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8" r:id="rId3"/>
  </p:sldMasterIdLst>
  <p:notesMasterIdLst>
    <p:notesMasterId r:id="rId19"/>
  </p:notesMasterIdLst>
  <p:handoutMasterIdLst>
    <p:handoutMasterId r:id="rId20"/>
  </p:handoutMasterIdLst>
  <p:sldIdLst>
    <p:sldId id="970" r:id="rId4"/>
    <p:sldId id="972" r:id="rId5"/>
    <p:sldId id="971" r:id="rId6"/>
    <p:sldId id="908" r:id="rId7"/>
    <p:sldId id="974" r:id="rId8"/>
    <p:sldId id="874" r:id="rId9"/>
    <p:sldId id="975" r:id="rId10"/>
    <p:sldId id="961" r:id="rId11"/>
    <p:sldId id="969" r:id="rId12"/>
    <p:sldId id="977" r:id="rId13"/>
    <p:sldId id="973" r:id="rId14"/>
    <p:sldId id="955" r:id="rId15"/>
    <p:sldId id="967" r:id="rId16"/>
    <p:sldId id="976" r:id="rId17"/>
    <p:sldId id="952" r:id="rId18"/>
  </p:sldIdLst>
  <p:sldSz cx="9144000" cy="6858000" type="screen4x3"/>
  <p:notesSz cx="6858000" cy="238125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p15:clr>
            <a:srgbClr val="A4A3A4"/>
          </p15:clr>
        </p15:guide>
        <p15:guide id="2" pos="2160">
          <p15:clr>
            <a:srgbClr val="A4A3A4"/>
          </p15:clr>
        </p15:guide>
        <p15:guide id="3" orient="horz" pos="912">
          <p15:clr>
            <a:srgbClr val="A4A3A4"/>
          </p15:clr>
        </p15:guide>
        <p15:guide id="4" orient="horz" pos="720">
          <p15:clr>
            <a:srgbClr val="A4A3A4"/>
          </p15:clr>
        </p15:guide>
        <p15:guide id="5" orient="horz" pos="4128">
          <p15:clr>
            <a:srgbClr val="A4A3A4"/>
          </p15:clr>
        </p15:guide>
        <p15:guide id="6" pos="360">
          <p15:clr>
            <a:srgbClr val="A4A3A4"/>
          </p15:clr>
        </p15:guide>
        <p15:guide id="7" pos="3960">
          <p15:clr>
            <a:srgbClr val="A4A3A4"/>
          </p15:clr>
        </p15:guide>
        <p15:guide id="8" orient="horz" pos="4032">
          <p15:clr>
            <a:srgbClr val="A4A3A4"/>
          </p15:clr>
        </p15:guide>
        <p15:guide id="9" orient="horz" pos="1584">
          <p15:clr>
            <a:srgbClr val="A4A3A4"/>
          </p15:clr>
        </p15:guide>
        <p15:guide id="10" pos="2016">
          <p15:clr>
            <a:srgbClr val="A4A3A4"/>
          </p15:clr>
        </p15:guide>
        <p15:guide id="11" pos="2304">
          <p15:clr>
            <a:srgbClr val="A4A3A4"/>
          </p15:clr>
        </p15:guide>
        <p15:guide id="12" orient="horz" pos="19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2" name="Tamara Osheroff" initials="TO" lastIdx="2" clrIdx="1"/>
  <p:cmAuthor id="82" name="MacMillen, Clare" initials="MC" lastIdx="20" clrIdx="81"/>
  <p:cmAuthor id="83" name="Kneisel, Christine" initials="KC" lastIdx="4" clrIdx="8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5496"/>
    <a:srgbClr val="BF0030"/>
    <a:srgbClr val="F0C300"/>
    <a:srgbClr val="407CCA"/>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2" autoAdjust="0"/>
    <p:restoredTop sz="70116" autoAdjust="0"/>
  </p:normalViewPr>
  <p:slideViewPr>
    <p:cSldViewPr showGuides="1">
      <p:cViewPr varScale="1">
        <p:scale>
          <a:sx n="81" d="100"/>
          <a:sy n="81" d="100"/>
        </p:scale>
        <p:origin x="2952" y="66"/>
      </p:cViewPr>
      <p:guideLst>
        <p:guide orient="horz" pos="2160"/>
        <p:guide pos="2160"/>
        <p:guide orient="horz" pos="912"/>
        <p:guide orient="horz" pos="720"/>
        <p:guide orient="horz" pos="4128"/>
        <p:guide pos="360"/>
        <p:guide pos="3960"/>
        <p:guide orient="horz" pos="4032"/>
        <p:guide orient="horz" pos="1584"/>
        <p:guide pos="2016"/>
        <p:guide pos="2304"/>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5" d="100"/>
        <a:sy n="65" d="100"/>
      </p:scale>
      <p:origin x="0" y="0"/>
    </p:cViewPr>
  </p:sorterViewPr>
  <p:notesViewPr>
    <p:cSldViewPr>
      <p:cViewPr varScale="1">
        <p:scale>
          <a:sx n="128" d="100"/>
          <a:sy n="128" d="100"/>
        </p:scale>
        <p:origin x="46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lstStyle>
            <a:lvl1pPr algn="r">
              <a:defRPr sz="1200" smtClean="0">
                <a:latin typeface="Calibri" panose="020F0502020204030204" pitchFamily="34" charset="0"/>
              </a:defRPr>
            </a:lvl1pPr>
          </a:lstStyle>
          <a:p>
            <a:pPr>
              <a:defRPr/>
            </a:pPr>
            <a:fld id="{1E64A479-6DF5-45F9-A38D-2D86FF822EDD}" type="slidenum">
              <a:rPr lang="en-US"/>
              <a:t>‹#›</a:t>
            </a:fld>
            <a:endParaRPr lang="en-US" dirty="0"/>
          </a:p>
        </p:txBody>
      </p:sp>
    </p:spTree>
    <p:extLst>
      <p:ext uri="{BB962C8B-B14F-4D97-AF65-F5344CB8AC3E}">
        <p14:creationId xmlns:p14="http://schemas.microsoft.com/office/powerpoint/2010/main" val="28650179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lstStyle>
            <a:lvl1pPr algn="r">
              <a:defRPr sz="1200" smtClean="0">
                <a:latin typeface="Calibri" panose="020F0502020204030204" pitchFamily="34" charset="0"/>
              </a:defRPr>
            </a:lvl1pPr>
          </a:lstStyle>
          <a:p>
            <a:pPr>
              <a:defRPr/>
            </a:pPr>
            <a:fld id="{DA1377C3-FA04-4196-A641-E871B28A80A8}" type="datetimeFigureOut">
              <a:rPr lang="en-US"/>
              <a:t>9/30/2019</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lstStyle>
            <a:lvl1pPr algn="r">
              <a:defRPr sz="1200" smtClean="0">
                <a:latin typeface="Calibri" panose="020F0502020204030204" pitchFamily="34" charset="0"/>
              </a:defRPr>
            </a:lvl1pPr>
          </a:lstStyle>
          <a:p>
            <a:pPr>
              <a:defRPr/>
            </a:pPr>
            <a:fld id="{6627F33C-24D4-41C1-BFA2-68160C39F89C}" type="slidenum">
              <a:rPr lang="en-US"/>
              <a:t>‹#›</a:t>
            </a:fld>
            <a:endParaRPr lang="en-US" dirty="0"/>
          </a:p>
        </p:txBody>
      </p:sp>
    </p:spTree>
    <p:extLst>
      <p:ext uri="{BB962C8B-B14F-4D97-AF65-F5344CB8AC3E}">
        <p14:creationId xmlns:p14="http://schemas.microsoft.com/office/powerpoint/2010/main" val="277275570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748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dirty="0"/>
              <a:t>透過全球獅友的努力，杰登得以得到治療，而其家人也得到了在幫助他與病魔鬥爭過程中的必要支持。</a:t>
            </a:r>
          </a:p>
        </p:txBody>
      </p:sp>
    </p:spTree>
    <p:extLst>
      <p:ext uri="{BB962C8B-B14F-4D97-AF65-F5344CB8AC3E}">
        <p14:creationId xmlns:p14="http://schemas.microsoft.com/office/powerpoint/2010/main" val="2238547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dirty="0"/>
              <a:t>杰登的故事已在各階層獅友中傳遍。  在獅子雜誌、各會議甚至2019年國際年會中得到宣傳。  </a:t>
            </a:r>
          </a:p>
        </p:txBody>
      </p:sp>
    </p:spTree>
    <p:extLst>
      <p:ext uri="{BB962C8B-B14F-4D97-AF65-F5344CB8AC3E}">
        <p14:creationId xmlns:p14="http://schemas.microsoft.com/office/powerpoint/2010/main" val="1309548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en-US" sz="3200" dirty="0">
                <a:latin typeface="Calibri" panose="020F0502020204030204"/>
                <a:ea typeface="Calibri" panose="020F0502020204030204" pitchFamily="34" charset="0"/>
                <a:cs typeface="Calibri" panose="020F0502020204030204"/>
              </a:rPr>
              <a:t>一個父親對獅友的請求讓全世界會員行動起來，幫助一個小男孩和愛她的家人。</a:t>
            </a:r>
          </a:p>
          <a:p>
            <a:endParaRPr lang="en-US" sz="3200" dirty="0">
              <a:latin typeface="Calibri" panose="020F0502020204030204"/>
              <a:ea typeface="Calibri" panose="020F0502020204030204" pitchFamily="34" charset="0"/>
              <a:cs typeface="Calibri" panose="020F0502020204030204"/>
            </a:endParaRPr>
          </a:p>
          <a:p>
            <a:endParaRPr lang="en-US" sz="3200" dirty="0">
              <a:latin typeface="Calibri" panose="020F0502020204030204"/>
              <a:ea typeface="Calibri" panose="020F0502020204030204" pitchFamily="34" charset="0"/>
              <a:cs typeface="Calibri" panose="020F0502020204030204"/>
            </a:endParaRPr>
          </a:p>
          <a:p>
            <a:r>
              <a:rPr lang="en-US" sz="3200" dirty="0">
                <a:latin typeface="Calibri" panose="020F0502020204030204"/>
                <a:ea typeface="Calibri" panose="020F0502020204030204" pitchFamily="34" charset="0"/>
                <a:cs typeface="Calibri" panose="020F0502020204030204"/>
              </a:rPr>
              <a:t>他們不僅看到服務的影響力。他們還感受得到。 </a:t>
            </a:r>
          </a:p>
        </p:txBody>
      </p:sp>
    </p:spTree>
    <p:extLst>
      <p:ext uri="{BB962C8B-B14F-4D97-AF65-F5344CB8AC3E}">
        <p14:creationId xmlns:p14="http://schemas.microsoft.com/office/powerpoint/2010/main" val="1641109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服務的影響是壓倒性的。服務推動會員發展。隨著更多獅子會員參與我們的工作，領導力發展的機會就更多。</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請為世界各地的獅子會員的工作而受到鼓舞。 </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我鼓勵您與自己所在區的獅子會分享這個成功故事。透過領導、會員和服務的力量，您也可以團結社區中的領導者，實現持久和持續的改變。 </a:t>
            </a:r>
          </a:p>
        </p:txBody>
      </p:sp>
    </p:spTree>
    <p:extLst>
      <p:ext uri="{BB962C8B-B14F-4D97-AF65-F5344CB8AC3E}">
        <p14:creationId xmlns:p14="http://schemas.microsoft.com/office/powerpoint/2010/main" val="1900585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a:defRPr/>
            </a:pPr>
            <a:r>
              <a:rPr lang="en-US" sz="3200" dirty="0">
                <a:solidFill>
                  <a:prstClr val="black"/>
                </a:solidFill>
                <a:latin typeface="Calibri" panose="020F0502020204030204"/>
                <a:ea typeface="ヒラギノ角ゴ Pro W3"/>
                <a:cs typeface="Calibri" panose="020F0502020204030204"/>
              </a:rPr>
              <a:t>今天，杰登病情已全面緩解，和家人一起生活馬來西亞的家中。</a:t>
            </a:r>
          </a:p>
        </p:txBody>
      </p:sp>
    </p:spTree>
    <p:extLst>
      <p:ext uri="{BB962C8B-B14F-4D97-AF65-F5344CB8AC3E}">
        <p14:creationId xmlns:p14="http://schemas.microsoft.com/office/powerpoint/2010/main" val="234900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8181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baseline="0" dirty="0"/>
              <a:t>全球行動團隊相信團隊合作的做法，一起努力提高領導發展，改善會員發展機會和在全球各個社區推廣創新、有影響力的服務方案。</a:t>
            </a:r>
          </a:p>
          <a:p>
            <a:endParaRPr lang="en-US" baseline="0" dirty="0"/>
          </a:p>
          <a:p>
            <a:r>
              <a:rPr lang="en-US" baseline="0" dirty="0"/>
              <a:t>通過團隊合作，社區內的一個小想法也能發展壯大，影響全球百萬人群，讓世界各地的人們能為支持同一個志業聚集在一起。這就是行動的力量。 </a:t>
            </a:r>
          </a:p>
        </p:txBody>
      </p:sp>
    </p:spTree>
    <p:extLst>
      <p:ext uri="{BB962C8B-B14F-4D97-AF65-F5344CB8AC3E}">
        <p14:creationId xmlns:p14="http://schemas.microsoft.com/office/powerpoint/2010/main" val="1533533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sz="1100" dirty="0"/>
              <a:t>我想分享一個例子，說明這種團隊合作方式如何通過服務產生持久影響。  </a:t>
            </a:r>
          </a:p>
          <a:p>
            <a:endParaRPr lang="en-US" sz="1100" dirty="0"/>
          </a:p>
          <a:p>
            <a:r>
              <a:rPr lang="en-US" sz="1100" dirty="0"/>
              <a:t>通過運用國際領導力，全球行動團隊得以為馬來西亞的一個家庭提供各種支持。</a:t>
            </a:r>
          </a:p>
        </p:txBody>
      </p:sp>
    </p:spTree>
    <p:extLst>
      <p:ext uri="{BB962C8B-B14F-4D97-AF65-F5344CB8AC3E}">
        <p14:creationId xmlns:p14="http://schemas.microsoft.com/office/powerpoint/2010/main" val="3538401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sz="1050" dirty="0">
                <a:latin typeface="Calibri" panose="020F0502020204030204"/>
                <a:ea typeface="Calibri" panose="020F0502020204030204" pitchFamily="34" charset="0"/>
                <a:cs typeface="Calibri" panose="020F0502020204030204"/>
              </a:rPr>
              <a:t>在杰登被確診身患神母細胞瘤這種罕見癌症時，他的父親聯絡了吉隆坡市獅子分會的獅友，為兒子的治療尋求幫助。杰登在新加坡的化療沒有成功，隨後，GAT獅友們動員了全球其他地方的力量，尋找能為杰登提供所需治療的機構。</a:t>
            </a:r>
          </a:p>
        </p:txBody>
      </p:sp>
    </p:spTree>
    <p:extLst>
      <p:ext uri="{BB962C8B-B14F-4D97-AF65-F5344CB8AC3E}">
        <p14:creationId xmlns:p14="http://schemas.microsoft.com/office/powerpoint/2010/main" val="107397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defTabSz="874395" eaLnBrk="1" hangingPunct="1">
              <a:lnSpc>
                <a:spcPts val="2390"/>
              </a:lnSpc>
              <a:spcBef>
                <a:spcPts val="0"/>
              </a:spcBef>
              <a:spcAft>
                <a:spcPts val="0"/>
              </a:spcAft>
            </a:pPr>
            <a:r>
              <a:rPr lang="en-US" dirty="0">
                <a:solidFill>
                  <a:srgbClr val="000000"/>
                </a:solidFill>
                <a:ea typeface="ヒラギノ角ゴ Pro W3"/>
                <a:cs typeface="Calibri" panose="020F0502020204030204"/>
              </a:rPr>
              <a:t>在多次嘗試尋找治療方案後，杰登一家來到巴塞羅那。  獅友們急切地希望為他們一家提供任何可能的幫助。獅友們對杰登一家給予了熱情的支持，為他們提供了地鐵卡供周遊全城，甚至還為杰登舉辦了3歲生日派對。</a:t>
            </a:r>
          </a:p>
        </p:txBody>
      </p:sp>
    </p:spTree>
    <p:extLst>
      <p:ext uri="{BB962C8B-B14F-4D97-AF65-F5344CB8AC3E}">
        <p14:creationId xmlns:p14="http://schemas.microsoft.com/office/powerpoint/2010/main" val="1637039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i="0" dirty="0">
                <a:ea typeface="ヒラギノ角ゴ Pro W3"/>
                <a:cs typeface="Calibri" panose="020F0502020204030204"/>
              </a:rPr>
              <a:t>全球行動團隊的每個支柱 - 領導，會員和服務 - 在為杰登提供所需的拯救生命的治療方面發揮了重要作用。  </a:t>
            </a:r>
          </a:p>
          <a:p>
            <a:endParaRPr lang="en-US" i="0" dirty="0">
              <a:ea typeface="ヒラギノ角ゴ Pro W3"/>
              <a:cs typeface="Calibri" panose="020F0502020204030204"/>
            </a:endParaRPr>
          </a:p>
          <a:p>
            <a:r>
              <a:rPr lang="en-US" i="0" dirty="0">
                <a:ea typeface="ヒラギノ角ゴ Pro W3"/>
                <a:cs typeface="Calibri" panose="020F0502020204030204"/>
              </a:rPr>
              <a:t>以下是GAT如何將服務，領導力發展和會員結合起來，以增加其影響力的。</a:t>
            </a:r>
          </a:p>
        </p:txBody>
      </p:sp>
    </p:spTree>
    <p:extLst>
      <p:ext uri="{BB962C8B-B14F-4D97-AF65-F5344CB8AC3E}">
        <p14:creationId xmlns:p14="http://schemas.microsoft.com/office/powerpoint/2010/main" val="143319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874395" rtl="0" eaLnBrk="1" fontAlgn="base" latinLnBrk="0" hangingPunct="1">
              <a:lnSpc>
                <a:spcPts val="1720"/>
              </a:lnSpc>
              <a:spcBef>
                <a:spcPct val="0"/>
              </a:spcBef>
              <a:spcAft>
                <a:spcPct val="0"/>
              </a:spcAft>
              <a:buClrTx/>
              <a:buSzTx/>
              <a:buFontTx/>
              <a:buNone/>
              <a:defRPr/>
            </a:pPr>
            <a:r>
              <a:rPr lang="en-US" sz="1500" dirty="0">
                <a:latin typeface="Arial" panose="020B0604020202020204"/>
                <a:ea typeface="ヒラギノ角ゴ Pro W3"/>
                <a:cs typeface="Arial" panose="020B0604020202020204"/>
              </a:rPr>
              <a:t>我們的GAT團隊在各階層都展現了卓越的領導力。在馬來西亞，GAT領導們透過發動當地獅友和動員全球獅友的力量，為杰登提供幫助。 </a:t>
            </a:r>
          </a:p>
          <a:p>
            <a:pPr marL="0" marR="0" lvl="0" indent="0" algn="l" defTabSz="874395" rtl="0" eaLnBrk="1" fontAlgn="base" latinLnBrk="0" hangingPunct="1">
              <a:lnSpc>
                <a:spcPts val="1720"/>
              </a:lnSpc>
              <a:spcBef>
                <a:spcPct val="0"/>
              </a:spcBef>
              <a:spcAft>
                <a:spcPct val="0"/>
              </a:spcAft>
              <a:buClrTx/>
              <a:buSzTx/>
              <a:buFontTx/>
              <a:buNone/>
              <a:defRPr/>
            </a:pPr>
            <a:endParaRPr lang="en-US" sz="1500" dirty="0">
              <a:latin typeface="Arial" panose="020B0604020202020204"/>
              <a:ea typeface="ヒラギノ角ゴ Pro W3"/>
              <a:cs typeface="Arial" panose="020B0604020202020204"/>
            </a:endParaRPr>
          </a:p>
          <a:p>
            <a:pPr marL="0" marR="0" lvl="0" indent="0" algn="l" defTabSz="874395" rtl="0" eaLnBrk="1" fontAlgn="base" latinLnBrk="0" hangingPunct="1">
              <a:lnSpc>
                <a:spcPts val="1720"/>
              </a:lnSpc>
              <a:spcBef>
                <a:spcPct val="0"/>
              </a:spcBef>
              <a:spcAft>
                <a:spcPct val="0"/>
              </a:spcAft>
              <a:buClrTx/>
              <a:buSzTx/>
              <a:buFontTx/>
              <a:buNone/>
              <a:defRPr/>
            </a:pPr>
            <a:r>
              <a:rPr lang="en-US" sz="1500" dirty="0">
                <a:latin typeface="Arial" panose="020B0604020202020204"/>
                <a:ea typeface="ヒラギノ角ゴ Pro W3"/>
                <a:cs typeface="Arial" panose="020B0604020202020204"/>
              </a:rPr>
              <a:t>他們向不同國家的多位獅友發送了郵件，並與GAT 總部職員一起幫助杰登。  在拉斯維加斯舉辦的LCI年會上，組織了GAT的會議，來自紐約和馬來西亞的獅友得以見面並計劃為杰登及其家人提供支持。</a:t>
            </a:r>
          </a:p>
        </p:txBody>
      </p:sp>
    </p:spTree>
    <p:extLst>
      <p:ext uri="{BB962C8B-B14F-4D97-AF65-F5344CB8AC3E}">
        <p14:creationId xmlns:p14="http://schemas.microsoft.com/office/powerpoint/2010/main" val="50871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ヒラギノ角ゴ Pro W3" charset="0"/>
                <a:cs typeface="ヒラギノ角ゴ Pro W3" charset="0"/>
              </a:rPr>
              <a:t>服務是獅友之所以成為獅友的理由。關於杰登一事，在多個國家中開展了若干有影響力的服務方案，目標一致：支持杰登。 </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兒童癌症是我們的全球志業之一，全球的分會都團結一致幫助杰登。這表明，服務是沒有國界的。 </a:t>
            </a:r>
          </a:p>
        </p:txBody>
      </p:sp>
    </p:spTree>
    <p:extLst>
      <p:ext uri="{BB962C8B-B14F-4D97-AF65-F5344CB8AC3E}">
        <p14:creationId xmlns:p14="http://schemas.microsoft.com/office/powerpoint/2010/main" val="1763819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en-US" dirty="0">
                <a:ea typeface="ヒラギノ角ゴ Pro W3"/>
                <a:cs typeface="Calibri" panose="020F0502020204030204"/>
              </a:rPr>
              <a:t>服務方案是推動人們成為獅友並保留獅友身份的理由。保留獅友身份比成為獅友更重要。巴塞羅那的分會階層GAT確保其會員參與了訪問醫院、捐獻尿布和其他當地的支持活動。  GAT分會會員發展主席確保其會員積極參與方案，實現積極的會員滿意度。 </a:t>
            </a:r>
          </a:p>
        </p:txBody>
      </p:sp>
    </p:spTree>
    <p:extLst>
      <p:ext uri="{BB962C8B-B14F-4D97-AF65-F5344CB8AC3E}">
        <p14:creationId xmlns:p14="http://schemas.microsoft.com/office/powerpoint/2010/main" val="2746429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p:cNvSpPr/>
          <p:nvPr userDrawn="1"/>
        </p:nvSpPr>
        <p:spPr>
          <a:xfrm>
            <a:off x="3919383" y="4343400"/>
            <a:ext cx="1305233"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161" y="1600200"/>
            <a:ext cx="1885677" cy="2380982"/>
          </a:xfrm>
          <a:prstGeom prst="rect">
            <a:avLst/>
          </a:prstGeom>
        </p:spPr>
      </p:pic>
      <p:sp>
        <p:nvSpPr>
          <p:cNvPr id="4" name="Text Placeholder 20"/>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5" name="Text Placeholder 18"/>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8" name="Text Placeholder 20"/>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5" name="Text Placeholder 18"/>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10" name="Text Placeholder 18"/>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4" name="Rectangle 3"/>
          <p:cNvSpPr/>
          <p:nvPr userDrawn="1"/>
        </p:nvSpPr>
        <p:spPr>
          <a:xfrm>
            <a:off x="0" y="762000"/>
            <a:ext cx="3429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5" name="Text Placeholder 18"/>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620" indent="0">
              <a:buNone/>
              <a:defRPr/>
            </a:lvl2pPr>
          </a:lstStyle>
          <a:p>
            <a:pPr>
              <a:lnSpc>
                <a:spcPts val="2160"/>
              </a:lnSpc>
              <a:spcBef>
                <a:spcPts val="0"/>
              </a:spcBef>
              <a:spcAft>
                <a:spcPts val="2250"/>
              </a:spcAft>
            </a:pPr>
            <a:r>
              <a:rPr lang="en-US" sz="1650" b="1">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Insert subhead</a:t>
            </a:r>
          </a:p>
          <a:p>
            <a:pPr marL="685800" lvl="1">
              <a:spcAft>
                <a:spcPts val="2250"/>
              </a:spcAft>
            </a:pP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p>
          <a:p>
            <a:pPr marL="685800" lvl="1">
              <a:spcAft>
                <a:spcPts val="2250"/>
              </a:spcAft>
            </a:pPr>
            <a: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
            </a:r>
            <a:b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b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
            </a:r>
            <a:b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br>
            <a:endPar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a:p>
            <a:pPr marL="685800" lvl="1">
              <a:spcAft>
                <a:spcPts val="2250"/>
              </a:spcAft>
            </a:pP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a:p>
            <a:r>
              <a:rPr lang="en-US" sz="1200">
                <a:latin typeface="Arial" panose="020B0604020202020204" pitchFamily="34" charset="0"/>
                <a:ea typeface="Arial" panose="020B0604020202020204" pitchFamily="34" charset="0"/>
                <a:cs typeface="Arial" panose="020B0604020202020204" pitchFamily="34" charset="0"/>
              </a:rPr>
              <a:t/>
            </a:r>
            <a:br>
              <a:rPr lang="en-US" sz="1200">
                <a:latin typeface="Arial" panose="020B0604020202020204" pitchFamily="34" charset="0"/>
                <a:ea typeface="Arial" panose="020B0604020202020204" pitchFamily="34" charset="0"/>
                <a:cs typeface="Arial" panose="020B0604020202020204" pitchFamily="34" charset="0"/>
              </a:rPr>
            </a:br>
            <a:endParaRPr lang="en-US" sz="1200" b="1">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5" name="Text Placeholder 18"/>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5" name="Text Placeholder 18"/>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algn="l"/>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Excepteur</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sint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occaecat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cupidatat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non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proident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sunt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in culpa qui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officia</a:t>
            </a:r>
            <a:endParaRPr lang="en-US" sz="2700" b="1" kern="0">
              <a:solidFill>
                <a:srgbClr val="0A5496"/>
              </a:solidFill>
              <a:latin typeface="Arial" panose="020B0604020202020204" pitchFamily="34" charset="0"/>
              <a:ea typeface="Arial" panose="020B0604020202020204" pitchFamily="34" charset="0"/>
              <a:cs typeface="Arial" panose="020B0604020202020204" pitchFamily="34" charset="0"/>
            </a:endParaRPr>
          </a:p>
        </p:txBody>
      </p:sp>
      <p:sp>
        <p:nvSpPr>
          <p:cNvPr id="7" name="Picture Placeholder 6"/>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255" indent="0">
              <a:buNone/>
              <a:defRPr sz="1350">
                <a:solidFill>
                  <a:schemeClr val="accent6">
                    <a:lumMod val="50000"/>
                    <a:lumOff val="50000"/>
                  </a:schemeClr>
                </a:solidFill>
              </a:defRPr>
            </a:lvl2pPr>
            <a:lvl3pPr marL="685800" indent="0">
              <a:buNone/>
              <a:defRPr sz="1350">
                <a:solidFill>
                  <a:schemeClr val="accent6">
                    <a:lumMod val="50000"/>
                    <a:lumOff val="50000"/>
                  </a:schemeClr>
                </a:solidFill>
              </a:defRPr>
            </a:lvl3pPr>
            <a:lvl4pPr marL="1028700" indent="0">
              <a:buNone/>
              <a:defRPr sz="1350">
                <a:solidFill>
                  <a:schemeClr val="accent6">
                    <a:lumMod val="50000"/>
                    <a:lumOff val="50000"/>
                  </a:schemeClr>
                </a:solidFill>
              </a:defRPr>
            </a:lvl4pPr>
            <a:lvl5pPr marL="1371600"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enim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ad minim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veniam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quis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nostrud</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exercitation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ullamco</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nisi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aliquip</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ex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ea</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commodo</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consequat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Duis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aute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irure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dolor in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reprehenderit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voluptate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velit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esse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cillum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dolore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eu</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fugiat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nulla</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pariatur</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a:fillRect/>
          </a:stretch>
        </p:blipFill>
        <p:spPr>
          <a:xfrm>
            <a:off x="-1" y="1"/>
            <a:ext cx="9142142" cy="2057400"/>
          </a:xfrm>
          <a:prstGeom prst="rect">
            <a:avLst/>
          </a:prstGeom>
        </p:spPr>
      </p:pic>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6" name="Rectangle 5"/>
          <p:cNvSpPr/>
          <p:nvPr userDrawn="1"/>
        </p:nvSpPr>
        <p:spPr>
          <a:xfrm>
            <a:off x="0" y="1"/>
            <a:ext cx="9142143"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a:solidFill>
                  <a:schemeClr val="lt1">
                    <a:alpha val="44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t>‹#›</a:t>
            </a:fld>
            <a:endParaRPr lang="en-US" sz="750">
              <a:solidFill>
                <a:schemeClr val="bg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srcRect/>
          <a:stretch>
            <a:fillRect/>
          </a:stretch>
        </p:blipFill>
        <p:spPr>
          <a:xfrm>
            <a:off x="0" y="0"/>
            <a:ext cx="9144000" cy="6858000"/>
          </a:xfrm>
          <a:prstGeom prst="rect">
            <a:avLst/>
          </a:prstGeom>
        </p:spPr>
      </p:pic>
      <p:sp>
        <p:nvSpPr>
          <p:cNvPr id="9" name="Overlay"/>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a:solidFill>
                <a:schemeClr val="bg1"/>
              </a:solidFill>
            </a:endParaRPr>
          </a:p>
        </p:txBody>
      </p:sp>
      <p:sp>
        <p:nvSpPr>
          <p:cNvPr id="19" name="Text Placeholder 18"/>
          <p:cNvSpPr>
            <a:spLocks noGrp="1"/>
          </p:cNvSpPr>
          <p:nvPr>
            <p:ph type="body" sz="quarter" idx="12" hasCustomPrompt="1"/>
          </p:nvPr>
        </p:nvSpPr>
        <p:spPr>
          <a:xfrm>
            <a:off x="571500" y="3657600"/>
            <a:ext cx="8001000" cy="914400"/>
          </a:xfrm>
          <a:prstGeom prst="rect">
            <a:avLst/>
          </a:prstGeom>
        </p:spPr>
        <p:txBody>
          <a:bodyPr anchor="ctr"/>
          <a:lstStyle>
            <a:lvl1pPr marL="0" indent="0" algn="ctr">
              <a:buNone/>
              <a:defRPr sz="2700" b="1">
                <a:solidFill>
                  <a:srgbClr val="F0C300"/>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21" name="Text Placeholder 20"/>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a:solidFill>
                  <a:schemeClr val="bg1"/>
                </a:solidFill>
              </a:defRPr>
            </a:lvl1pPr>
          </a:lstStyle>
          <a:p>
            <a:pPr lvl="0"/>
            <a:r>
              <a:rPr lang="en-US"/>
              <a:t>Insert subhead</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p:cNvSpPr txBox="1">
            <a:spLocks noChangeArrowheads="1"/>
          </p:cNvSpPr>
          <p:nvPr userDrawn="1"/>
        </p:nvSpPr>
        <p:spPr bwMode="auto">
          <a:xfrm>
            <a:off x="840105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a:solidFill>
                <a:schemeClr val="bg1"/>
              </a:solidFill>
            </a:endParaRPr>
          </a:p>
        </p:txBody>
      </p:sp>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p:cNvSpPr txBox="1">
            <a:spLocks noChangeArrowheads="1"/>
          </p:cNvSpPr>
          <p:nvPr userDrawn="1"/>
        </p:nvSpPr>
        <p:spPr bwMode="auto">
          <a:xfrm>
            <a:off x="840105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a:solidFill>
                <a:schemeClr val="bg1"/>
              </a:solidFill>
            </a:endParaRPr>
          </a:p>
        </p:txBody>
      </p:sp>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6" name="Text Placeholder 20"/>
          <p:cNvSpPr>
            <a:spLocks noGrp="1"/>
          </p:cNvSpPr>
          <p:nvPr>
            <p:ph type="body" sz="quarter" idx="13" hasCustomPrompt="1"/>
          </p:nvPr>
        </p:nvSpPr>
        <p:spPr>
          <a:xfrm>
            <a:off x="2444646" y="4189206"/>
            <a:ext cx="4254707" cy="535194"/>
          </a:xfrm>
          <a:prstGeom prst="rect">
            <a:avLst/>
          </a:prstGeom>
        </p:spPr>
        <p:txBody>
          <a:bodyPr anchor="t"/>
          <a:lstStyle>
            <a:lvl1pPr marL="0" indent="0" algn="ctr">
              <a:buNone/>
              <a:defRPr sz="1800">
                <a:solidFill>
                  <a:schemeClr val="bg1"/>
                </a:solidFill>
              </a:defRPr>
            </a:lvl1pPr>
          </a:lstStyle>
          <a:p>
            <a:pPr lvl="0"/>
            <a:r>
              <a:rPr lang="en-US"/>
              <a:t>Insert subhead</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4000501" y="30480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
        <p:nvSpPr>
          <p:cNvPr id="7" name="Title 1"/>
          <p:cNvSpPr>
            <a:spLocks noGrp="1"/>
          </p:cNvSpPr>
          <p:nvPr>
            <p:ph type="title" hasCustomPrompt="1"/>
          </p:nvPr>
        </p:nvSpPr>
        <p:spPr>
          <a:xfrm>
            <a:off x="0" y="1362737"/>
            <a:ext cx="9131105"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hasCustomPrompt="1"/>
          </p:nvPr>
        </p:nvSpPr>
        <p:spPr>
          <a:xfrm>
            <a:off x="860823" y="3763983"/>
            <a:ext cx="7384256"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srcRect/>
          <a:stretch>
            <a:fillRect/>
          </a:stretch>
        </p:blipFill>
        <p:spPr>
          <a:xfrm>
            <a:off x="0" y="0"/>
            <a:ext cx="9144000" cy="6858000"/>
          </a:xfrm>
          <a:prstGeom prst="rect">
            <a:avLst/>
          </a:prstGeom>
        </p:spPr>
      </p:pic>
      <p:sp>
        <p:nvSpPr>
          <p:cNvPr id="9" name="Overlay"/>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a:solidFill>
                <a:schemeClr val="bg1"/>
              </a:solidFill>
            </a:endParaRPr>
          </a:p>
        </p:txBody>
      </p:sp>
      <p:pic>
        <p:nvPicPr>
          <p:cNvPr id="12" name="Logo" descr="lionlogo_whit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278" y="1242318"/>
            <a:ext cx="1313444" cy="1708354"/>
          </a:xfrm>
          <a:prstGeom prst="rect">
            <a:avLst/>
          </a:prstGeom>
        </p:spPr>
      </p:pic>
      <p:sp>
        <p:nvSpPr>
          <p:cNvPr id="21" name="Text Placeholder 20"/>
          <p:cNvSpPr>
            <a:spLocks noGrp="1"/>
          </p:cNvSpPr>
          <p:nvPr>
            <p:ph type="body" sz="quarter" idx="13" hasCustomPrompt="1"/>
          </p:nvPr>
        </p:nvSpPr>
        <p:spPr>
          <a:xfrm>
            <a:off x="1771650" y="3276600"/>
            <a:ext cx="5429250" cy="1752600"/>
          </a:xfrm>
          <a:prstGeom prst="rect">
            <a:avLst/>
          </a:prstGeom>
        </p:spPr>
        <p:txBody>
          <a:bodyPr anchor="ctr"/>
          <a:lstStyle>
            <a:lvl1pPr marL="0" indent="0" algn="ctr">
              <a:buNone/>
              <a:defRPr sz="1800">
                <a:solidFill>
                  <a:schemeClr val="bg1"/>
                </a:solidFill>
              </a:defRPr>
            </a:lvl1pPr>
          </a:lstStyle>
          <a:p>
            <a:r>
              <a:rPr lang="en-US" sz="1800">
                <a:solidFill>
                  <a:schemeClr val="bg1"/>
                </a:solidFill>
              </a:rPr>
              <a:t>Lorem ipsum dolor sit amet, illud </a:t>
            </a:r>
            <a:r>
              <a:rPr lang="en-US" sz="1800" err="1">
                <a:solidFill>
                  <a:schemeClr val="bg1"/>
                </a:solidFill>
              </a:rPr>
              <a:t>dolorem</a:t>
            </a:r>
            <a:r>
              <a:rPr lang="en-US" sz="1800">
                <a:solidFill>
                  <a:schemeClr val="bg1"/>
                </a:solidFill>
              </a:rPr>
              <a:t> </a:t>
            </a:r>
            <a:r>
              <a:rPr lang="en-US" sz="1800" err="1">
                <a:solidFill>
                  <a:schemeClr val="bg1"/>
                </a:solidFill>
              </a:rPr>
              <a:t>voluptaria</a:t>
            </a:r>
            <a:r>
              <a:rPr lang="en-US" sz="1800">
                <a:solidFill>
                  <a:schemeClr val="bg1"/>
                </a:solidFill>
              </a:rPr>
              <a:t> id vel. Duo no </a:t>
            </a:r>
            <a:r>
              <a:rPr lang="en-US" sz="1800" err="1">
                <a:solidFill>
                  <a:schemeClr val="bg1"/>
                </a:solidFill>
              </a:rPr>
              <a:t>prompta</a:t>
            </a:r>
            <a:r>
              <a:rPr lang="en-US" sz="1800">
                <a:solidFill>
                  <a:schemeClr val="bg1"/>
                </a:solidFill>
              </a:rPr>
              <a:t> </a:t>
            </a:r>
            <a:r>
              <a:rPr lang="en-US" sz="1800" err="1">
                <a:solidFill>
                  <a:schemeClr val="bg1"/>
                </a:solidFill>
              </a:rPr>
              <a:t>accusam</a:t>
            </a:r>
            <a:r>
              <a:rPr lang="en-US" sz="1800">
                <a:solidFill>
                  <a:schemeClr val="bg1"/>
                </a:solidFill>
              </a:rPr>
              <a:t>, </a:t>
            </a:r>
            <a:r>
              <a:rPr lang="en-US" sz="1800" err="1">
                <a:solidFill>
                  <a:schemeClr val="bg1"/>
                </a:solidFill>
              </a:rPr>
              <a:t>discere</a:t>
            </a:r>
            <a:r>
              <a:rPr lang="en-US" sz="1800">
                <a:solidFill>
                  <a:schemeClr val="bg1"/>
                </a:solidFill>
              </a:rPr>
              <a:t> minimum </a:t>
            </a:r>
            <a:r>
              <a:rPr lang="en-US" sz="1800" err="1">
                <a:solidFill>
                  <a:schemeClr val="bg1"/>
                </a:solidFill>
              </a:rPr>
              <a:t>corrumpit</a:t>
            </a:r>
            <a:r>
              <a:rPr lang="en-US" sz="1800">
                <a:solidFill>
                  <a:schemeClr val="bg1"/>
                </a:solidFill>
              </a:rPr>
              <a:t> </a:t>
            </a:r>
            <a:r>
              <a:rPr lang="en-US" sz="1800" err="1">
                <a:solidFill>
                  <a:schemeClr val="bg1"/>
                </a:solidFill>
              </a:rPr>
              <a:t>vel</a:t>
            </a:r>
            <a:r>
              <a:rPr lang="en-US" sz="1800">
                <a:solidFill>
                  <a:schemeClr val="bg1"/>
                </a:solidFill>
              </a:rPr>
              <a:t> no.</a:t>
            </a:r>
          </a:p>
        </p:txBody>
      </p:sp>
      <p:sp>
        <p:nvSpPr>
          <p:cNvPr id="11" name="Rectangle 10"/>
          <p:cNvSpPr/>
          <p:nvPr userDrawn="1"/>
        </p:nvSpPr>
        <p:spPr>
          <a:xfrm>
            <a:off x="1171626" y="2847219"/>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
        <p:nvSpPr>
          <p:cNvPr id="13" name="Rectangle 12"/>
          <p:cNvSpPr/>
          <p:nvPr userDrawn="1"/>
        </p:nvSpPr>
        <p:spPr>
          <a:xfrm>
            <a:off x="6692219" y="4129884"/>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p:cNvSpPr txBox="1">
            <a:spLocks noChangeArrowheads="1"/>
          </p:cNvSpPr>
          <p:nvPr userDrawn="1"/>
        </p:nvSpPr>
        <p:spPr bwMode="auto">
          <a:xfrm>
            <a:off x="8572500" y="6420037"/>
            <a:ext cx="24765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a:solidFill>
                <a:schemeClr val="bg1"/>
              </a:solidFill>
            </a:endParaRPr>
          </a:p>
        </p:txBody>
      </p:sp>
      <p:sp>
        <p:nvSpPr>
          <p:cNvPr id="8" name="Text Placeholder 18"/>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6" name="Text Placeholder 20"/>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a:solidFill>
                  <a:schemeClr val="bg1"/>
                </a:solidFill>
              </a:defRPr>
            </a:lvl1pPr>
          </a:lstStyle>
          <a:p>
            <a:pPr lvl="0"/>
            <a:r>
              <a:rPr lang="en-US"/>
              <a:t>Insert copy here</a:t>
            </a:r>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5" name="Page number"/>
          <p:cNvSpPr txBox="1">
            <a:spLocks noChangeArrowheads="1"/>
          </p:cNvSpPr>
          <p:nvPr userDrawn="1"/>
        </p:nvSpPr>
        <p:spPr bwMode="auto">
          <a:xfrm>
            <a:off x="8572500" y="6420037"/>
            <a:ext cx="24765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a:solidFill>
                <a:schemeClr val="bg1"/>
              </a:solidFill>
            </a:endParaRPr>
          </a:p>
        </p:txBody>
      </p:sp>
      <p:sp>
        <p:nvSpPr>
          <p:cNvPr id="8" name="Text Placeholder 18"/>
          <p:cNvSpPr>
            <a:spLocks noGrp="1"/>
          </p:cNvSpPr>
          <p:nvPr>
            <p:ph type="body" sz="quarter" idx="12" hasCustomPrompt="1"/>
          </p:nvPr>
        </p:nvSpPr>
        <p:spPr>
          <a:xfrm>
            <a:off x="2243389" y="319123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7" name="Text Placeholder 6"/>
          <p:cNvSpPr>
            <a:spLocks noGrp="1"/>
          </p:cNvSpPr>
          <p:nvPr>
            <p:ph type="body" sz="quarter" idx="13" hasCustomPrompt="1"/>
          </p:nvPr>
        </p:nvSpPr>
        <p:spPr>
          <a:xfrm>
            <a:off x="2243138" y="4361279"/>
            <a:ext cx="4657725" cy="1524000"/>
          </a:xfrm>
          <a:prstGeom prst="rect">
            <a:avLst/>
          </a:prstGeom>
        </p:spPr>
        <p:txBody>
          <a:bodyPr/>
          <a:lstStyle>
            <a:lvl1pPr>
              <a:defRPr sz="1500">
                <a:solidFill>
                  <a:schemeClr val="bg1"/>
                </a:solidFill>
              </a:defRPr>
            </a:lvl1pPr>
            <a:lvl2pPr marL="389255"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5" name="Text Placeholder 18"/>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algn="l"/>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Excepteur</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sint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occaecat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cupidatat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non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proident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sunt</a:t>
            </a:r>
            <a:r>
              <a:rPr lang="en-US" sz="2700" b="1" kern="0">
                <a:solidFill>
                  <a:srgbClr val="0A5496"/>
                </a:solidFill>
                <a:latin typeface="Arial" panose="020B0604020202020204" pitchFamily="34" charset="0"/>
                <a:ea typeface="Arial" panose="020B0604020202020204" pitchFamily="34" charset="0"/>
                <a:cs typeface="Arial" panose="020B0604020202020204" pitchFamily="34" charset="0"/>
              </a:rPr>
              <a:t> in culpa qui </a:t>
            </a:r>
            <a:r>
              <a:rPr lang="en-US" sz="2700" b="1" kern="0" err="1">
                <a:solidFill>
                  <a:srgbClr val="0A5496"/>
                </a:solidFill>
                <a:latin typeface="Arial" panose="020B0604020202020204" pitchFamily="34" charset="0"/>
                <a:ea typeface="Arial" panose="020B0604020202020204" pitchFamily="34" charset="0"/>
                <a:cs typeface="Arial" panose="020B0604020202020204" pitchFamily="34" charset="0"/>
              </a:rPr>
              <a:t>officia</a:t>
            </a:r>
            <a:endParaRPr lang="en-US" sz="2700" b="1" kern="0">
              <a:solidFill>
                <a:srgbClr val="0A5496"/>
              </a:solidFill>
              <a:latin typeface="Arial" panose="020B0604020202020204" pitchFamily="34" charset="0"/>
              <a:ea typeface="Arial" panose="020B0604020202020204" pitchFamily="34" charset="0"/>
              <a:cs typeface="Arial" panose="020B0604020202020204" pitchFamily="34" charset="0"/>
            </a:endParaRPr>
          </a:p>
        </p:txBody>
      </p:sp>
      <p:sp>
        <p:nvSpPr>
          <p:cNvPr id="7" name="Picture Placeholder 6"/>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255" indent="0">
              <a:buNone/>
              <a:defRPr sz="1350">
                <a:solidFill>
                  <a:schemeClr val="accent6">
                    <a:lumMod val="50000"/>
                    <a:lumOff val="50000"/>
                  </a:schemeClr>
                </a:solidFill>
              </a:defRPr>
            </a:lvl2pPr>
            <a:lvl3pPr marL="685800" indent="0">
              <a:buNone/>
              <a:defRPr sz="1350">
                <a:solidFill>
                  <a:schemeClr val="accent6">
                    <a:lumMod val="50000"/>
                    <a:lumOff val="50000"/>
                  </a:schemeClr>
                </a:solidFill>
              </a:defRPr>
            </a:lvl3pPr>
            <a:lvl4pPr marL="1028700" indent="0">
              <a:buNone/>
              <a:defRPr sz="1350">
                <a:solidFill>
                  <a:schemeClr val="accent6">
                    <a:lumMod val="50000"/>
                    <a:lumOff val="50000"/>
                  </a:schemeClr>
                </a:solidFill>
              </a:defRPr>
            </a:lvl4pPr>
            <a:lvl5pPr marL="1371600"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enim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ad minim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veniam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quis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nostrud</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exercitation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ullamco</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nisi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ut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aliquip</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ex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ea</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commodo</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consequat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Duis</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aute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irure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dolor in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reprehenderit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voluptate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velit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esse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cillum</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dolore</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eu</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fugiat</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nulla</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35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pariatur</a:t>
            </a:r>
            <a:r>
              <a:rPr lang="en-US" sz="135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620" indent="0">
              <a:buNone/>
              <a:defRPr/>
            </a:lvl2pPr>
          </a:lstStyle>
          <a:p>
            <a:pPr>
              <a:lnSpc>
                <a:spcPts val="2160"/>
              </a:lnSpc>
              <a:spcBef>
                <a:spcPts val="0"/>
              </a:spcBef>
              <a:spcAft>
                <a:spcPts val="2250"/>
              </a:spcAft>
            </a:pPr>
            <a:r>
              <a:rPr lang="en-US" sz="1650" b="1">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Insert subhead</a:t>
            </a:r>
          </a:p>
          <a:p>
            <a:pPr marL="685800" lvl="1">
              <a:spcAft>
                <a:spcPts val="2250"/>
              </a:spcAft>
            </a:pP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p>
          <a:p>
            <a:pPr marL="685800" lvl="1">
              <a:spcAft>
                <a:spcPts val="2250"/>
              </a:spcAft>
            </a:pPr>
            <a: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
            </a:r>
            <a:b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b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t/>
            </a:r>
            <a:br>
              <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rPr>
            </a:br>
            <a:endPar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a:p>
            <a:pPr marL="685800" lvl="1">
              <a:spcAft>
                <a:spcPts val="2250"/>
              </a:spcAft>
            </a:pP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2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2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sz="1200">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a:p>
            <a:r>
              <a:rPr lang="en-US" sz="1200">
                <a:latin typeface="Arial" panose="020B0604020202020204" pitchFamily="34" charset="0"/>
                <a:ea typeface="Arial" panose="020B0604020202020204" pitchFamily="34" charset="0"/>
                <a:cs typeface="Arial" panose="020B0604020202020204" pitchFamily="34" charset="0"/>
              </a:rPr>
              <a:t/>
            </a:r>
            <a:br>
              <a:rPr lang="en-US" sz="1200">
                <a:latin typeface="Arial" panose="020B0604020202020204" pitchFamily="34" charset="0"/>
                <a:ea typeface="Arial" panose="020B0604020202020204" pitchFamily="34" charset="0"/>
                <a:cs typeface="Arial" panose="020B0604020202020204" pitchFamily="34" charset="0"/>
              </a:rPr>
            </a:br>
            <a:endParaRPr lang="en-US" sz="1200" b="1">
              <a:solidFill>
                <a:schemeClr val="bg1">
                  <a:lumMod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5" name="Text Placeholder 18"/>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5" name="Text Placeholder 18"/>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p:txBody>
      </p:sp>
      <p:sp>
        <p:nvSpPr>
          <p:cNvPr id="8" name="Text Placeholder 20"/>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6" name="Text Placeholder 18"/>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8" name="Rectangle 7"/>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4" name="Text Placeholder 3"/>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panose="020B0604020202020204" pitchFamily="34" charset="0"/>
              <a:buNone/>
              <a:defRPr sz="1500">
                <a:solidFill>
                  <a:schemeClr val="accent6">
                    <a:lumMod val="50000"/>
                    <a:lumOff val="50000"/>
                  </a:schemeClr>
                </a:solidFill>
              </a:defRPr>
            </a:lvl1pPr>
            <a:lvl2pPr marL="389255" indent="0">
              <a:buNone/>
              <a:defRPr sz="1800">
                <a:solidFill>
                  <a:schemeClr val="accent6">
                    <a:lumMod val="50000"/>
                    <a:lumOff val="50000"/>
                  </a:schemeClr>
                </a:solidFill>
              </a:defRPr>
            </a:lvl2pPr>
            <a:lvl3pPr marL="685800" indent="0">
              <a:buNone/>
              <a:defRPr sz="1800">
                <a:solidFill>
                  <a:schemeClr val="accent6">
                    <a:lumMod val="50000"/>
                    <a:lumOff val="50000"/>
                  </a:schemeClr>
                </a:solidFill>
              </a:defRPr>
            </a:lvl3pPr>
            <a:lvl4pPr marL="1028700" indent="0">
              <a:buNone/>
              <a:defRPr sz="1800">
                <a:solidFill>
                  <a:schemeClr val="accent6">
                    <a:lumMod val="50000"/>
                    <a:lumOff val="50000"/>
                  </a:schemeClr>
                </a:solidFill>
              </a:defRPr>
            </a:lvl4pPr>
            <a:lvl5pPr marL="1371600" indent="0">
              <a:buNone/>
              <a:defRPr sz="1800">
                <a:solidFill>
                  <a:schemeClr val="accent6">
                    <a:lumMod val="50000"/>
                    <a:lumOff val="50000"/>
                  </a:schemeClr>
                </a:solidFill>
              </a:defRPr>
            </a:lvl5pPr>
          </a:lstStyle>
          <a:p>
            <a:pPr marL="257175" indent="-257175">
              <a:buFont typeface="Arial" panose="020B0604020202020204" pitchFamily="34" charset="0"/>
              <a:buChar char="•"/>
            </a:pP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t>‹#›</a:t>
            </a:fld>
            <a:endParaRPr lang="en-US" sz="750">
              <a:solidFill>
                <a:schemeClr val="bg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dirty="0"/>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a:fillRect/>
          </a:stretch>
        </p:blipFill>
        <p:spPr>
          <a:xfrm>
            <a:off x="6737725" y="3356241"/>
            <a:ext cx="2425619" cy="350175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6" name="Gold Bar"/>
          <p:cNvSpPr/>
          <p:nvPr userDrawn="1"/>
        </p:nvSpPr>
        <p:spPr>
          <a:xfrm>
            <a:off x="594508" y="3883983"/>
            <a:ext cx="883752"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8" name="Text Placeholder 18"/>
          <p:cNvSpPr>
            <a:spLocks noGrp="1"/>
          </p:cNvSpPr>
          <p:nvPr>
            <p:ph type="body" sz="quarter" idx="12" hasCustomPrompt="1"/>
          </p:nvPr>
        </p:nvSpPr>
        <p:spPr>
          <a:xfrm>
            <a:off x="571500" y="3206479"/>
            <a:ext cx="4657222" cy="445043"/>
          </a:xfrm>
          <a:prstGeom prst="rect">
            <a:avLst/>
          </a:prstGeom>
        </p:spPr>
        <p:txBody>
          <a:bodyPr anchor="ctr"/>
          <a:lstStyle>
            <a:lvl1pPr marL="0" indent="0" algn="l">
              <a:buNone/>
              <a:defRPr sz="27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dirty="0"/>
              <a:t>Insert headline</a:t>
            </a:r>
          </a:p>
        </p:txBody>
      </p:sp>
      <p:sp>
        <p:nvSpPr>
          <p:cNvPr id="9" name="Text Placeholder 20"/>
          <p:cNvSpPr>
            <a:spLocks noGrp="1"/>
          </p:cNvSpPr>
          <p:nvPr>
            <p:ph type="body" sz="quarter" idx="13" hasCustomPrompt="1"/>
          </p:nvPr>
        </p:nvSpPr>
        <p:spPr>
          <a:xfrm>
            <a:off x="571500" y="4189206"/>
            <a:ext cx="577215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a:fillRect/>
          </a:stretch>
        </p:blipFill>
        <p:spPr>
          <a:xfrm>
            <a:off x="6737725" y="3356241"/>
            <a:ext cx="2425619" cy="350175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dirty="0"/>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a:fillRect/>
          </a:stretch>
        </p:blipFill>
        <p:spPr>
          <a:xfrm>
            <a:off x="6737725" y="3356241"/>
            <a:ext cx="2425619" cy="350175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p:cNvSpPr>
            <a:spLocks noChangeAspect="1" noEditPoints="1"/>
          </p:cNvSpPr>
          <p:nvPr userDrawn="1"/>
        </p:nvSpPr>
        <p:spPr bwMode="auto">
          <a:xfrm>
            <a:off x="-1498731" y="-685800"/>
            <a:ext cx="11499981"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p:spPr>
        <p:txBody>
          <a:bodyPr vert="horz" wrap="square" lIns="37026" tIns="18513" rIns="37026" bIns="18513" numCol="1" anchor="t" anchorCtr="0" compatLnSpc="1"/>
          <a:lstStyle/>
          <a:p>
            <a:endParaRPr lang="en-US"/>
          </a:p>
        </p:txBody>
      </p:sp>
      <p:sp>
        <p:nvSpPr>
          <p:cNvPr id="8" name="Text Placeholder 18"/>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11" name="Rectangle 10"/>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4" name="Rectangle 3"/>
          <p:cNvSpPr/>
          <p:nvPr userDrawn="1"/>
        </p:nvSpPr>
        <p:spPr bwMode="auto">
          <a:xfrm>
            <a:off x="0" y="1"/>
            <a:ext cx="9144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marL="457200" marR="0" indent="-457200" algn="ctr" defTabSz="685800" rtl="0" eaLnBrk="1" fontAlgn="base" latinLnBrk="0" hangingPunct="1">
              <a:spcAft>
                <a:spcPct val="0"/>
              </a:spcAft>
              <a:buClrTx/>
              <a:buSzTx/>
              <a:buFont typeface="Helvetica" pitchFamily="84" charset="0"/>
              <a:buNone/>
            </a:pPr>
            <a:endParaRPr kumimoji="0" lang="en-US" sz="2250" b="0" i="0" u="none" strike="noStrike" cap="none" normalizeH="0" err="1">
              <a:ln>
                <a:noFill/>
              </a:ln>
              <a:solidFill>
                <a:srgbClr val="404040"/>
              </a:solidFill>
              <a:effectLst/>
              <a:ea typeface="ヒラギノ角ゴ Pro W3" pitchFamily="125" charset="-128"/>
            </a:endParaRPr>
          </a:p>
        </p:txBody>
      </p:sp>
      <p:sp>
        <p:nvSpPr>
          <p:cNvPr id="5" name="Text Placeholder 18"/>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1350" b="0">
                <a:solidFill>
                  <a:schemeClr val="accent6">
                    <a:lumMod val="50000"/>
                    <a:lumOff val="50000"/>
                  </a:schemeClr>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6" name="Rectangle 5"/>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7" name="Text Placeholder 20"/>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b="1">
                <a:solidFill>
                  <a:srgbClr val="082E87"/>
                </a:solidFill>
              </a:defRPr>
            </a:lvl1pPr>
          </a:lstStyle>
          <a:p>
            <a:pPr lvl="0"/>
            <a:r>
              <a:rPr lang="en-US"/>
              <a:t>Insert copy here</a:t>
            </a:r>
          </a:p>
        </p:txBody>
      </p:sp>
      <p:sp>
        <p:nvSpPr>
          <p:cNvPr id="8" name="Text Placeholder 20"/>
          <p:cNvSpPr>
            <a:spLocks noGrp="1"/>
          </p:cNvSpPr>
          <p:nvPr>
            <p:ph type="body" sz="quarter" idx="14" hasCustomPrompt="1"/>
          </p:nvPr>
        </p:nvSpPr>
        <p:spPr>
          <a:xfrm>
            <a:off x="2286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5" name="Rectangle 4"/>
          <p:cNvSpPr/>
          <p:nvPr userDrawn="1"/>
        </p:nvSpPr>
        <p:spPr bwMode="auto">
          <a:xfrm>
            <a:off x="0" y="0"/>
            <a:ext cx="3210857"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marL="457200" marR="0" indent="-457200" algn="ctr" defTabSz="685800" rtl="0" eaLnBrk="1" fontAlgn="base" latinLnBrk="0" hangingPunct="1">
              <a:spcAft>
                <a:spcPct val="0"/>
              </a:spcAft>
              <a:buClrTx/>
              <a:buSzTx/>
              <a:buFont typeface="Helvetica" pitchFamily="84" charset="0"/>
              <a:buNone/>
            </a:pPr>
            <a:endParaRPr kumimoji="0" lang="en-US" sz="2250" b="0" i="0" u="none" strike="noStrike" cap="none" normalizeH="0" err="1">
              <a:ln>
                <a:noFill/>
              </a:ln>
              <a:solidFill>
                <a:srgbClr val="404040"/>
              </a:solidFill>
              <a:effectLst/>
              <a:ea typeface="ヒラギノ角ゴ Pro W3" pitchFamily="125" charset="-128"/>
            </a:endParaRPr>
          </a:p>
        </p:txBody>
      </p:sp>
      <p:sp>
        <p:nvSpPr>
          <p:cNvPr id="7" name="Text Placeholder 6"/>
          <p:cNvSpPr>
            <a:spLocks noGrp="1"/>
          </p:cNvSpPr>
          <p:nvPr>
            <p:ph type="body" sz="quarter" idx="10" hasCustomPrompt="1"/>
          </p:nvPr>
        </p:nvSpPr>
        <p:spPr>
          <a:xfrm>
            <a:off x="457200" y="2743200"/>
            <a:ext cx="2457450" cy="1143000"/>
          </a:xfrm>
          <a:prstGeom prst="rect">
            <a:avLst/>
          </a:prstGeom>
        </p:spPr>
        <p:txBody>
          <a:bodyPr anchor="ctr"/>
          <a:lstStyle>
            <a:lvl1pPr marL="0" indent="0" algn="ctr">
              <a:buNone/>
              <a:defRPr sz="1800" b="1">
                <a:solidFill>
                  <a:srgbClr val="0A5496"/>
                </a:solidFill>
              </a:defRPr>
            </a:lvl1pPr>
          </a:lstStyle>
          <a:p>
            <a:pPr lvl="0"/>
            <a:r>
              <a:rPr lang="en-US"/>
              <a:t>Title here</a:t>
            </a:r>
          </a:p>
        </p:txBody>
      </p:sp>
      <p:sp>
        <p:nvSpPr>
          <p:cNvPr id="9" name="Text Placeholder 8"/>
          <p:cNvSpPr>
            <a:spLocks noGrp="1"/>
          </p:cNvSpPr>
          <p:nvPr>
            <p:ph type="body" sz="quarter" idx="11" hasCustomPrompt="1"/>
          </p:nvPr>
        </p:nvSpPr>
        <p:spPr>
          <a:xfrm>
            <a:off x="3486150" y="381000"/>
            <a:ext cx="5429250" cy="6019726"/>
          </a:xfrm>
          <a:prstGeom prst="rect">
            <a:avLst/>
          </a:prstGeom>
        </p:spPr>
        <p:txBody>
          <a:bodyPr/>
          <a:lstStyle>
            <a:lvl1pPr marL="0" indent="0">
              <a:buNone/>
              <a:defRPr sz="1500"/>
            </a:lvl1pPr>
            <a:lvl2pPr marL="389255" indent="0">
              <a:buNone/>
              <a:defRPr sz="1500"/>
            </a:lvl2pPr>
            <a:lvl3pPr marL="685800" indent="0">
              <a:buNone/>
              <a:defRPr sz="1500"/>
            </a:lvl3pPr>
            <a:lvl4pPr marL="1028700" indent="0">
              <a:buNone/>
              <a:defRPr sz="1500"/>
            </a:lvl4pPr>
            <a:lvl5pPr marL="1371600" indent="0">
              <a:buNone/>
              <a:defRPr sz="1500"/>
            </a:lvl5pPr>
          </a:lstStyle>
          <a:p>
            <a:r>
              <a:rPr lang="en-US" sz="1500"/>
              <a:t>Lorem ipsum dolor sit amet,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a:t>
            </a:r>
            <a:r>
              <a:rPr lang="en-US" sz="1500" err="1"/>
              <a:t>dolore</a:t>
            </a:r>
            <a:r>
              <a:rPr lang="en-US" sz="1500"/>
              <a:t> magna </a:t>
            </a:r>
            <a:r>
              <a:rPr lang="en-US" sz="1500" err="1"/>
              <a:t>aliqua</a:t>
            </a:r>
            <a:r>
              <a:rPr lang="en-US" sz="1500"/>
              <a:t>. Semper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cursus. </a:t>
            </a:r>
            <a:r>
              <a:rPr lang="en-US" sz="1500" err="1"/>
              <a:t>Scelerisque</a:t>
            </a:r>
            <a:r>
              <a:rPr lang="en-US" sz="1500"/>
              <a:t> </a:t>
            </a:r>
            <a:r>
              <a:rPr lang="en-US" sz="1500" err="1"/>
              <a:t>mauris</a:t>
            </a:r>
            <a:r>
              <a:rPr lang="en-US" sz="1500"/>
              <a:t> </a:t>
            </a:r>
            <a:r>
              <a:rPr lang="en-US" sz="1500" err="1"/>
              <a:t>pellentesque</a:t>
            </a:r>
            <a:r>
              <a:rPr lang="en-US" sz="1500"/>
              <a:t> </a:t>
            </a:r>
            <a:r>
              <a:rPr lang="en-US" sz="1500" err="1"/>
              <a:t>pulvinar</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a:t>
            </a:r>
          </a:p>
          <a:p>
            <a:endParaRPr lang="en-US" sz="1500"/>
          </a:p>
          <a:p>
            <a:r>
              <a:rPr lang="en-US" sz="1500" err="1"/>
              <a:t>Consectetur</a:t>
            </a:r>
            <a:r>
              <a:rPr lang="en-US" sz="1500"/>
              <a:t> </a:t>
            </a:r>
            <a:r>
              <a:rPr lang="en-US" sz="1500" err="1"/>
              <a:t>adipiscing</a:t>
            </a:r>
            <a:r>
              <a:rPr lang="en-US" sz="1500"/>
              <a:t> </a:t>
            </a:r>
            <a:r>
              <a:rPr lang="en-US" sz="1500" err="1"/>
              <a:t>elit</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et </a:t>
            </a:r>
            <a:r>
              <a:rPr lang="en-US" sz="1500" err="1"/>
              <a:t>netus</a:t>
            </a:r>
            <a:r>
              <a:rPr lang="en-US" sz="1500"/>
              <a:t>. </a:t>
            </a:r>
            <a:r>
              <a:rPr lang="en-US" sz="1500" err="1"/>
              <a:t>Curabitur</a:t>
            </a:r>
            <a:r>
              <a:rPr lang="en-US" sz="1500"/>
              <a:t> vitae </a:t>
            </a:r>
            <a:r>
              <a:rPr lang="en-US" sz="1500" err="1"/>
              <a:t>nunc</a:t>
            </a:r>
            <a:r>
              <a:rPr lang="en-US" sz="1500"/>
              <a:t> </a:t>
            </a:r>
            <a:r>
              <a:rPr lang="en-US" sz="1500" err="1"/>
              <a:t>sed</a:t>
            </a:r>
            <a:r>
              <a:rPr lang="en-US" sz="1500"/>
              <a:t> </a:t>
            </a:r>
            <a:r>
              <a:rPr lang="en-US" sz="1500" err="1"/>
              <a:t>velit</a:t>
            </a:r>
            <a:r>
              <a:rPr lang="en-US" sz="1500"/>
              <a:t> </a:t>
            </a:r>
            <a:r>
              <a:rPr lang="en-US" sz="1500" err="1"/>
              <a:t>dignissim</a:t>
            </a:r>
            <a:r>
              <a:rPr lang="en-US" sz="1500"/>
              <a:t> </a:t>
            </a:r>
            <a:r>
              <a:rPr lang="en-US" sz="1500" err="1"/>
              <a:t>sodales</a:t>
            </a:r>
            <a:r>
              <a:rPr lang="en-US" sz="1500"/>
              <a:t>. </a:t>
            </a:r>
            <a:r>
              <a:rPr lang="en-US" sz="1500" err="1"/>
              <a:t>Consequat</a:t>
            </a:r>
            <a:r>
              <a:rPr lang="en-US" sz="1500"/>
              <a:t> ac </a:t>
            </a:r>
            <a:r>
              <a:rPr lang="en-US" sz="1500" err="1"/>
              <a:t>felis</a:t>
            </a:r>
            <a:r>
              <a:rPr lang="en-US" sz="1500"/>
              <a:t> </a:t>
            </a:r>
            <a:r>
              <a:rPr lang="en-US" sz="1500" err="1"/>
              <a:t>donec</a:t>
            </a:r>
            <a:r>
              <a:rPr lang="en-US" sz="1500"/>
              <a:t> et </a:t>
            </a:r>
            <a:r>
              <a:rPr lang="en-US" sz="1500" err="1"/>
              <a:t>odio</a:t>
            </a:r>
            <a:r>
              <a:rPr lang="en-US" sz="1500"/>
              <a:t> </a:t>
            </a:r>
            <a:r>
              <a:rPr lang="en-US" sz="1500" err="1"/>
              <a:t>pellentesque</a:t>
            </a:r>
            <a:r>
              <a:rPr lang="en-US" sz="1500"/>
              <a:t>. At </a:t>
            </a:r>
            <a:r>
              <a:rPr lang="en-US" sz="1500" err="1"/>
              <a:t>lectus</a:t>
            </a:r>
            <a:r>
              <a:rPr lang="en-US" sz="1500"/>
              <a:t> </a:t>
            </a:r>
            <a:r>
              <a:rPr lang="en-US" sz="1500" err="1"/>
              <a:t>urna</a:t>
            </a:r>
            <a:r>
              <a:rPr lang="en-US" sz="1500"/>
              <a:t> </a:t>
            </a:r>
            <a:r>
              <a:rPr lang="en-US" sz="1500" err="1"/>
              <a:t>duis</a:t>
            </a:r>
            <a:r>
              <a:rPr lang="en-US" sz="1500"/>
              <a:t> convallis. </a:t>
            </a:r>
            <a:r>
              <a:rPr lang="en-US" sz="1500" err="1"/>
              <a:t>Commodo</a:t>
            </a:r>
            <a:r>
              <a:rPr lang="en-US" sz="1500"/>
              <a:t> </a:t>
            </a:r>
            <a:r>
              <a:rPr lang="en-US" sz="1500" err="1"/>
              <a:t>nulla</a:t>
            </a:r>
            <a:r>
              <a:rPr lang="en-US" sz="1500"/>
              <a:t> </a:t>
            </a:r>
            <a:r>
              <a:rPr lang="en-US" sz="1500" err="1"/>
              <a:t>facilisi</a:t>
            </a:r>
            <a:r>
              <a:rPr lang="en-US" sz="1500"/>
              <a:t> </a:t>
            </a:r>
            <a:r>
              <a:rPr lang="en-US" sz="1500" err="1"/>
              <a:t>nullam</a:t>
            </a:r>
            <a:r>
              <a:rPr lang="en-US" sz="1500"/>
              <a:t> </a:t>
            </a:r>
            <a:r>
              <a:rPr lang="en-US" sz="1500" err="1"/>
              <a:t>vehicula</a:t>
            </a:r>
            <a:r>
              <a:rPr lang="en-US" sz="1500"/>
              <a:t> ipsum. Nunc </a:t>
            </a:r>
            <a:r>
              <a:rPr lang="en-US" sz="1500" err="1"/>
              <a:t>lobortis</a:t>
            </a:r>
            <a:r>
              <a:rPr lang="en-US" sz="1500"/>
              <a:t> </a:t>
            </a:r>
            <a:r>
              <a:rPr lang="en-US" sz="1500" err="1"/>
              <a:t>mattis</a:t>
            </a:r>
            <a:r>
              <a:rPr lang="en-US" sz="1500"/>
              <a:t> </a:t>
            </a:r>
            <a:r>
              <a:rPr lang="en-US" sz="1500" err="1"/>
              <a:t>aliquam</a:t>
            </a:r>
            <a:r>
              <a:rPr lang="en-US" sz="1500"/>
              <a:t> </a:t>
            </a:r>
            <a:r>
              <a:rPr lang="en-US" sz="1500" err="1"/>
              <a:t>faucibus</a:t>
            </a:r>
            <a:r>
              <a:rPr lang="en-US" sz="1500"/>
              <a:t> </a:t>
            </a:r>
            <a:r>
              <a:rPr lang="en-US" sz="1500" err="1"/>
              <a:t>purus</a:t>
            </a:r>
            <a:r>
              <a:rPr lang="en-US" sz="1500"/>
              <a:t> in </a:t>
            </a:r>
            <a:r>
              <a:rPr lang="en-US" sz="1500" err="1"/>
              <a:t>massa</a:t>
            </a:r>
            <a:r>
              <a:rPr lang="en-US" sz="1500"/>
              <a:t>. </a:t>
            </a:r>
          </a:p>
          <a:p>
            <a:endParaRPr lang="en-US" sz="1500"/>
          </a:p>
          <a:p>
            <a:r>
              <a:rPr lang="en-US" sz="1500"/>
              <a:t>Nunc </a:t>
            </a:r>
            <a:r>
              <a:rPr lang="en-US" sz="1500" err="1"/>
              <a:t>faucibus</a:t>
            </a:r>
            <a:r>
              <a:rPr lang="en-US" sz="1500"/>
              <a:t> a </a:t>
            </a:r>
            <a:r>
              <a:rPr lang="en-US" sz="1500" err="1"/>
              <a:t>pellentesque</a:t>
            </a:r>
            <a:r>
              <a:rPr lang="en-US" sz="1500"/>
              <a:t> sit amet </a:t>
            </a:r>
            <a:r>
              <a:rPr lang="en-US" sz="1500" err="1"/>
              <a:t>porttitor</a:t>
            </a:r>
            <a:r>
              <a:rPr lang="en-US" sz="1500"/>
              <a:t> </a:t>
            </a:r>
            <a:r>
              <a:rPr lang="en-US" sz="1500" err="1"/>
              <a:t>eget</a:t>
            </a:r>
            <a:r>
              <a:rPr lang="en-US" sz="1500"/>
              <a:t> dolor </a:t>
            </a:r>
            <a:r>
              <a:rPr lang="en-US" sz="1500" err="1"/>
              <a:t>morbi</a:t>
            </a:r>
            <a:r>
              <a:rPr lang="en-US" sz="1500"/>
              <a:t>.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a:t>
            </a:r>
            <a:r>
              <a:rPr lang="en-US" sz="1500" err="1"/>
              <a:t>Malesuada</a:t>
            </a:r>
            <a:r>
              <a:rPr lang="en-US" sz="1500"/>
              <a:t> fames ac </a:t>
            </a:r>
            <a:r>
              <a:rPr lang="en-US" sz="1500" err="1"/>
              <a:t>turpis</a:t>
            </a:r>
            <a:r>
              <a:rPr lang="en-US" sz="1500"/>
              <a:t> </a:t>
            </a:r>
            <a:r>
              <a:rPr lang="en-US" sz="1500" err="1"/>
              <a:t>egestas</a:t>
            </a:r>
            <a:r>
              <a:rPr lang="en-US" sz="1500"/>
              <a:t> integer </a:t>
            </a:r>
            <a:r>
              <a:rPr lang="en-US" sz="1500" err="1"/>
              <a:t>eget</a:t>
            </a:r>
            <a:r>
              <a:rPr lang="en-US" sz="1500"/>
              <a:t> </a:t>
            </a:r>
            <a:r>
              <a:rPr lang="en-US" sz="1500" err="1"/>
              <a:t>aliquet</a:t>
            </a:r>
            <a:r>
              <a:rPr lang="en-US" sz="1500"/>
              <a:t> </a:t>
            </a:r>
            <a:r>
              <a:rPr lang="en-US" sz="1500" err="1"/>
              <a:t>nibh</a:t>
            </a:r>
            <a:r>
              <a:rPr lang="en-US" sz="1500"/>
              <a:t>. </a:t>
            </a:r>
            <a:r>
              <a:rPr lang="en-US" sz="1500" err="1"/>
              <a:t>Viverra</a:t>
            </a:r>
            <a:r>
              <a:rPr lang="en-US" sz="1500"/>
              <a:t> </a:t>
            </a:r>
            <a:r>
              <a:rPr lang="en-US" sz="1500" err="1"/>
              <a:t>adipiscing</a:t>
            </a:r>
            <a:r>
              <a:rPr lang="en-US" sz="1500"/>
              <a:t> at in </a:t>
            </a:r>
            <a:r>
              <a:rPr lang="en-US" sz="1500" err="1"/>
              <a:t>tellus</a:t>
            </a:r>
            <a:r>
              <a:rPr lang="en-US" sz="1500"/>
              <a:t> integer. Quam </a:t>
            </a:r>
            <a:r>
              <a:rPr lang="en-US" sz="1500" err="1"/>
              <a:t>nulla</a:t>
            </a:r>
            <a:r>
              <a:rPr lang="en-US" sz="1500"/>
              <a:t> </a:t>
            </a:r>
            <a:r>
              <a:rPr lang="en-US" sz="1500" err="1"/>
              <a:t>porttitor</a:t>
            </a:r>
            <a:r>
              <a:rPr lang="en-US" sz="1500"/>
              <a:t> </a:t>
            </a:r>
            <a:r>
              <a:rPr lang="en-US" sz="1500" err="1"/>
              <a:t>massa</a:t>
            </a:r>
            <a:r>
              <a:rPr lang="en-US" sz="1500"/>
              <a:t> id </a:t>
            </a:r>
            <a:r>
              <a:rPr lang="en-US" sz="1500" err="1"/>
              <a:t>neque</a:t>
            </a:r>
            <a:r>
              <a:rPr lang="en-US" sz="1500"/>
              <a:t>. Pretium </a:t>
            </a:r>
            <a:r>
              <a:rPr lang="en-US" sz="1500" err="1"/>
              <a:t>aenean</a:t>
            </a:r>
            <a:r>
              <a:rPr lang="en-US" sz="1500"/>
              <a:t> pharetra magna ac </a:t>
            </a:r>
            <a:r>
              <a:rPr lang="en-US" sz="1500" err="1"/>
              <a:t>placerat</a:t>
            </a:r>
            <a:r>
              <a:rPr lang="en-US" sz="1500"/>
              <a:t> </a:t>
            </a:r>
            <a:r>
              <a:rPr lang="en-US" sz="1500" err="1"/>
              <a:t>vestibulum</a:t>
            </a:r>
            <a:r>
              <a:rPr lang="en-US" sz="1500"/>
              <a:t> </a:t>
            </a:r>
            <a:r>
              <a:rPr lang="en-US" sz="1500" err="1"/>
              <a:t>lectus</a:t>
            </a:r>
            <a:r>
              <a:rPr lang="en-US" sz="1500"/>
              <a:t> </a:t>
            </a:r>
            <a:r>
              <a:rPr lang="en-US" sz="1500" err="1"/>
              <a:t>mauris</a:t>
            </a:r>
            <a:r>
              <a:rPr lang="en-US" sz="1500"/>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pic>
        <p:nvPicPr>
          <p:cNvPr id="4" name="Picture 3" descr="lionlogo_white.eps"/>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372100" y="0"/>
            <a:ext cx="5460566" cy="7102374"/>
          </a:xfrm>
          <a:prstGeom prst="rect">
            <a:avLst/>
          </a:prstGeom>
        </p:spPr>
      </p:pic>
      <p:cxnSp>
        <p:nvCxnSpPr>
          <p:cNvPr id="5" name="Straight Connector 4"/>
          <p:cNvCxnSpPr/>
          <p:nvPr userDrawn="1"/>
        </p:nvCxnSpPr>
        <p:spPr>
          <a:xfrm>
            <a:off x="628650" y="1219200"/>
            <a:ext cx="37719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5541946"/>
            <a:ext cx="723699" cy="914400"/>
          </a:xfrm>
          <a:prstGeom prst="rect">
            <a:avLst/>
          </a:prstGeom>
        </p:spPr>
      </p:pic>
      <p:sp>
        <p:nvSpPr>
          <p:cNvPr id="7" name="Title 1"/>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p:cNvSpPr>
            <a:spLocks noGrp="1"/>
          </p:cNvSpPr>
          <p:nvPr>
            <p:ph type="body" sz="quarter" idx="10" hasCustomPrompt="1"/>
          </p:nvPr>
        </p:nvSpPr>
        <p:spPr>
          <a:xfrm>
            <a:off x="628650" y="1535008"/>
            <a:ext cx="4457700" cy="1143000"/>
          </a:xfrm>
          <a:prstGeom prst="rect">
            <a:avLst/>
          </a:prstGeom>
        </p:spPr>
        <p:txBody>
          <a:bodyPr/>
          <a:lstStyle>
            <a:lvl1pPr marL="0" indent="0">
              <a:buNone/>
              <a:defRPr/>
            </a:lvl1pPr>
          </a:lstStyle>
          <a:p>
            <a:r>
              <a:rPr lang="pl-PL" sz="1800" b="1" err="1">
                <a:solidFill>
                  <a:srgbClr val="0A5496"/>
                </a:solidFill>
                <a:ea typeface="Arial Hebrew Scholar" charset="-79"/>
                <a:cs typeface="Arial" panose="020B0604020202020204" pitchFamily="34" charset="0"/>
              </a:rPr>
              <a:t>Date</a:t>
            </a:r>
            <a:endParaRPr lang="pl-PL" sz="1800" b="1">
              <a:solidFill>
                <a:srgbClr val="0A5496"/>
              </a:solidFill>
              <a:ea typeface="Arial Hebrew Scholar" charset="-79"/>
              <a:cs typeface="Arial" panose="020B0604020202020204" pitchFamily="34" charset="0"/>
            </a:endParaRPr>
          </a:p>
          <a:p>
            <a:r>
              <a:rPr lang="pl-PL" sz="1350">
                <a:solidFill>
                  <a:srgbClr val="0A5496"/>
                </a:solidFill>
                <a:ea typeface="Arial Hebrew Scholar" charset="-79"/>
                <a:cs typeface="Arial" panose="020B0604020202020204" pitchFamily="34" charset="0"/>
              </a:rPr>
              <a:t>00:00-00:00 </a:t>
            </a:r>
          </a:p>
          <a:p>
            <a:r>
              <a:rPr lang="pl-PL" sz="1350" err="1">
                <a:solidFill>
                  <a:srgbClr val="0A5496"/>
                </a:solidFill>
                <a:ea typeface="Arial Hebrew Scholar" charset="-79"/>
                <a:cs typeface="Arial" panose="020B0604020202020204" pitchFamily="34" charset="0"/>
              </a:rPr>
              <a:t>Location</a:t>
            </a:r>
            <a:endParaRPr lang="en-US" sz="1350">
              <a:solidFill>
                <a:srgbClr val="0A5496"/>
              </a:solidFill>
              <a:ea typeface="Arial Hebrew Scholar" charset="-79"/>
              <a:cs typeface="Arial" panose="020B0604020202020204" pitchFamily="34" charset="0"/>
            </a:endParaRPr>
          </a:p>
          <a:p>
            <a:pPr lvl="0"/>
            <a:endParaRPr lang="en-US"/>
          </a:p>
        </p:txBody>
      </p:sp>
      <p:sp>
        <p:nvSpPr>
          <p:cNvPr id="10" name="Text Placeholder 9"/>
          <p:cNvSpPr>
            <a:spLocks noGrp="1"/>
          </p:cNvSpPr>
          <p:nvPr>
            <p:ph type="body" sz="quarter" idx="11" hasCustomPrompt="1"/>
          </p:nvPr>
        </p:nvSpPr>
        <p:spPr>
          <a:xfrm>
            <a:off x="628650" y="3124200"/>
            <a:ext cx="6572250" cy="1981200"/>
          </a:xfrm>
          <a:prstGeom prst="rect">
            <a:avLst/>
          </a:prstGeom>
        </p:spPr>
        <p:txBody>
          <a:bodyPr/>
          <a:lstStyle>
            <a:lvl1pPr marL="0" indent="0">
              <a:buNone/>
              <a:defRPr sz="1800"/>
            </a:lvl1pPr>
            <a:lvl2pPr marL="389255" indent="0">
              <a:buNone/>
              <a:defRPr sz="1800"/>
            </a:lvl2pPr>
            <a:lvl3pPr marL="685800" indent="0">
              <a:buNone/>
              <a:defRPr sz="1800"/>
            </a:lvl3pPr>
            <a:lvl4pPr marL="1028700" indent="0">
              <a:buNone/>
              <a:defRPr sz="1800"/>
            </a:lvl4pPr>
            <a:lvl5pPr marL="1371600" indent="0">
              <a:buNone/>
              <a:defRPr sz="1800"/>
            </a:lvl5pPr>
          </a:lstStyle>
          <a:p>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b="1" kern="0" err="1">
                <a:solidFill>
                  <a:srgbClr val="0A5496"/>
                </a:solidFill>
                <a:latin typeface="Arial" panose="020B0604020202020204" pitchFamily="34" charset="0"/>
                <a:ea typeface="Arial" panose="020B0604020202020204" pitchFamily="34" charset="0"/>
                <a:cs typeface="Arial" panose="020B0604020202020204" pitchFamily="34" charset="0"/>
              </a:rPr>
              <a:t>deserunt</a:t>
            </a:r>
            <a:r>
              <a:rPr lang="en-US" sz="18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800" b="1" kern="0" err="1">
                <a:solidFill>
                  <a:srgbClr val="0A5496"/>
                </a:solidFill>
                <a:latin typeface="Arial" panose="020B0604020202020204" pitchFamily="34" charset="0"/>
                <a:ea typeface="Arial" panose="020B0604020202020204" pitchFamily="34" charset="0"/>
                <a:cs typeface="Arial" panose="020B0604020202020204" pitchFamily="34" charset="0"/>
              </a:rPr>
              <a:t>mollit</a:t>
            </a:r>
            <a:r>
              <a:rPr lang="en-US" sz="18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800" b="1" kern="0" err="1">
                <a:solidFill>
                  <a:srgbClr val="0A5496"/>
                </a:solidFill>
                <a:latin typeface="Arial" panose="020B0604020202020204" pitchFamily="34" charset="0"/>
                <a:ea typeface="Arial" panose="020B0604020202020204" pitchFamily="34" charset="0"/>
                <a:cs typeface="Arial" panose="020B0604020202020204" pitchFamily="34" charset="0"/>
              </a:rPr>
              <a:t>anim</a:t>
            </a:r>
            <a:r>
              <a:rPr lang="en-US" sz="18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id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8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8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endParaRPr lang="en-US" sz="1650">
              <a:solidFill>
                <a:schemeClr val="accent6">
                  <a:lumMod val="50000"/>
                  <a:lumOff val="50000"/>
                </a:schemeClr>
              </a:solidFill>
              <a:latin typeface="Arial Hebrew Scholar" charset="-79"/>
              <a:ea typeface="Arial Hebrew Scholar" charset="-79"/>
              <a:cs typeface="Arial Hebrew Scholar" charset="-79"/>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p:cNvSpPr txBox="1"/>
          <p:nvPr userDrawn="1"/>
        </p:nvSpPr>
        <p:spPr>
          <a:xfrm>
            <a:off x="257176" y="1924363"/>
            <a:ext cx="2628900" cy="4708981"/>
          </a:xfrm>
          <a:prstGeom prst="rect">
            <a:avLst/>
          </a:prstGeom>
          <a:noFill/>
        </p:spPr>
        <p:txBody>
          <a:bodyPr wrap="square" rtlCol="0" anchor="b">
            <a:spAutoFit/>
          </a:bodyPr>
          <a:lstStyle/>
          <a:p>
            <a:r>
              <a:rPr lang="en-US" sz="30000">
                <a:solidFill>
                  <a:srgbClr val="FFFFFF"/>
                </a:solidFill>
                <a:latin typeface="Arial" panose="020B0604020202020204" pitchFamily="34" charset="0"/>
                <a:ea typeface="Arial" panose="020B0604020202020204" pitchFamily="34" charset="0"/>
                <a:cs typeface="Arial" panose="020B0604020202020204" pitchFamily="34" charset="0"/>
              </a:rPr>
              <a:t>#</a:t>
            </a:r>
          </a:p>
        </p:txBody>
      </p:sp>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7" name="Title 1"/>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p:cNvSpPr>
            <a:spLocks noGrp="1"/>
          </p:cNvSpPr>
          <p:nvPr>
            <p:ph type="body" sz="quarter" idx="10" hasCustomPrompt="1"/>
          </p:nvPr>
        </p:nvSpPr>
        <p:spPr>
          <a:xfrm>
            <a:off x="3028950" y="1828800"/>
            <a:ext cx="5886450" cy="3276600"/>
          </a:xfrm>
          <a:prstGeom prst="rect">
            <a:avLst/>
          </a:prstGeom>
        </p:spPr>
        <p:txBody>
          <a:bodyPr/>
          <a:lstStyle>
            <a:lvl1pPr marL="0" indent="0">
              <a:buNone/>
              <a:defRPr sz="1500"/>
            </a:lvl1pPr>
            <a:lvl2pPr marL="389255" indent="0">
              <a:buNone/>
              <a:defRPr sz="1500"/>
            </a:lvl2pPr>
            <a:lvl3pPr marL="685800" indent="0">
              <a:buNone/>
              <a:defRPr sz="1500"/>
            </a:lvl3pPr>
            <a:lvl4pPr marL="1028700" indent="0">
              <a:buNone/>
              <a:defRPr sz="1500"/>
            </a:lvl4pPr>
            <a:lvl5pPr marL="1371600" indent="0">
              <a:buNone/>
              <a:defRPr sz="1500"/>
            </a:lvl5pPr>
          </a:lstStyle>
          <a:p>
            <a:pPr marL="257175" indent="-257175">
              <a:buFont typeface="Arial" panose="020B0604020202020204" pitchFamily="34" charset="0"/>
              <a:buChar char="•"/>
            </a:pP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deserunt</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mollit</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anim</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id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b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br>
            <a:endPar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est</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laborum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b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br>
            <a:endPar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b="1" kern="0">
                <a:solidFill>
                  <a:srgbClr val="0A5496"/>
                </a:solidFill>
                <a:latin typeface="Arial" panose="020B0604020202020204" pitchFamily="34" charset="0"/>
                <a:ea typeface="Arial" panose="020B0604020202020204" pitchFamily="34" charset="0"/>
                <a:cs typeface="Arial" panose="020B0604020202020204" pitchFamily="34" charset="0"/>
              </a:rPr>
              <a:t>non </a:t>
            </a:r>
            <a:r>
              <a:rPr lang="en-US" sz="1500" b="1" kern="0" err="1">
                <a:solidFill>
                  <a:srgbClr val="0A5496"/>
                </a:solidFill>
                <a:latin typeface="Arial" panose="020B0604020202020204" pitchFamily="34" charset="0"/>
                <a:ea typeface="Arial" panose="020B0604020202020204" pitchFamily="34" charset="0"/>
                <a:cs typeface="Arial" panose="020B0604020202020204" pitchFamily="34" charset="0"/>
              </a:rPr>
              <a:t>proident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kern="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500" kern="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6" name="Text Placeholder 18"/>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8" name="Rectangle 7"/>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10" name="Oval 9"/>
          <p:cNvSpPr/>
          <p:nvPr userDrawn="1"/>
        </p:nvSpPr>
        <p:spPr bwMode="auto">
          <a:xfrm>
            <a:off x="6572250" y="3064705"/>
            <a:ext cx="1799171"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marL="457200" indent="-457200" algn="ctr">
              <a:buFont typeface="Helvetica" pitchFamily="84" charset="0"/>
              <a:buNone/>
            </a:pPr>
            <a:endParaRPr lang="en-US" sz="2250" err="1">
              <a:solidFill>
                <a:srgbClr val="404040"/>
              </a:solidFill>
              <a:latin typeface="Arial" panose="020B0604020202020204" pitchFamily="34" charset="0"/>
              <a:ea typeface="Arial" panose="020B0604020202020204" pitchFamily="34" charset="0"/>
              <a:cs typeface="Arial" panose="020B0604020202020204" pitchFamily="34" charset="0"/>
            </a:endParaRPr>
          </a:p>
        </p:txBody>
      </p:sp>
      <p:sp>
        <p:nvSpPr>
          <p:cNvPr id="4" name="Text Placeholder 3"/>
          <p:cNvSpPr>
            <a:spLocks noGrp="1"/>
          </p:cNvSpPr>
          <p:nvPr>
            <p:ph type="body" sz="quarter" idx="13" hasCustomPrompt="1"/>
          </p:nvPr>
        </p:nvSpPr>
        <p:spPr>
          <a:xfrm>
            <a:off x="1028700" y="3587437"/>
            <a:ext cx="462915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defRPr sz="1800">
                <a:solidFill>
                  <a:schemeClr val="accent6">
                    <a:lumMod val="50000"/>
                    <a:lumOff val="50000"/>
                  </a:schemeClr>
                </a:solidFill>
              </a:defRPr>
            </a:lvl1pPr>
            <a:lvl2pPr marL="389255" indent="0">
              <a:buNone/>
              <a:defRPr sz="1800">
                <a:solidFill>
                  <a:schemeClr val="accent6">
                    <a:lumMod val="50000"/>
                    <a:lumOff val="50000"/>
                  </a:schemeClr>
                </a:solidFill>
              </a:defRPr>
            </a:lvl2pPr>
            <a:lvl3pPr marL="685800" indent="0">
              <a:buNone/>
              <a:defRPr sz="1800">
                <a:solidFill>
                  <a:schemeClr val="accent6">
                    <a:lumMod val="50000"/>
                    <a:lumOff val="50000"/>
                  </a:schemeClr>
                </a:solidFill>
              </a:defRPr>
            </a:lvl3pPr>
            <a:lvl4pPr marL="1028700" indent="0">
              <a:buNone/>
              <a:defRPr sz="1800">
                <a:solidFill>
                  <a:schemeClr val="accent6">
                    <a:lumMod val="50000"/>
                    <a:lumOff val="50000"/>
                  </a:schemeClr>
                </a:solidFill>
              </a:defRPr>
            </a:lvl4pPr>
            <a:lvl5pPr marL="1371600"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defRPr/>
            </a:pPr>
            <a:endParaRPr lang="en-US"/>
          </a:p>
        </p:txBody>
      </p:sp>
      <p:sp>
        <p:nvSpPr>
          <p:cNvPr id="17" name="Text Placeholder 16"/>
          <p:cNvSpPr>
            <a:spLocks noGrp="1"/>
          </p:cNvSpPr>
          <p:nvPr>
            <p:ph type="body" sz="quarter" idx="16" hasCustomPrompt="1"/>
          </p:nvPr>
        </p:nvSpPr>
        <p:spPr>
          <a:xfrm>
            <a:off x="6900862" y="4343400"/>
            <a:ext cx="1214438"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255" indent="0">
              <a:buNone/>
              <a:defRPr sz="1350">
                <a:solidFill>
                  <a:schemeClr val="bg1"/>
                </a:solidFill>
                <a:latin typeface="Arial" panose="020B0604020202020204" pitchFamily="34" charset="0"/>
                <a:cs typeface="Arial" panose="020B0604020202020204" pitchFamily="34" charset="0"/>
              </a:defRPr>
            </a:lvl2pPr>
            <a:lvl3pPr marL="685800" indent="0">
              <a:buNone/>
              <a:defRPr sz="1350">
                <a:solidFill>
                  <a:schemeClr val="bg1"/>
                </a:solidFill>
                <a:latin typeface="Arial" panose="020B0604020202020204" pitchFamily="34" charset="0"/>
                <a:cs typeface="Arial" panose="020B0604020202020204" pitchFamily="34" charset="0"/>
              </a:defRPr>
            </a:lvl3pPr>
            <a:lvl4pPr marL="1028700" indent="0">
              <a:buNone/>
              <a:defRPr sz="1350">
                <a:solidFill>
                  <a:schemeClr val="bg1"/>
                </a:solidFill>
                <a:latin typeface="Arial" panose="020B0604020202020204" pitchFamily="34" charset="0"/>
                <a:cs typeface="Arial" panose="020B0604020202020204" pitchFamily="34" charset="0"/>
              </a:defRPr>
            </a:lvl4pPr>
            <a:lvl5pPr marL="1371600" indent="0">
              <a:buNone/>
              <a:defRPr sz="135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p:cNvSpPr>
            <a:spLocks noGrp="1"/>
          </p:cNvSpPr>
          <p:nvPr>
            <p:ph type="body" sz="quarter" idx="17" hasCustomPrompt="1"/>
          </p:nvPr>
        </p:nvSpPr>
        <p:spPr>
          <a:xfrm>
            <a:off x="7281267" y="3168337"/>
            <a:ext cx="453628"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p:spPr>
        <p:txBody>
          <a:bodyPr wrap="square" anchor="ctr">
            <a:spAutoFit/>
          </a:bodyPr>
          <a:lstStyle>
            <a:lvl1pPr>
              <a:defRPr>
                <a:solidFill>
                  <a:schemeClr val="tx1"/>
                </a:solidFill>
                <a:latin typeface="Arial" panose="020B0604020202020204" pitchFamily="34" charset="0"/>
                <a:ea typeface="ヒラギノ角ゴ Pro W3" charset="0"/>
                <a:cs typeface="ヒラギノ角ゴ Pro W3" charset="0"/>
              </a:defRPr>
            </a:lvl1pPr>
            <a:lvl2pPr marL="742950" indent="-285750">
              <a:defRPr>
                <a:solidFill>
                  <a:schemeClr val="tx1"/>
                </a:solidFill>
                <a:latin typeface="Arial" panose="020B0604020202020204" pitchFamily="34" charset="0"/>
                <a:ea typeface="ヒラギノ角ゴ Pro W3" charset="0"/>
              </a:defRPr>
            </a:lvl2pPr>
            <a:lvl3pPr marL="1143000" indent="-228600">
              <a:defRPr>
                <a:solidFill>
                  <a:schemeClr val="tx1"/>
                </a:solidFill>
                <a:latin typeface="Arial" panose="020B0604020202020204" pitchFamily="34" charset="0"/>
                <a:ea typeface="ヒラギノ角ゴ Pro W3" charset="0"/>
              </a:defRPr>
            </a:lvl3pPr>
            <a:lvl4pPr marL="1600200" indent="-228600">
              <a:defRPr>
                <a:solidFill>
                  <a:schemeClr val="tx1"/>
                </a:solidFill>
                <a:latin typeface="Arial" panose="020B0604020202020204" pitchFamily="34" charset="0"/>
                <a:ea typeface="ヒラギノ角ゴ Pro W3" charset="0"/>
              </a:defRPr>
            </a:lvl4pPr>
            <a:lvl5pPr marL="2057400" indent="-228600">
              <a:defRPr>
                <a:solidFill>
                  <a:schemeClr val="tx1"/>
                </a:solidFill>
                <a:latin typeface="Arial" panose="020B0604020202020204" pitchFamily="34" charset="0"/>
                <a:ea typeface="ヒラギノ角ゴ Pro W3" charset="0"/>
              </a:defRPr>
            </a:lvl5pPr>
            <a:lvl6pPr marL="2514600" indent="-228600" fontAlgn="base">
              <a:spcBef>
                <a:spcPct val="0"/>
              </a:spcBef>
              <a:spcAft>
                <a:spcPct val="0"/>
              </a:spcAft>
              <a:defRPr>
                <a:solidFill>
                  <a:schemeClr val="tx1"/>
                </a:solidFill>
                <a:latin typeface="Arial" panose="020B0604020202020204" pitchFamily="34" charset="0"/>
                <a:ea typeface="ヒラギノ角ゴ Pro W3" charset="0"/>
              </a:defRPr>
            </a:lvl6pPr>
            <a:lvl7pPr marL="2971800" indent="-228600" fontAlgn="base">
              <a:spcBef>
                <a:spcPct val="0"/>
              </a:spcBef>
              <a:spcAft>
                <a:spcPct val="0"/>
              </a:spcAft>
              <a:defRPr>
                <a:solidFill>
                  <a:schemeClr val="tx1"/>
                </a:solidFill>
                <a:latin typeface="Arial" panose="020B0604020202020204" pitchFamily="34" charset="0"/>
                <a:ea typeface="ヒラギノ角ゴ Pro W3" charset="0"/>
              </a:defRPr>
            </a:lvl7pPr>
            <a:lvl8pPr marL="3429000" indent="-228600" fontAlgn="base">
              <a:spcBef>
                <a:spcPct val="0"/>
              </a:spcBef>
              <a:spcAft>
                <a:spcPct val="0"/>
              </a:spcAft>
              <a:defRPr>
                <a:solidFill>
                  <a:schemeClr val="tx1"/>
                </a:solidFill>
                <a:latin typeface="Arial" panose="020B0604020202020204" pitchFamily="34" charset="0"/>
                <a:ea typeface="ヒラギノ角ゴ Pro W3" charset="0"/>
              </a:defRPr>
            </a:lvl8pPr>
            <a:lvl9pPr marL="3886200" indent="-228600" fontAlgn="base">
              <a:spcBef>
                <a:spcPct val="0"/>
              </a:spcBef>
              <a:spcAft>
                <a:spcPct val="0"/>
              </a:spcAft>
              <a:defRPr>
                <a:solidFill>
                  <a:schemeClr val="tx1"/>
                </a:solidFill>
                <a:latin typeface="Arial" panose="020B0604020202020204" pitchFamily="34"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t>‹#›</a:t>
            </a:fld>
            <a:endParaRPr lang="en-US" sz="750">
              <a:solidFill>
                <a:srgbClr val="0A5496"/>
              </a:solidFill>
            </a:endParaRPr>
          </a:p>
        </p:txBody>
      </p:sp>
      <p:sp>
        <p:nvSpPr>
          <p:cNvPr id="6" name="Text Placeholder 18"/>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255" indent="0" algn="ctr">
              <a:buNone/>
              <a:defRPr sz="3000">
                <a:solidFill>
                  <a:srgbClr val="F0C300"/>
                </a:solidFill>
              </a:defRPr>
            </a:lvl2pPr>
            <a:lvl3pPr marL="685800" indent="0" algn="ctr">
              <a:buNone/>
              <a:defRPr sz="3000">
                <a:solidFill>
                  <a:srgbClr val="F0C300"/>
                </a:solidFill>
              </a:defRPr>
            </a:lvl3pPr>
            <a:lvl4pPr marL="1028700" indent="0" algn="ctr">
              <a:buNone/>
              <a:defRPr sz="3000">
                <a:solidFill>
                  <a:srgbClr val="F0C300"/>
                </a:solidFill>
              </a:defRPr>
            </a:lvl4pPr>
            <a:lvl5pPr marL="1371600" indent="0" algn="ctr">
              <a:buNone/>
              <a:defRPr sz="3000">
                <a:solidFill>
                  <a:srgbClr val="F0C300"/>
                </a:solidFill>
              </a:defRPr>
            </a:lvl5pPr>
          </a:lstStyle>
          <a:p>
            <a:pPr lvl="0"/>
            <a:r>
              <a:rPr lang="en-US"/>
              <a:t>Insert headline</a:t>
            </a:r>
          </a:p>
        </p:txBody>
      </p:sp>
      <p:sp>
        <p:nvSpPr>
          <p:cNvPr id="8" name="Rectangle 7"/>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4" name="Text Placeholder 3"/>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panose="020B0604020202020204" pitchFamily="34" charset="0"/>
              <a:buNone/>
              <a:defRPr sz="1500">
                <a:solidFill>
                  <a:schemeClr val="accent6">
                    <a:lumMod val="50000"/>
                    <a:lumOff val="50000"/>
                  </a:schemeClr>
                </a:solidFill>
              </a:defRPr>
            </a:lvl1pPr>
            <a:lvl2pPr marL="389255" indent="0">
              <a:buNone/>
              <a:defRPr sz="1800">
                <a:solidFill>
                  <a:schemeClr val="accent6">
                    <a:lumMod val="50000"/>
                    <a:lumOff val="50000"/>
                  </a:schemeClr>
                </a:solidFill>
              </a:defRPr>
            </a:lvl2pPr>
            <a:lvl3pPr marL="685800" indent="0">
              <a:buNone/>
              <a:defRPr sz="1800">
                <a:solidFill>
                  <a:schemeClr val="accent6">
                    <a:lumMod val="50000"/>
                    <a:lumOff val="50000"/>
                  </a:schemeClr>
                </a:solidFill>
              </a:defRPr>
            </a:lvl3pPr>
            <a:lvl4pPr marL="1028700" indent="0">
              <a:buNone/>
              <a:defRPr sz="1800">
                <a:solidFill>
                  <a:schemeClr val="accent6">
                    <a:lumMod val="50000"/>
                    <a:lumOff val="50000"/>
                  </a:schemeClr>
                </a:solidFill>
              </a:defRPr>
            </a:lvl4pPr>
            <a:lvl5pPr marL="1371600" indent="0">
              <a:buNone/>
              <a:defRPr sz="1800">
                <a:solidFill>
                  <a:schemeClr val="accent6">
                    <a:lumMod val="50000"/>
                    <a:lumOff val="50000"/>
                  </a:schemeClr>
                </a:solidFill>
              </a:defRPr>
            </a:lvl5pPr>
          </a:lstStyle>
          <a:p>
            <a:pPr marL="257175" indent="-257175">
              <a:buFont typeface="Arial" panose="020B0604020202020204" pitchFamily="34" charset="0"/>
              <a:buChar char="•"/>
            </a:pP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Excepteur</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sint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occaecat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cupidatat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non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proident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sunt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in culpa qui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officia</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deserunt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mollit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anim</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id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est</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 </a:t>
            </a:r>
            <a:r>
              <a:rPr lang="en-US" sz="1500" err="1">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laborum</a:t>
            </a:r>
            <a:r>
              <a:rPr lang="en-US" sz="1500">
                <a:solidFill>
                  <a:schemeClr val="accent6">
                    <a:lumMod val="50000"/>
                    <a:lumOff val="50000"/>
                  </a:schemeClr>
                </a:solidFill>
                <a:latin typeface="Arial" panose="020B0604020202020204" pitchFamily="34" charset="0"/>
                <a:ea typeface="Arial" panose="020B0604020202020204" pitchFamily="34" charset="0"/>
                <a:cs typeface="Arial" panose="020B0604020202020204" pitchFamily="34" charset="0"/>
              </a:rPr>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20100" y="6419963"/>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rgbClr val="00338D"/>
                </a:solidFill>
              </a:rPr>
              <a:t>‹#›</a:t>
            </a:fld>
            <a:endParaRPr lang="en-US" sz="750">
              <a:solidFill>
                <a:srgbClr val="00338D"/>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marL="229870" indent="-229870" algn="l" rtl="0" eaLnBrk="1" fontAlgn="base" hangingPunct="1">
        <a:spcBef>
          <a:spcPct val="20000"/>
        </a:spcBef>
        <a:spcAft>
          <a:spcPct val="0"/>
        </a:spcAft>
        <a:buFont typeface="Arial" panose="020B0604020202020204"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01050" y="6420037"/>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a:t>
            </a:fld>
            <a:endParaRPr lang="en-US" sz="750">
              <a:solidFill>
                <a:schemeClr val="bg1"/>
              </a:solidFill>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marL="229870" indent="-229870" algn="l" rtl="0" eaLnBrk="1" fontAlgn="base" hangingPunct="1">
        <a:spcBef>
          <a:spcPct val="20000"/>
        </a:spcBef>
        <a:spcAft>
          <a:spcPct val="0"/>
        </a:spcAft>
        <a:buFont typeface="Arial" panose="020B0604020202020204"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panose="020B0604020202020204" pitchFamily="34"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marL="229870" indent="-229870" algn="l" rtl="0" eaLnBrk="1" fontAlgn="base" hangingPunct="1">
        <a:spcBef>
          <a:spcPct val="20000"/>
        </a:spcBef>
        <a:spcAft>
          <a:spcPct val="0"/>
        </a:spcAft>
        <a:buFont typeface="Arial" panose="020B0604020202020204"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71498" y="3943350"/>
            <a:ext cx="8001000" cy="348176"/>
          </a:xfrm>
        </p:spPr>
        <p:txBody>
          <a:bodyPr/>
          <a:lstStyle/>
          <a:p>
            <a:pPr>
              <a:lnSpc>
                <a:spcPts val="2250"/>
              </a:lnSpc>
            </a:pPr>
            <a:r>
              <a:rPr lang="zh-TW">
                <a:solidFill>
                  <a:schemeClr val="bg1"/>
                </a:solidFill>
              </a:rPr>
              <a:t>全球行動團隊 </a:t>
            </a:r>
          </a:p>
          <a:p>
            <a:pPr>
              <a:lnSpc>
                <a:spcPts val="2250"/>
              </a:lnSpc>
            </a:pPr>
            <a:r>
              <a:rPr lang="zh-TW">
                <a:solidFill>
                  <a:schemeClr val="bg1"/>
                </a:solidFill>
              </a:rPr>
              <a:t>行動 = 影響力</a:t>
            </a:r>
          </a:p>
        </p:txBody>
      </p:sp>
      <p:pic>
        <p:nvPicPr>
          <p:cNvPr id="7" name="Picture 6"/>
          <p:cNvPicPr>
            <a:picLocks noChangeAspect="1"/>
          </p:cNvPicPr>
          <p:nvPr/>
        </p:nvPicPr>
        <p:blipFill>
          <a:blip r:embed="rId3"/>
          <a:stretch>
            <a:fillRect/>
          </a:stretch>
        </p:blipFill>
        <p:spPr>
          <a:xfrm>
            <a:off x="3657600" y="1419294"/>
            <a:ext cx="1874669" cy="1898102"/>
          </a:xfrm>
          <a:prstGeom prst="rect">
            <a:avLst/>
          </a:prstGeom>
        </p:spPr>
      </p:pic>
      <p:sp>
        <p:nvSpPr>
          <p:cNvPr id="5" name="Gold Bar"/>
          <p:cNvSpPr/>
          <p:nvPr/>
        </p:nvSpPr>
        <p:spPr>
          <a:xfrm>
            <a:off x="4130122" y="3543300"/>
            <a:ext cx="883752"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spect="1" noEditPoints="1"/>
          </p:cNvSpPr>
          <p:nvPr/>
        </p:nvSpPr>
        <p:spPr bwMode="auto">
          <a:xfrm>
            <a:off x="228600" y="1009650"/>
            <a:ext cx="8891341" cy="546735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50000"/>
            </a:schemeClr>
          </a:solidFill>
          <a:ln>
            <a:noFill/>
          </a:ln>
        </p:spPr>
        <p:txBody>
          <a:bodyPr vert="horz" wrap="square" lIns="49368" tIns="24684" rIns="49368" bIns="24684"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 name="Straight Connector 3"/>
          <p:cNvCxnSpPr/>
          <p:nvPr/>
        </p:nvCxnSpPr>
        <p:spPr bwMode="auto">
          <a:xfrm flipH="1" flipV="1">
            <a:off x="2271249" y="3505200"/>
            <a:ext cx="5110164" cy="1301372"/>
          </a:xfrm>
          <a:prstGeom prst="line">
            <a:avLst/>
          </a:prstGeom>
          <a:ln w="254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a:stCxn id="17" idx="7"/>
            <a:endCxn id="21" idx="7"/>
          </p:cNvCxnSpPr>
          <p:nvPr/>
        </p:nvCxnSpPr>
        <p:spPr bwMode="auto">
          <a:xfrm flipH="1" flipV="1">
            <a:off x="7259051" y="4553367"/>
            <a:ext cx="54492" cy="206992"/>
          </a:xfrm>
          <a:prstGeom prst="line">
            <a:avLst/>
          </a:prstGeom>
          <a:solidFill>
            <a:srgbClr val="FFFFFF"/>
          </a:solidFill>
          <a:ln w="25400" cap="flat" cmpd="sng" algn="ctr">
            <a:solidFill>
              <a:srgbClr val="000000"/>
            </a:solidFill>
            <a:prstDash val="dash"/>
            <a:round/>
            <a:headEnd type="none" w="med" len="med"/>
            <a:tailEnd type="none" w="med" len="med"/>
          </a:ln>
          <a:effectLst/>
        </p:spPr>
      </p:cxnSp>
      <p:cxnSp>
        <p:nvCxnSpPr>
          <p:cNvPr id="11" name="Straight Connector 10"/>
          <p:cNvCxnSpPr>
            <a:stCxn id="20" idx="7"/>
          </p:cNvCxnSpPr>
          <p:nvPr/>
        </p:nvCxnSpPr>
        <p:spPr bwMode="auto">
          <a:xfrm>
            <a:off x="4389691" y="3359063"/>
            <a:ext cx="2991722" cy="1447508"/>
          </a:xfrm>
          <a:prstGeom prst="line">
            <a:avLst/>
          </a:prstGeom>
          <a:solidFill>
            <a:srgbClr val="FFFFFF"/>
          </a:solidFill>
          <a:ln w="25400" cap="flat" cmpd="sng" algn="ctr">
            <a:solidFill>
              <a:srgbClr val="000000"/>
            </a:solidFill>
            <a:prstDash val="dash"/>
            <a:round/>
            <a:headEnd type="none" w="med" len="med"/>
            <a:tailEnd type="none" w="med" len="med"/>
          </a:ln>
          <a:effectLst/>
        </p:spPr>
      </p:cxnSp>
      <p:sp>
        <p:nvSpPr>
          <p:cNvPr id="17" name="Teardrop 16"/>
          <p:cNvSpPr>
            <a:spLocks noChangeAspect="1"/>
          </p:cNvSpPr>
          <p:nvPr/>
        </p:nvSpPr>
        <p:spPr bwMode="auto">
          <a:xfrm rot="16615351">
            <a:off x="7047227" y="4996297"/>
            <a:ext cx="1882918" cy="1588811"/>
          </a:xfrm>
          <a:prstGeom prst="teardrop">
            <a:avLst/>
          </a:prstGeom>
          <a:blipFill dpi="0" rotWithShape="0">
            <a:blip r:embed="rId3">
              <a:extLst>
                <a:ext uri="{28A0092B-C50C-407E-A947-70E740481C1C}">
                  <a14:useLocalDpi xmlns:a14="http://schemas.microsoft.com/office/drawing/2010/main" val="0"/>
                </a:ext>
              </a:extLst>
            </a:blip>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609600" marR="0" indent="-609600" algn="ctr" defTabSz="914400" rtl="0" eaLnBrk="1" fontAlgn="base" latinLnBrk="0" hangingPunct="1">
              <a:spcAft>
                <a:spcPct val="0"/>
              </a:spcAft>
              <a:buClrTx/>
              <a:buSzTx/>
              <a:buFont typeface="Helvetica" pitchFamily="84" charset="0"/>
              <a:buNone/>
            </a:pPr>
            <a:endParaRPr kumimoji="0" lang="en-US" sz="3000" b="0" i="0" u="none" strike="noStrike" cap="none" normalizeH="0" dirty="0" err="1">
              <a:ln>
                <a:noFill/>
              </a:ln>
              <a:solidFill>
                <a:srgbClr val="404040"/>
              </a:solidFill>
              <a:effectLst/>
              <a:ea typeface="ヒラギノ角ゴ Pro W3" pitchFamily="125" charset="-128"/>
            </a:endParaRPr>
          </a:p>
        </p:txBody>
      </p:sp>
      <p:sp>
        <p:nvSpPr>
          <p:cNvPr id="8" name="Text Placeholder 3"/>
          <p:cNvSpPr txBox="1"/>
          <p:nvPr/>
        </p:nvSpPr>
        <p:spPr>
          <a:xfrm>
            <a:off x="2474137" y="22196"/>
            <a:ext cx="4191000" cy="810033"/>
          </a:xfrm>
          <a:prstGeom prst="rect">
            <a:avLst/>
          </a:prstGeom>
        </p:spPr>
        <p:txBody>
          <a:bodyPr anchor="ctr"/>
          <a:lstStyle>
            <a:lvl1pPr marL="0" indent="0" algn="ctr" rtl="0" eaLnBrk="1" fontAlgn="base" hangingPunct="1">
              <a:spcBef>
                <a:spcPct val="20000"/>
              </a:spcBef>
              <a:spcAft>
                <a:spcPct val="0"/>
              </a:spcAft>
              <a:buFont typeface="Arial" panose="020B0604020202020204"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l"/>
            <a:r>
              <a:rPr lang="zh-TW" sz="2400">
                <a:solidFill>
                  <a:srgbClr val="0A5496"/>
                </a:solidFill>
              </a:rPr>
              <a:t>在世界各地積極參與</a:t>
            </a:r>
          </a:p>
        </p:txBody>
      </p:sp>
      <p:sp>
        <p:nvSpPr>
          <p:cNvPr id="9" name="Rectangle 8"/>
          <p:cNvSpPr/>
          <p:nvPr/>
        </p:nvSpPr>
        <p:spPr>
          <a:xfrm>
            <a:off x="3779120" y="69644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19" name="Teardrop 18"/>
          <p:cNvSpPr/>
          <p:nvPr/>
        </p:nvSpPr>
        <p:spPr bwMode="auto">
          <a:xfrm>
            <a:off x="192058" y="3505200"/>
            <a:ext cx="2079191" cy="1989461"/>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609600" marR="0" indent="-609600" algn="ctr" defTabSz="914400" rtl="0" eaLnBrk="1" fontAlgn="base" latinLnBrk="0" hangingPunct="1">
              <a:spcAft>
                <a:spcPct val="0"/>
              </a:spcAft>
              <a:buClrTx/>
              <a:buSzTx/>
              <a:buFont typeface="Helvetica" pitchFamily="84" charset="0"/>
              <a:buNone/>
            </a:pPr>
            <a:endParaRPr kumimoji="0" lang="en-US" sz="3000" b="0" i="0" u="none" strike="noStrike" cap="none" normalizeH="0" dirty="0" err="1">
              <a:ln>
                <a:noFill/>
              </a:ln>
              <a:solidFill>
                <a:srgbClr val="404040"/>
              </a:solidFill>
              <a:effectLst/>
              <a:ea typeface="ヒラギノ角ゴ Pro W3" pitchFamily="125" charset="-128"/>
            </a:endParaRPr>
          </a:p>
        </p:txBody>
      </p:sp>
      <p:sp>
        <p:nvSpPr>
          <p:cNvPr id="20" name="Teardrop 19"/>
          <p:cNvSpPr/>
          <p:nvPr/>
        </p:nvSpPr>
        <p:spPr bwMode="auto">
          <a:xfrm rot="8932117">
            <a:off x="3742586" y="1036023"/>
            <a:ext cx="1904368" cy="1972817"/>
          </a:xfrm>
          <a:prstGeom prst="teardrop">
            <a:avLst/>
          </a:prstGeom>
          <a:blipFill dpi="0" rotWithShape="0">
            <a:blip r:embed="rId5"/>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609600" marR="0" indent="-609600" algn="ctr" defTabSz="914400" rtl="0" eaLnBrk="1" fontAlgn="base" latinLnBrk="0" hangingPunct="1">
              <a:spcAft>
                <a:spcPct val="0"/>
              </a:spcAft>
              <a:buClrTx/>
              <a:buSzTx/>
              <a:buFont typeface="Helvetica" pitchFamily="84" charset="0"/>
              <a:buNone/>
            </a:pPr>
            <a:endParaRPr kumimoji="0" lang="en-US" sz="3000" b="0" i="0" u="none" strike="noStrike" cap="none" normalizeH="0" dirty="0" err="1">
              <a:ln>
                <a:noFill/>
              </a:ln>
              <a:solidFill>
                <a:srgbClr val="404040"/>
              </a:solidFill>
              <a:effectLst/>
              <a:ea typeface="ヒラギノ角ゴ Pro W3" pitchFamily="125" charset="-128"/>
            </a:endParaRPr>
          </a:p>
        </p:txBody>
      </p:sp>
      <p:sp>
        <p:nvSpPr>
          <p:cNvPr id="21" name="Teardrop 20"/>
          <p:cNvSpPr/>
          <p:nvPr/>
        </p:nvSpPr>
        <p:spPr bwMode="auto">
          <a:xfrm rot="6493822">
            <a:off x="5761048" y="2482802"/>
            <a:ext cx="1914774" cy="1769041"/>
          </a:xfrm>
          <a:prstGeom prst="teardrop">
            <a:avLst/>
          </a:prstGeom>
          <a:blipFill dpi="0" rotWithShape="0">
            <a:blip r:embed="rId6"/>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609600" marR="0" indent="-609600" algn="ctr" defTabSz="914400" rtl="0" eaLnBrk="1" fontAlgn="base" latinLnBrk="0" hangingPunct="1">
              <a:spcAft>
                <a:spcPct val="0"/>
              </a:spcAft>
              <a:buClrTx/>
              <a:buSzTx/>
              <a:buFont typeface="Helvetica" pitchFamily="84" charset="0"/>
              <a:buNone/>
            </a:pPr>
            <a:endParaRPr kumimoji="0" lang="en-US" sz="3000" b="0" i="0" u="none" strike="noStrike" cap="none" normalizeH="0" dirty="0" err="1">
              <a:ln>
                <a:noFill/>
              </a:ln>
              <a:solidFill>
                <a:srgbClr val="404040"/>
              </a:solidFill>
              <a:effectLst/>
              <a:ea typeface="ヒラギノ角ゴ Pro W3" pitchFamily="125"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a:fillRect/>
          </a:stretch>
        </p:blipFill>
        <p:spPr>
          <a:xfrm>
            <a:off x="1314450" y="857250"/>
            <a:ext cx="6515102" cy="5143500"/>
          </a:xfrm>
          <a:prstGeom prst="rect">
            <a:avLst/>
          </a:prstGeom>
        </p:spPr>
      </p:pic>
      <p:sp>
        <p:nvSpPr>
          <p:cNvPr id="2" name="Text Placeholder 1"/>
          <p:cNvSpPr>
            <a:spLocks noGrp="1"/>
          </p:cNvSpPr>
          <p:nvPr>
            <p:ph type="body" sz="quarter" idx="12"/>
          </p:nvPr>
        </p:nvSpPr>
        <p:spPr>
          <a:xfrm>
            <a:off x="583955" y="3278055"/>
            <a:ext cx="3826569" cy="1887049"/>
          </a:xfrm>
        </p:spPr>
        <p:txBody>
          <a:bodyPr/>
          <a:lstStyle/>
          <a:p>
            <a:pPr algn="l">
              <a:lnSpc>
                <a:spcPts val="1950"/>
              </a:lnSpc>
            </a:pPr>
            <a:r>
              <a:rPr lang="zh-TW">
                <a:latin typeface="Arial" panose="020B0604020202020204"/>
                <a:ea typeface="PMingLiU" panose="02020500000000000000" charset="-120"/>
                <a:cs typeface="Arial" panose="020B0604020202020204"/>
              </a:rPr>
              <a:t> </a:t>
            </a:r>
            <a:r>
              <a:rPr lang="zh-TW" sz="1600">
                <a:latin typeface="Arial" panose="020B0604020202020204"/>
                <a:ea typeface="PMingLiU" panose="02020500000000000000" charset="-120"/>
                <a:cs typeface="Arial" panose="020B0604020202020204"/>
              </a:rPr>
              <a:t> </a:t>
            </a:r>
            <a:r>
              <a:rPr lang="zh-TW" sz="1800" i="1">
                <a:latin typeface="Arial" panose="020B0604020202020204"/>
                <a:ea typeface="PMingLiU" panose="02020500000000000000" charset="-120"/>
                <a:cs typeface="Arial" panose="020B0604020202020204"/>
              </a:rPr>
              <a:t>「這是GAT運用全球獅友對獅友網絡的一個優秀案例。獅友們在服務中可以超越國界。」 </a:t>
            </a:r>
          </a:p>
          <a:p>
            <a:pPr algn="l">
              <a:lnSpc>
                <a:spcPts val="1950"/>
              </a:lnSpc>
              <a:spcAft>
                <a:spcPts val="0"/>
              </a:spcAft>
            </a:pPr>
            <a:r>
              <a:rPr lang="zh-TW" sz="1600">
                <a:latin typeface="Arial" panose="020B0604020202020204"/>
                <a:ea typeface="PMingLiU" panose="02020500000000000000" charset="-120"/>
                <a:cs typeface="Arial" panose="020B0604020202020204"/>
              </a:rPr>
              <a:t>前國際總會長 卡吉哈霸那南達</a:t>
            </a:r>
          </a:p>
          <a:p>
            <a:pPr algn="l">
              <a:lnSpc>
                <a:spcPts val="1950"/>
              </a:lnSpc>
              <a:spcBef>
                <a:spcPts val="0"/>
              </a:spcBef>
            </a:pPr>
            <a:r>
              <a:rPr lang="zh-TW" sz="1100">
                <a:latin typeface="Arial" panose="020B0604020202020204"/>
                <a:ea typeface="PMingLiU" panose="02020500000000000000" charset="-120"/>
                <a:cs typeface="Arial" panose="020B0604020202020204"/>
              </a:rPr>
              <a:t>全球行動團隊主席 </a:t>
            </a:r>
          </a:p>
          <a:p>
            <a:pPr algn="l">
              <a:lnSpc>
                <a:spcPts val="1950"/>
              </a:lnSpc>
            </a:pPr>
            <a:endParaRPr lang="en-US" dirty="0"/>
          </a:p>
        </p:txBody>
      </p:sp>
      <p:sp>
        <p:nvSpPr>
          <p:cNvPr id="9"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11</a:t>
            </a:fld>
            <a:endParaRPr lang="en-US" sz="750" smtClean="0">
              <a:solidFill>
                <a:schemeClr val="bg1"/>
              </a:solidFill>
            </a:endParaRPr>
          </a:p>
        </p:txBody>
      </p:sp>
      <p:sp>
        <p:nvSpPr>
          <p:cNvPr id="13" name="Rectangle 12"/>
          <p:cNvSpPr/>
          <p:nvPr/>
        </p:nvSpPr>
        <p:spPr>
          <a:xfrm>
            <a:off x="4027222" y="181466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4" name="Title 1"/>
          <p:cNvSpPr txBox="1"/>
          <p:nvPr/>
        </p:nvSpPr>
        <p:spPr>
          <a:xfrm>
            <a:off x="0" y="1113285"/>
            <a:ext cx="9142138" cy="772665"/>
          </a:xfrm>
          <a:prstGeom prst="rect">
            <a:avLst/>
          </a:prstGeom>
        </p:spPr>
        <p:txBody>
          <a:bodyPr vert="horz" lIns="61154" tIns="30577" rIns="61154" bIns="30577" rtlCol="0" anchor="ctr">
            <a:noAutofit/>
          </a:bodyPr>
          <a:lstStyle>
            <a:lvl1pPr algn="l" defTabSz="40767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zh-TW" sz="3200">
                <a:solidFill>
                  <a:srgbClr val="0A5496"/>
                </a:solidFill>
                <a:latin typeface="Arial" panose="020B0604020202020204"/>
                <a:ea typeface="PMingLiU" panose="02020500000000000000" charset="-120"/>
                <a:cs typeface="Arial" panose="020B0604020202020204"/>
              </a:rPr>
              <a:t>運用全球網絡</a:t>
            </a:r>
          </a:p>
        </p:txBody>
      </p:sp>
      <p:pic>
        <p:nvPicPr>
          <p:cNvPr id="3" name="Picture 3" descr="A group of people posing for the camera&#10;&#10;Description generated with very high confidence"/>
          <p:cNvPicPr>
            <a:picLocks noChangeAspect="1"/>
          </p:cNvPicPr>
          <p:nvPr/>
        </p:nvPicPr>
        <p:blipFill rotWithShape="1">
          <a:blip r:embed="rId4"/>
          <a:srcRect l="8980" t="20036" r="19589" b="6801"/>
          <a:stretch>
            <a:fillRect/>
          </a:stretch>
        </p:blipFill>
        <p:spPr>
          <a:xfrm>
            <a:off x="4571069" y="2693743"/>
            <a:ext cx="4010293" cy="3056385"/>
          </a:xfrm>
          <a:prstGeom prst="rect">
            <a:avLst/>
          </a:prstGeom>
        </p:spPr>
      </p:pic>
      <p:sp>
        <p:nvSpPr>
          <p:cNvPr id="4" name="TextBox 3"/>
          <p:cNvSpPr txBox="1"/>
          <p:nvPr/>
        </p:nvSpPr>
        <p:spPr>
          <a:xfrm>
            <a:off x="4027222" y="5750128"/>
            <a:ext cx="4554140" cy="261610"/>
          </a:xfrm>
          <a:prstGeom prst="rect">
            <a:avLst/>
          </a:prstGeom>
          <a:noFill/>
        </p:spPr>
        <p:txBody>
          <a:bodyPr wrap="square" rtlCol="0">
            <a:spAutoFit/>
          </a:bodyPr>
          <a:lstStyle/>
          <a:p>
            <a:pPr algn="r"/>
            <a:r>
              <a:rPr lang="zh-TW" sz="1100" i="1"/>
              <a:t>杰登在接受治療後與家人一起從巴塞羅那回到家中</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young boy looking at the camera&#10;&#10;Description generated with high confidence"/>
          <p:cNvPicPr>
            <a:picLocks noChangeAspect="1"/>
          </p:cNvPicPr>
          <p:nvPr/>
        </p:nvPicPr>
        <p:blipFill>
          <a:blip r:embed="rId3"/>
          <a:stretch>
            <a:fillRect/>
          </a:stretch>
        </p:blipFill>
        <p:spPr>
          <a:xfrm>
            <a:off x="-5751" y="-67574"/>
            <a:ext cx="5144218" cy="6906883"/>
          </a:xfrm>
          <a:prstGeom prst="rect">
            <a:avLst/>
          </a:prstGeom>
        </p:spPr>
      </p:pic>
      <p:sp>
        <p:nvSpPr>
          <p:cNvPr id="11" name="Overlay"/>
          <p:cNvSpPr/>
          <p:nvPr/>
        </p:nvSpPr>
        <p:spPr>
          <a:xfrm>
            <a:off x="0" y="-62901"/>
            <a:ext cx="9144000" cy="249806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2" name="Text Placeholder 1"/>
          <p:cNvSpPr>
            <a:spLocks noGrp="1"/>
          </p:cNvSpPr>
          <p:nvPr>
            <p:ph type="body" sz="quarter" idx="12"/>
          </p:nvPr>
        </p:nvSpPr>
        <p:spPr>
          <a:xfrm>
            <a:off x="2914651" y="752296"/>
            <a:ext cx="5772149" cy="876908"/>
          </a:xfrm>
        </p:spPr>
        <p:txBody>
          <a:bodyPr/>
          <a:lstStyle/>
          <a:p>
            <a:pPr algn="r"/>
            <a:r>
              <a:rPr lang="zh-TW" sz="3600">
                <a:solidFill>
                  <a:schemeClr val="bg1"/>
                </a:solidFill>
              </a:rPr>
              <a:t>體現影響的數據</a:t>
            </a:r>
          </a:p>
          <a:p>
            <a:pPr algn="r">
              <a:lnSpc>
                <a:spcPts val="2100"/>
              </a:lnSpc>
            </a:pPr>
            <a:r>
              <a:rPr lang="zh-TW" sz="1650" b="0">
                <a:solidFill>
                  <a:schemeClr val="bg1"/>
                </a:solidFill>
                <a:latin typeface="Arial" panose="020B0604020202020204"/>
                <a:ea typeface="PMingLiU" panose="02020500000000000000" charset="-120"/>
                <a:cs typeface="Arial" panose="020B0604020202020204"/>
              </a:rPr>
              <a:t>2018 - 2019</a:t>
            </a:r>
          </a:p>
        </p:txBody>
      </p:sp>
      <p:sp>
        <p:nvSpPr>
          <p:cNvPr id="5" name="Rectangle 4"/>
          <p:cNvSpPr/>
          <p:nvPr/>
        </p:nvSpPr>
        <p:spPr>
          <a:xfrm>
            <a:off x="7486651" y="189529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8824407" y="866595"/>
            <a:ext cx="319594"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4" name="Text Placeholder 3"/>
          <p:cNvSpPr txBox="1"/>
          <p:nvPr/>
        </p:nvSpPr>
        <p:spPr>
          <a:xfrm>
            <a:off x="6561156" y="3260065"/>
            <a:ext cx="2575265" cy="2384549"/>
          </a:xfrm>
          <a:prstGeom prst="rect">
            <a:avLst/>
          </a:prstGeom>
        </p:spPr>
        <p:txBody>
          <a:bodyPr anchor="t"/>
          <a:lstStyle>
            <a:lvl1pPr marL="0"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400"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600"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mn-lt"/>
                <a:ea typeface="ヒラギノ角ゴ Pro W3" charset="0"/>
              </a:defRPr>
            </a:lvl4pPr>
            <a:lvl5pPr marL="1828800"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ctr"/>
            <a:r>
              <a:rPr lang="zh-TW" sz="1600" dirty="0">
                <a:solidFill>
                  <a:schemeClr val="accent6"/>
                </a:solidFill>
                <a:latin typeface="Microsoft JhengHei" panose="020B0604030504040204" pitchFamily="34" charset="-120"/>
                <a:ea typeface="Microsoft JhengHei" panose="020B0604030504040204" pitchFamily="34" charset="-120"/>
                <a:cs typeface="Arial" panose="020B0604020202020204"/>
              </a:rPr>
              <a:t>獅子會</a:t>
            </a:r>
          </a:p>
          <a:p>
            <a:pPr algn="ctr"/>
            <a:endParaRPr lang="en-US" sz="1600" kern="0" dirty="0" smtClean="0">
              <a:solidFill>
                <a:schemeClr val="accent6"/>
              </a:solidFill>
              <a:latin typeface="Microsoft JhengHei" panose="020B0604030504040204" pitchFamily="34" charset="-120"/>
              <a:ea typeface="Microsoft JhengHei" panose="020B0604030504040204" pitchFamily="34" charset="-120"/>
              <a:cs typeface="Arial" panose="020B0604020202020204"/>
            </a:endParaRPr>
          </a:p>
          <a:p>
            <a:pPr algn="ctr"/>
            <a:r>
              <a:rPr lang="zh-TW" sz="1600" dirty="0">
                <a:solidFill>
                  <a:schemeClr val="accent6"/>
                </a:solidFill>
                <a:latin typeface="Microsoft JhengHei" panose="020B0604030504040204" pitchFamily="34" charset="-120"/>
                <a:ea typeface="Microsoft JhengHei" panose="020B0604030504040204" pitchFamily="34" charset="-120"/>
                <a:cs typeface="Arial" panose="020B0604020202020204"/>
              </a:rPr>
              <a:t>國家</a:t>
            </a:r>
          </a:p>
          <a:p>
            <a:pPr algn="ctr">
              <a:lnSpc>
                <a:spcPct val="200000"/>
              </a:lnSpc>
            </a:pPr>
            <a:r>
              <a:rPr lang="zh-TW" sz="1600" dirty="0">
                <a:solidFill>
                  <a:schemeClr val="accent6"/>
                </a:solidFill>
                <a:latin typeface="Microsoft JhengHei" panose="020B0604030504040204" pitchFamily="34" charset="-120"/>
                <a:ea typeface="Microsoft JhengHei" panose="020B0604030504040204" pitchFamily="34" charset="-120"/>
                <a:cs typeface="Arial" panose="020B0604020202020204"/>
              </a:rPr>
              <a:t>募集到的美元</a:t>
            </a:r>
          </a:p>
          <a:p>
            <a:pPr algn="ctr">
              <a:lnSpc>
                <a:spcPct val="200000"/>
              </a:lnSpc>
            </a:pPr>
            <a:r>
              <a:rPr lang="zh-TW" sz="1600" dirty="0">
                <a:solidFill>
                  <a:schemeClr val="accent6"/>
                </a:solidFill>
                <a:latin typeface="Microsoft JhengHei" panose="020B0604030504040204" pitchFamily="34" charset="-120"/>
                <a:ea typeface="Microsoft JhengHei" panose="020B0604030504040204" pitchFamily="34" charset="-120"/>
                <a:cs typeface="Arial" panose="020B0604020202020204"/>
              </a:rPr>
              <a:t>      小男孩的生命得到拯救</a:t>
            </a:r>
          </a:p>
        </p:txBody>
      </p:sp>
      <p:sp>
        <p:nvSpPr>
          <p:cNvPr id="17" name="Page number"/>
          <p:cNvSpPr txBox="1">
            <a:spLocks noChangeArrowheads="1"/>
          </p:cNvSpPr>
          <p:nvPr/>
        </p:nvSpPr>
        <p:spPr bwMode="auto">
          <a:xfrm>
            <a:off x="7926597"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12</a:t>
            </a:fld>
            <a:endParaRPr lang="en-US" sz="750" smtClean="0">
              <a:solidFill>
                <a:schemeClr val="bg1"/>
              </a:solidFill>
            </a:endParaRPr>
          </a:p>
        </p:txBody>
      </p:sp>
      <p:sp>
        <p:nvSpPr>
          <p:cNvPr id="15" name="TextBox 14"/>
          <p:cNvSpPr txBox="1"/>
          <p:nvPr/>
        </p:nvSpPr>
        <p:spPr>
          <a:xfrm>
            <a:off x="4162784" y="2983841"/>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r">
              <a:lnSpc>
                <a:spcPct val="150000"/>
              </a:lnSpc>
            </a:pPr>
            <a:r>
              <a:rPr lang="zh-TW" sz="3200" b="1">
                <a:solidFill>
                  <a:schemeClr val="accent1"/>
                </a:solidFill>
                <a:latin typeface="Arial" panose="020B0604020202020204"/>
                <a:ea typeface="PMingLiU" panose="02020500000000000000" charset="-120"/>
                <a:cs typeface="Arial" panose="020B0604020202020204"/>
              </a:rPr>
              <a:t>6</a:t>
            </a:r>
          </a:p>
          <a:p>
            <a:pPr algn="r"/>
            <a:r>
              <a:rPr lang="zh-TW" sz="3200" b="1">
                <a:solidFill>
                  <a:schemeClr val="accent1"/>
                </a:solidFill>
                <a:latin typeface="Arial" panose="020B0604020202020204"/>
                <a:ea typeface="PMingLiU" panose="02020500000000000000" charset="-120"/>
                <a:cs typeface="Arial" panose="020B0604020202020204"/>
              </a:rPr>
              <a:t>4</a:t>
            </a:r>
          </a:p>
          <a:p>
            <a:pPr algn="r"/>
            <a:r>
              <a:rPr lang="zh-TW" sz="3200" b="1">
                <a:solidFill>
                  <a:schemeClr val="accent1"/>
                </a:solidFill>
                <a:latin typeface="Arial" panose="020B0604020202020204"/>
                <a:ea typeface="PMingLiU" panose="02020500000000000000" charset="-120"/>
                <a:cs typeface="Arial" panose="020B0604020202020204"/>
              </a:rPr>
              <a:t>&gt;65,000</a:t>
            </a:r>
          </a:p>
          <a:p>
            <a:pPr algn="r"/>
            <a:r>
              <a:rPr lang="zh-TW" sz="3200" b="1">
                <a:solidFill>
                  <a:schemeClr val="accent1"/>
                </a:solidFill>
                <a:latin typeface="Arial" panose="020B0604020202020204"/>
                <a:ea typeface="PMingLiU" panose="02020500000000000000" charset="-120"/>
                <a:cs typeface="Arial" panose="020B0604020202020204"/>
              </a:rPr>
              <a:t>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zh-TW"/>
              <a:t>行動的力量 </a:t>
            </a:r>
          </a:p>
        </p:txBody>
      </p:sp>
      <p:sp>
        <p:nvSpPr>
          <p:cNvPr id="3" name="Text Placeholder 2"/>
          <p:cNvSpPr>
            <a:spLocks noGrp="1"/>
          </p:cNvSpPr>
          <p:nvPr>
            <p:ph type="body" sz="quarter" idx="13"/>
          </p:nvPr>
        </p:nvSpPr>
        <p:spPr>
          <a:xfrm>
            <a:off x="1371600" y="2590800"/>
            <a:ext cx="6743700" cy="2114550"/>
          </a:xfrm>
          <a:prstGeom prst="rect">
            <a:avLst/>
          </a:prstGeom>
        </p:spPr>
        <p:txBody>
          <a:bodyPr/>
          <a:lstStyle/>
          <a:p>
            <a:pPr marL="342900" lvl="0" indent="-342900">
              <a:lnSpc>
                <a:spcPct val="150000"/>
              </a:lnSpc>
              <a:buFont typeface="Arial" panose="020B0604020202020204" pitchFamily="34" charset="0"/>
              <a:buChar char="•"/>
            </a:pPr>
            <a:r>
              <a:rPr lang="zh-TW" sz="2400" dirty="0">
                <a:solidFill>
                  <a:schemeClr val="tx1">
                    <a:lumMod val="60000"/>
                    <a:lumOff val="40000"/>
                  </a:schemeClr>
                </a:solidFill>
              </a:rPr>
              <a:t>透過分享成功的故事</a:t>
            </a:r>
            <a:r>
              <a:rPr lang="zh-TW" sz="2400" b="1" dirty="0">
                <a:solidFill>
                  <a:schemeClr val="tx1">
                    <a:lumMod val="60000"/>
                    <a:lumOff val="40000"/>
                  </a:schemeClr>
                </a:solidFill>
              </a:rPr>
              <a:t>激勵</a:t>
            </a:r>
            <a:r>
              <a:rPr lang="zh-TW" sz="2400" dirty="0">
                <a:solidFill>
                  <a:schemeClr val="tx1">
                    <a:lumMod val="60000"/>
                    <a:lumOff val="40000"/>
                  </a:schemeClr>
                </a:solidFill>
              </a:rPr>
              <a:t>獅友及夥伴</a:t>
            </a:r>
          </a:p>
          <a:p>
            <a:pPr marL="342900" lvl="0" indent="-342900">
              <a:lnSpc>
                <a:spcPct val="150000"/>
              </a:lnSpc>
              <a:buFont typeface="Arial" panose="020B0604020202020204" pitchFamily="34" charset="0"/>
              <a:buChar char="•"/>
            </a:pPr>
            <a:r>
              <a:rPr lang="zh-TW" sz="2400" b="1" dirty="0">
                <a:solidFill>
                  <a:schemeClr val="tx1">
                    <a:lumMod val="60000"/>
                    <a:lumOff val="40000"/>
                  </a:schemeClr>
                </a:solidFill>
              </a:rPr>
              <a:t>評估</a:t>
            </a:r>
            <a:r>
              <a:rPr lang="zh-TW" sz="2400" dirty="0">
                <a:solidFill>
                  <a:schemeClr val="tx1">
                    <a:lumMod val="60000"/>
                    <a:lumOff val="40000"/>
                  </a:schemeClr>
                </a:solidFill>
              </a:rPr>
              <a:t>貴社區的需求</a:t>
            </a:r>
          </a:p>
          <a:p>
            <a:pPr marL="342900" lvl="0" indent="-342900">
              <a:lnSpc>
                <a:spcPct val="150000"/>
              </a:lnSpc>
              <a:buFont typeface="Arial" panose="020B0604020202020204" pitchFamily="34" charset="0"/>
              <a:buChar char="•"/>
            </a:pPr>
            <a:r>
              <a:rPr lang="zh-TW" sz="2400" b="1" dirty="0">
                <a:solidFill>
                  <a:schemeClr val="tx1">
                    <a:lumMod val="60000"/>
                    <a:lumOff val="40000"/>
                  </a:schemeClr>
                </a:solidFill>
              </a:rPr>
              <a:t>利用</a:t>
            </a:r>
            <a:r>
              <a:rPr lang="zh-TW" sz="2400" dirty="0">
                <a:solidFill>
                  <a:schemeClr val="tx1">
                    <a:lumMod val="60000"/>
                    <a:lumOff val="40000"/>
                  </a:schemeClr>
                </a:solidFill>
              </a:rPr>
              <a:t>全球行動團隊</a:t>
            </a:r>
          </a:p>
          <a:p>
            <a:pPr marL="342900" lvl="0" indent="-342900">
              <a:lnSpc>
                <a:spcPct val="150000"/>
              </a:lnSpc>
              <a:buFont typeface="Arial" panose="020B0604020202020204" pitchFamily="34" charset="0"/>
              <a:buChar char="•"/>
            </a:pPr>
            <a:r>
              <a:rPr lang="zh-TW" sz="2400" b="1" dirty="0">
                <a:solidFill>
                  <a:schemeClr val="tx1">
                    <a:lumMod val="60000"/>
                    <a:lumOff val="40000"/>
                  </a:schemeClr>
                </a:solidFill>
              </a:rPr>
              <a:t>把握</a:t>
            </a:r>
            <a:r>
              <a:rPr lang="zh-TW" sz="2400" dirty="0">
                <a:solidFill>
                  <a:schemeClr val="tx1">
                    <a:lumMod val="60000"/>
                    <a:lumOff val="40000"/>
                  </a:schemeClr>
                </a:solidFill>
              </a:rPr>
              <a:t>您的機會 </a:t>
            </a:r>
          </a:p>
          <a:p>
            <a:pPr>
              <a:lnSpc>
                <a:spcPct val="150000"/>
              </a:lnSpc>
            </a:pPr>
            <a:endParaRPr lang="en-US" dirty="0"/>
          </a:p>
          <a:p>
            <a:pPr>
              <a:lnSpc>
                <a:spcPct val="150000"/>
              </a:lnSpc>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zh-TW"/>
              <a:t>快樂與健康</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77" b="21111"/>
          <a:stretch>
            <a:fillRect/>
          </a:stretch>
        </p:blipFill>
        <p:spPr>
          <a:xfrm>
            <a:off x="2493640" y="2209800"/>
            <a:ext cx="4156720" cy="443383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90813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58" y="1828801"/>
            <a:ext cx="1313444" cy="1281266"/>
          </a:xfrm>
          <a:prstGeom prst="rect">
            <a:avLst/>
          </a:prstGeom>
        </p:spPr>
      </p:pic>
      <p:sp>
        <p:nvSpPr>
          <p:cNvPr id="5" name="Title 1"/>
          <p:cNvSpPr txBox="1"/>
          <p:nvPr/>
        </p:nvSpPr>
        <p:spPr>
          <a:xfrm>
            <a:off x="1524000" y="3110067"/>
            <a:ext cx="5829300" cy="1440025"/>
          </a:xfrm>
          <a:prstGeom prst="rect">
            <a:avLst/>
          </a:prstGeom>
        </p:spPr>
        <p:txBody>
          <a:bodyPr vert="horz" lIns="61145" tIns="30572" rIns="61145" bIns="30572" rtlCol="0" anchor="ctr">
            <a:noAutofit/>
          </a:bodyPr>
          <a:lstStyle>
            <a:lvl1pPr algn="ctr" defTabSz="40767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450"/>
              </a:spcAft>
            </a:pPr>
            <a:r>
              <a:rPr lang="zh-TW" sz="3600" b="1">
                <a:solidFill>
                  <a:schemeClr val="bg1"/>
                </a:solidFill>
                <a:latin typeface="Helvetica Neue" charset="0"/>
                <a:ea typeface="PMingLiU" panose="02020500000000000000" charset="-120"/>
                <a:cs typeface="Helvetica Neue" charset="0"/>
              </a:rPr>
              <a:t>感謝您</a:t>
            </a:r>
          </a:p>
        </p:txBody>
      </p:sp>
      <p:sp>
        <p:nvSpPr>
          <p:cNvPr id="6" name="Rectangle 5"/>
          <p:cNvSpPr/>
          <p:nvPr/>
        </p:nvSpPr>
        <p:spPr>
          <a:xfrm>
            <a:off x="4034334" y="32004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03" tIns="35502" rIns="71003" bIns="35502" rtlCol="0" anchor="ctr"/>
          <a:lstStyle/>
          <a:p>
            <a:pPr algn="ctr"/>
            <a:endParaRPr lang="en-US"/>
          </a:p>
        </p:txBody>
      </p:sp>
      <p:sp>
        <p:nvSpPr>
          <p:cNvPr id="7" name="TextBox 6"/>
          <p:cNvSpPr txBox="1"/>
          <p:nvPr/>
        </p:nvSpPr>
        <p:spPr>
          <a:xfrm>
            <a:off x="0" y="6384666"/>
            <a:ext cx="2549858" cy="461665"/>
          </a:xfrm>
          <a:prstGeom prst="rect">
            <a:avLst/>
          </a:prstGeom>
          <a:noFill/>
        </p:spPr>
        <p:txBody>
          <a:bodyPr wrap="square" rtlCol="0">
            <a:spAutoFit/>
          </a:bodyPr>
          <a:lstStyle/>
          <a:p>
            <a:r>
              <a:rPr lang="zh-TW" sz="1200" b="1">
                <a:solidFill>
                  <a:schemeClr val="bg1"/>
                </a:solidFill>
              </a:rPr>
              <a:t>©2019  國際獅子會</a:t>
            </a:r>
          </a:p>
        </p:txBody>
      </p:sp>
      <p:sp>
        <p:nvSpPr>
          <p:cNvPr id="8" name="TextBox 7"/>
          <p:cNvSpPr txBox="1"/>
          <p:nvPr/>
        </p:nvSpPr>
        <p:spPr>
          <a:xfrm>
            <a:off x="8305800" y="6477000"/>
            <a:ext cx="1314450" cy="276999"/>
          </a:xfrm>
          <a:prstGeom prst="rect">
            <a:avLst/>
          </a:prstGeom>
          <a:noFill/>
        </p:spPr>
        <p:txBody>
          <a:bodyPr wrap="square" rtlCol="0">
            <a:spAutoFit/>
          </a:bodyPr>
          <a:lstStyle/>
          <a:p>
            <a:r>
              <a:rPr lang="zh-TW" sz="1200" b="1">
                <a:solidFill>
                  <a:schemeClr val="bg1"/>
                </a:solidFill>
              </a:rPr>
              <a:t>9/19 zh-TW</a:t>
            </a:r>
          </a:p>
        </p:txBody>
      </p:sp>
      <p:sp>
        <p:nvSpPr>
          <p:cNvPr id="2" name="Rectangle 1"/>
          <p:cNvSpPr/>
          <p:nvPr/>
        </p:nvSpPr>
        <p:spPr>
          <a:xfrm>
            <a:off x="4447607" y="3244334"/>
            <a:ext cx="248786" cy="369332"/>
          </a:xfrm>
          <a:prstGeom prst="rect">
            <a:avLst/>
          </a:prstGeom>
        </p:spPr>
        <p:txBody>
          <a:bodyPr wrap="none">
            <a:spAutoFit/>
          </a:bodyPr>
          <a:lstStyle/>
          <a:p>
            <a:r>
              <a:rPr lang="zh-TW"/>
              <a:t> </a:t>
            </a:r>
          </a:p>
        </p:txBody>
      </p:sp>
      <p:sp>
        <p:nvSpPr>
          <p:cNvPr id="3" name="Rectangle 2"/>
          <p:cNvSpPr/>
          <p:nvPr/>
        </p:nvSpPr>
        <p:spPr>
          <a:xfrm>
            <a:off x="4447607" y="3244334"/>
            <a:ext cx="248786" cy="369332"/>
          </a:xfrm>
          <a:prstGeom prst="rect">
            <a:avLst/>
          </a:prstGeom>
        </p:spPr>
        <p:txBody>
          <a:bodyPr wrap="none">
            <a:spAutoFit/>
          </a:bodyPr>
          <a:lstStyle/>
          <a:p>
            <a:r>
              <a:rPr lang="zh-TW"/>
              <a:t> </a:t>
            </a:r>
          </a:p>
        </p:txBody>
      </p:sp>
      <p:sp>
        <p:nvSpPr>
          <p:cNvPr id="9" name="Rectangle 8"/>
          <p:cNvSpPr/>
          <p:nvPr/>
        </p:nvSpPr>
        <p:spPr>
          <a:xfrm>
            <a:off x="4447607" y="3244334"/>
            <a:ext cx="312906" cy="369332"/>
          </a:xfrm>
          <a:prstGeom prst="rect">
            <a:avLst/>
          </a:prstGeom>
        </p:spPr>
        <p:txBody>
          <a:bodyPr wrap="none">
            <a:spAutoFit/>
          </a:bodyPr>
          <a:lstStyle/>
          <a:p>
            <a:r>
              <a:rPr lang="zh-TW"/>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a:fillRect/>
          </a:stretch>
        </p:blipFill>
        <p:spPr>
          <a:xfrm>
            <a:off x="1314450" y="857250"/>
            <a:ext cx="6515102" cy="5143500"/>
          </a:xfrm>
          <a:prstGeom prst="rect">
            <a:avLst/>
          </a:prstGeom>
        </p:spPr>
      </p:pic>
      <p:sp>
        <p:nvSpPr>
          <p:cNvPr id="2" name="Text Placeholder 1"/>
          <p:cNvSpPr>
            <a:spLocks noGrp="1"/>
          </p:cNvSpPr>
          <p:nvPr>
            <p:ph type="body" sz="quarter" idx="4294967295"/>
          </p:nvPr>
        </p:nvSpPr>
        <p:spPr>
          <a:xfrm>
            <a:off x="2914650" y="5507087"/>
            <a:ext cx="3314700" cy="457200"/>
          </a:xfrm>
          <a:prstGeom prst="rect">
            <a:avLst/>
          </a:prstGeom>
        </p:spPr>
        <p:txBody>
          <a:bodyPr/>
          <a:lstStyle/>
          <a:p>
            <a:pPr marL="0" indent="0" algn="ctr">
              <a:buNone/>
            </a:pPr>
            <a:r>
              <a:rPr lang="zh-TW" sz="2400" b="1">
                <a:solidFill>
                  <a:srgbClr val="0A5496"/>
                </a:solidFill>
              </a:rPr>
              <a:t>團隊共同努力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714500"/>
            <a:ext cx="2971800" cy="32724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54" r="8702" b="1698"/>
          <a:stretch>
            <a:fillRect/>
          </a:stretch>
        </p:blipFill>
        <p:spPr>
          <a:xfrm>
            <a:off x="-58562" y="-63570"/>
            <a:ext cx="9207765" cy="6954814"/>
          </a:xfrm>
          <a:prstGeom prst="rect">
            <a:avLst/>
          </a:prstGeom>
        </p:spPr>
      </p:pic>
      <p:sp>
        <p:nvSpPr>
          <p:cNvPr id="12" name="Overlay"/>
          <p:cNvSpPr/>
          <p:nvPr/>
        </p:nvSpPr>
        <p:spPr>
          <a:xfrm>
            <a:off x="-50249" y="-63570"/>
            <a:ext cx="9207765" cy="1892370"/>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5" name="Rectangle 4"/>
          <p:cNvSpPr/>
          <p:nvPr/>
        </p:nvSpPr>
        <p:spPr>
          <a:xfrm>
            <a:off x="614633" y="135403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57509" y="685800"/>
            <a:ext cx="377103"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9"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3</a:t>
            </a:fld>
            <a:endParaRPr lang="en-US" sz="750" smtClean="0">
              <a:solidFill>
                <a:schemeClr val="bg1"/>
              </a:solidFill>
            </a:endParaRPr>
          </a:p>
        </p:txBody>
      </p:sp>
      <p:sp>
        <p:nvSpPr>
          <p:cNvPr id="14" name="Overlay"/>
          <p:cNvSpPr/>
          <p:nvPr/>
        </p:nvSpPr>
        <p:spPr>
          <a:xfrm>
            <a:off x="-66875" y="5486400"/>
            <a:ext cx="9207765" cy="1404844"/>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45" y="5670628"/>
            <a:ext cx="1081573" cy="1111172"/>
          </a:xfrm>
          <a:prstGeom prst="rect">
            <a:avLst/>
          </a:prstGeom>
        </p:spPr>
      </p:pic>
      <p:sp>
        <p:nvSpPr>
          <p:cNvPr id="2" name="Text Placeholder 1"/>
          <p:cNvSpPr>
            <a:spLocks noGrp="1"/>
          </p:cNvSpPr>
          <p:nvPr>
            <p:ph type="body" sz="quarter" idx="12"/>
          </p:nvPr>
        </p:nvSpPr>
        <p:spPr>
          <a:xfrm>
            <a:off x="304800" y="705727"/>
            <a:ext cx="7020789" cy="876908"/>
          </a:xfrm>
        </p:spPr>
        <p:txBody>
          <a:bodyPr/>
          <a:lstStyle/>
          <a:p>
            <a:pPr>
              <a:lnSpc>
                <a:spcPts val="2100"/>
              </a:lnSpc>
            </a:pPr>
            <a:r>
              <a:rPr lang="zh-TW" sz="2025">
                <a:solidFill>
                  <a:schemeClr val="bg1"/>
                </a:solidFill>
              </a:rPr>
              <a:t> </a:t>
            </a:r>
            <a:r>
              <a:rPr lang="zh-TW">
                <a:solidFill>
                  <a:schemeClr val="bg1"/>
                </a:solidFill>
              </a:rPr>
              <a:t>國際領GAT導人團結一致</a:t>
            </a:r>
          </a:p>
        </p:txBody>
      </p:sp>
      <p:sp>
        <p:nvSpPr>
          <p:cNvPr id="4" name="Text Placeholder 3"/>
          <p:cNvSpPr>
            <a:spLocks noGrp="1"/>
          </p:cNvSpPr>
          <p:nvPr>
            <p:ph type="body" sz="quarter" idx="14"/>
          </p:nvPr>
        </p:nvSpPr>
        <p:spPr>
          <a:xfrm>
            <a:off x="152400" y="5674066"/>
            <a:ext cx="5486400" cy="802934"/>
          </a:xfrm>
        </p:spPr>
        <p:txBody>
          <a:bodyPr anchor="t"/>
          <a:lstStyle/>
          <a:p>
            <a:r>
              <a:rPr lang="zh-TW" sz="1800" b="1" dirty="0">
                <a:solidFill>
                  <a:schemeClr val="bg1"/>
                </a:solidFill>
                <a:latin typeface="Arial" panose="020B0604020202020204"/>
                <a:ea typeface="PMingLiU" panose="02020500000000000000" charset="-120"/>
                <a:cs typeface="Arial" panose="020B0604020202020204"/>
              </a:rPr>
              <a:t>透過合作與善意，全球行動團隊跨越國界，幫助一個有需要的小男孩。</a:t>
            </a:r>
            <a:r>
              <a:rPr lang="zh-TW" sz="1800" dirty="0">
                <a:solidFill>
                  <a:schemeClr val="bg1"/>
                </a:solidFill>
                <a:latin typeface="Arial" panose="020B0604020202020204"/>
                <a:ea typeface="PMingLiU" panose="02020500000000000000" charset="-120"/>
                <a:cs typeface="Arial" panose="020B0604020202020204"/>
              </a:rPr>
              <a:t> </a:t>
            </a:r>
            <a:r>
              <a:rPr lang="zh-TW" dirty="0">
                <a:solidFill>
                  <a:schemeClr val="bg1"/>
                </a:solidFill>
                <a:latin typeface="Arial" panose="020B0604020202020204"/>
                <a:ea typeface="PMingLiU" panose="02020500000000000000" charset="-120"/>
                <a:cs typeface="Arial" panose="020B0604020202020204"/>
              </a:rPr>
              <a:t> </a:t>
            </a:r>
          </a:p>
        </p:txBody>
      </p:sp>
      <p:sp>
        <p:nvSpPr>
          <p:cNvPr id="13" name="Rectangle 12"/>
          <p:cNvSpPr/>
          <p:nvPr/>
        </p:nvSpPr>
        <p:spPr>
          <a:xfrm>
            <a:off x="1294694" y="667680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7222" y="108142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0" name="Title 1"/>
          <p:cNvSpPr txBox="1"/>
          <p:nvPr/>
        </p:nvSpPr>
        <p:spPr>
          <a:xfrm>
            <a:off x="0" y="380040"/>
            <a:ext cx="9142138" cy="772665"/>
          </a:xfrm>
          <a:prstGeom prst="rect">
            <a:avLst/>
          </a:prstGeom>
        </p:spPr>
        <p:txBody>
          <a:bodyPr vert="horz" lIns="61154" tIns="30577" rIns="61154" bIns="30577" rtlCol="0" anchor="ctr">
            <a:noAutofit/>
          </a:bodyPr>
          <a:lstStyle>
            <a:lvl1pPr algn="l" defTabSz="40767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zh-TW" sz="2700"/>
              <a:t>領導獅友動員大家對抗兒童癌症</a:t>
            </a:r>
          </a:p>
        </p:txBody>
      </p:sp>
      <p:sp>
        <p:nvSpPr>
          <p:cNvPr id="6" name="Content Placeholder 1" hidden="1"/>
          <p:cNvSpPr txBox="1"/>
          <p:nvPr/>
        </p:nvSpPr>
        <p:spPr>
          <a:xfrm>
            <a:off x="0" y="3133500"/>
            <a:ext cx="9144000" cy="3200400"/>
          </a:xfrm>
          <a:prstGeom prst="rect">
            <a:avLst/>
          </a:prstGeom>
        </p:spPr>
        <p:txBody>
          <a:bodyPr/>
          <a:lstStyle>
            <a:lvl1pPr marL="229870" indent="-229870"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charset="0"/>
                <a:cs typeface="ヒラギノ角ゴ Pro W3"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1800" kern="0"/>
              <a:t>Chris Bunch – LION Managing Editor</a:t>
            </a:r>
          </a:p>
          <a:p>
            <a:pPr marL="0" indent="0" algn="ctr">
              <a:buNone/>
            </a:pPr>
            <a:r>
              <a:rPr lang="en-US" sz="1800" kern="0"/>
              <a:t>Sanjeev Ahuja – Chief of Marketing &amp; Membership</a:t>
            </a:r>
          </a:p>
          <a:p>
            <a:pPr marL="0" indent="0" algn="ctr">
              <a:buNone/>
            </a:pPr>
            <a:r>
              <a:rPr lang="en-US" sz="1800" kern="0"/>
              <a:t>Dan Hervey – Brand &amp; Creative Director</a:t>
            </a:r>
          </a:p>
          <a:p>
            <a:pPr marL="0" indent="0" algn="ctr">
              <a:buNone/>
            </a:pPr>
            <a:r>
              <a:rPr lang="en-US" sz="1800" kern="0"/>
              <a:t>Stephanie Morales – Meetings Manager</a:t>
            </a:r>
            <a:endParaRPr lang="en-US" sz="1350" kern="0"/>
          </a:p>
        </p:txBody>
      </p:sp>
      <p:sp>
        <p:nvSpPr>
          <p:cNvPr id="7" name="Text Placeholder 8"/>
          <p:cNvSpPr txBox="1"/>
          <p:nvPr/>
        </p:nvSpPr>
        <p:spPr>
          <a:xfrm>
            <a:off x="228601" y="4948540"/>
            <a:ext cx="8686800" cy="1240913"/>
          </a:xfrm>
          <a:prstGeom prst="rect">
            <a:avLst/>
          </a:prstGeom>
        </p:spPr>
        <p:txBody>
          <a:bodyPr anchor="ctr"/>
          <a:lstStyle>
            <a:lvl1pPr marL="0" indent="0" algn="l" defTabSz="407670" rtl="0" eaLnBrk="1" latinLnBrk="0" hangingPunct="1">
              <a:lnSpc>
                <a:spcPct val="130000"/>
              </a:lnSpc>
              <a:spcBef>
                <a:spcPct val="20000"/>
              </a:spcBef>
              <a:buFont typeface="Arial" panose="020B0604020202020204"/>
              <a:buNone/>
              <a:defRPr sz="900" kern="1200">
                <a:solidFill>
                  <a:schemeClr val="bg1">
                    <a:lumMod val="50000"/>
                  </a:schemeClr>
                </a:solidFill>
                <a:latin typeface="Open Sans Light"/>
                <a:ea typeface="+mn-ea"/>
                <a:cs typeface="Open Sans Light"/>
              </a:defRPr>
            </a:lvl1pPr>
            <a:lvl2pPr marL="457200" indent="0" algn="l" defTabSz="407670" rtl="0" eaLnBrk="1" latinLnBrk="0" hangingPunct="1">
              <a:lnSpc>
                <a:spcPct val="130000"/>
              </a:lnSpc>
              <a:spcBef>
                <a:spcPct val="20000"/>
              </a:spcBef>
              <a:buFont typeface="Arial" panose="020B0604020202020204"/>
              <a:buNone/>
              <a:defRPr sz="1200" kern="1200">
                <a:solidFill>
                  <a:schemeClr val="bg1">
                    <a:lumMod val="50000"/>
                  </a:schemeClr>
                </a:solidFill>
                <a:latin typeface="Open sans"/>
                <a:ea typeface="+mn-ea"/>
                <a:cs typeface="Open sans"/>
              </a:defRPr>
            </a:lvl2pPr>
            <a:lvl3pPr marL="914400" indent="0" algn="l" defTabSz="407670" rtl="0" eaLnBrk="1" latinLnBrk="0" hangingPunct="1">
              <a:lnSpc>
                <a:spcPct val="130000"/>
              </a:lnSpc>
              <a:spcBef>
                <a:spcPct val="20000"/>
              </a:spcBef>
              <a:buFont typeface="Arial" panose="020B0604020202020204"/>
              <a:buNone/>
              <a:defRPr sz="1200" kern="1200">
                <a:solidFill>
                  <a:schemeClr val="bg1">
                    <a:lumMod val="50000"/>
                  </a:schemeClr>
                </a:solidFill>
                <a:latin typeface="Open sans"/>
                <a:ea typeface="+mn-ea"/>
                <a:cs typeface="Open sans"/>
              </a:defRPr>
            </a:lvl3pPr>
            <a:lvl4pPr marL="1371600" indent="0" algn="l" defTabSz="407670" rtl="0" eaLnBrk="1" latinLnBrk="0" hangingPunct="1">
              <a:lnSpc>
                <a:spcPct val="130000"/>
              </a:lnSpc>
              <a:spcBef>
                <a:spcPct val="20000"/>
              </a:spcBef>
              <a:buFont typeface="Arial" panose="020B0604020202020204"/>
              <a:buNone/>
              <a:defRPr sz="1200" kern="1200">
                <a:solidFill>
                  <a:schemeClr val="bg1">
                    <a:lumMod val="50000"/>
                  </a:schemeClr>
                </a:solidFill>
                <a:latin typeface="Open sans"/>
                <a:ea typeface="+mn-ea"/>
                <a:cs typeface="Open sans"/>
              </a:defRPr>
            </a:lvl4pPr>
            <a:lvl5pPr marL="1828800" indent="0" algn="l" defTabSz="407670" rtl="0" eaLnBrk="1" latinLnBrk="0" hangingPunct="1">
              <a:lnSpc>
                <a:spcPct val="130000"/>
              </a:lnSpc>
              <a:spcBef>
                <a:spcPct val="20000"/>
              </a:spcBef>
              <a:buFont typeface="Arial" panose="020B0604020202020204"/>
              <a:buNone/>
              <a:defRPr sz="1200" kern="1200">
                <a:solidFill>
                  <a:schemeClr val="bg1">
                    <a:lumMod val="50000"/>
                  </a:schemeClr>
                </a:solidFill>
                <a:latin typeface="Open sans"/>
                <a:ea typeface="+mn-ea"/>
                <a:cs typeface="Open sans"/>
              </a:defRPr>
            </a:lvl5pPr>
            <a:lvl6pPr marL="2242185" indent="-203835" algn="l" defTabSz="407670"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649855" indent="-203835" algn="l" defTabSz="407670"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057525" indent="-203835" algn="l" defTabSz="407670"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465195" indent="-203835" algn="l" defTabSz="407670"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algn="ctr">
              <a:lnSpc>
                <a:spcPts val="2250"/>
              </a:lnSpc>
            </a:pPr>
            <a:r>
              <a:rPr lang="zh-TW" sz="1650">
                <a:ea typeface="Arial" panose="020B0604020202020204" pitchFamily="34" charset="0"/>
                <a:cs typeface="Arial" panose="020B0604020202020204"/>
              </a:rPr>
              <a:t>當Marcus Ban發現他2歲的兒子被診斷為神母細胞瘤時，他向馬來西亞的獅子分會尋求幫助。這一事件引起了支持的浪潮，促使馬來西亞、新加坡、西班牙和美國的獅友們團結協作。 </a:t>
            </a:r>
          </a:p>
          <a:p>
            <a:pPr algn="ctr">
              <a:lnSpc>
                <a:spcPts val="2250"/>
              </a:lnSpc>
            </a:pPr>
            <a:endParaRPr lang="en-US" sz="1650" kern="0" dirty="0">
              <a:solidFill>
                <a:schemeClr val="accent6">
                  <a:lumMod val="50000"/>
                  <a:lumOff val="50000"/>
                </a:schemeClr>
              </a:solidFill>
              <a:latin typeface="Arial" panose="020B0604020202020204"/>
              <a:ea typeface="Arial" panose="020B0604020202020204" pitchFamily="34" charset="0"/>
              <a:cs typeface="Arial" panose="020B0604020202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0" y="1459427"/>
            <a:ext cx="2770581" cy="28430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722" t="9723" b="20669"/>
          <a:stretch>
            <a:fillRect/>
          </a:stretch>
        </p:blipFill>
        <p:spPr>
          <a:xfrm>
            <a:off x="4027221" y="1462789"/>
            <a:ext cx="4133846" cy="283971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standing in front of a birthday cake&#10;&#10;Description generated with very high confidence"/>
          <p:cNvPicPr>
            <a:picLocks noChangeAspect="1"/>
          </p:cNvPicPr>
          <p:nvPr/>
        </p:nvPicPr>
        <p:blipFill>
          <a:blip r:embed="rId3"/>
          <a:stretch>
            <a:fillRect/>
          </a:stretch>
        </p:blipFill>
        <p:spPr>
          <a:xfrm>
            <a:off x="-5751" y="-719"/>
            <a:ext cx="9155501" cy="6859437"/>
          </a:xfrm>
          <a:prstGeom prst="rect">
            <a:avLst/>
          </a:prstGeom>
        </p:spPr>
      </p:pic>
      <p:sp>
        <p:nvSpPr>
          <p:cNvPr id="17" name="Overlay"/>
          <p:cNvSpPr/>
          <p:nvPr/>
        </p:nvSpPr>
        <p:spPr>
          <a:xfrm>
            <a:off x="-1905000" y="-2362200"/>
            <a:ext cx="12420600" cy="12334039"/>
          </a:xfrm>
          <a:prstGeom prst="donut">
            <a:avLst>
              <a:gd name="adj" fmla="val 27639"/>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3" name="Text Placeholder 2"/>
          <p:cNvSpPr>
            <a:spLocks noGrp="1"/>
          </p:cNvSpPr>
          <p:nvPr>
            <p:ph type="body" sz="quarter" idx="13"/>
          </p:nvPr>
        </p:nvSpPr>
        <p:spPr>
          <a:xfrm>
            <a:off x="6644675" y="5459311"/>
            <a:ext cx="2514600" cy="1140640"/>
          </a:xfrm>
        </p:spPr>
        <p:txBody>
          <a:bodyPr anchor="t"/>
          <a:lstStyle/>
          <a:p>
            <a:pPr>
              <a:lnSpc>
                <a:spcPts val="2200"/>
              </a:lnSpc>
              <a:spcBef>
                <a:spcPts val="0"/>
              </a:spcBef>
              <a:spcAft>
                <a:spcPts val="0"/>
              </a:spcAft>
            </a:pPr>
            <a:r>
              <a:rPr lang="zh-TW" sz="1900" b="1" dirty="0">
                <a:solidFill>
                  <a:schemeClr val="bg1">
                    <a:lumMod val="95000"/>
                  </a:schemeClr>
                </a:solidFill>
                <a:latin typeface="Microsoft JhengHei" panose="020B0604030504040204" pitchFamily="34" charset="-120"/>
                <a:ea typeface="Microsoft JhengHei" panose="020B0604030504040204" pitchFamily="34" charset="-120"/>
                <a:cs typeface="Arial" panose="020B0604020202020204"/>
              </a:rPr>
              <a:t>減輕這一疾病為杰登的家庭帶來的負擔也是獅友們的一項要務</a:t>
            </a:r>
          </a:p>
        </p:txBody>
      </p:sp>
      <p:sp>
        <p:nvSpPr>
          <p:cNvPr id="2" name="Text Placeholder 1"/>
          <p:cNvSpPr>
            <a:spLocks noGrp="1"/>
          </p:cNvSpPr>
          <p:nvPr>
            <p:ph type="body" sz="quarter" idx="12"/>
          </p:nvPr>
        </p:nvSpPr>
        <p:spPr>
          <a:xfrm>
            <a:off x="152400" y="178305"/>
            <a:ext cx="3769440" cy="1618743"/>
          </a:xfrm>
        </p:spPr>
        <p:txBody>
          <a:bodyPr/>
          <a:lstStyle/>
          <a:p>
            <a:r>
              <a:rPr lang="zh-TW" sz="2100" dirty="0">
                <a:solidFill>
                  <a:schemeClr val="bg1"/>
                </a:solidFill>
                <a:latin typeface="Microsoft JhengHei" panose="020B0604030504040204" pitchFamily="34" charset="-120"/>
                <a:ea typeface="Microsoft JhengHei" panose="020B0604030504040204" pitchFamily="34" charset="-120"/>
                <a:cs typeface="Arial" panose="020B0604020202020204"/>
              </a:rPr>
              <a:t>獅友們面臨的困難很多，尋找能治療杰登疾病的機構只是其中之一。</a:t>
            </a:r>
          </a:p>
        </p:txBody>
      </p:sp>
      <p:sp>
        <p:nvSpPr>
          <p:cNvPr id="16" name="Rectangle 15"/>
          <p:cNvSpPr/>
          <p:nvPr/>
        </p:nvSpPr>
        <p:spPr>
          <a:xfrm>
            <a:off x="304800" y="18575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alphaModFix amt="20000"/>
          </a:blip>
          <a:srcRect l="23483" b="9338"/>
          <a:stretch>
            <a:fillRect/>
          </a:stretch>
        </p:blipFill>
        <p:spPr>
          <a:xfrm>
            <a:off x="0" y="4877348"/>
            <a:ext cx="1555750" cy="1751178"/>
          </a:xfrm>
          <a:prstGeom prst="rect">
            <a:avLst/>
          </a:prstGeom>
        </p:spPr>
      </p:pic>
      <p:sp>
        <p:nvSpPr>
          <p:cNvPr id="8"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t>5</a:t>
            </a:fld>
            <a:endParaRPr lang="en-US" sz="750" smtClean="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wall, indoor, person, cabinet&#10;&#10;Description generated with very high confidence"/>
          <p:cNvPicPr>
            <a:picLocks noChangeAspect="1"/>
          </p:cNvPicPr>
          <p:nvPr/>
        </p:nvPicPr>
        <p:blipFill>
          <a:blip r:embed="rId3"/>
          <a:stretch>
            <a:fillRect/>
          </a:stretch>
        </p:blipFill>
        <p:spPr>
          <a:xfrm>
            <a:off x="-4313" y="-4859"/>
            <a:ext cx="9167003" cy="6867718"/>
          </a:xfrm>
          <a:prstGeom prst="rect">
            <a:avLst/>
          </a:prstGeom>
        </p:spPr>
      </p:pic>
      <p:pic>
        <p:nvPicPr>
          <p:cNvPr id="2" name="Picture 2"/>
          <p:cNvPicPr>
            <a:picLocks noChangeAspect="1"/>
          </p:cNvPicPr>
          <p:nvPr/>
        </p:nvPicPr>
        <p:blipFill>
          <a:blip r:embed="rId4"/>
          <a:stretch>
            <a:fillRect/>
          </a:stretch>
        </p:blipFill>
        <p:spPr>
          <a:xfrm>
            <a:off x="473734" y="215546"/>
            <a:ext cx="1508613" cy="1549898"/>
          </a:xfrm>
          <a:prstGeom prst="rect">
            <a:avLst/>
          </a:prstGeom>
        </p:spPr>
      </p:pic>
      <p:sp>
        <p:nvSpPr>
          <p:cNvPr id="10" name="Overlay"/>
          <p:cNvSpPr/>
          <p:nvPr/>
        </p:nvSpPr>
        <p:spPr>
          <a:xfrm>
            <a:off x="-31092" y="-4859"/>
            <a:ext cx="5124450" cy="6867718"/>
          </a:xfrm>
          <a:prstGeom prst="rect">
            <a:avLst/>
          </a:prstGeom>
          <a:solidFill>
            <a:srgbClr val="0A549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4" name="Text Placeholder 18"/>
          <p:cNvSpPr txBox="1"/>
          <p:nvPr/>
        </p:nvSpPr>
        <p:spPr>
          <a:xfrm>
            <a:off x="202523" y="3200400"/>
            <a:ext cx="4657222" cy="333782"/>
          </a:xfrm>
          <a:prstGeom prst="rect">
            <a:avLst/>
          </a:prstGeom>
        </p:spPr>
        <p:txBody>
          <a:bodyPr anchor="ctr"/>
          <a:lstStyle>
            <a:lvl1pPr marL="0" indent="0" algn="ctr" rtl="0" eaLnBrk="1" fontAlgn="base" hangingPunct="1">
              <a:spcBef>
                <a:spcPct val="20000"/>
              </a:spcBef>
              <a:spcAft>
                <a:spcPct val="0"/>
              </a:spcAft>
              <a:buFont typeface="Arial" panose="020B0604020202020204"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r>
              <a:rPr lang="zh-TW" sz="3000"/>
              <a:t>每個支柱發揮其作用 </a:t>
            </a:r>
          </a:p>
        </p:txBody>
      </p:sp>
      <p:sp>
        <p:nvSpPr>
          <p:cNvPr id="5" name="Rectangle 4"/>
          <p:cNvSpPr/>
          <p:nvPr/>
        </p:nvSpPr>
        <p:spPr>
          <a:xfrm>
            <a:off x="1987287" y="383162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6" name="Text Placeholder 20"/>
          <p:cNvSpPr txBox="1"/>
          <p:nvPr/>
        </p:nvSpPr>
        <p:spPr>
          <a:xfrm>
            <a:off x="124432" y="4113453"/>
            <a:ext cx="4813403" cy="401396"/>
          </a:xfrm>
          <a:prstGeom prst="rect">
            <a:avLst/>
          </a:prstGeom>
        </p:spPr>
        <p:txBody>
          <a:bodyPr anchor="t"/>
          <a:lstStyle>
            <a:lvl1pPr marL="0" indent="0" algn="ctr" rtl="0" eaLnBrk="1" fontAlgn="base" hangingPunct="1">
              <a:spcBef>
                <a:spcPct val="20000"/>
              </a:spcBef>
              <a:spcAft>
                <a:spcPct val="0"/>
              </a:spcAft>
              <a:buFont typeface="Arial" panose="020B0604020202020204"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25" indent="-226695"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270" indent="-22987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295" indent="-226695"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defRPr>
            </a:lvl4pPr>
            <a:lvl5pPr marL="2058670" indent="-229870"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r>
              <a:rPr lang="zh-TW" sz="1800"/>
              <a:t>領導、會員和服務在行動</a:t>
            </a:r>
          </a:p>
        </p:txBody>
      </p:sp>
      <p:sp>
        <p:nvSpPr>
          <p:cNvPr id="11"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6</a:t>
            </a:fld>
            <a:endParaRPr lang="en-US" sz="75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a:fillRect/>
          </a:stretch>
        </p:blipFill>
        <p:spPr>
          <a:xfrm>
            <a:off x="169112" y="1181100"/>
            <a:ext cx="4457701" cy="5143500"/>
          </a:xfrm>
          <a:prstGeom prst="rect">
            <a:avLst/>
          </a:prstGeom>
        </p:spPr>
      </p:pic>
      <p:sp>
        <p:nvSpPr>
          <p:cNvPr id="2" name="Text Placeholder 1"/>
          <p:cNvSpPr>
            <a:spLocks noGrp="1"/>
          </p:cNvSpPr>
          <p:nvPr>
            <p:ph type="body" sz="quarter" idx="12"/>
          </p:nvPr>
        </p:nvSpPr>
        <p:spPr>
          <a:xfrm>
            <a:off x="457200" y="2287448"/>
            <a:ext cx="3791307" cy="3351352"/>
          </a:xfrm>
        </p:spPr>
        <p:txBody>
          <a:bodyPr/>
          <a:lstStyle/>
          <a:p>
            <a:pPr marL="285750" indent="-285750" algn="l">
              <a:lnSpc>
                <a:spcPts val="1950"/>
              </a:lnSpc>
              <a:buFont typeface="Arial" panose="020B0604020202020204" pitchFamily="34" charset="0"/>
              <a:buChar char="•"/>
            </a:pPr>
            <a:r>
              <a:rPr lang="zh-TW" sz="1800" dirty="0">
                <a:latin typeface="Microsoft JhengHei" panose="020B0604030504040204" pitchFamily="34" charset="-120"/>
                <a:ea typeface="Microsoft JhengHei" panose="020B0604030504040204" pitchFamily="34" charset="-120"/>
              </a:rPr>
              <a:t>與世界各地的獅友相連</a:t>
            </a:r>
          </a:p>
          <a:p>
            <a:pPr marL="285750" indent="-285750" algn="l">
              <a:lnSpc>
                <a:spcPts val="1950"/>
              </a:lnSpc>
              <a:buFont typeface="Arial" panose="020B0604020202020204" pitchFamily="34" charset="0"/>
              <a:buChar char="•"/>
            </a:pPr>
            <a:r>
              <a:rPr lang="zh-TW" sz="1800" dirty="0">
                <a:latin typeface="Microsoft JhengHei" panose="020B0604030504040204" pitchFamily="34" charset="-120"/>
                <a:ea typeface="Microsoft JhengHei" panose="020B0604030504040204" pitchFamily="34" charset="-120"/>
              </a:rPr>
              <a:t>透過Facebook和電子郵件與GAT網絡連接</a:t>
            </a:r>
          </a:p>
          <a:p>
            <a:pPr marL="285750" indent="-285750" algn="l">
              <a:lnSpc>
                <a:spcPts val="1950"/>
              </a:lnSpc>
              <a:buFont typeface="Arial" panose="020B0604020202020204" pitchFamily="34" charset="0"/>
              <a:buChar char="•"/>
            </a:pPr>
            <a:r>
              <a:rPr lang="zh-TW" sz="1800" dirty="0">
                <a:latin typeface="Microsoft JhengHei" panose="020B0604030504040204" pitchFamily="34" charset="-120"/>
                <a:ea typeface="Microsoft JhengHei" panose="020B0604030504040204" pitchFamily="34" charset="-120"/>
              </a:rPr>
              <a:t>透過吉隆坡市癌症基金會領導募款活動</a:t>
            </a:r>
          </a:p>
          <a:p>
            <a:pPr marL="285750" indent="-285750" algn="l">
              <a:lnSpc>
                <a:spcPts val="1950"/>
              </a:lnSpc>
              <a:buFont typeface="Arial" panose="020B0604020202020204" pitchFamily="34" charset="0"/>
              <a:buChar char="•"/>
            </a:pPr>
            <a:r>
              <a:rPr lang="zh-TW" sz="1800" dirty="0">
                <a:latin typeface="Microsoft JhengHei" panose="020B0604030504040204" pitchFamily="34" charset="-120"/>
                <a:ea typeface="Microsoft JhengHei" panose="020B0604030504040204" pitchFamily="34" charset="-120"/>
              </a:rPr>
              <a:t>發動青少獅和獅友參與募款和支持活動</a:t>
            </a:r>
          </a:p>
        </p:txBody>
      </p:sp>
      <p:sp>
        <p:nvSpPr>
          <p:cNvPr id="4" name="Text Placeholder 3"/>
          <p:cNvSpPr>
            <a:spLocks noGrp="1"/>
          </p:cNvSpPr>
          <p:nvPr>
            <p:ph type="body" sz="quarter" idx="15"/>
          </p:nvPr>
        </p:nvSpPr>
        <p:spPr>
          <a:xfrm>
            <a:off x="542924" y="838200"/>
            <a:ext cx="3514726" cy="1120091"/>
          </a:xfrm>
        </p:spPr>
        <p:txBody>
          <a:bodyPr/>
          <a:lstStyle/>
          <a:p>
            <a:pPr algn="l"/>
            <a:r>
              <a:rPr lang="zh-TW" altLang="en-US" sz="2800" dirty="0">
                <a:solidFill>
                  <a:srgbClr val="0A5496"/>
                </a:solidFill>
              </a:rPr>
              <a:t>在馬來西亞</a:t>
            </a:r>
          </a:p>
          <a:p>
            <a:pPr algn="l"/>
            <a:r>
              <a:rPr lang="zh-CN" altLang="en-US" dirty="0">
                <a:solidFill>
                  <a:srgbClr val="0A5496"/>
                </a:solidFill>
              </a:rPr>
              <a:t>的</a:t>
            </a:r>
            <a:r>
              <a:rPr lang="zh-TW" dirty="0" smtClean="0">
                <a:solidFill>
                  <a:srgbClr val="0A5496"/>
                </a:solidFill>
              </a:rPr>
              <a:t>領導發展</a:t>
            </a:r>
            <a:endParaRPr lang="zh-TW" dirty="0">
              <a:solidFill>
                <a:srgbClr val="0A5496"/>
              </a:solidFill>
            </a:endParaRPr>
          </a:p>
        </p:txBody>
      </p:sp>
      <p:sp>
        <p:nvSpPr>
          <p:cNvPr id="5" name="Rectangle 4"/>
          <p:cNvSpPr/>
          <p:nvPr/>
        </p:nvSpPr>
        <p:spPr>
          <a:xfrm>
            <a:off x="557620"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solidFill>
                <a:prstClr val="white"/>
              </a:solidFill>
              <a:latin typeface="Arial" panose="020B0604020202020204" pitchFamily="34" charset="0"/>
              <a:ea typeface="Arial" panose="020B0604020202020204" pitchFamily="34" charset="0"/>
              <a:cs typeface="Arial" panose="020B0604020202020204" pitchFamily="34" charset="0"/>
            </a:endParaRPr>
          </a:p>
        </p:txBody>
      </p:sp>
      <p:sp>
        <p:nvSpPr>
          <p:cNvPr id="7" name="Text Placeholder 1"/>
          <p:cNvSpPr txBox="1"/>
          <p:nvPr/>
        </p:nvSpPr>
        <p:spPr>
          <a:xfrm>
            <a:off x="169112" y="3701091"/>
            <a:ext cx="3514727" cy="1371600"/>
          </a:xfrm>
          <a:prstGeom prst="rect">
            <a:avLst/>
          </a:prstGeom>
        </p:spPr>
        <p:txBody>
          <a:bodyPr anchor="t"/>
          <a:lstStyle>
            <a:lvl1pPr marL="0" indent="0" algn="ctr" rtl="0" eaLnBrk="1" fontAlgn="base" hangingPunct="1">
              <a:lnSpc>
                <a:spcPct val="105000"/>
              </a:lnSpc>
              <a:spcBef>
                <a:spcPct val="20000"/>
              </a:spcBef>
              <a:spcAft>
                <a:spcPts val="600"/>
              </a:spcAft>
              <a:buFont typeface="Arial" panose="020B0604020202020204"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l">
              <a:lnSpc>
                <a:spcPts val="1350"/>
              </a:lnSpc>
            </a:pPr>
            <a:endParaRPr lang="en-US" sz="1200" dirty="0">
              <a:solidFill>
                <a:srgbClr val="000000">
                  <a:lumMod val="50000"/>
                  <a:lumOff val="50000"/>
                </a:srgbClr>
              </a:solidFill>
              <a:latin typeface="Arial" panose="020B0604020202020204" pitchFamily="34" charset="0"/>
              <a:cs typeface="Arial" panose="020B0604020202020204" pitchFamily="34" charset="0"/>
            </a:endParaRPr>
          </a:p>
        </p:txBody>
      </p:sp>
      <p:sp>
        <p:nvSpPr>
          <p:cNvPr id="10"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t>7</a:t>
            </a:fld>
            <a:endParaRPr lang="en-US" sz="750" smtClean="0">
              <a:solidFill>
                <a:prstClr val="white"/>
              </a:solidFill>
            </a:endParaRP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333" t="8632" b="-144"/>
          <a:stretch>
            <a:fillRect/>
          </a:stretch>
        </p:blipFill>
        <p:spPr>
          <a:xfrm>
            <a:off x="4248507" y="1633021"/>
            <a:ext cx="4895493" cy="3080785"/>
          </a:xfrm>
          <a:prstGeom prst="rect">
            <a:avLst/>
          </a:prstGeom>
        </p:spPr>
      </p:pic>
      <p:sp>
        <p:nvSpPr>
          <p:cNvPr id="6" name="TextBox 5"/>
          <p:cNvSpPr txBox="1"/>
          <p:nvPr/>
        </p:nvSpPr>
        <p:spPr>
          <a:xfrm>
            <a:off x="4248507" y="4713806"/>
            <a:ext cx="4743093" cy="261610"/>
          </a:xfrm>
          <a:prstGeom prst="rect">
            <a:avLst/>
          </a:prstGeom>
          <a:noFill/>
        </p:spPr>
        <p:txBody>
          <a:bodyPr wrap="square" rtlCol="0">
            <a:spAutoFit/>
          </a:bodyPr>
          <a:lstStyle/>
          <a:p>
            <a:pPr algn="r"/>
            <a:r>
              <a:rPr lang="zh-TW" sz="1100" i="1"/>
              <a:t>馬來西亞的青少獅為杰登募款</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a:fillRect/>
          </a:stretch>
        </p:blipFill>
        <p:spPr>
          <a:xfrm>
            <a:off x="152400" y="1638300"/>
            <a:ext cx="4457701" cy="5143500"/>
          </a:xfrm>
          <a:prstGeom prst="rect">
            <a:avLst/>
          </a:prstGeom>
        </p:spPr>
      </p:pic>
      <p:sp>
        <p:nvSpPr>
          <p:cNvPr id="9"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8</a:t>
            </a:fld>
            <a:endParaRPr lang="en-US" sz="750" smtClean="0">
              <a:solidFill>
                <a:schemeClr val="bg1"/>
              </a:solidFill>
            </a:endParaRPr>
          </a:p>
        </p:txBody>
      </p:sp>
      <p:sp>
        <p:nvSpPr>
          <p:cNvPr id="10" name="Text Placeholder 1"/>
          <p:cNvSpPr txBox="1"/>
          <p:nvPr/>
        </p:nvSpPr>
        <p:spPr>
          <a:xfrm>
            <a:off x="542923" y="2571750"/>
            <a:ext cx="2600327" cy="2561993"/>
          </a:xfrm>
          <a:prstGeom prst="rect">
            <a:avLst/>
          </a:prstGeom>
        </p:spPr>
        <p:txBody>
          <a:bodyPr anchor="t"/>
          <a:lstStyle>
            <a:lvl1pPr marL="0" indent="0" algn="ctr" rtl="0" eaLnBrk="1" fontAlgn="base" hangingPunct="1">
              <a:lnSpc>
                <a:spcPct val="105000"/>
              </a:lnSpc>
              <a:spcBef>
                <a:spcPct val="20000"/>
              </a:spcBef>
              <a:spcAft>
                <a:spcPts val="600"/>
              </a:spcAft>
              <a:buFont typeface="Arial" panose="020B0604020202020204"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zh-TW" sz="2100">
                <a:latin typeface="Arial" panose="020B0604020202020204"/>
                <a:ea typeface="PMingLiU" panose="02020500000000000000" charset="-120"/>
                <a:cs typeface="Arial" panose="020B0604020202020204"/>
              </a:rPr>
              <a:t>  </a:t>
            </a:r>
          </a:p>
        </p:txBody>
      </p:sp>
      <p:sp>
        <p:nvSpPr>
          <p:cNvPr id="11" name="Text Placeholder 3"/>
          <p:cNvSpPr txBox="1"/>
          <p:nvPr/>
        </p:nvSpPr>
        <p:spPr>
          <a:xfrm>
            <a:off x="542923" y="990600"/>
            <a:ext cx="3819882" cy="810033"/>
          </a:xfrm>
          <a:prstGeom prst="rect">
            <a:avLst/>
          </a:prstGeom>
        </p:spPr>
        <p:txBody>
          <a:bodyPr anchor="ctr"/>
          <a:lstStyle>
            <a:lvl1pPr marL="0" indent="0" algn="ctr" rtl="0" eaLnBrk="1" fontAlgn="base" hangingPunct="1">
              <a:spcBef>
                <a:spcPct val="20000"/>
              </a:spcBef>
              <a:spcAft>
                <a:spcPct val="0"/>
              </a:spcAft>
              <a:buFont typeface="Arial" panose="020B0604020202020204"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8795"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400"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6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4pPr>
            <a:lvl5pPr marL="1828800"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algn="l"/>
            <a:r>
              <a:rPr lang="zh-TW" altLang="en-US" sz="2800" dirty="0">
                <a:solidFill>
                  <a:srgbClr val="0A5496"/>
                </a:solidFill>
              </a:rPr>
              <a:t>在美國和新加坡</a:t>
            </a:r>
          </a:p>
          <a:p>
            <a:pPr algn="l"/>
            <a:r>
              <a:rPr lang="zh-CN" altLang="en-US" sz="2700" dirty="0" smtClean="0">
                <a:solidFill>
                  <a:srgbClr val="0A5496"/>
                </a:solidFill>
              </a:rPr>
              <a:t>的</a:t>
            </a:r>
            <a:r>
              <a:rPr lang="zh-TW" sz="2700" dirty="0" smtClean="0">
                <a:solidFill>
                  <a:srgbClr val="0A5496"/>
                </a:solidFill>
              </a:rPr>
              <a:t>服務</a:t>
            </a:r>
            <a:endParaRPr lang="zh-TW" sz="2700" dirty="0">
              <a:solidFill>
                <a:srgbClr val="0A5496"/>
              </a:solidFill>
            </a:endParaRPr>
          </a:p>
        </p:txBody>
      </p:sp>
      <p:sp>
        <p:nvSpPr>
          <p:cNvPr id="12" name="Rectangle 11"/>
          <p:cNvSpPr/>
          <p:nvPr/>
        </p:nvSpPr>
        <p:spPr>
          <a:xfrm>
            <a:off x="628651" y="1822263"/>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3" name="Text Placeholder 1"/>
          <p:cNvSpPr>
            <a:spLocks noGrp="1"/>
          </p:cNvSpPr>
          <p:nvPr>
            <p:ph type="body" sz="quarter" idx="12"/>
          </p:nvPr>
        </p:nvSpPr>
        <p:spPr>
          <a:xfrm>
            <a:off x="361949" y="2217153"/>
            <a:ext cx="4000500" cy="4564647"/>
          </a:xfrm>
        </p:spPr>
        <p:txBody>
          <a:bodyPr/>
          <a:lstStyle/>
          <a:p>
            <a:pPr marL="285750" indent="-285750" algn="l">
              <a:lnSpc>
                <a:spcPts val="1950"/>
              </a:lnSpc>
              <a:buFont typeface="Arial" panose="020B0604020202020204" pitchFamily="34" charset="0"/>
              <a:buChar char="•"/>
            </a:pPr>
            <a:r>
              <a:rPr lang="zh-TW" sz="2000" b="1" dirty="0">
                <a:solidFill>
                  <a:srgbClr val="00338D"/>
                </a:solidFill>
                <a:latin typeface="Microsoft JhengHei" panose="020B0604030504040204" pitchFamily="34" charset="-120"/>
                <a:ea typeface="Microsoft JhengHei" panose="020B0604030504040204" pitchFamily="34" charset="-120"/>
              </a:rPr>
              <a:t>在紐約</a:t>
            </a:r>
          </a:p>
          <a:p>
            <a:pPr marL="675005" lvl="1" indent="-285750" algn="l">
              <a:lnSpc>
                <a:spcPts val="1950"/>
              </a:lnSpc>
              <a:buFont typeface="Arial" panose="020B0604020202020204" pitchFamily="34" charset="0"/>
              <a:buChar char="•"/>
            </a:pPr>
            <a:r>
              <a:rPr lang="zh-TW" sz="1600" dirty="0">
                <a:solidFill>
                  <a:schemeClr val="bg1">
                    <a:lumMod val="50000"/>
                  </a:schemeClr>
                </a:solidFill>
                <a:latin typeface="Microsoft JhengHei" panose="020B0604030504040204" pitchFamily="34" charset="-120"/>
                <a:ea typeface="Microsoft JhengHei" panose="020B0604030504040204" pitchFamily="34" charset="-120"/>
              </a:rPr>
              <a:t>代表杰登的家人與當地醫院溝通， </a:t>
            </a:r>
            <a:r>
              <a:rPr lang="zh-TW" sz="1600" b="1" dirty="0">
                <a:solidFill>
                  <a:srgbClr val="0A5496"/>
                </a:solidFill>
                <a:latin typeface="Microsoft JhengHei" panose="020B0604030504040204" pitchFamily="34" charset="-120"/>
                <a:ea typeface="Microsoft JhengHei" panose="020B0604030504040204" pitchFamily="34" charset="-120"/>
              </a:rPr>
              <a:t>幫助開展治療</a:t>
            </a:r>
          </a:p>
          <a:p>
            <a:pPr marL="675005" lvl="1" indent="-285750" algn="l">
              <a:lnSpc>
                <a:spcPts val="1950"/>
              </a:lnSpc>
              <a:buFont typeface="Arial" panose="020B0604020202020204" pitchFamily="34" charset="0"/>
              <a:buChar char="•"/>
            </a:pPr>
            <a:r>
              <a:rPr lang="zh-TW" sz="1600" dirty="0">
                <a:solidFill>
                  <a:schemeClr val="bg1">
                    <a:lumMod val="50000"/>
                  </a:schemeClr>
                </a:solidFill>
                <a:latin typeface="Microsoft JhengHei" panose="020B0604030504040204" pitchFamily="34" charset="-120"/>
                <a:ea typeface="Microsoft JhengHei" panose="020B0604030504040204" pitchFamily="34" charset="-120"/>
              </a:rPr>
              <a:t>為杰登的治療和供給募款</a:t>
            </a:r>
          </a:p>
          <a:p>
            <a:pPr marL="675005" lvl="1" indent="-285750" algn="l">
              <a:lnSpc>
                <a:spcPts val="1950"/>
              </a:lnSpc>
              <a:buFont typeface="Arial" panose="020B0604020202020204" pitchFamily="34" charset="0"/>
              <a:buChar char="•"/>
            </a:pPr>
            <a:r>
              <a:rPr lang="zh-TW" sz="1600" dirty="0">
                <a:solidFill>
                  <a:schemeClr val="bg1">
                    <a:lumMod val="50000"/>
                  </a:schemeClr>
                </a:solidFill>
                <a:latin typeface="Microsoft JhengHei" panose="020B0604030504040204" pitchFamily="34" charset="-120"/>
                <a:ea typeface="Microsoft JhengHei" panose="020B0604030504040204" pitchFamily="34" charset="-120"/>
              </a:rPr>
              <a:t>鼓勵在Facebook發帖，介紹杰登的情況，</a:t>
            </a:r>
            <a:r>
              <a:rPr lang="zh-TW" sz="1800" dirty="0">
                <a:solidFill>
                  <a:schemeClr val="bg1">
                    <a:lumMod val="50000"/>
                  </a:schemeClr>
                </a:solidFill>
                <a:latin typeface="Microsoft JhengHei" panose="020B0604030504040204" pitchFamily="34" charset="-120"/>
                <a:ea typeface="Microsoft JhengHei" panose="020B0604030504040204" pitchFamily="34" charset="-120"/>
              </a:rPr>
              <a:t>以幫助募款</a:t>
            </a:r>
            <a:endParaRPr lang="zh-TW" sz="1600" dirty="0">
              <a:solidFill>
                <a:schemeClr val="bg1">
                  <a:lumMod val="50000"/>
                </a:schemeClr>
              </a:solidFill>
              <a:latin typeface="Microsoft JhengHei" panose="020B0604030504040204" pitchFamily="34" charset="-120"/>
              <a:ea typeface="Microsoft JhengHei" panose="020B0604030504040204" pitchFamily="34" charset="-120"/>
            </a:endParaRPr>
          </a:p>
          <a:p>
            <a:pPr marL="285750" indent="-285750" algn="l">
              <a:lnSpc>
                <a:spcPts val="1950"/>
              </a:lnSpc>
              <a:buFont typeface="Arial" panose="020B0604020202020204" pitchFamily="34" charset="0"/>
              <a:buChar char="•"/>
            </a:pPr>
            <a:r>
              <a:rPr lang="zh-TW" sz="2000" b="1" dirty="0">
                <a:solidFill>
                  <a:srgbClr val="00338D"/>
                </a:solidFill>
                <a:latin typeface="Microsoft JhengHei" panose="020B0604030504040204" pitchFamily="34" charset="-120"/>
                <a:ea typeface="Microsoft JhengHei" panose="020B0604030504040204" pitchFamily="34" charset="-120"/>
              </a:rPr>
              <a:t>在芝加哥</a:t>
            </a:r>
          </a:p>
          <a:p>
            <a:pPr marL="675005" lvl="1" indent="-285750" algn="l">
              <a:lnSpc>
                <a:spcPts val="1950"/>
              </a:lnSpc>
              <a:buFont typeface="Arial" panose="020B0604020202020204" pitchFamily="34" charset="0"/>
              <a:buChar char="•"/>
            </a:pPr>
            <a:r>
              <a:rPr lang="zh-TW" sz="1600" dirty="0">
                <a:solidFill>
                  <a:schemeClr val="bg1">
                    <a:lumMod val="50000"/>
                  </a:schemeClr>
                </a:solidFill>
                <a:latin typeface="Microsoft JhengHei" panose="020B0604030504040204" pitchFamily="34" charset="-120"/>
                <a:ea typeface="Microsoft JhengHei" panose="020B0604030504040204" pitchFamily="34" charset="-120"/>
              </a:rPr>
              <a:t>收集玩具送給杰登作為</a:t>
            </a:r>
            <a:r>
              <a:rPr lang="zh-TW" sz="1600" b="1" dirty="0">
                <a:solidFill>
                  <a:srgbClr val="0A5496"/>
                </a:solidFill>
                <a:latin typeface="Microsoft JhengHei" panose="020B0604030504040204" pitchFamily="34" charset="-120"/>
                <a:ea typeface="Microsoft JhengHei" panose="020B0604030504040204" pitchFamily="34" charset="-120"/>
              </a:rPr>
              <a:t>聖誕禮物</a:t>
            </a:r>
          </a:p>
          <a:p>
            <a:pPr marL="285750" indent="-285750" algn="l">
              <a:lnSpc>
                <a:spcPts val="1950"/>
              </a:lnSpc>
              <a:buFont typeface="Arial" panose="020B0604020202020204" pitchFamily="34" charset="0"/>
              <a:buChar char="•"/>
            </a:pPr>
            <a:r>
              <a:rPr lang="zh-TW" sz="2000" b="1" dirty="0">
                <a:solidFill>
                  <a:srgbClr val="00338D"/>
                </a:solidFill>
                <a:latin typeface="Microsoft JhengHei" panose="020B0604030504040204" pitchFamily="34" charset="-120"/>
                <a:ea typeface="Microsoft JhengHei" panose="020B0604030504040204" pitchFamily="34" charset="-120"/>
              </a:rPr>
              <a:t>在新加坡</a:t>
            </a:r>
          </a:p>
          <a:p>
            <a:pPr marL="675005" lvl="1" indent="-285750" algn="l">
              <a:lnSpc>
                <a:spcPts val="1950"/>
              </a:lnSpc>
              <a:buFont typeface="Arial" panose="020B0604020202020204" pitchFamily="34" charset="0"/>
              <a:buChar char="•"/>
            </a:pPr>
            <a:r>
              <a:rPr lang="zh-TW" sz="1600" b="1" dirty="0">
                <a:solidFill>
                  <a:srgbClr val="0A5496"/>
                </a:solidFill>
                <a:latin typeface="Microsoft JhengHei" panose="020B0604030504040204" pitchFamily="34" charset="-120"/>
                <a:ea typeface="Microsoft JhengHei" panose="020B0604030504040204" pitchFamily="34" charset="-120"/>
              </a:rPr>
              <a:t>在復合區年會時募款</a:t>
            </a:r>
          </a:p>
          <a:p>
            <a:pPr lvl="1" algn="l">
              <a:lnSpc>
                <a:spcPts val="1950"/>
              </a:lnSpc>
            </a:pPr>
            <a:endParaRPr lang="en-US" sz="1400" b="1" dirty="0" smtClean="0">
              <a:solidFill>
                <a:schemeClr val="tx2"/>
              </a:solidFill>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5971"/>
          <a:stretch>
            <a:fillRect/>
          </a:stretch>
        </p:blipFill>
        <p:spPr>
          <a:xfrm>
            <a:off x="4571997" y="547165"/>
            <a:ext cx="4592077" cy="5320236"/>
          </a:xfrm>
          <a:prstGeom prst="rect">
            <a:avLst/>
          </a:prstGeom>
        </p:spPr>
      </p:pic>
      <p:sp>
        <p:nvSpPr>
          <p:cNvPr id="5" name="TextBox 4"/>
          <p:cNvSpPr txBox="1"/>
          <p:nvPr/>
        </p:nvSpPr>
        <p:spPr>
          <a:xfrm>
            <a:off x="4362805" y="5867401"/>
            <a:ext cx="4628795" cy="261610"/>
          </a:xfrm>
          <a:prstGeom prst="rect">
            <a:avLst/>
          </a:prstGeom>
          <a:noFill/>
        </p:spPr>
        <p:txBody>
          <a:bodyPr wrap="square" rtlCol="0">
            <a:spAutoFit/>
          </a:bodyPr>
          <a:lstStyle/>
          <a:p>
            <a:pPr algn="r"/>
            <a:r>
              <a:rPr lang="zh-TW" sz="1100" i="1"/>
              <a:t>Yonkers千禧獅子分會運用Facebook作為宣傳工具。</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a:fillRect/>
          </a:stretch>
        </p:blipFill>
        <p:spPr>
          <a:xfrm>
            <a:off x="228600" y="1638300"/>
            <a:ext cx="4457701" cy="5143500"/>
          </a:xfrm>
          <a:prstGeom prst="rect">
            <a:avLst/>
          </a:prstGeom>
        </p:spPr>
      </p:pic>
      <p:sp>
        <p:nvSpPr>
          <p:cNvPr id="2" name="Text Placeholder 1"/>
          <p:cNvSpPr>
            <a:spLocks noGrp="1"/>
          </p:cNvSpPr>
          <p:nvPr>
            <p:ph type="body" sz="quarter" idx="12"/>
          </p:nvPr>
        </p:nvSpPr>
        <p:spPr>
          <a:xfrm>
            <a:off x="388319" y="2334703"/>
            <a:ext cx="4586748" cy="3581840"/>
          </a:xfrm>
        </p:spPr>
        <p:txBody>
          <a:bodyPr/>
          <a:lstStyle/>
          <a:p>
            <a:pPr marL="257175" indent="-257175" algn="l">
              <a:lnSpc>
                <a:spcPct val="100000"/>
              </a:lnSpc>
              <a:buFont typeface="Arial" panose="020B0604020202020204" pitchFamily="34" charset="0"/>
              <a:buChar char="•"/>
            </a:pPr>
            <a:r>
              <a:rPr lang="zh-TW" sz="2000" dirty="0">
                <a:latin typeface="Microsoft JhengHei" panose="020B0604030504040204" pitchFamily="34" charset="-120"/>
                <a:ea typeface="Microsoft JhengHei" panose="020B0604030504040204" pitchFamily="34" charset="-120"/>
                <a:cs typeface="Arial" panose="020B0604020202020204"/>
              </a:rPr>
              <a:t>發動分會會員支持杰登。</a:t>
            </a:r>
          </a:p>
          <a:p>
            <a:pPr marL="257175" indent="-257175" algn="l">
              <a:lnSpc>
                <a:spcPct val="100000"/>
              </a:lnSpc>
              <a:buFont typeface="Arial" panose="020B0604020202020204" pitchFamily="34" charset="0"/>
              <a:buChar char="•"/>
            </a:pPr>
            <a:r>
              <a:rPr lang="zh-TW" sz="2000" dirty="0">
                <a:latin typeface="Microsoft JhengHei" panose="020B0604030504040204" pitchFamily="34" charset="-120"/>
                <a:ea typeface="Microsoft JhengHei" panose="020B0604030504040204" pitchFamily="34" charset="-120"/>
                <a:cs typeface="Arial" panose="020B0604020202020204"/>
              </a:rPr>
              <a:t>支持杰登及其家人在巴塞羅那的需求。</a:t>
            </a:r>
          </a:p>
          <a:p>
            <a:pPr marL="257175" indent="-257175" algn="l">
              <a:lnSpc>
                <a:spcPct val="100000"/>
              </a:lnSpc>
              <a:buFont typeface="Arial" panose="020B0604020202020204" pitchFamily="34" charset="0"/>
              <a:buChar char="•"/>
            </a:pPr>
            <a:r>
              <a:rPr lang="zh-TW" sz="2000" dirty="0">
                <a:latin typeface="Microsoft JhengHei" panose="020B0604030504040204" pitchFamily="34" charset="-120"/>
                <a:ea typeface="Microsoft JhengHei" panose="020B0604030504040204" pitchFamily="34" charset="-120"/>
                <a:cs typeface="Arial" panose="020B0604020202020204"/>
              </a:rPr>
              <a:t>幫助杰登及其家人慶祝重要時刻，比如杰登的3歲生日和出院回家。</a:t>
            </a:r>
          </a:p>
          <a:p>
            <a:pPr marL="257175" indent="-257175" algn="l">
              <a:lnSpc>
                <a:spcPct val="100000"/>
              </a:lnSpc>
              <a:buFont typeface="Arial" panose="020B0604020202020204" pitchFamily="34" charset="0"/>
              <a:buChar char="•"/>
            </a:pPr>
            <a:r>
              <a:rPr lang="zh-TW" sz="2000" dirty="0">
                <a:latin typeface="Microsoft JhengHei" panose="020B0604030504040204" pitchFamily="34" charset="-120"/>
                <a:ea typeface="Microsoft JhengHei" panose="020B0604030504040204" pitchFamily="34" charset="-120"/>
                <a:cs typeface="Arial" panose="020B0604020202020204"/>
              </a:rPr>
              <a:t>打造正面的會員滿意度。</a:t>
            </a:r>
          </a:p>
          <a:p>
            <a:pPr marL="257175" indent="-257175" algn="l">
              <a:lnSpc>
                <a:spcPct val="100000"/>
              </a:lnSpc>
              <a:buFont typeface="Arial" panose="020B0604020202020204" pitchFamily="34" charset="0"/>
              <a:buChar char="•"/>
            </a:pPr>
            <a:endParaRPr lang="en-US" sz="1800" dirty="0"/>
          </a:p>
        </p:txBody>
      </p:sp>
      <p:sp>
        <p:nvSpPr>
          <p:cNvPr id="4" name="Text Placeholder 3"/>
          <p:cNvSpPr>
            <a:spLocks noGrp="1"/>
          </p:cNvSpPr>
          <p:nvPr>
            <p:ph type="body" sz="quarter" idx="15"/>
          </p:nvPr>
        </p:nvSpPr>
        <p:spPr>
          <a:xfrm>
            <a:off x="447674" y="990600"/>
            <a:ext cx="3286126" cy="1012230"/>
          </a:xfrm>
        </p:spPr>
        <p:txBody>
          <a:bodyPr/>
          <a:lstStyle/>
          <a:p>
            <a:pPr algn="l"/>
            <a:r>
              <a:rPr lang="zh-TW" altLang="en-US" sz="2800" dirty="0">
                <a:solidFill>
                  <a:srgbClr val="0A5496"/>
                </a:solidFill>
              </a:rPr>
              <a:t>在西班牙</a:t>
            </a:r>
          </a:p>
          <a:p>
            <a:pPr algn="l"/>
            <a:r>
              <a:rPr lang="zh-CN" altLang="en-US" dirty="0" smtClean="0">
                <a:solidFill>
                  <a:srgbClr val="0A5496"/>
                </a:solidFill>
              </a:rPr>
              <a:t>的</a:t>
            </a:r>
            <a:r>
              <a:rPr lang="zh-TW" dirty="0" smtClean="0">
                <a:solidFill>
                  <a:srgbClr val="0A5496"/>
                </a:solidFill>
              </a:rPr>
              <a:t>會員發展</a:t>
            </a:r>
            <a:endParaRPr lang="zh-TW" dirty="0">
              <a:solidFill>
                <a:srgbClr val="0A5496"/>
              </a:solidFill>
            </a:endParaRPr>
          </a:p>
        </p:txBody>
      </p:sp>
      <p:sp>
        <p:nvSpPr>
          <p:cNvPr id="5" name="Rectangle 4"/>
          <p:cNvSpPr/>
          <p:nvPr/>
        </p:nvSpPr>
        <p:spPr>
          <a:xfrm>
            <a:off x="542387"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panose="020B0604020202020204" pitchFamily="34" charset="0"/>
              <a:ea typeface="Arial" panose="020B0604020202020204" pitchFamily="34" charset="0"/>
              <a:cs typeface="Arial" panose="020B0604020202020204" pitchFamily="34" charset="0"/>
            </a:endParaRPr>
          </a:p>
        </p:txBody>
      </p:sp>
      <p:sp>
        <p:nvSpPr>
          <p:cNvPr id="9" name="Page number"/>
          <p:cNvSpPr txBox="1">
            <a:spLocks noChangeArrowheads="1"/>
          </p:cNvSpPr>
          <p:nvPr/>
        </p:nvSpPr>
        <p:spPr bwMode="auto">
          <a:xfrm>
            <a:off x="8401050" y="5646254"/>
            <a:ext cx="419100" cy="207749"/>
          </a:xfrm>
          <a:prstGeom prst="rect">
            <a:avLst/>
          </a:prstGeom>
          <a:noFill/>
          <a:ln>
            <a:noFill/>
          </a:ln>
        </p:spPr>
        <p:txBody>
          <a:bodyPr wrap="square" lIns="0" rIns="0" anchor="ctr">
            <a:spAutoFit/>
          </a:bodyPr>
          <a:lstStyle>
            <a:lvl1pPr eaLnBrk="0" hangingPunct="0">
              <a:defRPr sz="2400">
                <a:solidFill>
                  <a:schemeClr val="tx1"/>
                </a:solidFill>
                <a:latin typeface="Arial" panose="020B0604020202020204" pitchFamily="34" charset="0"/>
                <a:ea typeface="ヒラギノ角ゴ Pro W3" pitchFamily="125" charset="-128"/>
              </a:defRPr>
            </a:lvl1pPr>
            <a:lvl2pPr marL="742950" indent="-285750" eaLnBrk="0" hangingPunct="0">
              <a:defRPr sz="2400">
                <a:solidFill>
                  <a:schemeClr val="tx1"/>
                </a:solidFill>
                <a:latin typeface="Arial" panose="020B0604020202020204" pitchFamily="34" charset="0"/>
                <a:ea typeface="ヒラギノ角ゴ Pro W3" pitchFamily="125" charset="-128"/>
              </a:defRPr>
            </a:lvl2pPr>
            <a:lvl3pPr marL="1143000" indent="-228600" eaLnBrk="0" hangingPunct="0">
              <a:defRPr sz="2400">
                <a:solidFill>
                  <a:schemeClr val="tx1"/>
                </a:solidFill>
                <a:latin typeface="Arial" panose="020B0604020202020204" pitchFamily="34" charset="0"/>
                <a:ea typeface="ヒラギノ角ゴ Pro W3" pitchFamily="125" charset="-128"/>
              </a:defRPr>
            </a:lvl3pPr>
            <a:lvl4pPr marL="1600200" indent="-228600" eaLnBrk="0" hangingPunct="0">
              <a:defRPr sz="2400">
                <a:solidFill>
                  <a:schemeClr val="tx1"/>
                </a:solidFill>
                <a:latin typeface="Arial" panose="020B0604020202020204" pitchFamily="34" charset="0"/>
                <a:ea typeface="ヒラギノ角ゴ Pro W3" pitchFamily="125" charset="-128"/>
              </a:defRPr>
            </a:lvl4pPr>
            <a:lvl5pPr marL="2057400" indent="-228600" eaLnBrk="0" hangingPunct="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t>9</a:t>
            </a:fld>
            <a:endParaRPr lang="en-US" sz="750" smtClean="0">
              <a:solidFill>
                <a:schemeClr val="bg1"/>
              </a:solidFill>
            </a:endParaRPr>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1497" t="2222"/>
          <a:stretch>
            <a:fillRect/>
          </a:stretch>
        </p:blipFill>
        <p:spPr>
          <a:xfrm>
            <a:off x="5298917" y="228600"/>
            <a:ext cx="3845083" cy="5950452"/>
          </a:xfrm>
          <a:prstGeom prst="rect">
            <a:avLst/>
          </a:prstGeom>
        </p:spPr>
      </p:pic>
      <p:sp>
        <p:nvSpPr>
          <p:cNvPr id="3" name="TextBox 2"/>
          <p:cNvSpPr txBox="1"/>
          <p:nvPr/>
        </p:nvSpPr>
        <p:spPr>
          <a:xfrm>
            <a:off x="5298917" y="6179052"/>
            <a:ext cx="3845083" cy="261610"/>
          </a:xfrm>
          <a:prstGeom prst="rect">
            <a:avLst/>
          </a:prstGeom>
          <a:noFill/>
        </p:spPr>
        <p:txBody>
          <a:bodyPr wrap="square" rtlCol="0">
            <a:spAutoFit/>
          </a:bodyPr>
          <a:lstStyle/>
          <a:p>
            <a:pPr algn="r"/>
            <a:r>
              <a:rPr lang="zh-TW" sz="1100" i="1"/>
              <a:t>巴塞羅那的獅友拜訪杰登和他的家人</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609600" marR="0" indent="-609600" algn="ctr" defTabSz="914400" rtl="0" eaLnBrk="1" fontAlgn="base" latinLnBrk="0" hangingPunct="1">
          <a:spcAft>
            <a:spcPct val="0"/>
          </a:spcAft>
          <a:buClrTx/>
          <a:buSzTx/>
          <a:buFont typeface="Helvetica" pitchFamily="84" charset="0"/>
          <a:buNone/>
          <a:defRPr kumimoji="0" sz="3000" b="0" i="0" u="none" strike="noStrike" cap="none" normalizeH="0" dirty="0" err="1" smtClean="0">
            <a:ln>
              <a:noFill/>
            </a:ln>
            <a:solidFill>
              <a:srgbClr val="404040"/>
            </a:solidFill>
            <a:effectLst/>
            <a:ea typeface="ヒラギノ角ゴ Pro W3" pitchFamily="125"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defRPr kumimoji="0" lang="en-US" sz="3200" b="0" i="0" u="none" strike="noStrike" cap="none" normalizeH="0" baseline="-25000" smtClean="0">
            <a:ln>
              <a:noFill/>
            </a:ln>
            <a:solidFill>
              <a:srgbClr val="404040"/>
            </a:solidFill>
            <a:effectLst/>
            <a:latin typeface="Helvetica" pitchFamily="84" charset="0"/>
            <a:ea typeface="ヒラギノ角ゴ Pro W3" pitchFamily="125"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609600" marR="0" indent="-609600" algn="ctr" defTabSz="914400" rtl="0" eaLnBrk="1" fontAlgn="base" latinLnBrk="0" hangingPunct="1">
          <a:spcAft>
            <a:spcPct val="0"/>
          </a:spcAft>
          <a:buClrTx/>
          <a:buSzTx/>
          <a:buFont typeface="Helvetica" pitchFamily="84" charset="0"/>
          <a:buNone/>
          <a:defRPr kumimoji="0" sz="3000" b="0" i="0" u="none" strike="noStrike" cap="none" normalizeH="0" dirty="0" err="1" smtClean="0">
            <a:ln>
              <a:noFill/>
            </a:ln>
            <a:solidFill>
              <a:srgbClr val="404040"/>
            </a:solidFill>
            <a:effectLst/>
            <a:ea typeface="ヒラギノ角ゴ Pro W3" pitchFamily="125"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defRPr kumimoji="0" lang="en-US" sz="3200" b="0" i="0" u="none" strike="noStrike" cap="none" normalizeH="0" baseline="-25000" smtClean="0">
            <a:ln>
              <a:noFill/>
            </a:ln>
            <a:solidFill>
              <a:srgbClr val="404040"/>
            </a:solidFill>
            <a:effectLst/>
            <a:latin typeface="Helvetica" pitchFamily="84" charset="0"/>
            <a:ea typeface="ヒラギノ角ゴ Pro W3" pitchFamily="125"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spPr>
      <a:bodyPr vert="horz" wrap="square" lIns="91440" tIns="45720" rIns="91440" bIns="45720" numCol="1" rtlCol="0" anchor="t" anchorCtr="0" compatLnSpc="1"/>
      <a:lstStyle>
        <a:defPPr marL="609600" marR="0" indent="-609600" algn="ctr" defTabSz="914400" rtl="0" eaLnBrk="1" fontAlgn="base" latinLnBrk="0" hangingPunct="1">
          <a:spcAft>
            <a:spcPct val="0"/>
          </a:spcAft>
          <a:buClrTx/>
          <a:buSzTx/>
          <a:buFont typeface="Helvetica" pitchFamily="84" charset="0"/>
          <a:buNone/>
          <a:defRPr kumimoji="0" sz="3000" b="0" i="0" u="none" strike="noStrike" cap="none" normalizeH="0" dirty="0" err="1" smtClean="0">
            <a:ln>
              <a:noFill/>
            </a:ln>
            <a:solidFill>
              <a:srgbClr val="404040"/>
            </a:solidFill>
            <a:effectLst/>
            <a:ea typeface="ヒラギノ角ゴ Pro W3" pitchFamily="125"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spPr>
      <a:bodyPr vert="horz" wrap="square" lIns="91440" tIns="45720" rIns="91440" bIns="45720" numCol="1" anchor="t" anchorCtr="0" compatLnSpc="1"/>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defRPr kumimoji="0" lang="en-US" sz="3200" b="0" i="0" u="none" strike="noStrike" cap="none" normalizeH="0" baseline="-25000" smtClean="0">
            <a:ln>
              <a:noFill/>
            </a:ln>
            <a:solidFill>
              <a:srgbClr val="404040"/>
            </a:solidFill>
            <a:effectLst/>
            <a:latin typeface="Helvetica" pitchFamily="84" charset="0"/>
            <a:ea typeface="ヒラギノ角ゴ Pro W3" pitchFamily="125"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Lions_PowerPoint_Template_June2016_Template-1</Template>
  <TotalTime>4</TotalTime>
  <Words>899</Words>
  <Application>Microsoft Office PowerPoint</Application>
  <PresentationFormat>On-screen Show (4:3)</PresentationFormat>
  <Paragraphs>108</Paragraphs>
  <Slides>15</Slides>
  <Notes>15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Microsoft JhengHei</vt:lpstr>
      <vt:lpstr>Arial</vt:lpstr>
      <vt:lpstr>Arial Hebrew Scholar</vt:lpstr>
      <vt:lpstr>Calibri</vt:lpstr>
      <vt:lpstr>Helvetica</vt:lpstr>
      <vt:lpstr>Helvetica Neue</vt:lpstr>
      <vt:lpstr>Open sans</vt:lpstr>
      <vt:lpstr>Open Sans Light</vt:lpstr>
      <vt:lpstr>PMingLiU</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Kneisel, Christine</cp:lastModifiedBy>
  <cp:revision>2241</cp:revision>
  <cp:lastPrinted>2018-09-26T19:14:00Z</cp:lastPrinted>
  <dcterms:created xsi:type="dcterms:W3CDTF">2016-11-15T15:12:00Z</dcterms:created>
  <dcterms:modified xsi:type="dcterms:W3CDTF">2019-09-30T13:45:50Z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KSOProductBuildVer">
    <vt:lpwstr>2052-11.1.0.8976</vt:lpwstr>
  </property>
</Properties>
</file>