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6"/>
  </p:sldMasterIdLst>
  <p:notesMasterIdLst>
    <p:notesMasterId r:id="rId29"/>
  </p:notesMasterIdLst>
  <p:handoutMasterIdLst>
    <p:handoutMasterId r:id="rId30"/>
  </p:handoutMasterIdLst>
  <p:sldIdLst>
    <p:sldId id="305" r:id="rId7"/>
    <p:sldId id="258" r:id="rId8"/>
    <p:sldId id="336" r:id="rId9"/>
    <p:sldId id="337" r:id="rId10"/>
    <p:sldId id="340" r:id="rId11"/>
    <p:sldId id="286" r:id="rId12"/>
    <p:sldId id="285" r:id="rId13"/>
    <p:sldId id="353" r:id="rId14"/>
    <p:sldId id="341" r:id="rId15"/>
    <p:sldId id="344" r:id="rId16"/>
    <p:sldId id="345" r:id="rId17"/>
    <p:sldId id="342" r:id="rId18"/>
    <p:sldId id="346" r:id="rId19"/>
    <p:sldId id="347" r:id="rId20"/>
    <p:sldId id="349" r:id="rId21"/>
    <p:sldId id="289" r:id="rId22"/>
    <p:sldId id="287" r:id="rId23"/>
    <p:sldId id="357" r:id="rId24"/>
    <p:sldId id="350" r:id="rId25"/>
    <p:sldId id="351" r:id="rId26"/>
    <p:sldId id="355" r:id="rId27"/>
    <p:sldId id="301" r:id="rId28"/>
  </p:sldIdLst>
  <p:sldSz cx="16249650" cy="9144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812582"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1625163"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2437745"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3250326"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4062908" algn="l" defTabSz="1625163" rtl="0" eaLnBrk="1" latinLnBrk="0" hangingPunct="1">
      <a:defRPr kern="1200">
        <a:solidFill>
          <a:schemeClr val="tx1"/>
        </a:solidFill>
        <a:latin typeface="Arial" pitchFamily="34" charset="0"/>
        <a:ea typeface="ヒラギノ角ゴ Pro W3" pitchFamily="125" charset="-128"/>
        <a:cs typeface="+mn-cs"/>
      </a:defRPr>
    </a:lvl6pPr>
    <a:lvl7pPr marL="4875489" algn="l" defTabSz="1625163" rtl="0" eaLnBrk="1" latinLnBrk="0" hangingPunct="1">
      <a:defRPr kern="1200">
        <a:solidFill>
          <a:schemeClr val="tx1"/>
        </a:solidFill>
        <a:latin typeface="Arial" pitchFamily="34" charset="0"/>
        <a:ea typeface="ヒラギノ角ゴ Pro W3" pitchFamily="125" charset="-128"/>
        <a:cs typeface="+mn-cs"/>
      </a:defRPr>
    </a:lvl7pPr>
    <a:lvl8pPr marL="5688071" algn="l" defTabSz="1625163" rtl="0" eaLnBrk="1" latinLnBrk="0" hangingPunct="1">
      <a:defRPr kern="1200">
        <a:solidFill>
          <a:schemeClr val="tx1"/>
        </a:solidFill>
        <a:latin typeface="Arial" pitchFamily="34" charset="0"/>
        <a:ea typeface="ヒラギノ角ゴ Pro W3" pitchFamily="125" charset="-128"/>
        <a:cs typeface="+mn-cs"/>
      </a:defRPr>
    </a:lvl8pPr>
    <a:lvl9pPr marL="6500652" algn="l" defTabSz="1625163"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880" userDrawn="1">
          <p15:clr>
            <a:srgbClr val="A4A3A4"/>
          </p15:clr>
        </p15:guide>
        <p15:guide id="2" pos="5118" userDrawn="1">
          <p15:clr>
            <a:srgbClr val="A4A3A4"/>
          </p15:clr>
        </p15:guide>
        <p15:guide id="5" orient="horz" pos="1216" userDrawn="1">
          <p15:clr>
            <a:srgbClr val="A4A3A4"/>
          </p15:clr>
        </p15:guide>
        <p15:guide id="6" orient="horz" pos="896" userDrawn="1">
          <p15:clr>
            <a:srgbClr val="A4A3A4"/>
          </p15:clr>
        </p15:guide>
        <p15:guide id="7" orient="horz" pos="5504" userDrawn="1">
          <p15:clr>
            <a:srgbClr val="A4A3A4"/>
          </p15:clr>
        </p15:guide>
        <p15:guide id="8" pos="853" userDrawn="1">
          <p15:clr>
            <a:srgbClr val="A4A3A4"/>
          </p15:clr>
        </p15:guide>
        <p15:guide id="9" pos="9383" userDrawn="1">
          <p15:clr>
            <a:srgbClr val="A4A3A4"/>
          </p15:clr>
        </p15:guide>
        <p15:guide id="10" orient="horz" pos="5376" userDrawn="1">
          <p15:clr>
            <a:srgbClr val="A4A3A4"/>
          </p15:clr>
        </p15:guide>
        <p15:guide id="11" orient="horz" pos="2112" userDrawn="1">
          <p15:clr>
            <a:srgbClr val="A4A3A4"/>
          </p15:clr>
        </p15:guide>
        <p15:guide id="12" pos="4777" userDrawn="1">
          <p15:clr>
            <a:srgbClr val="A4A3A4"/>
          </p15:clr>
        </p15:guide>
        <p15:guide id="13" pos="5459" userDrawn="1">
          <p15:clr>
            <a:srgbClr val="A4A3A4"/>
          </p15:clr>
        </p15:guide>
        <p15:guide id="14" orient="horz" pos="2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ara" initials="TO" lastIdx="2" clrIdx="0">
    <p:extLst/>
  </p:cmAuthor>
  <p:cmAuthor id="2" name="Tamara Osheroff" initials="TO" lastIdx="2" clrIdx="1">
    <p:extLst/>
  </p:cmAuthor>
  <p:cmAuthor id="3" name="Tamara Osheroff" initials="TO [2]" lastIdx="1" clrIdx="2">
    <p:extLst/>
  </p:cmAuthor>
  <p:cmAuthor id="4" name="Tamara Osheroff" initials="TO [3]" lastIdx="1" clrIdx="3">
    <p:extLst/>
  </p:cmAuthor>
  <p:cmAuthor id="5" name="Tamara Osheroff" initials="TO [4]" lastIdx="1" clrIdx="4">
    <p:extLst/>
  </p:cmAuthor>
  <p:cmAuthor id="6" name="Tamara Osheroff" initials="TO [5]" lastIdx="1" clrIdx="5">
    <p:extLst/>
  </p:cmAuthor>
  <p:cmAuthor id="7" name="Tamara Osheroff" initials="TO [6]" lastIdx="1" clrIdx="6">
    <p:extLst/>
  </p:cmAuthor>
  <p:cmAuthor id="8" name="Tamara Osheroff" initials="TO [7]" lastIdx="1" clrIdx="7">
    <p:extLst/>
  </p:cmAuthor>
  <p:cmAuthor id="9" name="Tamara Osheroff" initials="TO [8]" lastIdx="1" clrIdx="8">
    <p:extLst/>
  </p:cmAuthor>
  <p:cmAuthor id="10" name="Tamara Osheroff" initials="TO [9]" lastIdx="1" clrIdx="9">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04BD2"/>
    <a:srgbClr val="FBC40E"/>
    <a:srgbClr val="ADB9CA"/>
    <a:srgbClr val="8343C9"/>
    <a:srgbClr val="766A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18" autoAdjust="0"/>
    <p:restoredTop sz="81691" autoAdjust="0"/>
  </p:normalViewPr>
  <p:slideViewPr>
    <p:cSldViewPr snapToGrid="0" showGuides="1">
      <p:cViewPr varScale="1">
        <p:scale>
          <a:sx n="79" d="100"/>
          <a:sy n="79" d="100"/>
        </p:scale>
        <p:origin x="1912" y="208"/>
      </p:cViewPr>
      <p:guideLst>
        <p:guide orient="horz" pos="2880"/>
        <p:guide pos="5118"/>
        <p:guide orient="horz" pos="1216"/>
        <p:guide orient="horz" pos="896"/>
        <p:guide orient="horz" pos="5504"/>
        <p:guide pos="853"/>
        <p:guide pos="9383"/>
        <p:guide orient="horz" pos="5376"/>
        <p:guide orient="horz" pos="2112"/>
        <p:guide pos="4777"/>
        <p:guide pos="5459"/>
        <p:guide orient="horz" pos="256"/>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0" d="100"/>
        <a:sy n="90" d="100"/>
      </p:scale>
      <p:origin x="0" y="0"/>
    </p:cViewPr>
  </p:sorterViewPr>
  <p:notesViewPr>
    <p:cSldViewPr snapToGrid="0" showGuides="1">
      <p:cViewPr varScale="1">
        <p:scale>
          <a:sx n="78" d="100"/>
          <a:sy n="78" d="100"/>
        </p:scale>
        <p:origin x="2995" y="77"/>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30" Type="http://schemas.openxmlformats.org/officeDocument/2006/relationships/handoutMaster" Target="handoutMasters/handout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3.xml"/><Relationship Id="rId6" Type="http://schemas.openxmlformats.org/officeDocument/2006/relationships/slideMaster" Target="slideMasters/slideMaster1.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4142962" y="0"/>
            <a:ext cx="3170583" cy="480887"/>
          </a:xfrm>
          <a:prstGeom prst="rect">
            <a:avLst/>
          </a:prstGeom>
        </p:spPr>
        <p:txBody>
          <a:bodyPr vert="horz" wrap="square" lIns="95280" tIns="47640" rIns="95280" bIns="47640" numCol="1" anchor="t" anchorCtr="0" compatLnSpc="1">
            <a:prstTxWarp prst="textNoShape">
              <a:avLst/>
            </a:prstTxWarp>
          </a:bodyPr>
          <a:lstStyle>
            <a:lvl1pPr algn="r">
              <a:defRPr sz="1300" smtClean="0">
                <a:latin typeface="Calibri" pitchFamily="34" charset="0"/>
              </a:defRPr>
            </a:lvl1pPr>
          </a:lstStyle>
          <a:p>
            <a:pPr>
              <a:defRPr/>
            </a:pPr>
            <a:fld id="{689638C7-9707-45AE-AE83-92CE285BD967}" type="datetimeFigureOut">
              <a:rPr lang="en-US"/>
              <a:pPr>
                <a:defRPr/>
              </a:pPr>
              <a:t>12/1/17</a:t>
            </a:fld>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12/1/17</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33" kern="1200">
        <a:solidFill>
          <a:schemeClr val="tx1"/>
        </a:solidFill>
        <a:latin typeface="+mn-lt"/>
        <a:ea typeface="ヒラギノ角ゴ Pro W3" charset="0"/>
        <a:cs typeface="ヒラギノ角ゴ Pro W3" charset="0"/>
      </a:defRPr>
    </a:lvl1pPr>
    <a:lvl2pPr marL="812582" algn="l" rtl="0" eaLnBrk="0" fontAlgn="base" hangingPunct="0">
      <a:spcBef>
        <a:spcPct val="30000"/>
      </a:spcBef>
      <a:spcAft>
        <a:spcPct val="0"/>
      </a:spcAft>
      <a:defRPr sz="2133" kern="1200">
        <a:solidFill>
          <a:schemeClr val="tx1"/>
        </a:solidFill>
        <a:latin typeface="+mn-lt"/>
        <a:ea typeface="ヒラギノ角ゴ Pro W3" charset="0"/>
        <a:cs typeface="+mn-cs"/>
      </a:defRPr>
    </a:lvl2pPr>
    <a:lvl3pPr marL="1625163" algn="l" rtl="0" eaLnBrk="0" fontAlgn="base" hangingPunct="0">
      <a:spcBef>
        <a:spcPct val="30000"/>
      </a:spcBef>
      <a:spcAft>
        <a:spcPct val="0"/>
      </a:spcAft>
      <a:defRPr sz="2133" kern="1200">
        <a:solidFill>
          <a:schemeClr val="tx1"/>
        </a:solidFill>
        <a:latin typeface="+mn-lt"/>
        <a:ea typeface="ヒラギノ角ゴ Pro W3" charset="0"/>
        <a:cs typeface="+mn-cs"/>
      </a:defRPr>
    </a:lvl3pPr>
    <a:lvl4pPr marL="2437745" algn="l" rtl="0" eaLnBrk="0" fontAlgn="base" hangingPunct="0">
      <a:spcBef>
        <a:spcPct val="30000"/>
      </a:spcBef>
      <a:spcAft>
        <a:spcPct val="0"/>
      </a:spcAft>
      <a:defRPr sz="2133" kern="1200">
        <a:solidFill>
          <a:schemeClr val="tx1"/>
        </a:solidFill>
        <a:latin typeface="+mn-lt"/>
        <a:ea typeface="ヒラギノ角ゴ Pro W3" charset="0"/>
        <a:cs typeface="+mn-cs"/>
      </a:defRPr>
    </a:lvl4pPr>
    <a:lvl5pPr marL="3250326" algn="l" rtl="0" eaLnBrk="0" fontAlgn="base" hangingPunct="0">
      <a:spcBef>
        <a:spcPct val="30000"/>
      </a:spcBef>
      <a:spcAft>
        <a:spcPct val="0"/>
      </a:spcAft>
      <a:defRPr sz="2133" kern="1200">
        <a:solidFill>
          <a:schemeClr val="tx1"/>
        </a:solidFill>
        <a:latin typeface="+mn-lt"/>
        <a:ea typeface="ヒラギノ角ゴ Pro W3" charset="0"/>
        <a:cs typeface="+mn-cs"/>
      </a:defRPr>
    </a:lvl5pPr>
    <a:lvl6pPr marL="4062908" algn="l" defTabSz="1625163" rtl="0" eaLnBrk="1" latinLnBrk="0" hangingPunct="1">
      <a:defRPr sz="2133" kern="1200">
        <a:solidFill>
          <a:schemeClr val="tx1"/>
        </a:solidFill>
        <a:latin typeface="+mn-lt"/>
        <a:ea typeface="+mn-ea"/>
        <a:cs typeface="+mn-cs"/>
      </a:defRPr>
    </a:lvl6pPr>
    <a:lvl7pPr marL="4875489" algn="l" defTabSz="1625163" rtl="0" eaLnBrk="1" latinLnBrk="0" hangingPunct="1">
      <a:defRPr sz="2133" kern="1200">
        <a:solidFill>
          <a:schemeClr val="tx1"/>
        </a:solidFill>
        <a:latin typeface="+mn-lt"/>
        <a:ea typeface="+mn-ea"/>
        <a:cs typeface="+mn-cs"/>
      </a:defRPr>
    </a:lvl7pPr>
    <a:lvl8pPr marL="5688071" algn="l" defTabSz="1625163" rtl="0" eaLnBrk="1" latinLnBrk="0" hangingPunct="1">
      <a:defRPr sz="2133" kern="1200">
        <a:solidFill>
          <a:schemeClr val="tx1"/>
        </a:solidFill>
        <a:latin typeface="+mn-lt"/>
        <a:ea typeface="+mn-ea"/>
        <a:cs typeface="+mn-cs"/>
      </a:defRPr>
    </a:lvl8pPr>
    <a:lvl9pPr marL="6500652" algn="l" defTabSz="1625163" rtl="0" eaLnBrk="1" latinLnBrk="0" hangingPunct="1">
      <a:defRPr sz="21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5763" y="692150"/>
            <a:ext cx="6146800"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MS PGothic"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3200">
                <a:solidFill>
                  <a:schemeClr val="tx1"/>
                </a:solidFill>
                <a:latin typeface="Calibri" charset="0"/>
                <a:ea typeface="MS PGothic" charset="-128"/>
              </a:defRPr>
            </a:lvl1pPr>
            <a:lvl2pPr marL="749300" indent="-287338" eaLnBrk="0" hangingPunct="0">
              <a:spcBef>
                <a:spcPct val="30000"/>
              </a:spcBef>
              <a:defRPr sz="3200">
                <a:solidFill>
                  <a:schemeClr val="tx1"/>
                </a:solidFill>
                <a:latin typeface="Calibri" charset="0"/>
                <a:ea typeface="MS PGothic" charset="-128"/>
              </a:defRPr>
            </a:lvl2pPr>
            <a:lvl3pPr marL="1152525" indent="-230188" eaLnBrk="0" hangingPunct="0">
              <a:spcBef>
                <a:spcPct val="30000"/>
              </a:spcBef>
              <a:defRPr sz="3200">
                <a:solidFill>
                  <a:schemeClr val="tx1"/>
                </a:solidFill>
                <a:latin typeface="Calibri" charset="0"/>
                <a:ea typeface="MS PGothic" charset="-128"/>
              </a:defRPr>
            </a:lvl3pPr>
            <a:lvl4pPr marL="1612900" indent="-230188" eaLnBrk="0" hangingPunct="0">
              <a:spcBef>
                <a:spcPct val="30000"/>
              </a:spcBef>
              <a:defRPr sz="3200">
                <a:solidFill>
                  <a:schemeClr val="tx1"/>
                </a:solidFill>
                <a:latin typeface="Calibri" charset="0"/>
                <a:ea typeface="MS PGothic" charset="-128"/>
              </a:defRPr>
            </a:lvl4pPr>
            <a:lvl5pPr marL="2074863" indent="-230188" eaLnBrk="0" hangingPunct="0">
              <a:spcBef>
                <a:spcPct val="30000"/>
              </a:spcBef>
              <a:defRPr sz="3200">
                <a:solidFill>
                  <a:schemeClr val="tx1"/>
                </a:solidFill>
                <a:latin typeface="Calibri" charset="0"/>
                <a:ea typeface="MS PGothic" charset="-128"/>
              </a:defRPr>
            </a:lvl5pPr>
            <a:lvl6pPr marL="2532063" indent="-230188" defTabSz="1219200" eaLnBrk="0" fontAlgn="base" hangingPunct="0">
              <a:spcBef>
                <a:spcPct val="30000"/>
              </a:spcBef>
              <a:spcAft>
                <a:spcPct val="0"/>
              </a:spcAft>
              <a:defRPr sz="3200">
                <a:solidFill>
                  <a:schemeClr val="tx1"/>
                </a:solidFill>
                <a:latin typeface="Calibri" charset="0"/>
                <a:ea typeface="MS PGothic" charset="-128"/>
              </a:defRPr>
            </a:lvl6pPr>
            <a:lvl7pPr marL="2989263" indent="-230188" defTabSz="1219200" eaLnBrk="0" fontAlgn="base" hangingPunct="0">
              <a:spcBef>
                <a:spcPct val="30000"/>
              </a:spcBef>
              <a:spcAft>
                <a:spcPct val="0"/>
              </a:spcAft>
              <a:defRPr sz="3200">
                <a:solidFill>
                  <a:schemeClr val="tx1"/>
                </a:solidFill>
                <a:latin typeface="Calibri" charset="0"/>
                <a:ea typeface="MS PGothic" charset="-128"/>
              </a:defRPr>
            </a:lvl7pPr>
            <a:lvl8pPr marL="3446463" indent="-230188" defTabSz="1219200" eaLnBrk="0" fontAlgn="base" hangingPunct="0">
              <a:spcBef>
                <a:spcPct val="30000"/>
              </a:spcBef>
              <a:spcAft>
                <a:spcPct val="0"/>
              </a:spcAft>
              <a:defRPr sz="3200">
                <a:solidFill>
                  <a:schemeClr val="tx1"/>
                </a:solidFill>
                <a:latin typeface="Calibri" charset="0"/>
                <a:ea typeface="MS PGothic" charset="-128"/>
              </a:defRPr>
            </a:lvl8pPr>
            <a:lvl9pPr marL="3903663" indent="-230188" defTabSz="1219200" eaLnBrk="0" fontAlgn="base" hangingPunct="0">
              <a:spcBef>
                <a:spcPct val="30000"/>
              </a:spcBef>
              <a:spcAft>
                <a:spcPct val="0"/>
              </a:spcAft>
              <a:defRPr sz="3200">
                <a:solidFill>
                  <a:schemeClr val="tx1"/>
                </a:solidFill>
                <a:latin typeface="Calibri" charset="0"/>
                <a:ea typeface="MS PGothic" charset="-128"/>
              </a:defRPr>
            </a:lvl9pPr>
          </a:lstStyle>
          <a:p>
            <a:pPr eaLnBrk="1" hangingPunct="1">
              <a:spcBef>
                <a:spcPct val="0"/>
              </a:spcBef>
            </a:pPr>
            <a:fld id="{34E390C0-E9A6-C745-9212-19842ADF1733}" type="slidenum">
              <a:rPr lang="en-US" altLang="en-US" sz="1200"/>
              <a:pPr eaLnBrk="1" hangingPunct="1">
                <a:spcBef>
                  <a:spcPct val="0"/>
                </a:spcBef>
              </a:pPr>
              <a:t>1</a:t>
            </a:fld>
            <a:endParaRPr lang="en-US" altLang="en-US" sz="1200" dirty="0"/>
          </a:p>
        </p:txBody>
      </p:sp>
    </p:spTree>
    <p:extLst>
      <p:ext uri="{BB962C8B-B14F-4D97-AF65-F5344CB8AC3E}">
        <p14:creationId xmlns:p14="http://schemas.microsoft.com/office/powerpoint/2010/main" val="60934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10</a:t>
            </a:fld>
            <a:endParaRPr lang="en-US" dirty="0"/>
          </a:p>
        </p:txBody>
      </p:sp>
    </p:spTree>
    <p:extLst>
      <p:ext uri="{BB962C8B-B14F-4D97-AF65-F5344CB8AC3E}">
        <p14:creationId xmlns:p14="http://schemas.microsoft.com/office/powerpoint/2010/main" val="105712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37505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12</a:t>
            </a:fld>
            <a:endParaRPr lang="en-US" dirty="0"/>
          </a:p>
        </p:txBody>
      </p:sp>
    </p:spTree>
    <p:extLst>
      <p:ext uri="{BB962C8B-B14F-4D97-AF65-F5344CB8AC3E}">
        <p14:creationId xmlns:p14="http://schemas.microsoft.com/office/powerpoint/2010/main" val="465471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133"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880666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charset="0"/>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14</a:t>
            </a:fld>
            <a:endParaRPr lang="en-US" dirty="0"/>
          </a:p>
        </p:txBody>
      </p:sp>
    </p:spTree>
    <p:extLst>
      <p:ext uri="{BB962C8B-B14F-4D97-AF65-F5344CB8AC3E}">
        <p14:creationId xmlns:p14="http://schemas.microsoft.com/office/powerpoint/2010/main" val="25061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11444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3B6CF-6372-4870-B0E3-56572A5F98F9}" type="slidenum">
              <a:rPr lang="en-US" smtClean="0"/>
              <a:t>16</a:t>
            </a:fld>
            <a:endParaRPr lang="en-US" dirty="0"/>
          </a:p>
        </p:txBody>
      </p:sp>
    </p:spTree>
    <p:extLst>
      <p:ext uri="{BB962C8B-B14F-4D97-AF65-F5344CB8AC3E}">
        <p14:creationId xmlns:p14="http://schemas.microsoft.com/office/powerpoint/2010/main" val="161862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3236442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3B6CF-6372-4870-B0E3-56572A5F98F9}" type="slidenum">
              <a:rPr lang="en-US" smtClean="0"/>
              <a:t>18</a:t>
            </a:fld>
            <a:endParaRPr lang="en-US" dirty="0"/>
          </a:p>
        </p:txBody>
      </p:sp>
    </p:spTree>
    <p:extLst>
      <p:ext uri="{BB962C8B-B14F-4D97-AF65-F5344CB8AC3E}">
        <p14:creationId xmlns:p14="http://schemas.microsoft.com/office/powerpoint/2010/main" val="158774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charset="0"/>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19</a:t>
            </a:fld>
            <a:endParaRPr lang="en-US" dirty="0"/>
          </a:p>
        </p:txBody>
      </p:sp>
    </p:spTree>
    <p:extLst>
      <p:ext uri="{BB962C8B-B14F-4D97-AF65-F5344CB8AC3E}">
        <p14:creationId xmlns:p14="http://schemas.microsoft.com/office/powerpoint/2010/main" val="118363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65382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pPr marL="0" indent="0">
              <a:buFont typeface="Arial"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20</a:t>
            </a:fld>
            <a:endParaRPr lang="en-US" dirty="0"/>
          </a:p>
        </p:txBody>
      </p:sp>
    </p:spTree>
    <p:extLst>
      <p:ext uri="{BB962C8B-B14F-4D97-AF65-F5344CB8AC3E}">
        <p14:creationId xmlns:p14="http://schemas.microsoft.com/office/powerpoint/2010/main" val="214452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52024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3B6CF-6372-4870-B0E3-56572A5F98F9}" type="slidenum">
              <a:rPr lang="en-US" smtClean="0"/>
              <a:t>22</a:t>
            </a:fld>
            <a:endParaRPr lang="en-US" dirty="0"/>
          </a:p>
        </p:txBody>
      </p:sp>
    </p:spTree>
    <p:extLst>
      <p:ext uri="{BB962C8B-B14F-4D97-AF65-F5344CB8AC3E}">
        <p14:creationId xmlns:p14="http://schemas.microsoft.com/office/powerpoint/2010/main" val="555420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103700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000"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29579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5</a:t>
            </a:fld>
            <a:endParaRPr lang="en-US" dirty="0"/>
          </a:p>
        </p:txBody>
      </p:sp>
    </p:spTree>
    <p:extLst>
      <p:ext uri="{BB962C8B-B14F-4D97-AF65-F5344CB8AC3E}">
        <p14:creationId xmlns:p14="http://schemas.microsoft.com/office/powerpoint/2010/main" val="178882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6</a:t>
            </a:fld>
            <a:endParaRPr lang="en-US" dirty="0"/>
          </a:p>
        </p:txBody>
      </p:sp>
    </p:spTree>
    <p:extLst>
      <p:ext uri="{BB962C8B-B14F-4D97-AF65-F5344CB8AC3E}">
        <p14:creationId xmlns:p14="http://schemas.microsoft.com/office/powerpoint/2010/main" val="54587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96522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8</a:t>
            </a:fld>
            <a:endParaRPr lang="en-US" dirty="0"/>
          </a:p>
        </p:txBody>
      </p:sp>
    </p:spTree>
    <p:extLst>
      <p:ext uri="{BB962C8B-B14F-4D97-AF65-F5344CB8AC3E}">
        <p14:creationId xmlns:p14="http://schemas.microsoft.com/office/powerpoint/2010/main" val="136589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9</a:t>
            </a:fld>
            <a:endParaRPr lang="en-US" dirty="0"/>
          </a:p>
        </p:txBody>
      </p:sp>
    </p:spTree>
    <p:extLst>
      <p:ext uri="{BB962C8B-B14F-4D97-AF65-F5344CB8AC3E}">
        <p14:creationId xmlns:p14="http://schemas.microsoft.com/office/powerpoint/2010/main" val="43602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7" name="Title 6"/>
          <p:cNvSpPr>
            <a:spLocks noGrp="1"/>
          </p:cNvSpPr>
          <p:nvPr>
            <p:ph type="title"/>
          </p:nvPr>
        </p:nvSpPr>
        <p:spPr>
          <a:xfrm>
            <a:off x="8395652" y="5237934"/>
            <a:ext cx="7312343" cy="1032277"/>
          </a:xfrm>
        </p:spPr>
        <p:txBody>
          <a:bodyPr vert="horz" lIns="0" tIns="0" rIns="0" bIns="0" anchor="t" anchorCtr="0">
            <a:normAutofit/>
          </a:bodyPr>
          <a:lstStyle>
            <a:lvl1pPr marL="385087" indent="-385087" algn="r">
              <a:defRPr lang="en-US" sz="3199"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7312342" y="7613038"/>
            <a:ext cx="8395653" cy="611616"/>
          </a:xfrm>
        </p:spPr>
        <p:txBody>
          <a:bodyPr lIns="0" tIns="0" rIns="0" bIns="0" anchor="t" anchorCtr="0"/>
          <a:lstStyle>
            <a:lvl1pPr marL="0" indent="0" algn="r">
              <a:buFont typeface="Arial" panose="020B0604020202020204" pitchFamily="34" charset="0"/>
              <a:buNone/>
              <a:defRPr lang="en-US" sz="2399"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sp>
        <p:nvSpPr>
          <p:cNvPr id="13" name="Text Placeholder 12"/>
          <p:cNvSpPr>
            <a:spLocks noGrp="1"/>
          </p:cNvSpPr>
          <p:nvPr>
            <p:ph type="body" sz="quarter" idx="10" hasCustomPrompt="1"/>
          </p:nvPr>
        </p:nvSpPr>
        <p:spPr>
          <a:xfrm>
            <a:off x="7853997" y="6441868"/>
            <a:ext cx="7853998" cy="611616"/>
          </a:xfrm>
        </p:spPr>
        <p:txBody>
          <a:bodyPr lIns="0" tIns="0" rIns="0" bIns="0" anchor="ctr" anchorCtr="0"/>
          <a:lstStyle>
            <a:lvl1pPr marL="0" indent="0" algn="r" rtl="0" fontAlgn="base">
              <a:spcBef>
                <a:spcPct val="0"/>
              </a:spcBef>
              <a:spcAft>
                <a:spcPct val="0"/>
              </a:spcAft>
              <a:buNone/>
              <a:defRPr lang="en-US" sz="2666"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7176929" y="8128003"/>
            <a:ext cx="8531066" cy="537406"/>
          </a:xfrm>
        </p:spPr>
        <p:txBody>
          <a:bodyPr lIns="0" anchor="ctr" anchorCtr="0"/>
          <a:lstStyle>
            <a:lvl1pPr marL="0" indent="0" algn="r">
              <a:buNone/>
              <a:defRPr lang="en-US" sz="2133"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5572581" y="4411641"/>
            <a:ext cx="332142" cy="215444"/>
          </a:xfrm>
          <a:prstGeom prst="rect">
            <a:avLst/>
          </a:prstGeom>
          <a:noFill/>
        </p:spPr>
        <p:txBody>
          <a:bodyPr wrap="none" rtlCol="0">
            <a:spAutoFit/>
          </a:bodyPr>
          <a:lstStyle/>
          <a:p>
            <a:r>
              <a:rPr lang="en-US" sz="800" b="0" i="0" dirty="0">
                <a:latin typeface="Helvetica Regular" charset="0"/>
              </a:rPr>
              <a:t>TM</a:t>
            </a:r>
            <a:endParaRPr lang="en-US" sz="1400" b="0" i="0" dirty="0">
              <a:latin typeface="Helvetica Regular" charset="0"/>
            </a:endParaRPr>
          </a:p>
        </p:txBody>
      </p:sp>
    </p:spTree>
    <p:extLst>
      <p:ext uri="{BB962C8B-B14F-4D97-AF65-F5344CB8AC3E}">
        <p14:creationId xmlns:p14="http://schemas.microsoft.com/office/powerpoint/2010/main" val="419467562"/>
      </p:ext>
    </p:extLst>
  </p:cSld>
  <p:clrMapOvr>
    <a:masterClrMapping/>
  </p:clrMapOvr>
  <p:extLst mod="1">
    <p:ext uri="{DCECCB84-F9BA-43D5-87BE-67443E8EF086}">
      <p15:sldGuideLst xmlns:p15="http://schemas.microsoft.com/office/powerpoint/2012/main">
        <p15:guide id="1" pos="989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6249650" cy="9144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marR="0" indent="-812490" algn="ctr" defTabSz="1218735" rtl="0" eaLnBrk="1" fontAlgn="base" latinLnBrk="0" hangingPunct="1">
              <a:spcAft>
                <a:spcPct val="0"/>
              </a:spcAft>
              <a:buClrTx/>
              <a:buSzTx/>
              <a:buFont typeface="Helvetica" pitchFamily="84" charset="0"/>
              <a:buNone/>
              <a:tabLst/>
            </a:pPr>
            <a:endParaRPr kumimoji="0" lang="en-US" sz="3998" b="0" i="0" u="none" strike="noStrike" cap="none" normalizeH="0" dirty="0">
              <a:ln>
                <a:noFill/>
              </a:ln>
              <a:solidFill>
                <a:srgbClr val="404040"/>
              </a:solidFill>
              <a:effectLst/>
              <a:latin typeface="Helvetica Regular" charset="0"/>
              <a:ea typeface="ヒラギノ角ゴ Pro W3" pitchFamily="84" charset="-128"/>
            </a:endParaRPr>
          </a:p>
        </p:txBody>
      </p:sp>
      <p:sp>
        <p:nvSpPr>
          <p:cNvPr id="13" name="Rectangle 12"/>
          <p:cNvSpPr/>
          <p:nvPr userDrawn="1"/>
        </p:nvSpPr>
        <p:spPr bwMode="auto">
          <a:xfrm>
            <a:off x="7393591" y="5283200"/>
            <a:ext cx="1462469" cy="85344"/>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marR="0" indent="-812490" algn="ctr" defTabSz="1218735" rtl="0" eaLnBrk="1" fontAlgn="base" latinLnBrk="0" hangingPunct="1">
              <a:spcAft>
                <a:spcPct val="0"/>
              </a:spcAft>
              <a:buClrTx/>
              <a:buSzTx/>
              <a:buFont typeface="Helvetica" pitchFamily="84" charset="0"/>
              <a:buNone/>
              <a:tabLst/>
            </a:pPr>
            <a:endParaRPr kumimoji="0" lang="en-US" sz="3998" b="0" i="0" u="none" strike="noStrike" cap="none" normalizeH="0" dirty="0">
              <a:ln>
                <a:noFill/>
              </a:ln>
              <a:solidFill>
                <a:srgbClr val="404040"/>
              </a:solidFill>
              <a:effectLst/>
              <a:latin typeface="Helvetica Regular" charset="0"/>
              <a:ea typeface="Helvetica Regular" charset="0"/>
              <a:cs typeface="Helvetica Regular" charset="0"/>
            </a:endParaRPr>
          </a:p>
        </p:txBody>
      </p:sp>
      <p:sp>
        <p:nvSpPr>
          <p:cNvPr id="15" name="Text Placeholder 4"/>
          <p:cNvSpPr>
            <a:spLocks noGrp="1"/>
          </p:cNvSpPr>
          <p:nvPr>
            <p:ph type="body" sz="quarter" idx="12"/>
          </p:nvPr>
        </p:nvSpPr>
        <p:spPr>
          <a:xfrm>
            <a:off x="541655" y="4165600"/>
            <a:ext cx="15166340" cy="914400"/>
          </a:xfrm>
          <a:noFill/>
        </p:spPr>
        <p:txBody>
          <a:bodyPr anchor="ctr" anchorCtr="0">
            <a:normAutofit/>
          </a:bodyPr>
          <a:lstStyle>
            <a:lvl1pPr marL="0" indent="0" algn="ctr">
              <a:buNone/>
              <a:defRPr sz="5998" b="0" i="0">
                <a:solidFill>
                  <a:schemeClr val="bg1"/>
                </a:solidFill>
                <a:latin typeface="Helvetica Regular" charset="0"/>
                <a:ea typeface="Helvetica Regular" charset="0"/>
                <a:cs typeface="Helvetica Regular" charset="0"/>
              </a:defRPr>
            </a:lvl1pPr>
          </a:lstStyle>
          <a:p>
            <a:pPr lvl="0"/>
            <a:r>
              <a:rPr lang="en-US" dirty="0"/>
              <a:t>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10140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541655" y="1930400"/>
            <a:ext cx="15166340" cy="5994400"/>
          </a:xfrm>
        </p:spPr>
        <p:txBody>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sz="2399"/>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sz="2133"/>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sz="1866"/>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71132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541658" y="1930400"/>
            <a:ext cx="7309522" cy="6502400"/>
          </a:xfrm>
        </p:spPr>
        <p:txBody>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306800" marR="0" lvl="0" indent="-306800" algn="l" defTabSz="1218735"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2399"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994454" marR="0" lvl="1"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2133" b="0" i="0" u="none" strike="noStrike" kern="0" cap="none" spc="0" normalizeH="0" baseline="0" noProof="0" dirty="0">
                <a:ln>
                  <a:noFill/>
                </a:ln>
                <a:solidFill>
                  <a:srgbClr val="33373B"/>
                </a:solidFill>
                <a:effectLst/>
                <a:uLnTx/>
                <a:uFillTx/>
                <a:latin typeface="+mn-lt"/>
                <a:ea typeface="ヒラギノ角ゴ Pro W3" charset="0"/>
              </a:rPr>
              <a:t> Second level</a:t>
            </a:r>
          </a:p>
          <a:p>
            <a:pPr marL="1525536" marR="0" lvl="2"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866"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8398476" y="1930400"/>
            <a:ext cx="7309522" cy="6502400"/>
          </a:xfrm>
        </p:spPr>
        <p:txBody>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306800" marR="0" lvl="0" indent="-306800" algn="l" defTabSz="1218735"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2399"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994454" marR="0" lvl="1"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2133" b="0" i="0" u="none" strike="noStrike" kern="0" cap="none" spc="0" normalizeH="0" baseline="0" noProof="0" dirty="0">
                <a:ln>
                  <a:noFill/>
                </a:ln>
                <a:solidFill>
                  <a:srgbClr val="33373B"/>
                </a:solidFill>
                <a:effectLst/>
                <a:uLnTx/>
                <a:uFillTx/>
                <a:latin typeface="+mn-lt"/>
                <a:ea typeface="ヒラギノ角ゴ Pro W3" charset="0"/>
              </a:rPr>
              <a:t> Second level</a:t>
            </a:r>
          </a:p>
          <a:p>
            <a:pPr marL="1525536" marR="0" lvl="2"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866"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01065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7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bwMode="auto">
          <a:xfrm>
            <a:off x="0" y="0"/>
            <a:ext cx="16249650" cy="914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latin typeface="Helvetica Regular" charset="0"/>
              <a:ea typeface="ヒラギノ角ゴ Pro W3" pitchFamily="84" charset="-128"/>
            </a:endParaRPr>
          </a:p>
        </p:txBody>
      </p:sp>
      <p:pic>
        <p:nvPicPr>
          <p:cNvPr id="4" name="Picture 3"/>
          <p:cNvPicPr>
            <a:picLocks noChangeAspect="1"/>
          </p:cNvPicPr>
          <p:nvPr userDrawn="1"/>
        </p:nvPicPr>
        <p:blipFill rotWithShape="1">
          <a:blip r:embed="rId2">
            <a:alphaModFix amt="40000"/>
          </a:blip>
          <a:srcRect r="2918"/>
          <a:stretch/>
        </p:blipFill>
        <p:spPr>
          <a:xfrm>
            <a:off x="1" y="0"/>
            <a:ext cx="16249648" cy="9144000"/>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61443-E28E-4D3A-8F6E-F566776CD76B}"/>
              </a:ext>
            </a:extLst>
          </p:cNvPr>
          <p:cNvSpPr>
            <a:spLocks noGrp="1"/>
          </p:cNvSpPr>
          <p:nvPr>
            <p:ph type="title"/>
          </p:nvPr>
        </p:nvSpPr>
        <p:spPr>
          <a:xfrm>
            <a:off x="1108701" y="2279654"/>
            <a:ext cx="14015323" cy="3803650"/>
          </a:xfrm>
        </p:spPr>
        <p:txBody>
          <a:bodyPr anchor="b"/>
          <a:lstStyle>
            <a:lvl1pPr>
              <a:defRPr sz="7997"/>
            </a:lvl1pPr>
          </a:lstStyle>
          <a:p>
            <a:r>
              <a:rPr lang="en-US"/>
              <a:t>Click to edit Master title style</a:t>
            </a:r>
          </a:p>
        </p:txBody>
      </p:sp>
      <p:sp>
        <p:nvSpPr>
          <p:cNvPr id="3" name="Text Placeholder 2">
            <a:extLst>
              <a:ext uri="{FF2B5EF4-FFF2-40B4-BE49-F238E27FC236}">
                <a16:creationId xmlns="" xmlns:a16="http://schemas.microsoft.com/office/drawing/2014/main" id="{A9C1399A-8443-4862-B137-45DF331AC15C}"/>
              </a:ext>
            </a:extLst>
          </p:cNvPr>
          <p:cNvSpPr>
            <a:spLocks noGrp="1"/>
          </p:cNvSpPr>
          <p:nvPr>
            <p:ph type="body" idx="1"/>
          </p:nvPr>
        </p:nvSpPr>
        <p:spPr>
          <a:xfrm>
            <a:off x="1108701" y="6119287"/>
            <a:ext cx="14015323" cy="2000249"/>
          </a:xfrm>
        </p:spPr>
        <p:txBody>
          <a:bodyPr/>
          <a:lstStyle>
            <a:lvl1pPr marL="0" indent="0">
              <a:buNone/>
              <a:defRPr sz="3199">
                <a:solidFill>
                  <a:schemeClr val="tx1">
                    <a:tint val="75000"/>
                  </a:schemeClr>
                </a:solidFill>
              </a:defRPr>
            </a:lvl1pPr>
            <a:lvl2pPr marL="609353" indent="0">
              <a:buNone/>
              <a:defRPr sz="2666">
                <a:solidFill>
                  <a:schemeClr val="tx1">
                    <a:tint val="75000"/>
                  </a:schemeClr>
                </a:solidFill>
              </a:defRPr>
            </a:lvl2pPr>
            <a:lvl3pPr marL="1218705" indent="0">
              <a:buNone/>
              <a:defRPr sz="2399">
                <a:solidFill>
                  <a:schemeClr val="tx1">
                    <a:tint val="75000"/>
                  </a:schemeClr>
                </a:solidFill>
              </a:defRPr>
            </a:lvl3pPr>
            <a:lvl4pPr marL="1828058" indent="0">
              <a:buNone/>
              <a:defRPr sz="2133">
                <a:solidFill>
                  <a:schemeClr val="tx1">
                    <a:tint val="75000"/>
                  </a:schemeClr>
                </a:solidFill>
              </a:defRPr>
            </a:lvl4pPr>
            <a:lvl5pPr marL="2437410" indent="0">
              <a:buNone/>
              <a:defRPr sz="2133">
                <a:solidFill>
                  <a:schemeClr val="tx1">
                    <a:tint val="75000"/>
                  </a:schemeClr>
                </a:solidFill>
              </a:defRPr>
            </a:lvl5pPr>
            <a:lvl6pPr marL="3046762" indent="0">
              <a:buNone/>
              <a:defRPr sz="2133">
                <a:solidFill>
                  <a:schemeClr val="tx1">
                    <a:tint val="75000"/>
                  </a:schemeClr>
                </a:solidFill>
              </a:defRPr>
            </a:lvl6pPr>
            <a:lvl7pPr marL="3656113" indent="0">
              <a:buNone/>
              <a:defRPr sz="2133">
                <a:solidFill>
                  <a:schemeClr val="tx1">
                    <a:tint val="75000"/>
                  </a:schemeClr>
                </a:solidFill>
              </a:defRPr>
            </a:lvl7pPr>
            <a:lvl8pPr marL="4265467" indent="0">
              <a:buNone/>
              <a:defRPr sz="2133">
                <a:solidFill>
                  <a:schemeClr val="tx1">
                    <a:tint val="75000"/>
                  </a:schemeClr>
                </a:solidFill>
              </a:defRPr>
            </a:lvl8pPr>
            <a:lvl9pPr marL="4874820"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0E20469-AFE1-4160-AFB3-F7235FFE5EC2}"/>
              </a:ext>
            </a:extLst>
          </p:cNvPr>
          <p:cNvSpPr>
            <a:spLocks noGrp="1"/>
          </p:cNvSpPr>
          <p:nvPr>
            <p:ph type="dt" sz="half" idx="10"/>
          </p:nvPr>
        </p:nvSpPr>
        <p:spPr>
          <a:xfrm>
            <a:off x="1117164" y="8475136"/>
            <a:ext cx="3656171" cy="486834"/>
          </a:xfrm>
          <a:prstGeom prst="rect">
            <a:avLst/>
          </a:prstGeom>
        </p:spPr>
        <p:txBody>
          <a:bodyPr/>
          <a:lstStyle>
            <a:lvl1pPr>
              <a:defRPr b="0" i="0">
                <a:latin typeface="Helvetica Regular" charset="0"/>
              </a:defRPr>
            </a:lvl1pPr>
          </a:lstStyle>
          <a:p>
            <a:fld id="{6C5F329C-5F45-4E75-B377-D42A12F741D5}" type="datetimeFigureOut">
              <a:rPr lang="en-US" smtClean="0"/>
              <a:pPr/>
              <a:t>12/1/17</a:t>
            </a:fld>
            <a:endParaRPr lang="en-US" dirty="0"/>
          </a:p>
        </p:txBody>
      </p:sp>
      <p:sp>
        <p:nvSpPr>
          <p:cNvPr id="5" name="Footer Placeholder 4">
            <a:extLst>
              <a:ext uri="{FF2B5EF4-FFF2-40B4-BE49-F238E27FC236}">
                <a16:creationId xmlns="" xmlns:a16="http://schemas.microsoft.com/office/drawing/2014/main" id="{34794D8A-2B22-40C3-A85B-BE0B8297D528}"/>
              </a:ext>
            </a:extLst>
          </p:cNvPr>
          <p:cNvSpPr>
            <a:spLocks noGrp="1"/>
          </p:cNvSpPr>
          <p:nvPr>
            <p:ph type="ftr" sz="quarter" idx="11"/>
          </p:nvPr>
        </p:nvSpPr>
        <p:spPr>
          <a:xfrm>
            <a:off x="5382697" y="8475136"/>
            <a:ext cx="5484257" cy="486834"/>
          </a:xfrm>
          <a:prstGeom prst="rect">
            <a:avLst/>
          </a:prstGeom>
        </p:spPr>
        <p:txBody>
          <a:bodyPr/>
          <a:lstStyle>
            <a:lvl1pPr>
              <a:defRPr b="0" i="0">
                <a:latin typeface="Helvetica Regular" charset="0"/>
              </a:defRPr>
            </a:lvl1pPr>
          </a:lstStyle>
          <a:p>
            <a:endParaRPr lang="en-US" dirty="0"/>
          </a:p>
        </p:txBody>
      </p:sp>
      <p:sp>
        <p:nvSpPr>
          <p:cNvPr id="6" name="Slide Number Placeholder 5">
            <a:extLst>
              <a:ext uri="{FF2B5EF4-FFF2-40B4-BE49-F238E27FC236}">
                <a16:creationId xmlns="" xmlns:a16="http://schemas.microsoft.com/office/drawing/2014/main" id="{EFA4D12C-4049-4AF1-9E85-40738A78A092}"/>
              </a:ext>
            </a:extLst>
          </p:cNvPr>
          <p:cNvSpPr>
            <a:spLocks noGrp="1"/>
          </p:cNvSpPr>
          <p:nvPr>
            <p:ph type="sldNum" sz="quarter" idx="12"/>
          </p:nvPr>
        </p:nvSpPr>
        <p:spPr>
          <a:xfrm>
            <a:off x="11476315" y="8475136"/>
            <a:ext cx="3656171" cy="486834"/>
          </a:xfrm>
          <a:prstGeom prst="rect">
            <a:avLst/>
          </a:prstGeom>
        </p:spPr>
        <p:txBody>
          <a:bodyPr/>
          <a:lstStyle>
            <a:lvl1pPr>
              <a:defRPr b="0" i="0">
                <a:latin typeface="Helvetica Regular" charset="0"/>
              </a:defRPr>
            </a:lvl1pPr>
          </a:lstStyle>
          <a:p>
            <a:fld id="{53DF6F15-8C36-42E4-BC7D-6090444AA74F}" type="slidenum">
              <a:rPr lang="en-US" smtClean="0"/>
              <a:pPr/>
              <a:t>‹#›</a:t>
            </a:fld>
            <a:endParaRPr lang="en-US" dirty="0"/>
          </a:p>
        </p:txBody>
      </p:sp>
    </p:spTree>
    <p:extLst>
      <p:ext uri="{BB962C8B-B14F-4D97-AF65-F5344CB8AC3E}">
        <p14:creationId xmlns:p14="http://schemas.microsoft.com/office/powerpoint/2010/main" val="108418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6249650" cy="9144000"/>
          </a:xfrm>
          <a:prstGeom prst="rect">
            <a:avLst/>
          </a:prstGeom>
        </p:spPr>
        <p:txBody>
          <a:bodyPr rtlCol="0">
            <a:normAutofit/>
          </a:bodyPr>
          <a:lstStyle>
            <a:lvl1pPr>
              <a:defRPr sz="2131" baseline="0">
                <a:latin typeface="Georgia"/>
                <a:cs typeface="Georgia"/>
              </a:defRPr>
            </a:lvl1pPr>
          </a:lstStyle>
          <a:p>
            <a:pPr lvl="0"/>
            <a:r>
              <a:rPr lang="en-US" noProof="0" dirty="0"/>
              <a:t>Drag picture to placeholder or click icon to add</a:t>
            </a:r>
          </a:p>
        </p:txBody>
      </p:sp>
    </p:spTree>
    <p:extLst>
      <p:ext uri="{BB962C8B-B14F-4D97-AF65-F5344CB8AC3E}">
        <p14:creationId xmlns:p14="http://schemas.microsoft.com/office/powerpoint/2010/main" val="23058861"/>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1">
            <a:alphaModFix amt="40000"/>
          </a:blip>
          <a:srcRect r="2918"/>
          <a:stretch/>
        </p:blipFill>
        <p:spPr>
          <a:xfrm>
            <a:off x="1" y="0"/>
            <a:ext cx="16249648" cy="9144000"/>
          </a:xfrm>
          <a:prstGeom prst="rect">
            <a:avLst/>
          </a:prstGeom>
        </p:spPr>
      </p:pic>
      <p:sp>
        <p:nvSpPr>
          <p:cNvPr id="1027"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541655" y="1926357"/>
            <a:ext cx="15166340" cy="650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4963219" y="8549717"/>
            <a:ext cx="744776"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333" b="0" i="0" smtClean="0">
                <a:solidFill>
                  <a:srgbClr val="00338D"/>
                </a:solidFill>
                <a:latin typeface="Helvetica Regular" charset="0"/>
                <a:ea typeface="Helvetica Regular" charset="0"/>
                <a:cs typeface="Helvetica Regular" charset="0"/>
              </a:rPr>
              <a:pPr algn="r">
                <a:spcBef>
                  <a:spcPct val="50000"/>
                </a:spcBef>
                <a:defRPr/>
              </a:pPr>
              <a:t>‹#›</a:t>
            </a:fld>
            <a:endParaRPr lang="en-US" sz="1333" b="0" i="0" dirty="0">
              <a:solidFill>
                <a:srgbClr val="00338D"/>
              </a:solidFill>
              <a:latin typeface="Helvetica Regular" charset="0"/>
              <a:ea typeface="Helvetica Regular" charset="0"/>
              <a:cs typeface="Helvetica Regular" charset="0"/>
            </a:endParaRPr>
          </a:p>
        </p:txBody>
      </p:sp>
      <p:sp>
        <p:nvSpPr>
          <p:cNvPr id="7" name="TextBox 6">
            <a:extLst>
              <a:ext uri="{FF2B5EF4-FFF2-40B4-BE49-F238E27FC236}">
                <a16:creationId xmlns="" xmlns:a16="http://schemas.microsoft.com/office/drawing/2014/main" id="{83EFE540-7DA2-4D3A-8B7C-5B620E1BC9F3}"/>
              </a:ext>
            </a:extLst>
          </p:cNvPr>
          <p:cNvSpPr txBox="1"/>
          <p:nvPr userDrawn="1"/>
        </p:nvSpPr>
        <p:spPr>
          <a:xfrm>
            <a:off x="312493" y="8523923"/>
            <a:ext cx="9437297" cy="311175"/>
          </a:xfrm>
          <a:prstGeom prst="rect">
            <a:avLst/>
          </a:prstGeom>
          <a:noFill/>
        </p:spPr>
        <p:txBody>
          <a:bodyPr wrap="square" rtlCol="0">
            <a:spAutoFit/>
          </a:bodyPr>
          <a:lstStyle/>
          <a:p>
            <a:r>
              <a:rPr lang="en-US" sz="1422" b="0" i="0" dirty="0" smtClean="0">
                <a:latin typeface="Helvetica Regular" charset="0"/>
                <a:ea typeface="Helvetica Regular" charset="0"/>
                <a:cs typeface="Helvetica Regular" charset="0"/>
              </a:rPr>
              <a:t>© 2017 Lions Clubs International. </a:t>
            </a:r>
            <a:endParaRPr lang="en-US" sz="1422" b="0" i="0" dirty="0">
              <a:latin typeface="Helvetica Regular" charset="0"/>
              <a:ea typeface="Helvetica Regular" charset="0"/>
              <a:cs typeface="Helvetica Regular" charset="0"/>
            </a:endParaRPr>
          </a:p>
        </p:txBody>
      </p:sp>
    </p:spTree>
  </p:cSld>
  <p:clrMap bg1="lt1" tx1="dk1" bg2="lt2" tx2="dk2" accent1="accent1" accent2="accent2" accent3="accent3" accent4="accent4" accent5="accent5" accent6="accent6" hlink="hlink" folHlink="folHlink"/>
  <p:sldLayoutIdLst>
    <p:sldLayoutId id="2147483765" r:id="rId1"/>
    <p:sldLayoutId id="2147483776" r:id="rId2"/>
    <p:sldLayoutId id="2147483751" r:id="rId3"/>
    <p:sldLayoutId id="2147483752" r:id="rId4"/>
    <p:sldLayoutId id="2147483758" r:id="rId5"/>
    <p:sldLayoutId id="2147483762" r:id="rId6"/>
    <p:sldLayoutId id="2147483777" r:id="rId7"/>
    <p:sldLayoutId id="2147483773" r:id="rId8"/>
    <p:sldLayoutId id="2147483774" r:id="rId9"/>
  </p:sldLayoutIdLst>
  <p:hf sldNum="0" hdr="0" dt="0"/>
  <p:txStyles>
    <p:titleStyle>
      <a:lvl1pPr algn="ctr" rtl="0" eaLnBrk="1" fontAlgn="base" hangingPunct="1">
        <a:lnSpc>
          <a:spcPct val="90000"/>
        </a:lnSpc>
        <a:spcBef>
          <a:spcPct val="0"/>
        </a:spcBef>
        <a:spcAft>
          <a:spcPct val="0"/>
        </a:spcAft>
        <a:defRPr sz="3732" b="0" i="0">
          <a:solidFill>
            <a:schemeClr val="accent6"/>
          </a:solidFill>
          <a:latin typeface="Helvetica Regular" charset="0"/>
          <a:ea typeface="Helvetica Regular" charset="0"/>
          <a:cs typeface="Helvetica Regular" charset="0"/>
        </a:defRPr>
      </a:lvl1pPr>
      <a:lvl2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5pPr>
      <a:lvl6pPr marL="609368" algn="l" rtl="0" eaLnBrk="1" fontAlgn="base" hangingPunct="1">
        <a:spcBef>
          <a:spcPct val="0"/>
        </a:spcBef>
        <a:spcAft>
          <a:spcPct val="0"/>
        </a:spcAft>
        <a:defRPr sz="3199">
          <a:solidFill>
            <a:schemeClr val="tx2"/>
          </a:solidFill>
          <a:latin typeface="Arial" charset="0"/>
        </a:defRPr>
      </a:lvl6pPr>
      <a:lvl7pPr marL="1218735" algn="l" rtl="0" eaLnBrk="1" fontAlgn="base" hangingPunct="1">
        <a:spcBef>
          <a:spcPct val="0"/>
        </a:spcBef>
        <a:spcAft>
          <a:spcPct val="0"/>
        </a:spcAft>
        <a:defRPr sz="3199">
          <a:solidFill>
            <a:schemeClr val="tx2"/>
          </a:solidFill>
          <a:latin typeface="Arial" charset="0"/>
        </a:defRPr>
      </a:lvl7pPr>
      <a:lvl8pPr marL="1828103" algn="l" rtl="0" eaLnBrk="1" fontAlgn="base" hangingPunct="1">
        <a:spcBef>
          <a:spcPct val="0"/>
        </a:spcBef>
        <a:spcAft>
          <a:spcPct val="0"/>
        </a:spcAft>
        <a:defRPr sz="3199">
          <a:solidFill>
            <a:schemeClr val="tx2"/>
          </a:solidFill>
          <a:latin typeface="Arial" charset="0"/>
        </a:defRPr>
      </a:lvl8pPr>
      <a:lvl9pPr marL="2437470" algn="l" rtl="0" eaLnBrk="1" fontAlgn="base" hangingPunct="1">
        <a:spcBef>
          <a:spcPct val="0"/>
        </a:spcBef>
        <a:spcAft>
          <a:spcPct val="0"/>
        </a:spcAft>
        <a:defRPr sz="3199">
          <a:solidFill>
            <a:schemeClr val="tx2"/>
          </a:solidFill>
          <a:latin typeface="Arial" charset="0"/>
        </a:defRPr>
      </a:lvl9pPr>
    </p:titleStyle>
    <p:bodyStyle>
      <a:lvl1pPr marL="306800" indent="-306800" algn="l" rtl="0" eaLnBrk="1" fontAlgn="base" hangingPunct="1">
        <a:spcBef>
          <a:spcPct val="20000"/>
        </a:spcBef>
        <a:spcAft>
          <a:spcPct val="0"/>
        </a:spcAft>
        <a:buFont typeface="Arial" pitchFamily="34" charset="0"/>
        <a:buChar char="•"/>
        <a:defRPr sz="2399" b="0" i="0">
          <a:solidFill>
            <a:schemeClr val="tx1"/>
          </a:solidFill>
          <a:latin typeface="Helvetica Regular" charset="0"/>
          <a:ea typeface="Helvetica Regular" charset="0"/>
          <a:cs typeface="Helvetica Regular" charset="0"/>
        </a:defRPr>
      </a:lvl1pPr>
      <a:lvl2pPr marL="994454" indent="-302569" algn="l" rtl="0" eaLnBrk="1" fontAlgn="base" hangingPunct="1">
        <a:spcBef>
          <a:spcPct val="20000"/>
        </a:spcBef>
        <a:spcAft>
          <a:spcPct val="0"/>
        </a:spcAft>
        <a:buFont typeface="Segoe UI" panose="020B0502040204020203" pitchFamily="34" charset="0"/>
        <a:buChar char="—"/>
        <a:defRPr sz="2133" b="0" i="0">
          <a:solidFill>
            <a:schemeClr val="tx1"/>
          </a:solidFill>
          <a:latin typeface="Helvetica Regular" charset="0"/>
          <a:ea typeface="Helvetica Regular" charset="0"/>
          <a:cs typeface="Helvetica Regular" charset="0"/>
        </a:defRPr>
      </a:lvl2pPr>
      <a:lvl3pPr marL="1525536" indent="-306800" algn="l" rtl="0" eaLnBrk="1" fontAlgn="base" hangingPunct="1">
        <a:spcBef>
          <a:spcPct val="20000"/>
        </a:spcBef>
        <a:spcAft>
          <a:spcPct val="0"/>
        </a:spcAft>
        <a:buFont typeface="Arial" panose="020B0604020202020204" pitchFamily="34" charset="0"/>
        <a:buChar char="•"/>
        <a:defRPr sz="1866" b="0" i="0">
          <a:solidFill>
            <a:schemeClr val="tx1"/>
          </a:solidFill>
          <a:latin typeface="Helvetica Regular" charset="0"/>
          <a:ea typeface="Helvetica Regular" charset="0"/>
          <a:cs typeface="Helvetica Regular"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p:bodyStyle>
    <p:otherStyle>
      <a:defPPr>
        <a:defRPr lang="en-US"/>
      </a:defPPr>
      <a:lvl1pPr marL="0" algn="l" defTabSz="1218735" rtl="0" eaLnBrk="1" latinLnBrk="0" hangingPunct="1">
        <a:defRPr sz="2399" kern="1200">
          <a:solidFill>
            <a:schemeClr val="tx1"/>
          </a:solidFill>
          <a:latin typeface="+mn-lt"/>
          <a:ea typeface="+mn-ea"/>
          <a:cs typeface="+mn-cs"/>
        </a:defRPr>
      </a:lvl1pPr>
      <a:lvl2pPr marL="609368" algn="l" defTabSz="1218735" rtl="0" eaLnBrk="1" latinLnBrk="0" hangingPunct="1">
        <a:defRPr sz="2399" kern="1200">
          <a:solidFill>
            <a:schemeClr val="tx1"/>
          </a:solidFill>
          <a:latin typeface="+mn-lt"/>
          <a:ea typeface="+mn-ea"/>
          <a:cs typeface="+mn-cs"/>
        </a:defRPr>
      </a:lvl2pPr>
      <a:lvl3pPr marL="1218735" algn="l" defTabSz="1218735" rtl="0" eaLnBrk="1" latinLnBrk="0" hangingPunct="1">
        <a:defRPr sz="2399" kern="1200">
          <a:solidFill>
            <a:schemeClr val="tx1"/>
          </a:solidFill>
          <a:latin typeface="+mn-lt"/>
          <a:ea typeface="+mn-ea"/>
          <a:cs typeface="+mn-cs"/>
        </a:defRPr>
      </a:lvl3pPr>
      <a:lvl4pPr marL="1828103" algn="l" defTabSz="1218735" rtl="0" eaLnBrk="1" latinLnBrk="0" hangingPunct="1">
        <a:defRPr sz="2399" kern="1200">
          <a:solidFill>
            <a:schemeClr val="tx1"/>
          </a:solidFill>
          <a:latin typeface="+mn-lt"/>
          <a:ea typeface="+mn-ea"/>
          <a:cs typeface="+mn-cs"/>
        </a:defRPr>
      </a:lvl4pPr>
      <a:lvl5pPr marL="2437470" algn="l" defTabSz="1218735" rtl="0" eaLnBrk="1" latinLnBrk="0" hangingPunct="1">
        <a:defRPr sz="2399" kern="1200">
          <a:solidFill>
            <a:schemeClr val="tx1"/>
          </a:solidFill>
          <a:latin typeface="+mn-lt"/>
          <a:ea typeface="+mn-ea"/>
          <a:cs typeface="+mn-cs"/>
        </a:defRPr>
      </a:lvl5pPr>
      <a:lvl6pPr marL="3046838" algn="l" defTabSz="1218735" rtl="0" eaLnBrk="1" latinLnBrk="0" hangingPunct="1">
        <a:defRPr sz="2399" kern="1200">
          <a:solidFill>
            <a:schemeClr val="tx1"/>
          </a:solidFill>
          <a:latin typeface="+mn-lt"/>
          <a:ea typeface="+mn-ea"/>
          <a:cs typeface="+mn-cs"/>
        </a:defRPr>
      </a:lvl6pPr>
      <a:lvl7pPr marL="3656206" algn="l" defTabSz="1218735" rtl="0" eaLnBrk="1" latinLnBrk="0" hangingPunct="1">
        <a:defRPr sz="2399" kern="1200">
          <a:solidFill>
            <a:schemeClr val="tx1"/>
          </a:solidFill>
          <a:latin typeface="+mn-lt"/>
          <a:ea typeface="+mn-ea"/>
          <a:cs typeface="+mn-cs"/>
        </a:defRPr>
      </a:lvl7pPr>
      <a:lvl8pPr marL="4265573" algn="l" defTabSz="1218735" rtl="0" eaLnBrk="1" latinLnBrk="0" hangingPunct="1">
        <a:defRPr sz="2399" kern="1200">
          <a:solidFill>
            <a:schemeClr val="tx1"/>
          </a:solidFill>
          <a:latin typeface="+mn-lt"/>
          <a:ea typeface="+mn-ea"/>
          <a:cs typeface="+mn-cs"/>
        </a:defRPr>
      </a:lvl8pPr>
      <a:lvl9pPr marL="4874941" algn="l" defTabSz="121873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9895" userDrawn="1">
          <p15:clr>
            <a:srgbClr val="F26B43"/>
          </p15:clr>
        </p15:guide>
        <p15:guide id="3" pos="34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emf"/><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youtube.com/watch?v=w9KmkBH5uLc" TargetMode="External"/><Relationship Id="rId5"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5541" b="18582"/>
          <a:stretch/>
        </p:blipFill>
        <p:spPr>
          <a:xfrm>
            <a:off x="8916" y="0"/>
            <a:ext cx="16231818" cy="7132320"/>
          </a:xfrm>
          <a:prstGeom prst="rect">
            <a:avLst/>
          </a:prstGeom>
        </p:spPr>
      </p:pic>
      <p:sp>
        <p:nvSpPr>
          <p:cNvPr id="12" name="Rectangle 11"/>
          <p:cNvSpPr/>
          <p:nvPr/>
        </p:nvSpPr>
        <p:spPr bwMode="auto">
          <a:xfrm>
            <a:off x="0" y="1786"/>
            <a:ext cx="16249650" cy="7143075"/>
          </a:xfrm>
          <a:prstGeom prst="rect">
            <a:avLst/>
          </a:prstGeom>
          <a:solidFill>
            <a:srgbClr val="FBC40E"/>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7179" name="Subtitle 2"/>
          <p:cNvSpPr txBox="1">
            <a:spLocks/>
          </p:cNvSpPr>
          <p:nvPr/>
        </p:nvSpPr>
        <p:spPr bwMode="auto">
          <a:xfrm>
            <a:off x="0" y="1812980"/>
            <a:ext cx="16249650" cy="272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ct val="20000"/>
              </a:spcBef>
            </a:pPr>
            <a:r>
              <a:rPr lang="zh-TW" altLang="en-US" sz="18500" spc="-300" dirty="0">
                <a:latin typeface="Arial" charset="0"/>
                <a:ea typeface="Arial" charset="0"/>
                <a:cs typeface="Arial" charset="0"/>
              </a:rPr>
              <a:t>立刻行動！</a:t>
            </a:r>
            <a:endParaRPr lang="en-US" altLang="en-US" sz="18500" dirty="0">
              <a:latin typeface="Arial" charset="0"/>
              <a:ea typeface="Arial" charset="0"/>
              <a:cs typeface="Arial" charset="0"/>
            </a:endParaRPr>
          </a:p>
        </p:txBody>
      </p:sp>
      <p:sp>
        <p:nvSpPr>
          <p:cNvPr id="14" name="Subtitle 2"/>
          <p:cNvSpPr txBox="1">
            <a:spLocks/>
          </p:cNvSpPr>
          <p:nvPr/>
        </p:nvSpPr>
        <p:spPr bwMode="auto">
          <a:xfrm>
            <a:off x="4739481" y="5260628"/>
            <a:ext cx="6770688" cy="73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ts val="0"/>
              </a:spcBef>
            </a:pPr>
            <a:endParaRPr lang="en-US" altLang="en-US" sz="2488" dirty="0">
              <a:latin typeface="Arial" charset="0"/>
              <a:ea typeface="Arial" charset="0"/>
              <a:cs typeface="Arial" charset="0"/>
            </a:endParaRPr>
          </a:p>
        </p:txBody>
      </p:sp>
      <p:pic>
        <p:nvPicPr>
          <p:cNvPr id="4" name="Picture 3"/>
          <p:cNvPicPr>
            <a:picLocks noChangeAspect="1"/>
          </p:cNvPicPr>
          <p:nvPr/>
        </p:nvPicPr>
        <p:blipFill>
          <a:blip r:embed="rId4"/>
          <a:stretch>
            <a:fillRect/>
          </a:stretch>
        </p:blipFill>
        <p:spPr>
          <a:xfrm>
            <a:off x="7295612" y="6332379"/>
            <a:ext cx="1658427" cy="1571365"/>
          </a:xfrm>
          <a:prstGeom prst="rect">
            <a:avLst/>
          </a:prstGeom>
        </p:spPr>
      </p:pic>
      <p:sp>
        <p:nvSpPr>
          <p:cNvPr id="8" name="Subtitle 2"/>
          <p:cNvSpPr txBox="1">
            <a:spLocks/>
          </p:cNvSpPr>
          <p:nvPr/>
        </p:nvSpPr>
        <p:spPr bwMode="auto">
          <a:xfrm>
            <a:off x="-26893" y="950318"/>
            <a:ext cx="16249650" cy="1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ct val="20000"/>
              </a:spcBef>
            </a:pPr>
            <a:r>
              <a:rPr lang="zh-TW" altLang="en-US" sz="5400" dirty="0">
                <a:latin typeface="Arial" charset="0"/>
                <a:ea typeface="Arial" charset="0"/>
                <a:cs typeface="Arial" charset="0"/>
              </a:rPr>
              <a:t>加入對抗糖尿病</a:t>
            </a:r>
            <a:endParaRPr lang="en-US" altLang="en-US" sz="5400" dirty="0">
              <a:latin typeface="Arial" charset="0"/>
              <a:ea typeface="Arial" charset="0"/>
              <a:cs typeface="Arial" charset="0"/>
            </a:endParaRPr>
          </a:p>
        </p:txBody>
      </p:sp>
      <p:sp>
        <p:nvSpPr>
          <p:cNvPr id="9" name="Subtitle 2"/>
          <p:cNvSpPr txBox="1">
            <a:spLocks/>
          </p:cNvSpPr>
          <p:nvPr/>
        </p:nvSpPr>
        <p:spPr bwMode="auto">
          <a:xfrm>
            <a:off x="26894" y="4593631"/>
            <a:ext cx="16069235" cy="9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ct val="20000"/>
              </a:spcBef>
            </a:pPr>
            <a:endParaRPr lang="en-US" altLang="en-US" sz="3600" spc="300" dirty="0">
              <a:latin typeface="Arial" charset="0"/>
              <a:ea typeface="Arial" charset="0"/>
              <a:cs typeface="Arial" charset="0"/>
            </a:endParaRPr>
          </a:p>
        </p:txBody>
      </p:sp>
      <p:cxnSp>
        <p:nvCxnSpPr>
          <p:cNvPr id="10" name="Straight Connector 9"/>
          <p:cNvCxnSpPr/>
          <p:nvPr/>
        </p:nvCxnSpPr>
        <p:spPr bwMode="auto">
          <a:xfrm>
            <a:off x="2850776" y="4719525"/>
            <a:ext cx="10327342"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a:off x="2850776" y="1989776"/>
            <a:ext cx="10327342"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 xmlns:a16="http://schemas.microsoft.com/office/drawing/2014/main" id="{83EFE540-7DA2-4D3A-8B7C-5B620E1BC9F3}"/>
              </a:ext>
            </a:extLst>
          </p:cNvPr>
          <p:cNvSpPr txBox="1"/>
          <p:nvPr/>
        </p:nvSpPr>
        <p:spPr>
          <a:xfrm>
            <a:off x="3039019" y="8523923"/>
            <a:ext cx="4966180" cy="311175"/>
          </a:xfrm>
          <a:prstGeom prst="rect">
            <a:avLst/>
          </a:prstGeom>
          <a:noFill/>
        </p:spPr>
        <p:txBody>
          <a:bodyPr wrap="square" rtlCol="0">
            <a:spAutoFit/>
          </a:bodyPr>
          <a:lstStyle/>
          <a:p>
            <a:r>
              <a:rPr lang="en-US" sz="1422" dirty="0" smtClean="0">
                <a:latin typeface="Helvetica Regular" charset="0"/>
                <a:ea typeface="Helvetica Regular" charset="0"/>
                <a:cs typeface="Helvetica Regular" charset="0"/>
              </a:rPr>
              <a:t>WWSD3.TC</a:t>
            </a:r>
            <a:endParaRPr lang="en-US" sz="1422" b="0" i="0" dirty="0">
              <a:latin typeface="Helvetica Regular" charset="0"/>
              <a:ea typeface="Helvetica Regular" charset="0"/>
              <a:cs typeface="Helvetica Regular" charset="0"/>
            </a:endParaRPr>
          </a:p>
        </p:txBody>
      </p:sp>
    </p:spTree>
    <p:extLst>
      <p:ext uri="{BB962C8B-B14F-4D97-AF65-F5344CB8AC3E}">
        <p14:creationId xmlns:p14="http://schemas.microsoft.com/office/powerpoint/2010/main" val="786352336"/>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sz="4000" dirty="0">
                <a:latin typeface="Arial" charset="0"/>
                <a:ea typeface="Arial" charset="0"/>
                <a:cs typeface="Arial" charset="0"/>
              </a:rPr>
              <a:t>策略</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427705"/>
            <a:ext cx="15166340" cy="5994400"/>
          </a:xfrm>
          <a:prstGeom prst="rect">
            <a:avLst/>
          </a:prstGeom>
        </p:spPr>
        <p:txBody>
          <a:bodyPr/>
          <a:lstStyle/>
          <a:p>
            <a:pPr>
              <a:buClr>
                <a:srgbClr val="00338D"/>
              </a:buClr>
            </a:pPr>
            <a:r>
              <a:rPr lang="zh-TW" altLang="en-US" sz="3200" dirty="0">
                <a:latin typeface="Arial" charset="0"/>
                <a:ea typeface="Arial" charset="0"/>
                <a:cs typeface="Arial" charset="0"/>
              </a:rPr>
              <a:t>預防</a:t>
            </a:r>
          </a:p>
          <a:p>
            <a:pPr>
              <a:buClr>
                <a:srgbClr val="00338D"/>
              </a:buClr>
            </a:pPr>
            <a:r>
              <a:rPr lang="zh-TW" altLang="en-US" sz="3200" dirty="0">
                <a:latin typeface="Arial" charset="0"/>
                <a:ea typeface="Arial" charset="0"/>
                <a:cs typeface="Arial" charset="0"/>
              </a:rPr>
              <a:t>控制</a:t>
            </a:r>
          </a:p>
          <a:p>
            <a:pPr>
              <a:buClr>
                <a:srgbClr val="00338D"/>
              </a:buClr>
            </a:pPr>
            <a:r>
              <a:rPr lang="zh-TW" altLang="en-US" sz="3200" dirty="0">
                <a:latin typeface="Arial" charset="0"/>
                <a:ea typeface="Arial" charset="0"/>
                <a:cs typeface="Arial" charset="0"/>
              </a:rPr>
              <a:t>研究</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423247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 y="0"/>
            <a:ext cx="16243300" cy="9144000"/>
          </a:xfrm>
          <a:prstGeom prst="rect">
            <a:avLst/>
          </a:prstGeom>
        </p:spPr>
      </p:pic>
      <p:sp>
        <p:nvSpPr>
          <p:cNvPr id="5" name="Rectangle 4"/>
          <p:cNvSpPr/>
          <p:nvPr/>
        </p:nvSpPr>
        <p:spPr bwMode="auto">
          <a:xfrm>
            <a:off x="0" y="1786"/>
            <a:ext cx="16249650" cy="9140428"/>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10" name="Text Placeholder 9"/>
          <p:cNvSpPr>
            <a:spLocks noGrp="1"/>
          </p:cNvSpPr>
          <p:nvPr>
            <p:ph type="body" sz="quarter" idx="12"/>
          </p:nvPr>
        </p:nvSpPr>
        <p:spPr/>
        <p:txBody>
          <a:bodyPr>
            <a:normAutofit fontScale="92500" lnSpcReduction="10000"/>
          </a:bodyPr>
          <a:lstStyle/>
          <a:p>
            <a:pPr lvl="0"/>
            <a:r>
              <a:rPr lang="mr-IN" dirty="0" err="1">
                <a:latin typeface="Arial" charset="0"/>
                <a:ea typeface="Arial" charset="0"/>
                <a:cs typeface="Arial" charset="0"/>
              </a:rPr>
              <a:t>何謂糖尿病</a:t>
            </a:r>
            <a:r>
              <a:rPr lang="mr-IN" dirty="0">
                <a:latin typeface="Arial" charset="0"/>
                <a:ea typeface="Arial" charset="0"/>
                <a:cs typeface="Arial" charset="0"/>
              </a:rPr>
              <a:t>?</a:t>
            </a:r>
            <a:endParaRPr lang="en-US" dirty="0">
              <a:latin typeface="Arial" charset="0"/>
              <a:ea typeface="Arial" charset="0"/>
              <a:cs typeface="Arial" charset="0"/>
            </a:endParaRPr>
          </a:p>
        </p:txBody>
      </p:sp>
      <p:sp>
        <p:nvSpPr>
          <p:cNvPr id="9" name="Rectangle 8"/>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528444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mr-IN" sz="4000" dirty="0" err="1">
                <a:latin typeface="Arial" charset="0"/>
                <a:ea typeface="Arial" charset="0"/>
                <a:cs typeface="Arial" charset="0"/>
              </a:rPr>
              <a:t>何謂糖尿病</a:t>
            </a:r>
            <a:r>
              <a:rPr lang="mr-IN" sz="4000" dirty="0">
                <a:latin typeface="Arial" charset="0"/>
                <a:ea typeface="Arial" charset="0"/>
                <a:cs typeface="Arial" charset="0"/>
              </a:rPr>
              <a:t>?</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1811755" y="2427705"/>
            <a:ext cx="12626140" cy="5994400"/>
          </a:xfrm>
          <a:prstGeom prst="rect">
            <a:avLst/>
          </a:prstGeom>
        </p:spPr>
        <p:txBody>
          <a:bodyPr/>
          <a:lstStyle/>
          <a:p>
            <a:pPr marL="0" indent="0" algn="ctr">
              <a:buNone/>
            </a:pPr>
            <a:r>
              <a:rPr lang="zh-TW" altLang="en-US" sz="4000" dirty="0">
                <a:latin typeface="Arial" charset="0"/>
                <a:ea typeface="Arial" charset="0"/>
                <a:cs typeface="Arial" charset="0"/>
              </a:rPr>
              <a:t>糖尿病是一種慢性疾病，其原因是當身體無法產生足夠的胰島素或無法恰當使用提供的胰島素</a:t>
            </a:r>
            <a:endParaRPr lang="en-US" sz="40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134270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86"/>
            <a:ext cx="16249650" cy="8337542"/>
          </a:xfrm>
          <a:prstGeom prst="rect">
            <a:avLst/>
          </a:prstGeom>
          <a:solidFill>
            <a:srgbClr val="00338D"/>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541655" y="3332480"/>
            <a:ext cx="15166340" cy="1032277"/>
          </a:xfrm>
        </p:spPr>
        <p:txBody>
          <a:bodyPr/>
          <a:lstStyle/>
          <a:p>
            <a:r>
              <a:rPr lang="zh-TW" altLang="en-US" sz="7200" dirty="0">
                <a:solidFill>
                  <a:schemeClr val="bg1"/>
                </a:solidFill>
                <a:latin typeface="Arial" charset="0"/>
                <a:ea typeface="Arial" charset="0"/>
                <a:cs typeface="Arial" charset="0"/>
              </a:rPr>
              <a:t>我們正在對抗 </a:t>
            </a:r>
            <a:r>
              <a:rPr lang="en-US" altLang="zh-TW" sz="7200" dirty="0">
                <a:solidFill>
                  <a:schemeClr val="bg1"/>
                </a:solidFill>
                <a:latin typeface="Arial" charset="0"/>
                <a:ea typeface="Arial" charset="0"/>
                <a:cs typeface="Arial" charset="0"/>
              </a:rPr>
              <a:t>3 </a:t>
            </a:r>
            <a:r>
              <a:rPr lang="zh-TW" altLang="en-US" sz="7200" dirty="0">
                <a:solidFill>
                  <a:schemeClr val="bg1"/>
                </a:solidFill>
                <a:latin typeface="Arial" charset="0"/>
                <a:ea typeface="Arial" charset="0"/>
                <a:cs typeface="Arial" charset="0"/>
              </a:rPr>
              <a:t>種糖尿病。</a:t>
            </a:r>
            <a:endParaRPr lang="en-US" sz="7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6335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sz="4000" dirty="0">
                <a:latin typeface="Arial" charset="0"/>
                <a:ea typeface="Arial" charset="0"/>
                <a:cs typeface="Arial" charset="0"/>
              </a:rPr>
              <a:t>我們正在對抗 </a:t>
            </a:r>
            <a:r>
              <a:rPr lang="en-US" altLang="zh-TW" sz="4000" dirty="0">
                <a:latin typeface="Arial" charset="0"/>
                <a:ea typeface="Arial" charset="0"/>
                <a:cs typeface="Arial" charset="0"/>
              </a:rPr>
              <a:t>3 </a:t>
            </a:r>
            <a:r>
              <a:rPr lang="zh-TW" altLang="en-US" sz="4000" dirty="0">
                <a:latin typeface="Arial" charset="0"/>
                <a:ea typeface="Arial" charset="0"/>
                <a:cs typeface="Arial" charset="0"/>
              </a:rPr>
              <a:t>種糖尿病。</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2290941" y="5208103"/>
            <a:ext cx="3771930" cy="3214001"/>
          </a:xfrm>
          <a:prstGeom prst="rect">
            <a:avLst/>
          </a:prstGeom>
        </p:spPr>
        <p:txBody>
          <a:bodyPr/>
          <a:lstStyle/>
          <a:p>
            <a:pPr marL="0" lvl="0" indent="0" algn="ctr">
              <a:buClr>
                <a:srgbClr val="00338D"/>
              </a:buClr>
              <a:buNone/>
            </a:pPr>
            <a:r>
              <a:rPr lang="en-US" sz="3200" dirty="0">
                <a:latin typeface="Arial" charset="0"/>
                <a:ea typeface="Arial" charset="0"/>
                <a:cs typeface="Arial" charset="0"/>
              </a:rPr>
              <a:t>一型糖尿病</a:t>
            </a: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7" name="Oval 6"/>
          <p:cNvSpPr/>
          <p:nvPr/>
        </p:nvSpPr>
        <p:spPr bwMode="auto">
          <a:xfrm>
            <a:off x="3151916" y="2948002"/>
            <a:ext cx="2017059" cy="2017059"/>
          </a:xfrm>
          <a:prstGeom prst="ellipse">
            <a:avLst/>
          </a:prstGeom>
          <a:solidFill>
            <a:srgbClr val="00338D"/>
          </a:solidFill>
          <a:ln w="76200">
            <a:headEnd type="none" w="med" len="med"/>
            <a:tailEnd type="none" w="med" len="med"/>
          </a:ln>
          <a:effectLst>
            <a:outerShdw blurRad="76200" dir="13500000" sy="23000" kx="1200000" algn="br"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8800" u="none" strike="noStrike" cap="none" normalizeH="0" dirty="0" smtClean="0">
                <a:ln>
                  <a:noFill/>
                </a:ln>
                <a:solidFill>
                  <a:schemeClr val="bg1"/>
                </a:solidFill>
                <a:effectLst/>
                <a:latin typeface="Helvetica Regular" charset="0"/>
                <a:ea typeface="Helvetica Regular" charset="0"/>
                <a:cs typeface="Helvetica Regular" charset="0"/>
              </a:rPr>
              <a:t>1</a:t>
            </a:r>
          </a:p>
        </p:txBody>
      </p:sp>
      <p:sp>
        <p:nvSpPr>
          <p:cNvPr id="8" name="Oval 7"/>
          <p:cNvSpPr/>
          <p:nvPr/>
        </p:nvSpPr>
        <p:spPr bwMode="auto">
          <a:xfrm>
            <a:off x="7018238" y="2908246"/>
            <a:ext cx="2017059" cy="2017059"/>
          </a:xfrm>
          <a:prstGeom prst="ellipse">
            <a:avLst/>
          </a:prstGeom>
          <a:solidFill>
            <a:srgbClr val="00338D"/>
          </a:solidFill>
          <a:ln w="76200">
            <a:headEnd type="none" w="med" len="med"/>
            <a:tailEnd type="none" w="med" len="med"/>
          </a:ln>
          <a:effectLst>
            <a:outerShdw blurRad="76200" dir="13500000" sy="23000" kx="1200000" algn="br"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609600" indent="-609600" algn="ctr"/>
            <a:r>
              <a:rPr lang="en-US" sz="9600" dirty="0" smtClean="0">
                <a:solidFill>
                  <a:schemeClr val="bg1"/>
                </a:solidFill>
                <a:latin typeface="Helvetica Regular" charset="0"/>
                <a:ea typeface="Helvetica Regular" charset="0"/>
                <a:cs typeface="Helvetica Regular" charset="0"/>
              </a:rPr>
              <a:t>2</a:t>
            </a:r>
            <a:endParaRPr lang="en-US" sz="9600" dirty="0">
              <a:solidFill>
                <a:schemeClr val="bg1"/>
              </a:solidFill>
              <a:latin typeface="Helvetica Regular" charset="0"/>
              <a:ea typeface="Helvetica Regular" charset="0"/>
              <a:cs typeface="Helvetica Regular" charset="0"/>
            </a:endParaRPr>
          </a:p>
        </p:txBody>
      </p:sp>
      <p:sp>
        <p:nvSpPr>
          <p:cNvPr id="12" name="Oval 11"/>
          <p:cNvSpPr/>
          <p:nvPr/>
        </p:nvSpPr>
        <p:spPr bwMode="auto">
          <a:xfrm>
            <a:off x="10884560" y="2908246"/>
            <a:ext cx="2017059" cy="2017059"/>
          </a:xfrm>
          <a:prstGeom prst="ellipse">
            <a:avLst/>
          </a:prstGeom>
          <a:solidFill>
            <a:srgbClr val="00338D"/>
          </a:solidFill>
          <a:ln w="76200">
            <a:headEnd type="none" w="med" len="med"/>
            <a:tailEnd type="none" w="med" len="med"/>
          </a:ln>
          <a:effectLst>
            <a:outerShdw blurRad="76200" dir="13500000" sy="23000" kx="1200000" algn="br"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609600" indent="-609600" algn="ctr"/>
            <a:r>
              <a:rPr lang="en-US" sz="9600" dirty="0" smtClean="0">
                <a:solidFill>
                  <a:schemeClr val="bg1"/>
                </a:solidFill>
                <a:latin typeface="Helvetica Regular" charset="0"/>
                <a:ea typeface="Helvetica Regular" charset="0"/>
                <a:cs typeface="Helvetica Regular" charset="0"/>
              </a:rPr>
              <a:t>3</a:t>
            </a:r>
            <a:endParaRPr lang="en-US" sz="9600" dirty="0">
              <a:solidFill>
                <a:schemeClr val="bg1"/>
              </a:solidFill>
              <a:latin typeface="Helvetica Regular" charset="0"/>
              <a:ea typeface="Helvetica Regular" charset="0"/>
              <a:cs typeface="Helvetica Regular" charset="0"/>
            </a:endParaRPr>
          </a:p>
        </p:txBody>
      </p:sp>
      <p:sp>
        <p:nvSpPr>
          <p:cNvPr id="13" name="Content Placeholder 2">
            <a:extLst>
              <a:ext uri="{FF2B5EF4-FFF2-40B4-BE49-F238E27FC236}">
                <a16:creationId xmlns="" xmlns:a16="http://schemas.microsoft.com/office/drawing/2014/main" id="{32BD9AC7-AB44-49DF-BADF-55BE0525ADC7}"/>
              </a:ext>
            </a:extLst>
          </p:cNvPr>
          <p:cNvSpPr txBox="1">
            <a:spLocks/>
          </p:cNvSpPr>
          <p:nvPr/>
        </p:nvSpPr>
        <p:spPr bwMode="auto">
          <a:xfrm>
            <a:off x="6674096" y="5208103"/>
            <a:ext cx="2698504" cy="32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sz="2399">
                <a:solidFill>
                  <a:schemeClr val="tx1"/>
                </a:solidFill>
                <a:latin typeface="Century Gothic" charset="0"/>
                <a:ea typeface="Century Gothic" charset="0"/>
                <a:cs typeface="Century Gothic" charset="0"/>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sz="2133">
                <a:solidFill>
                  <a:schemeClr val="tx1"/>
                </a:solidFill>
                <a:latin typeface="Century Gothic" charset="0"/>
                <a:ea typeface="Century Gothic" charset="0"/>
                <a:cs typeface="Century Gothic" charset="0"/>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Clr>
                <a:srgbClr val="00338D"/>
              </a:buClr>
              <a:buNone/>
            </a:pPr>
            <a:r>
              <a:rPr lang="en-US" sz="3200" kern="0" dirty="0">
                <a:latin typeface="Arial" charset="0"/>
                <a:ea typeface="Arial" charset="0"/>
                <a:cs typeface="Arial" charset="0"/>
              </a:rPr>
              <a:t>二型糖尿病</a:t>
            </a:r>
          </a:p>
        </p:txBody>
      </p:sp>
      <p:sp>
        <p:nvSpPr>
          <p:cNvPr id="14" name="Content Placeholder 2">
            <a:extLst>
              <a:ext uri="{FF2B5EF4-FFF2-40B4-BE49-F238E27FC236}">
                <a16:creationId xmlns="" xmlns:a16="http://schemas.microsoft.com/office/drawing/2014/main" id="{32BD9AC7-AB44-49DF-BADF-55BE0525ADC7}"/>
              </a:ext>
            </a:extLst>
          </p:cNvPr>
          <p:cNvSpPr txBox="1">
            <a:spLocks/>
          </p:cNvSpPr>
          <p:nvPr/>
        </p:nvSpPr>
        <p:spPr bwMode="auto">
          <a:xfrm>
            <a:off x="10003704" y="5208103"/>
            <a:ext cx="3771930" cy="32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sz="2399">
                <a:solidFill>
                  <a:schemeClr val="tx1"/>
                </a:solidFill>
                <a:latin typeface="Century Gothic" charset="0"/>
                <a:ea typeface="Century Gothic" charset="0"/>
                <a:cs typeface="Century Gothic" charset="0"/>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sz="2133">
                <a:solidFill>
                  <a:schemeClr val="tx1"/>
                </a:solidFill>
                <a:latin typeface="Century Gothic" charset="0"/>
                <a:ea typeface="Century Gothic" charset="0"/>
                <a:cs typeface="Century Gothic" charset="0"/>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Clr>
                <a:srgbClr val="00338D"/>
              </a:buClr>
              <a:buNone/>
            </a:pPr>
            <a:r>
              <a:rPr lang="ja-JP" altLang="en-US" sz="3200" kern="0" dirty="0">
                <a:latin typeface="Arial" charset="0"/>
                <a:ea typeface="Arial" charset="0"/>
                <a:cs typeface="Arial" charset="0"/>
              </a:rPr>
              <a:t>妊娠糖尿病</a:t>
            </a:r>
            <a:endParaRPr lang="en-US" sz="3200" kern="0" dirty="0">
              <a:latin typeface="Arial" charset="0"/>
              <a:ea typeface="Arial" charset="0"/>
              <a:cs typeface="Arial" charset="0"/>
            </a:endParaRPr>
          </a:p>
        </p:txBody>
      </p:sp>
    </p:spTree>
    <p:extLst>
      <p:ext uri="{BB962C8B-B14F-4D97-AF65-F5344CB8AC3E}">
        <p14:creationId xmlns:p14="http://schemas.microsoft.com/office/powerpoint/2010/main" val="207620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 y="0"/>
            <a:ext cx="16243300" cy="9144000"/>
          </a:xfrm>
          <a:prstGeom prst="rect">
            <a:avLst/>
          </a:prstGeom>
        </p:spPr>
      </p:pic>
      <p:sp>
        <p:nvSpPr>
          <p:cNvPr id="5" name="Rectangle 4"/>
          <p:cNvSpPr/>
          <p:nvPr/>
        </p:nvSpPr>
        <p:spPr bwMode="auto">
          <a:xfrm>
            <a:off x="0" y="1786"/>
            <a:ext cx="16249650" cy="9140428"/>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10" name="Text Placeholder 9"/>
          <p:cNvSpPr>
            <a:spLocks noGrp="1"/>
          </p:cNvSpPr>
          <p:nvPr>
            <p:ph type="body" sz="quarter" idx="12"/>
          </p:nvPr>
        </p:nvSpPr>
        <p:spPr/>
        <p:txBody>
          <a:bodyPr>
            <a:normAutofit fontScale="92500" lnSpcReduction="10000"/>
          </a:bodyPr>
          <a:lstStyle/>
          <a:p>
            <a:pPr lvl="0"/>
            <a:r>
              <a:rPr lang="zh-TW" altLang="en-US" dirty="0">
                <a:latin typeface="Arial" charset="0"/>
                <a:ea typeface="Arial" charset="0"/>
                <a:cs typeface="Arial" charset="0"/>
              </a:rPr>
              <a:t>糖尿病的全球影響</a:t>
            </a:r>
            <a:endParaRPr lang="en-US" dirty="0">
              <a:latin typeface="Arial" charset="0"/>
              <a:ea typeface="Arial" charset="0"/>
              <a:cs typeface="Arial" charset="0"/>
            </a:endParaRPr>
          </a:p>
        </p:txBody>
      </p:sp>
      <p:sp>
        <p:nvSpPr>
          <p:cNvPr id="9" name="Rectangle 8"/>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26617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6" name="Rectangle 5"/>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7" name="Rectangle 6"/>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2" name="Title 1">
            <a:extLst>
              <a:ext uri="{FF2B5EF4-FFF2-40B4-BE49-F238E27FC236}">
                <a16:creationId xmlns="" xmlns:a16="http://schemas.microsoft.com/office/drawing/2014/main" id="{EAE46828-C3BE-49CB-A51B-FA3AA9E2ED86}"/>
              </a:ext>
            </a:extLst>
          </p:cNvPr>
          <p:cNvSpPr>
            <a:spLocks noGrp="1"/>
          </p:cNvSpPr>
          <p:nvPr>
            <p:ph type="title"/>
          </p:nvPr>
        </p:nvSpPr>
        <p:spPr/>
        <p:txBody>
          <a:bodyPr/>
          <a:lstStyle/>
          <a:p>
            <a:r>
              <a:rPr lang="zh-TW" altLang="en-US" dirty="0">
                <a:latin typeface="Arial" charset="0"/>
                <a:ea typeface="Arial" charset="0"/>
                <a:cs typeface="Arial" charset="0"/>
              </a:rPr>
              <a:t>糖尿病被認為是一種全球流行病。</a:t>
            </a:r>
            <a:endParaRPr lang="en-US" dirty="0">
              <a:latin typeface="Arial" charset="0"/>
              <a:ea typeface="Arial" charset="0"/>
              <a:cs typeface="Arial" charset="0"/>
            </a:endParaRPr>
          </a:p>
        </p:txBody>
      </p:sp>
      <p:sp>
        <p:nvSpPr>
          <p:cNvPr id="9" name="Content Placeholder 2">
            <a:extLst>
              <a:ext uri="{FF2B5EF4-FFF2-40B4-BE49-F238E27FC236}">
                <a16:creationId xmlns="" xmlns:a16="http://schemas.microsoft.com/office/drawing/2014/main" id="{8F0D4475-9ECB-45A3-AAA0-BFE3F5F756E3}"/>
              </a:ext>
            </a:extLst>
          </p:cNvPr>
          <p:cNvSpPr txBox="1">
            <a:spLocks/>
          </p:cNvSpPr>
          <p:nvPr/>
        </p:nvSpPr>
        <p:spPr bwMode="auto">
          <a:xfrm>
            <a:off x="179065" y="3127324"/>
            <a:ext cx="8030658"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Font typeface="Arial" pitchFamily="34" charset="0"/>
              <a:buNone/>
            </a:pPr>
            <a:r>
              <a:rPr lang="en-US" sz="16600" b="1" kern="0" dirty="0" smtClean="0">
                <a:solidFill>
                  <a:srgbClr val="00338D"/>
                </a:solidFill>
                <a:latin typeface="Arial" charset="0"/>
                <a:ea typeface="Arial" charset="0"/>
                <a:cs typeface="Arial" charset="0"/>
              </a:rPr>
              <a:t>4.22</a:t>
            </a:r>
            <a:endParaRPr lang="en-US" sz="16600" b="1" kern="0" dirty="0">
              <a:solidFill>
                <a:srgbClr val="00338D"/>
              </a:solidFill>
              <a:latin typeface="Arial" charset="0"/>
              <a:ea typeface="Arial" charset="0"/>
              <a:cs typeface="Arial" charset="0"/>
            </a:endParaRPr>
          </a:p>
        </p:txBody>
      </p:sp>
      <p:sp>
        <p:nvSpPr>
          <p:cNvPr id="20" name="Content Placeholder 2">
            <a:extLst>
              <a:ext uri="{FF2B5EF4-FFF2-40B4-BE49-F238E27FC236}">
                <a16:creationId xmlns="" xmlns:a16="http://schemas.microsoft.com/office/drawing/2014/main" id="{8F0D4475-9ECB-45A3-AAA0-BFE3F5F756E3}"/>
              </a:ext>
            </a:extLst>
          </p:cNvPr>
          <p:cNvSpPr txBox="1">
            <a:spLocks/>
          </p:cNvSpPr>
          <p:nvPr/>
        </p:nvSpPr>
        <p:spPr bwMode="auto">
          <a:xfrm>
            <a:off x="8357238" y="3127324"/>
            <a:ext cx="6962274"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Font typeface="Arial" pitchFamily="34" charset="0"/>
              <a:buNone/>
            </a:pPr>
            <a:r>
              <a:rPr lang="en-US" sz="16600" b="1" kern="0" dirty="0" smtClean="0">
                <a:solidFill>
                  <a:srgbClr val="00338D"/>
                </a:solidFill>
                <a:latin typeface="Arial" charset="0"/>
                <a:ea typeface="Arial" charset="0"/>
                <a:cs typeface="Arial" charset="0"/>
              </a:rPr>
              <a:t>6.42</a:t>
            </a:r>
            <a:endParaRPr lang="en-US" sz="13800" b="1" kern="0" dirty="0">
              <a:solidFill>
                <a:srgbClr val="00338D"/>
              </a:solidFill>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8F0D4475-9ECB-45A3-AAA0-BFE3F5F756E3}"/>
              </a:ext>
            </a:extLst>
          </p:cNvPr>
          <p:cNvSpPr>
            <a:spLocks noGrp="1"/>
          </p:cNvSpPr>
          <p:nvPr>
            <p:ph idx="4294967295"/>
          </p:nvPr>
        </p:nvSpPr>
        <p:spPr>
          <a:xfrm>
            <a:off x="665802" y="5357172"/>
            <a:ext cx="7057184" cy="1244851"/>
          </a:xfrm>
          <a:prstGeom prst="rect">
            <a:avLst/>
          </a:prstGeom>
        </p:spPr>
        <p:txBody>
          <a:bodyPr/>
          <a:lstStyle/>
          <a:p>
            <a:pPr marL="0" indent="0" algn="ctr">
              <a:buNone/>
            </a:pPr>
            <a:r>
              <a:rPr lang="zh-TW" altLang="en-US" sz="2800" dirty="0">
                <a:latin typeface="Arial" charset="0"/>
                <a:ea typeface="Arial" charset="0"/>
                <a:cs typeface="Arial" charset="0"/>
              </a:rPr>
              <a:t>億人目前患有糖尿病。</a:t>
            </a:r>
            <a:endParaRPr lang="en-US" sz="2800" dirty="0">
              <a:latin typeface="Arial" charset="0"/>
              <a:ea typeface="Arial" charset="0"/>
              <a:cs typeface="Arial" charset="0"/>
            </a:endParaRPr>
          </a:p>
        </p:txBody>
      </p:sp>
      <p:sp>
        <p:nvSpPr>
          <p:cNvPr id="19" name="Content Placeholder 2">
            <a:extLst>
              <a:ext uri="{FF2B5EF4-FFF2-40B4-BE49-F238E27FC236}">
                <a16:creationId xmlns="" xmlns:a16="http://schemas.microsoft.com/office/drawing/2014/main" id="{8F0D4475-9ECB-45A3-AAA0-BFE3F5F756E3}"/>
              </a:ext>
            </a:extLst>
          </p:cNvPr>
          <p:cNvSpPr txBox="1">
            <a:spLocks/>
          </p:cNvSpPr>
          <p:nvPr/>
        </p:nvSpPr>
        <p:spPr bwMode="auto">
          <a:xfrm>
            <a:off x="8309113" y="5357173"/>
            <a:ext cx="7074567"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lvl="1" indent="0" algn="ctr">
              <a:buNone/>
            </a:pPr>
            <a:r>
              <a:rPr lang="zh-TW" altLang="en-US" sz="2800" dirty="0">
                <a:latin typeface="Arial" charset="0"/>
                <a:ea typeface="Arial" charset="0"/>
                <a:cs typeface="Arial" charset="0"/>
              </a:rPr>
              <a:t>億人將會到 </a:t>
            </a:r>
            <a:r>
              <a:rPr lang="en-US" altLang="zh-TW" sz="2800" dirty="0">
                <a:latin typeface="Arial" charset="0"/>
                <a:ea typeface="Arial" charset="0"/>
                <a:cs typeface="Arial" charset="0"/>
              </a:rPr>
              <a:t>2040 </a:t>
            </a:r>
            <a:r>
              <a:rPr lang="zh-TW" altLang="en-US" sz="2800" dirty="0">
                <a:latin typeface="Arial" charset="0"/>
                <a:ea typeface="Arial" charset="0"/>
                <a:cs typeface="Arial" charset="0"/>
              </a:rPr>
              <a:t>年患上糖尿病。</a:t>
            </a:r>
            <a:endParaRPr lang="en-US" sz="2400" dirty="0">
              <a:latin typeface="Helvetica Regular" charset="0"/>
              <a:ea typeface="Helvetica Regular" charset="0"/>
              <a:cs typeface="Helvetica Regular" charset="0"/>
            </a:endParaRPr>
          </a:p>
        </p:txBody>
      </p:sp>
    </p:spTree>
    <p:extLst>
      <p:ext uri="{BB962C8B-B14F-4D97-AF65-F5344CB8AC3E}">
        <p14:creationId xmlns:p14="http://schemas.microsoft.com/office/powerpoint/2010/main" val="584786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786"/>
            <a:ext cx="16249650" cy="9177281"/>
          </a:xfrm>
          <a:prstGeom prst="rect">
            <a:avLst/>
          </a:prstGeom>
          <a:solidFill>
            <a:schemeClr val="bg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pic>
        <p:nvPicPr>
          <p:cNvPr id="5" name="Picture 4"/>
          <p:cNvPicPr>
            <a:picLocks noChangeAspect="1"/>
          </p:cNvPicPr>
          <p:nvPr/>
        </p:nvPicPr>
        <p:blipFill>
          <a:blip r:embed="rId3"/>
          <a:stretch>
            <a:fillRect/>
          </a:stretch>
        </p:blipFill>
        <p:spPr>
          <a:xfrm>
            <a:off x="0" y="5335488"/>
            <a:ext cx="16249650" cy="3808512"/>
          </a:xfrm>
          <a:prstGeom prst="rect">
            <a:avLst/>
          </a:prstGeom>
        </p:spPr>
      </p:pic>
      <p:sp>
        <p:nvSpPr>
          <p:cNvPr id="6" name="Rectangle 5"/>
          <p:cNvSpPr/>
          <p:nvPr/>
        </p:nvSpPr>
        <p:spPr bwMode="auto">
          <a:xfrm>
            <a:off x="0" y="1786"/>
            <a:ext cx="16249650" cy="9177281"/>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7" name="Rectangle 6"/>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4" name="Text Placeholder 3"/>
          <p:cNvSpPr>
            <a:spLocks noGrp="1"/>
          </p:cNvSpPr>
          <p:nvPr>
            <p:ph type="body" sz="quarter" idx="12"/>
          </p:nvPr>
        </p:nvSpPr>
        <p:spPr/>
        <p:txBody>
          <a:bodyPr>
            <a:normAutofit fontScale="92500" lnSpcReduction="10000"/>
          </a:bodyPr>
          <a:lstStyle/>
          <a:p>
            <a:r>
              <a:rPr lang="zh-TW" altLang="en-US" dirty="0">
                <a:latin typeface="Arial" charset="0"/>
                <a:ea typeface="Arial" charset="0"/>
                <a:cs typeface="Arial" charset="0"/>
              </a:rPr>
              <a:t>我們如何能夠幫助？</a:t>
            </a:r>
            <a:endParaRPr lang="en-US" dirty="0">
              <a:latin typeface="Arial" charset="0"/>
              <a:ea typeface="Arial" charset="0"/>
              <a:cs typeface="Arial" charset="0"/>
            </a:endParaRPr>
          </a:p>
        </p:txBody>
      </p:sp>
    </p:spTree>
    <p:extLst>
      <p:ext uri="{BB962C8B-B14F-4D97-AF65-F5344CB8AC3E}">
        <p14:creationId xmlns:p14="http://schemas.microsoft.com/office/powerpoint/2010/main" val="458178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6" name="Rectangle 5"/>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7" name="Rectangle 6"/>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2" name="Title 1">
            <a:extLst>
              <a:ext uri="{FF2B5EF4-FFF2-40B4-BE49-F238E27FC236}">
                <a16:creationId xmlns:a16="http://schemas.microsoft.com/office/drawing/2014/main" xmlns="" id="{EAE46828-C3BE-49CB-A51B-FA3AA9E2ED86}"/>
              </a:ext>
            </a:extLst>
          </p:cNvPr>
          <p:cNvSpPr>
            <a:spLocks noGrp="1"/>
          </p:cNvSpPr>
          <p:nvPr>
            <p:ph type="title"/>
          </p:nvPr>
        </p:nvSpPr>
        <p:spPr/>
        <p:txBody>
          <a:bodyPr/>
          <a:lstStyle/>
          <a:p>
            <a:r>
              <a:rPr lang="zh-TW" altLang="en-US" dirty="0">
                <a:latin typeface="Arial" charset="0"/>
                <a:ea typeface="Arial" charset="0"/>
                <a:cs typeface="Arial" charset="0"/>
              </a:rPr>
              <a:t>糖尿病被認為是一種全球性流行病</a:t>
            </a:r>
            <a:endParaRPr lang="en-US" dirty="0">
              <a:latin typeface="Arial" charset="0"/>
              <a:ea typeface="Arial" charset="0"/>
              <a:cs typeface="Arial" charset="0"/>
            </a:endParaRPr>
          </a:p>
        </p:txBody>
      </p:sp>
      <p:sp>
        <p:nvSpPr>
          <p:cNvPr id="10"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3034748" y="3291581"/>
            <a:ext cx="4283244"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CN" altLang="en-US" sz="2666">
                <a:latin typeface="Arial" charset="0"/>
                <a:ea typeface="Arial" charset="0"/>
                <a:cs typeface="Arial" charset="0"/>
              </a:rPr>
              <a:t>世界第六大主要死亡原因。</a:t>
            </a:r>
            <a:endParaRPr lang="en-US" sz="2666" dirty="0">
              <a:latin typeface="Helvetica Regular" charset="0"/>
              <a:ea typeface="Helvetica Regular" charset="0"/>
              <a:cs typeface="Helvetica Regular" charset="0"/>
            </a:endParaRPr>
          </a:p>
        </p:txBody>
      </p:sp>
      <p:sp>
        <p:nvSpPr>
          <p:cNvPr id="12"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270116" y="3243456"/>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6</a:t>
            </a:r>
            <a:endParaRPr lang="en-US" sz="5400" b="1" kern="0" dirty="0">
              <a:solidFill>
                <a:srgbClr val="00338D"/>
              </a:solidFill>
              <a:latin typeface="Arial" charset="0"/>
              <a:ea typeface="Arial" charset="0"/>
              <a:cs typeface="Arial" charset="0"/>
            </a:endParaRPr>
          </a:p>
        </p:txBody>
      </p:sp>
      <p:sp>
        <p:nvSpPr>
          <p:cNvPr id="13"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3034748" y="4398485"/>
            <a:ext cx="3978442"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TW" altLang="en-US" sz="2666" dirty="0">
                <a:latin typeface="Arial" charset="0"/>
                <a:ea typeface="Arial" charset="0"/>
                <a:cs typeface="Arial" charset="0"/>
              </a:rPr>
              <a:t>婦女第六大主要死亡原因</a:t>
            </a:r>
            <a:r>
              <a:rPr lang="zh-TW" altLang="en-US" sz="2666" dirty="0" smtClean="0">
                <a:latin typeface="Arial" charset="0"/>
                <a:ea typeface="Arial" charset="0"/>
                <a:cs typeface="Arial" charset="0"/>
              </a:rPr>
              <a:t>。</a:t>
            </a:r>
            <a:endParaRPr lang="en-US" sz="2666" dirty="0">
              <a:latin typeface="Arial" charset="0"/>
              <a:ea typeface="Arial" charset="0"/>
              <a:cs typeface="Arial" charset="0"/>
            </a:endParaRPr>
          </a:p>
        </p:txBody>
      </p:sp>
      <p:sp>
        <p:nvSpPr>
          <p:cNvPr id="14"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270116" y="4350360"/>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6</a:t>
            </a:r>
            <a:endParaRPr lang="en-US" sz="5400" b="1" kern="0" dirty="0">
              <a:solidFill>
                <a:srgbClr val="00338D"/>
              </a:solidFill>
              <a:latin typeface="Arial" charset="0"/>
              <a:ea typeface="Arial" charset="0"/>
              <a:cs typeface="Arial" charset="0"/>
            </a:endParaRPr>
          </a:p>
        </p:txBody>
      </p:sp>
      <p:sp>
        <p:nvSpPr>
          <p:cNvPr id="15"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3034747" y="5601643"/>
            <a:ext cx="4172877"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TW" altLang="en-US" sz="2666" dirty="0">
                <a:latin typeface="Arial" charset="0"/>
                <a:ea typeface="Arial" charset="0"/>
                <a:cs typeface="Arial" charset="0"/>
              </a:rPr>
              <a:t>每 </a:t>
            </a:r>
            <a:r>
              <a:rPr lang="en-US" altLang="zh-TW" sz="2666" dirty="0">
                <a:latin typeface="Arial" charset="0"/>
                <a:ea typeface="Arial" charset="0"/>
                <a:cs typeface="Arial" charset="0"/>
              </a:rPr>
              <a:t>7 </a:t>
            </a:r>
            <a:r>
              <a:rPr lang="zh-TW" altLang="en-US" sz="2666" dirty="0">
                <a:latin typeface="Arial" charset="0"/>
                <a:ea typeface="Arial" charset="0"/>
                <a:cs typeface="Arial" charset="0"/>
              </a:rPr>
              <a:t>秒鐘就有一個人死於糖尿病。</a:t>
            </a:r>
            <a:endParaRPr lang="en-US" sz="2666" dirty="0">
              <a:latin typeface="Arial" charset="0"/>
              <a:ea typeface="Arial" charset="0"/>
              <a:cs typeface="Arial" charset="0"/>
            </a:endParaRPr>
          </a:p>
        </p:txBody>
      </p:sp>
      <p:sp>
        <p:nvSpPr>
          <p:cNvPr id="16"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270116" y="5553518"/>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1</a:t>
            </a:r>
            <a:endParaRPr lang="en-US" sz="5400" b="1" kern="0" dirty="0">
              <a:solidFill>
                <a:srgbClr val="00338D"/>
              </a:solidFill>
              <a:latin typeface="Arial" charset="0"/>
              <a:ea typeface="Arial" charset="0"/>
              <a:cs typeface="Arial" charset="0"/>
            </a:endParaRPr>
          </a:p>
        </p:txBody>
      </p:sp>
      <p:sp>
        <p:nvSpPr>
          <p:cNvPr id="17"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0526412" y="3281813"/>
            <a:ext cx="4459704"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buNone/>
            </a:pPr>
            <a:r>
              <a:rPr lang="zh-TW" altLang="en-US" sz="2800" dirty="0">
                <a:latin typeface="Arial" charset="0"/>
                <a:ea typeface="Arial" charset="0"/>
                <a:cs typeface="Arial" charset="0"/>
              </a:rPr>
              <a:t>每年 </a:t>
            </a:r>
            <a:r>
              <a:rPr lang="en-US" altLang="zh-TW" sz="2800" dirty="0">
                <a:latin typeface="Arial" charset="0"/>
                <a:ea typeface="Arial" charset="0"/>
                <a:cs typeface="Arial" charset="0"/>
              </a:rPr>
              <a:t>5 </a:t>
            </a:r>
            <a:r>
              <a:rPr lang="zh-TW" altLang="en-US" sz="2800" dirty="0">
                <a:latin typeface="Arial" charset="0"/>
                <a:ea typeface="Arial" charset="0"/>
                <a:cs typeface="Arial" charset="0"/>
              </a:rPr>
              <a:t>百萬人死於糖尿病。</a:t>
            </a:r>
            <a:endParaRPr lang="en-US" sz="2800" kern="0" dirty="0">
              <a:latin typeface="Arial" charset="0"/>
              <a:ea typeface="Arial" charset="0"/>
              <a:cs typeface="Arial" charset="0"/>
            </a:endParaRPr>
          </a:p>
        </p:txBody>
      </p:sp>
      <p:sp>
        <p:nvSpPr>
          <p:cNvPr id="18"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7366118" y="3233688"/>
            <a:ext cx="3112168"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Helvetica Regular" charset="0"/>
                <a:ea typeface="Helvetica Regular" charset="0"/>
                <a:cs typeface="Helvetica Regular" charset="0"/>
              </a:rPr>
              <a:t>5</a:t>
            </a:r>
            <a:endParaRPr lang="en-US" sz="5400" b="1" kern="0" dirty="0">
              <a:solidFill>
                <a:srgbClr val="00338D"/>
              </a:solidFill>
              <a:latin typeface="Helvetica Regular" charset="0"/>
              <a:ea typeface="Helvetica Regular" charset="0"/>
              <a:cs typeface="Helvetica Regular" charset="0"/>
            </a:endParaRPr>
          </a:p>
        </p:txBody>
      </p:sp>
      <p:sp>
        <p:nvSpPr>
          <p:cNvPr id="21"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0526412" y="4398485"/>
            <a:ext cx="4641870"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TW" altLang="en-US" sz="2800" dirty="0">
                <a:latin typeface="Arial" charset="0"/>
                <a:ea typeface="Arial" charset="0"/>
                <a:cs typeface="Arial" charset="0"/>
              </a:rPr>
              <a:t>患有糖尿病的人不知道自己患有此病。</a:t>
            </a:r>
            <a:endParaRPr lang="en-US" sz="2666" dirty="0">
              <a:latin typeface="Arial" charset="0"/>
              <a:ea typeface="Arial" charset="0"/>
              <a:cs typeface="Arial" charset="0"/>
            </a:endParaRPr>
          </a:p>
        </p:txBody>
      </p:sp>
      <p:sp>
        <p:nvSpPr>
          <p:cNvPr id="22"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8761780" y="4350360"/>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50%</a:t>
            </a:r>
            <a:endParaRPr lang="en-US" sz="5400" b="1" kern="0" dirty="0">
              <a:solidFill>
                <a:srgbClr val="00338D"/>
              </a:solidFill>
              <a:latin typeface="Arial" charset="0"/>
              <a:ea typeface="Arial" charset="0"/>
              <a:cs typeface="Arial" charset="0"/>
            </a:endParaRPr>
          </a:p>
        </p:txBody>
      </p:sp>
      <p:sp>
        <p:nvSpPr>
          <p:cNvPr id="23"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0526411" y="5601643"/>
            <a:ext cx="4641871"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TW" altLang="en-US" sz="2800" dirty="0">
                <a:latin typeface="Arial" charset="0"/>
                <a:ea typeface="Arial" charset="0"/>
                <a:cs typeface="Arial" charset="0"/>
              </a:rPr>
              <a:t>患有糖尿病的人生活在低和中等收入國家。</a:t>
            </a:r>
            <a:endParaRPr lang="en-US" sz="2666" dirty="0">
              <a:latin typeface="Arial" charset="0"/>
              <a:ea typeface="Arial" charset="0"/>
              <a:cs typeface="Arial" charset="0"/>
            </a:endParaRPr>
          </a:p>
        </p:txBody>
      </p:sp>
      <p:sp>
        <p:nvSpPr>
          <p:cNvPr id="24"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8761780" y="5553518"/>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77%</a:t>
            </a:r>
            <a:endParaRPr lang="en-US" sz="5400" b="1" kern="0" dirty="0">
              <a:solidFill>
                <a:srgbClr val="00338D"/>
              </a:solidFill>
              <a:latin typeface="Arial" charset="0"/>
              <a:ea typeface="Arial" charset="0"/>
              <a:cs typeface="Arial" charset="0"/>
            </a:endParaRPr>
          </a:p>
        </p:txBody>
      </p:sp>
    </p:spTree>
    <p:extLst>
      <p:ext uri="{BB962C8B-B14F-4D97-AF65-F5344CB8AC3E}">
        <p14:creationId xmlns:p14="http://schemas.microsoft.com/office/powerpoint/2010/main" val="114711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dirty="0">
                <a:latin typeface="Arial" charset="0"/>
                <a:ea typeface="Arial" charset="0"/>
                <a:cs typeface="Arial" charset="0"/>
              </a:rPr>
              <a:t>舉辦一個會議</a:t>
            </a:r>
            <a:endParaRPr lang="en-US"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261936"/>
            <a:ext cx="15166340" cy="5662863"/>
          </a:xfrm>
        </p:spPr>
        <p:txBody>
          <a:bodyPr/>
          <a:lstStyle/>
          <a:p>
            <a:pPr>
              <a:buClr>
                <a:srgbClr val="00338D"/>
              </a:buClr>
            </a:pPr>
            <a:r>
              <a:rPr lang="zh-TW" altLang="en-US" sz="3200" dirty="0">
                <a:latin typeface="Arial" charset="0"/>
                <a:ea typeface="Arial" charset="0"/>
                <a:cs typeface="Arial" charset="0"/>
              </a:rPr>
              <a:t>提升意識</a:t>
            </a:r>
          </a:p>
          <a:p>
            <a:pPr>
              <a:buClr>
                <a:srgbClr val="00338D"/>
              </a:buClr>
            </a:pPr>
            <a:r>
              <a:rPr lang="zh-TW" altLang="en-US" sz="3200" dirty="0">
                <a:latin typeface="Arial" charset="0"/>
                <a:ea typeface="Arial" charset="0"/>
                <a:cs typeface="Arial" charset="0"/>
              </a:rPr>
              <a:t>討論個人的聯繫</a:t>
            </a:r>
          </a:p>
          <a:p>
            <a:pPr>
              <a:buClr>
                <a:srgbClr val="00338D"/>
              </a:buClr>
            </a:pPr>
            <a:r>
              <a:rPr lang="zh-TW" altLang="en-US" sz="3200" dirty="0">
                <a:latin typeface="Arial" charset="0"/>
                <a:ea typeface="Arial" charset="0"/>
                <a:cs typeface="Arial" charset="0"/>
              </a:rPr>
              <a:t>確定服務活動</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43176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5" y="0"/>
            <a:ext cx="16243300" cy="9144000"/>
          </a:xfrm>
          <a:prstGeom prst="rect">
            <a:avLst/>
          </a:prstGeom>
        </p:spPr>
      </p:pic>
      <p:sp>
        <p:nvSpPr>
          <p:cNvPr id="10" name="Rectangle 9"/>
          <p:cNvSpPr/>
          <p:nvPr/>
        </p:nvSpPr>
        <p:spPr bwMode="auto">
          <a:xfrm>
            <a:off x="0" y="3572"/>
            <a:ext cx="16249650" cy="9140428"/>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7" name="Text Placeholder 6"/>
          <p:cNvSpPr>
            <a:spLocks noGrp="1"/>
          </p:cNvSpPr>
          <p:nvPr>
            <p:ph type="body" sz="quarter" idx="12"/>
          </p:nvPr>
        </p:nvSpPr>
        <p:spPr/>
        <p:txBody>
          <a:bodyPr>
            <a:normAutofit fontScale="92500" lnSpcReduction="10000"/>
          </a:bodyPr>
          <a:lstStyle/>
          <a:p>
            <a:pPr lvl="0"/>
            <a:r>
              <a:rPr lang="zh-TW" altLang="en-US" dirty="0">
                <a:latin typeface="Arial" charset="0"/>
                <a:ea typeface="Arial" charset="0"/>
                <a:cs typeface="Arial" charset="0"/>
              </a:rPr>
              <a:t>一個新的全球服務框架</a:t>
            </a:r>
            <a:endParaRPr lang="en-US" dirty="0">
              <a:latin typeface="Arial" charset="0"/>
              <a:ea typeface="Arial" charset="0"/>
              <a:cs typeface="Arial" charset="0"/>
            </a:endParaRPr>
          </a:p>
        </p:txBody>
      </p:sp>
      <p:sp>
        <p:nvSpPr>
          <p:cNvPr id="11" name="Rectangle 10"/>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2" name="TextBox 1"/>
          <p:cNvSpPr txBox="1"/>
          <p:nvPr/>
        </p:nvSpPr>
        <p:spPr>
          <a:xfrm>
            <a:off x="2807369" y="5582652"/>
            <a:ext cx="10186736" cy="584775"/>
          </a:xfrm>
          <a:prstGeom prst="rect">
            <a:avLst/>
          </a:prstGeom>
          <a:noFill/>
        </p:spPr>
        <p:txBody>
          <a:bodyPr wrap="square" rtlCol="0">
            <a:spAutoFit/>
          </a:bodyPr>
          <a:lstStyle/>
          <a:p>
            <a:pPr algn="ctr"/>
            <a:r>
              <a:rPr lang="zh-TW" altLang="en-US" sz="3200" dirty="0">
                <a:solidFill>
                  <a:schemeClr val="bg1"/>
                </a:solidFill>
                <a:latin typeface="Arial" charset="0"/>
                <a:ea typeface="Arial" charset="0"/>
                <a:cs typeface="Arial" charset="0"/>
              </a:rPr>
              <a:t>世界正在改變。我們必須今天就行動來迎接明天的挑戰。</a:t>
            </a:r>
            <a:endParaRPr lang="en-US" sz="3000" dirty="0" smtClean="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8546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sz="4000" dirty="0">
                <a:latin typeface="Arial" charset="0"/>
                <a:ea typeface="Arial" charset="0"/>
                <a:cs typeface="Arial" charset="0"/>
              </a:rPr>
              <a:t>承諾一個健康的生活方式。</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427705"/>
            <a:ext cx="15166340" cy="5994400"/>
          </a:xfrm>
          <a:prstGeom prst="rect">
            <a:avLst/>
          </a:prstGeom>
        </p:spPr>
        <p:txBody>
          <a:bodyPr/>
          <a:lstStyle/>
          <a:p>
            <a:pPr lvl="0">
              <a:buClr>
                <a:srgbClr val="00338D"/>
              </a:buClr>
            </a:pPr>
            <a:r>
              <a:rPr lang="zh-TW" altLang="en-US" sz="3200" dirty="0">
                <a:latin typeface="Arial" charset="0"/>
                <a:ea typeface="Arial" charset="0"/>
                <a:cs typeface="Arial" charset="0"/>
              </a:rPr>
              <a:t>維護正常體重 </a:t>
            </a:r>
          </a:p>
          <a:p>
            <a:pPr lvl="0">
              <a:buClr>
                <a:srgbClr val="00338D"/>
              </a:buClr>
            </a:pPr>
            <a:r>
              <a:rPr lang="zh-TW" altLang="en-US" sz="3200" dirty="0">
                <a:latin typeface="Arial" charset="0"/>
                <a:ea typeface="Arial" charset="0"/>
                <a:cs typeface="Arial" charset="0"/>
              </a:rPr>
              <a:t>參加定期身體鍛煉 </a:t>
            </a:r>
          </a:p>
          <a:p>
            <a:pPr lvl="0">
              <a:buClr>
                <a:srgbClr val="00338D"/>
              </a:buClr>
            </a:pPr>
            <a:r>
              <a:rPr lang="zh-TW" altLang="en-US" sz="3200" dirty="0">
                <a:latin typeface="Arial" charset="0"/>
                <a:ea typeface="Arial" charset="0"/>
                <a:cs typeface="Arial" charset="0"/>
              </a:rPr>
              <a:t>食用健康飲食和小吃 </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49512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86"/>
            <a:ext cx="16249650" cy="8337542"/>
          </a:xfrm>
          <a:prstGeom prst="rect">
            <a:avLst/>
          </a:prstGeom>
          <a:solidFill>
            <a:srgbClr val="00338D"/>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541655" y="3332480"/>
            <a:ext cx="15166340" cy="1032277"/>
          </a:xfrm>
        </p:spPr>
        <p:txBody>
          <a:bodyPr/>
          <a:lstStyle/>
          <a:p>
            <a:r>
              <a:rPr lang="zh-TW" altLang="en-US" sz="11500" dirty="0">
                <a:solidFill>
                  <a:schemeClr val="bg1"/>
                </a:solidFill>
                <a:latin typeface="Arial" charset="0"/>
                <a:ea typeface="Arial" charset="0"/>
                <a:cs typeface="Arial" charset="0"/>
              </a:rPr>
              <a:t>現在就做！</a:t>
            </a:r>
            <a:endParaRPr lang="en-US" sz="115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1585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786"/>
            <a:ext cx="16249650" cy="7143075"/>
          </a:xfrm>
          <a:prstGeom prst="rect">
            <a:avLst/>
          </a:prstGeom>
          <a:solidFill>
            <a:srgbClr val="FBC40E"/>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F0963FDA-2898-4BAE-8112-A926DAEB07F4}"/>
              </a:ext>
            </a:extLst>
          </p:cNvPr>
          <p:cNvSpPr>
            <a:spLocks noGrp="1"/>
          </p:cNvSpPr>
          <p:nvPr>
            <p:ph type="title" idx="4294967295"/>
          </p:nvPr>
        </p:nvSpPr>
        <p:spPr>
          <a:xfrm>
            <a:off x="0" y="1322388"/>
            <a:ext cx="16249650" cy="3802062"/>
          </a:xfrm>
        </p:spPr>
        <p:txBody>
          <a:bodyPr/>
          <a:lstStyle/>
          <a:p>
            <a:r>
              <a:rPr lang="zh-TW" altLang="en-US" sz="17771" dirty="0">
                <a:solidFill>
                  <a:schemeClr val="bg1"/>
                </a:solidFill>
                <a:latin typeface="Arial" charset="0"/>
                <a:ea typeface="Arial" charset="0"/>
                <a:cs typeface="Arial" charset="0"/>
              </a:rPr>
              <a:t>謝謝您。</a:t>
            </a:r>
            <a:endParaRPr lang="en-US" sz="17771"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3"/>
          <a:stretch>
            <a:fillRect/>
          </a:stretch>
        </p:blipFill>
        <p:spPr>
          <a:xfrm>
            <a:off x="7295612" y="6332379"/>
            <a:ext cx="1658427" cy="1571365"/>
          </a:xfrm>
          <a:prstGeom prst="rect">
            <a:avLst/>
          </a:prstGeom>
        </p:spPr>
      </p:pic>
      <p:sp>
        <p:nvSpPr>
          <p:cNvPr id="3" name="Rectangle 2"/>
          <p:cNvSpPr/>
          <p:nvPr/>
        </p:nvSpPr>
        <p:spPr>
          <a:xfrm>
            <a:off x="0" y="8708606"/>
            <a:ext cx="16249650" cy="251992"/>
          </a:xfrm>
          <a:prstGeom prst="rect">
            <a:avLst/>
          </a:prstGeom>
        </p:spPr>
        <p:txBody>
          <a:bodyPr wrap="square">
            <a:spAutoFit/>
          </a:bodyPr>
          <a:lstStyle/>
          <a:p>
            <a:pPr marL="19050" marR="0" algn="ctr">
              <a:lnSpc>
                <a:spcPts val="1200"/>
              </a:lnSpc>
              <a:spcBef>
                <a:spcPts val="0"/>
              </a:spcBef>
              <a:spcAft>
                <a:spcPts val="0"/>
              </a:spcAft>
            </a:pPr>
            <a:r>
              <a:rPr lang="en-US" sz="1400" dirty="0">
                <a:latin typeface="Arial" charset="0"/>
                <a:ea typeface="Arial" charset="0"/>
                <a:cs typeface="Arial" charset="0"/>
              </a:rPr>
              <a:t>© 2017 Lions Clubs International. 300 W. 22nd Street, Oak Brook, IL, USA </a:t>
            </a:r>
            <a:r>
              <a:rPr lang="en-US" sz="1400" dirty="0" smtClean="0">
                <a:latin typeface="Arial" charset="0"/>
                <a:ea typeface="Arial" charset="0"/>
                <a:cs typeface="Arial" charset="0"/>
              </a:rPr>
              <a:t>60523-8842</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142815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6" name="Rectangle 15"/>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8" name="Rectangle 7"/>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13" name="Content Placeholder 12"/>
          <p:cNvSpPr>
            <a:spLocks noGrp="1"/>
          </p:cNvSpPr>
          <p:nvPr>
            <p:ph sz="quarter" idx="10"/>
          </p:nvPr>
        </p:nvSpPr>
        <p:spPr>
          <a:xfrm>
            <a:off x="541655" y="2507916"/>
            <a:ext cx="15166340" cy="5994400"/>
          </a:xfrm>
        </p:spPr>
        <p:txBody>
          <a:bodyPr/>
          <a:lstStyle/>
          <a:p>
            <a:pPr>
              <a:buClr>
                <a:srgbClr val="00338D"/>
              </a:buClr>
            </a:pPr>
            <a:r>
              <a:rPr lang="zh-TW" altLang="en-US" sz="3200" dirty="0">
                <a:latin typeface="Arial" charset="0"/>
                <a:ea typeface="Arial" charset="0"/>
                <a:cs typeface="Arial" charset="0"/>
              </a:rPr>
              <a:t>糖尿病</a:t>
            </a:r>
          </a:p>
          <a:p>
            <a:pPr>
              <a:buClr>
                <a:srgbClr val="00338D"/>
              </a:buClr>
            </a:pPr>
            <a:r>
              <a:rPr lang="zh-TW" altLang="en-US" sz="3200" dirty="0">
                <a:latin typeface="Arial" charset="0"/>
                <a:ea typeface="Arial" charset="0"/>
                <a:cs typeface="Arial" charset="0"/>
              </a:rPr>
              <a:t>視力</a:t>
            </a:r>
          </a:p>
          <a:p>
            <a:pPr>
              <a:buClr>
                <a:srgbClr val="00338D"/>
              </a:buClr>
            </a:pPr>
            <a:r>
              <a:rPr lang="zh-TW" altLang="en-US" sz="3200" dirty="0">
                <a:latin typeface="Arial" charset="0"/>
                <a:ea typeface="Arial" charset="0"/>
                <a:cs typeface="Arial" charset="0"/>
              </a:rPr>
              <a:t>饑餓</a:t>
            </a:r>
          </a:p>
          <a:p>
            <a:pPr>
              <a:buClr>
                <a:srgbClr val="00338D"/>
              </a:buClr>
            </a:pPr>
            <a:r>
              <a:rPr lang="zh-TW" altLang="en-US" sz="3200" dirty="0">
                <a:latin typeface="Arial" charset="0"/>
                <a:ea typeface="Arial" charset="0"/>
                <a:cs typeface="Arial" charset="0"/>
              </a:rPr>
              <a:t>環境</a:t>
            </a:r>
          </a:p>
          <a:p>
            <a:pPr>
              <a:buClr>
                <a:srgbClr val="00338D"/>
              </a:buClr>
            </a:pPr>
            <a:r>
              <a:rPr lang="zh-TW" altLang="en-US" sz="3200" dirty="0">
                <a:latin typeface="Arial" charset="0"/>
                <a:ea typeface="Arial" charset="0"/>
                <a:cs typeface="Arial" charset="0"/>
              </a:rPr>
              <a:t>兒童癌症</a:t>
            </a:r>
            <a:endParaRPr lang="en-US" sz="3200" dirty="0"/>
          </a:p>
        </p:txBody>
      </p:sp>
      <p:sp>
        <p:nvSpPr>
          <p:cNvPr id="14" name="Title 13"/>
          <p:cNvSpPr>
            <a:spLocks noGrp="1"/>
          </p:cNvSpPr>
          <p:nvPr>
            <p:ph type="title"/>
          </p:nvPr>
        </p:nvSpPr>
        <p:spPr/>
        <p:txBody>
          <a:bodyPr/>
          <a:lstStyle/>
          <a:p>
            <a:r>
              <a:rPr lang="zh-TW" altLang="en-US" sz="4000" dirty="0">
                <a:solidFill>
                  <a:schemeClr val="tx1"/>
                </a:solidFill>
                <a:latin typeface="Arial" charset="0"/>
                <a:ea typeface="Arial" charset="0"/>
                <a:cs typeface="Arial" charset="0"/>
              </a:rPr>
              <a:t>五項重點領域</a:t>
            </a:r>
            <a:endParaRPr lang="en-US" sz="4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2939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6249650" cy="8337542"/>
          </a:xfrm>
          <a:prstGeom prst="rect">
            <a:avLst/>
          </a:prstGeom>
          <a:solidFill>
            <a:srgbClr val="00338D"/>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2036345" y="3990848"/>
            <a:ext cx="12176960" cy="1032277"/>
          </a:xfrm>
        </p:spPr>
        <p:txBody>
          <a:bodyPr/>
          <a:lstStyle/>
          <a:p>
            <a:r>
              <a:rPr lang="en-US" sz="8000" dirty="0" smtClean="0">
                <a:solidFill>
                  <a:schemeClr val="bg1"/>
                </a:solidFill>
              </a:rPr>
              <a:t/>
            </a:r>
            <a:br>
              <a:rPr lang="en-US" sz="8000" dirty="0" smtClean="0">
                <a:solidFill>
                  <a:schemeClr val="bg1"/>
                </a:solidFill>
              </a:rPr>
            </a:br>
            <a:r>
              <a:rPr lang="en-US" sz="7200" dirty="0">
                <a:solidFill>
                  <a:srgbClr val="FBC40E"/>
                </a:solidFill>
              </a:rPr>
              <a:t> </a:t>
            </a:r>
            <a:r>
              <a:rPr lang="zh-TW" altLang="en-US" sz="7200" dirty="0">
                <a:solidFill>
                  <a:srgbClr val="FBC40E"/>
                </a:solidFill>
                <a:latin typeface="Arial" charset="0"/>
                <a:ea typeface="Arial" charset="0"/>
                <a:cs typeface="Arial" charset="0"/>
              </a:rPr>
              <a:t>我們的目</a:t>
            </a:r>
            <a:r>
              <a:rPr lang="zh-TW" altLang="en-US" sz="7200" dirty="0" smtClean="0">
                <a:solidFill>
                  <a:srgbClr val="FBC40E"/>
                </a:solidFill>
                <a:latin typeface="Arial" charset="0"/>
                <a:ea typeface="Arial" charset="0"/>
                <a:cs typeface="Arial" charset="0"/>
              </a:rPr>
              <a:t>標</a:t>
            </a:r>
            <a:r>
              <a:rPr lang="en-US" sz="7200" dirty="0" smtClean="0">
                <a:solidFill>
                  <a:srgbClr val="FBC40E"/>
                </a:solidFill>
                <a:latin typeface="Arial" charset="0"/>
                <a:ea typeface="Arial" charset="0"/>
                <a:cs typeface="Arial" charset="0"/>
              </a:rPr>
              <a:t> </a:t>
            </a:r>
            <a:r>
              <a:rPr lang="en-US" sz="7200" dirty="0" smtClean="0">
                <a:solidFill>
                  <a:schemeClr val="bg1"/>
                </a:solidFill>
                <a:latin typeface="Arial" charset="0"/>
                <a:ea typeface="Arial" charset="0"/>
                <a:cs typeface="Arial" charset="0"/>
              </a:rPr>
              <a:t/>
            </a:r>
            <a:br>
              <a:rPr lang="en-US" sz="7200" dirty="0" smtClean="0">
                <a:solidFill>
                  <a:schemeClr val="bg1"/>
                </a:solidFill>
                <a:latin typeface="Arial" charset="0"/>
                <a:ea typeface="Arial" charset="0"/>
                <a:cs typeface="Arial" charset="0"/>
              </a:rPr>
            </a:br>
            <a:r>
              <a:rPr lang="zh-TW" altLang="en-US" sz="7200" dirty="0">
                <a:solidFill>
                  <a:schemeClr val="bg1"/>
                </a:solidFill>
                <a:latin typeface="Arial" charset="0"/>
                <a:ea typeface="Arial" charset="0"/>
                <a:cs typeface="Arial" charset="0"/>
              </a:rPr>
              <a:t>到 </a:t>
            </a:r>
            <a:r>
              <a:rPr lang="en-US" altLang="zh-TW" sz="7200" dirty="0">
                <a:solidFill>
                  <a:schemeClr val="bg1"/>
                </a:solidFill>
                <a:latin typeface="Arial" charset="0"/>
                <a:ea typeface="Arial" charset="0"/>
                <a:cs typeface="Arial" charset="0"/>
              </a:rPr>
              <a:t>2021 </a:t>
            </a:r>
            <a:r>
              <a:rPr lang="zh-TW" altLang="en-US" sz="7200" dirty="0">
                <a:solidFill>
                  <a:schemeClr val="bg1"/>
                </a:solidFill>
                <a:latin typeface="Arial" charset="0"/>
                <a:ea typeface="Arial" charset="0"/>
                <a:cs typeface="Arial" charset="0"/>
              </a:rPr>
              <a:t>年每年改變 </a:t>
            </a:r>
            <a:r>
              <a:rPr lang="en-US" altLang="zh-TW" sz="7200" dirty="0">
                <a:solidFill>
                  <a:schemeClr val="bg1"/>
                </a:solidFill>
                <a:latin typeface="Arial" charset="0"/>
                <a:ea typeface="Arial" charset="0"/>
                <a:cs typeface="Arial" charset="0"/>
              </a:rPr>
              <a:t>2 </a:t>
            </a:r>
            <a:r>
              <a:rPr lang="zh-TW" altLang="en-US" sz="7200" dirty="0">
                <a:solidFill>
                  <a:schemeClr val="bg1"/>
                </a:solidFill>
                <a:latin typeface="Arial" charset="0"/>
                <a:ea typeface="Arial" charset="0"/>
                <a:cs typeface="Arial" charset="0"/>
              </a:rPr>
              <a:t>億民眾的生活。</a:t>
            </a:r>
            <a:endParaRPr lang="en-US" sz="4800" spc="-5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111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86"/>
            <a:ext cx="16249650" cy="8337542"/>
          </a:xfrm>
          <a:prstGeom prst="rect">
            <a:avLst/>
          </a:prstGeom>
          <a:solidFill>
            <a:srgbClr val="FBC40E"/>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2405313" y="3990848"/>
            <a:ext cx="11439024" cy="1032277"/>
          </a:xfrm>
        </p:spPr>
        <p:txBody>
          <a:bodyPr/>
          <a:lstStyle/>
          <a:p>
            <a:r>
              <a:rPr lang="zh-TW" altLang="en-US" sz="8000" dirty="0">
                <a:latin typeface="Arial" charset="0"/>
                <a:ea typeface="Arial" charset="0"/>
                <a:cs typeface="Arial" charset="0"/>
              </a:rPr>
              <a:t>加入對抗糖尿病。</a:t>
            </a:r>
            <a:endParaRPr lang="en-US" sz="8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84877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艾米和蕾拉的糖尿病之旅</a:t>
            </a:r>
            <a:endParaRPr lang="en-US" sz="40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pic>
        <p:nvPicPr>
          <p:cNvPr id="3" name="Picture 2">
            <a:hlinkClick r:id="rId4"/>
          </p:cNvPr>
          <p:cNvPicPr>
            <a:picLocks noChangeAspect="1"/>
          </p:cNvPicPr>
          <p:nvPr/>
        </p:nvPicPr>
        <p:blipFill>
          <a:blip r:embed="rId5"/>
          <a:stretch>
            <a:fillRect/>
          </a:stretch>
        </p:blipFill>
        <p:spPr>
          <a:xfrm>
            <a:off x="2886175" y="2390274"/>
            <a:ext cx="10413132" cy="5839326"/>
          </a:xfrm>
          <a:prstGeom prst="rect">
            <a:avLst/>
          </a:prstGeom>
        </p:spPr>
      </p:pic>
      <p:sp>
        <p:nvSpPr>
          <p:cNvPr id="4" name="Triangle 3"/>
          <p:cNvSpPr/>
          <p:nvPr/>
        </p:nvSpPr>
        <p:spPr bwMode="auto">
          <a:xfrm rot="5400000">
            <a:off x="7748336" y="4780547"/>
            <a:ext cx="1060704" cy="914400"/>
          </a:xfrm>
          <a:prstGeom prst="triangle">
            <a:avLst/>
          </a:prstGeom>
          <a:solidFill>
            <a:srgbClr val="FFFFF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u="none" strike="noStrike" cap="none" normalizeH="0" dirty="0" err="1" smtClean="0">
              <a:ln>
                <a:noFill/>
              </a:ln>
              <a:solidFill>
                <a:srgbClr val="404040"/>
              </a:solidFill>
              <a:effectLst/>
              <a:latin typeface="Helvetica Regular" charset="0"/>
              <a:ea typeface="ヒラギノ角ゴ Pro W3" pitchFamily="84" charset="-128"/>
            </a:endParaRPr>
          </a:p>
        </p:txBody>
      </p:sp>
    </p:spTree>
    <p:extLst>
      <p:ext uri="{BB962C8B-B14F-4D97-AF65-F5344CB8AC3E}">
        <p14:creationId xmlns:p14="http://schemas.microsoft.com/office/powerpoint/2010/main" val="111089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 y="0"/>
            <a:ext cx="16230600" cy="9144000"/>
          </a:xfrm>
          <a:prstGeom prst="rect">
            <a:avLst/>
          </a:prstGeom>
        </p:spPr>
      </p:pic>
      <p:sp>
        <p:nvSpPr>
          <p:cNvPr id="5" name="Rectangle 4"/>
          <p:cNvSpPr/>
          <p:nvPr/>
        </p:nvSpPr>
        <p:spPr bwMode="auto">
          <a:xfrm>
            <a:off x="0" y="1786"/>
            <a:ext cx="16249650" cy="9140428"/>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10" name="Text Placeholder 9"/>
          <p:cNvSpPr>
            <a:spLocks noGrp="1"/>
          </p:cNvSpPr>
          <p:nvPr>
            <p:ph type="body" sz="quarter" idx="12"/>
          </p:nvPr>
        </p:nvSpPr>
        <p:spPr>
          <a:xfrm>
            <a:off x="541655" y="2807368"/>
            <a:ext cx="15166340" cy="2272632"/>
          </a:xfrm>
        </p:spPr>
        <p:txBody>
          <a:bodyPr>
            <a:noAutofit/>
          </a:bodyPr>
          <a:lstStyle/>
          <a:p>
            <a:pPr>
              <a:spcBef>
                <a:spcPts val="0"/>
              </a:spcBef>
            </a:pPr>
            <a:r>
              <a:rPr lang="zh-TW" altLang="en-US" sz="5400" dirty="0">
                <a:latin typeface="Arial" charset="0"/>
                <a:ea typeface="Arial" charset="0"/>
                <a:cs typeface="Arial" charset="0"/>
              </a:rPr>
              <a:t>國際獅子</a:t>
            </a:r>
            <a:r>
              <a:rPr lang="zh-TW" altLang="en-US" sz="5400" dirty="0" smtClean="0">
                <a:latin typeface="Arial" charset="0"/>
                <a:ea typeface="Arial" charset="0"/>
                <a:cs typeface="Arial" charset="0"/>
              </a:rPr>
              <a:t>會</a:t>
            </a:r>
            <a:endParaRPr lang="en-US" altLang="zh-TW" sz="5400" dirty="0" smtClean="0">
              <a:latin typeface="Arial" charset="0"/>
              <a:ea typeface="Arial" charset="0"/>
              <a:cs typeface="Arial" charset="0"/>
            </a:endParaRPr>
          </a:p>
          <a:p>
            <a:pPr>
              <a:spcBef>
                <a:spcPts val="0"/>
              </a:spcBef>
            </a:pPr>
            <a:r>
              <a:rPr lang="zh-TW" altLang="en-US" sz="5400" dirty="0">
                <a:latin typeface="Arial" charset="0"/>
                <a:ea typeface="Arial" charset="0"/>
                <a:cs typeface="Arial" charset="0"/>
              </a:rPr>
              <a:t>糖尿病平臺</a:t>
            </a:r>
            <a:endParaRPr lang="en-US" sz="5400" dirty="0">
              <a:latin typeface="Arial" charset="0"/>
              <a:ea typeface="Arial" charset="0"/>
              <a:cs typeface="Arial" charset="0"/>
            </a:endParaRPr>
          </a:p>
        </p:txBody>
      </p:sp>
      <p:sp>
        <p:nvSpPr>
          <p:cNvPr id="9" name="Rectangle 8"/>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201772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sz="4000" dirty="0">
                <a:latin typeface="Arial" charset="0"/>
                <a:ea typeface="Arial" charset="0"/>
                <a:cs typeface="Arial" charset="0"/>
              </a:rPr>
              <a:t>視力</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idx="4294967295"/>
          </p:nvPr>
        </p:nvSpPr>
        <p:spPr>
          <a:xfrm>
            <a:off x="1409855" y="3172715"/>
            <a:ext cx="13413050" cy="4069333"/>
          </a:xfrm>
          <a:prstGeom prst="rect">
            <a:avLst/>
          </a:prstGeom>
        </p:spPr>
        <p:txBody>
          <a:bodyPr/>
          <a:lstStyle/>
          <a:p>
            <a:pPr marL="0" indent="0" algn="ctr">
              <a:buNone/>
            </a:pPr>
            <a:r>
              <a:rPr lang="zh-TW" altLang="en-US" sz="6000" dirty="0">
                <a:latin typeface="Arial" charset="0"/>
                <a:ea typeface="Arial" charset="0"/>
                <a:cs typeface="Arial" charset="0"/>
              </a:rPr>
              <a:t>預防糖尿病並改善診斷出糖尿病患者的生活品質。</a:t>
            </a:r>
            <a:endParaRPr lang="en-US" sz="60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210936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sz="4000" dirty="0">
                <a:latin typeface="Arial" charset="0"/>
                <a:ea typeface="Arial" charset="0"/>
                <a:cs typeface="Arial" charset="0"/>
              </a:rPr>
              <a:t>目標</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427705"/>
            <a:ext cx="15166340" cy="5994400"/>
          </a:xfrm>
          <a:prstGeom prst="rect">
            <a:avLst/>
          </a:prstGeom>
        </p:spPr>
        <p:txBody>
          <a:bodyPr/>
          <a:lstStyle/>
          <a:p>
            <a:pPr>
              <a:buClr>
                <a:srgbClr val="00338D"/>
              </a:buClr>
            </a:pPr>
            <a:r>
              <a:rPr lang="zh-TW" altLang="en-US" sz="3200" dirty="0">
                <a:latin typeface="Arial" charset="0"/>
                <a:ea typeface="Arial" charset="0"/>
                <a:cs typeface="Arial" charset="0"/>
              </a:rPr>
              <a:t>教育我們自己和我們的社區。</a:t>
            </a:r>
          </a:p>
          <a:p>
            <a:pPr>
              <a:buClr>
                <a:srgbClr val="00338D"/>
              </a:buClr>
            </a:pPr>
            <a:r>
              <a:rPr lang="zh-TW" altLang="en-US" sz="3200" dirty="0">
                <a:latin typeface="Arial" charset="0"/>
                <a:ea typeface="Arial" charset="0"/>
                <a:cs typeface="Arial" charset="0"/>
              </a:rPr>
              <a:t>創立啟發和支持健康生活方式的環境。</a:t>
            </a:r>
          </a:p>
          <a:p>
            <a:pPr>
              <a:buClr>
                <a:srgbClr val="00338D"/>
              </a:buClr>
            </a:pPr>
            <a:r>
              <a:rPr lang="zh-TW" altLang="en-US" sz="3200" dirty="0">
                <a:latin typeface="Arial" charset="0"/>
                <a:ea typeface="Arial" charset="0"/>
                <a:cs typeface="Arial" charset="0"/>
              </a:rPr>
              <a:t>增加獲取糖尿病保健、藥物和診斷設備。</a:t>
            </a:r>
          </a:p>
          <a:p>
            <a:pPr>
              <a:buClr>
                <a:srgbClr val="00338D"/>
              </a:buClr>
            </a:pPr>
            <a:r>
              <a:rPr lang="zh-TW" altLang="en-US" sz="3200" dirty="0">
                <a:latin typeface="Arial" charset="0"/>
                <a:ea typeface="Arial" charset="0"/>
                <a:cs typeface="Arial" charset="0"/>
              </a:rPr>
              <a:t>幫助實施國家糖尿病政策和計畫。</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25626968"/>
      </p:ext>
    </p:extLst>
  </p:cSld>
  <p:clrMapOvr>
    <a:masterClrMapping/>
  </p:clrMapOvr>
</p:sld>
</file>

<file path=ppt/theme/theme1.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06A8C181-E056-415E-9B59-40F04FA43837}">
  <ds:schemaRefs>
    <ds:schemaRef ds:uri="http://purl.org/dc/dcmitype/"/>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 ds:uri="a7495015-d16d-4dd1-a72f-488cd8119f34"/>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16789</TotalTime>
  <Words>547</Words>
  <Application>Microsoft Macintosh PowerPoint</Application>
  <PresentationFormat>Custom</PresentationFormat>
  <Paragraphs>91</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Calibri</vt:lpstr>
      <vt:lpstr>Georgia</vt:lpstr>
      <vt:lpstr>Helvetica</vt:lpstr>
      <vt:lpstr>Helvetica Regular</vt:lpstr>
      <vt:lpstr>MS PGothic</vt:lpstr>
      <vt:lpstr>Segoe UI</vt:lpstr>
      <vt:lpstr>Segoe UI Light</vt:lpstr>
      <vt:lpstr>Segoe UI Semibold</vt:lpstr>
      <vt:lpstr>ヒラギノ角ゴ Pro W3</vt:lpstr>
      <vt:lpstr>Arial</vt:lpstr>
      <vt:lpstr>Lions_PowerPoint_Template_June2016_Template-1</vt:lpstr>
      <vt:lpstr>PowerPoint Presentation</vt:lpstr>
      <vt:lpstr>PowerPoint Presentation</vt:lpstr>
      <vt:lpstr>五項重點領域</vt:lpstr>
      <vt:lpstr>  我們的目標  到 2021 年每年改變 2 億民眾的生活。</vt:lpstr>
      <vt:lpstr>加入對抗糖尿病。</vt:lpstr>
      <vt:lpstr>艾米和蕾拉的糖尿病之旅</vt:lpstr>
      <vt:lpstr>PowerPoint Presentation</vt:lpstr>
      <vt:lpstr>視力</vt:lpstr>
      <vt:lpstr>目標</vt:lpstr>
      <vt:lpstr>策略</vt:lpstr>
      <vt:lpstr>PowerPoint Presentation</vt:lpstr>
      <vt:lpstr>何謂糖尿病?</vt:lpstr>
      <vt:lpstr>我們正在對抗 3 種糖尿病。</vt:lpstr>
      <vt:lpstr>我們正在對抗 3 種糖尿病。</vt:lpstr>
      <vt:lpstr>PowerPoint Presentation</vt:lpstr>
      <vt:lpstr>糖尿病被認為是一種全球流行病。</vt:lpstr>
      <vt:lpstr>PowerPoint Presentation</vt:lpstr>
      <vt:lpstr>糖尿病被認為是一種全球性流行病</vt:lpstr>
      <vt:lpstr>舉辦一個會議</vt:lpstr>
      <vt:lpstr>承諾一個健康的生活方式。</vt:lpstr>
      <vt:lpstr>現在就做！</vt:lpstr>
      <vt:lpstr>謝謝您。</vt:lpstr>
    </vt:vector>
  </TitlesOfParts>
  <Company>Lions Clubs International</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Kaitlyn Landers</cp:lastModifiedBy>
  <cp:revision>840</cp:revision>
  <cp:lastPrinted>2017-03-08T19:40:15Z</cp:lastPrinted>
  <dcterms:created xsi:type="dcterms:W3CDTF">2016-11-15T15:12:50Z</dcterms:created>
  <dcterms:modified xsi:type="dcterms:W3CDTF">2017-12-01T19:11:00Z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