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1444" r:id="rId3"/>
    <p:sldId id="2089" r:id="rId4"/>
    <p:sldId id="2096" r:id="rId5"/>
    <p:sldId id="1272" r:id="rId6"/>
    <p:sldId id="2075" r:id="rId7"/>
    <p:sldId id="1962" r:id="rId8"/>
    <p:sldId id="2101" r:id="rId9"/>
    <p:sldId id="2104" r:id="rId10"/>
    <p:sldId id="1998" r:id="rId11"/>
    <p:sldId id="2097" r:id="rId12"/>
    <p:sldId id="2088" r:id="rId13"/>
    <p:sldId id="2107" r:id="rId14"/>
    <p:sldId id="2042" r:id="rId15"/>
    <p:sldId id="2079" r:id="rId16"/>
    <p:sldId id="2041" r:id="rId17"/>
    <p:sldId id="2043" r:id="rId18"/>
    <p:sldId id="2073" r:id="rId19"/>
    <p:sldId id="2090" r:id="rId20"/>
    <p:sldId id="2048" r:id="rId21"/>
    <p:sldId id="2049" r:id="rId22"/>
    <p:sldId id="2091" r:id="rId23"/>
    <p:sldId id="2050" r:id="rId24"/>
    <p:sldId id="2053" r:id="rId25"/>
    <p:sldId id="2052" r:id="rId26"/>
    <p:sldId id="2092" r:id="rId27"/>
    <p:sldId id="2054" r:id="rId28"/>
    <p:sldId id="2002" r:id="rId29"/>
    <p:sldId id="2093" r:id="rId30"/>
    <p:sldId id="2095" r:id="rId31"/>
    <p:sldId id="2078" r:id="rId32"/>
    <p:sldId id="2086" r:id="rId33"/>
    <p:sldId id="2098" r:id="rId34"/>
    <p:sldId id="2074" r:id="rId35"/>
    <p:sldId id="2076" r:id="rId36"/>
    <p:sldId id="2063" r:id="rId37"/>
    <p:sldId id="2094" r:id="rId38"/>
    <p:sldId id="2065" r:id="rId39"/>
    <p:sldId id="2066" r:id="rId40"/>
    <p:sldId id="2099" r:id="rId41"/>
    <p:sldId id="2105" r:id="rId42"/>
    <p:sldId id="2106" r:id="rId43"/>
    <p:sldId id="13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830D79-031F-11A6-A32F-98C8302E5CD1}" name="Dan Hervey" initials="DH" userId="Bbvm9CA6pabUeuGZp0v6qmT2pGrCD6ieIAr7H5t1T98=" providerId="None"/>
  <p188:author id="{0DCEC6D3-1E40-0AAE-361E-B23F2935D206}" name="Hervey, Dan" initials="DH" userId="S::dhervey@lionsclubs.org::3f259316-2ea9-4036-ace5-9fcd9ddeb7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B700"/>
    <a:srgbClr val="DE079D"/>
    <a:srgbClr val="522D8A"/>
    <a:srgbClr val="00338D"/>
    <a:srgbClr val="DAA745"/>
    <a:srgbClr val="612B88"/>
    <a:srgbClr val="2C71A6"/>
    <a:srgbClr val="7A2582"/>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DB5E7-7558-485E-98B0-B5348649B381}" v="2" dt="2023-08-29T16:56:58.116"/>
    <p1510:client id="{93314ABF-4AC4-48DA-8E87-F91CD487DC41}" v="33" dt="2023-08-23T20:05:11.831"/>
    <p1510:client id="{AC051E21-BA14-447D-A994-C56B2A63B797}" v="2" dt="2023-08-29T21:41:34.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6" autoAdjust="0"/>
    <p:restoredTop sz="84852" autoAdjust="0"/>
  </p:normalViewPr>
  <p:slideViewPr>
    <p:cSldViewPr snapToGrid="0">
      <p:cViewPr varScale="1">
        <p:scale>
          <a:sx n="85" d="100"/>
          <a:sy n="85" d="100"/>
        </p:scale>
        <p:origin x="798"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Tait" clId="Web-{AC051E21-BA14-447D-A994-C56B2A63B797}"/>
    <pc:docChg chg="modSld">
      <pc:chgData name="Christine Tait" userId="" providerId="" clId="Web-{AC051E21-BA14-447D-A994-C56B2A63B797}" dt="2023-08-29T21:41:30.093" v="0" actId="20577"/>
      <pc:docMkLst>
        <pc:docMk/>
      </pc:docMkLst>
      <pc:sldChg chg="modSp">
        <pc:chgData name="Christine Tait" userId="" providerId="" clId="Web-{AC051E21-BA14-447D-A994-C56B2A63B797}" dt="2023-08-29T21:41:30.093" v="0" actId="20577"/>
        <pc:sldMkLst>
          <pc:docMk/>
          <pc:sldMk cId="1400249872" sldId="2063"/>
        </pc:sldMkLst>
        <pc:spChg chg="mod">
          <ac:chgData name="Christine Tait" userId="" providerId="" clId="Web-{AC051E21-BA14-447D-A994-C56B2A63B797}" dt="2023-08-29T21:41:30.093" v="0" actId="20577"/>
          <ac:spMkLst>
            <pc:docMk/>
            <pc:sldMk cId="1400249872" sldId="2063"/>
            <ac:spMk id="4" creationId="{40C6F738-97BE-B8F6-FD1B-6D9373E9EC2C}"/>
          </ac:spMkLst>
        </pc:spChg>
      </pc:sldChg>
    </pc:docChg>
  </pc:docChgLst>
  <pc:docChgLst>
    <pc:chgData name="Christine Tait" clId="Web-{42CDB5E7-7558-485E-98B0-B5348649B381}"/>
    <pc:docChg chg="modSld">
      <pc:chgData name="Christine Tait" userId="" providerId="" clId="Web-{42CDB5E7-7558-485E-98B0-B5348649B381}" dt="2023-08-29T16:57:03.335" v="3"/>
      <pc:docMkLst>
        <pc:docMk/>
      </pc:docMkLst>
      <pc:sldChg chg="modNotes">
        <pc:chgData name="Christine Tait" userId="" providerId="" clId="Web-{42CDB5E7-7558-485E-98B0-B5348649B381}" dt="2023-08-29T16:57:03.335" v="3"/>
        <pc:sldMkLst>
          <pc:docMk/>
          <pc:sldMk cId="2020060168" sldId="2073"/>
        </pc:sldMkLst>
      </pc:sldChg>
      <pc:sldChg chg="modSp">
        <pc:chgData name="Christine Tait" userId="" providerId="" clId="Web-{42CDB5E7-7558-485E-98B0-B5348649B381}" dt="2023-08-29T16:56:52.272" v="0" actId="20577"/>
        <pc:sldMkLst>
          <pc:docMk/>
          <pc:sldMk cId="3997056903" sldId="2076"/>
        </pc:sldMkLst>
        <pc:spChg chg="mod">
          <ac:chgData name="Christine Tait" userId="" providerId="" clId="Web-{42CDB5E7-7558-485E-98B0-B5348649B381}" dt="2023-08-29T16:56:52.272" v="0" actId="20577"/>
          <ac:spMkLst>
            <pc:docMk/>
            <pc:sldMk cId="3997056903" sldId="2076"/>
            <ac:spMk id="8" creationId="{AC12C00D-63D6-A89C-975D-BBCFC241A123}"/>
          </ac:spMkLst>
        </pc:spChg>
      </pc:sldChg>
    </pc:docChg>
  </pc:docChgLst>
  <pc:docChgLst>
    <pc:chgData name="Christine Tait" clId="Web-{93314ABF-4AC4-48DA-8E87-F91CD487DC41}"/>
    <pc:docChg chg="modSld">
      <pc:chgData name="Christine Tait" userId="" providerId="" clId="Web-{93314ABF-4AC4-48DA-8E87-F91CD487DC41}" dt="2023-08-23T20:05:46.800" v="97"/>
      <pc:docMkLst>
        <pc:docMk/>
      </pc:docMkLst>
      <pc:sldChg chg="modNotes">
        <pc:chgData name="Christine Tait" userId="" providerId="" clId="Web-{93314ABF-4AC4-48DA-8E87-F91CD487DC41}" dt="2023-08-23T19:57:58.177" v="6"/>
        <pc:sldMkLst>
          <pc:docMk/>
          <pc:sldMk cId="2631957476" sldId="1272"/>
        </pc:sldMkLst>
      </pc:sldChg>
      <pc:sldChg chg="modNotes">
        <pc:chgData name="Christine Tait" userId="" providerId="" clId="Web-{93314ABF-4AC4-48DA-8E87-F91CD487DC41}" dt="2023-08-23T20:05:46.800" v="97"/>
        <pc:sldMkLst>
          <pc:docMk/>
          <pc:sldMk cId="2514224461" sldId="1387"/>
        </pc:sldMkLst>
      </pc:sldChg>
      <pc:sldChg chg="modNotes">
        <pc:chgData name="Christine Tait" userId="" providerId="" clId="Web-{93314ABF-4AC4-48DA-8E87-F91CD487DC41}" dt="2023-08-23T19:57:18.473" v="0"/>
        <pc:sldMkLst>
          <pc:docMk/>
          <pc:sldMk cId="2307968339" sldId="1444"/>
        </pc:sldMkLst>
      </pc:sldChg>
      <pc:sldChg chg="modNotes">
        <pc:chgData name="Christine Tait" userId="" providerId="" clId="Web-{93314ABF-4AC4-48DA-8E87-F91CD487DC41}" dt="2023-08-23T19:58:18.803" v="11"/>
        <pc:sldMkLst>
          <pc:docMk/>
          <pc:sldMk cId="2551758916" sldId="1962"/>
        </pc:sldMkLst>
      </pc:sldChg>
      <pc:sldChg chg="modNotes">
        <pc:chgData name="Christine Tait" userId="" providerId="" clId="Web-{93314ABF-4AC4-48DA-8E87-F91CD487DC41}" dt="2023-08-23T19:58:48.116" v="15"/>
        <pc:sldMkLst>
          <pc:docMk/>
          <pc:sldMk cId="1029569297" sldId="1998"/>
        </pc:sldMkLst>
      </pc:sldChg>
      <pc:sldChg chg="modNotes">
        <pc:chgData name="Christine Tait" userId="" providerId="" clId="Web-{93314ABF-4AC4-48DA-8E87-F91CD487DC41}" dt="2023-08-23T20:02:55.998" v="63"/>
        <pc:sldMkLst>
          <pc:docMk/>
          <pc:sldMk cId="802962621" sldId="2002"/>
        </pc:sldMkLst>
      </pc:sldChg>
      <pc:sldChg chg="modNotes">
        <pc:chgData name="Christine Tait" userId="" providerId="" clId="Web-{93314ABF-4AC4-48DA-8E87-F91CD487DC41}" dt="2023-08-23T20:00:43.323" v="35"/>
        <pc:sldMkLst>
          <pc:docMk/>
          <pc:sldMk cId="2411194483" sldId="2041"/>
        </pc:sldMkLst>
      </pc:sldChg>
      <pc:sldChg chg="modNotes">
        <pc:chgData name="Christine Tait" userId="" providerId="" clId="Web-{93314ABF-4AC4-48DA-8E87-F91CD487DC41}" dt="2023-08-23T19:59:45.087" v="23"/>
        <pc:sldMkLst>
          <pc:docMk/>
          <pc:sldMk cId="1991926845" sldId="2042"/>
        </pc:sldMkLst>
      </pc:sldChg>
      <pc:sldChg chg="modNotes">
        <pc:chgData name="Christine Tait" userId="" providerId="" clId="Web-{93314ABF-4AC4-48DA-8E87-F91CD487DC41}" dt="2023-08-23T20:00:57.042" v="39"/>
        <pc:sldMkLst>
          <pc:docMk/>
          <pc:sldMk cId="1816593284" sldId="2043"/>
        </pc:sldMkLst>
      </pc:sldChg>
      <pc:sldChg chg="modNotes">
        <pc:chgData name="Christine Tait" userId="" providerId="" clId="Web-{93314ABF-4AC4-48DA-8E87-F91CD487DC41}" dt="2023-08-23T20:01:30.449" v="47"/>
        <pc:sldMkLst>
          <pc:docMk/>
          <pc:sldMk cId="1167558944" sldId="2048"/>
        </pc:sldMkLst>
      </pc:sldChg>
      <pc:sldChg chg="modNotes">
        <pc:chgData name="Christine Tait" userId="" providerId="" clId="Web-{93314ABF-4AC4-48DA-8E87-F91CD487DC41}" dt="2023-08-23T20:01:39.840" v="49"/>
        <pc:sldMkLst>
          <pc:docMk/>
          <pc:sldMk cId="1197289059" sldId="2049"/>
        </pc:sldMkLst>
      </pc:sldChg>
      <pc:sldChg chg="modNotes">
        <pc:chgData name="Christine Tait" userId="" providerId="" clId="Web-{93314ABF-4AC4-48DA-8E87-F91CD487DC41}" dt="2023-08-23T20:01:57.825" v="53"/>
        <pc:sldMkLst>
          <pc:docMk/>
          <pc:sldMk cId="2784340153" sldId="2050"/>
        </pc:sldMkLst>
      </pc:sldChg>
      <pc:sldChg chg="modNotes">
        <pc:chgData name="Christine Tait" userId="" providerId="" clId="Web-{93314ABF-4AC4-48DA-8E87-F91CD487DC41}" dt="2023-08-23T20:02:22.919" v="57"/>
        <pc:sldMkLst>
          <pc:docMk/>
          <pc:sldMk cId="2066936207" sldId="2052"/>
        </pc:sldMkLst>
      </pc:sldChg>
      <pc:sldChg chg="modNotes">
        <pc:chgData name="Christine Tait" userId="" providerId="" clId="Web-{93314ABF-4AC4-48DA-8E87-F91CD487DC41}" dt="2023-08-23T20:02:14.935" v="55"/>
        <pc:sldMkLst>
          <pc:docMk/>
          <pc:sldMk cId="1419742897" sldId="2053"/>
        </pc:sldMkLst>
      </pc:sldChg>
      <pc:sldChg chg="modNotes">
        <pc:chgData name="Christine Tait" userId="" providerId="" clId="Web-{93314ABF-4AC4-48DA-8E87-F91CD487DC41}" dt="2023-08-23T20:02:43.186" v="61"/>
        <pc:sldMkLst>
          <pc:docMk/>
          <pc:sldMk cId="1014453905" sldId="2054"/>
        </pc:sldMkLst>
      </pc:sldChg>
      <pc:sldChg chg="modNotes">
        <pc:chgData name="Christine Tait" userId="" providerId="" clId="Web-{93314ABF-4AC4-48DA-8E87-F91CD487DC41}" dt="2023-08-23T20:04:20.876" v="83"/>
        <pc:sldMkLst>
          <pc:docMk/>
          <pc:sldMk cId="1400249872" sldId="2063"/>
        </pc:sldMkLst>
      </pc:sldChg>
      <pc:sldChg chg="modNotes">
        <pc:chgData name="Christine Tait" userId="" providerId="" clId="Web-{93314ABF-4AC4-48DA-8E87-F91CD487DC41}" dt="2023-08-23T20:04:40.673" v="88"/>
        <pc:sldMkLst>
          <pc:docMk/>
          <pc:sldMk cId="2873456413" sldId="2065"/>
        </pc:sldMkLst>
      </pc:sldChg>
      <pc:sldChg chg="modNotes">
        <pc:chgData name="Christine Tait" userId="" providerId="" clId="Web-{93314ABF-4AC4-48DA-8E87-F91CD487DC41}" dt="2023-08-23T20:04:51.471" v="90"/>
        <pc:sldMkLst>
          <pc:docMk/>
          <pc:sldMk cId="2745580019" sldId="2066"/>
        </pc:sldMkLst>
      </pc:sldChg>
      <pc:sldChg chg="modNotes">
        <pc:chgData name="Christine Tait" userId="" providerId="" clId="Web-{93314ABF-4AC4-48DA-8E87-F91CD487DC41}" dt="2023-08-23T20:01:11.886" v="43"/>
        <pc:sldMkLst>
          <pc:docMk/>
          <pc:sldMk cId="2020060168" sldId="2073"/>
        </pc:sldMkLst>
      </pc:sldChg>
      <pc:sldChg chg="modNotes">
        <pc:chgData name="Christine Tait" userId="" providerId="" clId="Web-{93314ABF-4AC4-48DA-8E87-F91CD487DC41}" dt="2023-08-23T20:03:57.031" v="77"/>
        <pc:sldMkLst>
          <pc:docMk/>
          <pc:sldMk cId="3846065304" sldId="2074"/>
        </pc:sldMkLst>
      </pc:sldChg>
      <pc:sldChg chg="modNotes">
        <pc:chgData name="Christine Tait" userId="" providerId="" clId="Web-{93314ABF-4AC4-48DA-8E87-F91CD487DC41}" dt="2023-08-23T19:58:12.193" v="10"/>
        <pc:sldMkLst>
          <pc:docMk/>
          <pc:sldMk cId="1910705915" sldId="2075"/>
        </pc:sldMkLst>
      </pc:sldChg>
      <pc:sldChg chg="modNotes">
        <pc:chgData name="Christine Tait" userId="" providerId="" clId="Web-{93314ABF-4AC4-48DA-8E87-F91CD487DC41}" dt="2023-08-23T20:04:12.157" v="81"/>
        <pc:sldMkLst>
          <pc:docMk/>
          <pc:sldMk cId="3997056903" sldId="2076"/>
        </pc:sldMkLst>
      </pc:sldChg>
      <pc:sldChg chg="modNotes">
        <pc:chgData name="Christine Tait" userId="" providerId="" clId="Web-{93314ABF-4AC4-48DA-8E87-F91CD487DC41}" dt="2023-08-23T20:03:27.296" v="71"/>
        <pc:sldMkLst>
          <pc:docMk/>
          <pc:sldMk cId="2036444436" sldId="2078"/>
        </pc:sldMkLst>
      </pc:sldChg>
      <pc:sldChg chg="modNotes">
        <pc:chgData name="Christine Tait" userId="" providerId="" clId="Web-{93314ABF-4AC4-48DA-8E87-F91CD487DC41}" dt="2023-08-23T20:00:24.447" v="29"/>
        <pc:sldMkLst>
          <pc:docMk/>
          <pc:sldMk cId="4163878152" sldId="2079"/>
        </pc:sldMkLst>
      </pc:sldChg>
      <pc:sldChg chg="modNotes">
        <pc:chgData name="Christine Tait" userId="" providerId="" clId="Web-{93314ABF-4AC4-48DA-8E87-F91CD487DC41}" dt="2023-08-23T20:03:37.906" v="73"/>
        <pc:sldMkLst>
          <pc:docMk/>
          <pc:sldMk cId="3670241563" sldId="2086"/>
        </pc:sldMkLst>
      </pc:sldChg>
      <pc:sldChg chg="modNotes">
        <pc:chgData name="Christine Tait" userId="" providerId="" clId="Web-{93314ABF-4AC4-48DA-8E87-F91CD487DC41}" dt="2023-08-23T19:59:20.055" v="19"/>
        <pc:sldMkLst>
          <pc:docMk/>
          <pc:sldMk cId="904631770" sldId="2088"/>
        </pc:sldMkLst>
      </pc:sldChg>
      <pc:sldChg chg="modNotes">
        <pc:chgData name="Christine Tait" userId="" providerId="" clId="Web-{93314ABF-4AC4-48DA-8E87-F91CD487DC41}" dt="2023-08-23T19:57:26.754" v="2"/>
        <pc:sldMkLst>
          <pc:docMk/>
          <pc:sldMk cId="1070053565" sldId="2089"/>
        </pc:sldMkLst>
      </pc:sldChg>
      <pc:sldChg chg="modNotes">
        <pc:chgData name="Christine Tait" userId="" providerId="" clId="Web-{93314ABF-4AC4-48DA-8E87-F91CD487DC41}" dt="2023-08-23T20:01:21.371" v="45"/>
        <pc:sldMkLst>
          <pc:docMk/>
          <pc:sldMk cId="4253012051" sldId="2090"/>
        </pc:sldMkLst>
      </pc:sldChg>
      <pc:sldChg chg="modNotes">
        <pc:chgData name="Christine Tait" userId="" providerId="" clId="Web-{93314ABF-4AC4-48DA-8E87-F91CD487DC41}" dt="2023-08-23T20:01:49.903" v="51"/>
        <pc:sldMkLst>
          <pc:docMk/>
          <pc:sldMk cId="877372145" sldId="2091"/>
        </pc:sldMkLst>
      </pc:sldChg>
      <pc:sldChg chg="modNotes">
        <pc:chgData name="Christine Tait" userId="" providerId="" clId="Web-{93314ABF-4AC4-48DA-8E87-F91CD487DC41}" dt="2023-08-23T20:02:34.170" v="59"/>
        <pc:sldMkLst>
          <pc:docMk/>
          <pc:sldMk cId="705493724" sldId="2092"/>
        </pc:sldMkLst>
      </pc:sldChg>
      <pc:sldChg chg="modNotes">
        <pc:chgData name="Christine Tait" userId="" providerId="" clId="Web-{93314ABF-4AC4-48DA-8E87-F91CD487DC41}" dt="2023-08-23T20:03:05.217" v="65"/>
        <pc:sldMkLst>
          <pc:docMk/>
          <pc:sldMk cId="3817265494" sldId="2093"/>
        </pc:sldMkLst>
      </pc:sldChg>
      <pc:sldChg chg="modNotes">
        <pc:chgData name="Christine Tait" userId="" providerId="" clId="Web-{93314ABF-4AC4-48DA-8E87-F91CD487DC41}" dt="2023-08-23T20:04:29.907" v="85"/>
        <pc:sldMkLst>
          <pc:docMk/>
          <pc:sldMk cId="2987833351" sldId="2094"/>
        </pc:sldMkLst>
      </pc:sldChg>
      <pc:sldChg chg="modNotes">
        <pc:chgData name="Christine Tait" userId="" providerId="" clId="Web-{93314ABF-4AC4-48DA-8E87-F91CD487DC41}" dt="2023-08-23T20:03:20.140" v="69"/>
        <pc:sldMkLst>
          <pc:docMk/>
          <pc:sldMk cId="1894552255" sldId="2095"/>
        </pc:sldMkLst>
      </pc:sldChg>
      <pc:sldChg chg="modNotes">
        <pc:chgData name="Christine Tait" userId="" providerId="" clId="Web-{93314ABF-4AC4-48DA-8E87-F91CD487DC41}" dt="2023-08-23T19:57:52.349" v="4"/>
        <pc:sldMkLst>
          <pc:docMk/>
          <pc:sldMk cId="36498288" sldId="2096"/>
        </pc:sldMkLst>
      </pc:sldChg>
      <pc:sldChg chg="modNotes">
        <pc:chgData name="Christine Tait" userId="" providerId="" clId="Web-{93314ABF-4AC4-48DA-8E87-F91CD487DC41}" dt="2023-08-23T19:59:06.820" v="17"/>
        <pc:sldMkLst>
          <pc:docMk/>
          <pc:sldMk cId="3499102448" sldId="2097"/>
        </pc:sldMkLst>
      </pc:sldChg>
      <pc:sldChg chg="modNotes">
        <pc:chgData name="Christine Tait" userId="" providerId="" clId="Web-{93314ABF-4AC4-48DA-8E87-F91CD487DC41}" dt="2023-08-23T20:03:44.625" v="75"/>
        <pc:sldMkLst>
          <pc:docMk/>
          <pc:sldMk cId="3541659946" sldId="2098"/>
        </pc:sldMkLst>
      </pc:sldChg>
      <pc:sldChg chg="modNotes">
        <pc:chgData name="Christine Tait" userId="" providerId="" clId="Web-{93314ABF-4AC4-48DA-8E87-F91CD487DC41}" dt="2023-08-23T20:04:57.768" v="91"/>
        <pc:sldMkLst>
          <pc:docMk/>
          <pc:sldMk cId="1266921714" sldId="2099"/>
        </pc:sldMkLst>
      </pc:sldChg>
      <pc:sldChg chg="modNotes">
        <pc:chgData name="Christine Tait" userId="" providerId="" clId="Web-{93314ABF-4AC4-48DA-8E87-F91CD487DC41}" dt="2023-08-23T19:58:23.444" v="12"/>
        <pc:sldMkLst>
          <pc:docMk/>
          <pc:sldMk cId="1821954678" sldId="2101"/>
        </pc:sldMkLst>
      </pc:sldChg>
      <pc:sldChg chg="modNotes">
        <pc:chgData name="Christine Tait" userId="" providerId="" clId="Web-{93314ABF-4AC4-48DA-8E87-F91CD487DC41}" dt="2023-08-23T19:58:37.085" v="14"/>
        <pc:sldMkLst>
          <pc:docMk/>
          <pc:sldMk cId="1842201427" sldId="2104"/>
        </pc:sldMkLst>
      </pc:sldChg>
      <pc:sldChg chg="modNotes">
        <pc:chgData name="Christine Tait" userId="" providerId="" clId="Web-{93314ABF-4AC4-48DA-8E87-F91CD487DC41}" dt="2023-08-23T20:05:10.299" v="93"/>
        <pc:sldMkLst>
          <pc:docMk/>
          <pc:sldMk cId="3650565737" sldId="2105"/>
        </pc:sldMkLst>
      </pc:sldChg>
      <pc:sldChg chg="modNotes">
        <pc:chgData name="Christine Tait" userId="" providerId="" clId="Web-{93314ABF-4AC4-48DA-8E87-F91CD487DC41}" dt="2023-08-23T20:05:28.065" v="95"/>
        <pc:sldMkLst>
          <pc:docMk/>
          <pc:sldMk cId="1273166511" sldId="2106"/>
        </pc:sldMkLst>
      </pc:sldChg>
      <pc:sldChg chg="modNotes">
        <pc:chgData name="Christine Tait" userId="" providerId="" clId="Web-{93314ABF-4AC4-48DA-8E87-F91CD487DC41}" dt="2023-08-23T20:00:08.712" v="27"/>
        <pc:sldMkLst>
          <pc:docMk/>
          <pc:sldMk cId="3418126438" sldId="210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zh-TW" sz="2100" b="1">
              <a:solidFill>
                <a:schemeClr val="bg1">
                  <a:lumMod val="95000"/>
                </a:schemeClr>
              </a:solidFill>
              <a:latin typeface="Arial" panose="020B0604020202020204" pitchFamily="34" charset="0"/>
              <a:ea typeface="PMingLiU"/>
              <a:cs typeface="Arial" panose="020B0604020202020204" pitchFamily="34" charset="0"/>
            </a:rPr>
            <a:t>可按區域自訂</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zh-TW" sz="2100" b="1">
              <a:solidFill>
                <a:schemeClr val="bg1"/>
              </a:solidFill>
              <a:latin typeface="Arial" panose="020B0604020202020204" pitchFamily="34" charset="0"/>
              <a:ea typeface="PMingLiU"/>
              <a:cs typeface="Arial" panose="020B0604020202020204" pitchFamily="34" charset="0"/>
            </a:rPr>
            <a:t>建立網絡協作</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lnSpc>
              <a:spcPct val="100000"/>
            </a:lnSpc>
            <a:buNone/>
          </a:pPr>
          <a:r>
            <a:rPr lang="zh-TW" sz="2100" b="1">
              <a:solidFill>
                <a:schemeClr val="bg1">
                  <a:lumMod val="95000"/>
                </a:schemeClr>
              </a:solidFill>
              <a:latin typeface="Arial" panose="020B0604020202020204" pitchFamily="34" charset="0"/>
              <a:ea typeface="PMingLiU"/>
              <a:cs typeface="Arial" panose="020B0604020202020204" pitchFamily="34" charset="0"/>
            </a:rPr>
            <a:t>激勵前幾名的區和分會</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zh-TW" sz="2100" b="1">
              <a:solidFill>
                <a:schemeClr val="bg1">
                  <a:lumMod val="95000"/>
                </a:schemeClr>
              </a:solidFill>
              <a:latin typeface="Arial" panose="020B0604020202020204" pitchFamily="34" charset="0"/>
              <a:ea typeface="PMingLiU"/>
              <a:cs typeface="Arial" panose="020B0604020202020204" pitchFamily="34" charset="0"/>
            </a:rPr>
            <a:t>令整個獅子會世界興奮不已</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4"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4">
        <dgm:presLayoutVars>
          <dgm:bulletEnabled val="1"/>
        </dgm:presLayoutVars>
      </dgm:prSet>
      <dgm:spPr/>
    </dgm:pt>
    <dgm:pt modelId="{3B196C3A-03A5-4038-B4EB-517D17CF469B}" type="pres">
      <dgm:prSet presAssocID="{BD207EAE-7092-4D9A-A856-71006BD78BFC}" presName="invisiNode" presStyleLbl="node1" presStyleIdx="0" presStyleCnt="4"/>
      <dgm:spPr/>
    </dgm:pt>
    <dgm:pt modelId="{B76C4B37-B3FA-49E3-B823-3B0B21455BCA}" type="pres">
      <dgm:prSet presAssocID="{BD207EAE-7092-4D9A-A856-71006BD78BFC}" presName="imagNode" presStyleLbl="fgImgPlace1" presStyleIdx="0" presStyleCnt="4" custScaleX="120268" custScaleY="120268" custLinFactNeighborX="-1711" custLinFactNeighborY="13200"/>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Network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4"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4">
        <dgm:presLayoutVars>
          <dgm:bulletEnabled val="1"/>
        </dgm:presLayoutVars>
      </dgm:prSet>
      <dgm:spPr/>
    </dgm:pt>
    <dgm:pt modelId="{AE7CD1F0-3876-471C-BDEB-32EDF917AE36}" type="pres">
      <dgm:prSet presAssocID="{F3F3FD9E-93BB-4BAF-807F-82245EF036F4}" presName="invisiNode" presStyleLbl="node1" presStyleIdx="1" presStyleCnt="4"/>
      <dgm:spPr/>
    </dgm:pt>
    <dgm:pt modelId="{3F4D3B3C-E117-49D9-B64E-0EDA6B30B72D}" type="pres">
      <dgm:prSet presAssocID="{F3F3FD9E-93BB-4BAF-807F-82245EF036F4}" presName="imagNode" presStyleLbl="fgImgPlace1" presStyleIdx="1" presStyleCnt="4" custScaleX="109084" custScaleY="109084" custLinFactNeighborX="965" custLinFactNeighborY="13569"/>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4"/>
      <dgm:spPr>
        <a:prstGeom prst="roundRect">
          <a:avLst>
            <a:gd name="adj" fmla="val 10000"/>
          </a:avLst>
        </a:prstGeom>
      </dgm:spPr>
    </dgm:pt>
    <dgm:pt modelId="{4461143D-DC9D-431D-AA50-195107354C8A}" type="pres">
      <dgm:prSet presAssocID="{FAC7C5E9-7F02-4FFC-9AFB-800916B05F98}" presName="nodeTx" presStyleLbl="node1" presStyleIdx="2" presStyleCnt="4">
        <dgm:presLayoutVars>
          <dgm:bulletEnabled val="1"/>
        </dgm:presLayoutVars>
      </dgm:prSet>
      <dgm:spPr/>
    </dgm:pt>
    <dgm:pt modelId="{440F7321-2743-4EC1-BD2A-DBD87789DD4F}" type="pres">
      <dgm:prSet presAssocID="{FAC7C5E9-7F02-4FFC-9AFB-800916B05F98}" presName="invisiNode" presStyleLbl="node1" presStyleIdx="2" presStyleCnt="4"/>
      <dgm:spPr/>
    </dgm:pt>
    <dgm:pt modelId="{9E2EF102-3A82-4B9A-ACE1-329DA1DD940A}" type="pres">
      <dgm:prSet presAssocID="{FAC7C5E9-7F02-4FFC-9AFB-800916B05F98}" presName="imagNode" presStyleLbl="fgImgPlace1" presStyleIdx="2" presStyleCnt="4" custScaleX="112117" custScaleY="112117" custLinFactNeighborX="-2908" custLinFactNeighborY="11220"/>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Clenched Fist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4"/>
      <dgm:spPr>
        <a:prstGeom prst="roundRect">
          <a:avLst>
            <a:gd name="adj" fmla="val 10000"/>
          </a:avLst>
        </a:prstGeom>
      </dgm:spPr>
    </dgm:pt>
    <dgm:pt modelId="{21EC19BC-DD52-4580-89CF-9405B799F7F5}" type="pres">
      <dgm:prSet presAssocID="{912B06BD-0A1B-4C2D-B878-EC228EF53E51}" presName="nodeTx" presStyleLbl="node1" presStyleIdx="3" presStyleCnt="4">
        <dgm:presLayoutVars>
          <dgm:bulletEnabled val="1"/>
        </dgm:presLayoutVars>
      </dgm:prSet>
      <dgm:spPr/>
    </dgm:pt>
    <dgm:pt modelId="{340A5223-2C59-484A-938B-6D94530E9086}" type="pres">
      <dgm:prSet presAssocID="{912B06BD-0A1B-4C2D-B878-EC228EF53E51}" presName="invisiNode" presStyleLbl="node1" presStyleIdx="3" presStyleCnt="4"/>
      <dgm:spPr/>
    </dgm:pt>
    <dgm:pt modelId="{F3DE2C33-6C45-40E6-A9CF-4412B054AD4B}" type="pres">
      <dgm:prSet presAssocID="{912B06BD-0A1B-4C2D-B878-EC228EF53E51}" presName="imagNode" presStyleLbl="fgImgPlace1" presStyleIdx="3" presStyleCnt="4" custLinFactNeighborX="-1804" custLinFactNeighborY="10938"/>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World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4D65269A-A220-4C46-9B21-B50053510488}" type="presOf" srcId="{912B06BD-0A1B-4C2D-B878-EC228EF53E51}" destId="{E4876CE7-90B7-4D6E-87DC-B45B5E164EFE}" srcOrd="0"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endParaRPr lang="en-US" sz="1500" b="1" dirty="0">
            <a:solidFill>
              <a:schemeClr val="bg1">
                <a:lumMod val="95000"/>
              </a:schemeClr>
            </a:solidFill>
            <a:latin typeface="Arial" panose="020B0604020202020204" pitchFamily="34" charset="0"/>
            <a:ea typeface="+mn-ea"/>
            <a:cs typeface="Arial" panose="020B0604020202020204" pitchFamily="34" charset="0"/>
          </a:endParaRPr>
        </a:p>
        <a:p>
          <a:pPr>
            <a:buNone/>
          </a:pPr>
          <a:r>
            <a:rPr lang="zh-TW" sz="1500" b="1">
              <a:solidFill>
                <a:schemeClr val="bg1">
                  <a:lumMod val="95000"/>
                </a:schemeClr>
              </a:solidFill>
              <a:latin typeface="Arial" panose="020B0604020202020204" pitchFamily="34" charset="0"/>
              <a:ea typeface="PMingLiU"/>
              <a:cs typeface="Arial" panose="020B0604020202020204" pitchFamily="34" charset="0"/>
            </a:rPr>
            <a:t>改良既有計劃和資源，以盡可能地增加會員數。</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endParaRPr lang="en-US" sz="1500" b="1" dirty="0">
            <a:solidFill>
              <a:schemeClr val="bg1"/>
            </a:solidFill>
            <a:latin typeface="Arial" panose="020B0604020202020204" pitchFamily="34" charset="0"/>
            <a:ea typeface="+mn-ea"/>
            <a:cs typeface="Arial" panose="020B0604020202020204" pitchFamily="34" charset="0"/>
          </a:endParaRPr>
        </a:p>
        <a:p>
          <a:pPr>
            <a:buNone/>
          </a:pPr>
          <a:r>
            <a:rPr lang="zh-TW" sz="1500" b="1">
              <a:solidFill>
                <a:schemeClr val="bg1"/>
              </a:solidFill>
              <a:latin typeface="Arial" panose="020B0604020202020204" pitchFamily="34" charset="0"/>
              <a:ea typeface="PMingLiU"/>
              <a:cs typeface="Arial" panose="020B0604020202020204" pitchFamily="34" charset="0"/>
            </a:rPr>
            <a:t>納入會員回饋意見和知識，以確保負責、支持且使結果最佳化。 </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zh-TW" sz="1500" b="1">
              <a:solidFill>
                <a:schemeClr val="bg1">
                  <a:lumMod val="95000"/>
                </a:schemeClr>
              </a:solidFill>
              <a:latin typeface="Arial"/>
              <a:ea typeface="PMingLiU"/>
              <a:cs typeface="Arial"/>
            </a:rPr>
            <a:t>吸引具有服務意識的個人加入獅子會品牌。</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zh-TW" sz="1500" b="1">
              <a:solidFill>
                <a:schemeClr val="bg1">
                  <a:lumMod val="95000"/>
                </a:schemeClr>
              </a:solidFill>
              <a:latin typeface="Arial" panose="020B0604020202020204" pitchFamily="34" charset="0"/>
              <a:ea typeface="PMingLiU"/>
              <a:cs typeface="Arial" panose="020B0604020202020204" pitchFamily="34" charset="0"/>
            </a:rPr>
            <a:t>確保每位獅友都知道如何招募會員，每位領導者都知道如何創立分會。</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zh-TW" sz="1500" b="1">
              <a:solidFill>
                <a:schemeClr val="bg1">
                  <a:lumMod val="95000"/>
                </a:schemeClr>
              </a:solidFill>
              <a:latin typeface="Arial" panose="020B0604020202020204" pitchFamily="34" charset="0"/>
              <a:ea typeface="PMingLiU"/>
              <a:cs typeface="Arial" panose="020B0604020202020204" pitchFamily="34" charset="0"/>
            </a:rPr>
            <a:t>衡量重要的事情並利用表揚來推動行動。</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091DF25D-5F14-4CB2-9230-EAE486D32095}">
      <dgm:prSet custT="1"/>
      <dgm:spPr>
        <a:xfrm>
          <a:off x="8735386" y="0"/>
          <a:ext cx="1696166" cy="4024179"/>
        </a:xfrm>
        <a:solidFill>
          <a:srgbClr val="612B88"/>
        </a:solidFill>
        <a:ln w="12700">
          <a:solidFill>
            <a:srgbClr val="EBB700"/>
          </a:solidFill>
        </a:ln>
        <a:effectLst/>
      </dgm:spPr>
      <dgm:t>
        <a:bodyPr/>
        <a:lstStyle/>
        <a:p>
          <a:pPr>
            <a:buNone/>
          </a:pPr>
          <a:r>
            <a:rPr lang="zh-TW" sz="1500" b="1">
              <a:solidFill>
                <a:schemeClr val="bg1">
                  <a:lumMod val="95000"/>
                </a:schemeClr>
              </a:solidFill>
              <a:latin typeface="Arial" panose="020B0604020202020204" pitchFamily="34" charset="0"/>
              <a:ea typeface="PMingLiU"/>
              <a:cs typeface="Arial" panose="020B0604020202020204" pitchFamily="34" charset="0"/>
            </a:rPr>
            <a:t>提高領導人品質和效率。</a:t>
          </a:r>
        </a:p>
      </dgm:t>
    </dgm:pt>
    <dgm:pt modelId="{F146FB4A-ACB2-4BBC-958A-42C6A6DF4D5B}" type="par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6A493675-9B3E-44C0-8C16-12BC618B1582}" type="sib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6"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6">
        <dgm:presLayoutVars>
          <dgm:bulletEnabled val="1"/>
        </dgm:presLayoutVars>
      </dgm:prSet>
      <dgm:spPr/>
    </dgm:pt>
    <dgm:pt modelId="{3B196C3A-03A5-4038-B4EB-517D17CF469B}" type="pres">
      <dgm:prSet presAssocID="{BD207EAE-7092-4D9A-A856-71006BD78BFC}" presName="invisiNode" presStyleLbl="node1" presStyleIdx="0" presStyleCnt="6"/>
      <dgm:spPr/>
    </dgm:pt>
    <dgm:pt modelId="{B76C4B37-B3FA-49E3-B823-3B0B21455BCA}" type="pres">
      <dgm:prSet presAssocID="{BD207EAE-7092-4D9A-A856-71006BD78BFC}" presName="imagNode" presStyleLbl="fgImgPlace1" presStyleIdx="0" presStyleCnt="6" custScaleX="90006" custScaleY="90006"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Group of men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6"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6">
        <dgm:presLayoutVars>
          <dgm:bulletEnabled val="1"/>
        </dgm:presLayoutVars>
      </dgm:prSet>
      <dgm:spPr/>
    </dgm:pt>
    <dgm:pt modelId="{AE7CD1F0-3876-471C-BDEB-32EDF917AE36}" type="pres">
      <dgm:prSet presAssocID="{F3F3FD9E-93BB-4BAF-807F-82245EF036F4}" presName="invisiNode" presStyleLbl="node1" presStyleIdx="1" presStyleCnt="6"/>
      <dgm:spPr/>
    </dgm:pt>
    <dgm:pt modelId="{3F4D3B3C-E117-49D9-B64E-0EDA6B30B72D}" type="pres">
      <dgm:prSet presAssocID="{F3F3FD9E-93BB-4BAF-807F-82245EF036F4}" presName="imagNode" presStyleLbl="fgImgPlace1" presStyleIdx="1" presStyleCnt="6"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Upward trend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6"/>
      <dgm:spPr>
        <a:prstGeom prst="roundRect">
          <a:avLst>
            <a:gd name="adj" fmla="val 10000"/>
          </a:avLst>
        </a:prstGeom>
      </dgm:spPr>
    </dgm:pt>
    <dgm:pt modelId="{4461143D-DC9D-431D-AA50-195107354C8A}" type="pres">
      <dgm:prSet presAssocID="{FAC7C5E9-7F02-4FFC-9AFB-800916B05F98}" presName="nodeTx" presStyleLbl="node1" presStyleIdx="2" presStyleCnt="6">
        <dgm:presLayoutVars>
          <dgm:bulletEnabled val="1"/>
        </dgm:presLayoutVars>
      </dgm:prSet>
      <dgm:spPr/>
    </dgm:pt>
    <dgm:pt modelId="{440F7321-2743-4EC1-BD2A-DBD87789DD4F}" type="pres">
      <dgm:prSet presAssocID="{FAC7C5E9-7F02-4FFC-9AFB-800916B05F98}" presName="invisiNode" presStyleLbl="node1" presStyleIdx="2" presStyleCnt="6"/>
      <dgm:spPr/>
    </dgm:pt>
    <dgm:pt modelId="{9E2EF102-3A82-4B9A-ACE1-329DA1DD940A}" type="pres">
      <dgm:prSet presAssocID="{FAC7C5E9-7F02-4FFC-9AFB-800916B05F98}" presName="imagNode" presStyleLbl="fgImgPlace1" presStyleIdx="2" presStyleCnt="6"/>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Megaphone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6"/>
      <dgm:spPr>
        <a:prstGeom prst="roundRect">
          <a:avLst>
            <a:gd name="adj" fmla="val 10000"/>
          </a:avLst>
        </a:prstGeom>
      </dgm:spPr>
    </dgm:pt>
    <dgm:pt modelId="{21EC19BC-DD52-4580-89CF-9405B799F7F5}" type="pres">
      <dgm:prSet presAssocID="{912B06BD-0A1B-4C2D-B878-EC228EF53E51}" presName="nodeTx" presStyleLbl="node1" presStyleIdx="3" presStyleCnt="6">
        <dgm:presLayoutVars>
          <dgm:bulletEnabled val="1"/>
        </dgm:presLayoutVars>
      </dgm:prSet>
      <dgm:spPr/>
    </dgm:pt>
    <dgm:pt modelId="{340A5223-2C59-484A-938B-6D94530E9086}" type="pres">
      <dgm:prSet presAssocID="{912B06BD-0A1B-4C2D-B878-EC228EF53E51}" presName="invisiNode" presStyleLbl="node1" presStyleIdx="3" presStyleCnt="6"/>
      <dgm:spPr/>
    </dgm:pt>
    <dgm:pt modelId="{F3DE2C33-6C45-40E6-A9CF-4412B054AD4B}" type="pres">
      <dgm:prSet presAssocID="{912B06BD-0A1B-4C2D-B878-EC228EF53E51}" presName="imagNode" presStyleLbl="fgImgPlace1" presStyleIdx="3" presStyleCnt="6"/>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Handshake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6"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6">
        <dgm:presLayoutVars>
          <dgm:bulletEnabled val="1"/>
        </dgm:presLayoutVars>
      </dgm:prSet>
      <dgm:spPr/>
    </dgm:pt>
    <dgm:pt modelId="{017A8A11-250B-4AB9-96C1-96A3FC6FA9B7}" type="pres">
      <dgm:prSet presAssocID="{475B0186-3B58-49A3-ACB4-955FD7C47E68}" presName="invisiNode" presStyleLbl="node1" presStyleIdx="4" presStyleCnt="6"/>
      <dgm:spPr/>
    </dgm:pt>
    <dgm:pt modelId="{280A1B32-09BF-4444-AA68-7C6D4D5FA43C}" type="pres">
      <dgm:prSet presAssocID="{475B0186-3B58-49A3-ACB4-955FD7C47E68}" presName="imagNode" presStyleLbl="fgImgPlace1" presStyleIdx="4" presStyleCnt="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Trophy with solid fill"/>
        </a:ext>
      </dgm:extLst>
    </dgm:pt>
    <dgm:pt modelId="{142DDAF6-9F7C-45FE-AA8C-230B1B3F66D0}" type="pres">
      <dgm:prSet presAssocID="{D8D468D7-D922-4D86-BB46-F3804DE6945B}" presName="sibTrans" presStyleLbl="sibTrans2D1" presStyleIdx="0" presStyleCnt="0"/>
      <dgm:spPr/>
    </dgm:pt>
    <dgm:pt modelId="{5FBE1848-ABB9-4CD9-AFBD-0819EF912956}" type="pres">
      <dgm:prSet presAssocID="{091DF25D-5F14-4CB2-9230-EAE486D32095}" presName="compNode" presStyleCnt="0"/>
      <dgm:spPr/>
    </dgm:pt>
    <dgm:pt modelId="{1E384FD1-8794-4198-BF9C-31B8D54D551E}" type="pres">
      <dgm:prSet presAssocID="{091DF25D-5F14-4CB2-9230-EAE486D32095}" presName="bkgdShape" presStyleLbl="node1" presStyleIdx="5" presStyleCnt="6" custLinFactNeighborY="-5613"/>
      <dgm:spPr>
        <a:prstGeom prst="roundRect">
          <a:avLst>
            <a:gd name="adj" fmla="val 10000"/>
          </a:avLst>
        </a:prstGeom>
      </dgm:spPr>
    </dgm:pt>
    <dgm:pt modelId="{AC974AFD-AA09-420E-ACAC-DB8F8069B656}" type="pres">
      <dgm:prSet presAssocID="{091DF25D-5F14-4CB2-9230-EAE486D32095}" presName="nodeTx" presStyleLbl="node1" presStyleIdx="5" presStyleCnt="6">
        <dgm:presLayoutVars>
          <dgm:bulletEnabled val="1"/>
        </dgm:presLayoutVars>
      </dgm:prSet>
      <dgm:spPr/>
    </dgm:pt>
    <dgm:pt modelId="{54F92A38-948F-4FD6-B75E-EAC1409DF88B}" type="pres">
      <dgm:prSet presAssocID="{091DF25D-5F14-4CB2-9230-EAE486D32095}" presName="invisiNode" presStyleLbl="node1" presStyleIdx="5" presStyleCnt="6"/>
      <dgm:spPr/>
    </dgm:pt>
    <dgm:pt modelId="{B13C9E14-0B1C-47C1-9E85-BFCD6CD10761}" type="pres">
      <dgm:prSet presAssocID="{091DF25D-5F14-4CB2-9230-EAE486D32095}" presName="imagNode" presStyleLbl="fgImgPlace1" presStyleIdx="5" presStyleCnt="6" custScaleX="94864" custScaleY="94864" custLinFactNeighborX="1363" custLinFactNeighborY="5207"/>
      <dgm:spPr>
        <a:xfrm>
          <a:off x="8913444" y="241450"/>
          <a:ext cx="1340051" cy="134005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gm:spPr>
      <dgm:extLst>
        <a:ext uri="{E40237B7-FDA0-4F09-8148-C483321AD2D9}">
          <dgm14:cNvPr xmlns:dgm14="http://schemas.microsoft.com/office/drawing/2010/diagram" id="0" name="" descr="Checklist with solid fill"/>
        </a:ext>
      </dgm:extLst>
    </dgm:pt>
  </dgm:ptLst>
  <dgm:cxnLst>
    <dgm:cxn modelId="{135F8D19-B6D4-0B44-B02B-6ED662D15570}" type="presOf" srcId="{F3F3FD9E-93BB-4BAF-807F-82245EF036F4}" destId="{68F61032-7346-4F8F-9CE1-5658793B33AD}" srcOrd="0" destOrd="0" presId="urn:microsoft.com/office/officeart/2005/8/layout/hList7"/>
    <dgm:cxn modelId="{B2B91D20-189F-2E4E-9A46-E14E0B7054B0}" type="presOf" srcId="{D8D468D7-D922-4D86-BB46-F3804DE6945B}" destId="{142DDAF6-9F7C-45FE-AA8C-230B1B3F66D0}"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929D1465-6EF6-4329-89E6-6E7D6C8E9290}" srcId="{CE34DD87-5DDE-4E19-B558-948DA04F9AE5}" destId="{091DF25D-5F14-4CB2-9230-EAE486D32095}" srcOrd="5" destOrd="0" parTransId="{F146FB4A-ACB2-4BBC-958A-42C6A6DF4D5B}" sibTransId="{6A493675-9B3E-44C0-8C16-12BC618B1582}"/>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175D3551-8060-944A-876E-98905BF85488}" type="presOf" srcId="{091DF25D-5F14-4CB2-9230-EAE486D32095}" destId="{AC974AFD-AA09-420E-ACAC-DB8F8069B656}" srcOrd="1"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E5C73386-DB3C-B249-84F8-9DF548F2D631}" type="presOf" srcId="{091DF25D-5F14-4CB2-9230-EAE486D32095}" destId="{1E384FD1-8794-4198-BF9C-31B8D54D551E}"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 modelId="{7AA61372-4ACD-684F-9772-EB7B68D5A559}" type="presParOf" srcId="{9D87F50F-4318-4E2F-A6D3-C349DC8476A5}" destId="{142DDAF6-9F7C-45FE-AA8C-230B1B3F66D0}" srcOrd="9" destOrd="0" presId="urn:microsoft.com/office/officeart/2005/8/layout/hList7"/>
    <dgm:cxn modelId="{1AE6CF12-C2B3-D547-B466-678DDDE5A5EB}" type="presParOf" srcId="{9D87F50F-4318-4E2F-A6D3-C349DC8476A5}" destId="{5FBE1848-ABB9-4CD9-AFBD-0819EF912956}" srcOrd="10" destOrd="0" presId="urn:microsoft.com/office/officeart/2005/8/layout/hList7"/>
    <dgm:cxn modelId="{2BB0EFE0-59D7-F244-871B-155ED9320CDB}" type="presParOf" srcId="{5FBE1848-ABB9-4CD9-AFBD-0819EF912956}" destId="{1E384FD1-8794-4198-BF9C-31B8D54D551E}" srcOrd="0" destOrd="0" presId="urn:microsoft.com/office/officeart/2005/8/layout/hList7"/>
    <dgm:cxn modelId="{4771CBFA-FF2C-414F-A8DE-9D5EDECB8AD8}" type="presParOf" srcId="{5FBE1848-ABB9-4CD9-AFBD-0819EF912956}" destId="{AC974AFD-AA09-420E-ACAC-DB8F8069B656}" srcOrd="1" destOrd="0" presId="urn:microsoft.com/office/officeart/2005/8/layout/hList7"/>
    <dgm:cxn modelId="{523A1B63-2E60-9741-AE28-44680A711A42}" type="presParOf" srcId="{5FBE1848-ABB9-4CD9-AFBD-0819EF912956}" destId="{54F92A38-948F-4FD6-B75E-EAC1409DF88B}" srcOrd="2" destOrd="0" presId="urn:microsoft.com/office/officeart/2005/8/layout/hList7"/>
    <dgm:cxn modelId="{66738DC5-CEBD-EB4E-9755-72E519700668}" type="presParOf" srcId="{5FBE1848-ABB9-4CD9-AFBD-0819EF912956}" destId="{B13C9E14-0B1C-47C1-9E85-BFCD6CD1076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zh-TW" sz="1800" b="1">
              <a:solidFill>
                <a:srgbClr val="EBB700"/>
              </a:solidFill>
              <a:latin typeface="Arial"/>
              <a:ea typeface="PMingLiU"/>
              <a:cs typeface="Arial"/>
            </a:rPr>
            <a:t>社交媒體</a:t>
          </a:r>
          <a:br>
            <a:rPr lang="zh-TW" sz="1500" b="1">
              <a:solidFill>
                <a:schemeClr val="bg1">
                  <a:lumMod val="95000"/>
                </a:schemeClr>
              </a:solidFill>
              <a:latin typeface="Arial"/>
              <a:ea typeface="PMingLiU"/>
              <a:cs typeface="Arial"/>
            </a:rPr>
          </a:br>
          <a:r>
            <a:rPr lang="zh-TW" sz="1500" b="1">
              <a:solidFill>
                <a:schemeClr val="bg1">
                  <a:lumMod val="95000"/>
                </a:schemeClr>
              </a:solidFill>
              <a:latin typeface="Arial"/>
              <a:ea typeface="PMingLiU"/>
              <a:cs typeface="Arial"/>
            </a:rPr>
            <a:t>使用社交媒體來吸引您的獅友並邀請貴社區一起加入。</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zh-TW" sz="1800" b="1">
              <a:solidFill>
                <a:srgbClr val="EBB700"/>
              </a:solidFill>
              <a:latin typeface="Arial"/>
              <a:ea typeface="PMingLiU"/>
              <a:cs typeface="Arial"/>
            </a:rPr>
            <a:t>時事通訊</a:t>
          </a:r>
          <a:br>
            <a:rPr lang="zh-TW" sz="1500" b="1">
              <a:solidFill>
                <a:schemeClr val="bg1"/>
              </a:solidFill>
              <a:latin typeface="Arial"/>
              <a:ea typeface="PMingLiU"/>
              <a:cs typeface="Arial"/>
            </a:rPr>
          </a:br>
          <a:r>
            <a:rPr lang="zh-TW" sz="1500" b="1">
              <a:solidFill>
                <a:schemeClr val="bg1"/>
              </a:solidFill>
              <a:latin typeface="Arial"/>
              <a:ea typeface="PMingLiU"/>
              <a:cs typeface="Arial"/>
            </a:rPr>
            <a:t>包括</a:t>
          </a:r>
          <a:r>
            <a:rPr lang="zh-TW" sz="1500" b="1" i="1">
              <a:solidFill>
                <a:schemeClr val="bg1"/>
              </a:solidFill>
              <a:latin typeface="Arial"/>
              <a:ea typeface="PMingLiU"/>
              <a:cs typeface="Arial"/>
            </a:rPr>
            <a:t>MISSION 1.5</a:t>
          </a:r>
          <a:r>
            <a:rPr lang="zh-TW" sz="1500" b="1">
              <a:solidFill>
                <a:schemeClr val="bg1"/>
              </a:solidFill>
              <a:latin typeface="Arial"/>
              <a:ea typeface="PMingLiU"/>
              <a:cs typeface="Arial"/>
            </a:rPr>
            <a:t>資訊、最新消息和參與方式。</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zh-TW" sz="1800" b="1" dirty="0">
              <a:solidFill>
                <a:srgbClr val="EBB700"/>
              </a:solidFill>
              <a:latin typeface="Arial"/>
              <a:ea typeface="PMingLiU"/>
              <a:cs typeface="Arial"/>
            </a:rPr>
            <a:t>活動</a:t>
          </a:r>
          <a:br>
            <a:rPr lang="zh-TW" sz="1500" b="1" dirty="0">
              <a:solidFill>
                <a:schemeClr val="bg1">
                  <a:lumMod val="95000"/>
                </a:schemeClr>
              </a:solidFill>
              <a:latin typeface="Arial"/>
              <a:ea typeface="PMingLiU"/>
              <a:cs typeface="Arial"/>
            </a:rPr>
          </a:br>
          <a:r>
            <a:rPr lang="zh-TW" sz="1500" b="1" dirty="0">
              <a:solidFill>
                <a:schemeClr val="bg1">
                  <a:lumMod val="95000"/>
                </a:schemeClr>
              </a:solidFill>
              <a:latin typeface="Arial"/>
              <a:ea typeface="PMingLiU"/>
              <a:cs typeface="Arial"/>
            </a:rPr>
            <a:t>在所有主要的獅子會活動中強調</a:t>
          </a:r>
          <a:br>
            <a:rPr lang="en-US" altLang="zh-TW" sz="1500" b="1" dirty="0">
              <a:solidFill>
                <a:schemeClr val="bg1">
                  <a:lumMod val="95000"/>
                </a:schemeClr>
              </a:solidFill>
              <a:latin typeface="Arial"/>
              <a:ea typeface="PMingLiU"/>
              <a:cs typeface="Arial"/>
            </a:rPr>
          </a:br>
          <a:r>
            <a:rPr lang="zh-TW" sz="1500" b="1" dirty="0">
              <a:solidFill>
                <a:schemeClr val="bg1">
                  <a:lumMod val="95000"/>
                </a:schemeClr>
              </a:solidFill>
              <a:latin typeface="Arial"/>
              <a:ea typeface="PMingLiU"/>
              <a:cs typeface="Arial"/>
            </a:rPr>
            <a:t> </a:t>
          </a:r>
          <a:r>
            <a:rPr lang="zh-TW" sz="1500" b="1" i="1" dirty="0">
              <a:solidFill>
                <a:schemeClr val="bg1">
                  <a:lumMod val="95000"/>
                </a:schemeClr>
              </a:solidFill>
              <a:latin typeface="Arial"/>
              <a:ea typeface="PMingLiU"/>
              <a:cs typeface="Arial"/>
            </a:rPr>
            <a:t>MISSION 1.5</a:t>
          </a:r>
          <a:r>
            <a:rPr lang="zh-TW" sz="1500" b="1" dirty="0">
              <a:solidFill>
                <a:schemeClr val="bg1">
                  <a:lumMod val="95000"/>
                </a:schemeClr>
              </a:solidFill>
              <a:latin typeface="Arial"/>
              <a:ea typeface="PMingLiU"/>
              <a:cs typeface="Arial"/>
            </a:rPr>
            <a:t> 。</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zh-TW" sz="1800" b="1">
              <a:solidFill>
                <a:srgbClr val="EBB700"/>
              </a:solidFill>
              <a:latin typeface="Arial"/>
              <a:ea typeface="PMingLiU"/>
              <a:cs typeface="Arial"/>
            </a:rPr>
            <a:t>分會訪問</a:t>
          </a:r>
          <a:br>
            <a:rPr lang="zh-TW" sz="1500" b="1">
              <a:solidFill>
                <a:schemeClr val="bg1">
                  <a:lumMod val="95000"/>
                </a:schemeClr>
              </a:solidFill>
              <a:latin typeface="Arial"/>
              <a:ea typeface="PMingLiU"/>
              <a:cs typeface="Arial"/>
            </a:rPr>
          </a:br>
          <a:r>
            <a:rPr lang="zh-TW" sz="1500" b="1">
              <a:solidFill>
                <a:schemeClr val="bg1">
                  <a:lumMod val="95000"/>
                </a:schemeClr>
              </a:solidFill>
              <a:latin typeface="Arial"/>
              <a:ea typeface="PMingLiU"/>
              <a:cs typeface="Arial"/>
            </a:rPr>
            <a:t>讓獅友在分會訪問期間感到期待和有參與感。</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zh-TW" sz="1800" b="1" dirty="0">
              <a:solidFill>
                <a:srgbClr val="EBB700"/>
              </a:solidFill>
              <a:latin typeface="Arial"/>
              <a:ea typeface="PMingLiU"/>
              <a:cs typeface="Arial"/>
            </a:rPr>
            <a:t>區/複合區網站</a:t>
          </a:r>
          <a:br>
            <a:rPr lang="zh-TW" sz="1500" b="1" dirty="0">
              <a:solidFill>
                <a:schemeClr val="bg1">
                  <a:lumMod val="95000"/>
                </a:schemeClr>
              </a:solidFill>
              <a:latin typeface="Arial"/>
              <a:ea typeface="PMingLiU"/>
              <a:cs typeface="Arial"/>
            </a:rPr>
          </a:br>
          <a:r>
            <a:rPr lang="zh-TW" sz="1500" b="1" dirty="0">
              <a:solidFill>
                <a:schemeClr val="bg1">
                  <a:lumMod val="95000"/>
                </a:schemeClr>
              </a:solidFill>
              <a:latin typeface="Arial"/>
              <a:ea typeface="PMingLiU"/>
              <a:cs typeface="Arial"/>
            </a:rPr>
            <a:t>確保 </a:t>
          </a:r>
          <a:r>
            <a:rPr lang="zh-TW" sz="1500" b="1" i="1" dirty="0">
              <a:solidFill>
                <a:schemeClr val="bg1">
                  <a:lumMod val="95000"/>
                </a:schemeClr>
              </a:solidFill>
              <a:latin typeface="Arial"/>
              <a:ea typeface="PMingLiU"/>
              <a:cs typeface="Arial"/>
            </a:rPr>
            <a:t>MISSION 1.5</a:t>
          </a:r>
          <a:br>
            <a:rPr lang="en-US" altLang="zh-TW" sz="1500" b="1" i="1" dirty="0">
              <a:solidFill>
                <a:schemeClr val="bg1">
                  <a:lumMod val="95000"/>
                </a:schemeClr>
              </a:solidFill>
              <a:latin typeface="Arial"/>
              <a:ea typeface="PMingLiU"/>
              <a:cs typeface="Arial"/>
            </a:rPr>
          </a:br>
          <a:r>
            <a:rPr lang="zh-TW" sz="1500" b="1" dirty="0">
              <a:solidFill>
                <a:schemeClr val="bg1">
                  <a:lumMod val="95000"/>
                </a:schemeClr>
              </a:solidFill>
              <a:latin typeface="Arial"/>
              <a:ea typeface="PMingLiU"/>
              <a:cs typeface="Arial"/>
            </a:rPr>
            <a:t>是頭條新聞。</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5"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5">
        <dgm:presLayoutVars>
          <dgm:bulletEnabled val="1"/>
        </dgm:presLayoutVars>
      </dgm:prSet>
      <dgm:spPr/>
    </dgm:pt>
    <dgm:pt modelId="{3B196C3A-03A5-4038-B4EB-517D17CF469B}" type="pres">
      <dgm:prSet presAssocID="{BD207EAE-7092-4D9A-A856-71006BD78BFC}" presName="invisiNode" presStyleLbl="node1" presStyleIdx="0" presStyleCnt="5"/>
      <dgm:spPr/>
    </dgm:pt>
    <dgm:pt modelId="{B76C4B37-B3FA-49E3-B823-3B0B21455BCA}" type="pres">
      <dgm:prSet presAssocID="{BD207EAE-7092-4D9A-A856-71006BD78BFC}" presName="imagNode" presStyleLbl="fgImgPlace1" presStyleIdx="0" presStyleCnt="5" custScaleX="84397" custScaleY="84397"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5"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5">
        <dgm:presLayoutVars>
          <dgm:bulletEnabled val="1"/>
        </dgm:presLayoutVars>
      </dgm:prSet>
      <dgm:spPr/>
    </dgm:pt>
    <dgm:pt modelId="{AE7CD1F0-3876-471C-BDEB-32EDF917AE36}" type="pres">
      <dgm:prSet presAssocID="{F3F3FD9E-93BB-4BAF-807F-82245EF036F4}" presName="invisiNode" presStyleLbl="node1" presStyleIdx="1" presStyleCnt="5"/>
      <dgm:spPr/>
    </dgm:pt>
    <dgm:pt modelId="{3F4D3B3C-E117-49D9-B64E-0EDA6B30B72D}" type="pres">
      <dgm:prSet presAssocID="{F3F3FD9E-93BB-4BAF-807F-82245EF036F4}" presName="imagNode" presStyleLbl="fgImgPlace1" presStyleIdx="1" presStyleCnt="5"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Envelope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5"/>
      <dgm:spPr>
        <a:prstGeom prst="roundRect">
          <a:avLst>
            <a:gd name="adj" fmla="val 10000"/>
          </a:avLst>
        </a:prstGeom>
      </dgm:spPr>
    </dgm:pt>
    <dgm:pt modelId="{4461143D-DC9D-431D-AA50-195107354C8A}" type="pres">
      <dgm:prSet presAssocID="{FAC7C5E9-7F02-4FFC-9AFB-800916B05F98}" presName="nodeTx" presStyleLbl="node1" presStyleIdx="2" presStyleCnt="5">
        <dgm:presLayoutVars>
          <dgm:bulletEnabled val="1"/>
        </dgm:presLayoutVars>
      </dgm:prSet>
      <dgm:spPr/>
    </dgm:pt>
    <dgm:pt modelId="{440F7321-2743-4EC1-BD2A-DBD87789DD4F}" type="pres">
      <dgm:prSet presAssocID="{FAC7C5E9-7F02-4FFC-9AFB-800916B05F98}" presName="invisiNode" presStyleLbl="node1" presStyleIdx="2" presStyleCnt="5"/>
      <dgm:spPr/>
    </dgm:pt>
    <dgm:pt modelId="{9E2EF102-3A82-4B9A-ACE1-329DA1DD940A}" type="pres">
      <dgm:prSet presAssocID="{FAC7C5E9-7F02-4FFC-9AFB-800916B05F98}" presName="imagNode" presStyleLbl="fgImgPlace1" presStyleIdx="2" presStyleCnt="5"/>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Users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5"/>
      <dgm:spPr>
        <a:prstGeom prst="roundRect">
          <a:avLst>
            <a:gd name="adj" fmla="val 10000"/>
          </a:avLst>
        </a:prstGeom>
      </dgm:spPr>
    </dgm:pt>
    <dgm:pt modelId="{21EC19BC-DD52-4580-89CF-9405B799F7F5}" type="pres">
      <dgm:prSet presAssocID="{912B06BD-0A1B-4C2D-B878-EC228EF53E51}" presName="nodeTx" presStyleLbl="node1" presStyleIdx="3" presStyleCnt="5">
        <dgm:presLayoutVars>
          <dgm:bulletEnabled val="1"/>
        </dgm:presLayoutVars>
      </dgm:prSet>
      <dgm:spPr/>
    </dgm:pt>
    <dgm:pt modelId="{340A5223-2C59-484A-938B-6D94530E9086}" type="pres">
      <dgm:prSet presAssocID="{912B06BD-0A1B-4C2D-B878-EC228EF53E51}" presName="invisiNode" presStyleLbl="node1" presStyleIdx="3" presStyleCnt="5"/>
      <dgm:spPr/>
    </dgm:pt>
    <dgm:pt modelId="{F3DE2C33-6C45-40E6-A9CF-4412B054AD4B}" type="pres">
      <dgm:prSet presAssocID="{912B06BD-0A1B-4C2D-B878-EC228EF53E51}" presName="imagNode" presStyleLbl="fgImgPlace1" presStyleIdx="3" presStyleCnt="5" custScaleX="115356" custScaleY="115356" custLinFactNeighborY="2304"/>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Group success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5"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5">
        <dgm:presLayoutVars>
          <dgm:bulletEnabled val="1"/>
        </dgm:presLayoutVars>
      </dgm:prSet>
      <dgm:spPr/>
    </dgm:pt>
    <dgm:pt modelId="{017A8A11-250B-4AB9-96C1-96A3FC6FA9B7}" type="pres">
      <dgm:prSet presAssocID="{475B0186-3B58-49A3-ACB4-955FD7C47E68}" presName="invisiNode" presStyleLbl="node1" presStyleIdx="4" presStyleCnt="5"/>
      <dgm:spPr/>
    </dgm:pt>
    <dgm:pt modelId="{280A1B32-09BF-4444-AA68-7C6D4D5FA43C}" type="pres">
      <dgm:prSet presAssocID="{475B0186-3B58-49A3-ACB4-955FD7C47E68}" presName="imagNode" presStyleLbl="fgImgPlace1" presStyleIdx="4" presStyleCnt="5" custScaleX="113486" custScaleY="11348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Internet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20057"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zh-TW" altLang="en-US" sz="2100" b="1" kern="1200">
              <a:solidFill>
                <a:schemeClr val="bg1">
                  <a:lumMod val="95000"/>
                </a:schemeClr>
              </a:solidFill>
              <a:latin typeface="Arial" panose="020B0604020202020204" pitchFamily="34" charset="0"/>
              <a:ea typeface="PMingLiU"/>
              <a:cs typeface="Arial" panose="020B0604020202020204" pitchFamily="34" charset="0"/>
            </a:rPr>
            <a:t>可按區域自訂</a:t>
          </a:r>
        </a:p>
      </dsp:txBody>
      <dsp:txXfrm>
        <a:off x="20057" y="1582242"/>
        <a:ext cx="2183957" cy="1582242"/>
      </dsp:txXfrm>
    </dsp:sp>
    <dsp:sp modelId="{B76C4B37-B3FA-49E3-B823-3B0B21455BCA}">
      <dsp:nvSpPr>
        <dsp:cNvPr id="0" name=""/>
        <dsp:cNvSpPr/>
      </dsp:nvSpPr>
      <dsp:spPr>
        <a:xfrm>
          <a:off x="279429" y="277722"/>
          <a:ext cx="1584189" cy="15841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51559"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zh-TW" altLang="en-US" sz="2100" b="1" kern="1200">
              <a:solidFill>
                <a:schemeClr val="bg1"/>
              </a:solidFill>
              <a:latin typeface="Arial" panose="020B0604020202020204" pitchFamily="34" charset="0"/>
              <a:ea typeface="PMingLiU"/>
              <a:cs typeface="Arial" panose="020B0604020202020204" pitchFamily="34" charset="0"/>
            </a:rPr>
            <a:t>建立網絡協作</a:t>
          </a:r>
        </a:p>
      </dsp:txBody>
      <dsp:txXfrm>
        <a:off x="2251559" y="1582242"/>
        <a:ext cx="2183957" cy="1582242"/>
      </dsp:txXfrm>
    </dsp:sp>
    <dsp:sp modelId="{3F4D3B3C-E117-49D9-B64E-0EDA6B30B72D}">
      <dsp:nvSpPr>
        <dsp:cNvPr id="0" name=""/>
        <dsp:cNvSpPr/>
      </dsp:nvSpPr>
      <dsp:spPr>
        <a:xfrm>
          <a:off x="2637813" y="356241"/>
          <a:ext cx="1436872" cy="143687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501035"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zh-TW" altLang="en-US" sz="2100" b="1" kern="1200">
              <a:solidFill>
                <a:schemeClr val="bg1">
                  <a:lumMod val="95000"/>
                </a:schemeClr>
              </a:solidFill>
              <a:latin typeface="Arial" panose="020B0604020202020204" pitchFamily="34" charset="0"/>
              <a:ea typeface="PMingLiU"/>
              <a:cs typeface="Arial" panose="020B0604020202020204" pitchFamily="34" charset="0"/>
            </a:rPr>
            <a:t>激勵前幾名的區和分會</a:t>
          </a:r>
        </a:p>
      </dsp:txBody>
      <dsp:txXfrm>
        <a:off x="4501035" y="1582242"/>
        <a:ext cx="2183957" cy="1582242"/>
      </dsp:txXfrm>
    </dsp:sp>
    <dsp:sp modelId="{9E2EF102-3A82-4B9A-ACE1-329DA1DD940A}">
      <dsp:nvSpPr>
        <dsp:cNvPr id="0" name=""/>
        <dsp:cNvSpPr/>
      </dsp:nvSpPr>
      <dsp:spPr>
        <a:xfrm>
          <a:off x="4816298" y="305324"/>
          <a:ext cx="1476823" cy="147682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50511"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zh-TW" altLang="en-US" sz="2100" b="1" kern="1200">
              <a:solidFill>
                <a:schemeClr val="bg1">
                  <a:lumMod val="95000"/>
                </a:schemeClr>
              </a:solidFill>
              <a:latin typeface="Arial" panose="020B0604020202020204" pitchFamily="34" charset="0"/>
              <a:ea typeface="PMingLiU"/>
              <a:cs typeface="Arial" panose="020B0604020202020204" pitchFamily="34" charset="0"/>
            </a:rPr>
            <a:t>令整個獅子會世界興奮不已</a:t>
          </a:r>
        </a:p>
      </dsp:txBody>
      <dsp:txXfrm>
        <a:off x="6750511" y="1582242"/>
        <a:ext cx="2183957" cy="1582242"/>
      </dsp:txXfrm>
    </dsp:sp>
    <dsp:sp modelId="{F3DE2C33-6C45-40E6-A9CF-4412B054AD4B}">
      <dsp:nvSpPr>
        <dsp:cNvPr id="0" name=""/>
        <dsp:cNvSpPr/>
      </dsp:nvSpPr>
      <dsp:spPr>
        <a:xfrm>
          <a:off x="7160119" y="381413"/>
          <a:ext cx="1317216" cy="13172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268010" y="3176985"/>
          <a:ext cx="8221628" cy="593340"/>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5010"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lumMod val="95000"/>
              </a:schemeClr>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zh-TW" sz="1500" b="1" kern="1200">
              <a:solidFill>
                <a:schemeClr val="bg1">
                  <a:lumMod val="95000"/>
                </a:schemeClr>
              </a:solidFill>
              <a:latin typeface="Arial" panose="020B0604020202020204" pitchFamily="34" charset="0"/>
              <a:ea typeface="PMingLiU"/>
              <a:cs typeface="Arial" panose="020B0604020202020204" pitchFamily="34" charset="0"/>
            </a:rPr>
            <a:t>改良既有計劃和資源，以盡可能地增加會員數。</a:t>
          </a:r>
        </a:p>
      </dsp:txBody>
      <dsp:txXfrm>
        <a:off x="15010" y="1580284"/>
        <a:ext cx="1807417" cy="1580284"/>
      </dsp:txXfrm>
    </dsp:sp>
    <dsp:sp modelId="{B76C4B37-B3FA-49E3-B823-3B0B21455BCA}">
      <dsp:nvSpPr>
        <dsp:cNvPr id="0" name=""/>
        <dsp:cNvSpPr/>
      </dsp:nvSpPr>
      <dsp:spPr>
        <a:xfrm>
          <a:off x="289688" y="325621"/>
          <a:ext cx="1184107" cy="118410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1861775"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zh-TW" sz="1500" b="1" kern="1200">
              <a:solidFill>
                <a:schemeClr val="bg1"/>
              </a:solidFill>
              <a:latin typeface="Arial" panose="020B0604020202020204" pitchFamily="34" charset="0"/>
              <a:ea typeface="PMingLiU"/>
              <a:cs typeface="Arial" panose="020B0604020202020204" pitchFamily="34" charset="0"/>
            </a:rPr>
            <a:t>納入會員回饋意見和知識，以確保負責、支持且使結果最佳化。 </a:t>
          </a:r>
        </a:p>
      </dsp:txBody>
      <dsp:txXfrm>
        <a:off x="1861775" y="1580284"/>
        <a:ext cx="1807417" cy="1580284"/>
      </dsp:txXfrm>
    </dsp:sp>
    <dsp:sp modelId="{3F4D3B3C-E117-49D9-B64E-0EDA6B30B72D}">
      <dsp:nvSpPr>
        <dsp:cNvPr id="0" name=""/>
        <dsp:cNvSpPr/>
      </dsp:nvSpPr>
      <dsp:spPr>
        <a:xfrm>
          <a:off x="2096639" y="237042"/>
          <a:ext cx="1315587" cy="131558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372341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zh-TW" altLang="en-US" sz="1500" b="1" kern="1200">
              <a:solidFill>
                <a:schemeClr val="bg1">
                  <a:lumMod val="95000"/>
                </a:schemeClr>
              </a:solidFill>
              <a:latin typeface="Arial"/>
              <a:ea typeface="PMingLiU"/>
              <a:cs typeface="Arial"/>
            </a:rPr>
            <a:t>吸引具有服務意識的個人加入獅子會品牌。</a:t>
          </a:r>
        </a:p>
      </dsp:txBody>
      <dsp:txXfrm>
        <a:off x="3723414" y="1580284"/>
        <a:ext cx="1807417" cy="1580284"/>
      </dsp:txXfrm>
    </dsp:sp>
    <dsp:sp modelId="{9E2EF102-3A82-4B9A-ACE1-329DA1DD940A}">
      <dsp:nvSpPr>
        <dsp:cNvPr id="0" name=""/>
        <dsp:cNvSpPr/>
      </dsp:nvSpPr>
      <dsp:spPr>
        <a:xfrm>
          <a:off x="3969329" y="237042"/>
          <a:ext cx="1315587" cy="13155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558505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zh-TW" altLang="en-US" sz="1500" b="1" kern="1200">
              <a:solidFill>
                <a:schemeClr val="bg1">
                  <a:lumMod val="95000"/>
                </a:schemeClr>
              </a:solidFill>
              <a:latin typeface="Arial" panose="020B0604020202020204" pitchFamily="34" charset="0"/>
              <a:ea typeface="PMingLiU"/>
              <a:cs typeface="Arial" panose="020B0604020202020204" pitchFamily="34" charset="0"/>
            </a:rPr>
            <a:t>確保每位獅友都知道如何招募會員，每位領導者都知道如何創立分會。</a:t>
          </a:r>
        </a:p>
      </dsp:txBody>
      <dsp:txXfrm>
        <a:off x="5585054" y="1580284"/>
        <a:ext cx="1807417" cy="1580284"/>
      </dsp:txXfrm>
    </dsp:sp>
    <dsp:sp modelId="{F3DE2C33-6C45-40E6-A9CF-4412B054AD4B}">
      <dsp:nvSpPr>
        <dsp:cNvPr id="0" name=""/>
        <dsp:cNvSpPr/>
      </dsp:nvSpPr>
      <dsp:spPr>
        <a:xfrm>
          <a:off x="5830969" y="237042"/>
          <a:ext cx="1315587" cy="131558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744669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zh-TW" altLang="en-US" sz="1500" b="1" kern="1200">
              <a:solidFill>
                <a:schemeClr val="bg1">
                  <a:lumMod val="95000"/>
                </a:schemeClr>
              </a:solidFill>
              <a:latin typeface="Arial" panose="020B0604020202020204" pitchFamily="34" charset="0"/>
              <a:ea typeface="PMingLiU"/>
              <a:cs typeface="Arial" panose="020B0604020202020204" pitchFamily="34" charset="0"/>
            </a:rPr>
            <a:t>衡量重要的事情並利用表揚來推動行動。</a:t>
          </a:r>
        </a:p>
      </dsp:txBody>
      <dsp:txXfrm>
        <a:off x="7446693" y="1580284"/>
        <a:ext cx="1807417" cy="1580284"/>
      </dsp:txXfrm>
    </dsp:sp>
    <dsp:sp modelId="{280A1B32-09BF-4444-AA68-7C6D4D5FA43C}">
      <dsp:nvSpPr>
        <dsp:cNvPr id="0" name=""/>
        <dsp:cNvSpPr/>
      </dsp:nvSpPr>
      <dsp:spPr>
        <a:xfrm>
          <a:off x="7692608" y="292297"/>
          <a:ext cx="1315587" cy="131558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E384FD1-8794-4198-BF9C-31B8D54D551E}">
      <dsp:nvSpPr>
        <dsp:cNvPr id="0" name=""/>
        <dsp:cNvSpPr/>
      </dsp:nvSpPr>
      <dsp:spPr>
        <a:xfrm>
          <a:off x="930833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zh-TW" altLang="en-US" sz="1500" b="1" kern="1200">
              <a:solidFill>
                <a:schemeClr val="bg1">
                  <a:lumMod val="95000"/>
                </a:schemeClr>
              </a:solidFill>
              <a:latin typeface="Arial" panose="020B0604020202020204" pitchFamily="34" charset="0"/>
              <a:ea typeface="PMingLiU"/>
              <a:cs typeface="Arial" panose="020B0604020202020204" pitchFamily="34" charset="0"/>
            </a:rPr>
            <a:t>提高領導人品質和效率。</a:t>
          </a:r>
        </a:p>
      </dsp:txBody>
      <dsp:txXfrm>
        <a:off x="9308333" y="1580284"/>
        <a:ext cx="1807417" cy="1580284"/>
      </dsp:txXfrm>
    </dsp:sp>
    <dsp:sp modelId="{B13C9E14-0B1C-47C1-9E85-BFCD6CD10761}">
      <dsp:nvSpPr>
        <dsp:cNvPr id="0" name=""/>
        <dsp:cNvSpPr/>
      </dsp:nvSpPr>
      <dsp:spPr>
        <a:xfrm>
          <a:off x="9605963" y="339329"/>
          <a:ext cx="1248018" cy="124801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3173055"/>
          <a:ext cx="10226615" cy="592606"/>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786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altLang="en-US" sz="1800" b="1" kern="1200">
              <a:solidFill>
                <a:srgbClr val="EBB700"/>
              </a:solidFill>
              <a:latin typeface="Arial"/>
              <a:ea typeface="PMingLiU"/>
              <a:cs typeface="Arial"/>
            </a:rPr>
            <a:t>社交媒體</a:t>
          </a:r>
          <a:br>
            <a:rPr lang="zh-TW" altLang="en-US" sz="1500" b="1" kern="1200">
              <a:solidFill>
                <a:schemeClr val="bg1">
                  <a:lumMod val="95000"/>
                </a:schemeClr>
              </a:solidFill>
              <a:latin typeface="Arial"/>
              <a:ea typeface="PMingLiU"/>
              <a:cs typeface="Arial"/>
            </a:rPr>
          </a:br>
          <a:r>
            <a:rPr lang="zh-TW" altLang="en-US" sz="1500" b="1" kern="1200">
              <a:solidFill>
                <a:schemeClr val="bg1">
                  <a:lumMod val="95000"/>
                </a:schemeClr>
              </a:solidFill>
              <a:latin typeface="Arial"/>
              <a:ea typeface="PMingLiU"/>
              <a:cs typeface="Arial"/>
            </a:rPr>
            <a:t>使用社交媒體來吸引您的獅友並邀請貴社區一起加入。</a:t>
          </a:r>
        </a:p>
      </dsp:txBody>
      <dsp:txXfrm>
        <a:off x="17867" y="1474688"/>
        <a:ext cx="2171071" cy="1474688"/>
      </dsp:txXfrm>
    </dsp:sp>
    <dsp:sp modelId="{B76C4B37-B3FA-49E3-B823-3B0B21455BCA}">
      <dsp:nvSpPr>
        <dsp:cNvPr id="0" name=""/>
        <dsp:cNvSpPr/>
      </dsp:nvSpPr>
      <dsp:spPr>
        <a:xfrm>
          <a:off x="546849" y="338293"/>
          <a:ext cx="1036123" cy="103612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36203"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altLang="en-US" sz="1800" b="1" kern="1200">
              <a:solidFill>
                <a:srgbClr val="EBB700"/>
              </a:solidFill>
              <a:latin typeface="Arial"/>
              <a:ea typeface="PMingLiU"/>
              <a:cs typeface="Arial"/>
            </a:rPr>
            <a:t>時事通訊</a:t>
          </a:r>
          <a:br>
            <a:rPr lang="zh-TW" altLang="en-US" sz="1500" b="1" kern="1200">
              <a:solidFill>
                <a:schemeClr val="bg1"/>
              </a:solidFill>
              <a:latin typeface="Arial"/>
              <a:ea typeface="PMingLiU"/>
              <a:cs typeface="Arial"/>
            </a:rPr>
          </a:br>
          <a:r>
            <a:rPr lang="zh-TW" altLang="en-US" sz="1500" b="1" kern="1200">
              <a:solidFill>
                <a:schemeClr val="bg1"/>
              </a:solidFill>
              <a:latin typeface="Arial"/>
              <a:ea typeface="PMingLiU"/>
              <a:cs typeface="Arial"/>
            </a:rPr>
            <a:t>包括</a:t>
          </a:r>
          <a:r>
            <a:rPr lang="en-US" altLang="zh-TW" sz="1500" b="1" i="1" kern="1200">
              <a:solidFill>
                <a:schemeClr val="bg1"/>
              </a:solidFill>
              <a:latin typeface="Arial"/>
              <a:ea typeface="PMingLiU"/>
              <a:cs typeface="Arial"/>
            </a:rPr>
            <a:t>MISSION 1.5</a:t>
          </a:r>
          <a:r>
            <a:rPr lang="zh-TW" altLang="en-US" sz="1500" b="1" kern="1200">
              <a:solidFill>
                <a:schemeClr val="bg1"/>
              </a:solidFill>
              <a:latin typeface="Arial"/>
              <a:ea typeface="PMingLiU"/>
              <a:cs typeface="Arial"/>
            </a:rPr>
            <a:t>資訊、最新消息和參與方式。</a:t>
          </a:r>
        </a:p>
      </dsp:txBody>
      <dsp:txXfrm>
        <a:off x="2236203" y="1474688"/>
        <a:ext cx="2171071" cy="1474688"/>
      </dsp:txXfrm>
    </dsp:sp>
    <dsp:sp modelId="{3F4D3B3C-E117-49D9-B64E-0EDA6B30B72D}">
      <dsp:nvSpPr>
        <dsp:cNvPr id="0" name=""/>
        <dsp:cNvSpPr/>
      </dsp:nvSpPr>
      <dsp:spPr>
        <a:xfrm>
          <a:off x="2697587" y="221203"/>
          <a:ext cx="1227678" cy="12276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47240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sz="1800" b="1" kern="1200" dirty="0">
              <a:solidFill>
                <a:srgbClr val="EBB700"/>
              </a:solidFill>
              <a:latin typeface="Arial"/>
              <a:ea typeface="PMingLiU"/>
              <a:cs typeface="Arial"/>
            </a:rPr>
            <a:t>活動</a:t>
          </a:r>
          <a:br>
            <a:rPr lang="zh-TW" sz="1500" b="1" kern="1200" dirty="0">
              <a:solidFill>
                <a:schemeClr val="bg1">
                  <a:lumMod val="95000"/>
                </a:schemeClr>
              </a:solidFill>
              <a:latin typeface="Arial"/>
              <a:ea typeface="PMingLiU"/>
              <a:cs typeface="Arial"/>
            </a:rPr>
          </a:br>
          <a:r>
            <a:rPr lang="zh-TW" sz="1500" b="1" kern="1200" dirty="0">
              <a:solidFill>
                <a:schemeClr val="bg1">
                  <a:lumMod val="95000"/>
                </a:schemeClr>
              </a:solidFill>
              <a:latin typeface="Arial"/>
              <a:ea typeface="PMingLiU"/>
              <a:cs typeface="Arial"/>
            </a:rPr>
            <a:t>在所有主要的獅子會活動中強調</a:t>
          </a:r>
          <a:br>
            <a:rPr lang="en-US" altLang="zh-TW" sz="1500" b="1" kern="1200" dirty="0">
              <a:solidFill>
                <a:schemeClr val="bg1">
                  <a:lumMod val="95000"/>
                </a:schemeClr>
              </a:solidFill>
              <a:latin typeface="Arial"/>
              <a:ea typeface="PMingLiU"/>
              <a:cs typeface="Arial"/>
            </a:rPr>
          </a:br>
          <a:r>
            <a:rPr lang="zh-TW" sz="1500" b="1" kern="1200" dirty="0">
              <a:solidFill>
                <a:schemeClr val="bg1">
                  <a:lumMod val="95000"/>
                </a:schemeClr>
              </a:solidFill>
              <a:latin typeface="Arial"/>
              <a:ea typeface="PMingLiU"/>
              <a:cs typeface="Arial"/>
            </a:rPr>
            <a:t> </a:t>
          </a:r>
          <a:r>
            <a:rPr lang="zh-TW" sz="1500" b="1" i="1" kern="1200" dirty="0">
              <a:solidFill>
                <a:schemeClr val="bg1">
                  <a:lumMod val="95000"/>
                </a:schemeClr>
              </a:solidFill>
              <a:latin typeface="Arial"/>
              <a:ea typeface="PMingLiU"/>
              <a:cs typeface="Arial"/>
            </a:rPr>
            <a:t>MISSION 1.5</a:t>
          </a:r>
          <a:r>
            <a:rPr lang="zh-TW" sz="1500" b="1" kern="1200" dirty="0">
              <a:solidFill>
                <a:schemeClr val="bg1">
                  <a:lumMod val="95000"/>
                </a:schemeClr>
              </a:solidFill>
              <a:latin typeface="Arial"/>
              <a:ea typeface="PMingLiU"/>
              <a:cs typeface="Arial"/>
            </a:rPr>
            <a:t> 。</a:t>
          </a:r>
        </a:p>
      </dsp:txBody>
      <dsp:txXfrm>
        <a:off x="4472407" y="1474688"/>
        <a:ext cx="2171071" cy="1474688"/>
      </dsp:txXfrm>
    </dsp:sp>
    <dsp:sp modelId="{9E2EF102-3A82-4B9A-ACE1-329DA1DD940A}">
      <dsp:nvSpPr>
        <dsp:cNvPr id="0" name=""/>
        <dsp:cNvSpPr/>
      </dsp:nvSpPr>
      <dsp:spPr>
        <a:xfrm>
          <a:off x="4944103" y="221203"/>
          <a:ext cx="1227678" cy="12276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08610"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altLang="en-US" sz="1800" b="1" kern="1200">
              <a:solidFill>
                <a:srgbClr val="EBB700"/>
              </a:solidFill>
              <a:latin typeface="Arial"/>
              <a:ea typeface="PMingLiU"/>
              <a:cs typeface="Arial"/>
            </a:rPr>
            <a:t>分會訪問</a:t>
          </a:r>
          <a:br>
            <a:rPr lang="zh-TW" altLang="en-US" sz="1500" b="1" kern="1200">
              <a:solidFill>
                <a:schemeClr val="bg1">
                  <a:lumMod val="95000"/>
                </a:schemeClr>
              </a:solidFill>
              <a:latin typeface="Arial"/>
              <a:ea typeface="PMingLiU"/>
              <a:cs typeface="Arial"/>
            </a:rPr>
          </a:br>
          <a:r>
            <a:rPr lang="zh-TW" altLang="en-US" sz="1500" b="1" kern="1200">
              <a:solidFill>
                <a:schemeClr val="bg1">
                  <a:lumMod val="95000"/>
                </a:schemeClr>
              </a:solidFill>
              <a:latin typeface="Arial"/>
              <a:ea typeface="PMingLiU"/>
              <a:cs typeface="Arial"/>
            </a:rPr>
            <a:t>讓獅友在分會訪問期間感到期待和有參與感。</a:t>
          </a:r>
        </a:p>
      </dsp:txBody>
      <dsp:txXfrm>
        <a:off x="6708610" y="1474688"/>
        <a:ext cx="2171071" cy="1474688"/>
      </dsp:txXfrm>
    </dsp:sp>
    <dsp:sp modelId="{F3DE2C33-6C45-40E6-A9CF-4412B054AD4B}">
      <dsp:nvSpPr>
        <dsp:cNvPr id="0" name=""/>
        <dsp:cNvSpPr/>
      </dsp:nvSpPr>
      <dsp:spPr>
        <a:xfrm>
          <a:off x="7086046" y="155227"/>
          <a:ext cx="1416200" cy="141620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8944814"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zh-TW" sz="1800" b="1" kern="1200" dirty="0">
              <a:solidFill>
                <a:srgbClr val="EBB700"/>
              </a:solidFill>
              <a:latin typeface="Arial"/>
              <a:ea typeface="PMingLiU"/>
              <a:cs typeface="Arial"/>
            </a:rPr>
            <a:t>區/複合區網站</a:t>
          </a:r>
          <a:br>
            <a:rPr lang="zh-TW" sz="1500" b="1" kern="1200" dirty="0">
              <a:solidFill>
                <a:schemeClr val="bg1">
                  <a:lumMod val="95000"/>
                </a:schemeClr>
              </a:solidFill>
              <a:latin typeface="Arial"/>
              <a:ea typeface="PMingLiU"/>
              <a:cs typeface="Arial"/>
            </a:rPr>
          </a:br>
          <a:r>
            <a:rPr lang="zh-TW" sz="1500" b="1" kern="1200" dirty="0">
              <a:solidFill>
                <a:schemeClr val="bg1">
                  <a:lumMod val="95000"/>
                </a:schemeClr>
              </a:solidFill>
              <a:latin typeface="Arial"/>
              <a:ea typeface="PMingLiU"/>
              <a:cs typeface="Arial"/>
            </a:rPr>
            <a:t>確保 </a:t>
          </a:r>
          <a:r>
            <a:rPr lang="zh-TW" sz="1500" b="1" i="1" kern="1200" dirty="0">
              <a:solidFill>
                <a:schemeClr val="bg1">
                  <a:lumMod val="95000"/>
                </a:schemeClr>
              </a:solidFill>
              <a:latin typeface="Arial"/>
              <a:ea typeface="PMingLiU"/>
              <a:cs typeface="Arial"/>
            </a:rPr>
            <a:t>MISSION 1.5</a:t>
          </a:r>
          <a:br>
            <a:rPr lang="en-US" altLang="zh-TW" sz="1500" b="1" i="1" kern="1200" dirty="0">
              <a:solidFill>
                <a:schemeClr val="bg1">
                  <a:lumMod val="95000"/>
                </a:schemeClr>
              </a:solidFill>
              <a:latin typeface="Arial"/>
              <a:ea typeface="PMingLiU"/>
              <a:cs typeface="Arial"/>
            </a:rPr>
          </a:br>
          <a:r>
            <a:rPr lang="zh-TW" sz="1500" b="1" kern="1200" dirty="0">
              <a:solidFill>
                <a:schemeClr val="bg1">
                  <a:lumMod val="95000"/>
                </a:schemeClr>
              </a:solidFill>
              <a:latin typeface="Arial"/>
              <a:ea typeface="PMingLiU"/>
              <a:cs typeface="Arial"/>
            </a:rPr>
            <a:t>是頭條新聞。</a:t>
          </a:r>
        </a:p>
      </dsp:txBody>
      <dsp:txXfrm>
        <a:off x="8944814" y="1474688"/>
        <a:ext cx="2171071" cy="1474688"/>
      </dsp:txXfrm>
    </dsp:sp>
    <dsp:sp modelId="{280A1B32-09BF-4444-AA68-7C6D4D5FA43C}">
      <dsp:nvSpPr>
        <dsp:cNvPr id="0" name=""/>
        <dsp:cNvSpPr/>
      </dsp:nvSpPr>
      <dsp:spPr>
        <a:xfrm>
          <a:off x="9333728" y="189983"/>
          <a:ext cx="1393242" cy="139324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2961028"/>
          <a:ext cx="10226615" cy="553008"/>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0C0BB-1FDF-EE49-8222-BA0F1B202D86}"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F6D64-E802-DE49-BB0C-5DF6C1ACA17E}" type="slidenum">
              <a:rPr lang="en-US" smtClean="0"/>
              <a:t>‹#›</a:t>
            </a:fld>
            <a:endParaRPr lang="en-US"/>
          </a:p>
        </p:txBody>
      </p:sp>
    </p:spTree>
    <p:extLst>
      <p:ext uri="{BB962C8B-B14F-4D97-AF65-F5344CB8AC3E}">
        <p14:creationId xmlns:p14="http://schemas.microsoft.com/office/powerpoint/2010/main" val="299989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感謝您抽出時間來了解我們新的全球會員發展倡議。</a:t>
            </a:r>
          </a:p>
          <a:p>
            <a:pPr marL="171450" indent="-171450">
              <a:buFont typeface="Symbol"/>
              <a:buChar char="•"/>
            </a:pPr>
            <a:r>
              <a:rPr lang="zh-TW"/>
              <a:t>這是個很好的機會，能讓我們更了解我們正在努力實現的目標、為什麼我們要努力實現此目標，以及為什麼您對成功如此重要。</a:t>
            </a:r>
          </a:p>
          <a:p>
            <a:endParaRPr lang="en-US" dirty="0">
              <a:cs typeface="Calibri"/>
            </a:endParaRP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所以，我們該怎麼做呢？ </a:t>
            </a:r>
          </a:p>
          <a:p>
            <a:pPr marL="285750" indent="-285750">
              <a:buFont typeface="Symbol"/>
              <a:buChar char="•"/>
            </a:pPr>
            <a:r>
              <a:rPr lang="zh-TW"/>
              <a:t>我們像以前一樣，一起做。 </a:t>
            </a:r>
          </a:p>
          <a:p>
            <a:pPr marL="285750" indent="-285750">
              <a:buFont typeface="Symbol"/>
              <a:buChar char="•"/>
            </a:pPr>
            <a:r>
              <a:rPr lang="zh-TW"/>
              <a:t>因為我們知道，當我們共同努力時，我們會變得更強、更好。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10</a:t>
            </a:fld>
            <a:endParaRPr lang="en-US"/>
          </a:p>
        </p:txBody>
      </p:sp>
    </p:spTree>
    <p:extLst>
      <p:ext uri="{BB962C8B-B14F-4D97-AF65-F5344CB8AC3E}">
        <p14:creationId xmlns:p14="http://schemas.microsoft.com/office/powerpoint/2010/main" val="17467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我們已討論了為什麼該使命如此重要。 </a:t>
            </a:r>
          </a:p>
          <a:p>
            <a:pPr marL="285750" indent="-285750">
              <a:buFont typeface="Symbol"/>
              <a:buChar char="•"/>
            </a:pPr>
            <a:r>
              <a:rPr lang="zh-TW"/>
              <a:t>現在，讓我們花些時間討論如何成功實施此全球發展倡議。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11</a:t>
            </a:fld>
            <a:endParaRPr lang="en-US"/>
          </a:p>
        </p:txBody>
      </p:sp>
    </p:spTree>
    <p:extLst>
      <p:ext uri="{BB962C8B-B14F-4D97-AF65-F5344CB8AC3E}">
        <p14:creationId xmlns:p14="http://schemas.microsoft.com/office/powerpoint/2010/main" val="217525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a:buChar char="•"/>
            </a:pPr>
            <a:r>
              <a:rPr lang="zh-TW"/>
              <a:t>為了取得成功，我們知道我們必須：</a:t>
            </a:r>
          </a:p>
          <a:p>
            <a:pPr lvl="1">
              <a:buFont typeface="Courier New"/>
              <a:buChar char="○"/>
            </a:pPr>
            <a:r>
              <a:rPr lang="zh-TW"/>
              <a:t>確保此倡議是區域化的，使其對我們和我們的獅友都有效。</a:t>
            </a:r>
          </a:p>
          <a:p>
            <a:pPr lvl="1">
              <a:buFont typeface="Courier New"/>
              <a:buChar char="○"/>
            </a:pPr>
            <a:r>
              <a:rPr lang="zh-TW"/>
              <a:t>協作並使用我們在世界各地建立的網絡。</a:t>
            </a:r>
          </a:p>
          <a:p>
            <a:pPr lvl="1">
              <a:buFont typeface="Courier New"/>
              <a:buChar char="○"/>
            </a:pPr>
            <a:r>
              <a:rPr lang="zh-TW"/>
              <a:t>激勵表現優良者且使所有獅友參與，成為我們成功的一部分。</a:t>
            </a:r>
          </a:p>
          <a:p>
            <a:pPr lvl="1">
              <a:buFont typeface="Courier New"/>
              <a:buChar char="○"/>
            </a:pPr>
            <a:r>
              <a:rPr lang="zh-TW"/>
              <a:t>讓獅友世界期待—每個人都需要知道這是什麼以及我們將如何受益。</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12</a:t>
            </a:fld>
            <a:endParaRPr lang="en-US"/>
          </a:p>
        </p:txBody>
      </p:sp>
    </p:spTree>
    <p:extLst>
      <p:ext uri="{BB962C8B-B14F-4D97-AF65-F5344CB8AC3E}">
        <p14:creationId xmlns:p14="http://schemas.microsoft.com/office/powerpoint/2010/main" val="358000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必須指出的是，此倡議是在我們國際領導人（包括我們的執行官員）的全力支持下進行的。</a:t>
            </a:r>
          </a:p>
          <a:p>
            <a:pPr marL="285750" indent="-285750">
              <a:buFont typeface="Symbol"/>
              <a:buChar char="•"/>
            </a:pPr>
            <a:r>
              <a:rPr lang="zh-TW"/>
              <a:t>各級領導人都投入精力並對成功負責。</a:t>
            </a:r>
          </a:p>
          <a:p>
            <a:pPr marL="285750" indent="-285750">
              <a:buFont typeface="Symbol"/>
              <a:buChar char="•"/>
            </a:pPr>
            <a:r>
              <a:rPr lang="zh-TW"/>
              <a:t>以下概述了我們的領導人將擔任的一些關鍵角色。</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13</a:t>
            </a:fld>
            <a:endParaRPr lang="en-US"/>
          </a:p>
        </p:txBody>
      </p:sp>
    </p:spTree>
    <p:extLst>
      <p:ext uri="{BB962C8B-B14F-4D97-AF65-F5344CB8AC3E}">
        <p14:creationId xmlns:p14="http://schemas.microsoft.com/office/powerpoint/2010/main" val="398089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MISSION 1.5將由全球行動團隊提供支持。</a:t>
            </a:r>
          </a:p>
          <a:p>
            <a:pPr marL="285750" indent="-285750">
              <a:buFont typeface="Symbol"/>
              <a:buChar char="•"/>
            </a:pPr>
            <a:r>
              <a:rPr lang="zh-TW"/>
              <a:t>GAT將推動分會和區級的參與，這對於我們想要實現的目標至關重要。 </a:t>
            </a:r>
          </a:p>
          <a:p>
            <a:pPr marL="285750" indent="-285750">
              <a:buFont typeface="Symbol"/>
              <a:buChar char="•"/>
            </a:pPr>
            <a:r>
              <a:rPr lang="zh-TW"/>
              <a:t>我希望您了解一下角色和職責，以及關鍵領導人將如何領導並為成功做出貢獻。 </a:t>
            </a:r>
          </a:p>
          <a:p>
            <a:pPr marL="285750" indent="-285750">
              <a:buFont typeface="Symbol"/>
              <a:buChar char="•"/>
            </a:pPr>
            <a:r>
              <a:rPr lang="zh-TW"/>
              <a:t>如您所見，每個人都有自己的職責。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14</a:t>
            </a:fld>
            <a:endParaRPr lang="en-US"/>
          </a:p>
        </p:txBody>
      </p:sp>
    </p:spTree>
    <p:extLst>
      <p:ext uri="{BB962C8B-B14F-4D97-AF65-F5344CB8AC3E}">
        <p14:creationId xmlns:p14="http://schemas.microsoft.com/office/powerpoint/2010/main" val="208832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讓我們來談談有助於我們實現MISSION 1.5目標的關鍵策略。</a:t>
            </a:r>
          </a:p>
          <a:p>
            <a:pPr marL="628650" lvl="1" indent="-171450">
              <a:buFont typeface="Courier New"/>
              <a:buChar char="○"/>
            </a:pPr>
            <a:r>
              <a:rPr lang="zh-TW"/>
              <a:t>您需要了解MISSION 1.5，推廣之，並真正地對成功做出承諾。</a:t>
            </a:r>
          </a:p>
          <a:p>
            <a:pPr marL="628650" lvl="1" indent="-171450">
              <a:buFont typeface="Courier New"/>
              <a:buChar char="○"/>
            </a:pPr>
            <a:r>
              <a:rPr lang="zh-TW"/>
              <a:t>我們都需要以身作則，這意味著我們必須在創立分會和發展會員方面發揮個人作用。</a:t>
            </a:r>
          </a:p>
          <a:p>
            <a:pPr marL="628650" lvl="1" indent="-171450">
              <a:buFont typeface="Courier New"/>
              <a:buChar char="○"/>
            </a:pPr>
            <a:r>
              <a:rPr lang="zh-TW"/>
              <a:t>我們所有人都必須對我們的角色、我們的目標和我們的成功負責。</a:t>
            </a:r>
          </a:p>
          <a:p>
            <a:pPr marL="628650" lvl="1" indent="-171450">
              <a:buFont typeface="Courier New"/>
              <a:buChar char="○"/>
            </a:pPr>
            <a:r>
              <a:rPr lang="zh-TW"/>
              <a:t>我們需要採取行動，確保獅友和領導人接受培訓、實施計劃並監控報告，以便我們能夠提供所需的支持。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15</a:t>
            </a:fld>
            <a:endParaRPr lang="en-US"/>
          </a:p>
        </p:txBody>
      </p:sp>
    </p:spTree>
    <p:extLst>
      <p:ext uri="{BB962C8B-B14F-4D97-AF65-F5344CB8AC3E}">
        <p14:creationId xmlns:p14="http://schemas.microsoft.com/office/powerpoint/2010/main" val="277976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那麼，成功的關鍵是什麼?</a:t>
            </a:r>
          </a:p>
          <a:p>
            <a:pPr marL="628650" lvl="1" indent="-171450">
              <a:buFont typeface="Courier New"/>
              <a:buChar char="○"/>
            </a:pPr>
            <a:r>
              <a:rPr lang="zh-TW"/>
              <a:t>讓我們使用既有的計劃和工具，並根據需求對其進行改良。</a:t>
            </a:r>
          </a:p>
          <a:p>
            <a:pPr marL="628650" lvl="1" indent="-171450">
              <a:buFont typeface="Courier New"/>
              <a:buChar char="○"/>
            </a:pPr>
            <a:r>
              <a:rPr lang="zh-TW"/>
              <a:t>讓我們利用回饋意見來幫助我們調整計劃和方法。</a:t>
            </a:r>
          </a:p>
          <a:p>
            <a:pPr marL="628650" lvl="1" indent="-171450">
              <a:buFont typeface="Courier New"/>
              <a:buChar char="○"/>
            </a:pPr>
            <a:r>
              <a:rPr lang="zh-TW"/>
              <a:t>讓我們一起宣傳和招聘，以讓更多人加入我們的服務。</a:t>
            </a:r>
          </a:p>
          <a:p>
            <a:pPr marL="628650" lvl="1" indent="-171450">
              <a:buFont typeface="Courier New"/>
              <a:buChar char="○"/>
            </a:pPr>
            <a:r>
              <a:rPr lang="zh-TW"/>
              <a:t>讓我們確保每一位獅友都已做好招募的準備，而領導者知道如何創立新分會。</a:t>
            </a:r>
          </a:p>
          <a:p>
            <a:pPr marL="628650" lvl="1" indent="-171450">
              <a:buFont typeface="Courier New"/>
              <a:buChar char="○"/>
            </a:pPr>
            <a:r>
              <a:rPr lang="zh-TW"/>
              <a:t>利用資料來指導我們的方法，讓我們表揚幫助我們取得成功的獅友。</a:t>
            </a:r>
          </a:p>
          <a:p>
            <a:pPr marL="628650" lvl="1" indent="-171450">
              <a:buFont typeface="Courier New"/>
              <a:buChar char="○"/>
            </a:pPr>
            <a:r>
              <a:rPr lang="zh-TW"/>
              <a:t>最後，讓我們繼續致力於培養能夠幫助我們實現目標的優秀領導人。</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16</a:t>
            </a:fld>
            <a:endParaRPr lang="en-US"/>
          </a:p>
        </p:txBody>
      </p:sp>
    </p:spTree>
    <p:extLst>
      <p:ext uri="{BB962C8B-B14F-4D97-AF65-F5344CB8AC3E}">
        <p14:creationId xmlns:p14="http://schemas.microsoft.com/office/powerpoint/2010/main" val="232586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我們已經討論了角色和策略，但讓我們來看看各級的獅友如何在實現我們MISSION 1.5目標中發揮作用。</a:t>
            </a:r>
          </a:p>
          <a:p>
            <a:pPr marL="628650" lvl="1" indent="-171450">
              <a:buFont typeface="Courier New"/>
              <a:buChar char="○"/>
            </a:pPr>
            <a:r>
              <a:rPr lang="zh-TW"/>
              <a:t>行政領導人確定目標並制定策略。</a:t>
            </a:r>
          </a:p>
          <a:p>
            <a:pPr marL="628650" lvl="1" indent="-171450">
              <a:buFont typeface="Courier New"/>
              <a:buChar char="○"/>
            </a:pPr>
            <a:r>
              <a:rPr lang="zh-TW"/>
              <a:t>國際領導人為世界各區域制定目標。</a:t>
            </a:r>
          </a:p>
          <a:p>
            <a:pPr marL="628650" lvl="1" indent="-171450">
              <a:buFont typeface="Courier New"/>
              <a:buChar char="○"/>
            </a:pPr>
            <a:r>
              <a:rPr lang="zh-TW"/>
              <a:t>Lions International提供支持和資源。</a:t>
            </a:r>
          </a:p>
          <a:p>
            <a:pPr marL="628650" lvl="1" indent="-171450">
              <a:buFont typeface="Courier New"/>
              <a:buChar char="○"/>
            </a:pPr>
            <a:r>
              <a:rPr lang="zh-TW"/>
              <a:t>區和分會執行領導人所制定的計劃。</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17</a:t>
            </a:fld>
            <a:endParaRPr lang="en-US"/>
          </a:p>
        </p:txBody>
      </p:sp>
    </p:spTree>
    <p:extLst>
      <p:ext uri="{BB962C8B-B14F-4D97-AF65-F5344CB8AC3E}">
        <p14:creationId xmlns:p14="http://schemas.microsoft.com/office/powerpoint/2010/main" val="216365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我們的目標是到2027年時，會員數達150萬。 </a:t>
            </a:r>
          </a:p>
          <a:p>
            <a:pPr marL="285750" indent="-285750">
              <a:buFont typeface="Symbol"/>
              <a:buChar char="•"/>
            </a:pPr>
            <a:r>
              <a:rPr lang="zh-TW"/>
              <a:t>這需要每位領導人和每位獅友的承諾。 </a:t>
            </a:r>
          </a:p>
          <a:p>
            <a:pPr marL="285750" indent="-285750">
              <a:buFont typeface="Symbol"/>
              <a:buChar char="•"/>
            </a:pPr>
            <a:r>
              <a:rPr lang="zh-TW"/>
              <a:t>也需要獅子會各級上都成長。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18</a:t>
            </a:fld>
            <a:endParaRPr lang="en-US"/>
          </a:p>
        </p:txBody>
      </p:sp>
    </p:spTree>
    <p:extLst>
      <p:ext uri="{BB962C8B-B14F-4D97-AF65-F5344CB8AC3E}">
        <p14:creationId xmlns:p14="http://schemas.microsoft.com/office/powerpoint/2010/main" val="394434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每個區都需要添加新分會。</a:t>
            </a:r>
          </a:p>
          <a:p>
            <a:pPr marL="285750" indent="-285750">
              <a:buFont typeface="Symbol"/>
              <a:buChar char="•"/>
            </a:pPr>
            <a:r>
              <a:rPr lang="zh-TW"/>
              <a:t>每個分會都需要添加新會員。</a:t>
            </a:r>
          </a:p>
          <a:p>
            <a:pPr marL="285750" indent="-285750">
              <a:buFont typeface="Symbol"/>
              <a:buChar char="•"/>
            </a:pPr>
            <a:r>
              <a:rPr lang="zh-TW"/>
              <a:t>每個憲章區都需要實現正淨增長。</a:t>
            </a:r>
          </a:p>
          <a:p>
            <a:pPr marL="285750" indent="-285750">
              <a:buFont typeface="Symbol"/>
              <a:buChar char="•"/>
            </a:pPr>
            <a:r>
              <a:rPr lang="zh-TW"/>
              <a:t>為達成功，我們需要專注於吸引更多元的會員，包括女性和年輕的獅友，他們可以將我們的服務使命帶向未來。 </a:t>
            </a:r>
          </a:p>
          <a:p>
            <a:pPr marL="285750" indent="-285750">
              <a:buFont typeface="Symbol"/>
              <a:buChar char="•"/>
            </a:pPr>
            <a:r>
              <a:rPr lang="zh-TW"/>
              <a:t>正如我們所討論的，MISSION 1.5將使我們獅子會各級都變得更加強大。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19</a:t>
            </a:fld>
            <a:endParaRPr lang="en-US"/>
          </a:p>
        </p:txBody>
      </p:sp>
    </p:spTree>
    <p:extLst>
      <p:ext uri="{BB962C8B-B14F-4D97-AF65-F5344CB8AC3E}">
        <p14:creationId xmlns:p14="http://schemas.microsoft.com/office/powerpoint/2010/main" val="92995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在討論MISSION 1.5的策略之前，我們先來說說</a:t>
            </a:r>
            <a:r>
              <a:rPr lang="zh-TW" u="sng"/>
              <a:t>為什麼</a:t>
            </a:r>
            <a:r>
              <a:rPr lang="zh-TW"/>
              <a:t>我們要採取此倡議。</a:t>
            </a:r>
          </a:p>
          <a:p>
            <a:pPr marL="285750" indent="-285750">
              <a:buFont typeface="Symbol"/>
              <a:buChar char="•"/>
            </a:pPr>
            <a:r>
              <a:rPr lang="zh-TW"/>
              <a:t>身為獅友，我們為有需求的世界服務。</a:t>
            </a:r>
          </a:p>
          <a:p>
            <a:pPr marL="285750" indent="-285750">
              <a:buFont typeface="Symbol"/>
              <a:buChar char="•"/>
            </a:pPr>
            <a:r>
              <a:rPr lang="zh-TW"/>
              <a:t>我們每天都在我們服務的各地都能看見這點。 </a:t>
            </a:r>
          </a:p>
          <a:p>
            <a:pPr marL="285750" indent="-285750">
              <a:buFont typeface="Symbol"/>
              <a:buChar char="•"/>
            </a:pPr>
            <a:r>
              <a:rPr lang="zh-TW"/>
              <a:t>但我們必須繼續尋找方法，為我們支持的社區和我們共享的世界提供更多幫助。</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a:t>
            </a:fld>
            <a:endParaRPr lang="en-US"/>
          </a:p>
        </p:txBody>
      </p:sp>
    </p:spTree>
    <p:extLst>
      <p:ext uri="{BB962C8B-B14F-4D97-AF65-F5344CB8AC3E}">
        <p14:creationId xmlns:p14="http://schemas.microsoft.com/office/powerpoint/2010/main" val="75698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為了實現我們的總體目標，我們需要實現年度目標，使我們有機會能在2027年達到150萬名會員。</a:t>
            </a:r>
          </a:p>
          <a:p>
            <a:pPr marL="285750" indent="-285750">
              <a:buFont typeface="Symbol"/>
              <a:buChar char="•"/>
            </a:pPr>
            <a:r>
              <a:rPr lang="zh-TW"/>
              <a:t>這些是我們今年的全球目標。 </a:t>
            </a:r>
          </a:p>
          <a:p>
            <a:pPr marL="285750" indent="-285750">
              <a:buFont typeface="Symbol"/>
              <a:buChar char="•"/>
            </a:pPr>
            <a:r>
              <a:rPr lang="zh-TW"/>
              <a:t>這些是我們憲章區的目標。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20</a:t>
            </a:fld>
            <a:endParaRPr lang="en-US"/>
          </a:p>
        </p:txBody>
      </p:sp>
    </p:spTree>
    <p:extLst>
      <p:ext uri="{BB962C8B-B14F-4D97-AF65-F5344CB8AC3E}">
        <p14:creationId xmlns:p14="http://schemas.microsoft.com/office/powerpoint/2010/main" val="2610347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我們已經談論了很多關於成功的話題。 </a:t>
            </a:r>
          </a:p>
          <a:p>
            <a:pPr marL="285750" indent="-285750">
              <a:buFont typeface="Symbol"/>
              <a:buChar char="•"/>
            </a:pPr>
            <a:r>
              <a:rPr lang="zh-TW"/>
              <a:t>實現此目標的關鍵之一是使用對我們和獅友有效的方法。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21</a:t>
            </a:fld>
            <a:endParaRPr lang="en-US"/>
          </a:p>
        </p:txBody>
      </p:sp>
    </p:spTree>
    <p:extLst>
      <p:ext uri="{BB962C8B-B14F-4D97-AF65-F5344CB8AC3E}">
        <p14:creationId xmlns:p14="http://schemas.microsoft.com/office/powerpoint/2010/main" val="393078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我們知道，準備我們的領導人對於我們身為獅友所做的一切（包括會員發展）至關重要。</a:t>
            </a:r>
          </a:p>
          <a:p>
            <a:pPr marL="285750" indent="-285750">
              <a:buFont typeface="Symbol"/>
              <a:buChar char="•"/>
            </a:pPr>
            <a:r>
              <a:rPr lang="zh-TW"/>
              <a:t>讓我們確保領導者能利用所有可用的培訓機會和資源。 </a:t>
            </a:r>
          </a:p>
          <a:p>
            <a:pPr marL="285750" indent="-285750">
              <a:buFont typeface="Symbol"/>
              <a:buChar char="•"/>
            </a:pPr>
            <a:r>
              <a:rPr lang="zh-TW"/>
              <a:t>培訓將有助於確保我們擁有正確的領導發展及會員發展技能。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22</a:t>
            </a:fld>
            <a:endParaRPr lang="en-US"/>
          </a:p>
        </p:txBody>
      </p:sp>
    </p:spTree>
    <p:extLst>
      <p:ext uri="{BB962C8B-B14F-4D97-AF65-F5344CB8AC3E}">
        <p14:creationId xmlns:p14="http://schemas.microsoft.com/office/powerpoint/2010/main" val="2760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我們知道成長需要承諾。但也需要合適的資源。</a:t>
            </a:r>
          </a:p>
          <a:p>
            <a:pPr marL="285750" indent="-285750">
              <a:buFont typeface="Symbol"/>
              <a:buChar char="•"/>
            </a:pPr>
            <a:r>
              <a:rPr lang="zh-TW"/>
              <a:t>全球會員發展措施為</a:t>
            </a:r>
            <a:r>
              <a:rPr lang="zh-TW" u="sng"/>
              <a:t>各</a:t>
            </a:r>
            <a:r>
              <a:rPr lang="zh-TW"/>
              <a:t>區及分會提供了實現這一增長的過程和資源。</a:t>
            </a:r>
          </a:p>
          <a:p>
            <a:pPr marL="285750" indent="-285750">
              <a:buFont typeface="Symbol"/>
              <a:buChar char="•"/>
            </a:pPr>
            <a:r>
              <a:rPr lang="zh-TW"/>
              <a:t>全球會員發展措施是有效的。 </a:t>
            </a:r>
          </a:p>
          <a:p>
            <a:pPr marL="285750" indent="-285750">
              <a:buFont typeface="Symbol"/>
              <a:buChar char="•"/>
            </a:pPr>
            <a:r>
              <a:rPr lang="zh-TW"/>
              <a:t>此措施已被證明在世界各地都是有效的，所以讓我們利用我們已經可用的工具。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23</a:t>
            </a:fld>
            <a:endParaRPr lang="en-US"/>
          </a:p>
        </p:txBody>
      </p:sp>
    </p:spTree>
    <p:extLst>
      <p:ext uri="{BB962C8B-B14F-4D97-AF65-F5344CB8AC3E}">
        <p14:creationId xmlns:p14="http://schemas.microsoft.com/office/powerpoint/2010/main" val="90530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為了實現我們的目標，我們需要一個計劃。</a:t>
            </a:r>
          </a:p>
          <a:p>
            <a:pPr marL="285750" indent="-285750">
              <a:buFont typeface="Symbol"/>
              <a:buChar char="•"/>
            </a:pPr>
            <a:r>
              <a:rPr lang="zh-TW"/>
              <a:t>我們需要制定一個適合我們的詳細計劃，並需要實施之。</a:t>
            </a:r>
          </a:p>
          <a:p>
            <a:pPr marL="285750" indent="-285750">
              <a:buFont typeface="Symbol"/>
              <a:buChar char="•"/>
            </a:pPr>
            <a:r>
              <a:rPr lang="zh-TW"/>
              <a:t>MISSION 1.5是可教導、可自訂且可持續的。 </a:t>
            </a:r>
          </a:p>
          <a:p>
            <a:pPr marL="285750" indent="-285750">
              <a:buFont typeface="Symbol"/>
              <a:buChar char="•"/>
            </a:pPr>
            <a:r>
              <a:rPr lang="zh-TW"/>
              <a:t>「可持續」這個詞很重要。 </a:t>
            </a:r>
          </a:p>
          <a:p>
            <a:pPr marL="285750" indent="-285750">
              <a:buFont typeface="Symbol"/>
              <a:buChar char="•"/>
            </a:pPr>
            <a:r>
              <a:rPr lang="zh-TW"/>
              <a:t>這表示我們為MISSION 1.5所做的工作不僅將幫助我們實現目標，也將幫助我們在2027年後繼續發展。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24</a:t>
            </a:fld>
            <a:endParaRPr lang="en-US"/>
          </a:p>
        </p:txBody>
      </p:sp>
    </p:spTree>
    <p:extLst>
      <p:ext uri="{BB962C8B-B14F-4D97-AF65-F5344CB8AC3E}">
        <p14:creationId xmlns:p14="http://schemas.microsoft.com/office/powerpoint/2010/main" val="1511698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增加我們的會員數為我們的區、我們的分會和我們的社區帶來了許多益處。</a:t>
            </a:r>
          </a:p>
          <a:p>
            <a:pPr marL="285750" indent="-285750">
              <a:buFont typeface="Symbol"/>
              <a:buChar char="•"/>
            </a:pPr>
            <a:r>
              <a:rPr lang="zh-TW"/>
              <a:t>但我們還需要建立表揚的機會，鼓勵獅友和領導人幫助我們成長。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25</a:t>
            </a:fld>
            <a:endParaRPr lang="en-US"/>
          </a:p>
        </p:txBody>
      </p:sp>
    </p:spTree>
    <p:extLst>
      <p:ext uri="{BB962C8B-B14F-4D97-AF65-F5344CB8AC3E}">
        <p14:creationId xmlns:p14="http://schemas.microsoft.com/office/powerpoint/2010/main" val="283426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努力工作和奉獻應得到獎勵。</a:t>
            </a:r>
          </a:p>
          <a:p>
            <a:pPr marL="285750" indent="-285750">
              <a:buFont typeface="Symbol"/>
              <a:buChar char="•"/>
            </a:pPr>
            <a:r>
              <a:rPr lang="zh-TW"/>
              <a:t>若我們想共同創造歷史，我們需要表揚為我們的成長和成功做出積極貢獻的獅友和領導人。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26</a:t>
            </a:fld>
            <a:endParaRPr lang="en-US"/>
          </a:p>
        </p:txBody>
      </p:sp>
    </p:spTree>
    <p:extLst>
      <p:ext uri="{BB962C8B-B14F-4D97-AF65-F5344CB8AC3E}">
        <p14:creationId xmlns:p14="http://schemas.microsoft.com/office/powerpoint/2010/main" val="268598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dirty="0"/>
              <a:t>這就是我們制定特殊的MISSION 1.5獎勵計劃之原因。</a:t>
            </a:r>
          </a:p>
          <a:p>
            <a:pPr marL="285750" indent="-285750">
              <a:buFont typeface="Symbol"/>
              <a:buChar char="•"/>
            </a:pPr>
            <a:r>
              <a:rPr lang="zh-TW" dirty="0"/>
              <a:t>獅友能獲得MISSION 1.5牌匾和徽章，以及特別總統獎章和獎項，幫助我們創立新分會、發展分會並保留既有會員。</a:t>
            </a:r>
          </a:p>
          <a:p>
            <a:pPr marL="285750" indent="-285750">
              <a:buFont typeface="Symbol"/>
              <a:buChar char="•"/>
            </a:pPr>
            <a:r>
              <a:rPr lang="zh-TW" dirty="0"/>
              <a:t>我們有個MISSION 1.5獎項專門網頁，因此我鼓勵大家探索許多表揚機會。確保獅友知道</a:t>
            </a:r>
            <a:r>
              <a:rPr lang="zh-TW" u="sng" dirty="0"/>
              <a:t>每位</a:t>
            </a:r>
            <a:r>
              <a:rPr lang="zh-TW" dirty="0"/>
              <a:t>獅友都有機會贏得表揚。</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27</a:t>
            </a:fld>
            <a:endParaRPr lang="en-US"/>
          </a:p>
        </p:txBody>
      </p:sp>
    </p:spTree>
    <p:extLst>
      <p:ext uri="{BB962C8B-B14F-4D97-AF65-F5344CB8AC3E}">
        <p14:creationId xmlns:p14="http://schemas.microsoft.com/office/powerpoint/2010/main" val="2246830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現在，我們來談談溝通。 </a:t>
            </a:r>
          </a:p>
          <a:p>
            <a:pPr marL="285750" indent="-285750">
              <a:buFont typeface="Symbol"/>
              <a:buChar char="•"/>
            </a:pPr>
            <a:r>
              <a:rPr lang="zh-TW"/>
              <a:t>溝通對我們的成功都至關重要。</a:t>
            </a:r>
          </a:p>
          <a:p>
            <a:pPr marL="285750" indent="-285750">
              <a:buFont typeface="Symbol"/>
              <a:buChar char="•"/>
            </a:pPr>
            <a:r>
              <a:rPr lang="zh-TW"/>
              <a:t>身為領導人，我們必須保持密切溝通，讓我們能以最有效率和最有效的方式來執行我們的計劃。</a:t>
            </a:r>
          </a:p>
          <a:p>
            <a:pPr marL="285750" indent="-285750">
              <a:buFont typeface="Symbol"/>
              <a:buChar char="•"/>
            </a:pPr>
            <a:r>
              <a:rPr lang="zh-TW"/>
              <a:t>溝通對於讓我們的獅友和分會參與MISSION 1.5也至關重要。</a:t>
            </a:r>
          </a:p>
          <a:p>
            <a:pPr marL="285750" indent="-285750">
              <a:buFont typeface="Symbol"/>
              <a:buChar char="•"/>
            </a:pPr>
            <a:r>
              <a:rPr lang="zh-TW"/>
              <a:t>我們都需要成為積極的溝通者，提高人們對此重要倡議的認識和期待。</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28</a:t>
            </a:fld>
            <a:endParaRPr lang="en-US"/>
          </a:p>
        </p:txBody>
      </p:sp>
    </p:spTree>
    <p:extLst>
      <p:ext uri="{BB962C8B-B14F-4D97-AF65-F5344CB8AC3E}">
        <p14:creationId xmlns:p14="http://schemas.microsoft.com/office/powerpoint/2010/main" val="63595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讓我們利用所有管道來推廣MISSION 1.5，如此我們便能提高人們的意識、期待感和參與感，從而增加我們的會員數。</a:t>
            </a:r>
          </a:p>
          <a:p>
            <a:pPr marL="628650" lvl="1" indent="-171450">
              <a:buFont typeface="Courier New"/>
              <a:buChar char="○"/>
            </a:pPr>
            <a:r>
              <a:rPr lang="zh-TW"/>
              <a:t>使用社交媒體與獅友來和我們的社區建立聯繫。</a:t>
            </a:r>
          </a:p>
          <a:p>
            <a:pPr marL="628650" lvl="1" indent="-171450">
              <a:buFont typeface="Courier New"/>
              <a:buChar char="○"/>
            </a:pPr>
            <a:r>
              <a:rPr lang="zh-TW"/>
              <a:t>在您的分會和區新聞通訊中增加資訊。</a:t>
            </a:r>
          </a:p>
          <a:p>
            <a:pPr marL="628650" lvl="1" indent="-171450">
              <a:buFont typeface="Courier New"/>
              <a:buChar char="○"/>
            </a:pPr>
            <a:r>
              <a:rPr lang="zh-TW"/>
              <a:t>在獅子會活動和分會訪問中談論MISSION 1.5。</a:t>
            </a:r>
          </a:p>
          <a:p>
            <a:pPr marL="628650" lvl="1" indent="-171450">
              <a:buFont typeface="Courier New"/>
              <a:buChar char="○"/>
            </a:pPr>
            <a:r>
              <a:rPr lang="zh-TW"/>
              <a:t>確保您的區和複合區網站上有相關資訊。</a:t>
            </a:r>
          </a:p>
          <a:p>
            <a:pPr marL="171450" indent="-171450">
              <a:buFont typeface="Symbol"/>
              <a:buChar char="•"/>
            </a:pPr>
            <a:r>
              <a:rPr lang="zh-TW"/>
              <a:t>Lions International也會利用其溝通管道來擴大資訊和使命。</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29</a:t>
            </a:fld>
            <a:endParaRPr lang="en-US"/>
          </a:p>
        </p:txBody>
      </p:sp>
    </p:spTree>
    <p:extLst>
      <p:ext uri="{BB962C8B-B14F-4D97-AF65-F5344CB8AC3E}">
        <p14:creationId xmlns:p14="http://schemas.microsoft.com/office/powerpoint/2010/main" val="109794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我們的座右銘是</a:t>
            </a:r>
            <a:r>
              <a:rPr lang="zh-TW" u="sng"/>
              <a:t>我們服務</a:t>
            </a:r>
            <a:r>
              <a:rPr lang="zh-TW"/>
              <a:t>，沒有人能像獅子會般提供服務。</a:t>
            </a:r>
          </a:p>
          <a:p>
            <a:pPr marL="285750" indent="-285750">
              <a:buFont typeface="Symbol"/>
              <a:buChar char="•"/>
            </a:pPr>
            <a:r>
              <a:rPr lang="zh-TW"/>
              <a:t>我們加入了獅子會和這個優良的組織，將我們的善意付諸行動。我們共同努力為我們的社區帶來改變。 </a:t>
            </a:r>
          </a:p>
          <a:p>
            <a:pPr marL="285750" indent="-285750">
              <a:buFont typeface="Symbol"/>
              <a:buChar char="•"/>
            </a:pPr>
            <a:r>
              <a:rPr lang="zh-TW"/>
              <a:t>但為了產生更大的影響，我們必須成長。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a:t>
            </a:fld>
            <a:endParaRPr lang="en-US"/>
          </a:p>
        </p:txBody>
      </p:sp>
    </p:spTree>
    <p:extLst>
      <p:ext uri="{BB962C8B-B14F-4D97-AF65-F5344CB8AC3E}">
        <p14:creationId xmlns:p14="http://schemas.microsoft.com/office/powerpoint/2010/main" val="3366058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當我們考慮如何能最有效地與獅友溝通時，這裡有一些資訊可以幫助您以簡短但鼓舞人心的方式來強化MISSION 1.5的益處。</a:t>
            </a:r>
          </a:p>
          <a:p>
            <a:pPr marL="171450" indent="-171450">
              <a:buFont typeface="Symbol"/>
              <a:buChar char="•"/>
            </a:pPr>
            <a:r>
              <a:rPr lang="zh-TW"/>
              <a:t>我們需要使用對我們的獅友有效的訊息，讓我們能夠最佳地與他們聯繫並激勵他們參與。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259140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Lions International建立了一個特殊的MISSION 1.5網頁，幫助獅友了解此倡議並找到可以幫助他們採取行動的資源。</a:t>
            </a:r>
          </a:p>
          <a:p>
            <a:pPr marL="285750" indent="-285750">
              <a:buFont typeface="Symbol"/>
              <a:buChar char="•"/>
            </a:pPr>
            <a:r>
              <a:rPr lang="zh-TW"/>
              <a:t>對於想要了解MISSION 1.5內容的獅友，這是一個絕佳的去處。</a:t>
            </a:r>
          </a:p>
          <a:p>
            <a:pPr marL="285750" indent="-285750">
              <a:buFont typeface="Symbol"/>
              <a:buChar char="•"/>
            </a:pPr>
            <a:r>
              <a:rPr lang="zh-TW"/>
              <a:t>請與獅友分享此網頁，讓他們了解更多資訊並採取更多行動來幫助我們成長。</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31</a:t>
            </a:fld>
            <a:endParaRPr lang="en-US"/>
          </a:p>
        </p:txBody>
      </p:sp>
    </p:spTree>
    <p:extLst>
      <p:ext uri="{BB962C8B-B14F-4D97-AF65-F5344CB8AC3E}">
        <p14:creationId xmlns:p14="http://schemas.microsoft.com/office/powerpoint/2010/main" val="3074429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我知道在座的每個人都致力於成長。 </a:t>
            </a:r>
          </a:p>
          <a:p>
            <a:pPr marL="285750" indent="-285750">
              <a:buFont typeface="Symbol"/>
              <a:buChar char="•"/>
            </a:pPr>
            <a:r>
              <a:rPr lang="zh-TW"/>
              <a:t>但我們如何追蹤我們的進展呢？ </a:t>
            </a:r>
          </a:p>
          <a:p>
            <a:pPr marL="285750" indent="-285750">
              <a:buFont typeface="Symbol"/>
              <a:buChar char="•"/>
            </a:pPr>
            <a:r>
              <a:rPr lang="zh-TW"/>
              <a:t>我們需要採取一些重要步驟來確保我們有所進展並對我們的目標負責。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32</a:t>
            </a:fld>
            <a:endParaRPr lang="en-US"/>
          </a:p>
        </p:txBody>
      </p:sp>
    </p:spTree>
    <p:extLst>
      <p:ext uri="{BB962C8B-B14F-4D97-AF65-F5344CB8AC3E}">
        <p14:creationId xmlns:p14="http://schemas.microsoft.com/office/powerpoint/2010/main" val="1602663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我們需要追蹤我們的進展，以強調我們的成功。</a:t>
            </a:r>
          </a:p>
          <a:p>
            <a:pPr marL="285750" indent="-285750">
              <a:buFont typeface="Symbol"/>
              <a:buChar char="•"/>
            </a:pPr>
            <a:r>
              <a:rPr lang="zh-TW"/>
              <a:t>讓我們慶祝我們的成就。利用這些成就來激勵其他獅友和分會，讓他們取得自己的優良成果。</a:t>
            </a:r>
          </a:p>
          <a:p>
            <a:endParaRPr lang="en-US" dirty="0"/>
          </a:p>
          <a:p>
            <a:r>
              <a:rPr lang="zh-TW"/>
              <a:t>[請注意，這張投影片可以改變用於其他類型的個人、分會及區的成長。]</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33</a:t>
            </a:fld>
            <a:endParaRPr lang="en-US"/>
          </a:p>
        </p:txBody>
      </p:sp>
    </p:spTree>
    <p:extLst>
      <p:ext uri="{BB962C8B-B14F-4D97-AF65-F5344CB8AC3E}">
        <p14:creationId xmlns:p14="http://schemas.microsoft.com/office/powerpoint/2010/main" val="232764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dirty="0"/>
              <a:t>區域報告對了解我們的進展至關重要。 </a:t>
            </a:r>
          </a:p>
          <a:p>
            <a:pPr marL="171450" indent="-171450">
              <a:buFont typeface="Symbol"/>
              <a:buChar char="•"/>
            </a:pPr>
            <a:r>
              <a:rPr lang="zh-TW" dirty="0"/>
              <a:t>此報告也將幫助我們確定成功和挑戰，以便我們可以微調我們的方法。</a:t>
            </a:r>
          </a:p>
          <a:p>
            <a:pPr marL="171450" indent="-171450">
              <a:buFont typeface="Symbol"/>
              <a:buChar char="•"/>
            </a:pPr>
            <a:r>
              <a:rPr lang="zh-TW" dirty="0"/>
              <a:t>我們將每月開會一次，幫助關鍵領導人聚在一起查看資料，並深入了解當地發生的情況。 </a:t>
            </a:r>
          </a:p>
          <a:p>
            <a:pPr marL="628650" lvl="1" indent="-171450">
              <a:buFont typeface="Courier New"/>
              <a:buChar char="○"/>
            </a:pPr>
            <a:r>
              <a:rPr lang="zh-TW" dirty="0"/>
              <a:t>GAT憲章區領導人將與地區領導人見面。</a:t>
            </a:r>
          </a:p>
          <a:p>
            <a:pPr marL="628650" lvl="1" indent="-171450">
              <a:buFont typeface="Courier New"/>
              <a:buChar char="○"/>
            </a:pPr>
            <a:r>
              <a:rPr lang="zh-TW" dirty="0"/>
              <a:t>地區領導人將與複合區和區GAT見面。</a:t>
            </a:r>
          </a:p>
          <a:p>
            <a:pPr marL="628650" lvl="1" indent="-171450">
              <a:buFont typeface="Courier New"/>
              <a:buChar char="○"/>
            </a:pPr>
            <a:r>
              <a:rPr lang="zh-TW" dirty="0"/>
              <a:t>總監或協調獅友將與第一副總監、區GAT和分區/專區主席見面。 </a:t>
            </a:r>
          </a:p>
          <a:p>
            <a:pPr marL="628650" lvl="1" indent="-171450">
              <a:buFont typeface="Courier New"/>
              <a:buChar char="○"/>
            </a:pPr>
            <a:r>
              <a:rPr lang="zh-TW" dirty="0"/>
              <a:t>分區/專區主席也應找時間與分會見面。</a:t>
            </a:r>
          </a:p>
          <a:p>
            <a:pPr marL="171450" indent="-171450">
              <a:buFont typeface="Symbol"/>
              <a:buChar char="•"/>
            </a:pPr>
            <a:r>
              <a:rPr lang="zh-TW" dirty="0"/>
              <a:t>為了確保會議的高效率，我們需要審查以下項目：</a:t>
            </a:r>
          </a:p>
          <a:p>
            <a:pPr marL="628650" lvl="1" indent="-171450">
              <a:buFont typeface="Courier New"/>
              <a:buChar char="○"/>
            </a:pPr>
            <a:r>
              <a:rPr lang="zh-TW" dirty="0"/>
              <a:t>行動計劃</a:t>
            </a:r>
          </a:p>
          <a:p>
            <a:pPr marL="628650" lvl="1" indent="-171450">
              <a:buFont typeface="Courier New"/>
              <a:buChar char="○"/>
            </a:pPr>
            <a:r>
              <a:rPr lang="zh-TW" dirty="0"/>
              <a:t>目標進展</a:t>
            </a:r>
          </a:p>
          <a:p>
            <a:pPr marL="628650" lvl="1" indent="-171450">
              <a:buFont typeface="Courier New"/>
              <a:buChar char="○"/>
            </a:pPr>
            <a:r>
              <a:rPr lang="zh-TW" dirty="0"/>
              <a:t>障礙和挑戰</a:t>
            </a:r>
          </a:p>
          <a:p>
            <a:pPr marL="628650" lvl="1" indent="-171450">
              <a:buFont typeface="Courier New"/>
              <a:buChar char="○"/>
            </a:pPr>
            <a:r>
              <a:rPr lang="zh-TW" dirty="0"/>
              <a:t>路線修正或所需的計劃調整</a:t>
            </a:r>
          </a:p>
          <a:p>
            <a:pPr marL="628650" lvl="1" indent="-171450">
              <a:buFont typeface="Courier New"/>
              <a:buChar char="○"/>
            </a:pPr>
            <a:r>
              <a:rPr lang="zh-TW" dirty="0"/>
              <a:t>以及需要的支持</a:t>
            </a:r>
          </a:p>
          <a:p>
            <a:pPr marL="171450" indent="-171450">
              <a:buFont typeface="Symbol"/>
              <a:buChar char="•"/>
            </a:pPr>
            <a:r>
              <a:rPr lang="zh-TW" dirty="0"/>
              <a:t>這些會議對於實現我們的目標和相互負責至關重要。</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34</a:t>
            </a:fld>
            <a:endParaRPr lang="en-US"/>
          </a:p>
        </p:txBody>
      </p:sp>
    </p:spTree>
    <p:extLst>
      <p:ext uri="{BB962C8B-B14F-4D97-AF65-F5344CB8AC3E}">
        <p14:creationId xmlns:p14="http://schemas.microsoft.com/office/powerpoint/2010/main" val="584990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我們也將舉辦全球報告日，幫助我們致力於區域</a:t>
            </a:r>
            <a:r>
              <a:rPr lang="zh-TW" u="sng"/>
              <a:t>和</a:t>
            </a:r>
            <a:r>
              <a:rPr lang="zh-TW"/>
              <a:t>全球的成功。</a:t>
            </a:r>
          </a:p>
          <a:p>
            <a:pPr marL="285750" indent="-285750">
              <a:buFont typeface="Symbol"/>
              <a:buChar char="•"/>
            </a:pPr>
            <a:r>
              <a:rPr lang="zh-TW"/>
              <a:t>這些會議每年安排三次，將國際領導人和Lions International職員聚在一起，確保我們有機會實現150萬名會員的目標。</a:t>
            </a:r>
          </a:p>
          <a:p>
            <a:pPr marL="285750" indent="-285750">
              <a:buFont typeface="Symbol"/>
              <a:buChar char="•"/>
            </a:pPr>
            <a:r>
              <a:rPr lang="zh-TW"/>
              <a:t>與區域報告相似，全球報告日將注重於評估進展、了解挑戰和確定所需的支持，以及設定未來幾年的會員目標。</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35</a:t>
            </a:fld>
            <a:endParaRPr lang="en-US"/>
          </a:p>
        </p:txBody>
      </p:sp>
    </p:spTree>
    <p:extLst>
      <p:ext uri="{BB962C8B-B14F-4D97-AF65-F5344CB8AC3E}">
        <p14:creationId xmlns:p14="http://schemas.microsoft.com/office/powerpoint/2010/main" val="57607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MISSION 1.5將重新定義服務的未來。</a:t>
            </a:r>
          </a:p>
          <a:p>
            <a:pPr marL="285750" indent="-285750">
              <a:buFont typeface="Symbol"/>
              <a:buChar char="•"/>
            </a:pPr>
            <a:r>
              <a:rPr lang="zh-TW"/>
              <a:t>這是我們在過去100年來所建立的服務傳承上再接再厲的機會。</a:t>
            </a:r>
          </a:p>
          <a:p>
            <a:pPr marL="285750" indent="-285750">
              <a:buFont typeface="Symbol"/>
              <a:buChar char="•"/>
            </a:pPr>
            <a:r>
              <a:rPr lang="zh-TW"/>
              <a:t>這是個確保我們的分會和協會能為未來做好準備的機會。 </a:t>
            </a:r>
          </a:p>
          <a:p>
            <a:pPr marL="285750" indent="-285750">
              <a:buFont typeface="Symbol"/>
              <a:buChar char="•"/>
            </a:pPr>
            <a:r>
              <a:rPr lang="zh-TW"/>
              <a:t>這是個幫助比以往更多人的機會。 </a:t>
            </a:r>
          </a:p>
          <a:p>
            <a:pPr marL="285750" indent="-285750">
              <a:buFont typeface="Symbol"/>
              <a:buChar char="•"/>
            </a:pPr>
            <a:r>
              <a:rPr lang="zh-TW"/>
              <a:t>但要做到這點，我們必須成長。</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36</a:t>
            </a:fld>
            <a:endParaRPr lang="en-US"/>
          </a:p>
        </p:txBody>
      </p:sp>
    </p:spTree>
    <p:extLst>
      <p:ext uri="{BB962C8B-B14F-4D97-AF65-F5344CB8AC3E}">
        <p14:creationId xmlns:p14="http://schemas.microsoft.com/office/powerpoint/2010/main" val="1476157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我希望我們所有人都牢記這一點：</a:t>
            </a:r>
          </a:p>
          <a:p>
            <a:pPr marL="628650" lvl="1" indent="-171450">
              <a:buFont typeface="Courier New"/>
              <a:buChar char="○"/>
            </a:pPr>
            <a:r>
              <a:rPr lang="zh-TW"/>
              <a:t>成長對我們的服務和獅子會的未來至關重要。</a:t>
            </a:r>
          </a:p>
          <a:p>
            <a:pPr marL="628650" lvl="1" indent="-171450">
              <a:buFont typeface="Courier New"/>
              <a:buChar char="○"/>
            </a:pPr>
            <a:r>
              <a:rPr lang="zh-TW"/>
              <a:t>我們對彼此和我們所服務的社區負責。</a:t>
            </a:r>
          </a:p>
          <a:p>
            <a:pPr marL="628650" lvl="1" indent="-171450">
              <a:buFont typeface="Courier New"/>
              <a:buChar char="○"/>
            </a:pPr>
            <a:r>
              <a:rPr lang="zh-TW"/>
              <a:t>成功取決於我們和每一位獅友。 </a:t>
            </a:r>
          </a:p>
          <a:p>
            <a:pPr marL="171450" indent="-171450">
              <a:buFont typeface="Symbol"/>
              <a:buChar char="•"/>
            </a:pPr>
            <a:r>
              <a:rPr lang="zh-TW"/>
              <a:t>我們不能忘記我們這樣做的原因，以及你們每個人對成功的重要性。</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37</a:t>
            </a:fld>
            <a:endParaRPr lang="en-US"/>
          </a:p>
        </p:txBody>
      </p:sp>
    </p:spTree>
    <p:extLst>
      <p:ext uri="{BB962C8B-B14F-4D97-AF65-F5344CB8AC3E}">
        <p14:creationId xmlns:p14="http://schemas.microsoft.com/office/powerpoint/2010/main" val="2932475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因此，讓我們專注於成功。</a:t>
            </a:r>
          </a:p>
          <a:p>
            <a:pPr marL="285750" indent="-285750">
              <a:buFont typeface="Symbol"/>
              <a:buChar char="•"/>
            </a:pPr>
            <a:r>
              <a:rPr lang="zh-TW"/>
              <a:t>讓我們將成長作為所有獅友優先事項。</a:t>
            </a:r>
          </a:p>
          <a:p>
            <a:pPr marL="285750" indent="-285750">
              <a:buFont typeface="Symbol"/>
              <a:buChar char="•"/>
            </a:pPr>
            <a:r>
              <a:rPr lang="zh-TW"/>
              <a:t>讓我們使分會一同參與—我們必須成功。</a:t>
            </a:r>
          </a:p>
          <a:p>
            <a:pPr marL="285750" indent="-285750">
              <a:buFont typeface="Symbol"/>
              <a:buChar char="•"/>
            </a:pPr>
            <a:r>
              <a:rPr lang="zh-TW"/>
              <a:t>讓我們執行我們的計劃並共同努力實現我們的目標。</a:t>
            </a:r>
          </a:p>
          <a:p>
            <a:pPr marL="285750" indent="-285750">
              <a:buFont typeface="Symbol"/>
              <a:buChar char="•"/>
            </a:pPr>
            <a:r>
              <a:rPr lang="zh-TW"/>
              <a:t>讓我們溝通和合作以獲得最佳成果。</a:t>
            </a:r>
          </a:p>
          <a:p>
            <a:pPr marL="285750" indent="-285750">
              <a:buFont typeface="Symbol"/>
              <a:buChar char="•"/>
            </a:pPr>
            <a:r>
              <a:rPr lang="zh-TW"/>
              <a:t>讓我們表揚我們的成就並感謝實現此成就的人們！</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38</a:t>
            </a:fld>
            <a:endParaRPr lang="en-US"/>
          </a:p>
        </p:txBody>
      </p:sp>
    </p:spTree>
    <p:extLst>
      <p:ext uri="{BB962C8B-B14F-4D97-AF65-F5344CB8AC3E}">
        <p14:creationId xmlns:p14="http://schemas.microsoft.com/office/powerpoint/2010/main" val="329082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請記得，團結讓我們更強大。</a:t>
            </a:r>
          </a:p>
          <a:p>
            <a:pPr marL="285750" indent="-285750">
              <a:buFont typeface="Symbol"/>
              <a:buChar char="•"/>
            </a:pPr>
            <a:r>
              <a:rPr lang="zh-TW"/>
              <a:t>我們的服務是給世界的承諾。 </a:t>
            </a:r>
          </a:p>
          <a:p>
            <a:pPr marL="285750" indent="-285750">
              <a:buFont typeface="Symbol"/>
              <a:buChar char="•"/>
            </a:pPr>
            <a:r>
              <a:rPr lang="zh-TW"/>
              <a:t>這是讓家庭、社區和我們的世界變得更美好的承諾。 </a:t>
            </a:r>
          </a:p>
          <a:p>
            <a:pPr marL="285750" indent="-285750">
              <a:buFont typeface="Symbol"/>
              <a:buChar char="•"/>
            </a:pPr>
            <a:r>
              <a:rPr lang="zh-TW"/>
              <a:t>我們透過服務來做到這一點。透過捐贈。</a:t>
            </a:r>
          </a:p>
          <a:p>
            <a:pPr marL="285750" indent="-285750">
              <a:buFont typeface="Symbol"/>
              <a:buChar char="•"/>
            </a:pPr>
            <a:r>
              <a:rPr lang="zh-TW"/>
              <a:t>而我們成長得越多，我們能給予的也越多。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39</a:t>
            </a:fld>
            <a:endParaRPr lang="en-US"/>
          </a:p>
        </p:txBody>
      </p:sp>
    </p:spTree>
    <p:extLst>
      <p:ext uri="{BB962C8B-B14F-4D97-AF65-F5344CB8AC3E}">
        <p14:creationId xmlns:p14="http://schemas.microsoft.com/office/powerpoint/2010/main" val="276178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我們對我們所服務的社區而言很重要。我們對世界而言很重要。</a:t>
            </a:r>
          </a:p>
          <a:p>
            <a:pPr marL="171450" indent="-171450">
              <a:buFont typeface="Symbol"/>
              <a:buChar char="•"/>
            </a:pPr>
            <a:r>
              <a:rPr lang="zh-TW"/>
              <a:t>一個多世紀以來，我們一直在此工作、給予、支持和服務。</a:t>
            </a:r>
          </a:p>
          <a:p>
            <a:pPr marL="171450" indent="-171450">
              <a:buFont typeface="Symbol"/>
              <a:buChar char="•"/>
            </a:pPr>
            <a:r>
              <a:rPr lang="zh-TW"/>
              <a:t>然而，我們的社區和全球的需求仍在成長。因此，我們也需要成長。</a:t>
            </a:r>
          </a:p>
          <a:p>
            <a:pPr marL="171450" indent="-171450">
              <a:buFont typeface="Symbol"/>
              <a:buChar char="•"/>
            </a:pPr>
            <a:r>
              <a:rPr lang="zh-TW"/>
              <a:t>這就是我們推出 MISSION 1.5 的原因。</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75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MISSION 1.5是對獅友的挑戰。這對我們每個人來說都是項挑戰。 </a:t>
            </a:r>
          </a:p>
          <a:p>
            <a:pPr marL="285750" indent="-285750">
              <a:buFont typeface="Symbol"/>
              <a:buChar char="•"/>
            </a:pPr>
            <a:r>
              <a:rPr lang="zh-TW"/>
              <a:t>這對您來說是項挑戰。對我來說也是。</a:t>
            </a:r>
          </a:p>
          <a:p>
            <a:pPr marL="285750" indent="-285750">
              <a:buFont typeface="Symbol"/>
              <a:buChar char="•"/>
            </a:pPr>
            <a:r>
              <a:rPr lang="zh-TW"/>
              <a:t>但對於獅友來說，沒有什麼挑戰是太大的。</a:t>
            </a:r>
          </a:p>
          <a:p>
            <a:pPr marL="285750" indent="-285750">
              <a:buFont typeface="Symbol"/>
              <a:buChar char="•"/>
            </a:pPr>
            <a:r>
              <a:rPr lang="zh-TW"/>
              <a:t>那麼，您接受挑戰嗎？</a:t>
            </a:r>
          </a:p>
          <a:p>
            <a:pPr marL="285750" indent="-285750">
              <a:buFont typeface="Symbol"/>
              <a:buChar char="•"/>
            </a:pPr>
            <a:r>
              <a:rPr lang="zh-TW"/>
              <a:t>[等候答覆]</a:t>
            </a:r>
          </a:p>
          <a:p>
            <a:pPr marL="285750" indent="-285750">
              <a:buFont typeface="Symbol"/>
              <a:buChar char="•"/>
            </a:pPr>
            <a:r>
              <a:rPr lang="zh-TW"/>
              <a:t>再一次 — </a:t>
            </a:r>
            <a:r>
              <a:rPr lang="zh-TW" u="sng"/>
              <a:t>你</a:t>
            </a:r>
            <a:r>
              <a:rPr lang="zh-TW"/>
              <a:t>是否接受挑戰？</a:t>
            </a:r>
          </a:p>
          <a:p>
            <a:pPr marL="285750" indent="-285750">
              <a:buFont typeface="Symbol"/>
              <a:buChar char="•"/>
            </a:pPr>
            <a:r>
              <a:rPr lang="zh-TW"/>
              <a:t>[等候答覆]</a:t>
            </a:r>
          </a:p>
          <a:p>
            <a:pPr marL="285750" indent="-285750">
              <a:buFont typeface="Symbol"/>
              <a:buChar char="•"/>
            </a:pPr>
            <a:r>
              <a:rPr lang="zh-TW"/>
              <a:t>如此您就加入了世界各地的獅子會，肩負著這成長的使命。</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40</a:t>
            </a:fld>
            <a:endParaRPr lang="en-US"/>
          </a:p>
        </p:txBody>
      </p:sp>
    </p:spTree>
    <p:extLst>
      <p:ext uri="{BB962C8B-B14F-4D97-AF65-F5344CB8AC3E}">
        <p14:creationId xmlns:p14="http://schemas.microsoft.com/office/powerpoint/2010/main" val="260324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[播放影片]</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76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我想感謝各位今天參加此活動。感謝您與世界各地的獅子會一起努力達到150萬名會員。 </a:t>
            </a:r>
          </a:p>
          <a:p>
            <a:pPr marL="171450" indent="-171450">
              <a:buFont typeface="Symbol"/>
              <a:buChar char="•"/>
            </a:pPr>
            <a:r>
              <a:rPr lang="zh-TW"/>
              <a:t>每個人對成功都扮演著如此重要的角色。 </a:t>
            </a:r>
          </a:p>
          <a:p>
            <a:pPr marL="171450" indent="-171450">
              <a:buFont typeface="Symbol"/>
              <a:buChar char="•"/>
            </a:pPr>
            <a:r>
              <a:rPr lang="zh-TW"/>
              <a:t>透過獅友和像您般的領導者共同努力，我知道我們將共同實現我們MISSION 1.5的目標。 </a:t>
            </a:r>
          </a:p>
          <a:p>
            <a:pPr marL="171450" indent="-171450">
              <a:buFont typeface="Symbol"/>
              <a:buChar char="•"/>
            </a:pPr>
            <a:r>
              <a:rPr lang="zh-TW"/>
              <a:t>謝謝大家！</a:t>
            </a:r>
          </a:p>
          <a:p>
            <a:endParaRPr lang="en-US" dirty="0">
              <a:cs typeface="Calibri"/>
            </a:endParaRPr>
          </a:p>
        </p:txBody>
      </p:sp>
    </p:spTree>
    <p:extLst>
      <p:ext uri="{BB962C8B-B14F-4D97-AF65-F5344CB8AC3E}">
        <p14:creationId xmlns:p14="http://schemas.microsoft.com/office/powerpoint/2010/main" val="4031373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zh-TW"/>
              <a:t>MISSION 1.5 是我們促進在2027年7月1日前，達到全球150萬會員的使命。</a:t>
            </a:r>
          </a:p>
          <a:p>
            <a:pPr marL="285750" indent="-285750">
              <a:buFont typeface="Symbol"/>
              <a:buChar char="•"/>
            </a:pPr>
            <a:r>
              <a:rPr lang="zh-TW"/>
              <a:t>這將幫助我們滿足這些不斷增長的需求，並為比以往更多的人提供服務。</a:t>
            </a:r>
          </a:p>
          <a:p>
            <a:pPr marL="285750" indent="-285750">
              <a:buFont typeface="Symbol"/>
              <a:buChar char="•"/>
            </a:pPr>
            <a:r>
              <a:rPr lang="zh-TW"/>
              <a:t>因為我們成長得越多，我們能給予的也越多。</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5</a:t>
            </a:fld>
            <a:endParaRPr lang="en-US"/>
          </a:p>
        </p:txBody>
      </p:sp>
    </p:spTree>
    <p:extLst>
      <p:ext uri="{BB962C8B-B14F-4D97-AF65-F5344CB8AC3E}">
        <p14:creationId xmlns:p14="http://schemas.microsoft.com/office/powerpoint/2010/main" val="23611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真的。世界比以往更需要獅子會。</a:t>
            </a:r>
          </a:p>
          <a:p>
            <a:pPr marL="171450" indent="-171450">
              <a:buFont typeface="Symbol"/>
              <a:buChar char="•"/>
            </a:pPr>
            <a:r>
              <a:rPr lang="zh-TW"/>
              <a:t>我們只需環顧我們的社區並閱讀新聞就知道需求正在成長，現在獅子會比以往任何時刻都更加重要。</a:t>
            </a:r>
          </a:p>
          <a:p>
            <a:pPr marL="171450" indent="-171450">
              <a:buFont typeface="Symbol"/>
              <a:buChar char="•"/>
            </a:pPr>
            <a:r>
              <a:rPr lang="zh-TW"/>
              <a:t>讓我們聽聽一些獅友的意見，了解為什麼成長如此重要。</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8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[播放影片]</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zh-TW"/>
              <a:t>我們已經討論過成長的必要性。</a:t>
            </a:r>
          </a:p>
          <a:p>
            <a:pPr marL="171450" indent="-171450">
              <a:buFont typeface="Symbol"/>
              <a:buChar char="•"/>
            </a:pPr>
            <a:r>
              <a:rPr lang="zh-TW"/>
              <a:t>但重要的是，我們也應談論我們成長時給獅友帶來的機會和益處。</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6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Symbol" panose="05050102010706020507" pitchFamily="18" charset="2"/>
              <a:buChar char="•"/>
            </a:pPr>
            <a:r>
              <a:rPr lang="zh-TW" dirty="0"/>
              <a:t>當我們的分會和區發展時，我們的獅友也會受益。我們的社區也是如此。 </a:t>
            </a:r>
          </a:p>
          <a:p>
            <a:pPr lvl="1">
              <a:buFont typeface="Courier New" panose="05050102010706020507" pitchFamily="18" charset="2"/>
              <a:buChar char="○"/>
            </a:pPr>
            <a:r>
              <a:rPr lang="zh-TW" dirty="0"/>
              <a:t>我們增加所提供的服務以及我們能產生的影響。</a:t>
            </a:r>
          </a:p>
          <a:p>
            <a:pPr lvl="1">
              <a:buFont typeface="Courier New" panose="05050102010706020507" pitchFamily="18" charset="2"/>
              <a:buChar char="○"/>
            </a:pPr>
            <a:r>
              <a:rPr lang="zh-TW" dirty="0"/>
              <a:t>我們為更加多元化的會員創造機會</a:t>
            </a:r>
            <a:r>
              <a:rPr lang="zh-CN" altLang="en-US" dirty="0"/>
              <a:t>。</a:t>
            </a:r>
            <a:endParaRPr lang="zh-TW" dirty="0"/>
          </a:p>
          <a:p>
            <a:pPr lvl="1">
              <a:buFont typeface="Courier New" panose="05050102010706020507" pitchFamily="18" charset="2"/>
              <a:buChar char="○"/>
            </a:pPr>
            <a:r>
              <a:rPr lang="zh-TW" dirty="0"/>
              <a:t>我們提升我們在地方和全球社區的聲音和影響力。</a:t>
            </a:r>
          </a:p>
          <a:p>
            <a:pPr lvl="1">
              <a:buFont typeface="Courier New" panose="05050102010706020507" pitchFamily="18" charset="2"/>
              <a:buChar char="○"/>
            </a:pPr>
            <a:r>
              <a:rPr lang="zh-TW" dirty="0"/>
              <a:t>我們向分會的新會員學習，並與他們一起成長。</a:t>
            </a:r>
          </a:p>
          <a:p>
            <a:pPr lvl="1">
              <a:buFont typeface="Courier New" panose="05050102010706020507" pitchFamily="18" charset="2"/>
              <a:buChar char="○"/>
            </a:pPr>
            <a:r>
              <a:rPr lang="zh-TW" dirty="0"/>
              <a:t>我們在獅子會的各級中都變得更強大。   </a:t>
            </a:r>
          </a:p>
          <a:p>
            <a:pPr marL="342900" marR="0" lvl="0" indent="-342900">
              <a:spcBef>
                <a:spcPts val="0"/>
              </a:spcBef>
              <a:spcAft>
                <a:spcPts val="0"/>
              </a:spcAft>
              <a:buFont typeface="Symbol" panose="05050102010706020507" pitchFamily="18" charset="2"/>
              <a:buChar char=""/>
            </a:pPr>
            <a:endParaRPr lang="en-US" sz="1200" kern="100" dirty="0">
              <a:effectLst/>
              <a:latin typeface="Calibri" panose="020F0502020204030204" pitchFamily="34" charset="0"/>
              <a:ea typeface="Calibri" panose="020F0502020204030204" pitchFamily="34" charset="0"/>
              <a:cs typeface="Calibri"/>
            </a:endParaRPr>
          </a:p>
          <a:p>
            <a:endParaRPr lang="en-US" dirty="0">
              <a:cs typeface="Calibri"/>
            </a:endParaRPr>
          </a:p>
        </p:txBody>
      </p:sp>
    </p:spTree>
    <p:extLst>
      <p:ext uri="{BB962C8B-B14F-4D97-AF65-F5344CB8AC3E}">
        <p14:creationId xmlns:p14="http://schemas.microsoft.com/office/powerpoint/2010/main" val="95357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3E9C-E055-F639-A770-06C472EDA4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D44A85-BE6E-5968-A20D-C16732491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F789B5-4B8D-5110-ECBF-55BD60B1E40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A07CC403-2FBB-24F7-3D14-7B29ABBC0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7026-C87B-1691-5A96-AC09AD9C8BAC}"/>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34890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C141-3EAB-B467-8C3C-90CDBCDE3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CCA43-182B-FBC6-9F6F-BB5B544A3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18545-ECD1-FB18-2B9D-6FFB9182A57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64C967D8-C8A8-46D8-5A77-F03EDC5EC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43E03-E0FB-C797-D0ED-55C437F0CFF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41165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3DDCE6-3A26-A8C4-3C21-CE5E4C3DF8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EB137-135A-DD0D-DF4C-93F86EBA2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5ABC9-98CA-D746-78E4-17116543E6D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4E6795D3-CAF2-D749-9299-513F73EBE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D4131-4A55-E90A-AF5E-C27BEC447F7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52558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49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67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89094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6866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60532710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6092268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19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38181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A5E2-65ED-0D82-484F-9EB32FD8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B7C3B-16DC-C706-1FBD-7C259EB86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660C8-1CBA-9546-1112-53CD0C611928}"/>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188398DD-BFE4-77EE-D62A-D2D31DD47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C471D-B3D7-053B-7566-3A56940127A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885548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2322986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473334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9238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50FA-5488-0E07-448C-E7FA1922F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845D29-0F2E-B4AD-B36B-716A48D65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EF88D-96F0-434D-7829-273A70EBF9B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C3C23F43-9A9E-53BD-2412-888D8BEB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B796-56A3-ACDB-EC83-5D3FAA15D8F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24054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694B-DBBA-D447-78C7-D55CB61F4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3E736-793C-45E5-363F-39379388E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F3E15F-7F85-0FCE-C59E-5C3B18EA1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62B5D-650B-E3C2-A487-AB3D4BA7FEE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8DBB4EF-6BD8-7238-E70E-CEF5EAAE2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744E9-618C-B318-D275-F6C1B1449829}"/>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66132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6135-9491-C841-9206-263411D05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6F614-C601-958A-9A8C-2A33FB749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14B5E-1C84-77C3-A022-15E1546C4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FA3A7A-3347-3EC3-C6AF-836C678C1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B1F0A-D2B1-324B-AA9E-81AC2D2297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17A4C-03C4-189A-B5A4-C3A2062B093F}"/>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8" name="Footer Placeholder 7">
            <a:extLst>
              <a:ext uri="{FF2B5EF4-FFF2-40B4-BE49-F238E27FC236}">
                <a16:creationId xmlns:a16="http://schemas.microsoft.com/office/drawing/2014/main" id="{3222BEA7-83A5-D9B4-26CB-526D8F7AD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B8CE61-5256-E3C8-FD9D-5723A8E1CA3A}"/>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208291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AE5-2C05-875B-D89C-DBFF91B89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F7AFC-1132-E2AE-9051-A3DF8DFF6AE7}"/>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4" name="Footer Placeholder 3">
            <a:extLst>
              <a:ext uri="{FF2B5EF4-FFF2-40B4-BE49-F238E27FC236}">
                <a16:creationId xmlns:a16="http://schemas.microsoft.com/office/drawing/2014/main" id="{67AFFD8C-D00A-02A9-7CB4-D1ACE83070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69C36-306E-2DAD-8497-DAD528068F4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70915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53E35-B050-2D89-7271-0F5E2B605E7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3" name="Footer Placeholder 2">
            <a:extLst>
              <a:ext uri="{FF2B5EF4-FFF2-40B4-BE49-F238E27FC236}">
                <a16:creationId xmlns:a16="http://schemas.microsoft.com/office/drawing/2014/main" id="{8F1E8CB9-00A7-5814-B92F-33CBBCA4F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E8CDA7-0B78-09F6-8B59-566A5B5E6C53}"/>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72359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4AE-977F-D96B-7D26-E2F8EED06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5CABFE-E5BB-CCEA-0A1B-6166D57B2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AE349-5E38-FCC8-6156-C4E63B8F8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89509-AD54-91AF-41B4-EE71AEBF3BD2}"/>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CE660D6-CBF9-A1BC-7D7B-BBD19F9C3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245519-5C6B-B540-C8A9-5A88FA380EDF}"/>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807155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4600-9366-110C-3887-35796ECD3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C9713-B221-9243-2B99-AA58DBF7C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EDEDE-4055-D186-E0E6-999F5B47C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CF41F-301A-B290-213E-555DAA29AC33}"/>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2D4CC0F5-BC3D-E0DB-34BD-819FF8580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58946-A828-C9D3-C403-0CF87659955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2843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3251B-714A-86AA-A633-830D2CCA1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6E157-F966-BCBF-D8D0-A1793BA82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DF05A-2FD9-58AB-DB0C-323134B12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0CFF29A4-6B57-4D9E-91E5-4A44CCCA5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BEF0B6-73ED-67E0-F1D1-E203CA8E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E7FF1-40FC-6D4F-9AB2-8AC4832A3CF1}" type="slidenum">
              <a:rPr lang="en-US" smtClean="0"/>
              <a:t>‹#›</a:t>
            </a:fld>
            <a:endParaRPr lang="en-US"/>
          </a:p>
        </p:txBody>
      </p:sp>
    </p:spTree>
    <p:extLst>
      <p:ext uri="{BB962C8B-B14F-4D97-AF65-F5344CB8AC3E}">
        <p14:creationId xmlns:p14="http://schemas.microsoft.com/office/powerpoint/2010/main" val="51092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91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emf"/><Relationship Id="rId4" Type="http://schemas.microsoft.com/office/2007/relationships/hdphoto" Target="../media/hdphoto1.wdp"/><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AC8AC-0927-1B94-0E1C-A4069AAD5B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3" name="Background - Overlay">
            <a:extLst>
              <a:ext uri="{FF2B5EF4-FFF2-40B4-BE49-F238E27FC236}">
                <a16:creationId xmlns:a16="http://schemas.microsoft.com/office/drawing/2014/main" id="{AA236B20-70E4-A839-A922-628922BED4A3}"/>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5" name="Picture 4">
            <a:extLst>
              <a:ext uri="{FF2B5EF4-FFF2-40B4-BE49-F238E27FC236}">
                <a16:creationId xmlns:a16="http://schemas.microsoft.com/office/drawing/2014/main" id="{564ED15C-F05B-388E-AD95-6EC3D4718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349" y="2470409"/>
            <a:ext cx="7924801" cy="1425258"/>
          </a:xfrm>
          <a:prstGeom prst="rect">
            <a:avLst/>
          </a:prstGeom>
        </p:spPr>
      </p:pic>
      <p:sp>
        <p:nvSpPr>
          <p:cNvPr id="8" name="Headline">
            <a:extLst>
              <a:ext uri="{FF2B5EF4-FFF2-40B4-BE49-F238E27FC236}">
                <a16:creationId xmlns:a16="http://schemas.microsoft.com/office/drawing/2014/main" id="{1BEA93C8-F959-5283-8E69-B931C9BC3ADF}"/>
              </a:ext>
            </a:extLst>
          </p:cNvPr>
          <p:cNvSpPr txBox="1">
            <a:spLocks/>
          </p:cNvSpPr>
          <p:nvPr/>
        </p:nvSpPr>
        <p:spPr>
          <a:xfrm>
            <a:off x="-2820" y="4349196"/>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6600">
                <a:solidFill>
                  <a:srgbClr val="FFC000"/>
                </a:solidFill>
                <a:effectLst>
                  <a:outerShdw blurRad="127000" dist="63500" dir="2700000" algn="tl" rotWithShape="0">
                    <a:srgbClr val="0D2240">
                      <a:alpha val="25000"/>
                    </a:srgbClr>
                  </a:outerShdw>
                </a:effectLst>
                <a:latin typeface="Arial"/>
                <a:ea typeface="PMingLiU"/>
                <a:cs typeface="Arial"/>
              </a:rPr>
              <a:t>使命簡介</a:t>
            </a:r>
            <a:r>
              <a:rPr lang="zh-TW" sz="6000">
                <a:solidFill>
                  <a:srgbClr val="FFC000"/>
                </a:solidFill>
                <a:effectLst>
                  <a:outerShdw blurRad="127000" dist="63500" dir="2700000" algn="tl" rotWithShape="0">
                    <a:srgbClr val="0D2240">
                      <a:alpha val="25000"/>
                    </a:srgbClr>
                  </a:outerShdw>
                </a:effectLst>
                <a:latin typeface="Arial"/>
                <a:ea typeface="PMingLiU"/>
                <a:cs typeface="Arial"/>
              </a:rPr>
              <a:t> </a:t>
            </a:r>
          </a:p>
        </p:txBody>
      </p:sp>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A3EE01-4CF1-81A6-38B7-AA6D68BC0B71}"/>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59DC6E66-E47D-777E-F52B-787B55D1D3D3}"/>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61675B9E-8C07-4771-EE1A-D9070FC26F11}"/>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75F4D7D3-2E0D-C187-B286-C60C4854D9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F2113A0-D2DD-BF53-EB28-6C43DDA69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A7940B9E-6EE2-A08A-5508-08CE4CB60BAC}"/>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8000">
                <a:solidFill>
                  <a:srgbClr val="00338D"/>
                </a:solidFill>
                <a:latin typeface="Arial"/>
                <a:ea typeface="PMingLiU"/>
                <a:cs typeface="Arial"/>
              </a:rPr>
              <a:t>我們正在做。</a:t>
            </a:r>
          </a:p>
          <a:p>
            <a:pPr>
              <a:spcBef>
                <a:spcPts val="0"/>
              </a:spcBef>
            </a:pPr>
            <a:r>
              <a:rPr lang="zh-TW" sz="8000">
                <a:solidFill>
                  <a:srgbClr val="00338D"/>
                </a:solidFill>
                <a:latin typeface="Arial"/>
                <a:ea typeface="PMingLiU"/>
                <a:cs typeface="Arial"/>
              </a:rPr>
              <a:t>一起做。</a:t>
            </a:r>
          </a:p>
        </p:txBody>
      </p:sp>
      <p:sp>
        <p:nvSpPr>
          <p:cNvPr id="11" name="Yellow Bar">
            <a:extLst>
              <a:ext uri="{FF2B5EF4-FFF2-40B4-BE49-F238E27FC236}">
                <a16:creationId xmlns:a16="http://schemas.microsoft.com/office/drawing/2014/main" id="{BCFCB363-16BD-4E17-C94E-BFB10B60F73D}"/>
              </a:ext>
            </a:extLst>
          </p:cNvPr>
          <p:cNvSpPr/>
          <p:nvPr/>
        </p:nvSpPr>
        <p:spPr>
          <a:xfrm>
            <a:off x="4011930" y="5131645"/>
            <a:ext cx="393192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pic>
        <p:nvPicPr>
          <p:cNvPr id="2" name="Picture 1">
            <a:extLst>
              <a:ext uri="{FF2B5EF4-FFF2-40B4-BE49-F238E27FC236}">
                <a16:creationId xmlns:a16="http://schemas.microsoft.com/office/drawing/2014/main" id="{DCC61EA1-7592-6D19-59AF-A42068FC94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4991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5343DA-3E6D-25C2-6072-A74B3B7BDD4C}"/>
              </a:ext>
            </a:extLst>
          </p:cNvPr>
          <p:cNvGrpSpPr/>
          <p:nvPr/>
        </p:nvGrpSpPr>
        <p:grpSpPr>
          <a:xfrm>
            <a:off x="-6" y="0"/>
            <a:ext cx="12192003" cy="6858000"/>
            <a:chOff x="-6" y="0"/>
            <a:chExt cx="12192003" cy="6858000"/>
          </a:xfrm>
        </p:grpSpPr>
        <p:pic>
          <p:nvPicPr>
            <p:cNvPr id="12" name="Picture 11" descr="A picture containing human face, person, person, collage&#10;&#10;Description automatically generated">
              <a:extLst>
                <a:ext uri="{FF2B5EF4-FFF2-40B4-BE49-F238E27FC236}">
                  <a16:creationId xmlns:a16="http://schemas.microsoft.com/office/drawing/2014/main" id="{B2280904-25C4-76B2-FB71-E15CFD6BE5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4238A3E2-0754-361E-004E-1CFE2873D3E1}"/>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4" name="Page Number - Blue">
            <a:extLst>
              <a:ext uri="{FF2B5EF4-FFF2-40B4-BE49-F238E27FC236}">
                <a16:creationId xmlns:a16="http://schemas.microsoft.com/office/drawing/2014/main" id="{038A2C2C-00E1-44C9-6340-D306F370AE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5" name="Page Number - White">
            <a:extLst>
              <a:ext uri="{FF2B5EF4-FFF2-40B4-BE49-F238E27FC236}">
                <a16:creationId xmlns:a16="http://schemas.microsoft.com/office/drawing/2014/main" id="{70FF76DF-BF1C-321C-52EA-0EEA0EC8CD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7" name="Headline">
            <a:extLst>
              <a:ext uri="{FF2B5EF4-FFF2-40B4-BE49-F238E27FC236}">
                <a16:creationId xmlns:a16="http://schemas.microsoft.com/office/drawing/2014/main" id="{6DBE4EB7-E098-4D3C-D63C-BE0CD8FB64BC}"/>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a:solidFill>
                  <a:schemeClr val="bg1"/>
                </a:solidFill>
              </a:rPr>
              <a:t>使命藍圖</a:t>
            </a:r>
          </a:p>
        </p:txBody>
      </p:sp>
      <p:sp>
        <p:nvSpPr>
          <p:cNvPr id="18" name="Headline">
            <a:extLst>
              <a:ext uri="{FF2B5EF4-FFF2-40B4-BE49-F238E27FC236}">
                <a16:creationId xmlns:a16="http://schemas.microsoft.com/office/drawing/2014/main" id="{449C8DFE-5B54-544E-158D-0A1AFD2DCDDE}"/>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a:solidFill>
                  <a:schemeClr val="bg1"/>
                </a:solidFill>
                <a:latin typeface="Arial"/>
                <a:ea typeface="PMingLiU"/>
                <a:cs typeface="Arial"/>
              </a:rPr>
              <a:t>您已屬於此計劃之中。</a:t>
            </a:r>
          </a:p>
        </p:txBody>
      </p:sp>
      <p:sp>
        <p:nvSpPr>
          <p:cNvPr id="19" name="Rectangle 18">
            <a:extLst>
              <a:ext uri="{FF2B5EF4-FFF2-40B4-BE49-F238E27FC236}">
                <a16:creationId xmlns:a16="http://schemas.microsoft.com/office/drawing/2014/main" id="{CDFDA55C-E87D-1BB3-7130-229E43081575}"/>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2" name="Picture 1">
            <a:extLst>
              <a:ext uri="{FF2B5EF4-FFF2-40B4-BE49-F238E27FC236}">
                <a16:creationId xmlns:a16="http://schemas.microsoft.com/office/drawing/2014/main" id="{670665F8-E486-C99A-61B5-1D948C091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90463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B2F5B0-222E-5E0D-8747-923BA39864D9}"/>
              </a:ext>
            </a:extLst>
          </p:cNvPr>
          <p:cNvGrpSpPr/>
          <p:nvPr/>
        </p:nvGrpSpPr>
        <p:grpSpPr>
          <a:xfrm>
            <a:off x="-5444" y="0"/>
            <a:ext cx="12197444" cy="6858002"/>
            <a:chOff x="-5444" y="-2"/>
            <a:chExt cx="12197444" cy="6858002"/>
          </a:xfrm>
        </p:grpSpPr>
        <p:sp>
          <p:nvSpPr>
            <p:cNvPr id="3" name="Rectangle 2">
              <a:extLst>
                <a:ext uri="{FF2B5EF4-FFF2-40B4-BE49-F238E27FC236}">
                  <a16:creationId xmlns:a16="http://schemas.microsoft.com/office/drawing/2014/main" id="{D96C921B-2B21-46CB-2FC5-E64768CC3DE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9E19EA2F-3FC1-9BA8-2A99-8F7D91766EB2}"/>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57FDAD54-6CC5-038F-77D1-370CACDD6932}"/>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6" name="Graphic 31">
              <a:extLst>
                <a:ext uri="{FF2B5EF4-FFF2-40B4-BE49-F238E27FC236}">
                  <a16:creationId xmlns:a16="http://schemas.microsoft.com/office/drawing/2014/main" id="{014A6B6F-EF2A-358A-AD00-8FCA9CF019D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7" name="Graphic 32">
              <a:extLst>
                <a:ext uri="{FF2B5EF4-FFF2-40B4-BE49-F238E27FC236}">
                  <a16:creationId xmlns:a16="http://schemas.microsoft.com/office/drawing/2014/main" id="{CB932E80-4145-0BB2-60DD-AC1E724282F3}"/>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8" name="Page Number - Blue">
            <a:extLst>
              <a:ext uri="{FF2B5EF4-FFF2-40B4-BE49-F238E27FC236}">
                <a16:creationId xmlns:a16="http://schemas.microsoft.com/office/drawing/2014/main" id="{11B35F2C-3515-D2EA-8FC4-ED5708ACA7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graphicFrame>
        <p:nvGraphicFramePr>
          <p:cNvPr id="9" name="Diagram 8">
            <a:extLst>
              <a:ext uri="{FF2B5EF4-FFF2-40B4-BE49-F238E27FC236}">
                <a16:creationId xmlns:a16="http://schemas.microsoft.com/office/drawing/2014/main" id="{3F4E8BA3-EFB6-6FE5-1698-CF0640C904CE}"/>
              </a:ext>
            </a:extLst>
          </p:cNvPr>
          <p:cNvGraphicFramePr/>
          <p:nvPr>
            <p:extLst>
              <p:ext uri="{D42A27DB-BD31-4B8C-83A1-F6EECF244321}">
                <p14:modId xmlns:p14="http://schemas.microsoft.com/office/powerpoint/2010/main" val="1239401436"/>
              </p:ext>
            </p:extLst>
          </p:nvPr>
        </p:nvGraphicFramePr>
        <p:xfrm>
          <a:off x="1627724" y="2232596"/>
          <a:ext cx="8936553" cy="395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1F184213-EABF-7E00-CDCA-8760CEC2CD2E}"/>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95567948-59D7-7A04-9B6A-77018681C6EB}"/>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D53D96EA-4445-C172-635C-DC116D8FA59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536ACA0-9146-7479-6A23-A59E0DAA31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6E7FAF25-894B-C9BF-0E0C-0A1EC35DF3B9}"/>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5176C4A6-BD9F-0C1B-8D8B-AF5BD0D491B1}"/>
              </a:ext>
            </a:extLst>
          </p:cNvPr>
          <p:cNvSpPr txBox="1">
            <a:spLocks/>
          </p:cNvSpPr>
          <p:nvPr/>
        </p:nvSpPr>
        <p:spPr>
          <a:xfrm>
            <a:off x="1333893" y="1065716"/>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zh-TW" sz="4500" b="1">
                <a:solidFill>
                  <a:srgbClr val="00338D"/>
                </a:solidFill>
                <a:latin typeface="Arial"/>
                <a:ea typeface="PMingLiU" charset="0"/>
                <a:cs typeface="Arial"/>
              </a:rPr>
              <a:t>運作方式</a:t>
            </a:r>
          </a:p>
          <a:p>
            <a:pPr algn="ctr">
              <a:buSzPct val="120000"/>
              <a:defRPr/>
            </a:pPr>
            <a:endParaRPr lang="en-US" sz="4500" b="1" kern="0" dirty="0">
              <a:solidFill>
                <a:srgbClr val="00338D"/>
              </a:solidFill>
              <a:latin typeface="Arial"/>
              <a:ea typeface="Arial" charset="0"/>
              <a:cs typeface="Arial"/>
            </a:endParaRPr>
          </a:p>
        </p:txBody>
      </p:sp>
    </p:spTree>
    <p:extLst>
      <p:ext uri="{BB962C8B-B14F-4D97-AF65-F5344CB8AC3E}">
        <p14:creationId xmlns:p14="http://schemas.microsoft.com/office/powerpoint/2010/main" val="341812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walking on a path&#10;&#10;Description automatically generated">
            <a:extLst>
              <a:ext uri="{FF2B5EF4-FFF2-40B4-BE49-F238E27FC236}">
                <a16:creationId xmlns:a16="http://schemas.microsoft.com/office/drawing/2014/main" id="{A5988BBA-84EC-F481-265C-9F8477C7C16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46691"/>
            <a:ext cx="12191999" cy="6858001"/>
          </a:xfrm>
          <a:prstGeom prst="rect">
            <a:avLst/>
          </a:prstGeom>
        </p:spPr>
      </p:pic>
      <p:sp>
        <p:nvSpPr>
          <p:cNvPr id="22" name="Rectangle 21">
            <a:extLst>
              <a:ext uri="{FF2B5EF4-FFF2-40B4-BE49-F238E27FC236}">
                <a16:creationId xmlns:a16="http://schemas.microsoft.com/office/drawing/2014/main" id="{BF5591B5-5845-1A8F-F458-207B8D5EEB8B}"/>
              </a:ext>
            </a:extLst>
          </p:cNvPr>
          <p:cNvSpPr/>
          <p:nvPr/>
        </p:nvSpPr>
        <p:spPr>
          <a:xfrm>
            <a:off x="1" y="160422"/>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DA1ACE6A-AF31-A0E3-479D-CDF270F34545}"/>
              </a:ext>
            </a:extLst>
          </p:cNvPr>
          <p:cNvSpPr txBox="1">
            <a:spLocks/>
          </p:cNvSpPr>
          <p:nvPr/>
        </p:nvSpPr>
        <p:spPr>
          <a:xfrm>
            <a:off x="457986" y="77476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5000" b="1">
                <a:solidFill>
                  <a:schemeClr val="bg1"/>
                </a:solidFill>
                <a:latin typeface="Arial"/>
                <a:ea typeface="PMingLiU" charset="0"/>
                <a:cs typeface="Arial"/>
              </a:rPr>
              <a:t>角色與職責</a:t>
            </a:r>
          </a:p>
        </p:txBody>
      </p:sp>
      <p:sp>
        <p:nvSpPr>
          <p:cNvPr id="7" name="TextBox 6">
            <a:extLst>
              <a:ext uri="{FF2B5EF4-FFF2-40B4-BE49-F238E27FC236}">
                <a16:creationId xmlns:a16="http://schemas.microsoft.com/office/drawing/2014/main" id="{B83C4584-8611-81AE-3B7B-F1F7C81B3076}"/>
              </a:ext>
            </a:extLst>
          </p:cNvPr>
          <p:cNvSpPr txBox="1"/>
          <p:nvPr/>
        </p:nvSpPr>
        <p:spPr>
          <a:xfrm>
            <a:off x="500354" y="1699554"/>
            <a:ext cx="962110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3000">
                <a:solidFill>
                  <a:schemeClr val="bg1"/>
                </a:solidFill>
                <a:latin typeface="Arial"/>
                <a:ea typeface="PMingLiU"/>
                <a:cs typeface="Arial"/>
              </a:rPr>
              <a:t>由獅子會最高級所領導的使命</a:t>
            </a:r>
          </a:p>
          <a:p>
            <a:r>
              <a:rPr lang="zh-TW" sz="2000" i="1">
                <a:solidFill>
                  <a:srgbClr val="EBB700"/>
                </a:solidFill>
                <a:latin typeface="Arial" panose="020B0604020202020204" pitchFamily="34" charset="0"/>
                <a:ea typeface="PMingLiU"/>
                <a:cs typeface="Arial" panose="020B0604020202020204" pitchFamily="34" charset="0"/>
              </a:rPr>
              <a:t>國際領導人致力於成功並對成功負責。 </a:t>
            </a:r>
          </a:p>
        </p:txBody>
      </p:sp>
      <p:graphicFrame>
        <p:nvGraphicFramePr>
          <p:cNvPr id="9" name="Table 9">
            <a:extLst>
              <a:ext uri="{FF2B5EF4-FFF2-40B4-BE49-F238E27FC236}">
                <a16:creationId xmlns:a16="http://schemas.microsoft.com/office/drawing/2014/main" id="{11B693CC-51FA-9F0F-0814-261B9A8DFDF1}"/>
              </a:ext>
            </a:extLst>
          </p:cNvPr>
          <p:cNvGraphicFramePr>
            <a:graphicFrameLocks noGrp="1"/>
          </p:cNvGraphicFramePr>
          <p:nvPr>
            <p:extLst>
              <p:ext uri="{D42A27DB-BD31-4B8C-83A1-F6EECF244321}">
                <p14:modId xmlns:p14="http://schemas.microsoft.com/office/powerpoint/2010/main" val="295535451"/>
              </p:ext>
            </p:extLst>
          </p:nvPr>
        </p:nvGraphicFramePr>
        <p:xfrm>
          <a:off x="602592" y="2852416"/>
          <a:ext cx="10580415" cy="3647090"/>
        </p:xfrm>
        <a:graphic>
          <a:graphicData uri="http://schemas.openxmlformats.org/drawingml/2006/table">
            <a:tbl>
              <a:tblPr firstRow="1" bandRow="1">
                <a:tableStyleId>{5C22544A-7EE6-4342-B048-85BDC9FD1C3A}</a:tableStyleId>
              </a:tblPr>
              <a:tblGrid>
                <a:gridCol w="3811753">
                  <a:extLst>
                    <a:ext uri="{9D8B030D-6E8A-4147-A177-3AD203B41FA5}">
                      <a16:colId xmlns:a16="http://schemas.microsoft.com/office/drawing/2014/main" val="2610919145"/>
                    </a:ext>
                  </a:extLst>
                </a:gridCol>
                <a:gridCol w="208280">
                  <a:extLst>
                    <a:ext uri="{9D8B030D-6E8A-4147-A177-3AD203B41FA5}">
                      <a16:colId xmlns:a16="http://schemas.microsoft.com/office/drawing/2014/main" val="2799790583"/>
                    </a:ext>
                  </a:extLst>
                </a:gridCol>
                <a:gridCol w="6560382">
                  <a:extLst>
                    <a:ext uri="{9D8B030D-6E8A-4147-A177-3AD203B41FA5}">
                      <a16:colId xmlns:a16="http://schemas.microsoft.com/office/drawing/2014/main" val="2940864417"/>
                    </a:ext>
                  </a:extLst>
                </a:gridCol>
              </a:tblGrid>
              <a:tr h="641833">
                <a:tc>
                  <a:txBody>
                    <a:bodyPr/>
                    <a:lstStyle/>
                    <a:p>
                      <a:pPr algn="l"/>
                      <a:r>
                        <a:rPr lang="zh-TW" sz="3000" b="1" i="0">
                          <a:solidFill>
                            <a:srgbClr val="EBB700"/>
                          </a:solidFill>
                          <a:latin typeface="Arial" panose="020B0604020202020204" pitchFamily="34" charset="0"/>
                          <a:ea typeface="PMingLiU"/>
                          <a:cs typeface="Arial" panose="020B0604020202020204" pitchFamily="34" charset="0"/>
                        </a:rPr>
                        <a:t>角色</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3000" dirty="0">
                        <a:solidFill>
                          <a:schemeClr val="bg1"/>
                        </a:solidFill>
                      </a:endParaRPr>
                    </a:p>
                  </a:txBody>
                  <a:tcP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3000" b="1" i="0">
                          <a:solidFill>
                            <a:schemeClr val="bg1"/>
                          </a:solidFill>
                          <a:latin typeface="Arial" panose="020B0604020202020204" pitchFamily="34" charset="0"/>
                          <a:ea typeface="PMingLiU"/>
                          <a:cs typeface="Arial" panose="020B0604020202020204" pitchFamily="34" charset="0"/>
                        </a:rPr>
                        <a:t>職責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87808">
                <a:tc>
                  <a:txBody>
                    <a:bodyPr/>
                    <a:lstStyle/>
                    <a:p>
                      <a:pPr algn="l"/>
                      <a:r>
                        <a:rPr lang="zh-TW" sz="2000" b="1" i="0">
                          <a:solidFill>
                            <a:srgbClr val="EBB700"/>
                          </a:solidFill>
                          <a:latin typeface="Arial"/>
                          <a:ea typeface="PMingLiU"/>
                          <a:cs typeface="Arial"/>
                        </a:rPr>
                        <a:t>指導委員會</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solidFill>
                          <a:schemeClr val="bg1"/>
                        </a:solidFill>
                      </a:endParaRPr>
                    </a:p>
                  </a:txBody>
                  <a:tcP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b="0" i="0">
                          <a:solidFill>
                            <a:schemeClr val="bg1"/>
                          </a:solidFill>
                          <a:latin typeface="Arial"/>
                          <a:ea typeface="PMingLiU"/>
                          <a:cs typeface="Arial"/>
                        </a:rPr>
                        <a:t>提供</a:t>
                      </a:r>
                      <a:r>
                        <a:rPr lang="zh-TW" b="0" i="1">
                          <a:solidFill>
                            <a:schemeClr val="bg1"/>
                          </a:solidFill>
                          <a:latin typeface="Arial"/>
                          <a:ea typeface="PMingLiU"/>
                          <a:cs typeface="Arial"/>
                        </a:rPr>
                        <a:t>MISSION</a:t>
                      </a:r>
                      <a:r>
                        <a:rPr lang="zh-TW" b="0" i="0">
                          <a:solidFill>
                            <a:schemeClr val="bg1"/>
                          </a:solidFill>
                          <a:latin typeface="Arial"/>
                          <a:ea typeface="PMingLiU"/>
                          <a:cs typeface="Arial"/>
                        </a:rPr>
                        <a:t> </a:t>
                      </a:r>
                      <a:r>
                        <a:rPr lang="zh-TW" b="1" i="0">
                          <a:solidFill>
                            <a:schemeClr val="bg1"/>
                          </a:solidFill>
                          <a:latin typeface="Arial"/>
                          <a:ea typeface="PMingLiU"/>
                          <a:cs typeface="Arial"/>
                        </a:rPr>
                        <a:t>1.5</a:t>
                      </a:r>
                      <a:r>
                        <a:rPr lang="zh-TW" b="0" i="0">
                          <a:solidFill>
                            <a:schemeClr val="bg1"/>
                          </a:solidFill>
                          <a:latin typeface="Arial"/>
                          <a:ea typeface="PMingLiU"/>
                          <a:cs typeface="Arial"/>
                        </a:rPr>
                        <a:t>的行政監督 </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87808">
                <a:tc>
                  <a:txBody>
                    <a:bodyPr/>
                    <a:lstStyle/>
                    <a:p>
                      <a:pPr algn="l"/>
                      <a:r>
                        <a:rPr lang="zh-TW" sz="2000" b="1" i="0">
                          <a:solidFill>
                            <a:srgbClr val="EBB700"/>
                          </a:solidFill>
                          <a:latin typeface="Arial"/>
                          <a:ea typeface="PMingLiU"/>
                          <a:cs typeface="Arial"/>
                        </a:rPr>
                        <a:t>執行幹部</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b="0" i="0">
                          <a:solidFill>
                            <a:schemeClr val="bg1"/>
                          </a:solidFill>
                          <a:latin typeface="Arial" panose="020B0604020202020204" pitchFamily="34" charset="0"/>
                          <a:ea typeface="PMingLiU"/>
                          <a:cs typeface="Arial" panose="020B0604020202020204" pitchFamily="34" charset="0"/>
                        </a:rPr>
                        <a:t>擔任指導委員會並為全球行動團隊提供策略管理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87808">
                <a:tc>
                  <a:txBody>
                    <a:bodyPr/>
                    <a:lstStyle/>
                    <a:p>
                      <a:pPr algn="l"/>
                      <a:r>
                        <a:rPr lang="zh-TW" sz="2000" b="1" i="0">
                          <a:solidFill>
                            <a:srgbClr val="EBB700"/>
                          </a:solidFill>
                          <a:latin typeface="Arial"/>
                          <a:ea typeface="PMingLiU"/>
                          <a:cs typeface="Arial"/>
                        </a:rPr>
                        <a:t>國際理事</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b="0" i="0">
                          <a:solidFill>
                            <a:schemeClr val="bg1"/>
                          </a:solidFill>
                          <a:latin typeface="Arial"/>
                          <a:ea typeface="PMingLiU"/>
                          <a:cs typeface="Arial"/>
                        </a:rPr>
                        <a:t>推動全球參與並為憲章區、複合區和區團隊提供策略支持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41833">
                <a:tc>
                  <a:txBody>
                    <a:bodyPr/>
                    <a:lstStyle/>
                    <a:p>
                      <a:pPr algn="l"/>
                      <a:r>
                        <a:rPr lang="zh-TW" sz="2000" b="1" i="0">
                          <a:solidFill>
                            <a:srgbClr val="EBB700"/>
                          </a:solidFill>
                          <a:latin typeface="Arial"/>
                          <a:ea typeface="PMingLiU"/>
                          <a:cs typeface="Arial"/>
                        </a:rPr>
                        <a:t>GAT憲章區/地區領導人</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zh-TW" b="0" i="0">
                          <a:solidFill>
                            <a:schemeClr val="bg1"/>
                          </a:solidFill>
                          <a:latin typeface="Arial" panose="020B0604020202020204" pitchFamily="34" charset="0"/>
                          <a:ea typeface="PMingLiU"/>
                          <a:cs typeface="Arial" panose="020B0604020202020204" pitchFamily="34" charset="0"/>
                        </a:rPr>
                        <a:t>為憲章區、複合區和區團隊提供策略支持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4" name="Page Number - Blue">
            <a:extLst>
              <a:ext uri="{FF2B5EF4-FFF2-40B4-BE49-F238E27FC236}">
                <a16:creationId xmlns:a16="http://schemas.microsoft.com/office/drawing/2014/main" id="{02325EE8-EBA7-6355-6094-EA5E8686606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grpSp>
        <p:nvGrpSpPr>
          <p:cNvPr id="17" name="Group 16">
            <a:extLst>
              <a:ext uri="{FF2B5EF4-FFF2-40B4-BE49-F238E27FC236}">
                <a16:creationId xmlns:a16="http://schemas.microsoft.com/office/drawing/2014/main" id="{CD29611B-7529-4EDA-1AF3-228102C5503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8D35905A-0275-5BA4-3074-D11EC5B17E39}"/>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A12D292F-B01C-4D1C-B57F-DCFD1FC8B6A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190CC78-8397-9B54-169B-F0824A8DC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05DC6A2-AC76-8074-DA9F-5D4BF8DAA68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926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raphic 7">
            <a:extLst>
              <a:ext uri="{FF2B5EF4-FFF2-40B4-BE49-F238E27FC236}">
                <a16:creationId xmlns:a16="http://schemas.microsoft.com/office/drawing/2014/main" id="{03962555-D4BF-DF79-2FD4-520D9DBA121C}"/>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5" name="Body Copy">
            <a:extLst>
              <a:ext uri="{FF2B5EF4-FFF2-40B4-BE49-F238E27FC236}">
                <a16:creationId xmlns:a16="http://schemas.microsoft.com/office/drawing/2014/main" id="{F9346F5F-07C2-C102-5364-5E558535312F}"/>
              </a:ext>
            </a:extLst>
          </p:cNvPr>
          <p:cNvSpPr txBox="1">
            <a:spLocks/>
          </p:cNvSpPr>
          <p:nvPr/>
        </p:nvSpPr>
        <p:spPr>
          <a:xfrm>
            <a:off x="939860" y="1488593"/>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500" b="1">
                <a:solidFill>
                  <a:srgbClr val="0D2240"/>
                </a:solidFill>
              </a:rPr>
              <a:t>由GAT支持的使命</a:t>
            </a:r>
          </a:p>
          <a:p>
            <a:r>
              <a:rPr lang="zh-TW" sz="1400" i="1">
                <a:solidFill>
                  <a:srgbClr val="0D2240"/>
                </a:solidFill>
              </a:rPr>
              <a:t>全球行動團隊正在分會和區級領導此工作。</a:t>
            </a:r>
          </a:p>
        </p:txBody>
      </p:sp>
      <p:sp>
        <p:nvSpPr>
          <p:cNvPr id="6" name="Page Number - Blue">
            <a:extLst>
              <a:ext uri="{FF2B5EF4-FFF2-40B4-BE49-F238E27FC236}">
                <a16:creationId xmlns:a16="http://schemas.microsoft.com/office/drawing/2014/main" id="{1D5A2194-A45C-2F6D-5285-283F3B0D098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7" name="Headline">
            <a:extLst>
              <a:ext uri="{FF2B5EF4-FFF2-40B4-BE49-F238E27FC236}">
                <a16:creationId xmlns:a16="http://schemas.microsoft.com/office/drawing/2014/main" id="{1597BA1F-530E-D7CF-5567-2D70D499CE2D}"/>
              </a:ext>
            </a:extLst>
          </p:cNvPr>
          <p:cNvSpPr txBox="1">
            <a:spLocks/>
          </p:cNvSpPr>
          <p:nvPr/>
        </p:nvSpPr>
        <p:spPr>
          <a:xfrm>
            <a:off x="939860" y="69703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角色與職責</a:t>
            </a:r>
          </a:p>
        </p:txBody>
      </p:sp>
      <p:grpSp>
        <p:nvGrpSpPr>
          <p:cNvPr id="8" name="Group 7">
            <a:extLst>
              <a:ext uri="{FF2B5EF4-FFF2-40B4-BE49-F238E27FC236}">
                <a16:creationId xmlns:a16="http://schemas.microsoft.com/office/drawing/2014/main" id="{FB1E849C-62C3-8A9A-D5D8-14699732794E}"/>
              </a:ext>
            </a:extLst>
          </p:cNvPr>
          <p:cNvGrpSpPr/>
          <p:nvPr/>
        </p:nvGrpSpPr>
        <p:grpSpPr>
          <a:xfrm>
            <a:off x="788313" y="2376493"/>
            <a:ext cx="10902117" cy="4273691"/>
            <a:chOff x="1150637" y="2642461"/>
            <a:chExt cx="10902117" cy="4273691"/>
          </a:xfrm>
        </p:grpSpPr>
        <p:sp>
          <p:nvSpPr>
            <p:cNvPr id="9" name="Rounded Rectangle 8">
              <a:extLst>
                <a:ext uri="{FF2B5EF4-FFF2-40B4-BE49-F238E27FC236}">
                  <a16:creationId xmlns:a16="http://schemas.microsoft.com/office/drawing/2014/main" id="{348659AF-E3EF-8C29-B03A-9E9277DC913D}"/>
                </a:ext>
              </a:extLst>
            </p:cNvPr>
            <p:cNvSpPr/>
            <p:nvPr/>
          </p:nvSpPr>
          <p:spPr>
            <a:xfrm>
              <a:off x="1150637" y="3094429"/>
              <a:ext cx="3497513" cy="2753974"/>
            </a:xfrm>
            <a:prstGeom prst="roundRect">
              <a:avLst/>
            </a:prstGeom>
            <a:solidFill>
              <a:srgbClr val="612B88"/>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0" name="Headline">
              <a:extLst>
                <a:ext uri="{FF2B5EF4-FFF2-40B4-BE49-F238E27FC236}">
                  <a16:creationId xmlns:a16="http://schemas.microsoft.com/office/drawing/2014/main" id="{C4FC2BC1-1EE0-39BE-383B-0987A2154278}"/>
                </a:ext>
              </a:extLst>
            </p:cNvPr>
            <p:cNvSpPr txBox="1">
              <a:spLocks/>
            </p:cNvSpPr>
            <p:nvPr/>
          </p:nvSpPr>
          <p:spPr>
            <a:xfrm>
              <a:off x="1623995" y="3094429"/>
              <a:ext cx="2413887" cy="806663"/>
            </a:xfrm>
            <a:prstGeom prst="rect">
              <a:avLst/>
            </a:prstGeom>
            <a:noFill/>
            <a:ln>
              <a:noFill/>
            </a:ln>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000">
                  <a:solidFill>
                    <a:schemeClr val="bg1"/>
                  </a:solidFill>
                  <a:latin typeface="Arial" panose="020B0604020202020204" pitchFamily="34" charset="0"/>
                  <a:ea typeface="PMingLiU"/>
                  <a:cs typeface="Arial" panose="020B0604020202020204" pitchFamily="34" charset="0"/>
                </a:rPr>
                <a:t>區領導人</a:t>
              </a:r>
            </a:p>
          </p:txBody>
        </p:sp>
        <p:cxnSp>
          <p:nvCxnSpPr>
            <p:cNvPr id="11" name="Straight Connector 10">
              <a:extLst>
                <a:ext uri="{FF2B5EF4-FFF2-40B4-BE49-F238E27FC236}">
                  <a16:creationId xmlns:a16="http://schemas.microsoft.com/office/drawing/2014/main" id="{51CA3E49-0CC8-8F78-0284-E163C3282A8C}"/>
                </a:ext>
              </a:extLst>
            </p:cNvPr>
            <p:cNvCxnSpPr>
              <a:cxnSpLocks/>
              <a:stCxn id="14" idx="1"/>
            </p:cNvCxnSpPr>
            <p:nvPr/>
          </p:nvCxnSpPr>
          <p:spPr>
            <a:xfrm flipH="1">
              <a:off x="4652880" y="3217756"/>
              <a:ext cx="647540" cy="1253660"/>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6C7BECF0-0594-F2B8-D801-C89950C36554}"/>
                </a:ext>
              </a:extLst>
            </p:cNvPr>
            <p:cNvCxnSpPr>
              <a:cxnSpLocks/>
              <a:stCxn id="15" idx="1"/>
              <a:endCxn id="9" idx="3"/>
            </p:cNvCxnSpPr>
            <p:nvPr/>
          </p:nvCxnSpPr>
          <p:spPr>
            <a:xfrm flipH="1" flipV="1">
              <a:off x="4648150" y="4471416"/>
              <a:ext cx="652270" cy="7595"/>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39566BD0-A856-3274-4549-2998A87D097F}"/>
                </a:ext>
              </a:extLst>
            </p:cNvPr>
            <p:cNvCxnSpPr>
              <a:cxnSpLocks/>
              <a:stCxn id="16" idx="1"/>
              <a:endCxn id="9" idx="3"/>
            </p:cNvCxnSpPr>
            <p:nvPr/>
          </p:nvCxnSpPr>
          <p:spPr>
            <a:xfrm flipH="1" flipV="1">
              <a:off x="4648150" y="4471416"/>
              <a:ext cx="652270" cy="1358824"/>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5E231D5E-129A-1261-3D02-AE47E3159BE1}"/>
                </a:ext>
              </a:extLst>
            </p:cNvPr>
            <p:cNvSpPr/>
            <p:nvPr/>
          </p:nvSpPr>
          <p:spPr>
            <a:xfrm>
              <a:off x="5300420" y="2642461"/>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5" name="Rounded Rectangle 14">
              <a:extLst>
                <a:ext uri="{FF2B5EF4-FFF2-40B4-BE49-F238E27FC236}">
                  <a16:creationId xmlns:a16="http://schemas.microsoft.com/office/drawing/2014/main" id="{F00C8939-9F99-B180-1390-0C0FC2E2CF12}"/>
                </a:ext>
              </a:extLst>
            </p:cNvPr>
            <p:cNvSpPr/>
            <p:nvPr/>
          </p:nvSpPr>
          <p:spPr>
            <a:xfrm>
              <a:off x="5300420" y="3903716"/>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6" name="Rounded Rectangle 15">
              <a:extLst>
                <a:ext uri="{FF2B5EF4-FFF2-40B4-BE49-F238E27FC236}">
                  <a16:creationId xmlns:a16="http://schemas.microsoft.com/office/drawing/2014/main" id="{86868B08-9920-DC4D-E014-F0BCB310887C}"/>
                </a:ext>
              </a:extLst>
            </p:cNvPr>
            <p:cNvSpPr/>
            <p:nvPr/>
          </p:nvSpPr>
          <p:spPr>
            <a:xfrm>
              <a:off x="5300420" y="5164970"/>
              <a:ext cx="6752334" cy="133053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7" name="TextBox 16">
              <a:extLst>
                <a:ext uri="{FF2B5EF4-FFF2-40B4-BE49-F238E27FC236}">
                  <a16:creationId xmlns:a16="http://schemas.microsoft.com/office/drawing/2014/main" id="{15DE5861-694D-0BA9-1312-A5DE28405CFC}"/>
                </a:ext>
              </a:extLst>
            </p:cNvPr>
            <p:cNvSpPr txBox="1"/>
            <p:nvPr/>
          </p:nvSpPr>
          <p:spPr>
            <a:xfrm>
              <a:off x="7209980" y="2750951"/>
              <a:ext cx="4313000" cy="1336391"/>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創立分會  </a:t>
              </a: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輔導新會員   </a:t>
              </a: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培訓/追蹤區的成功  </a:t>
              </a: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提供資源和支持  </a:t>
              </a:r>
            </a:p>
            <a:p>
              <a:pPr marL="285750" indent="-285750">
                <a:spcBef>
                  <a:spcPts val="0"/>
                </a:spcBef>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負責實現憲章區/地區目標</a:t>
              </a:r>
            </a:p>
          </p:txBody>
        </p:sp>
        <p:sp>
          <p:nvSpPr>
            <p:cNvPr id="18" name="TextBox 17">
              <a:extLst>
                <a:ext uri="{FF2B5EF4-FFF2-40B4-BE49-F238E27FC236}">
                  <a16:creationId xmlns:a16="http://schemas.microsoft.com/office/drawing/2014/main" id="{10577900-0CDE-A041-F653-AE2DD4F74C06}"/>
                </a:ext>
              </a:extLst>
            </p:cNvPr>
            <p:cNvSpPr txBox="1"/>
            <p:nvPr/>
          </p:nvSpPr>
          <p:spPr>
            <a:xfrm>
              <a:off x="7209980" y="4087727"/>
              <a:ext cx="4643200" cy="1323439"/>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zh-TW" sz="1200">
                  <a:solidFill>
                    <a:schemeClr val="bg1"/>
                  </a:solidFill>
                  <a:latin typeface="Arial"/>
                  <a:ea typeface="PMingLiU"/>
                  <a:cs typeface="Arial"/>
                </a:rPr>
                <a:t>創立分會  </a:t>
              </a:r>
            </a:p>
            <a:p>
              <a:pPr marL="285750" indent="-285750">
                <a:spcBef>
                  <a:spcPts val="0"/>
                </a:spcBef>
                <a:spcAft>
                  <a:spcPts val="600"/>
                </a:spcAft>
                <a:buClr>
                  <a:srgbClr val="EBB700"/>
                </a:buClr>
                <a:buFont typeface="Arial" panose="020B0604020202020204" pitchFamily="34" charset="0"/>
                <a:buChar char="•"/>
              </a:pPr>
              <a:r>
                <a:rPr lang="zh-TW" sz="1200">
                  <a:solidFill>
                    <a:schemeClr val="bg1"/>
                  </a:solidFill>
                  <a:latin typeface="Arial"/>
                  <a:ea typeface="PMingLiU"/>
                  <a:cs typeface="Arial"/>
                </a:rPr>
                <a:t>輔導新會員   </a:t>
              </a:r>
            </a:p>
            <a:p>
              <a:pPr marL="285750" indent="-285750">
                <a:spcBef>
                  <a:spcPts val="0"/>
                </a:spcBef>
                <a:spcAft>
                  <a:spcPts val="600"/>
                </a:spcAft>
                <a:buClr>
                  <a:srgbClr val="EBB700"/>
                </a:buClr>
                <a:buFont typeface="Arial" panose="020B0604020202020204" pitchFamily="34" charset="0"/>
                <a:buChar char="•"/>
              </a:pPr>
              <a:r>
                <a:rPr lang="zh-TW" sz="1200">
                  <a:solidFill>
                    <a:schemeClr val="bg1"/>
                  </a:solidFill>
                  <a:latin typeface="Arial"/>
                  <a:ea typeface="PMingLiU"/>
                  <a:cs typeface="Arial"/>
                </a:rPr>
                <a:t>支持區培訓  </a:t>
              </a:r>
              <a:br>
                <a:rPr lang="zh-TW" sz="1200">
                  <a:solidFill>
                    <a:schemeClr val="bg1"/>
                  </a:solidFill>
                  <a:latin typeface="Arial"/>
                  <a:ea typeface="PMingLiU"/>
                  <a:cs typeface="Arial"/>
                </a:rPr>
              </a:br>
              <a:endParaRPr lang="zh-TW" sz="1200">
                <a:solidFill>
                  <a:schemeClr val="bg1"/>
                </a:solidFill>
                <a:latin typeface="Arial"/>
                <a:ea typeface="PMingLiU"/>
                <a:cs typeface="Arial"/>
              </a:endParaRP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zh-TW" sz="1200">
                  <a:solidFill>
                    <a:schemeClr val="bg1"/>
                  </a:solidFill>
                  <a:latin typeface="Arial"/>
                  <a:ea typeface="PMingLiU"/>
                  <a:cs typeface="Arial"/>
                </a:rPr>
                <a:t>提供資源並追蹤成功  </a:t>
              </a:r>
            </a:p>
            <a:p>
              <a:pPr marL="285750" indent="-285750">
                <a:spcBef>
                  <a:spcPts val="0"/>
                </a:spcBef>
                <a:spcAft>
                  <a:spcPts val="600"/>
                </a:spcAft>
                <a:buClr>
                  <a:srgbClr val="EBB700"/>
                </a:buClr>
                <a:buFont typeface="Arial" panose="020B0604020202020204" pitchFamily="34" charset="0"/>
                <a:buChar char="•"/>
              </a:pPr>
              <a:r>
                <a:rPr lang="zh-TW" sz="1200">
                  <a:solidFill>
                    <a:schemeClr val="bg1"/>
                  </a:solidFill>
                  <a:latin typeface="Arial"/>
                  <a:ea typeface="PMingLiU"/>
                  <a:cs typeface="Arial"/>
                </a:rPr>
                <a:t>對複合區目標負責</a:t>
              </a:r>
            </a:p>
          </p:txBody>
        </p:sp>
        <p:sp>
          <p:nvSpPr>
            <p:cNvPr id="19" name="TextBox 18">
              <a:extLst>
                <a:ext uri="{FF2B5EF4-FFF2-40B4-BE49-F238E27FC236}">
                  <a16:creationId xmlns:a16="http://schemas.microsoft.com/office/drawing/2014/main" id="{FDDFCF33-70A1-A38E-4F91-3E518F339626}"/>
                </a:ext>
              </a:extLst>
            </p:cNvPr>
            <p:cNvSpPr txBox="1"/>
            <p:nvPr/>
          </p:nvSpPr>
          <p:spPr>
            <a:xfrm>
              <a:off x="7209980" y="5300325"/>
              <a:ext cx="4796474" cy="1615827"/>
            </a:xfrm>
            <a:prstGeom prst="rect">
              <a:avLst/>
            </a:prstGeom>
            <a:noFill/>
          </p:spPr>
          <p:txBody>
            <a:bodyPr wrap="square" lIns="91440" tIns="45720" rIns="91440" bIns="45720" numCol="2" rtlCol="0" anchor="t">
              <a:spAutoFit/>
            </a:bodyPr>
            <a:lstStyle/>
            <a:p>
              <a:pPr marL="285750" indent="-285750">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激勵和促進會員成長</a:t>
              </a:r>
            </a:p>
            <a:p>
              <a:pPr marL="285750" indent="-285750">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引導和支持第一副總監/當選總監培訓計劃  </a:t>
              </a:r>
            </a:p>
            <a:p>
              <a:pPr>
                <a:spcAft>
                  <a:spcPts val="600"/>
                </a:spcAft>
                <a:buClr>
                  <a:srgbClr val="EBB700"/>
                </a:buClr>
              </a:pPr>
              <a:endParaRPr lang="en-US" sz="1200" dirty="0">
                <a:solidFill>
                  <a:schemeClr val="bg1"/>
                </a:solidFill>
                <a:latin typeface="Arial"/>
                <a:ea typeface="ヒラギノ角ゴ Pro W3"/>
                <a:cs typeface="Arial"/>
              </a:endParaRPr>
            </a:p>
            <a:p>
              <a:pPr>
                <a:spcAft>
                  <a:spcPts val="600"/>
                </a:spcAft>
                <a:buClr>
                  <a:srgbClr val="EBB700"/>
                </a:buClr>
              </a:pPr>
              <a:endParaRPr lang="en-US" sz="1200" dirty="0">
                <a:solidFill>
                  <a:schemeClr val="bg1"/>
                </a:solidFill>
                <a:latin typeface="Arial"/>
                <a:ea typeface="ヒラギノ角ゴ Pro W3"/>
                <a:cs typeface="Arial"/>
              </a:endParaRP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Aft>
                  <a:spcPts val="600"/>
                </a:spcAft>
                <a:buClr>
                  <a:srgbClr val="EBB700"/>
                </a:buClr>
                <a:buFont typeface="Arial,Sans-Serif" panose="020B0604020202020204" pitchFamily="34" charset="0"/>
                <a:buChar char="•"/>
              </a:pPr>
              <a:r>
                <a:rPr lang="zh-TW" sz="1200" dirty="0">
                  <a:solidFill>
                    <a:schemeClr val="bg1"/>
                  </a:solidFill>
                  <a:latin typeface="Arial"/>
                  <a:ea typeface="PMingLiU"/>
                  <a:cs typeface="Arial"/>
                </a:rPr>
                <a:t>積極參與領導發展的活動</a:t>
              </a:r>
            </a:p>
            <a:p>
              <a:pPr marL="285750" indent="-285750">
                <a:spcAft>
                  <a:spcPts val="600"/>
                </a:spcAft>
                <a:buClr>
                  <a:srgbClr val="EBB700"/>
                </a:buClr>
                <a:buFont typeface="Arial" panose="020B0604020202020204" pitchFamily="34" charset="0"/>
                <a:buChar char="•"/>
              </a:pPr>
              <a:r>
                <a:rPr lang="zh-TW" sz="1200" dirty="0">
                  <a:solidFill>
                    <a:schemeClr val="bg1"/>
                  </a:solidFill>
                  <a:latin typeface="Arial"/>
                  <a:ea typeface="PMingLiU"/>
                  <a:cs typeface="Arial"/>
                </a:rPr>
                <a:t>成為 </a:t>
              </a:r>
              <a:r>
                <a:rPr lang="zh-TW" sz="1200" i="1" dirty="0">
                  <a:solidFill>
                    <a:schemeClr val="bg1"/>
                  </a:solidFill>
                  <a:latin typeface="Arial"/>
                  <a:ea typeface="PMingLiU"/>
                  <a:cs typeface="Arial"/>
                </a:rPr>
                <a:t>MISSION</a:t>
              </a:r>
              <a:r>
                <a:rPr lang="zh-TW" sz="1200" dirty="0">
                  <a:solidFill>
                    <a:schemeClr val="bg1"/>
                  </a:solidFill>
                  <a:latin typeface="Arial"/>
                  <a:ea typeface="PMingLiU"/>
                  <a:cs typeface="Arial"/>
                </a:rPr>
                <a:t> </a:t>
              </a:r>
              <a:r>
                <a:rPr lang="zh-TW" sz="1200" b="1" dirty="0">
                  <a:solidFill>
                    <a:schemeClr val="bg1"/>
                  </a:solidFill>
                  <a:latin typeface="Arial"/>
                  <a:ea typeface="PMingLiU"/>
                  <a:cs typeface="Arial"/>
                </a:rPr>
                <a:t>1.5</a:t>
              </a:r>
              <a:r>
                <a:rPr lang="zh-TW" sz="1200" dirty="0">
                  <a:solidFill>
                    <a:schemeClr val="bg1"/>
                  </a:solidFill>
                  <a:latin typeface="Arial"/>
                  <a:ea typeface="PMingLiU"/>
                  <a:cs typeface="Arial"/>
                </a:rPr>
                <a:t> 的導師，並倡導會員成長的成功</a:t>
              </a:r>
            </a:p>
          </p:txBody>
        </p:sp>
        <p:sp>
          <p:nvSpPr>
            <p:cNvPr id="20" name="Headline">
              <a:extLst>
                <a:ext uri="{FF2B5EF4-FFF2-40B4-BE49-F238E27FC236}">
                  <a16:creationId xmlns:a16="http://schemas.microsoft.com/office/drawing/2014/main" id="{065A64CD-DAFB-4443-5CD5-4F6E763075C7}"/>
                </a:ext>
              </a:extLst>
            </p:cNvPr>
            <p:cNvSpPr txBox="1">
              <a:spLocks/>
            </p:cNvSpPr>
            <p:nvPr/>
          </p:nvSpPr>
          <p:spPr>
            <a:xfrm>
              <a:off x="5466078" y="2911665"/>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000" dirty="0">
                  <a:solidFill>
                    <a:schemeClr val="bg1"/>
                  </a:solidFill>
                  <a:latin typeface="Arial" panose="020B0604020202020204" pitchFamily="34" charset="0"/>
                  <a:ea typeface="PMingLiU"/>
                  <a:cs typeface="Arial" panose="020B0604020202020204" pitchFamily="34" charset="0"/>
                </a:rPr>
                <a:t>GAT 憲章區</a:t>
              </a:r>
              <a:br>
                <a:rPr lang="zh-TW" sz="2000" dirty="0">
                  <a:solidFill>
                    <a:schemeClr val="bg1"/>
                  </a:solidFill>
                  <a:latin typeface="Arial" panose="020B0604020202020204" pitchFamily="34" charset="0"/>
                  <a:ea typeface="PMingLiU"/>
                  <a:cs typeface="Arial" panose="020B0604020202020204" pitchFamily="34" charset="0"/>
                </a:rPr>
              </a:br>
              <a:r>
                <a:rPr lang="zh-TW" sz="2000" dirty="0">
                  <a:solidFill>
                    <a:schemeClr val="bg1"/>
                  </a:solidFill>
                  <a:latin typeface="Arial" panose="020B0604020202020204" pitchFamily="34" charset="0"/>
                  <a:ea typeface="PMingLiU"/>
                  <a:cs typeface="Arial" panose="020B0604020202020204" pitchFamily="34" charset="0"/>
                </a:rPr>
                <a:t>及地區領導人</a:t>
              </a:r>
            </a:p>
          </p:txBody>
        </p:sp>
        <p:sp>
          <p:nvSpPr>
            <p:cNvPr id="21" name="Headline">
              <a:extLst>
                <a:ext uri="{FF2B5EF4-FFF2-40B4-BE49-F238E27FC236}">
                  <a16:creationId xmlns:a16="http://schemas.microsoft.com/office/drawing/2014/main" id="{8E3F13E9-0267-D987-D9E0-6F1F4DB80479}"/>
                </a:ext>
              </a:extLst>
            </p:cNvPr>
            <p:cNvSpPr txBox="1">
              <a:spLocks/>
            </p:cNvSpPr>
            <p:nvPr/>
          </p:nvSpPr>
          <p:spPr>
            <a:xfrm>
              <a:off x="5466078" y="4174777"/>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000">
                  <a:solidFill>
                    <a:schemeClr val="bg1"/>
                  </a:solidFill>
                  <a:latin typeface="Arial" panose="020B0604020202020204" pitchFamily="34" charset="0"/>
                  <a:ea typeface="PMingLiU"/>
                  <a:cs typeface="Arial" panose="020B0604020202020204" pitchFamily="34" charset="0"/>
                </a:rPr>
                <a:t>複合區領導人</a:t>
              </a:r>
            </a:p>
          </p:txBody>
        </p:sp>
        <p:sp>
          <p:nvSpPr>
            <p:cNvPr id="22" name="Headline">
              <a:extLst>
                <a:ext uri="{FF2B5EF4-FFF2-40B4-BE49-F238E27FC236}">
                  <a16:creationId xmlns:a16="http://schemas.microsoft.com/office/drawing/2014/main" id="{8C942103-2B5B-9038-37F3-08709AF9DBE6}"/>
                </a:ext>
              </a:extLst>
            </p:cNvPr>
            <p:cNvSpPr txBox="1">
              <a:spLocks/>
            </p:cNvSpPr>
            <p:nvPr/>
          </p:nvSpPr>
          <p:spPr>
            <a:xfrm>
              <a:off x="5466078" y="5530486"/>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000">
                  <a:solidFill>
                    <a:schemeClr val="bg1"/>
                  </a:solidFill>
                  <a:latin typeface="Arial" panose="020B0604020202020204" pitchFamily="34" charset="0"/>
                  <a:ea typeface="PMingLiU"/>
                  <a:cs typeface="Arial" panose="020B0604020202020204" pitchFamily="34" charset="0"/>
                </a:rPr>
                <a:t>小組長</a:t>
              </a:r>
            </a:p>
          </p:txBody>
        </p:sp>
        <p:sp>
          <p:nvSpPr>
            <p:cNvPr id="23" name="TextBox 22">
              <a:extLst>
                <a:ext uri="{FF2B5EF4-FFF2-40B4-BE49-F238E27FC236}">
                  <a16:creationId xmlns:a16="http://schemas.microsoft.com/office/drawing/2014/main" id="{B05D894D-2C8B-1F8F-D60F-76CE83C3738E}"/>
                </a:ext>
              </a:extLst>
            </p:cNvPr>
            <p:cNvSpPr txBox="1"/>
            <p:nvPr/>
          </p:nvSpPr>
          <p:spPr>
            <a:xfrm>
              <a:off x="1516773" y="3816916"/>
              <a:ext cx="2664589" cy="1723549"/>
            </a:xfrm>
            <a:prstGeom prst="rect">
              <a:avLst/>
            </a:prstGeom>
            <a:noFill/>
            <a:ln>
              <a:noFill/>
            </a:ln>
          </p:spPr>
          <p:txBody>
            <a:bodyPr wrap="square" rtlCol="0">
              <a:spAutoFit/>
            </a:bodyPr>
            <a:lstStyle/>
            <a:p>
              <a:pPr marL="285750" indent="-285750">
                <a:spcBef>
                  <a:spcPts val="0"/>
                </a:spcBef>
                <a:spcAft>
                  <a:spcPts val="600"/>
                </a:spcAft>
                <a:buClr>
                  <a:srgbClr val="EBB700"/>
                </a:buClr>
                <a:buFont typeface="Arial" panose="020B0604020202020204" pitchFamily="34" charset="0"/>
                <a:buChar char="•"/>
              </a:pPr>
              <a:r>
                <a:rPr lang="zh-TW" sz="1600">
                  <a:solidFill>
                    <a:schemeClr val="bg1"/>
                  </a:solidFill>
                  <a:latin typeface="Arial"/>
                  <a:ea typeface="PMingLiU"/>
                  <a:cs typeface="Arial"/>
                </a:rPr>
                <a:t>第一副總監/當選總監培訓和支持  </a:t>
              </a:r>
            </a:p>
            <a:p>
              <a:pPr marL="285750" indent="-285750">
                <a:spcBef>
                  <a:spcPts val="0"/>
                </a:spcBef>
                <a:spcAft>
                  <a:spcPts val="600"/>
                </a:spcAft>
                <a:buClr>
                  <a:srgbClr val="EBB700"/>
                </a:buClr>
                <a:buFont typeface="Arial" panose="020B0604020202020204" pitchFamily="34" charset="0"/>
                <a:buChar char="•"/>
              </a:pPr>
              <a:r>
                <a:rPr lang="zh-TW" sz="1600">
                  <a:solidFill>
                    <a:schemeClr val="bg1"/>
                  </a:solidFill>
                  <a:latin typeface="Arial"/>
                  <a:ea typeface="PMingLiU"/>
                  <a:cs typeface="Arial"/>
                </a:rPr>
                <a:t>參與領導發展的活動  </a:t>
              </a:r>
            </a:p>
            <a:p>
              <a:pPr marL="285750" indent="-285750">
                <a:spcBef>
                  <a:spcPts val="0"/>
                </a:spcBef>
                <a:spcAft>
                  <a:spcPts val="600"/>
                </a:spcAft>
                <a:buClr>
                  <a:srgbClr val="EBB700"/>
                </a:buClr>
                <a:buFont typeface="Arial" panose="020B0604020202020204" pitchFamily="34" charset="0"/>
                <a:buChar char="•"/>
              </a:pPr>
              <a:r>
                <a:rPr lang="zh-TW" sz="1600">
                  <a:solidFill>
                    <a:schemeClr val="bg1"/>
                  </a:solidFill>
                  <a:latin typeface="Arial"/>
                  <a:ea typeface="PMingLiU"/>
                  <a:cs typeface="Arial"/>
                </a:rPr>
                <a:t>指導和推廣使命</a:t>
              </a:r>
            </a:p>
          </p:txBody>
        </p:sp>
      </p:grpSp>
      <p:sp>
        <p:nvSpPr>
          <p:cNvPr id="24" name="Rectangle 23">
            <a:extLst>
              <a:ext uri="{FF2B5EF4-FFF2-40B4-BE49-F238E27FC236}">
                <a16:creationId xmlns:a16="http://schemas.microsoft.com/office/drawing/2014/main" id="{3F64E84F-F966-082C-BD9F-83999AAB0F97}"/>
              </a:ext>
            </a:extLst>
          </p:cNvPr>
          <p:cNvSpPr/>
          <p:nvPr/>
        </p:nvSpPr>
        <p:spPr>
          <a:xfrm rot="5400000" flipH="1">
            <a:off x="1329922" y="104681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37" name="Group 36">
            <a:extLst>
              <a:ext uri="{FF2B5EF4-FFF2-40B4-BE49-F238E27FC236}">
                <a16:creationId xmlns:a16="http://schemas.microsoft.com/office/drawing/2014/main" id="{924F019E-8CAF-F670-8EB2-C56E735BD8BD}"/>
              </a:ext>
            </a:extLst>
          </p:cNvPr>
          <p:cNvGrpSpPr/>
          <p:nvPr/>
        </p:nvGrpSpPr>
        <p:grpSpPr>
          <a:xfrm>
            <a:off x="0" y="0"/>
            <a:ext cx="12192000" cy="457200"/>
            <a:chOff x="0" y="0"/>
            <a:chExt cx="12192000" cy="457200"/>
          </a:xfrm>
        </p:grpSpPr>
        <p:grpSp>
          <p:nvGrpSpPr>
            <p:cNvPr id="38" name="Group 37">
              <a:extLst>
                <a:ext uri="{FF2B5EF4-FFF2-40B4-BE49-F238E27FC236}">
                  <a16:creationId xmlns:a16="http://schemas.microsoft.com/office/drawing/2014/main" id="{0F8F8904-DFEC-DE98-46B6-F8226AFEA74C}"/>
                </a:ext>
              </a:extLst>
            </p:cNvPr>
            <p:cNvGrpSpPr/>
            <p:nvPr/>
          </p:nvGrpSpPr>
          <p:grpSpPr>
            <a:xfrm>
              <a:off x="0" y="0"/>
              <a:ext cx="12188952" cy="457200"/>
              <a:chOff x="0" y="0"/>
              <a:chExt cx="12188952" cy="457200"/>
            </a:xfrm>
          </p:grpSpPr>
          <p:sp>
            <p:nvSpPr>
              <p:cNvPr id="40" name="Background - Solid">
                <a:extLst>
                  <a:ext uri="{FF2B5EF4-FFF2-40B4-BE49-F238E27FC236}">
                    <a16:creationId xmlns:a16="http://schemas.microsoft.com/office/drawing/2014/main" id="{3786075B-166B-2795-7C73-AF867CBFADC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7E6701E8-7899-7BDE-FC05-9953C8A5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39" name="Straight Connector 38">
              <a:extLst>
                <a:ext uri="{FF2B5EF4-FFF2-40B4-BE49-F238E27FC236}">
                  <a16:creationId xmlns:a16="http://schemas.microsoft.com/office/drawing/2014/main" id="{CA06341D-9054-9669-0F22-469E7CD8ABD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387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6A455-6696-2CCF-F76A-0489F5F2BDAA}"/>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Body Copy">
            <a:extLst>
              <a:ext uri="{FF2B5EF4-FFF2-40B4-BE49-F238E27FC236}">
                <a16:creationId xmlns:a16="http://schemas.microsoft.com/office/drawing/2014/main" id="{DD466D36-54BE-3EE4-EF40-7F7EA41CAECA}"/>
              </a:ext>
            </a:extLst>
          </p:cNvPr>
          <p:cNvSpPr txBox="1">
            <a:spLocks/>
          </p:cNvSpPr>
          <p:nvPr/>
        </p:nvSpPr>
        <p:spPr>
          <a:xfrm>
            <a:off x="457985" y="766111"/>
            <a:ext cx="8118455"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5000" b="1" i="1">
                <a:solidFill>
                  <a:schemeClr val="bg1"/>
                </a:solidFill>
                <a:latin typeface="Arial"/>
                <a:ea typeface="PMingLiU" charset="0"/>
                <a:cs typeface="Arial"/>
              </a:rPr>
              <a:t>MISSION</a:t>
            </a:r>
            <a:r>
              <a:rPr lang="zh-TW" sz="5000" b="1">
                <a:solidFill>
                  <a:schemeClr val="bg1"/>
                </a:solidFill>
                <a:latin typeface="Arial"/>
                <a:ea typeface="PMingLiU" charset="0"/>
                <a:cs typeface="Arial"/>
              </a:rPr>
              <a:t> 1.5 </a:t>
            </a:r>
            <a:r>
              <a:rPr lang="zh-TW" sz="5000" b="1">
                <a:solidFill>
                  <a:srgbClr val="EBB700"/>
                </a:solidFill>
                <a:latin typeface="Arial"/>
                <a:ea typeface="PMingLiU" charset="0"/>
                <a:cs typeface="Arial"/>
              </a:rPr>
              <a:t>策略 </a:t>
            </a:r>
          </a:p>
        </p:txBody>
      </p:sp>
      <p:sp>
        <p:nvSpPr>
          <p:cNvPr id="7" name="Body Copy">
            <a:extLst>
              <a:ext uri="{FF2B5EF4-FFF2-40B4-BE49-F238E27FC236}">
                <a16:creationId xmlns:a16="http://schemas.microsoft.com/office/drawing/2014/main" id="{184D709D-00D0-840D-FBFA-1EFA763D4BA3}"/>
              </a:ext>
            </a:extLst>
          </p:cNvPr>
          <p:cNvSpPr txBox="1">
            <a:spLocks/>
          </p:cNvSpPr>
          <p:nvPr/>
        </p:nvSpPr>
        <p:spPr>
          <a:xfrm>
            <a:off x="500355"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200" b="1">
                <a:solidFill>
                  <a:srgbClr val="F0C300"/>
                </a:solidFill>
                <a:latin typeface="Arial"/>
                <a:ea typeface="PMingLiU"/>
                <a:cs typeface="Arial"/>
              </a:rPr>
              <a:t>了解</a:t>
            </a:r>
            <a:r>
              <a:rPr lang="zh-TW" sz="2200" b="1" i="1">
                <a:solidFill>
                  <a:srgbClr val="F0C300"/>
                </a:solidFill>
                <a:latin typeface="Arial"/>
                <a:ea typeface="PMingLiU"/>
                <a:cs typeface="Arial"/>
              </a:rPr>
              <a:t>MISSION</a:t>
            </a:r>
            <a:r>
              <a:rPr lang="zh-TW" sz="2200" b="1">
                <a:solidFill>
                  <a:srgbClr val="F0C300"/>
                </a:solidFill>
                <a:latin typeface="Arial"/>
                <a:ea typeface="PMingLiU"/>
                <a:cs typeface="Arial"/>
              </a:rPr>
              <a:t> 1.5 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做出支持</a:t>
            </a:r>
            <a:r>
              <a:rPr lang="zh-TW" sz="1800" i="1">
                <a:solidFill>
                  <a:schemeClr val="bg1"/>
                </a:solidFill>
                <a:latin typeface="Arial"/>
                <a:ea typeface="PMingLiU"/>
                <a:cs typeface="Arial"/>
              </a:rPr>
              <a:t>對</a:t>
            </a:r>
            <a:r>
              <a:rPr lang="zh-TW" sz="1800" b="1" i="1">
                <a:solidFill>
                  <a:schemeClr val="bg1"/>
                </a:solidFill>
                <a:latin typeface="Arial"/>
                <a:ea typeface="PMingLiU"/>
                <a:cs typeface="Arial"/>
              </a:rPr>
              <a:t>MISSION</a:t>
            </a:r>
            <a:r>
              <a:rPr lang="zh-TW" sz="1800" b="1">
                <a:solidFill>
                  <a:schemeClr val="bg1"/>
                </a:solidFill>
                <a:latin typeface="Arial"/>
                <a:ea typeface="PMingLiU"/>
                <a:cs typeface="Arial"/>
              </a:rPr>
              <a:t> 1.5</a:t>
            </a:r>
            <a:r>
              <a:rPr lang="zh-TW" sz="1800">
                <a:solidFill>
                  <a:schemeClr val="bg1"/>
                </a:solidFill>
                <a:latin typeface="Arial"/>
                <a:ea typeface="PMingLiU"/>
                <a:cs typeface="Arial"/>
              </a:rPr>
              <a:t>的個人承諾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了解</a:t>
            </a:r>
            <a:r>
              <a:rPr lang="zh-TW" sz="1800" i="1">
                <a:solidFill>
                  <a:schemeClr val="bg1"/>
                </a:solidFill>
                <a:latin typeface="Arial"/>
                <a:ea typeface="PMingLiU"/>
                <a:cs typeface="Arial"/>
              </a:rPr>
              <a:t>MISSION</a:t>
            </a:r>
            <a:r>
              <a:rPr lang="zh-TW" sz="1800">
                <a:solidFill>
                  <a:schemeClr val="bg1"/>
                </a:solidFill>
                <a:latin typeface="Arial"/>
                <a:ea typeface="PMingLiU"/>
                <a:cs typeface="Arial"/>
              </a:rPr>
              <a:t> 1.5的角色和職責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各級的溝通與協作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zh-TW" sz="2200" b="1">
                <a:solidFill>
                  <a:srgbClr val="F0C300"/>
                </a:solidFill>
                <a:latin typeface="Arial"/>
                <a:ea typeface="PMingLiU"/>
                <a:cs typeface="Arial"/>
              </a:rPr>
              <a:t>以身作則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輔導至少1名新會員並創立至少1個新分會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激勵、鼓舞並支持獅友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適時調整計劃 </a:t>
            </a:r>
          </a:p>
        </p:txBody>
      </p:sp>
      <p:sp>
        <p:nvSpPr>
          <p:cNvPr id="12" name="Body Copy">
            <a:extLst>
              <a:ext uri="{FF2B5EF4-FFF2-40B4-BE49-F238E27FC236}">
                <a16:creationId xmlns:a16="http://schemas.microsoft.com/office/drawing/2014/main" id="{055F37C4-A19A-8256-4153-40B201A05347}"/>
              </a:ext>
            </a:extLst>
          </p:cNvPr>
          <p:cNvSpPr txBox="1">
            <a:spLocks/>
          </p:cNvSpPr>
          <p:nvPr/>
        </p:nvSpPr>
        <p:spPr>
          <a:xfrm>
            <a:off x="6302066"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200" b="1">
                <a:solidFill>
                  <a:srgbClr val="F0C300"/>
                </a:solidFill>
                <a:latin typeface="Arial"/>
                <a:ea typeface="PMingLiU"/>
                <a:cs typeface="Arial"/>
              </a:rPr>
              <a:t>負責</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負責</a:t>
            </a:r>
            <a:r>
              <a:rPr lang="zh-TW" sz="1800" b="1" i="1">
                <a:solidFill>
                  <a:schemeClr val="bg1"/>
                </a:solidFill>
                <a:latin typeface="Arial"/>
                <a:ea typeface="PMingLiU"/>
                <a:cs typeface="Arial"/>
              </a:rPr>
              <a:t>MISSION</a:t>
            </a:r>
            <a:r>
              <a:rPr lang="zh-TW" sz="1800" b="1">
                <a:solidFill>
                  <a:schemeClr val="bg1"/>
                </a:solidFill>
                <a:latin typeface="Arial"/>
                <a:ea typeface="PMingLiU"/>
                <a:cs typeface="Arial"/>
              </a:rPr>
              <a:t> 1.5</a:t>
            </a:r>
            <a:r>
              <a:rPr lang="zh-TW" sz="1800">
                <a:solidFill>
                  <a:schemeClr val="bg1"/>
                </a:solidFill>
                <a:latin typeface="Arial"/>
                <a:ea typeface="PMingLiU"/>
                <a:cs typeface="Arial"/>
              </a:rPr>
              <a:t>的成功</a:t>
            </a:r>
            <a:r>
              <a:rPr lang="zh-TW" sz="1800" b="1">
                <a:solidFill>
                  <a:schemeClr val="bg1"/>
                </a:solidFill>
                <a:latin typeface="Arial"/>
                <a:ea typeface="PMingLiU"/>
                <a:cs typeface="Arial"/>
              </a:rPr>
              <a:t>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提供報告並確定成功和挑戰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實現預期目標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zh-TW" sz="2200" b="1">
                <a:solidFill>
                  <a:srgbClr val="F0C300"/>
                </a:solidFill>
                <a:latin typeface="Arial"/>
                <a:ea typeface="PMingLiU"/>
                <a:cs typeface="Arial"/>
              </a:rPr>
              <a:t>採取行動</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確保</a:t>
            </a:r>
            <a:r>
              <a:rPr lang="zh-TW" sz="1800" i="1">
                <a:solidFill>
                  <a:schemeClr val="bg1"/>
                </a:solidFill>
                <a:latin typeface="Arial"/>
                <a:ea typeface="PMingLiU"/>
                <a:cs typeface="Arial"/>
              </a:rPr>
              <a:t>MISSION</a:t>
            </a:r>
            <a:r>
              <a:rPr lang="zh-TW" sz="1800">
                <a:solidFill>
                  <a:schemeClr val="bg1"/>
                </a:solidFill>
                <a:latin typeface="Arial"/>
                <a:ea typeface="PMingLiU"/>
                <a:cs typeface="Arial"/>
              </a:rPr>
              <a:t> </a:t>
            </a:r>
            <a:r>
              <a:rPr lang="zh-TW" sz="1800" b="1">
                <a:solidFill>
                  <a:schemeClr val="bg1"/>
                </a:solidFill>
                <a:latin typeface="Arial"/>
                <a:ea typeface="PMingLiU"/>
                <a:cs typeface="Arial"/>
              </a:rPr>
              <a:t>1.5</a:t>
            </a:r>
            <a:r>
              <a:rPr lang="zh-TW" sz="1800">
                <a:solidFill>
                  <a:schemeClr val="bg1"/>
                </a:solidFill>
                <a:latin typeface="Arial"/>
                <a:ea typeface="PMingLiU"/>
                <a:cs typeface="Arial"/>
              </a:rPr>
              <a:t>的宣傳、培訓及計劃的實施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審查報告並提供策略指導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確保各級支持能使新分會和既有分會受益</a:t>
            </a:r>
          </a:p>
        </p:txBody>
      </p:sp>
      <p:sp>
        <p:nvSpPr>
          <p:cNvPr id="2" name="Page Number - White">
            <a:extLst>
              <a:ext uri="{FF2B5EF4-FFF2-40B4-BE49-F238E27FC236}">
                <a16:creationId xmlns:a16="http://schemas.microsoft.com/office/drawing/2014/main" id="{F969D471-717C-FE28-5F32-640CA40E429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13" name="Group 12">
            <a:extLst>
              <a:ext uri="{FF2B5EF4-FFF2-40B4-BE49-F238E27FC236}">
                <a16:creationId xmlns:a16="http://schemas.microsoft.com/office/drawing/2014/main" id="{AFCC01AD-56DC-CC68-2437-8B6A4701EF91}"/>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A622D872-23DF-5754-484B-64F95C57B09B}"/>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BA85F62A-EF6A-0407-4B15-E113F7799FB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9751F7C-9504-D8CA-EE99-9749354C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55836A34-E5E5-5BB8-9260-76BAFCCED60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119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6B9E259-61AA-D025-4B2E-049CAD5D33C5}"/>
              </a:ext>
            </a:extLst>
          </p:cNvPr>
          <p:cNvGrpSpPr/>
          <p:nvPr/>
        </p:nvGrpSpPr>
        <p:grpSpPr>
          <a:xfrm>
            <a:off x="-5444" y="-2"/>
            <a:ext cx="12197444" cy="6858002"/>
            <a:chOff x="-5444" y="-2"/>
            <a:chExt cx="12197444" cy="6858002"/>
          </a:xfrm>
        </p:grpSpPr>
        <p:sp>
          <p:nvSpPr>
            <p:cNvPr id="20" name="Rectangle 19">
              <a:extLst>
                <a:ext uri="{FF2B5EF4-FFF2-40B4-BE49-F238E27FC236}">
                  <a16:creationId xmlns:a16="http://schemas.microsoft.com/office/drawing/2014/main" id="{4ED8FDD6-C250-180E-E9E2-EC9024192DD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1" name="Graphic 9">
              <a:extLst>
                <a:ext uri="{FF2B5EF4-FFF2-40B4-BE49-F238E27FC236}">
                  <a16:creationId xmlns:a16="http://schemas.microsoft.com/office/drawing/2014/main" id="{AC1A95BA-8E28-4183-FE42-FED0C9200ECA}"/>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22" name="Graphic 35">
              <a:extLst>
                <a:ext uri="{FF2B5EF4-FFF2-40B4-BE49-F238E27FC236}">
                  <a16:creationId xmlns:a16="http://schemas.microsoft.com/office/drawing/2014/main" id="{05D406F4-B3B5-5B02-94AF-61BE91A345FF}"/>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23" name="Graphic 31">
              <a:extLst>
                <a:ext uri="{FF2B5EF4-FFF2-40B4-BE49-F238E27FC236}">
                  <a16:creationId xmlns:a16="http://schemas.microsoft.com/office/drawing/2014/main" id="{7CA780AB-F83E-E485-1426-334F5FFF57F4}"/>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24" name="Graphic 32">
              <a:extLst>
                <a:ext uri="{FF2B5EF4-FFF2-40B4-BE49-F238E27FC236}">
                  <a16:creationId xmlns:a16="http://schemas.microsoft.com/office/drawing/2014/main" id="{1A5F3A14-6B47-3B48-4F74-C247F19BD885}"/>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6" name="Page Number - Blue">
            <a:extLst>
              <a:ext uri="{FF2B5EF4-FFF2-40B4-BE49-F238E27FC236}">
                <a16:creationId xmlns:a16="http://schemas.microsoft.com/office/drawing/2014/main" id="{8FA97A99-7AC6-E187-8A6D-063952826D2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graphicFrame>
        <p:nvGraphicFramePr>
          <p:cNvPr id="9" name="Diagram 8">
            <a:extLst>
              <a:ext uri="{FF2B5EF4-FFF2-40B4-BE49-F238E27FC236}">
                <a16:creationId xmlns:a16="http://schemas.microsoft.com/office/drawing/2014/main" id="{79F4C211-6301-54EB-34BA-B0944C6590DE}"/>
              </a:ext>
            </a:extLst>
          </p:cNvPr>
          <p:cNvGraphicFramePr/>
          <p:nvPr>
            <p:extLst>
              <p:ext uri="{D42A27DB-BD31-4B8C-83A1-F6EECF244321}">
                <p14:modId xmlns:p14="http://schemas.microsoft.com/office/powerpoint/2010/main" val="888866230"/>
              </p:ext>
            </p:extLst>
          </p:nvPr>
        </p:nvGraphicFramePr>
        <p:xfrm>
          <a:off x="500354" y="2237489"/>
          <a:ext cx="11115886" cy="395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6471026-84F1-4CB4-7828-B29242C4E7CA}"/>
              </a:ext>
            </a:extLst>
          </p:cNvPr>
          <p:cNvSpPr txBox="1"/>
          <p:nvPr/>
        </p:nvSpPr>
        <p:spPr>
          <a:xfrm>
            <a:off x="1285447" y="1555195"/>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400">
                <a:solidFill>
                  <a:srgbClr val="0D2240"/>
                </a:solidFill>
                <a:latin typeface="Arial"/>
                <a:ea typeface="PMingLiU"/>
                <a:cs typeface="Arial"/>
              </a:rPr>
              <a:t>根據區域的需求進行調整</a:t>
            </a:r>
          </a:p>
        </p:txBody>
      </p:sp>
      <p:grpSp>
        <p:nvGrpSpPr>
          <p:cNvPr id="15" name="Group 14">
            <a:extLst>
              <a:ext uri="{FF2B5EF4-FFF2-40B4-BE49-F238E27FC236}">
                <a16:creationId xmlns:a16="http://schemas.microsoft.com/office/drawing/2014/main" id="{FBBBF1E6-E838-4D5A-FF75-4BA087F3B5F0}"/>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EFBECBF1-58F6-387E-DDBF-ED9B7F98AC29}"/>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5DBA79BE-3CB9-C05E-FED6-A0D98FA4864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3D825A9-59AC-48B6-1CF2-4D3711D3B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212BDAF6-0E3E-C4E6-4CB3-18B1AFF710B2}"/>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Body Copy">
            <a:extLst>
              <a:ext uri="{FF2B5EF4-FFF2-40B4-BE49-F238E27FC236}">
                <a16:creationId xmlns:a16="http://schemas.microsoft.com/office/drawing/2014/main" id="{92D0D58D-8DE0-CDD2-9F1F-71EF0EC2E2C9}"/>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zh-TW" sz="4500" b="1">
                <a:solidFill>
                  <a:srgbClr val="00338D"/>
                </a:solidFill>
                <a:latin typeface="Arial"/>
                <a:ea typeface="PMingLiU" charset="0"/>
                <a:cs typeface="Arial"/>
              </a:rPr>
              <a:t>6個成功的步驟</a:t>
            </a:r>
          </a:p>
        </p:txBody>
      </p:sp>
    </p:spTree>
    <p:extLst>
      <p:ext uri="{BB962C8B-B14F-4D97-AF65-F5344CB8AC3E}">
        <p14:creationId xmlns:p14="http://schemas.microsoft.com/office/powerpoint/2010/main" val="181659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7A6EB2-44DE-1CDD-CFD5-ED7EFF4EB182}"/>
              </a:ext>
            </a:extLst>
          </p:cNvPr>
          <p:cNvSpPr/>
          <p:nvPr/>
        </p:nvSpPr>
        <p:spPr>
          <a:xfrm>
            <a:off x="0" y="1373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Open Sans Regular" charset="0"/>
            </a:endParaRPr>
          </a:p>
        </p:txBody>
      </p:sp>
      <p:sp>
        <p:nvSpPr>
          <p:cNvPr id="3" name="Graphic 9">
            <a:extLst>
              <a:ext uri="{FF2B5EF4-FFF2-40B4-BE49-F238E27FC236}">
                <a16:creationId xmlns:a16="http://schemas.microsoft.com/office/drawing/2014/main" id="{1B66240B-103C-1E06-D139-28C6AB7C073C}"/>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5AE529CD-4101-EFB0-FF1F-219015522AF5}"/>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5386C968-844A-B63C-D52A-4CE00977AD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EFF9EA2B-6FE0-9A77-7456-9559E9D82356}"/>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C7511807-4F30-1BDC-AC9F-4DEE4A06B74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Rectangle 12">
            <a:extLst>
              <a:ext uri="{FF2B5EF4-FFF2-40B4-BE49-F238E27FC236}">
                <a16:creationId xmlns:a16="http://schemas.microsoft.com/office/drawing/2014/main" id="{ECB5C27A-166C-132D-5EFD-D160EA69D39B}"/>
              </a:ext>
            </a:extLst>
          </p:cNvPr>
          <p:cNvSpPr/>
          <p:nvPr/>
        </p:nvSpPr>
        <p:spPr>
          <a:xfrm rot="5400000" flipH="1">
            <a:off x="6063835" y="146494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4" name="Group 13">
            <a:extLst>
              <a:ext uri="{FF2B5EF4-FFF2-40B4-BE49-F238E27FC236}">
                <a16:creationId xmlns:a16="http://schemas.microsoft.com/office/drawing/2014/main" id="{851E18DD-7B1C-8267-5CB6-467F6D574978}"/>
              </a:ext>
            </a:extLst>
          </p:cNvPr>
          <p:cNvGrpSpPr/>
          <p:nvPr/>
        </p:nvGrpSpPr>
        <p:grpSpPr>
          <a:xfrm>
            <a:off x="0" y="0"/>
            <a:ext cx="12192000" cy="457200"/>
            <a:chOff x="0" y="0"/>
            <a:chExt cx="12192000" cy="457200"/>
          </a:xfrm>
        </p:grpSpPr>
        <p:grpSp>
          <p:nvGrpSpPr>
            <p:cNvPr id="15" name="Group 14">
              <a:extLst>
                <a:ext uri="{FF2B5EF4-FFF2-40B4-BE49-F238E27FC236}">
                  <a16:creationId xmlns:a16="http://schemas.microsoft.com/office/drawing/2014/main" id="{D6CEE0B3-DA79-2005-BEE5-4539A8D3DEA0}"/>
                </a:ext>
              </a:extLst>
            </p:cNvPr>
            <p:cNvGrpSpPr/>
            <p:nvPr/>
          </p:nvGrpSpPr>
          <p:grpSpPr>
            <a:xfrm>
              <a:off x="0" y="0"/>
              <a:ext cx="12188952" cy="457200"/>
              <a:chOff x="0" y="0"/>
              <a:chExt cx="12188952" cy="457200"/>
            </a:xfrm>
          </p:grpSpPr>
          <p:sp>
            <p:nvSpPr>
              <p:cNvPr id="22" name="Background - Solid">
                <a:extLst>
                  <a:ext uri="{FF2B5EF4-FFF2-40B4-BE49-F238E27FC236}">
                    <a16:creationId xmlns:a16="http://schemas.microsoft.com/office/drawing/2014/main" id="{9979F508-F0E4-8AD6-A553-0C2E7B9574B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D03E00F-B509-3036-8F11-E87A41456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6" name="Straight Connector 15">
              <a:extLst>
                <a:ext uri="{FF2B5EF4-FFF2-40B4-BE49-F238E27FC236}">
                  <a16:creationId xmlns:a16="http://schemas.microsoft.com/office/drawing/2014/main" id="{DAA2BF7E-A081-CD54-108B-49C221498005}"/>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Body Copy">
            <a:extLst>
              <a:ext uri="{FF2B5EF4-FFF2-40B4-BE49-F238E27FC236}">
                <a16:creationId xmlns:a16="http://schemas.microsoft.com/office/drawing/2014/main" id="{A39F0C8E-9978-02B3-C503-A28DFC3DA805}"/>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zh-TW" sz="4500" b="1">
                <a:solidFill>
                  <a:srgbClr val="00338D"/>
                </a:solidFill>
                <a:latin typeface="Arial"/>
                <a:ea typeface="PMingLiU" charset="0"/>
                <a:cs typeface="Arial"/>
              </a:rPr>
              <a:t>團隊合作有效</a:t>
            </a:r>
          </a:p>
        </p:txBody>
      </p:sp>
      <p:pic>
        <p:nvPicPr>
          <p:cNvPr id="11" name="Picture 10" descr="A blue and purple rectangles&#10;&#10;Description automatically generated">
            <a:extLst>
              <a:ext uri="{FF2B5EF4-FFF2-40B4-BE49-F238E27FC236}">
                <a16:creationId xmlns:a16="http://schemas.microsoft.com/office/drawing/2014/main" id="{2C260AA9-778B-A5E0-9638-6F549E14A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01" y="2167629"/>
            <a:ext cx="11707189" cy="3519489"/>
          </a:xfrm>
          <a:prstGeom prst="rect">
            <a:avLst/>
          </a:prstGeom>
        </p:spPr>
      </p:pic>
      <p:sp>
        <p:nvSpPr>
          <p:cNvPr id="18" name="TextBox 17">
            <a:extLst>
              <a:ext uri="{FF2B5EF4-FFF2-40B4-BE49-F238E27FC236}">
                <a16:creationId xmlns:a16="http://schemas.microsoft.com/office/drawing/2014/main" id="{A9BC7C03-F215-67BE-2DCE-57604B056E3C}"/>
              </a:ext>
            </a:extLst>
          </p:cNvPr>
          <p:cNvSpPr txBox="1"/>
          <p:nvPr/>
        </p:nvSpPr>
        <p:spPr>
          <a:xfrm>
            <a:off x="1180480" y="3015452"/>
            <a:ext cx="1462515"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zh-TW" b="1">
                <a:solidFill>
                  <a:schemeClr val="bg1"/>
                </a:solidFill>
                <a:latin typeface="Arial" panose="020B0604020202020204" pitchFamily="34" charset="0"/>
                <a:ea typeface="PMingLiU"/>
                <a:cs typeface="Arial" panose="020B0604020202020204" pitchFamily="34" charset="0"/>
              </a:rPr>
              <a:t>執行領導人定義目標並確定策略。</a:t>
            </a:r>
          </a:p>
        </p:txBody>
      </p:sp>
      <p:sp>
        <p:nvSpPr>
          <p:cNvPr id="19" name="TextBox 18">
            <a:extLst>
              <a:ext uri="{FF2B5EF4-FFF2-40B4-BE49-F238E27FC236}">
                <a16:creationId xmlns:a16="http://schemas.microsoft.com/office/drawing/2014/main" id="{EA57C282-4BDF-683D-1AB7-47E8E0EA2977}"/>
              </a:ext>
            </a:extLst>
          </p:cNvPr>
          <p:cNvSpPr txBox="1"/>
          <p:nvPr/>
        </p:nvSpPr>
        <p:spPr>
          <a:xfrm>
            <a:off x="5311163" y="3140102"/>
            <a:ext cx="1627760" cy="1588127"/>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zh-TW" b="1">
                <a:solidFill>
                  <a:schemeClr val="bg1"/>
                </a:solidFill>
                <a:latin typeface="Arial" panose="020B0604020202020204" pitchFamily="34" charset="0"/>
                <a:ea typeface="PMingLiU"/>
                <a:cs typeface="Arial" panose="020B0604020202020204" pitchFamily="34" charset="0"/>
              </a:rPr>
              <a:t>Lions International提供資源和支持。 </a:t>
            </a:r>
          </a:p>
        </p:txBody>
      </p:sp>
      <p:sp>
        <p:nvSpPr>
          <p:cNvPr id="20" name="TextBox 19">
            <a:extLst>
              <a:ext uri="{FF2B5EF4-FFF2-40B4-BE49-F238E27FC236}">
                <a16:creationId xmlns:a16="http://schemas.microsoft.com/office/drawing/2014/main" id="{8C5CA861-DD03-1B3D-52DE-C9990760A132}"/>
              </a:ext>
            </a:extLst>
          </p:cNvPr>
          <p:cNvSpPr txBox="1"/>
          <p:nvPr/>
        </p:nvSpPr>
        <p:spPr>
          <a:xfrm>
            <a:off x="7465103" y="3015452"/>
            <a:ext cx="1432426"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zh-TW" b="1">
                <a:solidFill>
                  <a:schemeClr val="bg1"/>
                </a:solidFill>
                <a:latin typeface="Arial" panose="020B0604020202020204" pitchFamily="34" charset="0"/>
                <a:ea typeface="PMingLiU"/>
                <a:cs typeface="Arial" panose="020B0604020202020204" pitchFamily="34" charset="0"/>
              </a:rPr>
              <a:t>區和分會執行領導人所制定的計劃。</a:t>
            </a:r>
          </a:p>
        </p:txBody>
      </p:sp>
      <p:sp>
        <p:nvSpPr>
          <p:cNvPr id="21" name="TextBox 20">
            <a:extLst>
              <a:ext uri="{FF2B5EF4-FFF2-40B4-BE49-F238E27FC236}">
                <a16:creationId xmlns:a16="http://schemas.microsoft.com/office/drawing/2014/main" id="{5F722767-C93D-1637-864B-407BA511D6B9}"/>
              </a:ext>
            </a:extLst>
          </p:cNvPr>
          <p:cNvSpPr txBox="1"/>
          <p:nvPr/>
        </p:nvSpPr>
        <p:spPr>
          <a:xfrm>
            <a:off x="9435270" y="3389401"/>
            <a:ext cx="2175509" cy="1089529"/>
          </a:xfrm>
          <a:prstGeom prst="rect">
            <a:avLst/>
          </a:prstGeom>
          <a:noFill/>
        </p:spPr>
        <p:txBody>
          <a:bodyPr wrap="square" lIns="91440" tIns="45720" rIns="91440" bIns="45720" rtlCol="0" anchor="ctr">
            <a:spAutoFit/>
          </a:bodyPr>
          <a:lstStyle/>
          <a:p>
            <a:pPr marL="0" lvl="0" indent="0" defTabSz="666750">
              <a:lnSpc>
                <a:spcPct val="90000"/>
              </a:lnSpc>
              <a:spcBef>
                <a:spcPct val="0"/>
              </a:spcBef>
              <a:spcAft>
                <a:spcPct val="35000"/>
              </a:spcAft>
              <a:buNone/>
            </a:pPr>
            <a:r>
              <a:rPr lang="zh-TW" sz="2400" b="1" i="1">
                <a:solidFill>
                  <a:srgbClr val="0D2240"/>
                </a:solidFill>
                <a:latin typeface="Arial"/>
                <a:ea typeface="PMingLiU"/>
                <a:cs typeface="Arial"/>
              </a:rPr>
              <a:t>MISSION </a:t>
            </a:r>
            <a:r>
              <a:rPr lang="zh-TW" sz="2400" b="1">
                <a:solidFill>
                  <a:srgbClr val="0D2240"/>
                </a:solidFill>
                <a:latin typeface="Arial"/>
                <a:ea typeface="PMingLiU"/>
                <a:cs typeface="Arial"/>
              </a:rPr>
              <a:t>1.5</a:t>
            </a:r>
            <a:br>
              <a:rPr lang="zh-TW" sz="2400" b="1">
                <a:latin typeface="Arial" panose="020B0604020202020204" pitchFamily="34" charset="0"/>
                <a:ea typeface="PMingLiU"/>
                <a:cs typeface="Arial" panose="020B0604020202020204" pitchFamily="34" charset="0"/>
              </a:rPr>
            </a:br>
            <a:r>
              <a:rPr lang="zh-TW" sz="2400" b="1">
                <a:solidFill>
                  <a:srgbClr val="0D2240"/>
                </a:solidFill>
                <a:latin typeface="Arial"/>
                <a:ea typeface="PMingLiU"/>
                <a:cs typeface="Arial"/>
              </a:rPr>
              <a:t>目標已達成！</a:t>
            </a:r>
          </a:p>
        </p:txBody>
      </p:sp>
      <p:sp>
        <p:nvSpPr>
          <p:cNvPr id="12" name="TextBox 11">
            <a:extLst>
              <a:ext uri="{FF2B5EF4-FFF2-40B4-BE49-F238E27FC236}">
                <a16:creationId xmlns:a16="http://schemas.microsoft.com/office/drawing/2014/main" id="{6EBCDBDF-AFED-4D9F-ACAE-2A8E5EE5488E}"/>
              </a:ext>
            </a:extLst>
          </p:cNvPr>
          <p:cNvSpPr txBox="1"/>
          <p:nvPr/>
        </p:nvSpPr>
        <p:spPr>
          <a:xfrm>
            <a:off x="3235003" y="3638699"/>
            <a:ext cx="1627760" cy="590931"/>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zh-TW" b="1" dirty="0">
                <a:solidFill>
                  <a:schemeClr val="bg1"/>
                </a:solidFill>
                <a:latin typeface="Arial" panose="020B0604020202020204" pitchFamily="34" charset="0"/>
                <a:ea typeface="PMingLiU"/>
                <a:cs typeface="Arial" panose="020B0604020202020204" pitchFamily="34" charset="0"/>
              </a:rPr>
              <a:t>國際領導人制定目標</a:t>
            </a:r>
            <a:r>
              <a:rPr lang="zh-CN" altLang="en-US" b="1" dirty="0">
                <a:solidFill>
                  <a:schemeClr val="bg1"/>
                </a:solidFill>
                <a:latin typeface="Arial" panose="020B0604020202020204" pitchFamily="34" charset="0"/>
                <a:ea typeface="PMingLiU"/>
                <a:cs typeface="Arial" panose="020B0604020202020204" pitchFamily="34" charset="0"/>
              </a:rPr>
              <a:t>。</a:t>
            </a:r>
            <a:endParaRPr lang="zh-TW" b="1" dirty="0">
              <a:solidFill>
                <a:schemeClr val="bg1"/>
              </a:solidFill>
              <a:latin typeface="Arial" panose="020B0604020202020204" pitchFamily="34" charset="0"/>
              <a:ea typeface="PMingLiU"/>
              <a:cs typeface="Arial" panose="020B0604020202020204" pitchFamily="34" charset="0"/>
            </a:endParaRPr>
          </a:p>
        </p:txBody>
      </p:sp>
    </p:spTree>
    <p:extLst>
      <p:ext uri="{BB962C8B-B14F-4D97-AF65-F5344CB8AC3E}">
        <p14:creationId xmlns:p14="http://schemas.microsoft.com/office/powerpoint/2010/main" val="202006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D0FB8E-0CFF-FCD4-0E16-F247171141DC}"/>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93758B3-E893-71DC-35CC-42EE01B909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FD98059F-FD6D-6448-325E-77BC3DADF948}"/>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DBDD7DFA-7502-B3D5-8A2B-75037C2471A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E14D0A88-E2B0-CEB1-D5B8-986D424B1F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0D5E2C27-1E81-EBF4-89BF-DC559C43078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a:solidFill>
                  <a:schemeClr val="bg1"/>
                </a:solidFill>
              </a:rPr>
              <a:t>使命目標</a:t>
            </a:r>
          </a:p>
        </p:txBody>
      </p:sp>
      <p:sp>
        <p:nvSpPr>
          <p:cNvPr id="9" name="Headline">
            <a:extLst>
              <a:ext uri="{FF2B5EF4-FFF2-40B4-BE49-F238E27FC236}">
                <a16:creationId xmlns:a16="http://schemas.microsoft.com/office/drawing/2014/main" id="{ECF18292-0D86-3A97-0471-C46BDE21E66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a:solidFill>
                  <a:schemeClr val="bg1"/>
                </a:solidFill>
                <a:latin typeface="Arial"/>
                <a:ea typeface="PMingLiU"/>
                <a:cs typeface="Arial"/>
              </a:rPr>
              <a:t>2027年7月1日時達到150萬名獅友。</a:t>
            </a:r>
          </a:p>
        </p:txBody>
      </p:sp>
      <p:sp>
        <p:nvSpPr>
          <p:cNvPr id="10" name="Rectangle 9">
            <a:extLst>
              <a:ext uri="{FF2B5EF4-FFF2-40B4-BE49-F238E27FC236}">
                <a16:creationId xmlns:a16="http://schemas.microsoft.com/office/drawing/2014/main" id="{5D24594A-1FE5-0191-33A8-7BE05B7DB3C2}"/>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2" name="Picture 11">
            <a:extLst>
              <a:ext uri="{FF2B5EF4-FFF2-40B4-BE49-F238E27FC236}">
                <a16:creationId xmlns:a16="http://schemas.microsoft.com/office/drawing/2014/main" id="{9B47E7EB-8339-C5DA-538F-97ECEF56E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4253012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3472AB-654F-E389-CECB-890A349EA0D9}"/>
              </a:ext>
            </a:extLst>
          </p:cNvPr>
          <p:cNvGrpSpPr/>
          <p:nvPr/>
        </p:nvGrpSpPr>
        <p:grpSpPr>
          <a:xfrm>
            <a:off x="0" y="-2"/>
            <a:ext cx="12192000" cy="6858002"/>
            <a:chOff x="0" y="-2"/>
            <a:chExt cx="12192000" cy="6858002"/>
          </a:xfrm>
        </p:grpSpPr>
        <p:sp>
          <p:nvSpPr>
            <p:cNvPr id="14" name="Rectangle 13">
              <a:extLst>
                <a:ext uri="{FF2B5EF4-FFF2-40B4-BE49-F238E27FC236}">
                  <a16:creationId xmlns:a16="http://schemas.microsoft.com/office/drawing/2014/main" id="{90D63527-440B-AA3C-E9D7-1B16B182F15A}"/>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5" name="Graphic 14">
              <a:extLst>
                <a:ext uri="{FF2B5EF4-FFF2-40B4-BE49-F238E27FC236}">
                  <a16:creationId xmlns:a16="http://schemas.microsoft.com/office/drawing/2014/main" id="{6C3025EB-A1FD-0196-1D69-A6B08E11DA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16" name="Graphic 15">
              <a:extLst>
                <a:ext uri="{FF2B5EF4-FFF2-40B4-BE49-F238E27FC236}">
                  <a16:creationId xmlns:a16="http://schemas.microsoft.com/office/drawing/2014/main" id="{25FE14C5-1F1E-FC8D-7F79-00D386C19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grpSp>
      <p:sp>
        <p:nvSpPr>
          <p:cNvPr id="3" name="Body Copy">
            <a:extLst>
              <a:ext uri="{FF2B5EF4-FFF2-40B4-BE49-F238E27FC236}">
                <a16:creationId xmlns:a16="http://schemas.microsoft.com/office/drawing/2014/main" id="{4D72A53E-AF37-4895-68AC-D5141F70D561}"/>
              </a:ext>
            </a:extLst>
          </p:cNvPr>
          <p:cNvSpPr txBox="1">
            <a:spLocks/>
          </p:cNvSpPr>
          <p:nvPr/>
        </p:nvSpPr>
        <p:spPr>
          <a:xfrm>
            <a:off x="598657" y="895430"/>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5000" b="1" i="0" u="none" strike="noStrike" cap="none" normalizeH="0" baseline="0" noProof="0" dirty="0">
                <a:ln>
                  <a:noFill/>
                </a:ln>
                <a:solidFill>
                  <a:schemeClr val="bg1"/>
                </a:solidFill>
                <a:uLnTx/>
                <a:uFillTx/>
                <a:latin typeface="Arial"/>
                <a:ea typeface="PMingLiU" charset="0"/>
                <a:cs typeface="Arial"/>
              </a:rPr>
              <a:t>會員發展的</a:t>
            </a:r>
            <a:br>
              <a:rPr lang="zh-TW" sz="5000" b="1" i="0" u="none" strike="noStrike" cap="none" normalizeH="0" baseline="0" noProof="0" dirty="0">
                <a:ln>
                  <a:noFill/>
                </a:ln>
                <a:uLnTx/>
                <a:uFillTx/>
                <a:latin typeface="Arial"/>
                <a:ea typeface="PMingLiU" charset="0"/>
                <a:cs typeface="Arial"/>
              </a:rPr>
            </a:br>
            <a:r>
              <a:rPr lang="zh-TW" sz="5000" b="1" i="0" u="none" strike="noStrike" cap="none" normalizeH="0" baseline="0" noProof="0" dirty="0">
                <a:ln>
                  <a:noFill/>
                </a:ln>
                <a:solidFill>
                  <a:srgbClr val="EBB700"/>
                </a:solidFill>
                <a:uLnTx/>
                <a:uFillTx/>
                <a:latin typeface="Arial"/>
                <a:ea typeface="PMingLiU" charset="0"/>
                <a:cs typeface="Arial"/>
              </a:rPr>
              <a:t>目標和目的</a:t>
            </a:r>
          </a:p>
        </p:txBody>
      </p:sp>
      <p:sp>
        <p:nvSpPr>
          <p:cNvPr id="7" name="TextBox 6">
            <a:extLst>
              <a:ext uri="{FF2B5EF4-FFF2-40B4-BE49-F238E27FC236}">
                <a16:creationId xmlns:a16="http://schemas.microsoft.com/office/drawing/2014/main" id="{29DFC681-3B3C-8707-2F40-199CF1D9EC7B}"/>
              </a:ext>
            </a:extLst>
          </p:cNvPr>
          <p:cNvSpPr txBox="1"/>
          <p:nvPr/>
        </p:nvSpPr>
        <p:spPr>
          <a:xfrm>
            <a:off x="651443" y="2754104"/>
            <a:ext cx="10903155"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3500">
                <a:solidFill>
                  <a:schemeClr val="bg1"/>
                </a:solidFill>
                <a:latin typeface="Arial"/>
                <a:ea typeface="PMingLiU"/>
                <a:cs typeface="Arial"/>
              </a:rPr>
              <a:t>國際獅子會將於2027年7月1日達到在世界各地擁有150萬名會員。</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zh-TW" sz="2200">
                <a:solidFill>
                  <a:schemeClr val="bg1"/>
                </a:solidFill>
                <a:latin typeface="Arial"/>
                <a:ea typeface="PMingLiU"/>
                <a:cs typeface="Arial"/>
              </a:rPr>
              <a:t>所有的區都添加了新分會。 </a:t>
            </a:r>
          </a:p>
          <a:p>
            <a:pPr marL="285750" indent="-285750">
              <a:spcBef>
                <a:spcPts val="0"/>
              </a:spcBef>
              <a:spcAft>
                <a:spcPts val="600"/>
              </a:spcAft>
              <a:buClr>
                <a:srgbClr val="EBB700"/>
              </a:buClr>
              <a:buFont typeface="Arial" panose="020B0604020202020204" pitchFamily="34" charset="0"/>
              <a:buChar char="•"/>
            </a:pPr>
            <a:r>
              <a:rPr lang="zh-TW" sz="2200">
                <a:solidFill>
                  <a:schemeClr val="bg1"/>
                </a:solidFill>
                <a:latin typeface="Arial"/>
                <a:ea typeface="PMingLiU"/>
                <a:cs typeface="Arial"/>
              </a:rPr>
              <a:t>所有分會都將引進新會員。  </a:t>
            </a:r>
          </a:p>
          <a:p>
            <a:pPr marL="285750" indent="-285750">
              <a:spcBef>
                <a:spcPts val="0"/>
              </a:spcBef>
              <a:spcAft>
                <a:spcPts val="600"/>
              </a:spcAft>
              <a:buClr>
                <a:srgbClr val="EBB700"/>
              </a:buClr>
              <a:buFont typeface="Arial" panose="020B0604020202020204" pitchFamily="34" charset="0"/>
              <a:buChar char="•"/>
            </a:pPr>
            <a:r>
              <a:rPr lang="zh-TW" sz="2200">
                <a:solidFill>
                  <a:schemeClr val="bg1"/>
                </a:solidFill>
                <a:latin typeface="Arial"/>
                <a:ea typeface="PMingLiU"/>
                <a:cs typeface="Arial"/>
              </a:rPr>
              <a:t>所有憲章區都實現正淨增長。</a:t>
            </a:r>
          </a:p>
          <a:p>
            <a:endParaRPr lang="en-US" sz="2200" dirty="0">
              <a:solidFill>
                <a:schemeClr val="bg1"/>
              </a:solidFill>
              <a:latin typeface="Arial"/>
              <a:ea typeface="ヒラギノ角ゴ Pro W3"/>
              <a:cs typeface="Arial"/>
            </a:endParaRPr>
          </a:p>
          <a:p>
            <a:pPr>
              <a:spcAft>
                <a:spcPts val="600"/>
              </a:spcAft>
              <a:buClr>
                <a:srgbClr val="EBB700"/>
              </a:buClr>
            </a:pPr>
            <a:r>
              <a:rPr lang="zh-TW" sz="2200">
                <a:solidFill>
                  <a:schemeClr val="bg1"/>
                </a:solidFill>
                <a:latin typeface="Arial"/>
                <a:ea typeface="PMingLiU"/>
                <a:cs typeface="Arial"/>
              </a:rPr>
              <a:t>各區應納入吸引更多元化的會員（包括女性和年輕的獅友）的區域策略。</a:t>
            </a:r>
          </a:p>
        </p:txBody>
      </p:sp>
      <p:sp>
        <p:nvSpPr>
          <p:cNvPr id="6" name="Page Number - White">
            <a:extLst>
              <a:ext uri="{FF2B5EF4-FFF2-40B4-BE49-F238E27FC236}">
                <a16:creationId xmlns:a16="http://schemas.microsoft.com/office/drawing/2014/main" id="{EFCEAAB5-AC67-71BB-66E6-D7C299BF80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17" name="Group 16">
            <a:extLst>
              <a:ext uri="{FF2B5EF4-FFF2-40B4-BE49-F238E27FC236}">
                <a16:creationId xmlns:a16="http://schemas.microsoft.com/office/drawing/2014/main" id="{3622A6B3-C510-8148-55DC-6DF2396DA1B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DA412BB7-04DA-B8D0-08B9-0C7E85E1849A}"/>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8FB74784-541F-C47B-6200-A5C432CDF32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D9E31B2F-71F2-AC42-8236-CD46FC108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3928A2D-1C70-6BF2-7FA3-E5EE674246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55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A695D5-5C47-97A0-903D-744B0C3E9DBE}"/>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12406E1-71E5-88CF-D6AB-0570FF0D0B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BF88B55C-ED4E-3DBE-EC3B-635C3B2CB12C}"/>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9B4C3285-63E5-263F-A2E7-356CC66ECFC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1B7FC598-FB2B-4DB9-FAC3-7FFE2DF49F6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93A96001-FA43-D54D-0A14-DF19D8DEAD8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a:solidFill>
                  <a:schemeClr val="bg1"/>
                </a:solidFill>
              </a:rPr>
              <a:t>概述</a:t>
            </a:r>
          </a:p>
        </p:txBody>
      </p:sp>
      <p:sp>
        <p:nvSpPr>
          <p:cNvPr id="9" name="Headline">
            <a:extLst>
              <a:ext uri="{FF2B5EF4-FFF2-40B4-BE49-F238E27FC236}">
                <a16:creationId xmlns:a16="http://schemas.microsoft.com/office/drawing/2014/main" id="{AEE9F9EB-E914-66F6-54BC-D6A7391697C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a:solidFill>
                  <a:schemeClr val="bg1"/>
                </a:solidFill>
                <a:latin typeface="Arial"/>
                <a:ea typeface="PMingLiU"/>
                <a:cs typeface="Arial"/>
              </a:rPr>
              <a:t>為有需求的世界提供更多。</a:t>
            </a:r>
          </a:p>
        </p:txBody>
      </p:sp>
      <p:sp>
        <p:nvSpPr>
          <p:cNvPr id="10" name="Rectangle 9">
            <a:extLst>
              <a:ext uri="{FF2B5EF4-FFF2-40B4-BE49-F238E27FC236}">
                <a16:creationId xmlns:a16="http://schemas.microsoft.com/office/drawing/2014/main" id="{0C4E0651-53F6-4442-81FC-7CE34E62733A}"/>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433D7B5E-6436-F003-A83A-68B82300D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7005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4FD663-C177-978F-06BB-1BE1E265FE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Blue">
            <a:extLst>
              <a:ext uri="{FF2B5EF4-FFF2-40B4-BE49-F238E27FC236}">
                <a16:creationId xmlns:a16="http://schemas.microsoft.com/office/drawing/2014/main" id="{DE1C345F-FE7F-4447-59A7-59000E7AF1C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Headline">
            <a:extLst>
              <a:ext uri="{FF2B5EF4-FFF2-40B4-BE49-F238E27FC236}">
                <a16:creationId xmlns:a16="http://schemas.microsoft.com/office/drawing/2014/main" id="{D376B02C-FDDB-FEA9-3CA8-0F9D9F866288}"/>
              </a:ext>
            </a:extLst>
          </p:cNvPr>
          <p:cNvSpPr txBox="1">
            <a:spLocks/>
          </p:cNvSpPr>
          <p:nvPr/>
        </p:nvSpPr>
        <p:spPr>
          <a:xfrm>
            <a:off x="6825" y="1638526"/>
            <a:ext cx="12182692"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8000">
                <a:latin typeface="Arial"/>
                <a:ea typeface="PMingLiU"/>
                <a:cs typeface="Arial"/>
              </a:rPr>
              <a:t>2023-2024年度</a:t>
            </a:r>
            <a:r>
              <a:rPr lang="zh-TW" sz="8000">
                <a:solidFill>
                  <a:srgbClr val="EBB700"/>
                </a:solidFill>
                <a:latin typeface="Arial"/>
                <a:ea typeface="PMingLiU"/>
                <a:cs typeface="Arial"/>
              </a:rPr>
              <a:t>目標</a:t>
            </a:r>
          </a:p>
        </p:txBody>
      </p:sp>
      <p:sp>
        <p:nvSpPr>
          <p:cNvPr id="16" name="TextBox 15">
            <a:extLst>
              <a:ext uri="{FF2B5EF4-FFF2-40B4-BE49-F238E27FC236}">
                <a16:creationId xmlns:a16="http://schemas.microsoft.com/office/drawing/2014/main" id="{9BE90387-74CE-1C22-5058-B8EB2F59A4B6}"/>
              </a:ext>
            </a:extLst>
          </p:cNvPr>
          <p:cNvSpPr txBox="1"/>
          <p:nvPr/>
        </p:nvSpPr>
        <p:spPr>
          <a:xfrm>
            <a:off x="1283922" y="5957411"/>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400" i="1">
                <a:solidFill>
                  <a:srgbClr val="EBB700"/>
                </a:solidFill>
                <a:latin typeface="Arial" panose="020B0604020202020204" pitchFamily="34" charset="0"/>
                <a:ea typeface="PMingLiU"/>
                <a:cs typeface="Arial" panose="020B0604020202020204" pitchFamily="34" charset="0"/>
              </a:rPr>
              <a:t>目標基於7月1日至6月30日。</a:t>
            </a:r>
          </a:p>
        </p:txBody>
      </p:sp>
      <p:sp>
        <p:nvSpPr>
          <p:cNvPr id="14" name="Headline">
            <a:extLst>
              <a:ext uri="{FF2B5EF4-FFF2-40B4-BE49-F238E27FC236}">
                <a16:creationId xmlns:a16="http://schemas.microsoft.com/office/drawing/2014/main" id="{B47BB24E-32C6-9D1F-D344-13FF82A540C7}"/>
              </a:ext>
            </a:extLst>
          </p:cNvPr>
          <p:cNvSpPr txBox="1">
            <a:spLocks/>
          </p:cNvSpPr>
          <p:nvPr/>
        </p:nvSpPr>
        <p:spPr>
          <a:xfrm>
            <a:off x="1603948" y="3280228"/>
            <a:ext cx="4359641"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5000">
                <a:solidFill>
                  <a:schemeClr val="bg1"/>
                </a:solidFill>
                <a:latin typeface="Arial"/>
                <a:ea typeface="PMingLiU"/>
                <a:cs typeface="Arial"/>
              </a:rPr>
              <a:t>全球目標</a:t>
            </a:r>
          </a:p>
        </p:txBody>
      </p:sp>
      <p:sp>
        <p:nvSpPr>
          <p:cNvPr id="15" name="Headline">
            <a:extLst>
              <a:ext uri="{FF2B5EF4-FFF2-40B4-BE49-F238E27FC236}">
                <a16:creationId xmlns:a16="http://schemas.microsoft.com/office/drawing/2014/main" id="{BEABCBDF-7DA9-B26A-9CB9-766CAB2392C0}"/>
              </a:ext>
            </a:extLst>
          </p:cNvPr>
          <p:cNvSpPr txBox="1">
            <a:spLocks/>
          </p:cNvSpPr>
          <p:nvPr/>
        </p:nvSpPr>
        <p:spPr>
          <a:xfrm>
            <a:off x="2006005" y="434086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500" b="0" dirty="0">
                <a:solidFill>
                  <a:schemeClr val="bg1"/>
                </a:solidFill>
                <a:ea typeface="Calibri"/>
              </a:rPr>
              <a:t>xxx 新會員 </a:t>
            </a:r>
            <a:br>
              <a:rPr lang="en-US" altLang="zh-TW" sz="2500" b="0" dirty="0">
                <a:solidFill>
                  <a:schemeClr val="bg1"/>
                </a:solidFill>
                <a:ea typeface="Calibri"/>
              </a:rPr>
            </a:br>
            <a:r>
              <a:rPr lang="zh-TW" sz="2500" b="0" dirty="0">
                <a:solidFill>
                  <a:schemeClr val="bg1"/>
                </a:solidFill>
                <a:ea typeface="Calibri"/>
              </a:rPr>
              <a:t>xxx 新分會 </a:t>
            </a:r>
            <a:br>
              <a:rPr lang="en-US" altLang="zh-TW" sz="2500" b="0" dirty="0">
                <a:solidFill>
                  <a:schemeClr val="bg1"/>
                </a:solidFill>
                <a:ea typeface="Calibri"/>
              </a:rPr>
            </a:br>
            <a:r>
              <a:rPr lang="zh-TW" sz="2500" b="0" dirty="0">
                <a:solidFill>
                  <a:schemeClr val="bg1"/>
                </a:solidFill>
                <a:ea typeface="Calibri"/>
              </a:rPr>
              <a:t>xxx 淨增長 </a:t>
            </a:r>
          </a:p>
        </p:txBody>
      </p:sp>
      <p:sp>
        <p:nvSpPr>
          <p:cNvPr id="17" name="Headline">
            <a:extLst>
              <a:ext uri="{FF2B5EF4-FFF2-40B4-BE49-F238E27FC236}">
                <a16:creationId xmlns:a16="http://schemas.microsoft.com/office/drawing/2014/main" id="{672F9ADA-E31F-45EC-8C7A-490F944B92E7}"/>
              </a:ext>
            </a:extLst>
          </p:cNvPr>
          <p:cNvSpPr txBox="1">
            <a:spLocks/>
          </p:cNvSpPr>
          <p:nvPr/>
        </p:nvSpPr>
        <p:spPr>
          <a:xfrm>
            <a:off x="6384163" y="3280228"/>
            <a:ext cx="5152993"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5000" dirty="0">
                <a:solidFill>
                  <a:schemeClr val="bg1"/>
                </a:solidFill>
                <a:latin typeface="Arial"/>
                <a:ea typeface="PMingLiU"/>
                <a:cs typeface="Arial"/>
              </a:rPr>
              <a:t>第XX憲章區目標</a:t>
            </a:r>
          </a:p>
        </p:txBody>
      </p:sp>
      <p:sp>
        <p:nvSpPr>
          <p:cNvPr id="18" name="Headline">
            <a:extLst>
              <a:ext uri="{FF2B5EF4-FFF2-40B4-BE49-F238E27FC236}">
                <a16:creationId xmlns:a16="http://schemas.microsoft.com/office/drawing/2014/main" id="{93EC378E-5A0F-99BF-2752-ACA73A8EF3C9}"/>
              </a:ext>
            </a:extLst>
          </p:cNvPr>
          <p:cNvSpPr txBox="1">
            <a:spLocks/>
          </p:cNvSpPr>
          <p:nvPr/>
        </p:nvSpPr>
        <p:spPr>
          <a:xfrm>
            <a:off x="6597141" y="433945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500" b="0" dirty="0">
                <a:solidFill>
                  <a:schemeClr val="bg1"/>
                </a:solidFill>
                <a:ea typeface="Calibri"/>
              </a:rPr>
              <a:t>xxx 新會員 </a:t>
            </a:r>
            <a:br>
              <a:rPr lang="en-US" altLang="zh-TW" sz="2500" b="0" dirty="0">
                <a:solidFill>
                  <a:schemeClr val="bg1"/>
                </a:solidFill>
                <a:ea typeface="Calibri"/>
              </a:rPr>
            </a:br>
            <a:r>
              <a:rPr lang="zh-TW" sz="2500" b="0" dirty="0">
                <a:solidFill>
                  <a:schemeClr val="bg1"/>
                </a:solidFill>
                <a:ea typeface="Calibri"/>
              </a:rPr>
              <a:t>xxx 新分會 </a:t>
            </a:r>
            <a:br>
              <a:rPr lang="en-US" altLang="zh-TW" sz="2500" b="0" dirty="0">
                <a:solidFill>
                  <a:schemeClr val="bg1"/>
                </a:solidFill>
                <a:ea typeface="Calibri"/>
              </a:rPr>
            </a:br>
            <a:r>
              <a:rPr lang="zh-TW" sz="2500" b="0" dirty="0">
                <a:solidFill>
                  <a:schemeClr val="bg1"/>
                </a:solidFill>
                <a:ea typeface="Calibri"/>
              </a:rPr>
              <a:t>xxx 淨增長 </a:t>
            </a:r>
          </a:p>
        </p:txBody>
      </p:sp>
      <p:sp>
        <p:nvSpPr>
          <p:cNvPr id="8" name="Page Number - White">
            <a:extLst>
              <a:ext uri="{FF2B5EF4-FFF2-40B4-BE49-F238E27FC236}">
                <a16:creationId xmlns:a16="http://schemas.microsoft.com/office/drawing/2014/main" id="{22E708E6-5661-01D9-617F-670C989E45F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2" name="Picture 21" descr="lionlogo_white.eps">
            <a:extLst>
              <a:ext uri="{FF2B5EF4-FFF2-40B4-BE49-F238E27FC236}">
                <a16:creationId xmlns:a16="http://schemas.microsoft.com/office/drawing/2014/main" id="{3369D8E8-221D-0201-1E9C-8567E1E6CBF7}"/>
              </a:ext>
            </a:extLst>
          </p:cNvPr>
          <p:cNvPicPr>
            <a:picLocks noChangeAspect="1"/>
          </p:cNvPicPr>
          <p:nvPr/>
        </p:nvPicPr>
        <p:blipFill>
          <a:blip r:embed="rId3" cstate="email">
            <a:alphaModFix amt="5000"/>
            <a:extLst>
              <a:ext uri="{28A0092B-C50C-407E-A947-70E740481C1C}">
                <a14:useLocalDpi xmlns:a14="http://schemas.microsoft.com/office/drawing/2010/main" val="0"/>
              </a:ext>
            </a:extLst>
          </a:blip>
          <a:stretch>
            <a:fillRect/>
          </a:stretch>
        </p:blipFill>
        <p:spPr>
          <a:xfrm>
            <a:off x="3238769" y="858773"/>
            <a:ext cx="5681133" cy="5541952"/>
          </a:xfrm>
          <a:prstGeom prst="rect">
            <a:avLst/>
          </a:prstGeom>
        </p:spPr>
      </p:pic>
      <p:grpSp>
        <p:nvGrpSpPr>
          <p:cNvPr id="23" name="Group 22">
            <a:extLst>
              <a:ext uri="{FF2B5EF4-FFF2-40B4-BE49-F238E27FC236}">
                <a16:creationId xmlns:a16="http://schemas.microsoft.com/office/drawing/2014/main" id="{3B84FED5-C7BD-31FB-3044-4BDD8C89B148}"/>
              </a:ext>
            </a:extLst>
          </p:cNvPr>
          <p:cNvGrpSpPr/>
          <p:nvPr/>
        </p:nvGrpSpPr>
        <p:grpSpPr>
          <a:xfrm>
            <a:off x="0" y="0"/>
            <a:ext cx="12192000" cy="457200"/>
            <a:chOff x="0" y="0"/>
            <a:chExt cx="12192000" cy="457200"/>
          </a:xfrm>
        </p:grpSpPr>
        <p:grpSp>
          <p:nvGrpSpPr>
            <p:cNvPr id="24" name="Group 23">
              <a:extLst>
                <a:ext uri="{FF2B5EF4-FFF2-40B4-BE49-F238E27FC236}">
                  <a16:creationId xmlns:a16="http://schemas.microsoft.com/office/drawing/2014/main" id="{41DEFE3A-AD43-FDD8-D2D3-8861E674CB3D}"/>
                </a:ext>
              </a:extLst>
            </p:cNvPr>
            <p:cNvGrpSpPr/>
            <p:nvPr/>
          </p:nvGrpSpPr>
          <p:grpSpPr>
            <a:xfrm>
              <a:off x="0" y="0"/>
              <a:ext cx="12188952" cy="457200"/>
              <a:chOff x="0" y="0"/>
              <a:chExt cx="12188952" cy="457200"/>
            </a:xfrm>
          </p:grpSpPr>
          <p:sp>
            <p:nvSpPr>
              <p:cNvPr id="26" name="Background - Solid">
                <a:extLst>
                  <a:ext uri="{FF2B5EF4-FFF2-40B4-BE49-F238E27FC236}">
                    <a16:creationId xmlns:a16="http://schemas.microsoft.com/office/drawing/2014/main" id="{4F7D78A0-0A29-2E69-29FF-BEDF5C3B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744508FF-EC61-059F-3236-9538F0132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5" name="Straight Connector 24">
              <a:extLst>
                <a:ext uri="{FF2B5EF4-FFF2-40B4-BE49-F238E27FC236}">
                  <a16:creationId xmlns:a16="http://schemas.microsoft.com/office/drawing/2014/main" id="{C8034B3A-8ABF-7CF9-EE72-D07FE6D342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79AD2253-618D-7911-FFB6-619979F91769}"/>
              </a:ext>
            </a:extLst>
          </p:cNvPr>
          <p:cNvGrpSpPr/>
          <p:nvPr/>
        </p:nvGrpSpPr>
        <p:grpSpPr>
          <a:xfrm>
            <a:off x="7643091" y="2723002"/>
            <a:ext cx="3208587" cy="307606"/>
            <a:chOff x="4751044" y="2939551"/>
            <a:chExt cx="3208587" cy="307606"/>
          </a:xfrm>
        </p:grpSpPr>
        <p:sp>
          <p:nvSpPr>
            <p:cNvPr id="29" name="Right Arrow 28">
              <a:extLst>
                <a:ext uri="{FF2B5EF4-FFF2-40B4-BE49-F238E27FC236}">
                  <a16:creationId xmlns:a16="http://schemas.microsoft.com/office/drawing/2014/main" id="{327CFA38-91C1-A07C-4842-2146DACBD7B9}"/>
                </a:ext>
              </a:extLst>
            </p:cNvPr>
            <p:cNvSpPr/>
            <p:nvPr/>
          </p:nvSpPr>
          <p:spPr bwMode="auto">
            <a:xfrm rot="18900000">
              <a:off x="7413787"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30" name="Rectangle 29">
              <a:extLst>
                <a:ext uri="{FF2B5EF4-FFF2-40B4-BE49-F238E27FC236}">
                  <a16:creationId xmlns:a16="http://schemas.microsoft.com/office/drawing/2014/main" id="{3F2ED10A-8478-EACC-05C0-E27A4E11B593}"/>
                </a:ext>
              </a:extLst>
            </p:cNvPr>
            <p:cNvSpPr/>
            <p:nvPr/>
          </p:nvSpPr>
          <p:spPr>
            <a:xfrm rot="5400000" flipH="1">
              <a:off x="6091917" y="1825780"/>
              <a:ext cx="80504" cy="27622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119728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992258-E695-3EB3-5A31-E8422C4871C3}"/>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105780BE-429D-BC06-2B92-1ED2B9B69D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CB545D8B-7B48-E157-9FEB-02C0DE4B00A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68E0AFB9-B55A-0AD3-C752-6D99782C33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07A9095E-A03C-E898-C9E2-FE568A65CF9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8B85698D-728E-13FA-D5E6-BE0EE679956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a:solidFill>
                  <a:schemeClr val="bg1"/>
                </a:solidFill>
              </a:rPr>
              <a:t>朝向成功的方法</a:t>
            </a:r>
          </a:p>
        </p:txBody>
      </p:sp>
      <p:sp>
        <p:nvSpPr>
          <p:cNvPr id="9" name="Headline">
            <a:extLst>
              <a:ext uri="{FF2B5EF4-FFF2-40B4-BE49-F238E27FC236}">
                <a16:creationId xmlns:a16="http://schemas.microsoft.com/office/drawing/2014/main" id="{83D2ABFF-F79A-21DA-1347-6EBD5DCD33FD}"/>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a:solidFill>
                  <a:schemeClr val="bg1"/>
                </a:solidFill>
                <a:latin typeface="Arial"/>
                <a:ea typeface="PMingLiU"/>
                <a:cs typeface="Arial"/>
              </a:rPr>
              <a:t>仰賴有效的方法。</a:t>
            </a:r>
          </a:p>
        </p:txBody>
      </p:sp>
      <p:sp>
        <p:nvSpPr>
          <p:cNvPr id="10" name="Rectangle 9">
            <a:extLst>
              <a:ext uri="{FF2B5EF4-FFF2-40B4-BE49-F238E27FC236}">
                <a16:creationId xmlns:a16="http://schemas.microsoft.com/office/drawing/2014/main" id="{32CE30D8-838D-6E7F-5D8D-6CE31845ED2F}"/>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CEA40E1-1A96-84D6-77DA-633CB3BFA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87737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16BE68D-02B1-AAC7-4573-03484EED9EA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915"/>
          <a:stretch/>
        </p:blipFill>
        <p:spPr>
          <a:xfrm>
            <a:off x="4905554" y="0"/>
            <a:ext cx="7283398" cy="6857520"/>
          </a:xfrm>
          <a:prstGeom prst="rect">
            <a:avLst/>
          </a:prstGeom>
        </p:spPr>
      </p:pic>
      <p:sp>
        <p:nvSpPr>
          <p:cNvPr id="5" name="Background - Overlay">
            <a:extLst>
              <a:ext uri="{FF2B5EF4-FFF2-40B4-BE49-F238E27FC236}">
                <a16:creationId xmlns:a16="http://schemas.microsoft.com/office/drawing/2014/main" id="{4DF2CE41-B27A-B462-AEDD-324F68AAAED1}"/>
              </a:ext>
            </a:extLst>
          </p:cNvPr>
          <p:cNvSpPr/>
          <p:nvPr/>
        </p:nvSpPr>
        <p:spPr>
          <a:xfrm>
            <a:off x="-3048"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9FDC4516-AC4D-9F8F-C05D-66E7A81C1C97}"/>
              </a:ext>
            </a:extLst>
          </p:cNvPr>
          <p:cNvSpPr/>
          <p:nvPr/>
        </p:nvSpPr>
        <p:spPr>
          <a:xfrm>
            <a:off x="-3048"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376E77B3-BE82-2A17-E597-B6A7FD275D6D}"/>
              </a:ext>
            </a:extLst>
          </p:cNvPr>
          <p:cNvSpPr/>
          <p:nvPr/>
        </p:nvSpPr>
        <p:spPr>
          <a:xfrm rot="16200000" flipV="1">
            <a:off x="1101044"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White">
            <a:extLst>
              <a:ext uri="{FF2B5EF4-FFF2-40B4-BE49-F238E27FC236}">
                <a16:creationId xmlns:a16="http://schemas.microsoft.com/office/drawing/2014/main" id="{B607065A-3A05-D58A-2F53-B6D141908D1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Body Copy">
            <a:extLst>
              <a:ext uri="{FF2B5EF4-FFF2-40B4-BE49-F238E27FC236}">
                <a16:creationId xmlns:a16="http://schemas.microsoft.com/office/drawing/2014/main" id="{DEB91E1D-16BE-9CE0-64FC-301F6A0948CA}"/>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4" name="Body Copy">
            <a:extLst>
              <a:ext uri="{FF2B5EF4-FFF2-40B4-BE49-F238E27FC236}">
                <a16:creationId xmlns:a16="http://schemas.microsoft.com/office/drawing/2014/main" id="{C09314DA-F5B7-735F-FEA2-9B79DF8C88D9}"/>
              </a:ext>
            </a:extLst>
          </p:cNvPr>
          <p:cNvSpPr txBox="1">
            <a:spLocks/>
          </p:cNvSpPr>
          <p:nvPr/>
        </p:nvSpPr>
        <p:spPr>
          <a:xfrm>
            <a:off x="457985" y="879426"/>
            <a:ext cx="5831103" cy="147077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4500" b="1">
                <a:solidFill>
                  <a:schemeClr val="bg1"/>
                </a:solidFill>
                <a:latin typeface="Arial"/>
                <a:ea typeface="PMingLiU" charset="0"/>
                <a:cs typeface="Arial"/>
              </a:rPr>
              <a:t>培訓和發展 </a:t>
            </a:r>
          </a:p>
        </p:txBody>
      </p:sp>
      <p:sp>
        <p:nvSpPr>
          <p:cNvPr id="12" name="TextBox 11">
            <a:extLst>
              <a:ext uri="{FF2B5EF4-FFF2-40B4-BE49-F238E27FC236}">
                <a16:creationId xmlns:a16="http://schemas.microsoft.com/office/drawing/2014/main" id="{BB15E0A3-0F61-9E5D-15F3-408015C298AC}"/>
              </a:ext>
            </a:extLst>
          </p:cNvPr>
          <p:cNvSpPr txBox="1"/>
          <p:nvPr/>
        </p:nvSpPr>
        <p:spPr>
          <a:xfrm>
            <a:off x="327825" y="2498503"/>
            <a:ext cx="7283398"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dirty="0">
                <a:solidFill>
                  <a:schemeClr val="bg1"/>
                </a:solidFill>
                <a:latin typeface="Arial"/>
                <a:ea typeface="PMingLiU"/>
                <a:cs typeface="Arial"/>
              </a:rPr>
              <a:t>培訓是擴大會員數的重要成分，特別是對於擔任關鍵領導角色的獅友而言。 </a:t>
            </a:r>
          </a:p>
          <a:p>
            <a:endParaRPr lang="en-US" sz="2000" dirty="0">
              <a:solidFill>
                <a:schemeClr val="bg1"/>
              </a:solidFill>
              <a:latin typeface="Arial"/>
              <a:ea typeface="ヒラギノ角ゴ Pro W3"/>
              <a:cs typeface="Arial"/>
            </a:endParaRPr>
          </a:p>
          <a:p>
            <a:r>
              <a:rPr lang="zh-TW" sz="2000" i="1" dirty="0">
                <a:solidFill>
                  <a:srgbClr val="EBB700"/>
                </a:solidFill>
                <a:latin typeface="Arial" panose="020B0604020202020204" pitchFamily="34" charset="0"/>
                <a:ea typeface="PMingLiU"/>
                <a:cs typeface="Arial" panose="020B0604020202020204" pitchFamily="34" charset="0"/>
              </a:rPr>
              <a:t>我們鼓勵獅友利用既有的培訓機會，例如：</a:t>
            </a:r>
          </a:p>
          <a:p>
            <a:endParaRPr lang="en-US" sz="2000" i="1" dirty="0">
              <a:solidFill>
                <a:srgbClr val="EBB700"/>
              </a:solidFill>
              <a:latin typeface="Arial" panose="020B0604020202020204" pitchFamily="34" charset="0"/>
              <a:ea typeface="ヒラギノ角ゴ Pro W3"/>
              <a:cs typeface="Arial" panose="020B0604020202020204" pitchFamily="34" charset="0"/>
            </a:endParaRP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已更新的GAT憲章區/地區</a:t>
            </a:r>
            <a:r>
              <a:rPr lang="zh-CN" altLang="en-US" sz="2000" dirty="0">
                <a:solidFill>
                  <a:schemeClr val="bg1"/>
                </a:solidFill>
                <a:latin typeface="Arial"/>
                <a:ea typeface="PMingLiU"/>
                <a:cs typeface="Arial"/>
              </a:rPr>
              <a:t>入職平台</a:t>
            </a:r>
            <a:r>
              <a:rPr lang="zh-TW" sz="2000" dirty="0">
                <a:solidFill>
                  <a:schemeClr val="bg1"/>
                </a:solidFill>
                <a:latin typeface="Arial"/>
                <a:ea typeface="PMingLiU"/>
                <a:cs typeface="Arial"/>
              </a:rPr>
              <a:t> </a:t>
            </a: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區域會議 </a:t>
            </a: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線上學習 </a:t>
            </a: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憲章區領導人/地區領導人現場培訓 </a:t>
            </a:r>
          </a:p>
          <a:p>
            <a:pPr marL="285750" indent="-285750">
              <a:spcBef>
                <a:spcPts val="0"/>
              </a:spcBef>
              <a:spcAft>
                <a:spcPts val="600"/>
              </a:spcAft>
              <a:buClr>
                <a:srgbClr val="EBB700"/>
              </a:buClr>
              <a:buFont typeface="Arial" panose="020B0604020202020204" pitchFamily="34" charset="0"/>
              <a:buChar char="•"/>
            </a:pPr>
            <a:r>
              <a:rPr lang="zh-TW" sz="2000" dirty="0">
                <a:solidFill>
                  <a:schemeClr val="bg1"/>
                </a:solidFill>
                <a:latin typeface="Arial"/>
                <a:ea typeface="PMingLiU"/>
                <a:cs typeface="Arial"/>
              </a:rPr>
              <a:t>由實地專員進行區域化的培訓 </a:t>
            </a:r>
          </a:p>
          <a:p>
            <a:r>
              <a:rPr lang="zh-TW" sz="2000" i="1" dirty="0">
                <a:solidFill>
                  <a:srgbClr val="EBB700"/>
                </a:solidFill>
                <a:latin typeface="Arial" panose="020B0604020202020204" pitchFamily="34" charset="0"/>
                <a:ea typeface="PMingLiU"/>
                <a:cs typeface="Arial" panose="020B0604020202020204" pitchFamily="34" charset="0"/>
              </a:rPr>
              <a:t> </a:t>
            </a:r>
          </a:p>
        </p:txBody>
      </p:sp>
      <p:grpSp>
        <p:nvGrpSpPr>
          <p:cNvPr id="15" name="Group 14">
            <a:extLst>
              <a:ext uri="{FF2B5EF4-FFF2-40B4-BE49-F238E27FC236}">
                <a16:creationId xmlns:a16="http://schemas.microsoft.com/office/drawing/2014/main" id="{CC22798B-7390-3387-01C4-063E4AE1F798}"/>
              </a:ext>
            </a:extLst>
          </p:cNvPr>
          <p:cNvGrpSpPr/>
          <p:nvPr/>
        </p:nvGrpSpPr>
        <p:grpSpPr>
          <a:xfrm>
            <a:off x="0" y="0"/>
            <a:ext cx="12192000" cy="457200"/>
            <a:chOff x="0" y="0"/>
            <a:chExt cx="12192000" cy="457200"/>
          </a:xfrm>
        </p:grpSpPr>
        <p:grpSp>
          <p:nvGrpSpPr>
            <p:cNvPr id="17" name="Group 16">
              <a:extLst>
                <a:ext uri="{FF2B5EF4-FFF2-40B4-BE49-F238E27FC236}">
                  <a16:creationId xmlns:a16="http://schemas.microsoft.com/office/drawing/2014/main" id="{95CB925D-56D4-62B8-A450-FB6692093C46}"/>
                </a:ext>
              </a:extLst>
            </p:cNvPr>
            <p:cNvGrpSpPr/>
            <p:nvPr/>
          </p:nvGrpSpPr>
          <p:grpSpPr>
            <a:xfrm>
              <a:off x="0" y="0"/>
              <a:ext cx="12188952" cy="457200"/>
              <a:chOff x="0" y="0"/>
              <a:chExt cx="12188952" cy="457200"/>
            </a:xfrm>
          </p:grpSpPr>
          <p:sp>
            <p:nvSpPr>
              <p:cNvPr id="19" name="Background - Solid">
                <a:extLst>
                  <a:ext uri="{FF2B5EF4-FFF2-40B4-BE49-F238E27FC236}">
                    <a16:creationId xmlns:a16="http://schemas.microsoft.com/office/drawing/2014/main" id="{921CC838-245C-BD60-F487-8F7EB9B5FFA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477BEB7-C5D0-AE93-72CC-B7D8A68EB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8" name="Straight Connector 17">
              <a:extLst>
                <a:ext uri="{FF2B5EF4-FFF2-40B4-BE49-F238E27FC236}">
                  <a16:creationId xmlns:a16="http://schemas.microsoft.com/office/drawing/2014/main" id="{3CB9C563-C165-8C8B-8654-5E2AEA5473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434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89350C-C496-5BC0-810C-65058ED617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4958"/>
          <a:stretch/>
        </p:blipFill>
        <p:spPr>
          <a:xfrm>
            <a:off x="3047" y="415576"/>
            <a:ext cx="8531353" cy="6442424"/>
          </a:xfrm>
          <a:prstGeom prst="rect">
            <a:avLst/>
          </a:prstGeom>
        </p:spPr>
      </p:pic>
      <p:sp>
        <p:nvSpPr>
          <p:cNvPr id="4" name="Freeform 3">
            <a:extLst>
              <a:ext uri="{FF2B5EF4-FFF2-40B4-BE49-F238E27FC236}">
                <a16:creationId xmlns:a16="http://schemas.microsoft.com/office/drawing/2014/main" id="{CAC4975A-DE9A-BCE9-044F-EAB43E13F51A}"/>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Freeform 4">
            <a:extLst>
              <a:ext uri="{FF2B5EF4-FFF2-40B4-BE49-F238E27FC236}">
                <a16:creationId xmlns:a16="http://schemas.microsoft.com/office/drawing/2014/main" id="{E3759967-6A37-EF5B-FF3E-756AB9284D82}"/>
              </a:ext>
            </a:extLst>
          </p:cNvPr>
          <p:cNvSpPr/>
          <p:nvPr/>
        </p:nvSpPr>
        <p:spPr>
          <a:xfrm rot="5400000" flipV="1">
            <a:off x="5172571" y="-782192"/>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 name="Page Number - Blue">
            <a:extLst>
              <a:ext uri="{FF2B5EF4-FFF2-40B4-BE49-F238E27FC236}">
                <a16:creationId xmlns:a16="http://schemas.microsoft.com/office/drawing/2014/main" id="{5EF09CE7-3EB9-FA61-8ABC-BFB534F0874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pic>
        <p:nvPicPr>
          <p:cNvPr id="8" name="Picture 7">
            <a:extLst>
              <a:ext uri="{FF2B5EF4-FFF2-40B4-BE49-F238E27FC236}">
                <a16:creationId xmlns:a16="http://schemas.microsoft.com/office/drawing/2014/main" id="{D0090C19-5DED-1F93-ACF7-0EF3D961A38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14" name="Body Copy">
            <a:extLst>
              <a:ext uri="{FF2B5EF4-FFF2-40B4-BE49-F238E27FC236}">
                <a16:creationId xmlns:a16="http://schemas.microsoft.com/office/drawing/2014/main" id="{8A8F623F-55B8-B3FF-22C3-1462EB5BE4FF}"/>
              </a:ext>
            </a:extLst>
          </p:cNvPr>
          <p:cNvSpPr txBox="1">
            <a:spLocks/>
          </p:cNvSpPr>
          <p:nvPr/>
        </p:nvSpPr>
        <p:spPr>
          <a:xfrm>
            <a:off x="5534586" y="1322284"/>
            <a:ext cx="7609689" cy="90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4500" b="1">
                <a:solidFill>
                  <a:schemeClr val="bg1"/>
                </a:solidFill>
                <a:latin typeface="Arial"/>
                <a:ea typeface="PMingLiU" charset="0"/>
                <a:cs typeface="Arial"/>
              </a:rPr>
              <a:t>可用的資源</a:t>
            </a:r>
          </a:p>
        </p:txBody>
      </p:sp>
      <p:sp>
        <p:nvSpPr>
          <p:cNvPr id="15" name="TextBox 14">
            <a:extLst>
              <a:ext uri="{FF2B5EF4-FFF2-40B4-BE49-F238E27FC236}">
                <a16:creationId xmlns:a16="http://schemas.microsoft.com/office/drawing/2014/main" id="{C9CB46A6-EE37-B24F-003B-5D0AF6408DC0}"/>
              </a:ext>
            </a:extLst>
          </p:cNvPr>
          <p:cNvSpPr txBox="1"/>
          <p:nvPr/>
        </p:nvSpPr>
        <p:spPr>
          <a:xfrm>
            <a:off x="5576956" y="2450854"/>
            <a:ext cx="63576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200">
                <a:solidFill>
                  <a:schemeClr val="bg1"/>
                </a:solidFill>
                <a:latin typeface="Arial"/>
                <a:ea typeface="PMingLiU"/>
                <a:cs typeface="Arial"/>
              </a:rPr>
              <a:t>全球會員發展措施為所有區及分會提供了實現這一強健會員成長的過程和資源。  </a:t>
            </a:r>
          </a:p>
          <a:p>
            <a:endParaRPr lang="en-US" sz="2200" dirty="0">
              <a:solidFill>
                <a:schemeClr val="bg1"/>
              </a:solidFill>
              <a:latin typeface="Arial"/>
              <a:ea typeface="ヒラギノ角ゴ Pro W3"/>
              <a:cs typeface="Arial"/>
            </a:endParaRPr>
          </a:p>
          <a:p>
            <a:r>
              <a:rPr lang="zh-TW" sz="2200" b="1" i="1">
                <a:solidFill>
                  <a:srgbClr val="EBB700"/>
                </a:solidFill>
                <a:latin typeface="Arial"/>
                <a:ea typeface="PMingLiU"/>
                <a:cs typeface="Arial"/>
              </a:rPr>
              <a:t>我們所需的一切工具都已在此了！</a:t>
            </a:r>
          </a:p>
          <a:p>
            <a:endParaRPr lang="en-US" sz="2200" dirty="0">
              <a:solidFill>
                <a:schemeClr val="bg1"/>
              </a:solidFill>
              <a:latin typeface="Arial"/>
              <a:ea typeface="ヒラギノ角ゴ Pro W3"/>
              <a:cs typeface="Arial"/>
            </a:endParaRPr>
          </a:p>
        </p:txBody>
      </p:sp>
      <p:sp>
        <p:nvSpPr>
          <p:cNvPr id="16" name="TextBox 15">
            <a:extLst>
              <a:ext uri="{FF2B5EF4-FFF2-40B4-BE49-F238E27FC236}">
                <a16:creationId xmlns:a16="http://schemas.microsoft.com/office/drawing/2014/main" id="{CBB9B8B4-AE54-A383-D6A8-739346626EF6}"/>
              </a:ext>
            </a:extLst>
          </p:cNvPr>
          <p:cNvSpPr txBox="1"/>
          <p:nvPr/>
        </p:nvSpPr>
        <p:spPr>
          <a:xfrm>
            <a:off x="5576956" y="4374198"/>
            <a:ext cx="6357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4000" b="1" u="sng">
                <a:solidFill>
                  <a:schemeClr val="bg1"/>
                </a:solidFill>
                <a:latin typeface="Arial"/>
                <a:ea typeface="PMingLiU"/>
                <a:cs typeface="Arial"/>
              </a:rPr>
              <a:t>https://www.lionsclubs.org/zh-hant/global</a:t>
            </a:r>
          </a:p>
        </p:txBody>
      </p:sp>
      <p:pic>
        <p:nvPicPr>
          <p:cNvPr id="21" name="Graphic 20" descr="Cursor with solid fill">
            <a:extLst>
              <a:ext uri="{FF2B5EF4-FFF2-40B4-BE49-F238E27FC236}">
                <a16:creationId xmlns:a16="http://schemas.microsoft.com/office/drawing/2014/main" id="{7DD44BC1-8544-D4DB-0D50-8531F1699F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2555" y="4766724"/>
            <a:ext cx="914400" cy="914400"/>
          </a:xfrm>
          <a:prstGeom prst="rect">
            <a:avLst/>
          </a:prstGeom>
        </p:spPr>
      </p:pic>
      <p:grpSp>
        <p:nvGrpSpPr>
          <p:cNvPr id="10" name="Group 9">
            <a:extLst>
              <a:ext uri="{FF2B5EF4-FFF2-40B4-BE49-F238E27FC236}">
                <a16:creationId xmlns:a16="http://schemas.microsoft.com/office/drawing/2014/main" id="{BE47952A-CA7D-4415-A9F7-63C3C9DA734E}"/>
              </a:ext>
            </a:extLst>
          </p:cNvPr>
          <p:cNvGrpSpPr/>
          <p:nvPr/>
        </p:nvGrpSpPr>
        <p:grpSpPr>
          <a:xfrm>
            <a:off x="0" y="0"/>
            <a:ext cx="12192000" cy="457200"/>
            <a:chOff x="0" y="0"/>
            <a:chExt cx="12192000" cy="457200"/>
          </a:xfrm>
        </p:grpSpPr>
        <p:grpSp>
          <p:nvGrpSpPr>
            <p:cNvPr id="11" name="Group 10">
              <a:extLst>
                <a:ext uri="{FF2B5EF4-FFF2-40B4-BE49-F238E27FC236}">
                  <a16:creationId xmlns:a16="http://schemas.microsoft.com/office/drawing/2014/main" id="{A38395C2-4ADD-8C61-2D9B-B1A36F7646F0}"/>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4249F8AC-73D6-5776-24CB-A8B1B10229D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2AEC6C1-D568-D731-6A6B-C2BE4785D6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2" name="Straight Connector 11">
              <a:extLst>
                <a:ext uri="{FF2B5EF4-FFF2-40B4-BE49-F238E27FC236}">
                  <a16:creationId xmlns:a16="http://schemas.microsoft.com/office/drawing/2014/main" id="{151D1B78-26F6-69C1-0CF5-CD9FAD11D0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9742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762F6BB-165C-5F08-86E7-3649F08A55EC}"/>
              </a:ext>
            </a:extLst>
          </p:cNvPr>
          <p:cNvGrpSpPr/>
          <p:nvPr/>
        </p:nvGrpSpPr>
        <p:grpSpPr>
          <a:xfrm>
            <a:off x="0" y="-2"/>
            <a:ext cx="12192000" cy="6858002"/>
            <a:chOff x="0" y="-2"/>
            <a:chExt cx="12192000" cy="6858002"/>
          </a:xfrm>
        </p:grpSpPr>
        <p:sp>
          <p:nvSpPr>
            <p:cNvPr id="16" name="Rectangle 15">
              <a:extLst>
                <a:ext uri="{FF2B5EF4-FFF2-40B4-BE49-F238E27FC236}">
                  <a16:creationId xmlns:a16="http://schemas.microsoft.com/office/drawing/2014/main" id="{15844A25-06E9-949E-775D-DEA99A3E3675}"/>
                </a:ext>
              </a:extLst>
            </p:cNvPr>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CC633606-A342-DF03-6E6C-1A482AE1B64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18" name="Graphic 31">
              <a:extLst>
                <a:ext uri="{FF2B5EF4-FFF2-40B4-BE49-F238E27FC236}">
                  <a16:creationId xmlns:a16="http://schemas.microsoft.com/office/drawing/2014/main" id="{7C850CFD-D752-268D-BBB9-DD508BB17C2E}"/>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19" name="Graphic 32">
              <a:extLst>
                <a:ext uri="{FF2B5EF4-FFF2-40B4-BE49-F238E27FC236}">
                  <a16:creationId xmlns:a16="http://schemas.microsoft.com/office/drawing/2014/main" id="{5DBEB963-96A8-B53D-93DB-4298B5267F3B}"/>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3" name="Body Copy">
            <a:extLst>
              <a:ext uri="{FF2B5EF4-FFF2-40B4-BE49-F238E27FC236}">
                <a16:creationId xmlns:a16="http://schemas.microsoft.com/office/drawing/2014/main" id="{A4EC3FA1-94FF-8193-AF8F-3E3EF2DE3C7C}"/>
              </a:ext>
            </a:extLst>
          </p:cNvPr>
          <p:cNvSpPr txBox="1">
            <a:spLocks/>
          </p:cNvSpPr>
          <p:nvPr/>
        </p:nvSpPr>
        <p:spPr>
          <a:xfrm>
            <a:off x="778550" y="1152672"/>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5000" b="1" i="0" u="none" strike="noStrike" cap="none" normalizeH="0" baseline="0" noProof="0">
                <a:ln>
                  <a:noFill/>
                </a:ln>
                <a:solidFill>
                  <a:schemeClr val="bg1"/>
                </a:solidFill>
                <a:uLnTx/>
                <a:uFillTx/>
                <a:latin typeface="Arial"/>
                <a:ea typeface="PMingLiU" charset="0"/>
                <a:cs typeface="Arial"/>
              </a:rPr>
              <a:t>制定一項詳細的計劃 </a:t>
            </a:r>
          </a:p>
          <a:p>
            <a:pPr>
              <a:buSzPct val="120000"/>
              <a:defRPr/>
            </a:pPr>
            <a:endParaRPr lang="en-US" sz="5600" b="1" i="0" u="none" strike="noStrike" kern="0" cap="none" spc="0" normalizeH="0" baseline="0" noProof="0" dirty="0">
              <a:ln>
                <a:noFill/>
              </a:ln>
              <a:solidFill>
                <a:schemeClr val="bg1"/>
              </a:solidFill>
              <a:effectLst/>
              <a:uLnTx/>
              <a:uFillTx/>
              <a:latin typeface="Arial"/>
              <a:ea typeface="Arial" charset="0"/>
              <a:cs typeface="Arial"/>
            </a:endParaRPr>
          </a:p>
        </p:txBody>
      </p:sp>
      <p:sp>
        <p:nvSpPr>
          <p:cNvPr id="6" name="TextBox 5">
            <a:extLst>
              <a:ext uri="{FF2B5EF4-FFF2-40B4-BE49-F238E27FC236}">
                <a16:creationId xmlns:a16="http://schemas.microsoft.com/office/drawing/2014/main" id="{2F8A6124-45FF-6E34-794F-F9F8088D0125}"/>
              </a:ext>
            </a:extLst>
          </p:cNvPr>
          <p:cNvSpPr txBox="1"/>
          <p:nvPr/>
        </p:nvSpPr>
        <p:spPr>
          <a:xfrm>
            <a:off x="820919" y="2192256"/>
            <a:ext cx="9621107"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200">
                <a:solidFill>
                  <a:schemeClr val="bg1"/>
                </a:solidFill>
                <a:latin typeface="Arial"/>
                <a:ea typeface="PMingLiU"/>
                <a:cs typeface="Arial"/>
              </a:rPr>
              <a:t>成長不會偶然發生。運氣不是等式中的一部分。  </a:t>
            </a:r>
          </a:p>
          <a:p>
            <a:endParaRPr lang="en-US" sz="2200" dirty="0">
              <a:solidFill>
                <a:schemeClr val="bg1"/>
              </a:solidFill>
              <a:latin typeface="Arial"/>
              <a:ea typeface="ヒラギノ角ゴ Pro W3"/>
              <a:cs typeface="Arial"/>
            </a:endParaRPr>
          </a:p>
          <a:p>
            <a:r>
              <a:rPr lang="zh-TW" sz="2200" b="1" i="1">
                <a:solidFill>
                  <a:schemeClr val="bg1"/>
                </a:solidFill>
                <a:latin typeface="Arial"/>
                <a:ea typeface="PMingLiU"/>
                <a:cs typeface="Arial"/>
              </a:rPr>
              <a:t>MISSION 1.5</a:t>
            </a:r>
            <a:r>
              <a:rPr lang="zh-TW" sz="2200" b="1">
                <a:solidFill>
                  <a:schemeClr val="bg1"/>
                </a:solidFill>
                <a:latin typeface="Arial"/>
                <a:ea typeface="PMingLiU"/>
                <a:cs typeface="Arial"/>
              </a:rPr>
              <a:t> </a:t>
            </a:r>
            <a:r>
              <a:rPr lang="zh-TW" sz="2200">
                <a:solidFill>
                  <a:schemeClr val="bg1"/>
                </a:solidFill>
                <a:latin typeface="Arial"/>
                <a:ea typeface="PMingLiU"/>
                <a:cs typeface="Arial"/>
              </a:rPr>
              <a:t>的成功將取決於</a:t>
            </a:r>
            <a:r>
              <a:rPr lang="zh-TW" sz="2200" b="1">
                <a:solidFill>
                  <a:srgbClr val="EBB700"/>
                </a:solidFill>
                <a:latin typeface="Arial"/>
                <a:ea typeface="PMingLiU"/>
                <a:cs typeface="Arial"/>
              </a:rPr>
              <a:t>發展</a:t>
            </a:r>
            <a:r>
              <a:rPr lang="zh-TW" sz="2200">
                <a:solidFill>
                  <a:schemeClr val="bg1"/>
                </a:solidFill>
                <a:latin typeface="Arial"/>
                <a:ea typeface="PMingLiU"/>
                <a:cs typeface="Arial"/>
              </a:rPr>
              <a:t>和</a:t>
            </a:r>
            <a:r>
              <a:rPr lang="zh-TW" sz="2200" b="1">
                <a:solidFill>
                  <a:srgbClr val="EBB700"/>
                </a:solidFill>
                <a:latin typeface="Arial"/>
                <a:ea typeface="PMingLiU"/>
                <a:cs typeface="Arial"/>
              </a:rPr>
              <a:t>執行</a:t>
            </a:r>
            <a:r>
              <a:rPr lang="zh-TW" sz="2200">
                <a:solidFill>
                  <a:schemeClr val="bg1"/>
                </a:solidFill>
                <a:latin typeface="Arial"/>
                <a:ea typeface="PMingLiU"/>
                <a:cs typeface="Arial"/>
              </a:rPr>
              <a:t>適合我們區域的詳細行動計劃。  </a:t>
            </a:r>
          </a:p>
          <a:p>
            <a:endParaRPr lang="en-US" sz="2200" dirty="0">
              <a:solidFill>
                <a:schemeClr val="bg1"/>
              </a:solidFill>
              <a:latin typeface="Arial"/>
              <a:ea typeface="ヒラギノ角ゴ Pro W3"/>
              <a:cs typeface="Arial"/>
            </a:endParaRPr>
          </a:p>
          <a:p>
            <a:r>
              <a:rPr lang="zh-TW" sz="2200">
                <a:solidFill>
                  <a:schemeClr val="bg1"/>
                </a:solidFill>
                <a:latin typeface="Arial"/>
                <a:ea typeface="PMingLiU"/>
                <a:cs typeface="Arial"/>
              </a:rPr>
              <a:t>我們</a:t>
            </a:r>
            <a:r>
              <a:rPr lang="zh-TW" sz="2200" b="1" i="1">
                <a:solidFill>
                  <a:schemeClr val="bg1"/>
                </a:solidFill>
                <a:latin typeface="Arial"/>
                <a:ea typeface="PMingLiU"/>
                <a:cs typeface="Arial"/>
              </a:rPr>
              <a:t>MISSION 1.5</a:t>
            </a:r>
            <a:r>
              <a:rPr lang="zh-TW" sz="2200" b="1">
                <a:solidFill>
                  <a:schemeClr val="bg1"/>
                </a:solidFill>
                <a:latin typeface="Arial"/>
                <a:ea typeface="PMingLiU"/>
                <a:cs typeface="Arial"/>
              </a:rPr>
              <a:t> </a:t>
            </a:r>
            <a:r>
              <a:rPr lang="zh-TW" sz="2200">
                <a:solidFill>
                  <a:schemeClr val="bg1"/>
                </a:solidFill>
                <a:latin typeface="Arial"/>
                <a:ea typeface="PMingLiU"/>
                <a:cs typeface="Arial"/>
              </a:rPr>
              <a:t>的計劃會有效，因為其為：</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zh-TW" sz="2200">
                <a:solidFill>
                  <a:schemeClr val="bg1"/>
                </a:solidFill>
                <a:latin typeface="Arial"/>
                <a:ea typeface="PMingLiU"/>
                <a:cs typeface="Arial"/>
              </a:rPr>
              <a:t>可教導的</a:t>
            </a:r>
          </a:p>
          <a:p>
            <a:pPr marL="285750" indent="-285750">
              <a:spcBef>
                <a:spcPts val="0"/>
              </a:spcBef>
              <a:spcAft>
                <a:spcPts val="600"/>
              </a:spcAft>
              <a:buClr>
                <a:srgbClr val="EBB700"/>
              </a:buClr>
              <a:buFont typeface="Arial" panose="020B0604020202020204" pitchFamily="34" charset="0"/>
              <a:buChar char="•"/>
            </a:pPr>
            <a:r>
              <a:rPr lang="zh-TW" sz="2200">
                <a:solidFill>
                  <a:schemeClr val="bg1"/>
                </a:solidFill>
                <a:latin typeface="Arial"/>
                <a:ea typeface="PMingLiU"/>
                <a:cs typeface="Arial"/>
              </a:rPr>
              <a:t>可自訂的  </a:t>
            </a:r>
          </a:p>
          <a:p>
            <a:pPr marL="285750" indent="-285750">
              <a:spcBef>
                <a:spcPts val="0"/>
              </a:spcBef>
              <a:spcAft>
                <a:spcPts val="600"/>
              </a:spcAft>
              <a:buClr>
                <a:srgbClr val="EBB700"/>
              </a:buClr>
              <a:buFont typeface="Arial" panose="020B0604020202020204" pitchFamily="34" charset="0"/>
              <a:buChar char="•"/>
            </a:pPr>
            <a:r>
              <a:rPr lang="zh-TW" sz="2200">
                <a:solidFill>
                  <a:schemeClr val="bg1"/>
                </a:solidFill>
                <a:latin typeface="Arial"/>
                <a:ea typeface="PMingLiU"/>
                <a:cs typeface="Arial"/>
              </a:rPr>
              <a:t>可持續的</a:t>
            </a:r>
          </a:p>
        </p:txBody>
      </p:sp>
      <p:sp>
        <p:nvSpPr>
          <p:cNvPr id="8" name="Page Number - White">
            <a:extLst>
              <a:ext uri="{FF2B5EF4-FFF2-40B4-BE49-F238E27FC236}">
                <a16:creationId xmlns:a16="http://schemas.microsoft.com/office/drawing/2014/main" id="{649E8645-79C0-A688-4C6E-772FB5205C7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21" name="Group 20">
            <a:extLst>
              <a:ext uri="{FF2B5EF4-FFF2-40B4-BE49-F238E27FC236}">
                <a16:creationId xmlns:a16="http://schemas.microsoft.com/office/drawing/2014/main" id="{3DADCA62-2613-E949-B8E2-9A0A864A94F8}"/>
              </a:ext>
            </a:extLst>
          </p:cNvPr>
          <p:cNvGrpSpPr/>
          <p:nvPr/>
        </p:nvGrpSpPr>
        <p:grpSpPr>
          <a:xfrm>
            <a:off x="0" y="0"/>
            <a:ext cx="12192000" cy="457200"/>
            <a:chOff x="0" y="0"/>
            <a:chExt cx="12192000" cy="457200"/>
          </a:xfrm>
        </p:grpSpPr>
        <p:grpSp>
          <p:nvGrpSpPr>
            <p:cNvPr id="22" name="Group 21">
              <a:extLst>
                <a:ext uri="{FF2B5EF4-FFF2-40B4-BE49-F238E27FC236}">
                  <a16:creationId xmlns:a16="http://schemas.microsoft.com/office/drawing/2014/main" id="{1816C44C-693F-EA29-11E6-10593938B7DF}"/>
                </a:ext>
              </a:extLst>
            </p:cNvPr>
            <p:cNvGrpSpPr/>
            <p:nvPr/>
          </p:nvGrpSpPr>
          <p:grpSpPr>
            <a:xfrm>
              <a:off x="0" y="0"/>
              <a:ext cx="12188952" cy="457200"/>
              <a:chOff x="0" y="0"/>
              <a:chExt cx="12188952" cy="457200"/>
            </a:xfrm>
          </p:grpSpPr>
          <p:sp>
            <p:nvSpPr>
              <p:cNvPr id="24" name="Background - Solid">
                <a:extLst>
                  <a:ext uri="{FF2B5EF4-FFF2-40B4-BE49-F238E27FC236}">
                    <a16:creationId xmlns:a16="http://schemas.microsoft.com/office/drawing/2014/main" id="{DB039B38-D6B6-4ABB-EB6D-DDCCE0A0156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53DC50E4-D089-5523-328D-7F2B6DD5F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3" name="Straight Connector 22">
              <a:extLst>
                <a:ext uri="{FF2B5EF4-FFF2-40B4-BE49-F238E27FC236}">
                  <a16:creationId xmlns:a16="http://schemas.microsoft.com/office/drawing/2014/main" id="{90919B8F-303E-84E8-898D-E48CE20966C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693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9D0364-88D2-44E3-364E-4C1375FE081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E99796FA-AF55-5876-FAC9-8DC11F4EB4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6B5D6FA-9773-1144-854A-62C5C44A0720}"/>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E424A141-CCF9-E0C2-AA38-FFEC42C1E63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BF6B017A-C5AC-8FCE-F6CD-E04667FF1AD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AAD5FA6C-3D21-A310-DE18-C3CE77312452}"/>
              </a:ext>
            </a:extLst>
          </p:cNvPr>
          <p:cNvSpPr txBox="1">
            <a:spLocks/>
          </p:cNvSpPr>
          <p:nvPr/>
        </p:nvSpPr>
        <p:spPr>
          <a:xfrm>
            <a:off x="6825" y="3099042"/>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a:solidFill>
                  <a:schemeClr val="bg1"/>
                </a:solidFill>
              </a:rPr>
              <a:t>獎項和表揚</a:t>
            </a:r>
          </a:p>
        </p:txBody>
      </p:sp>
      <p:sp>
        <p:nvSpPr>
          <p:cNvPr id="9" name="Headline">
            <a:extLst>
              <a:ext uri="{FF2B5EF4-FFF2-40B4-BE49-F238E27FC236}">
                <a16:creationId xmlns:a16="http://schemas.microsoft.com/office/drawing/2014/main" id="{AA4BBCDD-2D1D-E01E-FB75-29B8EFB6AF59}"/>
              </a:ext>
            </a:extLst>
          </p:cNvPr>
          <p:cNvSpPr txBox="1">
            <a:spLocks/>
          </p:cNvSpPr>
          <p:nvPr/>
        </p:nvSpPr>
        <p:spPr>
          <a:xfrm>
            <a:off x="6825" y="4889844"/>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a:solidFill>
                  <a:schemeClr val="bg1"/>
                </a:solidFill>
                <a:latin typeface="Arial"/>
                <a:ea typeface="PMingLiU"/>
                <a:cs typeface="Arial"/>
              </a:rPr>
              <a:t>激勵成功。</a:t>
            </a:r>
          </a:p>
        </p:txBody>
      </p:sp>
      <p:sp>
        <p:nvSpPr>
          <p:cNvPr id="10" name="Rectangle 9">
            <a:extLst>
              <a:ext uri="{FF2B5EF4-FFF2-40B4-BE49-F238E27FC236}">
                <a16:creationId xmlns:a16="http://schemas.microsoft.com/office/drawing/2014/main" id="{F41331DE-3EA3-2C9F-3D64-3288FB4A716F}"/>
              </a:ext>
            </a:extLst>
          </p:cNvPr>
          <p:cNvSpPr/>
          <p:nvPr/>
        </p:nvSpPr>
        <p:spPr>
          <a:xfrm rot="5400000" flipH="1">
            <a:off x="6063835" y="426543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4B530EA-319B-05B5-0629-F8C3769A1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70549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4E56907B-CC03-7131-566C-A9482EA1AB43}"/>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3" name="Background - Image">
            <a:extLst>
              <a:ext uri="{FF2B5EF4-FFF2-40B4-BE49-F238E27FC236}">
                <a16:creationId xmlns:a16="http://schemas.microsoft.com/office/drawing/2014/main" id="{0DFAE73D-8644-C021-184A-4E5E70A838F0}"/>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4" name="Page Number - Blue">
            <a:extLst>
              <a:ext uri="{FF2B5EF4-FFF2-40B4-BE49-F238E27FC236}">
                <a16:creationId xmlns:a16="http://schemas.microsoft.com/office/drawing/2014/main" id="{76A81ADF-E17A-728B-1371-6AD707DAA85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ackground - Overlay">
            <a:extLst>
              <a:ext uri="{FF2B5EF4-FFF2-40B4-BE49-F238E27FC236}">
                <a16:creationId xmlns:a16="http://schemas.microsoft.com/office/drawing/2014/main" id="{5A00E9B4-5DB3-0A0B-2A40-B6D7068A4AE2}"/>
              </a:ext>
            </a:extLst>
          </p:cNvPr>
          <p:cNvSpPr/>
          <p:nvPr/>
        </p:nvSpPr>
        <p:spPr>
          <a:xfrm>
            <a:off x="6825" y="6309569"/>
            <a:ext cx="12192000" cy="544256"/>
          </a:xfrm>
          <a:prstGeom prst="rect">
            <a:avLst/>
          </a:pr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Headline">
            <a:extLst>
              <a:ext uri="{FF2B5EF4-FFF2-40B4-BE49-F238E27FC236}">
                <a16:creationId xmlns:a16="http://schemas.microsoft.com/office/drawing/2014/main" id="{80B7D6BC-0DC2-EDEE-5308-EF1B00D817EA}"/>
              </a:ext>
            </a:extLst>
          </p:cNvPr>
          <p:cNvSpPr txBox="1">
            <a:spLocks/>
          </p:cNvSpPr>
          <p:nvPr/>
        </p:nvSpPr>
        <p:spPr>
          <a:xfrm>
            <a:off x="6825" y="2126856"/>
            <a:ext cx="12182692" cy="321388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4500">
                <a:solidFill>
                  <a:srgbClr val="FFC000"/>
                </a:solidFill>
                <a:latin typeface="Arial"/>
                <a:ea typeface="PMingLiU"/>
                <a:cs typeface="Arial"/>
              </a:rPr>
              <a:t>您的奉獻精神將會得到表揚。</a:t>
            </a:r>
          </a:p>
          <a:p>
            <a:pPr>
              <a:spcBef>
                <a:spcPts val="1000"/>
              </a:spcBef>
            </a:pPr>
            <a:r>
              <a:rPr lang="zh-TW" sz="2500" i="1">
                <a:solidFill>
                  <a:schemeClr val="bg1"/>
                </a:solidFill>
                <a:latin typeface="Arial"/>
                <a:ea typeface="PMingLiU"/>
                <a:cs typeface="Arial"/>
              </a:rPr>
              <a:t>MISSION 1.5</a:t>
            </a:r>
            <a:r>
              <a:rPr lang="zh-TW" sz="2500">
                <a:solidFill>
                  <a:schemeClr val="bg1"/>
                </a:solidFill>
                <a:latin typeface="Arial"/>
                <a:ea typeface="PMingLiU"/>
                <a:cs typeface="Arial"/>
              </a:rPr>
              <a:t>是您身為獅友創造歷史的機會。</a:t>
            </a:r>
          </a:p>
          <a:p>
            <a:pPr>
              <a:spcBef>
                <a:spcPts val="1000"/>
              </a:spcBef>
            </a:pPr>
            <a:endParaRPr lang="en-US" sz="2500" kern="0" dirty="0">
              <a:solidFill>
                <a:schemeClr val="bg1"/>
              </a:solidFill>
              <a:latin typeface="Arial"/>
              <a:ea typeface="ヒラギノ角ゴ Pro W3"/>
              <a:cs typeface="Arial"/>
            </a:endParaRPr>
          </a:p>
          <a:p>
            <a:pPr>
              <a:spcBef>
                <a:spcPts val="1000"/>
              </a:spcBef>
            </a:pPr>
            <a:r>
              <a:rPr lang="zh-TW" sz="4500">
                <a:solidFill>
                  <a:srgbClr val="EBB700"/>
                </a:solidFill>
                <a:latin typeface="Arial"/>
                <a:ea typeface="PMingLiU"/>
                <a:cs typeface="Arial"/>
              </a:rPr>
              <a:t>成為使命的領導人</a:t>
            </a:r>
            <a:br>
              <a:rPr lang="zh-TW" sz="2500">
                <a:solidFill>
                  <a:schemeClr val="bg1"/>
                </a:solidFill>
                <a:latin typeface="Arial"/>
                <a:ea typeface="PMingLiU"/>
                <a:cs typeface="Arial"/>
              </a:rPr>
            </a:br>
            <a:r>
              <a:rPr lang="zh-TW" sz="2500">
                <a:solidFill>
                  <a:schemeClr val="bg1"/>
                </a:solidFill>
                <a:latin typeface="Arial"/>
                <a:ea typeface="PMingLiU"/>
                <a:cs typeface="Arial"/>
              </a:rPr>
              <a:t>記住您為何服務。推動成功並因此而獲得獎勵。</a:t>
            </a:r>
          </a:p>
        </p:txBody>
      </p:sp>
      <p:sp>
        <p:nvSpPr>
          <p:cNvPr id="9" name="Page Number - White">
            <a:extLst>
              <a:ext uri="{FF2B5EF4-FFF2-40B4-BE49-F238E27FC236}">
                <a16:creationId xmlns:a16="http://schemas.microsoft.com/office/drawing/2014/main" id="{DCC2CAC4-1054-048C-8026-505BA025CF6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6" name="Picture 5">
            <a:extLst>
              <a:ext uri="{FF2B5EF4-FFF2-40B4-BE49-F238E27FC236}">
                <a16:creationId xmlns:a16="http://schemas.microsoft.com/office/drawing/2014/main" id="{10F38C13-CB5E-39BB-74C4-F68916B25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1445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8977CA-04BB-F1E9-55AC-713C619F5DA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2" name="Picture 21" descr="A group of colorful dots&#10;&#10;Description automatically generated">
            <a:extLst>
              <a:ext uri="{FF2B5EF4-FFF2-40B4-BE49-F238E27FC236}">
                <a16:creationId xmlns:a16="http://schemas.microsoft.com/office/drawing/2014/main" id="{BDA9B5B2-202C-8863-9FEA-F2D2FE45585F}"/>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rot="5400000">
            <a:off x="3950093" y="-2252737"/>
            <a:ext cx="6862931" cy="11455000"/>
          </a:xfrm>
          <a:prstGeom prst="rect">
            <a:avLst/>
          </a:prstGeom>
        </p:spPr>
      </p:pic>
      <p:sp>
        <p:nvSpPr>
          <p:cNvPr id="15" name="Freeform 14">
            <a:extLst>
              <a:ext uri="{FF2B5EF4-FFF2-40B4-BE49-F238E27FC236}">
                <a16:creationId xmlns:a16="http://schemas.microsoft.com/office/drawing/2014/main" id="{C55880DD-9C0E-4786-B562-F6174FE83F9F}"/>
              </a:ext>
            </a:extLst>
          </p:cNvPr>
          <p:cNvSpPr/>
          <p:nvPr/>
        </p:nvSpPr>
        <p:spPr>
          <a:xfrm>
            <a:off x="-6228" y="-4930"/>
            <a:ext cx="5169835" cy="6862929"/>
          </a:xfrm>
          <a:custGeom>
            <a:avLst/>
            <a:gdLst>
              <a:gd name="connsiteX0" fmla="*/ 0 w 5166122"/>
              <a:gd name="connsiteY0" fmla="*/ 0 h 6858000"/>
              <a:gd name="connsiteX1" fmla="*/ 5166122 w 5166122"/>
              <a:gd name="connsiteY1" fmla="*/ 0 h 6858000"/>
              <a:gd name="connsiteX2" fmla="*/ 1206651 w 5166122"/>
              <a:gd name="connsiteY2" fmla="*/ 6858000 h 6858000"/>
              <a:gd name="connsiteX3" fmla="*/ 0 w 51661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66122" h="6858000">
                <a:moveTo>
                  <a:pt x="0" y="0"/>
                </a:moveTo>
                <a:lnTo>
                  <a:pt x="5166122" y="0"/>
                </a:lnTo>
                <a:lnTo>
                  <a:pt x="1206651" y="6858000"/>
                </a:lnTo>
                <a:lnTo>
                  <a:pt x="0" y="6858000"/>
                </a:lnTo>
                <a:close/>
              </a:path>
            </a:pathLst>
          </a:custGeom>
          <a:gradFill>
            <a:gsLst>
              <a:gs pos="0">
                <a:srgbClr val="7A2582"/>
              </a:gs>
              <a:gs pos="100000">
                <a:srgbClr val="00338D"/>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30AE0D89-87DE-256D-5C26-C388012CB00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Body Copy">
            <a:extLst>
              <a:ext uri="{FF2B5EF4-FFF2-40B4-BE49-F238E27FC236}">
                <a16:creationId xmlns:a16="http://schemas.microsoft.com/office/drawing/2014/main" id="{DB8FA787-83C0-8755-5702-D06DD3913C40}"/>
              </a:ext>
            </a:extLst>
          </p:cNvPr>
          <p:cNvSpPr txBox="1">
            <a:spLocks/>
          </p:cNvSpPr>
          <p:nvPr/>
        </p:nvSpPr>
        <p:spPr>
          <a:xfrm>
            <a:off x="5867400" y="437655"/>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4800" b="1">
                <a:solidFill>
                  <a:srgbClr val="00338D"/>
                </a:solidFill>
                <a:latin typeface="Arial" charset="0"/>
                <a:ea typeface="PMingLiU" charset="0"/>
                <a:cs typeface="Arial" charset="0"/>
              </a:rPr>
              <a:t>獎項</a:t>
            </a:r>
          </a:p>
        </p:txBody>
      </p:sp>
      <p:sp>
        <p:nvSpPr>
          <p:cNvPr id="6" name="Rectangle 5">
            <a:extLst>
              <a:ext uri="{FF2B5EF4-FFF2-40B4-BE49-F238E27FC236}">
                <a16:creationId xmlns:a16="http://schemas.microsoft.com/office/drawing/2014/main" id="{E00028EC-30AB-1025-D01E-03E87EF82035}"/>
              </a:ext>
            </a:extLst>
          </p:cNvPr>
          <p:cNvSpPr/>
          <p:nvPr/>
        </p:nvSpPr>
        <p:spPr>
          <a:xfrm rot="5400000" flipH="1">
            <a:off x="8075750" y="-756603"/>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780AE41D-C888-1ABD-21A6-4D4777173C3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1286103" y="361146"/>
            <a:ext cx="741107" cy="702199"/>
          </a:xfrm>
          <a:prstGeom prst="rect">
            <a:avLst/>
          </a:prstGeom>
        </p:spPr>
      </p:pic>
      <p:pic>
        <p:nvPicPr>
          <p:cNvPr id="3" name="Picture 2">
            <a:extLst>
              <a:ext uri="{FF2B5EF4-FFF2-40B4-BE49-F238E27FC236}">
                <a16:creationId xmlns:a16="http://schemas.microsoft.com/office/drawing/2014/main" id="{ABA75FBB-A29D-7A12-70E0-37E5992BDA1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89537" y="481941"/>
            <a:ext cx="4096224" cy="4096224"/>
          </a:xfrm>
          <a:prstGeom prst="rect">
            <a:avLst/>
          </a:prstGeom>
          <a:effectLst>
            <a:outerShdw blurRad="28234" dist="108229" dir="3829030" algn="tl" rotWithShape="0">
              <a:prstClr val="black">
                <a:alpha val="16000"/>
              </a:prstClr>
            </a:outerShdw>
          </a:effectLst>
        </p:spPr>
      </p:pic>
      <p:pic>
        <p:nvPicPr>
          <p:cNvPr id="7" name="Picture 6">
            <a:extLst>
              <a:ext uri="{FF2B5EF4-FFF2-40B4-BE49-F238E27FC236}">
                <a16:creationId xmlns:a16="http://schemas.microsoft.com/office/drawing/2014/main" id="{405DB3A5-D553-0AFF-43CA-EE34D7EBEB1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3473535" y="3479635"/>
            <a:ext cx="1295711" cy="1295711"/>
          </a:xfrm>
          <a:prstGeom prst="rect">
            <a:avLst/>
          </a:prstGeom>
          <a:effectLst>
            <a:outerShdw blurRad="28234" dist="108229" dir="3829030" algn="tl" rotWithShape="0">
              <a:prstClr val="black">
                <a:alpha val="16000"/>
              </a:prstClr>
            </a:outerShdw>
          </a:effectLst>
        </p:spPr>
      </p:pic>
      <p:pic>
        <p:nvPicPr>
          <p:cNvPr id="8" name="Picture 7">
            <a:extLst>
              <a:ext uri="{FF2B5EF4-FFF2-40B4-BE49-F238E27FC236}">
                <a16:creationId xmlns:a16="http://schemas.microsoft.com/office/drawing/2014/main" id="{9204DD36-95FC-FFE3-5D47-33E637820C2C}"/>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393996" y="4430119"/>
            <a:ext cx="1295711" cy="1295711"/>
          </a:xfrm>
          <a:prstGeom prst="rect">
            <a:avLst/>
          </a:prstGeom>
          <a:effectLst>
            <a:outerShdw blurRad="28234" dist="108229" dir="3829030" algn="tl" rotWithShape="0">
              <a:prstClr val="black">
                <a:alpha val="16000"/>
              </a:prstClr>
            </a:outerShdw>
          </a:effectLst>
        </p:spPr>
      </p:pic>
      <p:pic>
        <p:nvPicPr>
          <p:cNvPr id="12" name="Picture 11">
            <a:extLst>
              <a:ext uri="{FF2B5EF4-FFF2-40B4-BE49-F238E27FC236}">
                <a16:creationId xmlns:a16="http://schemas.microsoft.com/office/drawing/2014/main" id="{71807EED-8D9E-8DC5-660D-564C2E277CF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477267" y="4776258"/>
            <a:ext cx="1295711" cy="1295711"/>
          </a:xfrm>
          <a:prstGeom prst="rect">
            <a:avLst/>
          </a:prstGeom>
          <a:effectLst>
            <a:outerShdw blurRad="28234" dist="108229" dir="3829030" algn="tl" rotWithShape="0">
              <a:prstClr val="black">
                <a:alpha val="16000"/>
              </a:prstClr>
            </a:outerShdw>
          </a:effectLst>
        </p:spPr>
      </p:pic>
      <p:sp>
        <p:nvSpPr>
          <p:cNvPr id="18" name="Page Number - White">
            <a:extLst>
              <a:ext uri="{FF2B5EF4-FFF2-40B4-BE49-F238E27FC236}">
                <a16:creationId xmlns:a16="http://schemas.microsoft.com/office/drawing/2014/main" id="{73CC4FF6-7991-F595-1761-AD070BF7EA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9" name="Body Copy">
            <a:extLst>
              <a:ext uri="{FF2B5EF4-FFF2-40B4-BE49-F238E27FC236}">
                <a16:creationId xmlns:a16="http://schemas.microsoft.com/office/drawing/2014/main" id="{55FFC32B-FA0E-3A95-4DB9-6609983DDE16}"/>
              </a:ext>
            </a:extLst>
          </p:cNvPr>
          <p:cNvSpPr txBox="1">
            <a:spLocks/>
          </p:cNvSpPr>
          <p:nvPr/>
        </p:nvSpPr>
        <p:spPr>
          <a:xfrm>
            <a:off x="173683" y="600004"/>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zh-TW" sz="900">
                <a:solidFill>
                  <a:schemeClr val="bg1">
                    <a:alpha val="50215"/>
                  </a:schemeClr>
                </a:solidFill>
                <a:ea typeface="Arial" charset="0"/>
              </a:rPr>
              <a:t>卓越擴展銷徽章和布章</a:t>
            </a:r>
          </a:p>
        </p:txBody>
      </p:sp>
      <p:sp>
        <p:nvSpPr>
          <p:cNvPr id="20" name="Body Copy">
            <a:extLst>
              <a:ext uri="{FF2B5EF4-FFF2-40B4-BE49-F238E27FC236}">
                <a16:creationId xmlns:a16="http://schemas.microsoft.com/office/drawing/2014/main" id="{2BAF5CEC-8B92-8027-95D6-81D9F1DFB2E1}"/>
              </a:ext>
            </a:extLst>
          </p:cNvPr>
          <p:cNvSpPr txBox="1">
            <a:spLocks/>
          </p:cNvSpPr>
          <p:nvPr/>
        </p:nvSpPr>
        <p:spPr>
          <a:xfrm>
            <a:off x="227890" y="5913899"/>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zh-TW" sz="900" i="1">
                <a:solidFill>
                  <a:schemeClr val="bg1">
                    <a:alpha val="50215"/>
                  </a:schemeClr>
                </a:solidFill>
                <a:ea typeface="Arial" charset="0"/>
              </a:rPr>
              <a:t>MISSION</a:t>
            </a:r>
            <a:r>
              <a:rPr lang="zh-TW" sz="900">
                <a:solidFill>
                  <a:schemeClr val="bg1">
                    <a:alpha val="50215"/>
                  </a:schemeClr>
                </a:solidFill>
                <a:ea typeface="Arial" charset="0"/>
              </a:rPr>
              <a:t> 1.5 (150萬的使命)</a:t>
            </a:r>
          </a:p>
          <a:p>
            <a:pPr algn="r">
              <a:buSzPct val="120000"/>
            </a:pPr>
            <a:r>
              <a:rPr lang="zh-TW" sz="900">
                <a:solidFill>
                  <a:schemeClr val="bg1">
                    <a:alpha val="50215"/>
                  </a:schemeClr>
                </a:solidFill>
                <a:ea typeface="Arial" charset="0"/>
              </a:rPr>
              <a:t>會員和輔導者徽章</a:t>
            </a:r>
          </a:p>
        </p:txBody>
      </p:sp>
      <p:sp>
        <p:nvSpPr>
          <p:cNvPr id="10" name="Headline">
            <a:extLst>
              <a:ext uri="{FF2B5EF4-FFF2-40B4-BE49-F238E27FC236}">
                <a16:creationId xmlns:a16="http://schemas.microsoft.com/office/drawing/2014/main" id="{9A891DB3-CFF5-6E7E-328A-5723D7961F1D}"/>
              </a:ext>
            </a:extLst>
          </p:cNvPr>
          <p:cNvSpPr txBox="1">
            <a:spLocks/>
          </p:cNvSpPr>
          <p:nvPr/>
        </p:nvSpPr>
        <p:spPr>
          <a:xfrm>
            <a:off x="5871056" y="1576818"/>
            <a:ext cx="5132994"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500">
                <a:solidFill>
                  <a:srgbClr val="00338D"/>
                </a:solidFill>
                <a:latin typeface="Helvetica Neue"/>
                <a:ea typeface="PMingLiU"/>
              </a:rPr>
              <a:t>歡迎英雄。</a:t>
            </a:r>
          </a:p>
        </p:txBody>
      </p:sp>
      <p:sp>
        <p:nvSpPr>
          <p:cNvPr id="14" name="Body Copy">
            <a:extLst>
              <a:ext uri="{FF2B5EF4-FFF2-40B4-BE49-F238E27FC236}">
                <a16:creationId xmlns:a16="http://schemas.microsoft.com/office/drawing/2014/main" id="{C53C0AE6-1130-D51E-063F-8FC209CE07AA}"/>
              </a:ext>
            </a:extLst>
          </p:cNvPr>
          <p:cNvSpPr txBox="1">
            <a:spLocks/>
          </p:cNvSpPr>
          <p:nvPr/>
        </p:nvSpPr>
        <p:spPr>
          <a:xfrm>
            <a:off x="5905300" y="2296784"/>
            <a:ext cx="5279982" cy="23608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b="1">
                <a:solidFill>
                  <a:srgbClr val="000000"/>
                </a:solidFill>
                <a:latin typeface="Arial"/>
                <a:ea typeface="PMingLiU"/>
                <a:cs typeface="Arial"/>
              </a:rPr>
              <a:t>新分會。</a:t>
            </a:r>
            <a:r>
              <a:rPr lang="zh-TW" sz="2800" b="1">
                <a:solidFill>
                  <a:srgbClr val="EBB700"/>
                </a:solidFill>
                <a:latin typeface="Arial"/>
                <a:ea typeface="PMingLiU"/>
                <a:cs typeface="Arial"/>
              </a:rPr>
              <a:t>新會員。 </a:t>
            </a:r>
          </a:p>
          <a:p>
            <a:r>
              <a:rPr lang="zh-TW" sz="2800" b="1">
                <a:solidFill>
                  <a:srgbClr val="000000"/>
                </a:solidFill>
                <a:latin typeface="Arial"/>
                <a:ea typeface="PMingLiU"/>
                <a:cs typeface="Arial"/>
              </a:rPr>
              <a:t>淨增長。</a:t>
            </a:r>
            <a:r>
              <a:rPr lang="zh-TW" sz="2800" b="1">
                <a:solidFill>
                  <a:srgbClr val="EBB700"/>
                </a:solidFill>
                <a:latin typeface="Arial"/>
                <a:ea typeface="PMingLiU"/>
                <a:cs typeface="Arial"/>
              </a:rPr>
              <a:t>會員保留。 </a:t>
            </a:r>
          </a:p>
          <a:p>
            <a:r>
              <a:rPr lang="zh-TW">
                <a:solidFill>
                  <a:srgbClr val="000000"/>
                </a:solidFill>
                <a:latin typeface="Arial"/>
                <a:ea typeface="PMingLiU"/>
                <a:cs typeface="Arial"/>
              </a:rPr>
              <a:t>以上所有內容都可為表現優秀的分會和獅友贏得獨特的</a:t>
            </a:r>
            <a:r>
              <a:rPr lang="zh-TW" i="1">
                <a:solidFill>
                  <a:srgbClr val="000000"/>
                </a:solidFill>
                <a:latin typeface="Arial"/>
                <a:ea typeface="PMingLiU"/>
                <a:cs typeface="Arial"/>
              </a:rPr>
              <a:t>MISSION 1.5</a:t>
            </a:r>
            <a:r>
              <a:rPr lang="zh-TW">
                <a:solidFill>
                  <a:srgbClr val="000000"/>
                </a:solidFill>
                <a:latin typeface="Arial"/>
                <a:ea typeface="PMingLiU"/>
                <a:cs typeface="Arial"/>
              </a:rPr>
              <a:t>牌匾、徽章、總統獎章和獎項。看看你能贏得什麼！</a:t>
            </a:r>
          </a:p>
          <a:p>
            <a:endParaRPr lang="en-US" sz="1800" kern="0" dirty="0">
              <a:solidFill>
                <a:srgbClr val="000000"/>
              </a:solidFill>
            </a:endParaRPr>
          </a:p>
          <a:p>
            <a:endParaRPr lang="en-US" sz="1800" kern="0" dirty="0">
              <a:solidFill>
                <a:srgbClr val="000000"/>
              </a:solidFill>
            </a:endParaRPr>
          </a:p>
        </p:txBody>
      </p:sp>
      <p:pic>
        <p:nvPicPr>
          <p:cNvPr id="16" name="Picture 15" descr="A blue and white rectangular object&#10;&#10;Description automatically generated">
            <a:extLst>
              <a:ext uri="{FF2B5EF4-FFF2-40B4-BE49-F238E27FC236}">
                <a16:creationId xmlns:a16="http://schemas.microsoft.com/office/drawing/2014/main" id="{317CCB40-3CB5-EEA8-9CF8-E14327F231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3845" y="4762585"/>
            <a:ext cx="1505296" cy="1736131"/>
          </a:xfrm>
          <a:prstGeom prst="rect">
            <a:avLst/>
          </a:prstGeom>
        </p:spPr>
      </p:pic>
      <p:sp>
        <p:nvSpPr>
          <p:cNvPr id="25" name="Headline">
            <a:extLst>
              <a:ext uri="{FF2B5EF4-FFF2-40B4-BE49-F238E27FC236}">
                <a16:creationId xmlns:a16="http://schemas.microsoft.com/office/drawing/2014/main" id="{31F6B64E-79C8-8390-33EF-2B3BB55640A7}"/>
              </a:ext>
            </a:extLst>
          </p:cNvPr>
          <p:cNvSpPr txBox="1">
            <a:spLocks/>
          </p:cNvSpPr>
          <p:nvPr/>
        </p:nvSpPr>
        <p:spPr>
          <a:xfrm>
            <a:off x="8908930" y="4846893"/>
            <a:ext cx="1615122" cy="19058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1600">
                <a:solidFill>
                  <a:schemeClr val="bg1"/>
                </a:solidFill>
                <a:latin typeface="Arial"/>
                <a:ea typeface="PMingLiU"/>
                <a:cs typeface="Arial"/>
              </a:rPr>
              <a:t>請掃描！</a:t>
            </a:r>
          </a:p>
        </p:txBody>
      </p:sp>
      <p:sp>
        <p:nvSpPr>
          <p:cNvPr id="26" name="TextBox 25">
            <a:extLst>
              <a:ext uri="{FF2B5EF4-FFF2-40B4-BE49-F238E27FC236}">
                <a16:creationId xmlns:a16="http://schemas.microsoft.com/office/drawing/2014/main" id="{B132D867-7E40-3C31-70EB-744D89639942}"/>
              </a:ext>
            </a:extLst>
          </p:cNvPr>
          <p:cNvSpPr txBox="1"/>
          <p:nvPr/>
        </p:nvSpPr>
        <p:spPr>
          <a:xfrm>
            <a:off x="5351936" y="5431489"/>
            <a:ext cx="31634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600" b="1" i="1" dirty="0">
                <a:solidFill>
                  <a:srgbClr val="522D8A"/>
                </a:solidFill>
                <a:latin typeface="Arial"/>
                <a:ea typeface="PMingLiU"/>
                <a:cs typeface="Arial"/>
              </a:rPr>
              <a:t>請上我們MISSION 1.5獎項專門網頁以獲得的更多資訊。 </a:t>
            </a:r>
          </a:p>
        </p:txBody>
      </p:sp>
      <p:sp>
        <p:nvSpPr>
          <p:cNvPr id="27" name="Isosceles Triangle 26">
            <a:extLst>
              <a:ext uri="{FF2B5EF4-FFF2-40B4-BE49-F238E27FC236}">
                <a16:creationId xmlns:a16="http://schemas.microsoft.com/office/drawing/2014/main" id="{AD9D7053-4711-135A-A679-ED3296EC1A5A}"/>
              </a:ext>
            </a:extLst>
          </p:cNvPr>
          <p:cNvSpPr/>
          <p:nvPr/>
        </p:nvSpPr>
        <p:spPr>
          <a:xfrm rot="5400000">
            <a:off x="8368554" y="5591734"/>
            <a:ext cx="392205" cy="268941"/>
          </a:xfrm>
          <a:prstGeom prst="triangle">
            <a:avLst/>
          </a:prstGeom>
          <a:solidFill>
            <a:srgbClr val="522D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qr code with a logo&#10;&#10;Description automatically generated">
            <a:extLst>
              <a:ext uri="{FF2B5EF4-FFF2-40B4-BE49-F238E27FC236}">
                <a16:creationId xmlns:a16="http://schemas.microsoft.com/office/drawing/2014/main" id="{54DF8A26-E42E-346D-1394-AC50ACE3AACE}"/>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171577" y="5182634"/>
            <a:ext cx="1101391" cy="1113813"/>
          </a:xfrm>
          <a:prstGeom prst="rect">
            <a:avLst/>
          </a:prstGeom>
        </p:spPr>
      </p:pic>
    </p:spTree>
    <p:extLst>
      <p:ext uri="{BB962C8B-B14F-4D97-AF65-F5344CB8AC3E}">
        <p14:creationId xmlns:p14="http://schemas.microsoft.com/office/powerpoint/2010/main" val="802962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5C6C1D-F0F3-A870-FF77-6B9174EA586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48B7C9CA-232B-35A3-758E-568181610F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7A7A6277-74C6-DFCB-E343-26B909CF0DBA}"/>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5510AB1D-5981-3638-D785-733653124AF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441BB96B-2DE2-98A9-8D50-347E41094E7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7F3E1BF7-4063-7AD3-3EE0-99F91E082288}"/>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a:solidFill>
                  <a:schemeClr val="bg1"/>
                </a:solidFill>
              </a:rPr>
              <a:t>溝通</a:t>
            </a:r>
          </a:p>
        </p:txBody>
      </p:sp>
      <p:sp>
        <p:nvSpPr>
          <p:cNvPr id="9" name="Headline">
            <a:extLst>
              <a:ext uri="{FF2B5EF4-FFF2-40B4-BE49-F238E27FC236}">
                <a16:creationId xmlns:a16="http://schemas.microsoft.com/office/drawing/2014/main" id="{0B390859-1CFD-D2EE-5D2A-4178FE1FDB17}"/>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a:solidFill>
                  <a:schemeClr val="bg1"/>
                </a:solidFill>
                <a:latin typeface="Arial"/>
                <a:ea typeface="PMingLiU"/>
                <a:cs typeface="Arial"/>
              </a:rPr>
              <a:t>宣傳</a:t>
            </a:r>
            <a:r>
              <a:rPr lang="zh-TW" sz="3500" i="1">
                <a:solidFill>
                  <a:schemeClr val="bg1"/>
                </a:solidFill>
                <a:latin typeface="Arial"/>
                <a:ea typeface="PMingLiU"/>
                <a:cs typeface="Arial"/>
              </a:rPr>
              <a:t>MISSION 1.5</a:t>
            </a:r>
            <a:r>
              <a:rPr lang="zh-TW" sz="3500">
                <a:solidFill>
                  <a:schemeClr val="bg1"/>
                </a:solidFill>
                <a:latin typeface="Arial"/>
                <a:ea typeface="PMingLiU"/>
                <a:cs typeface="Arial"/>
              </a:rPr>
              <a:t>。</a:t>
            </a:r>
          </a:p>
        </p:txBody>
      </p:sp>
      <p:sp>
        <p:nvSpPr>
          <p:cNvPr id="10" name="Rectangle 9">
            <a:extLst>
              <a:ext uri="{FF2B5EF4-FFF2-40B4-BE49-F238E27FC236}">
                <a16:creationId xmlns:a16="http://schemas.microsoft.com/office/drawing/2014/main" id="{3F112E10-E6D4-A311-765E-AB01443BDB80}"/>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2896BD91-3FAE-1F4C-A386-BD25AA996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81726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24F343-FD74-9402-E477-E5DA6658104D}"/>
              </a:ext>
            </a:extLst>
          </p:cNvPr>
          <p:cNvGrpSpPr/>
          <p:nvPr/>
        </p:nvGrpSpPr>
        <p:grpSpPr>
          <a:xfrm>
            <a:off x="-5444" y="-2"/>
            <a:ext cx="12197444" cy="6858002"/>
            <a:chOff x="-5444" y="-2"/>
            <a:chExt cx="12197444" cy="6858002"/>
          </a:xfrm>
        </p:grpSpPr>
        <p:sp>
          <p:nvSpPr>
            <p:cNvPr id="3" name="Rectangle 2">
              <a:extLst>
                <a:ext uri="{FF2B5EF4-FFF2-40B4-BE49-F238E27FC236}">
                  <a16:creationId xmlns:a16="http://schemas.microsoft.com/office/drawing/2014/main" id="{11BC1E55-7829-CB7D-E3CB-11146CA62E3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B6FA73EA-AE17-32F5-64DC-FC8A777C32AE}"/>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7AEFE87A-8F8D-0477-2109-C4265CAD9259}"/>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6" name="Graphic 31">
              <a:extLst>
                <a:ext uri="{FF2B5EF4-FFF2-40B4-BE49-F238E27FC236}">
                  <a16:creationId xmlns:a16="http://schemas.microsoft.com/office/drawing/2014/main" id="{BBC5E514-2ECF-68D9-D671-0879FEF0C2A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7" name="Graphic 32">
              <a:extLst>
                <a:ext uri="{FF2B5EF4-FFF2-40B4-BE49-F238E27FC236}">
                  <a16:creationId xmlns:a16="http://schemas.microsoft.com/office/drawing/2014/main" id="{39A44356-B9EB-A994-F302-31570B8B4AE2}"/>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8" name="Page Number - Blue">
            <a:extLst>
              <a:ext uri="{FF2B5EF4-FFF2-40B4-BE49-F238E27FC236}">
                <a16:creationId xmlns:a16="http://schemas.microsoft.com/office/drawing/2014/main" id="{330A9253-83D3-088F-C2F9-6FB67DD6CA4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graphicFrame>
        <p:nvGraphicFramePr>
          <p:cNvPr id="9" name="Diagram 8">
            <a:extLst>
              <a:ext uri="{FF2B5EF4-FFF2-40B4-BE49-F238E27FC236}">
                <a16:creationId xmlns:a16="http://schemas.microsoft.com/office/drawing/2014/main" id="{D440C452-2A0B-C88A-68CD-21E6E9F755B2}"/>
              </a:ext>
            </a:extLst>
          </p:cNvPr>
          <p:cNvGraphicFramePr/>
          <p:nvPr>
            <p:extLst>
              <p:ext uri="{D42A27DB-BD31-4B8C-83A1-F6EECF244321}">
                <p14:modId xmlns:p14="http://schemas.microsoft.com/office/powerpoint/2010/main" val="1491134716"/>
              </p:ext>
            </p:extLst>
          </p:nvPr>
        </p:nvGraphicFramePr>
        <p:xfrm>
          <a:off x="500354" y="2246916"/>
          <a:ext cx="11115886" cy="368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0A0731-662E-2A4C-5C8A-A181468A5563}"/>
              </a:ext>
            </a:extLst>
          </p:cNvPr>
          <p:cNvSpPr txBox="1"/>
          <p:nvPr/>
        </p:nvSpPr>
        <p:spPr>
          <a:xfrm>
            <a:off x="1285447" y="1300097"/>
            <a:ext cx="96211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400">
                <a:solidFill>
                  <a:srgbClr val="0D2240"/>
                </a:solidFill>
                <a:latin typeface="Arial"/>
                <a:ea typeface="PMingLiU"/>
                <a:cs typeface="Arial"/>
              </a:rPr>
              <a:t>利用所有管道來提高</a:t>
            </a:r>
            <a:r>
              <a:rPr lang="zh-TW" sz="2400" b="1" i="1">
                <a:solidFill>
                  <a:srgbClr val="0D2240"/>
                </a:solidFill>
                <a:latin typeface="Arial"/>
                <a:ea typeface="PMingLiU"/>
                <a:cs typeface="Arial"/>
              </a:rPr>
              <a:t>MISSION</a:t>
            </a:r>
            <a:r>
              <a:rPr lang="zh-TW" sz="2400" b="1">
                <a:solidFill>
                  <a:srgbClr val="0D2240"/>
                </a:solidFill>
                <a:latin typeface="Arial"/>
                <a:ea typeface="PMingLiU"/>
                <a:cs typeface="Arial"/>
              </a:rPr>
              <a:t> 1.5</a:t>
            </a:r>
            <a:r>
              <a:rPr lang="zh-TW" sz="2400">
                <a:solidFill>
                  <a:srgbClr val="0D2240"/>
                </a:solidFill>
                <a:latin typeface="Arial"/>
                <a:ea typeface="PMingLiU"/>
                <a:cs typeface="Arial"/>
              </a:rPr>
              <a:t>的知名度和期待 。 </a:t>
            </a:r>
          </a:p>
          <a:p>
            <a:pPr algn="ctr"/>
            <a:endParaRPr lang="zh-TW" sz="2400">
              <a:solidFill>
                <a:srgbClr val="0D2240"/>
              </a:solidFill>
              <a:latin typeface="Arial"/>
              <a:ea typeface="PMingLiU"/>
              <a:cs typeface="Arial"/>
            </a:endParaRPr>
          </a:p>
        </p:txBody>
      </p:sp>
      <p:grpSp>
        <p:nvGrpSpPr>
          <p:cNvPr id="11" name="Group 10">
            <a:extLst>
              <a:ext uri="{FF2B5EF4-FFF2-40B4-BE49-F238E27FC236}">
                <a16:creationId xmlns:a16="http://schemas.microsoft.com/office/drawing/2014/main" id="{11179894-487F-FB26-54AE-5AEB7B837D48}"/>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2FC2A8EC-BC67-3EDF-1645-083C1CB795A1}"/>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3D02E79A-A75A-A929-B230-C7746566EE2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1A07562-6B24-611E-63E9-C03F2E4824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432EC6F8-25FD-6959-4123-63A0B91978D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D259375F-094C-2B7A-CCEB-1AF42C09F8DA}"/>
              </a:ext>
            </a:extLst>
          </p:cNvPr>
          <p:cNvSpPr txBox="1">
            <a:spLocks/>
          </p:cNvSpPr>
          <p:nvPr/>
        </p:nvSpPr>
        <p:spPr>
          <a:xfrm>
            <a:off x="1333893" y="532615"/>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zh-TW" sz="4500" b="1">
                <a:solidFill>
                  <a:srgbClr val="00338D"/>
                </a:solidFill>
                <a:latin typeface="Arial"/>
                <a:ea typeface="PMingLiU" charset="0"/>
                <a:cs typeface="Arial"/>
              </a:rPr>
              <a:t>把聲音調大。</a:t>
            </a:r>
          </a:p>
        </p:txBody>
      </p:sp>
      <p:sp>
        <p:nvSpPr>
          <p:cNvPr id="47" name="TextBox 46">
            <a:extLst>
              <a:ext uri="{FF2B5EF4-FFF2-40B4-BE49-F238E27FC236}">
                <a16:creationId xmlns:a16="http://schemas.microsoft.com/office/drawing/2014/main" id="{A20BBF3C-3D2F-FC29-AFCF-24A7D3F4935D}"/>
              </a:ext>
            </a:extLst>
          </p:cNvPr>
          <p:cNvSpPr txBox="1"/>
          <p:nvPr/>
        </p:nvSpPr>
        <p:spPr>
          <a:xfrm>
            <a:off x="1016654" y="6129688"/>
            <a:ext cx="101586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600" b="1">
                <a:solidFill>
                  <a:srgbClr val="0D2240"/>
                </a:solidFill>
                <a:latin typeface="Arial"/>
                <a:ea typeface="PMingLiU"/>
                <a:cs typeface="Arial"/>
              </a:rPr>
              <a:t>Lions International將使用我們的通訊和數位平台來放大</a:t>
            </a:r>
            <a:r>
              <a:rPr lang="zh-TW" sz="1600" b="1" i="1">
                <a:solidFill>
                  <a:srgbClr val="0D2240"/>
                </a:solidFill>
                <a:latin typeface="Arial"/>
                <a:ea typeface="PMingLiU"/>
                <a:cs typeface="Arial"/>
              </a:rPr>
              <a:t>MISSION 1.5</a:t>
            </a:r>
            <a:r>
              <a:rPr lang="zh-TW" sz="1600" b="1">
                <a:solidFill>
                  <a:srgbClr val="0D2240"/>
                </a:solidFill>
                <a:latin typeface="Arial"/>
                <a:ea typeface="PMingLiU"/>
                <a:cs typeface="Arial"/>
              </a:rPr>
              <a:t>的資訊。</a:t>
            </a:r>
          </a:p>
        </p:txBody>
      </p:sp>
    </p:spTree>
    <p:extLst>
      <p:ext uri="{BB962C8B-B14F-4D97-AF65-F5344CB8AC3E}">
        <p14:creationId xmlns:p14="http://schemas.microsoft.com/office/powerpoint/2010/main" val="189455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E812BE-0940-BE27-8266-CC3B5156E284}"/>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1DA3F39F-E62B-52A7-DDF6-71AE9198EBBA}"/>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E2D40EBD-49C4-E032-AA69-60B64998172C}"/>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AE83FA5B-2EF3-1966-CA5A-FD7A3397B0A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412CB9CB-8261-E580-F2BA-2EAA84F179D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91B9E275-1163-87DD-9F90-D7C62333B6C1}"/>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8000">
                <a:solidFill>
                  <a:srgbClr val="00338D"/>
                </a:solidFill>
                <a:latin typeface="Arial"/>
                <a:ea typeface="PMingLiU"/>
                <a:cs typeface="Arial"/>
              </a:rPr>
              <a:t>我們生活且</a:t>
            </a:r>
          </a:p>
          <a:p>
            <a:pPr>
              <a:spcBef>
                <a:spcPts val="0"/>
              </a:spcBef>
            </a:pPr>
            <a:r>
              <a:rPr lang="zh-TW" sz="8000">
                <a:solidFill>
                  <a:srgbClr val="00338D"/>
                </a:solidFill>
                <a:latin typeface="Arial"/>
                <a:ea typeface="PMingLiU"/>
                <a:cs typeface="Arial"/>
              </a:rPr>
              <a:t>為服務成長。</a:t>
            </a:r>
          </a:p>
        </p:txBody>
      </p:sp>
      <p:sp>
        <p:nvSpPr>
          <p:cNvPr id="11" name="Yellow Bar">
            <a:extLst>
              <a:ext uri="{FF2B5EF4-FFF2-40B4-BE49-F238E27FC236}">
                <a16:creationId xmlns:a16="http://schemas.microsoft.com/office/drawing/2014/main" id="{6DB90AD4-38F0-9834-CAB4-0DFF7BA6EC1D}"/>
              </a:ext>
            </a:extLst>
          </p:cNvPr>
          <p:cNvSpPr/>
          <p:nvPr/>
        </p:nvSpPr>
        <p:spPr>
          <a:xfrm>
            <a:off x="6708057" y="5004425"/>
            <a:ext cx="257175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pic>
        <p:nvPicPr>
          <p:cNvPr id="2" name="Picture 1">
            <a:extLst>
              <a:ext uri="{FF2B5EF4-FFF2-40B4-BE49-F238E27FC236}">
                <a16:creationId xmlns:a16="http://schemas.microsoft.com/office/drawing/2014/main" id="{A1D19102-9161-471B-E506-267E9166C9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64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graphicFrame>
        <p:nvGraphicFramePr>
          <p:cNvPr id="5" name="Table 8">
            <a:extLst>
              <a:ext uri="{FF2B5EF4-FFF2-40B4-BE49-F238E27FC236}">
                <a16:creationId xmlns:a16="http://schemas.microsoft.com/office/drawing/2014/main" id="{421A39F9-B226-E1B3-BC20-651EA702D027}"/>
              </a:ext>
            </a:extLst>
          </p:cNvPr>
          <p:cNvGraphicFramePr>
            <a:graphicFrameLocks noGrp="1"/>
          </p:cNvGraphicFramePr>
          <p:nvPr/>
        </p:nvGraphicFramePr>
        <p:xfrm>
          <a:off x="5142193" y="685036"/>
          <a:ext cx="6525731" cy="5594787"/>
        </p:xfrm>
        <a:graphic>
          <a:graphicData uri="http://schemas.openxmlformats.org/drawingml/2006/table">
            <a:tbl>
              <a:tblPr firstRow="1" bandRow="1">
                <a:noFill/>
                <a:tableStyleId>{5C22544A-7EE6-4342-B048-85BDC9FD1C3A}</a:tableStyleId>
              </a:tblPr>
              <a:tblGrid>
                <a:gridCol w="2499832">
                  <a:extLst>
                    <a:ext uri="{9D8B030D-6E8A-4147-A177-3AD203B41FA5}">
                      <a16:colId xmlns:a16="http://schemas.microsoft.com/office/drawing/2014/main" val="2247576998"/>
                    </a:ext>
                  </a:extLst>
                </a:gridCol>
                <a:gridCol w="4025899">
                  <a:extLst>
                    <a:ext uri="{9D8B030D-6E8A-4147-A177-3AD203B41FA5}">
                      <a16:colId xmlns:a16="http://schemas.microsoft.com/office/drawing/2014/main" val="123732915"/>
                    </a:ext>
                  </a:extLst>
                </a:gridCol>
              </a:tblGrid>
              <a:tr h="467211">
                <a:tc>
                  <a:txBody>
                    <a:bodyPr/>
                    <a:lstStyle/>
                    <a:p>
                      <a:pPr marL="0" marR="0" lvl="0" algn="l">
                        <a:lnSpc>
                          <a:spcPct val="100000"/>
                        </a:lnSpc>
                        <a:spcBef>
                          <a:spcPts val="0"/>
                        </a:spcBef>
                        <a:spcAft>
                          <a:spcPts val="0"/>
                        </a:spcAft>
                        <a:buNone/>
                      </a:pPr>
                      <a:r>
                        <a:rPr lang="zh-TW" sz="2000" b="1">
                          <a:solidFill>
                            <a:srgbClr val="F0C300"/>
                          </a:solidFill>
                          <a:latin typeface="Arial"/>
                          <a:ea typeface="PMingLiU" panose="020F0502020204030204" pitchFamily="34" charset="0"/>
                          <a:cs typeface="Arial"/>
                        </a:rPr>
                        <a:t>主要益處</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tc>
                  <a:txBody>
                    <a:bodyPr/>
                    <a:lstStyle/>
                    <a:p>
                      <a:pPr marL="0" marR="0" lvl="0" algn="l">
                        <a:lnSpc>
                          <a:spcPct val="100000"/>
                        </a:lnSpc>
                        <a:spcBef>
                          <a:spcPts val="0"/>
                        </a:spcBef>
                        <a:spcAft>
                          <a:spcPts val="0"/>
                        </a:spcAft>
                        <a:buNone/>
                      </a:pPr>
                      <a:r>
                        <a:rPr lang="zh-TW" sz="2000" b="1">
                          <a:solidFill>
                            <a:srgbClr val="F0C300"/>
                          </a:solidFill>
                          <a:latin typeface="Arial"/>
                          <a:ea typeface="PMingLiU" panose="020F0502020204030204" pitchFamily="34" charset="0"/>
                          <a:cs typeface="Arial"/>
                        </a:rPr>
                        <a:t>訊息</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extLst>
                  <a:ext uri="{0D108BD9-81ED-4DB2-BD59-A6C34878D82A}">
                    <a16:rowId xmlns:a16="http://schemas.microsoft.com/office/drawing/2014/main" val="2047141508"/>
                  </a:ext>
                </a:extLst>
              </a:tr>
              <a:tr h="257772">
                <a:tc rowSpan="3">
                  <a:txBody>
                    <a:bodyPr/>
                    <a:lstStyle/>
                    <a:p>
                      <a:pPr marL="0" marR="0" lvl="0" algn="l">
                        <a:lnSpc>
                          <a:spcPct val="100000"/>
                        </a:lnSpc>
                        <a:spcBef>
                          <a:spcPts val="0"/>
                        </a:spcBef>
                        <a:spcAft>
                          <a:spcPts val="0"/>
                        </a:spcAft>
                        <a:buNone/>
                      </a:pPr>
                      <a:r>
                        <a:rPr lang="zh-TW" sz="1600" b="0" i="0" u="none" strike="noStrike" noProof="0">
                          <a:solidFill>
                            <a:srgbClr val="F0C300"/>
                          </a:solidFill>
                          <a:latin typeface="Arial"/>
                          <a:ea typeface="PMingLiU"/>
                        </a:rPr>
                        <a:t>提高服務能力</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noProof="0">
                          <a:solidFill>
                            <a:schemeClr val="bg1"/>
                          </a:solidFill>
                          <a:latin typeface="Arial"/>
                          <a:ea typeface="PMingLiU"/>
                          <a:cs typeface="Arial"/>
                        </a:rPr>
                        <a:t>我們成長得越多，我們能給予的也越多。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7279912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慈善引導著我們。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5013261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透過無私找到自己。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0711758"/>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10885899"/>
                  </a:ext>
                </a:extLst>
              </a:tr>
              <a:tr h="257772">
                <a:tc rowSpan="3">
                  <a:txBody>
                    <a:bodyPr/>
                    <a:lstStyle/>
                    <a:p>
                      <a:pPr marL="0" marR="0" lvl="0" algn="l">
                        <a:lnSpc>
                          <a:spcPct val="100000"/>
                        </a:lnSpc>
                        <a:spcBef>
                          <a:spcPts val="0"/>
                        </a:spcBef>
                        <a:spcAft>
                          <a:spcPts val="0"/>
                        </a:spcAft>
                        <a:buNone/>
                      </a:pPr>
                      <a:r>
                        <a:rPr lang="zh-TW" sz="1600" b="0" i="0" u="none" strike="noStrike" noProof="0">
                          <a:solidFill>
                            <a:srgbClr val="F0C300"/>
                          </a:solidFill>
                          <a:latin typeface="Arial"/>
                          <a:ea typeface="PMingLiU"/>
                        </a:rPr>
                        <a:t>增加多元化和包容性</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獅友住在我們每個人的心中。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78846486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我們的分會以多種方式服務我們的社區，這是我們一人無法達到的。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15007037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您看起來像獅友。</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608793141"/>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928128437"/>
                  </a:ext>
                </a:extLst>
              </a:tr>
              <a:tr h="257772">
                <a:tc rowSpan="3">
                  <a:txBody>
                    <a:bodyPr/>
                    <a:lstStyle/>
                    <a:p>
                      <a:pPr marL="0" marR="0" lvl="0" algn="l">
                        <a:lnSpc>
                          <a:spcPct val="100000"/>
                        </a:lnSpc>
                        <a:spcBef>
                          <a:spcPts val="0"/>
                        </a:spcBef>
                        <a:spcAft>
                          <a:spcPts val="0"/>
                        </a:spcAft>
                        <a:buNone/>
                      </a:pPr>
                      <a:r>
                        <a:rPr lang="zh-TW" sz="1600" b="0" i="0" u="none" strike="noStrike" noProof="0">
                          <a:solidFill>
                            <a:srgbClr val="F0C300"/>
                          </a:solidFill>
                          <a:latin typeface="Arial"/>
                          <a:ea typeface="PMingLiU"/>
                        </a:rPr>
                        <a:t>擴大對變革的倡導</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做一點改變會更有效果。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366954940"/>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地方努力，全球改變。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31435903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最大的改變始於您。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680738125"/>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097013775"/>
                  </a:ext>
                </a:extLst>
              </a:tr>
              <a:tr h="257772">
                <a:tc rowSpan="3">
                  <a:txBody>
                    <a:bodyPr/>
                    <a:lstStyle/>
                    <a:p>
                      <a:pPr marL="0" marR="0" lvl="0" algn="l">
                        <a:lnSpc>
                          <a:spcPct val="100000"/>
                        </a:lnSpc>
                        <a:spcBef>
                          <a:spcPts val="0"/>
                        </a:spcBef>
                        <a:spcAft>
                          <a:spcPts val="0"/>
                        </a:spcAft>
                        <a:buNone/>
                      </a:pPr>
                      <a:r>
                        <a:rPr lang="zh-TW" sz="1600" b="0" i="0" u="none" strike="noStrike" noProof="0">
                          <a:solidFill>
                            <a:srgbClr val="F0C300"/>
                          </a:solidFill>
                          <a:latin typeface="Arial"/>
                          <a:ea typeface="PMingLiU"/>
                        </a:rPr>
                        <a:t>增加會員福利</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我們無法由單獨行動來共同成長。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8132177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團結讓我們更強大。向來如此。</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833805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從給予中獲得更多。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97316545"/>
                  </a:ext>
                </a:extLst>
              </a:tr>
              <a:tr h="257772">
                <a:tc>
                  <a:txBody>
                    <a:bodyPr/>
                    <a:lstStyle/>
                    <a:p>
                      <a:pPr marL="0" marR="0" algn="l" rtl="0">
                        <a:lnSpc>
                          <a:spcPct val="100000"/>
                        </a:lnSpc>
                        <a:spcBef>
                          <a:spcPts val="0"/>
                        </a:spcBef>
                        <a:spcAft>
                          <a:spcPts val="0"/>
                        </a:spcAft>
                        <a:tabLst>
                          <a:tab pos="925195" algn="l"/>
                        </a:tabLs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64003307"/>
                  </a:ext>
                </a:extLst>
              </a:tr>
              <a:tr h="257772">
                <a:tc rowSpan="3">
                  <a:txBody>
                    <a:bodyPr/>
                    <a:lstStyle/>
                    <a:p>
                      <a:pPr marL="0" marR="0" lvl="0" algn="l">
                        <a:lnSpc>
                          <a:spcPct val="100000"/>
                        </a:lnSpc>
                        <a:spcBef>
                          <a:spcPts val="0"/>
                        </a:spcBef>
                        <a:spcAft>
                          <a:spcPts val="0"/>
                        </a:spcAft>
                        <a:buNone/>
                      </a:pPr>
                      <a:r>
                        <a:rPr lang="zh-TW" sz="1600" b="0" i="0" u="none" strike="noStrike" noProof="0">
                          <a:solidFill>
                            <a:srgbClr val="F0C300"/>
                          </a:solidFill>
                          <a:latin typeface="Arial"/>
                          <a:ea typeface="PMingLiU"/>
                        </a:rPr>
                        <a:t>獅子會各級都更強大</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並肩服務表示共同成長。</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256416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zh-TW" sz="1600" b="0" i="0" u="none" strike="noStrike" noProof="0">
                          <a:solidFill>
                            <a:schemeClr val="bg1"/>
                          </a:solidFill>
                          <a:latin typeface="Arial"/>
                          <a:ea typeface="PMingLiU"/>
                        </a:rPr>
                        <a:t>獅友站在一起。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101341249"/>
                  </a:ext>
                </a:extLst>
              </a:tr>
              <a:tr h="257772">
                <a:tc vMerge="1">
                  <a:txBody>
                    <a:bodyPr/>
                    <a:lstStyle/>
                    <a:p>
                      <a:endParaRPr lang="en-US"/>
                    </a:p>
                  </a:txBody>
                  <a:tcPr>
                    <a:solidFill>
                      <a:schemeClr val="accent2"/>
                    </a:solidFill>
                  </a:tcPr>
                </a:tc>
                <a:tc>
                  <a:txBody>
                    <a:bodyPr/>
                    <a:lstStyle/>
                    <a:p>
                      <a:pPr marL="0" marR="0" lvl="0" algn="l">
                        <a:lnSpc>
                          <a:spcPct val="100000"/>
                        </a:lnSpc>
                        <a:spcBef>
                          <a:spcPts val="0"/>
                        </a:spcBef>
                        <a:spcAft>
                          <a:spcPts val="0"/>
                        </a:spcAft>
                        <a:buNone/>
                      </a:pPr>
                      <a:r>
                        <a:rPr lang="zh-TW" sz="1600" b="0" i="0" u="none" strike="noStrike" noProof="0">
                          <a:solidFill>
                            <a:schemeClr val="bg1"/>
                          </a:solidFill>
                          <a:latin typeface="Arial"/>
                          <a:ea typeface="PMingLiU"/>
                        </a:rPr>
                        <a:t>總是準備好進行服務。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02418822"/>
                  </a:ext>
                </a:extLst>
              </a:tr>
            </a:tbl>
          </a:graphicData>
        </a:graphic>
      </p:graphicFrame>
      <p:sp>
        <p:nvSpPr>
          <p:cNvPr id="16" name="Body Copy">
            <a:extLst>
              <a:ext uri="{FF2B5EF4-FFF2-40B4-BE49-F238E27FC236}">
                <a16:creationId xmlns:a16="http://schemas.microsoft.com/office/drawing/2014/main" id="{0EF9FAF9-4629-9A28-BF76-C4E6687E8DB0}"/>
              </a:ext>
            </a:extLst>
          </p:cNvPr>
          <p:cNvSpPr txBox="1">
            <a:spLocks/>
          </p:cNvSpPr>
          <p:nvPr/>
        </p:nvSpPr>
        <p:spPr>
          <a:xfrm>
            <a:off x="595591" y="3788929"/>
            <a:ext cx="3307548" cy="208433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chemeClr val="bg1"/>
                </a:solidFill>
                <a:latin typeface="Arial"/>
                <a:ea typeface="PMingLiU"/>
                <a:cs typeface="Arial"/>
              </a:rPr>
              <a:t>我們開發了一系列</a:t>
            </a:r>
            <a:r>
              <a:rPr lang="zh-TW" b="1" i="1">
                <a:solidFill>
                  <a:schemeClr val="bg1"/>
                </a:solidFill>
                <a:latin typeface="Arial"/>
                <a:ea typeface="PMingLiU"/>
                <a:cs typeface="Arial"/>
              </a:rPr>
              <a:t>MISSION 1.5</a:t>
            </a:r>
            <a:r>
              <a:rPr lang="zh-TW">
                <a:solidFill>
                  <a:schemeClr val="bg1"/>
                </a:solidFill>
                <a:latin typeface="Arial"/>
                <a:ea typeface="PMingLiU"/>
                <a:cs typeface="Arial"/>
              </a:rPr>
              <a:t>相關的特定訊息，用於直接說明此計劃主要益處的資訊。</a:t>
            </a:r>
          </a:p>
        </p:txBody>
      </p:sp>
      <p:sp>
        <p:nvSpPr>
          <p:cNvPr id="18" name="Headline">
            <a:extLst>
              <a:ext uri="{FF2B5EF4-FFF2-40B4-BE49-F238E27FC236}">
                <a16:creationId xmlns:a16="http://schemas.microsoft.com/office/drawing/2014/main" id="{F2C7C9B2-02F8-DEB1-D2C6-D351E2796D7F}"/>
              </a:ext>
            </a:extLst>
          </p:cNvPr>
          <p:cNvSpPr txBox="1">
            <a:spLocks/>
          </p:cNvSpPr>
          <p:nvPr/>
        </p:nvSpPr>
        <p:spPr>
          <a:xfrm>
            <a:off x="598074" y="1694469"/>
            <a:ext cx="4016264" cy="228814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5000" i="1">
                <a:solidFill>
                  <a:schemeClr val="bg1"/>
                </a:solidFill>
                <a:latin typeface="Helvetica Neue"/>
                <a:ea typeface="PMingLiU"/>
              </a:rPr>
              <a:t>MISSION 1.5</a:t>
            </a:r>
            <a:r>
              <a:rPr lang="zh-TW" sz="5000">
                <a:solidFill>
                  <a:schemeClr val="bg1"/>
                </a:solidFill>
                <a:latin typeface="Helvetica Neue"/>
                <a:ea typeface="PMingLiU"/>
              </a:rPr>
              <a:t>訊息</a:t>
            </a:r>
          </a:p>
        </p:txBody>
      </p:sp>
      <p:sp>
        <p:nvSpPr>
          <p:cNvPr id="3" name="Rectangle 2">
            <a:extLst>
              <a:ext uri="{FF2B5EF4-FFF2-40B4-BE49-F238E27FC236}">
                <a16:creationId xmlns:a16="http://schemas.microsoft.com/office/drawing/2014/main" id="{BEE1479D-91ED-F772-3FF5-06F8F6FD94E9}"/>
              </a:ext>
            </a:extLst>
          </p:cNvPr>
          <p:cNvSpPr/>
          <p:nvPr/>
        </p:nvSpPr>
        <p:spPr>
          <a:xfrm rot="5400000" flipH="1">
            <a:off x="972369" y="3137489"/>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4" name="Rectangle 3">
            <a:extLst>
              <a:ext uri="{FF2B5EF4-FFF2-40B4-BE49-F238E27FC236}">
                <a16:creationId xmlns:a16="http://schemas.microsoft.com/office/drawing/2014/main" id="{662D64C5-4090-C2BD-AC6A-93ABE75EC220}"/>
              </a:ext>
            </a:extLst>
          </p:cNvPr>
          <p:cNvSpPr/>
          <p:nvPr/>
        </p:nvSpPr>
        <p:spPr>
          <a:xfrm rot="10800000" flipH="1">
            <a:off x="4858449" y="752016"/>
            <a:ext cx="81819" cy="564031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2" name="Group 11">
            <a:extLst>
              <a:ext uri="{FF2B5EF4-FFF2-40B4-BE49-F238E27FC236}">
                <a16:creationId xmlns:a16="http://schemas.microsoft.com/office/drawing/2014/main" id="{E42B206A-F24A-EA30-7EB6-872564937D87}"/>
              </a:ext>
            </a:extLst>
          </p:cNvPr>
          <p:cNvGrpSpPr/>
          <p:nvPr/>
        </p:nvGrpSpPr>
        <p:grpSpPr>
          <a:xfrm>
            <a:off x="0" y="0"/>
            <a:ext cx="12192000" cy="457200"/>
            <a:chOff x="0" y="0"/>
            <a:chExt cx="12192000" cy="457200"/>
          </a:xfrm>
        </p:grpSpPr>
        <p:grpSp>
          <p:nvGrpSpPr>
            <p:cNvPr id="13" name="Group 12">
              <a:extLst>
                <a:ext uri="{FF2B5EF4-FFF2-40B4-BE49-F238E27FC236}">
                  <a16:creationId xmlns:a16="http://schemas.microsoft.com/office/drawing/2014/main" id="{284FE39E-953E-F5CA-08C3-A8C29DC4C6FE}"/>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7D12A704-03E8-E1B5-77DE-2382DB660E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0D4A559-13A8-6BB9-AFC8-78B31108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F6B950DD-249A-B085-8D8C-B025D215621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6444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2EA05F-A871-3D14-1F96-1851515889DE}"/>
              </a:ext>
            </a:extLst>
          </p:cNvPr>
          <p:cNvGrpSpPr/>
          <p:nvPr/>
        </p:nvGrpSpPr>
        <p:grpSpPr>
          <a:xfrm>
            <a:off x="0" y="9940"/>
            <a:ext cx="12192000" cy="6858000"/>
            <a:chOff x="0" y="0"/>
            <a:chExt cx="12192000" cy="6858000"/>
          </a:xfrm>
        </p:grpSpPr>
        <p:sp>
          <p:nvSpPr>
            <p:cNvPr id="3" name="Rectangle 2">
              <a:extLst>
                <a:ext uri="{FF2B5EF4-FFF2-40B4-BE49-F238E27FC236}">
                  <a16:creationId xmlns:a16="http://schemas.microsoft.com/office/drawing/2014/main" id="{A39EE22B-15BE-D35D-2522-00B4B31E564F}"/>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7">
              <a:extLst>
                <a:ext uri="{FF2B5EF4-FFF2-40B4-BE49-F238E27FC236}">
                  <a16:creationId xmlns:a16="http://schemas.microsoft.com/office/drawing/2014/main" id="{2782B666-E524-BD7C-03C7-01DD8513A01F}"/>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8FB17D5E-F023-FA9C-A04E-A6F70DDA7A23}"/>
              </a:ext>
            </a:extLst>
          </p:cNvPr>
          <p:cNvGrpSpPr/>
          <p:nvPr/>
        </p:nvGrpSpPr>
        <p:grpSpPr>
          <a:xfrm>
            <a:off x="0" y="0"/>
            <a:ext cx="12192000" cy="457200"/>
            <a:chOff x="0" y="0"/>
            <a:chExt cx="12192000" cy="457200"/>
          </a:xfrm>
        </p:grpSpPr>
        <p:grpSp>
          <p:nvGrpSpPr>
            <p:cNvPr id="7" name="Group 6">
              <a:extLst>
                <a:ext uri="{FF2B5EF4-FFF2-40B4-BE49-F238E27FC236}">
                  <a16:creationId xmlns:a16="http://schemas.microsoft.com/office/drawing/2014/main" id="{6A663E70-D122-1654-6602-9661113518AA}"/>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048DBB50-9E6F-6BA6-E79B-491F9688BC6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B9DAD42-6525-2CDF-3B59-6F0BBFE26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AFFCC994-1C6F-AD28-D7E2-C9CF9D13A2C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
            <a:extLst>
              <a:ext uri="{FF2B5EF4-FFF2-40B4-BE49-F238E27FC236}">
                <a16:creationId xmlns:a16="http://schemas.microsoft.com/office/drawing/2014/main" id="{40349753-014C-89F3-F7CB-72F7EA18F016}"/>
              </a:ext>
            </a:extLst>
          </p:cNvPr>
          <p:cNvSpPr txBox="1">
            <a:spLocks/>
          </p:cNvSpPr>
          <p:nvPr/>
        </p:nvSpPr>
        <p:spPr>
          <a:xfrm>
            <a:off x="914400" y="1550068"/>
            <a:ext cx="6730738" cy="1742612"/>
          </a:xfrm>
          <a:prstGeom prst="rect">
            <a:avLst/>
          </a:prstGeom>
        </p:spPr>
        <p:txBody>
          <a:bodyPr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zh-TW" sz="6000" b="1">
                <a:solidFill>
                  <a:srgbClr val="00338D"/>
                </a:solidFill>
                <a:latin typeface="Arial" charset="0"/>
                <a:ea typeface="PMingLiU" charset="0"/>
                <a:cs typeface="Arial" charset="0"/>
              </a:rPr>
              <a:t>放大使命</a:t>
            </a:r>
          </a:p>
        </p:txBody>
      </p:sp>
      <p:pic>
        <p:nvPicPr>
          <p:cNvPr id="13" name="Picture 12">
            <a:extLst>
              <a:ext uri="{FF2B5EF4-FFF2-40B4-BE49-F238E27FC236}">
                <a16:creationId xmlns:a16="http://schemas.microsoft.com/office/drawing/2014/main" id="{DE05F508-0CCF-49AC-EF27-51C94E855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565" y="1484865"/>
            <a:ext cx="3572781" cy="4150998"/>
          </a:xfrm>
          <a:prstGeom prst="rect">
            <a:avLst/>
          </a:prstGeom>
        </p:spPr>
      </p:pic>
      <p:pic>
        <p:nvPicPr>
          <p:cNvPr id="14" name="Picture 13">
            <a:extLst>
              <a:ext uri="{FF2B5EF4-FFF2-40B4-BE49-F238E27FC236}">
                <a16:creationId xmlns:a16="http://schemas.microsoft.com/office/drawing/2014/main" id="{630B21EB-DFAF-D558-47AD-8D07A8BFC8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314" t="8997" r="11715" b="13032"/>
          <a:stretch/>
        </p:blipFill>
        <p:spPr>
          <a:xfrm>
            <a:off x="8200788" y="2630392"/>
            <a:ext cx="2498591" cy="2498591"/>
          </a:xfrm>
          <a:prstGeom prst="rect">
            <a:avLst/>
          </a:prstGeom>
        </p:spPr>
      </p:pic>
      <p:sp>
        <p:nvSpPr>
          <p:cNvPr id="15" name="Headline">
            <a:extLst>
              <a:ext uri="{FF2B5EF4-FFF2-40B4-BE49-F238E27FC236}">
                <a16:creationId xmlns:a16="http://schemas.microsoft.com/office/drawing/2014/main" id="{5FCA23D9-2651-22F4-03C6-C325F519ABE1}"/>
              </a:ext>
            </a:extLst>
          </p:cNvPr>
          <p:cNvSpPr txBox="1">
            <a:spLocks/>
          </p:cNvSpPr>
          <p:nvPr/>
        </p:nvSpPr>
        <p:spPr>
          <a:xfrm>
            <a:off x="7093577" y="1468321"/>
            <a:ext cx="4724754" cy="78449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a:solidFill>
                  <a:schemeClr val="bg1"/>
                </a:solidFill>
                <a:latin typeface="Arial"/>
                <a:ea typeface="PMingLiU"/>
                <a:cs typeface="Arial"/>
              </a:rPr>
              <a:t>請掃描！</a:t>
            </a:r>
          </a:p>
        </p:txBody>
      </p:sp>
      <p:sp>
        <p:nvSpPr>
          <p:cNvPr id="17" name="Headline">
            <a:extLst>
              <a:ext uri="{FF2B5EF4-FFF2-40B4-BE49-F238E27FC236}">
                <a16:creationId xmlns:a16="http://schemas.microsoft.com/office/drawing/2014/main" id="{522FE19D-7794-AA88-7810-0D214E6E6026}"/>
              </a:ext>
            </a:extLst>
          </p:cNvPr>
          <p:cNvSpPr txBox="1">
            <a:spLocks/>
          </p:cNvSpPr>
          <p:nvPr/>
        </p:nvSpPr>
        <p:spPr>
          <a:xfrm>
            <a:off x="914401" y="3845395"/>
            <a:ext cx="4854804" cy="153352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spcBef>
                <a:spcPts val="1000"/>
              </a:spcBef>
            </a:pPr>
            <a:r>
              <a:rPr lang="zh-TW" sz="2500">
                <a:solidFill>
                  <a:srgbClr val="0D2240"/>
                </a:solidFill>
                <a:latin typeface="Arial"/>
                <a:ea typeface="PMingLiU"/>
                <a:cs typeface="Arial"/>
              </a:rPr>
              <a:t>我們的</a:t>
            </a:r>
            <a:r>
              <a:rPr lang="zh-TW" sz="2500" i="1">
                <a:solidFill>
                  <a:srgbClr val="0D2240"/>
                </a:solidFill>
                <a:latin typeface="Arial"/>
                <a:ea typeface="PMingLiU"/>
                <a:cs typeface="Arial"/>
              </a:rPr>
              <a:t>MISSION 1.5</a:t>
            </a:r>
            <a:r>
              <a:rPr lang="zh-TW" sz="2500">
                <a:solidFill>
                  <a:srgbClr val="0D2240"/>
                </a:solidFill>
                <a:latin typeface="Arial"/>
                <a:ea typeface="PMingLiU"/>
                <a:cs typeface="Arial"/>
              </a:rPr>
              <a:t>登陸頁面可幫助獅友了解此激動人心的倡議並獲得採取行動的工具。</a:t>
            </a:r>
          </a:p>
        </p:txBody>
      </p:sp>
      <p:sp>
        <p:nvSpPr>
          <p:cNvPr id="18" name="Rectangle 17">
            <a:extLst>
              <a:ext uri="{FF2B5EF4-FFF2-40B4-BE49-F238E27FC236}">
                <a16:creationId xmlns:a16="http://schemas.microsoft.com/office/drawing/2014/main" id="{077B4DAA-8022-E13D-E35D-1F25D4BF4F0C}"/>
              </a:ext>
            </a:extLst>
          </p:cNvPr>
          <p:cNvSpPr/>
          <p:nvPr/>
        </p:nvSpPr>
        <p:spPr>
          <a:xfrm rot="5400000" flipH="1">
            <a:off x="1282801" y="3293684"/>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5" name="Page Number - White">
            <a:extLst>
              <a:ext uri="{FF2B5EF4-FFF2-40B4-BE49-F238E27FC236}">
                <a16:creationId xmlns:a16="http://schemas.microsoft.com/office/drawing/2014/main" id="{FD9DCF25-1323-3A3F-430A-741A9CFBE37B}"/>
              </a:ext>
            </a:extLst>
          </p:cNvPr>
          <p:cNvSpPr txBox="1">
            <a:spLocks noChangeArrowheads="1"/>
          </p:cNvSpPr>
          <p:nvPr/>
        </p:nvSpPr>
        <p:spPr bwMode="auto">
          <a:xfrm>
            <a:off x="11537157" y="641066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36702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F6BC6A-5507-33DA-A2C3-80BDB6E02D4B}"/>
              </a:ext>
            </a:extLst>
          </p:cNvPr>
          <p:cNvGrpSpPr/>
          <p:nvPr/>
        </p:nvGrpSpPr>
        <p:grpSpPr>
          <a:xfrm>
            <a:off x="6580415" y="0"/>
            <a:ext cx="6861265" cy="6858000"/>
            <a:chOff x="6580415" y="0"/>
            <a:chExt cx="6861265" cy="6858000"/>
          </a:xfrm>
        </p:grpSpPr>
        <p:sp>
          <p:nvSpPr>
            <p:cNvPr id="5" name="Graphic 10">
              <a:extLst>
                <a:ext uri="{FF2B5EF4-FFF2-40B4-BE49-F238E27FC236}">
                  <a16:creationId xmlns:a16="http://schemas.microsoft.com/office/drawing/2014/main" id="{3CAD6BE5-A25D-F40F-1E65-FC7A02AFE3C8}"/>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6" name="Graphic 11">
              <a:extLst>
                <a:ext uri="{FF2B5EF4-FFF2-40B4-BE49-F238E27FC236}">
                  <a16:creationId xmlns:a16="http://schemas.microsoft.com/office/drawing/2014/main" id="{64BA71FF-601F-5856-1307-F51EE7F3FB2F}"/>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7" name="Page Number - Blue">
            <a:extLst>
              <a:ext uri="{FF2B5EF4-FFF2-40B4-BE49-F238E27FC236}">
                <a16:creationId xmlns:a16="http://schemas.microsoft.com/office/drawing/2014/main" id="{80AA6DBF-4AC1-1673-3365-3E0CF34112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Page Number - White">
            <a:extLst>
              <a:ext uri="{FF2B5EF4-FFF2-40B4-BE49-F238E27FC236}">
                <a16:creationId xmlns:a16="http://schemas.microsoft.com/office/drawing/2014/main" id="{B3234016-9CBF-8180-9286-2D5DBF7E0C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B4DC4D11-9830-A1D9-E115-0CCAE1B6D11D}"/>
              </a:ext>
            </a:extLst>
          </p:cNvPr>
          <p:cNvSpPr txBox="1">
            <a:spLocks/>
          </p:cNvSpPr>
          <p:nvPr/>
        </p:nvSpPr>
        <p:spPr>
          <a:xfrm>
            <a:off x="756053" y="1813488"/>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8000">
                <a:solidFill>
                  <a:srgbClr val="00338D"/>
                </a:solidFill>
                <a:latin typeface="Arial"/>
                <a:ea typeface="PMingLiU"/>
                <a:cs typeface="Arial"/>
              </a:rPr>
              <a:t>我們會成長。</a:t>
            </a:r>
          </a:p>
        </p:txBody>
      </p:sp>
      <p:sp>
        <p:nvSpPr>
          <p:cNvPr id="11" name="Yellow Bar">
            <a:extLst>
              <a:ext uri="{FF2B5EF4-FFF2-40B4-BE49-F238E27FC236}">
                <a16:creationId xmlns:a16="http://schemas.microsoft.com/office/drawing/2014/main" id="{BE741DEF-73E8-4004-9A7D-56E3691B24B7}"/>
              </a:ext>
            </a:extLst>
          </p:cNvPr>
          <p:cNvSpPr/>
          <p:nvPr/>
        </p:nvSpPr>
        <p:spPr>
          <a:xfrm>
            <a:off x="6651625" y="4009427"/>
            <a:ext cx="235821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2" name="Headline">
            <a:extLst>
              <a:ext uri="{FF2B5EF4-FFF2-40B4-BE49-F238E27FC236}">
                <a16:creationId xmlns:a16="http://schemas.microsoft.com/office/drawing/2014/main" id="{7208F50A-3FE1-F7AC-8E9F-0A5620CA6BF0}"/>
              </a:ext>
            </a:extLst>
          </p:cNvPr>
          <p:cNvSpPr txBox="1">
            <a:spLocks/>
          </p:cNvSpPr>
          <p:nvPr/>
        </p:nvSpPr>
        <p:spPr>
          <a:xfrm>
            <a:off x="2076558" y="4400697"/>
            <a:ext cx="8038884"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2700">
                <a:solidFill>
                  <a:srgbClr val="0D2240"/>
                </a:solidFill>
                <a:latin typeface="Arial"/>
                <a:ea typeface="PMingLiU"/>
                <a:cs typeface="Arial"/>
              </a:rPr>
              <a:t>但我們如何讓世界知道呢？</a:t>
            </a:r>
          </a:p>
        </p:txBody>
      </p:sp>
      <p:pic>
        <p:nvPicPr>
          <p:cNvPr id="2" name="Picture 1">
            <a:extLst>
              <a:ext uri="{FF2B5EF4-FFF2-40B4-BE49-F238E27FC236}">
                <a16:creationId xmlns:a16="http://schemas.microsoft.com/office/drawing/2014/main" id="{6EB04CA3-5871-3CA7-45F2-70A040CBB7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5416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9">
            <a:extLst>
              <a:ext uri="{FF2B5EF4-FFF2-40B4-BE49-F238E27FC236}">
                <a16:creationId xmlns:a16="http://schemas.microsoft.com/office/drawing/2014/main" id="{6BE11D7C-55D1-4AA4-4F37-7587B7A56275}"/>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4838489A-42FA-347E-F405-AF2FD58B3B83}"/>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0EE4C60D-A571-BA53-C804-9C8AFECEA3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F1E8317B-AA79-4E36-133C-A4178DDA7C3E}"/>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5467F34A-D067-4FDF-C6B3-3461F331D7B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0" name="Headline">
            <a:extLst>
              <a:ext uri="{FF2B5EF4-FFF2-40B4-BE49-F238E27FC236}">
                <a16:creationId xmlns:a16="http://schemas.microsoft.com/office/drawing/2014/main" id="{2F7E371E-BDBF-F9BC-FAC7-AE66BABC3CFB}"/>
              </a:ext>
            </a:extLst>
          </p:cNvPr>
          <p:cNvSpPr txBox="1">
            <a:spLocks/>
          </p:cNvSpPr>
          <p:nvPr/>
        </p:nvSpPr>
        <p:spPr>
          <a:xfrm>
            <a:off x="2341930" y="660133"/>
            <a:ext cx="7508140" cy="121946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000" dirty="0">
                <a:solidFill>
                  <a:srgbClr val="00338D"/>
                </a:solidFill>
              </a:rPr>
              <a:t>目前</a:t>
            </a:r>
            <a:r>
              <a:rPr lang="zh-TW" sz="4000" i="1" dirty="0">
                <a:solidFill>
                  <a:srgbClr val="00338D"/>
                </a:solidFill>
              </a:rPr>
              <a:t>MISSION 1.5</a:t>
            </a:r>
            <a:br>
              <a:rPr lang="en-US" altLang="zh-TW" sz="4000" i="1" dirty="0">
                <a:solidFill>
                  <a:srgbClr val="00338D"/>
                </a:solidFill>
              </a:rPr>
            </a:br>
            <a:r>
              <a:rPr lang="zh-TW" sz="4000" dirty="0">
                <a:solidFill>
                  <a:srgbClr val="00338D"/>
                </a:solidFill>
              </a:rPr>
              <a:t>會員成長領導者</a:t>
            </a:r>
          </a:p>
        </p:txBody>
      </p:sp>
      <p:sp>
        <p:nvSpPr>
          <p:cNvPr id="12" name="Headline">
            <a:extLst>
              <a:ext uri="{FF2B5EF4-FFF2-40B4-BE49-F238E27FC236}">
                <a16:creationId xmlns:a16="http://schemas.microsoft.com/office/drawing/2014/main" id="{C29B7220-13FD-0289-48DE-45945B638340}"/>
              </a:ext>
            </a:extLst>
          </p:cNvPr>
          <p:cNvSpPr txBox="1">
            <a:spLocks/>
          </p:cNvSpPr>
          <p:nvPr/>
        </p:nvSpPr>
        <p:spPr>
          <a:xfrm>
            <a:off x="2705708" y="2062782"/>
            <a:ext cx="6780585"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000">
                <a:solidFill>
                  <a:srgbClr val="0D2240"/>
                </a:solidFill>
                <a:latin typeface="Arial"/>
                <a:ea typeface="PMingLiU"/>
                <a:cs typeface="Arial"/>
              </a:rPr>
              <a:t>成長最快的5個分會</a:t>
            </a:r>
          </a:p>
        </p:txBody>
      </p:sp>
      <p:graphicFrame>
        <p:nvGraphicFramePr>
          <p:cNvPr id="13" name="Table 9">
            <a:extLst>
              <a:ext uri="{FF2B5EF4-FFF2-40B4-BE49-F238E27FC236}">
                <a16:creationId xmlns:a16="http://schemas.microsoft.com/office/drawing/2014/main" id="{4920221C-8DB8-3E79-ED05-B262CB0145A8}"/>
              </a:ext>
            </a:extLst>
          </p:cNvPr>
          <p:cNvGraphicFramePr>
            <a:graphicFrameLocks noGrp="1"/>
          </p:cNvGraphicFramePr>
          <p:nvPr/>
        </p:nvGraphicFramePr>
        <p:xfrm>
          <a:off x="2869345" y="3028677"/>
          <a:ext cx="6453310" cy="3555586"/>
        </p:xfrm>
        <a:graphic>
          <a:graphicData uri="http://schemas.openxmlformats.org/drawingml/2006/table">
            <a:tbl>
              <a:tblPr firstRow="1" bandRow="1">
                <a:tableStyleId>{5C22544A-7EE6-4342-B048-85BDC9FD1C3A}</a:tableStyleId>
              </a:tblPr>
              <a:tblGrid>
                <a:gridCol w="825901">
                  <a:extLst>
                    <a:ext uri="{9D8B030D-6E8A-4147-A177-3AD203B41FA5}">
                      <a16:colId xmlns:a16="http://schemas.microsoft.com/office/drawing/2014/main" val="2610919145"/>
                    </a:ext>
                  </a:extLst>
                </a:gridCol>
                <a:gridCol w="212749">
                  <a:extLst>
                    <a:ext uri="{9D8B030D-6E8A-4147-A177-3AD203B41FA5}">
                      <a16:colId xmlns:a16="http://schemas.microsoft.com/office/drawing/2014/main" val="2799790583"/>
                    </a:ext>
                  </a:extLst>
                </a:gridCol>
                <a:gridCol w="5414660">
                  <a:extLst>
                    <a:ext uri="{9D8B030D-6E8A-4147-A177-3AD203B41FA5}">
                      <a16:colId xmlns:a16="http://schemas.microsoft.com/office/drawing/2014/main" val="2940864417"/>
                    </a:ext>
                  </a:extLst>
                </a:gridCol>
              </a:tblGrid>
              <a:tr h="619652">
                <a:tc>
                  <a:txBody>
                    <a:bodyPr/>
                    <a:lstStyle/>
                    <a:p>
                      <a:pPr algn="r"/>
                      <a:r>
                        <a:rPr lang="zh-TW" sz="3600" b="1" i="1">
                          <a:solidFill>
                            <a:srgbClr val="EBB700"/>
                          </a:solidFill>
                          <a:latin typeface="Arial" panose="020B0604020202020204" pitchFamily="34" charset="0"/>
                          <a:ea typeface="PMingLiU"/>
                          <a:cs typeface="Arial" panose="020B0604020202020204" pitchFamily="34" charset="0"/>
                        </a:rPr>
                        <a:t>1</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2800" b="1" i="0">
                          <a:solidFill>
                            <a:srgbClr val="0D2240"/>
                          </a:solidFill>
                          <a:latin typeface="Arial"/>
                          <a:ea typeface="PMingLiU"/>
                          <a:cs typeface="Arial"/>
                        </a:rPr>
                        <a:t>分會名稱</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60582">
                <a:tc>
                  <a:txBody>
                    <a:bodyPr/>
                    <a:lstStyle/>
                    <a:p>
                      <a:pPr algn="r"/>
                      <a:r>
                        <a:rPr lang="zh-TW" sz="3600" b="1" i="1">
                          <a:solidFill>
                            <a:srgbClr val="EBB700"/>
                          </a:solidFill>
                          <a:latin typeface="Arial" panose="020B0604020202020204" pitchFamily="34" charset="0"/>
                          <a:ea typeface="PMingLiU"/>
                          <a:cs typeface="Arial" panose="020B0604020202020204" pitchFamily="34" charset="0"/>
                        </a:rPr>
                        <a:t>2</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2800" b="1" i="0">
                          <a:solidFill>
                            <a:srgbClr val="0D2240"/>
                          </a:solidFill>
                          <a:latin typeface="Arial"/>
                          <a:ea typeface="PMingLiU"/>
                          <a:cs typeface="Arial"/>
                        </a:rPr>
                        <a:t>分會名稱 </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60582">
                <a:tc>
                  <a:txBody>
                    <a:bodyPr/>
                    <a:lstStyle/>
                    <a:p>
                      <a:pPr algn="r"/>
                      <a:r>
                        <a:rPr lang="zh-TW" sz="3600" b="1" i="1">
                          <a:solidFill>
                            <a:srgbClr val="EBB700"/>
                          </a:solidFill>
                          <a:latin typeface="Arial" panose="020B0604020202020204" pitchFamily="34" charset="0"/>
                          <a:ea typeface="PMingLiU"/>
                          <a:cs typeface="Arial" panose="020B0604020202020204" pitchFamily="34" charset="0"/>
                        </a:rPr>
                        <a:t>3</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2800" b="1" i="0">
                          <a:solidFill>
                            <a:srgbClr val="0D2240"/>
                          </a:solidFill>
                          <a:latin typeface="Arial"/>
                          <a:ea typeface="PMingLiU"/>
                          <a:cs typeface="Arial"/>
                        </a:rPr>
                        <a:t>分會名稱</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60582">
                <a:tc>
                  <a:txBody>
                    <a:bodyPr/>
                    <a:lstStyle/>
                    <a:p>
                      <a:pPr algn="r"/>
                      <a:r>
                        <a:rPr lang="zh-TW" sz="3600" b="1" i="1">
                          <a:solidFill>
                            <a:srgbClr val="EBB700"/>
                          </a:solidFill>
                          <a:latin typeface="Arial" panose="020B0604020202020204" pitchFamily="34" charset="0"/>
                          <a:ea typeface="PMingLiU"/>
                          <a:cs typeface="Arial" panose="020B0604020202020204" pitchFamily="34" charset="0"/>
                        </a:rPr>
                        <a:t>4</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sz="2800" b="1" i="0">
                          <a:solidFill>
                            <a:srgbClr val="0D2240"/>
                          </a:solidFill>
                          <a:latin typeface="Arial"/>
                          <a:ea typeface="PMingLiU"/>
                          <a:cs typeface="Arial"/>
                        </a:rPr>
                        <a:t>分會名稱</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19652">
                <a:tc>
                  <a:txBody>
                    <a:bodyPr/>
                    <a:lstStyle/>
                    <a:p>
                      <a:pPr algn="r"/>
                      <a:r>
                        <a:rPr lang="zh-TW" sz="3600" b="1" i="1">
                          <a:solidFill>
                            <a:srgbClr val="EBB700"/>
                          </a:solidFill>
                          <a:latin typeface="Arial" panose="020B0604020202020204" pitchFamily="34" charset="0"/>
                          <a:ea typeface="PMingLiU"/>
                          <a:cs typeface="Arial" panose="020B0604020202020204" pitchFamily="34" charset="0"/>
                        </a:rPr>
                        <a:t>5</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zh-TW" sz="2800" b="1" i="0">
                          <a:solidFill>
                            <a:srgbClr val="0D2240"/>
                          </a:solidFill>
                          <a:latin typeface="Arial"/>
                          <a:ea typeface="PMingLiU"/>
                          <a:cs typeface="Arial"/>
                        </a:rPr>
                        <a:t>分會名稱</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14" name="Rectangle 13">
            <a:extLst>
              <a:ext uri="{FF2B5EF4-FFF2-40B4-BE49-F238E27FC236}">
                <a16:creationId xmlns:a16="http://schemas.microsoft.com/office/drawing/2014/main" id="{B387FBED-5B6C-E937-449D-C1D745B51B4B}"/>
              </a:ext>
            </a:extLst>
          </p:cNvPr>
          <p:cNvSpPr/>
          <p:nvPr/>
        </p:nvSpPr>
        <p:spPr>
          <a:xfrm rot="5400000" flipH="1">
            <a:off x="6062310" y="249760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5" name="Group 14">
            <a:extLst>
              <a:ext uri="{FF2B5EF4-FFF2-40B4-BE49-F238E27FC236}">
                <a16:creationId xmlns:a16="http://schemas.microsoft.com/office/drawing/2014/main" id="{8192537B-C5E4-5FEF-4AC0-81D93818FC17}"/>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023B90F0-CE98-EC15-E12A-3EFD2C58C872}"/>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4EADE579-5C07-3D68-C4B5-752E0713F50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59C2715-80B0-44E6-BCD8-7819A49F5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5CE27C02-97EA-895A-4D4A-928FC14BAB1B}"/>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55D9718-7E75-0259-1EDA-3D165B21358B}"/>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58D8C5-85BA-8CB0-3E53-18FD22133810}"/>
              </a:ext>
            </a:extLst>
          </p:cNvPr>
          <p:cNvSpPr txBox="1">
            <a:spLocks/>
          </p:cNvSpPr>
          <p:nvPr/>
        </p:nvSpPr>
        <p:spPr>
          <a:xfrm>
            <a:off x="1909046" y="87389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a:solidFill>
                  <a:srgbClr val="00338D"/>
                </a:solidFill>
              </a:rPr>
              <a:t>區域報告</a:t>
            </a:r>
          </a:p>
        </p:txBody>
      </p:sp>
      <p:sp>
        <p:nvSpPr>
          <p:cNvPr id="6" name="Graphic 8">
            <a:extLst>
              <a:ext uri="{FF2B5EF4-FFF2-40B4-BE49-F238E27FC236}">
                <a16:creationId xmlns:a16="http://schemas.microsoft.com/office/drawing/2014/main" id="{88B19537-63E4-DD2E-23AC-31D0AF69BE37}"/>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7" name="Page Number - Blue">
            <a:extLst>
              <a:ext uri="{FF2B5EF4-FFF2-40B4-BE49-F238E27FC236}">
                <a16:creationId xmlns:a16="http://schemas.microsoft.com/office/drawing/2014/main" id="{12544299-819E-5D76-D180-1911967810E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Body Copy">
            <a:extLst>
              <a:ext uri="{FF2B5EF4-FFF2-40B4-BE49-F238E27FC236}">
                <a16:creationId xmlns:a16="http://schemas.microsoft.com/office/drawing/2014/main" id="{AC12C00D-63D6-A89C-975D-BBCFC241A123}"/>
              </a:ext>
            </a:extLst>
          </p:cNvPr>
          <p:cNvSpPr txBox="1">
            <a:spLocks/>
          </p:cNvSpPr>
          <p:nvPr/>
        </p:nvSpPr>
        <p:spPr>
          <a:xfrm>
            <a:off x="1094945" y="2025737"/>
            <a:ext cx="4890511"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300" b="1" u="sng">
                <a:solidFill>
                  <a:srgbClr val="0D2240"/>
                </a:solidFill>
                <a:latin typeface="Arial"/>
                <a:ea typeface="PMingLiU"/>
                <a:cs typeface="Arial"/>
              </a:rPr>
              <a:t>安排每月會議</a:t>
            </a:r>
            <a:r>
              <a:rPr lang="zh-TW" sz="2300" b="1">
                <a:solidFill>
                  <a:srgbClr val="0D2240"/>
                </a:solidFill>
                <a:latin typeface="Arial"/>
                <a:ea typeface="PMingLiU"/>
                <a:cs typeface="Arial"/>
              </a:rPr>
              <a:t> </a:t>
            </a:r>
          </a:p>
          <a:p>
            <a:pPr marL="285750"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GAT憲章區領導人與地區領導人見面 </a:t>
            </a:r>
          </a:p>
          <a:p>
            <a:pPr marL="285750"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GAT地區領導人與複合區/區GAT見面（可依區域調整） </a:t>
            </a:r>
          </a:p>
          <a:p>
            <a:pPr marL="804545" lvl="1"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邀請小組長 </a:t>
            </a:r>
            <a:br>
              <a:rPr lang="zh-TW" sz="1600">
                <a:latin typeface="Arial"/>
                <a:ea typeface="PMingLiU"/>
                <a:cs typeface="Arial"/>
              </a:rPr>
            </a:br>
            <a:r>
              <a:rPr lang="zh-TW" sz="1600">
                <a:solidFill>
                  <a:srgbClr val="0D2240"/>
                </a:solidFill>
                <a:latin typeface="Arial"/>
                <a:ea typeface="PMingLiU"/>
                <a:cs typeface="Arial"/>
              </a:rPr>
              <a:t>（2024-2025年度） </a:t>
            </a:r>
          </a:p>
          <a:p>
            <a:pPr marL="285750"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總監或協調獅友（若有）與第一副總監、區GAT和分區/專區主席見面。</a:t>
            </a:r>
          </a:p>
          <a:p>
            <a:pPr marL="285750"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根據會議安排，分區/專區主席也應找時間與分會見面。 </a:t>
            </a:r>
          </a:p>
        </p:txBody>
      </p:sp>
      <p:sp>
        <p:nvSpPr>
          <p:cNvPr id="9" name="Body Copy">
            <a:extLst>
              <a:ext uri="{FF2B5EF4-FFF2-40B4-BE49-F238E27FC236}">
                <a16:creationId xmlns:a16="http://schemas.microsoft.com/office/drawing/2014/main" id="{0A4CA3D3-7875-F3F8-BBD3-6CF5EC23A541}"/>
              </a:ext>
            </a:extLst>
          </p:cNvPr>
          <p:cNvSpPr txBox="1">
            <a:spLocks/>
          </p:cNvSpPr>
          <p:nvPr/>
        </p:nvSpPr>
        <p:spPr>
          <a:xfrm>
            <a:off x="6489270" y="2025737"/>
            <a:ext cx="5796967"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300" b="1" u="sng">
                <a:solidFill>
                  <a:srgbClr val="0D2240"/>
                </a:solidFill>
                <a:latin typeface="Arial"/>
                <a:ea typeface="PMingLiU"/>
                <a:cs typeface="Arial"/>
              </a:rPr>
              <a:t>制定報告議程 </a:t>
            </a:r>
          </a:p>
          <a:p>
            <a:pPr marL="285750"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行動計劃審查 </a:t>
            </a:r>
          </a:p>
          <a:p>
            <a:pPr marL="285750"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目前財政年度目標進展情況 </a:t>
            </a:r>
          </a:p>
          <a:p>
            <a:pPr marL="285750"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障礙/阻礙 </a:t>
            </a:r>
          </a:p>
          <a:p>
            <a:pPr marL="285750"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路線修正 </a:t>
            </a:r>
          </a:p>
          <a:p>
            <a:pPr marL="285750" indent="-285750">
              <a:spcAft>
                <a:spcPts val="600"/>
              </a:spcAft>
              <a:buClr>
                <a:srgbClr val="EBB700"/>
              </a:buClr>
              <a:buFont typeface="Arial" panose="020B0604020202020204" pitchFamily="34" charset="0"/>
              <a:buChar char="•"/>
            </a:pPr>
            <a:r>
              <a:rPr lang="zh-TW" sz="1600">
                <a:solidFill>
                  <a:srgbClr val="0D2240"/>
                </a:solidFill>
                <a:latin typeface="Arial"/>
                <a:ea typeface="PMingLiU"/>
                <a:cs typeface="Arial"/>
              </a:rPr>
              <a:t>需要的支持</a:t>
            </a:r>
          </a:p>
        </p:txBody>
      </p:sp>
      <p:sp>
        <p:nvSpPr>
          <p:cNvPr id="12" name="Rectangle 11">
            <a:extLst>
              <a:ext uri="{FF2B5EF4-FFF2-40B4-BE49-F238E27FC236}">
                <a16:creationId xmlns:a16="http://schemas.microsoft.com/office/drawing/2014/main" id="{B5F1E068-33E6-1470-059B-F2C4F6D50003}"/>
              </a:ext>
            </a:extLst>
          </p:cNvPr>
          <p:cNvSpPr/>
          <p:nvPr/>
        </p:nvSpPr>
        <p:spPr>
          <a:xfrm rot="5400000" flipH="1">
            <a:off x="6062311" y="1395018"/>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3" name="Group 12">
            <a:extLst>
              <a:ext uri="{FF2B5EF4-FFF2-40B4-BE49-F238E27FC236}">
                <a16:creationId xmlns:a16="http://schemas.microsoft.com/office/drawing/2014/main" id="{1BC2271C-B917-D7BD-5505-FB1B17233BD4}"/>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1D668276-A4BA-4273-E56F-F2AFEA9914F3}"/>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F4C76D34-63D7-2A4C-F3A4-0466DEAF9BA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BE30025-9763-6D0E-4A13-363B2AC47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A4CB98A3-36CF-7719-AFB4-3FBA674F1F4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05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oup of people standing in a kitchen&#10;&#10;Description automatically generated with medium confidence">
            <a:extLst>
              <a:ext uri="{FF2B5EF4-FFF2-40B4-BE49-F238E27FC236}">
                <a16:creationId xmlns:a16="http://schemas.microsoft.com/office/drawing/2014/main" id="{79079BC0-BA08-86ED-14F0-3ADABDEA8C4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
            <a:ext cx="12188951" cy="6858001"/>
          </a:xfrm>
          <a:prstGeom prst="rect">
            <a:avLst/>
          </a:prstGeom>
        </p:spPr>
      </p:pic>
      <p:sp>
        <p:nvSpPr>
          <p:cNvPr id="25" name="Rectangle 24">
            <a:extLst>
              <a:ext uri="{FF2B5EF4-FFF2-40B4-BE49-F238E27FC236}">
                <a16:creationId xmlns:a16="http://schemas.microsoft.com/office/drawing/2014/main" id="{E5FCF6CB-BE4F-48BA-D99F-8C58329BBFD1}"/>
              </a:ext>
            </a:extLst>
          </p:cNvPr>
          <p:cNvSpPr/>
          <p:nvPr/>
        </p:nvSpPr>
        <p:spPr>
          <a:xfrm>
            <a:off x="1" y="0"/>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8F5A542C-C392-5023-383B-9BEB8D870E1D}"/>
              </a:ext>
            </a:extLst>
          </p:cNvPr>
          <p:cNvSpPr txBox="1">
            <a:spLocks/>
          </p:cNvSpPr>
          <p:nvPr/>
        </p:nvSpPr>
        <p:spPr>
          <a:xfrm>
            <a:off x="1313121" y="708574"/>
            <a:ext cx="4715148" cy="203509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4500" b="1">
                <a:solidFill>
                  <a:schemeClr val="bg1"/>
                </a:solidFill>
                <a:latin typeface="Arial"/>
                <a:ea typeface="PMingLiU" charset="0"/>
                <a:cs typeface="Arial"/>
              </a:rPr>
              <a:t>全球</a:t>
            </a:r>
          </a:p>
          <a:p>
            <a:pPr>
              <a:defRPr/>
            </a:pPr>
            <a:r>
              <a:rPr lang="zh-TW" sz="4500" b="1">
                <a:solidFill>
                  <a:schemeClr val="bg1"/>
                </a:solidFill>
                <a:latin typeface="Arial"/>
                <a:ea typeface="PMingLiU" charset="0"/>
                <a:cs typeface="Arial"/>
              </a:rPr>
              <a:t>報告日</a:t>
            </a:r>
          </a:p>
        </p:txBody>
      </p:sp>
      <p:sp>
        <p:nvSpPr>
          <p:cNvPr id="4" name="Body Copy">
            <a:extLst>
              <a:ext uri="{FF2B5EF4-FFF2-40B4-BE49-F238E27FC236}">
                <a16:creationId xmlns:a16="http://schemas.microsoft.com/office/drawing/2014/main" id="{40C6F738-97BE-B8F6-FD1B-6D9373E9EC2C}"/>
              </a:ext>
            </a:extLst>
          </p:cNvPr>
          <p:cNvSpPr txBox="1">
            <a:spLocks/>
          </p:cNvSpPr>
          <p:nvPr/>
        </p:nvSpPr>
        <p:spPr>
          <a:xfrm>
            <a:off x="5976399" y="679724"/>
            <a:ext cx="4890511"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700" b="1">
                <a:solidFill>
                  <a:srgbClr val="F0C300"/>
                </a:solidFill>
                <a:latin typeface="Arial"/>
                <a:ea typeface="PMingLiU"/>
                <a:cs typeface="Arial"/>
              </a:rPr>
              <a:t>對象</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指導委員會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GAT憲章區領導人（報告者）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GAT地區領導人（旁觀者）</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LCI職員（旁觀者）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小組長（觀察員） </a:t>
            </a:r>
          </a:p>
          <a:p>
            <a:pPr>
              <a:spcAft>
                <a:spcPts val="600"/>
              </a:spcAft>
              <a:buClr>
                <a:srgbClr val="EBB700"/>
              </a:buClr>
            </a:pPr>
            <a:r>
              <a:rPr lang="zh-TW" sz="1800">
                <a:solidFill>
                  <a:schemeClr val="bg1"/>
                </a:solidFill>
                <a:latin typeface="Arial"/>
                <a:ea typeface="PMingLiU"/>
                <a:cs typeface="Arial"/>
              </a:rPr>
              <a:t>	- 2024-2025年度 </a:t>
            </a:r>
          </a:p>
        </p:txBody>
      </p:sp>
      <p:sp>
        <p:nvSpPr>
          <p:cNvPr id="7" name="TextBox 6">
            <a:extLst>
              <a:ext uri="{FF2B5EF4-FFF2-40B4-BE49-F238E27FC236}">
                <a16:creationId xmlns:a16="http://schemas.microsoft.com/office/drawing/2014/main" id="{A474F3F3-AF6D-3F77-3C33-86A15834A0CE}"/>
              </a:ext>
            </a:extLst>
          </p:cNvPr>
          <p:cNvSpPr txBox="1"/>
          <p:nvPr/>
        </p:nvSpPr>
        <p:spPr>
          <a:xfrm>
            <a:off x="1367035" y="3063790"/>
            <a:ext cx="390149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a:solidFill>
                  <a:schemeClr val="bg1"/>
                </a:solidFill>
                <a:latin typeface="Arial"/>
                <a:ea typeface="PMingLiU"/>
                <a:cs typeface="Arial"/>
              </a:rPr>
              <a:t>全球報告日每年應安排3次，即在表定理事會會議的前一個月。 </a:t>
            </a:r>
          </a:p>
          <a:p>
            <a:endParaRPr lang="en-US" sz="2000" dirty="0">
              <a:solidFill>
                <a:schemeClr val="bg1"/>
              </a:solidFill>
              <a:latin typeface="Arial"/>
              <a:ea typeface="ヒラギノ角ゴ Pro W3"/>
              <a:cs typeface="Arial"/>
            </a:endParaRPr>
          </a:p>
          <a:p>
            <a:r>
              <a:rPr lang="zh-TW" sz="2000">
                <a:solidFill>
                  <a:schemeClr val="bg1"/>
                </a:solidFill>
                <a:latin typeface="Arial"/>
                <a:ea typeface="PMingLiU"/>
                <a:cs typeface="Arial"/>
              </a:rPr>
              <a:t>各憲章區的時間應為60分鐘，OSEAL除外，OSEAL各區域的時間為30分鐘。</a:t>
            </a:r>
          </a:p>
        </p:txBody>
      </p:sp>
      <p:sp>
        <p:nvSpPr>
          <p:cNvPr id="9" name="Body Copy">
            <a:extLst>
              <a:ext uri="{FF2B5EF4-FFF2-40B4-BE49-F238E27FC236}">
                <a16:creationId xmlns:a16="http://schemas.microsoft.com/office/drawing/2014/main" id="{DB3E1EFB-BBC4-A7B1-87EF-B6ED21DDF55B}"/>
              </a:ext>
            </a:extLst>
          </p:cNvPr>
          <p:cNvSpPr txBox="1">
            <a:spLocks/>
          </p:cNvSpPr>
          <p:nvPr/>
        </p:nvSpPr>
        <p:spPr>
          <a:xfrm>
            <a:off x="5976399" y="3861345"/>
            <a:ext cx="5673793"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zh-TW" sz="2700" b="1">
                <a:solidFill>
                  <a:srgbClr val="F0C300"/>
                </a:solidFill>
                <a:latin typeface="Arial"/>
                <a:ea typeface="PMingLiU"/>
                <a:cs typeface="Arial"/>
              </a:rPr>
              <a:t>議程</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當前獅子年度實現目標的進程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障礙/阻礙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需要的支持 </a:t>
            </a:r>
          </a:p>
          <a:p>
            <a:pPr marL="285750" indent="-285750">
              <a:spcAft>
                <a:spcPts val="600"/>
              </a:spcAft>
              <a:buClr>
                <a:srgbClr val="EBB700"/>
              </a:buClr>
              <a:buFont typeface="Arial" panose="020B0604020202020204" pitchFamily="34" charset="0"/>
              <a:buChar char="•"/>
            </a:pPr>
            <a:r>
              <a:rPr lang="zh-TW" sz="1800">
                <a:solidFill>
                  <a:schemeClr val="bg1"/>
                </a:solidFill>
                <a:latin typeface="Arial"/>
                <a:ea typeface="PMingLiU"/>
                <a:cs typeface="Arial"/>
              </a:rPr>
              <a:t>下一個獅子年度的目標設定/全球會員發展措施</a:t>
            </a:r>
          </a:p>
        </p:txBody>
      </p:sp>
      <p:sp>
        <p:nvSpPr>
          <p:cNvPr id="6" name="Page Number - White">
            <a:extLst>
              <a:ext uri="{FF2B5EF4-FFF2-40B4-BE49-F238E27FC236}">
                <a16:creationId xmlns:a16="http://schemas.microsoft.com/office/drawing/2014/main" id="{92BE47B7-EE06-6F1B-4317-2CEC9E6A0DA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Rectangle 16">
            <a:extLst>
              <a:ext uri="{FF2B5EF4-FFF2-40B4-BE49-F238E27FC236}">
                <a16:creationId xmlns:a16="http://schemas.microsoft.com/office/drawing/2014/main" id="{5343C234-1EB7-E429-4603-9FAD159DD98D}"/>
              </a:ext>
            </a:extLst>
          </p:cNvPr>
          <p:cNvSpPr/>
          <p:nvPr/>
        </p:nvSpPr>
        <p:spPr>
          <a:xfrm rot="5400000" flipH="1">
            <a:off x="1720515" y="238414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8" name="Group 17">
            <a:extLst>
              <a:ext uri="{FF2B5EF4-FFF2-40B4-BE49-F238E27FC236}">
                <a16:creationId xmlns:a16="http://schemas.microsoft.com/office/drawing/2014/main" id="{5CDAB163-7ED9-9A16-0B6A-6EC19A77623D}"/>
              </a:ext>
            </a:extLst>
          </p:cNvPr>
          <p:cNvGrpSpPr/>
          <p:nvPr/>
        </p:nvGrpSpPr>
        <p:grpSpPr>
          <a:xfrm>
            <a:off x="0" y="0"/>
            <a:ext cx="12192000" cy="457200"/>
            <a:chOff x="0" y="0"/>
            <a:chExt cx="12192000" cy="457200"/>
          </a:xfrm>
        </p:grpSpPr>
        <p:grpSp>
          <p:nvGrpSpPr>
            <p:cNvPr id="19" name="Group 18">
              <a:extLst>
                <a:ext uri="{FF2B5EF4-FFF2-40B4-BE49-F238E27FC236}">
                  <a16:creationId xmlns:a16="http://schemas.microsoft.com/office/drawing/2014/main" id="{7E11E1EF-8B93-43C6-0B12-B72334847EC0}"/>
                </a:ext>
              </a:extLst>
            </p:cNvPr>
            <p:cNvGrpSpPr/>
            <p:nvPr/>
          </p:nvGrpSpPr>
          <p:grpSpPr>
            <a:xfrm>
              <a:off x="0" y="0"/>
              <a:ext cx="12188952" cy="457200"/>
              <a:chOff x="0" y="0"/>
              <a:chExt cx="12188952" cy="457200"/>
            </a:xfrm>
          </p:grpSpPr>
          <p:sp>
            <p:nvSpPr>
              <p:cNvPr id="21" name="Background - Solid">
                <a:extLst>
                  <a:ext uri="{FF2B5EF4-FFF2-40B4-BE49-F238E27FC236}">
                    <a16:creationId xmlns:a16="http://schemas.microsoft.com/office/drawing/2014/main" id="{5C4FDD4E-68A8-66F5-9959-778E2591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4A9F1DB-95DB-633F-6575-3E6C959C3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0" name="Straight Connector 19">
              <a:extLst>
                <a:ext uri="{FF2B5EF4-FFF2-40B4-BE49-F238E27FC236}">
                  <a16:creationId xmlns:a16="http://schemas.microsoft.com/office/drawing/2014/main" id="{FBDA9F09-758E-8FAF-054E-38AC66B3871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024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a:solidFill>
                  <a:schemeClr val="bg1"/>
                </a:solidFill>
              </a:rPr>
              <a:t>總結</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dirty="0">
                <a:solidFill>
                  <a:schemeClr val="bg1"/>
                </a:solidFill>
                <a:latin typeface="Arial"/>
                <a:ea typeface="PMingLiU"/>
                <a:cs typeface="Arial"/>
              </a:rPr>
              <a:t>我們有機會重新定義</a:t>
            </a:r>
            <a:r>
              <a:rPr lang="zh-TW" sz="3500" dirty="0">
                <a:solidFill>
                  <a:srgbClr val="FFC000"/>
                </a:solidFill>
                <a:latin typeface="Arial"/>
                <a:ea typeface="PMingLiU"/>
                <a:cs typeface="Arial"/>
              </a:rPr>
              <a:t>服務的未來</a:t>
            </a:r>
            <a:r>
              <a:rPr lang="zh-TW" sz="3500" dirty="0">
                <a:solidFill>
                  <a:schemeClr val="bg1"/>
                </a:solidFill>
                <a:latin typeface="Arial"/>
                <a:ea typeface="PMingLiU"/>
                <a:cs typeface="Arial"/>
              </a:rPr>
              <a:t>。 </a:t>
            </a:r>
          </a:p>
          <a:p>
            <a:pPr>
              <a:spcBef>
                <a:spcPts val="1000"/>
              </a:spcBef>
            </a:pPr>
            <a:endParaRPr lang="zh-TW" sz="3500" dirty="0">
              <a:solidFill>
                <a:schemeClr val="bg1"/>
              </a:solidFill>
              <a:latin typeface="Arial"/>
              <a:ea typeface="PMingLiU"/>
              <a:cs typeface="Arial"/>
            </a:endParaRP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6429A7AA-B54C-FE23-BFDC-537ADD3A3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987833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human face, person, clothing, smile&#10;&#10;Description automatically generated">
            <a:extLst>
              <a:ext uri="{FF2B5EF4-FFF2-40B4-BE49-F238E27FC236}">
                <a16:creationId xmlns:a16="http://schemas.microsoft.com/office/drawing/2014/main" id="{36799910-23DD-0416-B775-ADC6BCBEBF7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607"/>
          <a:stretch/>
        </p:blipFill>
        <p:spPr>
          <a:xfrm>
            <a:off x="3647623" y="407212"/>
            <a:ext cx="8541330" cy="6461673"/>
          </a:xfrm>
          <a:prstGeom prst="rect">
            <a:avLst/>
          </a:prstGeom>
        </p:spPr>
      </p:pic>
      <p:grpSp>
        <p:nvGrpSpPr>
          <p:cNvPr id="11" name="Group 10">
            <a:extLst>
              <a:ext uri="{FF2B5EF4-FFF2-40B4-BE49-F238E27FC236}">
                <a16:creationId xmlns:a16="http://schemas.microsoft.com/office/drawing/2014/main" id="{3941BFAF-EAD6-4397-0E98-B21FC78E8626}"/>
              </a:ext>
            </a:extLst>
          </p:cNvPr>
          <p:cNvGrpSpPr/>
          <p:nvPr/>
        </p:nvGrpSpPr>
        <p:grpSpPr>
          <a:xfrm>
            <a:off x="0" y="0"/>
            <a:ext cx="12192000" cy="6858472"/>
            <a:chOff x="0" y="0"/>
            <a:chExt cx="12192000" cy="6858472"/>
          </a:xfrm>
        </p:grpSpPr>
        <p:sp>
          <p:nvSpPr>
            <p:cNvPr id="12" name="Background - Overlay">
              <a:extLst>
                <a:ext uri="{FF2B5EF4-FFF2-40B4-BE49-F238E27FC236}">
                  <a16:creationId xmlns:a16="http://schemas.microsoft.com/office/drawing/2014/main" id="{CC3DDC84-40E7-F2D1-388A-1B5F8BB439B5}"/>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80A0B81-DB95-4964-AB04-CA2B9BC1D291}"/>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737F253D-F437-12B3-EE2F-FBF6E9879AC0}"/>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5" name="Page Number - White">
            <a:extLst>
              <a:ext uri="{FF2B5EF4-FFF2-40B4-BE49-F238E27FC236}">
                <a16:creationId xmlns:a16="http://schemas.microsoft.com/office/drawing/2014/main" id="{9269EA44-5364-544B-048B-4BC394A1338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Body Copy">
            <a:extLst>
              <a:ext uri="{FF2B5EF4-FFF2-40B4-BE49-F238E27FC236}">
                <a16:creationId xmlns:a16="http://schemas.microsoft.com/office/drawing/2014/main" id="{1B0A299F-9E0E-37AB-43CB-842AC6E433B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a:ln>
                <a:noFill/>
              </a:ln>
              <a:solidFill>
                <a:srgbClr val="FFC000"/>
              </a:solidFill>
              <a:effectLst/>
              <a:uLnTx/>
              <a:uFillTx/>
              <a:latin typeface="Arial"/>
              <a:ea typeface="Arial" charset="0"/>
              <a:cs typeface="Arial"/>
            </a:endParaRPr>
          </a:p>
        </p:txBody>
      </p:sp>
      <p:sp>
        <p:nvSpPr>
          <p:cNvPr id="8" name="Body Copy">
            <a:extLst>
              <a:ext uri="{FF2B5EF4-FFF2-40B4-BE49-F238E27FC236}">
                <a16:creationId xmlns:a16="http://schemas.microsoft.com/office/drawing/2014/main" id="{26690C80-A51F-A391-435B-1CAC23B3B9F0}"/>
              </a:ext>
            </a:extLst>
          </p:cNvPr>
          <p:cNvSpPr txBox="1">
            <a:spLocks/>
          </p:cNvSpPr>
          <p:nvPr/>
        </p:nvSpPr>
        <p:spPr>
          <a:xfrm>
            <a:off x="875536" y="1207010"/>
            <a:ext cx="7393083" cy="12114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4000" b="1">
                <a:solidFill>
                  <a:srgbClr val="EBB700"/>
                </a:solidFill>
                <a:latin typeface="Arial"/>
                <a:ea typeface="PMingLiU" charset="0"/>
                <a:cs typeface="Arial"/>
              </a:rPr>
              <a:t>需要記住的事項：</a:t>
            </a:r>
          </a:p>
        </p:txBody>
      </p:sp>
      <p:sp>
        <p:nvSpPr>
          <p:cNvPr id="9" name="TextBox 8">
            <a:extLst>
              <a:ext uri="{FF2B5EF4-FFF2-40B4-BE49-F238E27FC236}">
                <a16:creationId xmlns:a16="http://schemas.microsoft.com/office/drawing/2014/main" id="{24E27F49-11D9-4821-95E5-3984F5EAE585}"/>
              </a:ext>
            </a:extLst>
          </p:cNvPr>
          <p:cNvSpPr txBox="1"/>
          <p:nvPr/>
        </p:nvSpPr>
        <p:spPr>
          <a:xfrm>
            <a:off x="874181" y="2357705"/>
            <a:ext cx="5680312"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zh-TW" sz="2600">
                <a:solidFill>
                  <a:schemeClr val="bg1"/>
                </a:solidFill>
                <a:latin typeface="Arial"/>
                <a:ea typeface="PMingLiU"/>
                <a:cs typeface="Arial"/>
              </a:rPr>
              <a:t>成長對我們的服務和獅子會的未來至關重要。</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buClr>
                <a:srgbClr val="EBB700"/>
              </a:buClr>
              <a:buFont typeface="Arial" panose="020B0604020202020204" pitchFamily="34" charset="0"/>
              <a:buChar char="•"/>
            </a:pPr>
            <a:r>
              <a:rPr lang="zh-TW" sz="2600">
                <a:solidFill>
                  <a:schemeClr val="bg1"/>
                </a:solidFill>
                <a:latin typeface="Arial"/>
                <a:ea typeface="PMingLiU"/>
                <a:cs typeface="Arial"/>
              </a:rPr>
              <a:t>我們對彼此和我們所服務的社區負責。</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spcAft>
                <a:spcPts val="600"/>
              </a:spcAft>
              <a:buClr>
                <a:srgbClr val="EBB700"/>
              </a:buClr>
              <a:buFont typeface="Arial" panose="020B0604020202020204" pitchFamily="34" charset="0"/>
              <a:buChar char="•"/>
            </a:pPr>
            <a:r>
              <a:rPr lang="zh-TW" sz="2600">
                <a:solidFill>
                  <a:schemeClr val="bg1"/>
                </a:solidFill>
                <a:latin typeface="Arial"/>
                <a:ea typeface="PMingLiU"/>
                <a:cs typeface="Arial"/>
              </a:rPr>
              <a:t>成功取決於我們和每一位獅友。</a:t>
            </a:r>
          </a:p>
        </p:txBody>
      </p:sp>
      <p:grpSp>
        <p:nvGrpSpPr>
          <p:cNvPr id="5" name="Group 4">
            <a:extLst>
              <a:ext uri="{FF2B5EF4-FFF2-40B4-BE49-F238E27FC236}">
                <a16:creationId xmlns:a16="http://schemas.microsoft.com/office/drawing/2014/main" id="{208ED1B1-9DA9-7E5D-30CB-4B0341E6B250}"/>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290F931A-B50D-7AC2-8937-6D843C7BEDD3}"/>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C0A082AE-766B-2485-7982-D8AEBE30854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A7521DD-B01D-1216-05F6-4F5307933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78729939-9DAE-9E10-2D1A-83006283BE1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345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a:extLst>
              <a:ext uri="{FF2B5EF4-FFF2-40B4-BE49-F238E27FC236}">
                <a16:creationId xmlns:a16="http://schemas.microsoft.com/office/drawing/2014/main" id="{90FD3C74-9333-D882-8E65-4107F82C8B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06089" y="198522"/>
            <a:ext cx="6003416" cy="6659476"/>
          </a:xfrm>
          <a:prstGeom prst="rect">
            <a:avLst/>
          </a:prstGeom>
        </p:spPr>
      </p:pic>
      <p:sp>
        <p:nvSpPr>
          <p:cNvPr id="11" name="Freeform 10">
            <a:extLst>
              <a:ext uri="{FF2B5EF4-FFF2-40B4-BE49-F238E27FC236}">
                <a16:creationId xmlns:a16="http://schemas.microsoft.com/office/drawing/2014/main" id="{3313702A-0716-8DB9-E794-755B014F42E9}"/>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2C56A414-5E29-91B2-967D-12F9EA4873B5}"/>
              </a:ext>
            </a:extLst>
          </p:cNvPr>
          <p:cNvSpPr/>
          <p:nvPr/>
        </p:nvSpPr>
        <p:spPr>
          <a:xfrm rot="5400000" flipV="1">
            <a:off x="4548760" y="-746568"/>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Page Number - Blue">
            <a:extLst>
              <a:ext uri="{FF2B5EF4-FFF2-40B4-BE49-F238E27FC236}">
                <a16:creationId xmlns:a16="http://schemas.microsoft.com/office/drawing/2014/main" id="{74C2B071-1E7D-09E4-9C6C-8147BEBB3C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38</a:t>
            </a:fld>
            <a:endParaRPr lang="en-US" sz="1000">
              <a:solidFill>
                <a:schemeClr val="bg1"/>
              </a:solidFill>
            </a:endParaRPr>
          </a:p>
        </p:txBody>
      </p:sp>
      <p:pic>
        <p:nvPicPr>
          <p:cNvPr id="15" name="Picture 14">
            <a:extLst>
              <a:ext uri="{FF2B5EF4-FFF2-40B4-BE49-F238E27FC236}">
                <a16:creationId xmlns:a16="http://schemas.microsoft.com/office/drawing/2014/main" id="{C773B1C8-D567-452B-D729-EBD2C3B2579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9" name="Body Copy">
            <a:extLst>
              <a:ext uri="{FF2B5EF4-FFF2-40B4-BE49-F238E27FC236}">
                <a16:creationId xmlns:a16="http://schemas.microsoft.com/office/drawing/2014/main" id="{CBBF9752-47F1-9A03-0D89-2AA234A6F4AE}"/>
              </a:ext>
            </a:extLst>
          </p:cNvPr>
          <p:cNvSpPr txBox="1">
            <a:spLocks/>
          </p:cNvSpPr>
          <p:nvPr/>
        </p:nvSpPr>
        <p:spPr>
          <a:xfrm>
            <a:off x="5070474" y="953450"/>
            <a:ext cx="6830488" cy="101529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zh-TW" sz="3400" b="1">
                <a:solidFill>
                  <a:srgbClr val="EBB700"/>
                </a:solidFill>
                <a:latin typeface="Arial"/>
                <a:ea typeface="PMingLiU"/>
                <a:cs typeface="Arial"/>
              </a:rPr>
              <a:t>專注於成功</a:t>
            </a:r>
          </a:p>
        </p:txBody>
      </p:sp>
      <p:sp>
        <p:nvSpPr>
          <p:cNvPr id="13" name="TextBox 12">
            <a:extLst>
              <a:ext uri="{FF2B5EF4-FFF2-40B4-BE49-F238E27FC236}">
                <a16:creationId xmlns:a16="http://schemas.microsoft.com/office/drawing/2014/main" id="{FBC9FBFC-6842-D8BF-C6E5-5CE8D3372A97}"/>
              </a:ext>
            </a:extLst>
          </p:cNvPr>
          <p:cNvSpPr txBox="1"/>
          <p:nvPr/>
        </p:nvSpPr>
        <p:spPr>
          <a:xfrm>
            <a:off x="5057117" y="1968746"/>
            <a:ext cx="600341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zh-TW" sz="2600">
                <a:solidFill>
                  <a:schemeClr val="bg1"/>
                </a:solidFill>
                <a:latin typeface="Arial"/>
                <a:ea typeface="PMingLiU"/>
                <a:cs typeface="Arial"/>
              </a:rPr>
              <a:t>將成長納為優先事項。 </a:t>
            </a:r>
          </a:p>
          <a:p>
            <a:pPr marL="457200" indent="-457200">
              <a:buClr>
                <a:srgbClr val="EBB700"/>
              </a:buClr>
              <a:buFont typeface="Arial" panose="020B0604020202020204" pitchFamily="34" charset="0"/>
              <a:buChar char="•"/>
            </a:pPr>
            <a:r>
              <a:rPr lang="zh-TW" sz="2600">
                <a:solidFill>
                  <a:schemeClr val="bg1"/>
                </a:solidFill>
                <a:latin typeface="Arial"/>
                <a:ea typeface="PMingLiU"/>
                <a:cs typeface="Arial"/>
              </a:rPr>
              <a:t>讓分會參與並確保獅友了解</a:t>
            </a:r>
            <a:r>
              <a:rPr lang="zh-TW" sz="2600" b="1" i="1">
                <a:solidFill>
                  <a:schemeClr val="bg1"/>
                </a:solidFill>
                <a:latin typeface="Arial"/>
                <a:ea typeface="PMingLiU"/>
                <a:cs typeface="Arial"/>
              </a:rPr>
              <a:t>MISSION 1.5</a:t>
            </a:r>
            <a:r>
              <a:rPr lang="zh-TW" sz="2600">
                <a:solidFill>
                  <a:schemeClr val="bg1"/>
                </a:solidFill>
                <a:latin typeface="Arial"/>
                <a:ea typeface="PMingLiU"/>
                <a:cs typeface="Arial"/>
              </a:rPr>
              <a:t>如何對他們有益。 </a:t>
            </a:r>
          </a:p>
          <a:p>
            <a:pPr marL="457200" indent="-457200">
              <a:buClr>
                <a:srgbClr val="EBB700"/>
              </a:buClr>
              <a:buFont typeface="Arial" panose="020B0604020202020204" pitchFamily="34" charset="0"/>
              <a:buChar char="•"/>
            </a:pPr>
            <a:r>
              <a:rPr lang="zh-TW" sz="2600">
                <a:solidFill>
                  <a:schemeClr val="bg1"/>
                </a:solidFill>
                <a:latin typeface="Arial"/>
                <a:ea typeface="PMingLiU"/>
                <a:cs typeface="Arial"/>
              </a:rPr>
              <a:t>執行計劃並共同努力實現我們的目標。 </a:t>
            </a:r>
          </a:p>
          <a:p>
            <a:pPr marL="457200" indent="-457200">
              <a:buClr>
                <a:srgbClr val="EBB700"/>
              </a:buClr>
              <a:buFont typeface="Arial" panose="020B0604020202020204" pitchFamily="34" charset="0"/>
              <a:buChar char="•"/>
            </a:pPr>
            <a:r>
              <a:rPr lang="zh-TW" sz="2600">
                <a:solidFill>
                  <a:schemeClr val="bg1"/>
                </a:solidFill>
                <a:latin typeface="Arial"/>
                <a:ea typeface="PMingLiU"/>
                <a:cs typeface="Arial"/>
              </a:rPr>
              <a:t>溝通、合作和視情況調整以獲得最佳成果。 </a:t>
            </a:r>
          </a:p>
          <a:p>
            <a:pPr marL="457200" indent="-457200">
              <a:buClr>
                <a:srgbClr val="EBB700"/>
              </a:buClr>
              <a:buFont typeface="Arial" panose="020B0604020202020204" pitchFamily="34" charset="0"/>
              <a:buChar char="•"/>
            </a:pPr>
            <a:r>
              <a:rPr lang="zh-TW" sz="2600">
                <a:solidFill>
                  <a:schemeClr val="bg1"/>
                </a:solidFill>
                <a:latin typeface="Arial"/>
                <a:ea typeface="PMingLiU"/>
                <a:cs typeface="Arial"/>
              </a:rPr>
              <a:t>表揚成功和實現成功的人們。</a:t>
            </a:r>
          </a:p>
        </p:txBody>
      </p:sp>
      <p:grpSp>
        <p:nvGrpSpPr>
          <p:cNvPr id="5" name="Group 4">
            <a:extLst>
              <a:ext uri="{FF2B5EF4-FFF2-40B4-BE49-F238E27FC236}">
                <a16:creationId xmlns:a16="http://schemas.microsoft.com/office/drawing/2014/main" id="{2D34AB26-BCB8-5475-BE60-474CCDFEDBBB}"/>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67238523-80C4-1F3E-29B1-642A680902C1}"/>
                </a:ext>
              </a:extLst>
            </p:cNvPr>
            <p:cNvGrpSpPr/>
            <p:nvPr/>
          </p:nvGrpSpPr>
          <p:grpSpPr>
            <a:xfrm>
              <a:off x="0" y="0"/>
              <a:ext cx="12188952" cy="457200"/>
              <a:chOff x="0" y="0"/>
              <a:chExt cx="12188952" cy="457200"/>
            </a:xfrm>
          </p:grpSpPr>
          <p:sp>
            <p:nvSpPr>
              <p:cNvPr id="8" name="Background - Solid">
                <a:extLst>
                  <a:ext uri="{FF2B5EF4-FFF2-40B4-BE49-F238E27FC236}">
                    <a16:creationId xmlns:a16="http://schemas.microsoft.com/office/drawing/2014/main" id="{A6DC2560-C536-2FF5-75E5-B6BD795CE6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10C03E9-B98C-B8CD-619A-15663DF46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7" name="Straight Connector 6">
              <a:extLst>
                <a:ext uri="{FF2B5EF4-FFF2-40B4-BE49-F238E27FC236}">
                  <a16:creationId xmlns:a16="http://schemas.microsoft.com/office/drawing/2014/main" id="{2A2C04AD-FCC1-6EF8-19C7-35B7D4336B8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558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70D209-9982-A6BC-B59F-2CC2C6BCE5BF}"/>
              </a:ext>
            </a:extLst>
          </p:cNvPr>
          <p:cNvGrpSpPr/>
          <p:nvPr/>
        </p:nvGrpSpPr>
        <p:grpSpPr>
          <a:xfrm>
            <a:off x="6580415" y="0"/>
            <a:ext cx="6861265" cy="6858000"/>
            <a:chOff x="6580415" y="0"/>
            <a:chExt cx="6861265" cy="6858000"/>
          </a:xfrm>
        </p:grpSpPr>
        <p:sp>
          <p:nvSpPr>
            <p:cNvPr id="3" name="Graphic 10">
              <a:extLst>
                <a:ext uri="{FF2B5EF4-FFF2-40B4-BE49-F238E27FC236}">
                  <a16:creationId xmlns:a16="http://schemas.microsoft.com/office/drawing/2014/main" id="{3079FB8C-2D59-4D07-A442-A94189A016FC}"/>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4" name="Graphic 11">
              <a:extLst>
                <a:ext uri="{FF2B5EF4-FFF2-40B4-BE49-F238E27FC236}">
                  <a16:creationId xmlns:a16="http://schemas.microsoft.com/office/drawing/2014/main" id="{018B9517-FB1D-E53D-27CA-527F3CBE0C6E}"/>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5" name="Page Number - Blue">
            <a:extLst>
              <a:ext uri="{FF2B5EF4-FFF2-40B4-BE49-F238E27FC236}">
                <a16:creationId xmlns:a16="http://schemas.microsoft.com/office/drawing/2014/main" id="{66F45567-F808-BCAF-76E8-CA4902CECE4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8CB5E070-55BF-0737-BCCD-45E0EAFF54F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7" name="Headline">
            <a:extLst>
              <a:ext uri="{FF2B5EF4-FFF2-40B4-BE49-F238E27FC236}">
                <a16:creationId xmlns:a16="http://schemas.microsoft.com/office/drawing/2014/main" id="{3B34F759-0059-06F0-B1E6-6219E16470AD}"/>
              </a:ext>
            </a:extLst>
          </p:cNvPr>
          <p:cNvSpPr txBox="1">
            <a:spLocks/>
          </p:cNvSpPr>
          <p:nvPr/>
        </p:nvSpPr>
        <p:spPr>
          <a:xfrm>
            <a:off x="756053" y="1598804"/>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8000" dirty="0">
                <a:solidFill>
                  <a:srgbClr val="00338D"/>
                </a:solidFill>
                <a:latin typeface="Arial"/>
                <a:ea typeface="PMingLiU"/>
                <a:cs typeface="Arial"/>
              </a:rPr>
              <a:t>團結讓我們更強大。</a:t>
            </a:r>
            <a:br>
              <a:rPr lang="en-US" altLang="zh-TW" sz="8000" dirty="0">
                <a:solidFill>
                  <a:srgbClr val="00338D"/>
                </a:solidFill>
                <a:latin typeface="Arial"/>
                <a:ea typeface="PMingLiU"/>
                <a:cs typeface="Arial"/>
              </a:rPr>
            </a:br>
            <a:r>
              <a:rPr lang="zh-TW" sz="8000" dirty="0">
                <a:solidFill>
                  <a:srgbClr val="00338D"/>
                </a:solidFill>
                <a:latin typeface="Arial"/>
                <a:ea typeface="PMingLiU"/>
                <a:cs typeface="Arial"/>
              </a:rPr>
              <a:t>向來如此。</a:t>
            </a:r>
          </a:p>
        </p:txBody>
      </p:sp>
      <p:sp>
        <p:nvSpPr>
          <p:cNvPr id="9" name="Yellow Bar">
            <a:extLst>
              <a:ext uri="{FF2B5EF4-FFF2-40B4-BE49-F238E27FC236}">
                <a16:creationId xmlns:a16="http://schemas.microsoft.com/office/drawing/2014/main" id="{2E7316FC-6DD2-81FB-529D-ECCF086D9CE4}"/>
              </a:ext>
            </a:extLst>
          </p:cNvPr>
          <p:cNvSpPr/>
          <p:nvPr/>
        </p:nvSpPr>
        <p:spPr>
          <a:xfrm>
            <a:off x="4218933" y="4376396"/>
            <a:ext cx="3429641"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0" name="Headline">
            <a:extLst>
              <a:ext uri="{FF2B5EF4-FFF2-40B4-BE49-F238E27FC236}">
                <a16:creationId xmlns:a16="http://schemas.microsoft.com/office/drawing/2014/main" id="{A5261990-F31C-3F24-E382-D28994901F01}"/>
              </a:ext>
            </a:extLst>
          </p:cNvPr>
          <p:cNvSpPr txBox="1">
            <a:spLocks/>
          </p:cNvSpPr>
          <p:nvPr/>
        </p:nvSpPr>
        <p:spPr>
          <a:xfrm>
            <a:off x="1198631" y="4737217"/>
            <a:ext cx="9794739"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2500">
                <a:solidFill>
                  <a:srgbClr val="0D2240"/>
                </a:solidFill>
                <a:latin typeface="Arial"/>
                <a:ea typeface="PMingLiU"/>
                <a:cs typeface="Arial"/>
              </a:rPr>
              <a:t>「為有需求的世界服務」不僅僅是一個口號。 </a:t>
            </a:r>
            <a:br>
              <a:rPr lang="zh-TW" sz="2500">
                <a:solidFill>
                  <a:srgbClr val="0D2240"/>
                </a:solidFill>
                <a:latin typeface="Arial"/>
                <a:ea typeface="PMingLiU"/>
                <a:cs typeface="Arial"/>
              </a:rPr>
            </a:br>
            <a:r>
              <a:rPr lang="zh-TW" sz="2500">
                <a:solidFill>
                  <a:srgbClr val="0D2240"/>
                </a:solidFill>
                <a:latin typeface="Arial"/>
                <a:ea typeface="PMingLiU"/>
                <a:cs typeface="Arial"/>
              </a:rPr>
              <a:t>這是我們對世界的承諾。 </a:t>
            </a:r>
          </a:p>
          <a:p>
            <a:pPr>
              <a:spcBef>
                <a:spcPts val="1000"/>
              </a:spcBef>
            </a:pPr>
            <a:r>
              <a:rPr lang="zh-TW" sz="2500">
                <a:solidFill>
                  <a:srgbClr val="00338D"/>
                </a:solidFill>
                <a:latin typeface="Arial"/>
                <a:ea typeface="PMingLiU"/>
                <a:cs typeface="Arial"/>
              </a:rPr>
              <a:t>我們成長得越多，我們能給予的也越多。</a:t>
            </a:r>
          </a:p>
          <a:p>
            <a:pPr>
              <a:spcBef>
                <a:spcPts val="1000"/>
              </a:spcBef>
            </a:pPr>
            <a:endParaRPr lang="en-US" sz="2500" kern="0" dirty="0">
              <a:solidFill>
                <a:srgbClr val="0D2240"/>
              </a:solidFill>
              <a:latin typeface="Arial"/>
              <a:ea typeface="ヒラギノ角ゴ Pro W3"/>
              <a:cs typeface="Arial"/>
            </a:endParaRPr>
          </a:p>
        </p:txBody>
      </p:sp>
      <p:pic>
        <p:nvPicPr>
          <p:cNvPr id="11" name="Picture 10">
            <a:extLst>
              <a:ext uri="{FF2B5EF4-FFF2-40B4-BE49-F238E27FC236}">
                <a16:creationId xmlns:a16="http://schemas.microsoft.com/office/drawing/2014/main" id="{2B4A3316-5A39-174B-E068-61EB034F97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12669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E30D2A-868A-96D7-2146-AC91BD290E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373331" y="283290"/>
            <a:ext cx="5815622" cy="6666233"/>
          </a:xfrm>
          <a:prstGeom prst="rect">
            <a:avLst/>
          </a:prstGeom>
        </p:spPr>
      </p:pic>
      <p:grpSp>
        <p:nvGrpSpPr>
          <p:cNvPr id="12" name="Group 11">
            <a:extLst>
              <a:ext uri="{FF2B5EF4-FFF2-40B4-BE49-F238E27FC236}">
                <a16:creationId xmlns:a16="http://schemas.microsoft.com/office/drawing/2014/main" id="{BD83A358-9DD9-202A-97EB-5213EB2E3A68}"/>
              </a:ext>
            </a:extLst>
          </p:cNvPr>
          <p:cNvGrpSpPr/>
          <p:nvPr/>
        </p:nvGrpSpPr>
        <p:grpSpPr>
          <a:xfrm>
            <a:off x="0" y="112155"/>
            <a:ext cx="12192000" cy="6858472"/>
            <a:chOff x="0" y="0"/>
            <a:chExt cx="12192000" cy="6858472"/>
          </a:xfrm>
        </p:grpSpPr>
        <p:sp>
          <p:nvSpPr>
            <p:cNvPr id="10" name="Background - Overlay">
              <a:extLst>
                <a:ext uri="{FF2B5EF4-FFF2-40B4-BE49-F238E27FC236}">
                  <a16:creationId xmlns:a16="http://schemas.microsoft.com/office/drawing/2014/main" id="{F1D3BE57-7E87-4970-5529-CBA22AE94D3F}"/>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5C446A39-8E9B-6A44-A58E-9E04CA77630C}"/>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DDC8AA71-55A8-3649-9696-D505B3711E6E}"/>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1" name="Body Copy">
            <a:extLst>
              <a:ext uri="{FF2B5EF4-FFF2-40B4-BE49-F238E27FC236}">
                <a16:creationId xmlns:a16="http://schemas.microsoft.com/office/drawing/2014/main" id="{53D039E2-1404-564C-9861-E013CD08AEA8}"/>
              </a:ext>
            </a:extLst>
          </p:cNvPr>
          <p:cNvSpPr txBox="1">
            <a:spLocks/>
          </p:cNvSpPr>
          <p:nvPr/>
        </p:nvSpPr>
        <p:spPr>
          <a:xfrm>
            <a:off x="637038" y="800528"/>
            <a:ext cx="7440162" cy="196406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zh-TW" sz="6500" b="1" i="0" u="none" strike="noStrike" cap="none" normalizeH="0" baseline="0" noProof="0">
                <a:ln>
                  <a:noFill/>
                </a:ln>
                <a:solidFill>
                  <a:prstClr val="white"/>
                </a:solidFill>
                <a:uLnTx/>
                <a:uFillTx/>
                <a:latin typeface="Arial" charset="0"/>
                <a:ea typeface="PMingLiU" charset="0"/>
                <a:cs typeface="Arial" charset="0"/>
              </a:rPr>
              <a:t>獅子會活在我們</a:t>
            </a:r>
            <a:r>
              <a:rPr kumimoji="0" lang="zh-TW" sz="6500" b="1" i="0" u="none" strike="noStrike" cap="none" normalizeH="0" baseline="0" noProof="0">
                <a:ln>
                  <a:noFill/>
                </a:ln>
                <a:solidFill>
                  <a:srgbClr val="FFC000"/>
                </a:solidFill>
                <a:uLnTx/>
                <a:uFillTx/>
                <a:latin typeface="Arial" charset="0"/>
                <a:ea typeface="PMingLiU" charset="0"/>
                <a:cs typeface="Arial" charset="0"/>
              </a:rPr>
              <a:t>所有人</a:t>
            </a:r>
            <a:r>
              <a:rPr kumimoji="0" lang="zh-TW" sz="6500" b="1" i="0" u="none" strike="noStrike" cap="none" normalizeH="0" baseline="0" noProof="0">
                <a:ln>
                  <a:noFill/>
                </a:ln>
                <a:solidFill>
                  <a:prstClr val="white"/>
                </a:solidFill>
                <a:uLnTx/>
                <a:uFillTx/>
                <a:latin typeface="Arial" charset="0"/>
                <a:ea typeface="PMingLiU" charset="0"/>
                <a:cs typeface="Arial" charset="0"/>
              </a:rPr>
              <a:t>的心中</a:t>
            </a:r>
          </a:p>
        </p:txBody>
      </p:sp>
      <p:grpSp>
        <p:nvGrpSpPr>
          <p:cNvPr id="2" name="Group 1">
            <a:extLst>
              <a:ext uri="{FF2B5EF4-FFF2-40B4-BE49-F238E27FC236}">
                <a16:creationId xmlns:a16="http://schemas.microsoft.com/office/drawing/2014/main" id="{2AA68F3A-E16B-E5A8-F6CE-F9C44758CECB}"/>
              </a:ext>
            </a:extLst>
          </p:cNvPr>
          <p:cNvGrpSpPr/>
          <p:nvPr/>
        </p:nvGrpSpPr>
        <p:grpSpPr>
          <a:xfrm>
            <a:off x="4572000" y="2538620"/>
            <a:ext cx="1369876" cy="307606"/>
            <a:chOff x="6301119" y="2939551"/>
            <a:chExt cx="1369876" cy="307606"/>
          </a:xfrm>
        </p:grpSpPr>
        <p:sp>
          <p:nvSpPr>
            <p:cNvPr id="4" name="Right Arrow 3">
              <a:extLst>
                <a:ext uri="{FF2B5EF4-FFF2-40B4-BE49-F238E27FC236}">
                  <a16:creationId xmlns:a16="http://schemas.microsoft.com/office/drawing/2014/main" id="{FF60174F-B523-F54E-924F-E45AA04B1FF4}"/>
                </a:ext>
              </a:extLst>
            </p:cNvPr>
            <p:cNvSpPr/>
            <p:nvPr/>
          </p:nvSpPr>
          <p:spPr bwMode="auto">
            <a:xfrm rot="18900000">
              <a:off x="7125151"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6" name="Rectangle 15">
              <a:extLst>
                <a:ext uri="{FF2B5EF4-FFF2-40B4-BE49-F238E27FC236}">
                  <a16:creationId xmlns:a16="http://schemas.microsoft.com/office/drawing/2014/main" id="{0174CA70-D4B5-9D47-AFFF-3C3891B01A8A}"/>
                </a:ext>
              </a:extLst>
            </p:cNvPr>
            <p:cNvSpPr/>
            <p:nvPr/>
          </p:nvSpPr>
          <p:spPr>
            <a:xfrm rot="5400000" flipH="1">
              <a:off x="6730383" y="2737389"/>
              <a:ext cx="80504" cy="93903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
        <p:nvSpPr>
          <p:cNvPr id="22" name="Body Copy">
            <a:extLst>
              <a:ext uri="{FF2B5EF4-FFF2-40B4-BE49-F238E27FC236}">
                <a16:creationId xmlns:a16="http://schemas.microsoft.com/office/drawing/2014/main" id="{23CA2E03-47BC-B842-AF33-9E7B6ABD7D0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7" name="Body Copy">
            <a:extLst>
              <a:ext uri="{FF2B5EF4-FFF2-40B4-BE49-F238E27FC236}">
                <a16:creationId xmlns:a16="http://schemas.microsoft.com/office/drawing/2014/main" id="{972C5255-1DD5-58F9-D047-28CDF8523557}"/>
              </a:ext>
            </a:extLst>
          </p:cNvPr>
          <p:cNvSpPr txBox="1">
            <a:spLocks/>
          </p:cNvSpPr>
          <p:nvPr/>
        </p:nvSpPr>
        <p:spPr>
          <a:xfrm>
            <a:off x="654337" y="3033871"/>
            <a:ext cx="6647771" cy="330932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r>
              <a:rPr kumimoji="0" lang="zh-TW" sz="2000" b="1" i="0" u="none" strike="noStrike" cap="none" normalizeH="0" baseline="0" noProof="0" dirty="0">
                <a:ln>
                  <a:noFill/>
                </a:ln>
                <a:solidFill>
                  <a:srgbClr val="EBB700"/>
                </a:solidFill>
                <a:uLnTx/>
                <a:uFillTx/>
                <a:latin typeface="Arial"/>
                <a:ea typeface="PMingLiU" charset="0"/>
                <a:cs typeface="Arial"/>
              </a:rPr>
              <a:t>每位獅友對於依賴我們的人來說都很重要。每個分會都在改變他們的社區，使它成為一個更強大、更健康和更善良的地方。 </a:t>
            </a:r>
          </a:p>
          <a:p>
            <a:pPr>
              <a:spcBef>
                <a:spcPts val="0"/>
              </a:spcBef>
              <a:spcAft>
                <a:spcPts val="1800"/>
              </a:spcAft>
              <a:buSzPct val="120000"/>
              <a:defRPr/>
            </a:pPr>
            <a:r>
              <a:rPr lang="zh-TW" sz="1500" dirty="0">
                <a:solidFill>
                  <a:schemeClr val="bg1"/>
                </a:solidFill>
                <a:latin typeface="Arial"/>
                <a:ea typeface="PMingLiU" charset="0"/>
                <a:cs typeface="Arial"/>
              </a:rPr>
              <a:t>一個多世紀以來，獅子會一直在那裡為我們的社區工作，給予、支持和服務。</a:t>
            </a:r>
          </a:p>
          <a:p>
            <a:pPr>
              <a:spcBef>
                <a:spcPts val="0"/>
              </a:spcBef>
              <a:spcAft>
                <a:spcPts val="1800"/>
              </a:spcAft>
              <a:buSzPct val="120000"/>
              <a:defRPr/>
            </a:pPr>
            <a:r>
              <a:rPr kumimoji="0" lang="zh-TW" sz="1500" b="0" i="0" u="none" strike="noStrike" cap="none" normalizeH="0" baseline="0" noProof="0" dirty="0">
                <a:ln>
                  <a:noFill/>
                </a:ln>
                <a:solidFill>
                  <a:schemeClr val="bg1"/>
                </a:solidFill>
                <a:uLnTx/>
                <a:uFillTx/>
                <a:latin typeface="Arial"/>
                <a:ea typeface="PMingLiU" charset="0"/>
                <a:cs typeface="Arial"/>
              </a:rPr>
              <a:t>為了滿足社區日益增長的需求，我們需要邀請新的會員與我們一起服務。為了確保我們總是在那裡並準備好服務，我們需要成長。</a:t>
            </a:r>
          </a:p>
          <a:p>
            <a:pPr>
              <a:spcBef>
                <a:spcPts val="0"/>
              </a:spcBef>
              <a:spcAft>
                <a:spcPts val="1800"/>
              </a:spcAft>
              <a:buSzPct val="120000"/>
              <a:defRPr/>
            </a:pPr>
            <a:r>
              <a:rPr kumimoji="0" lang="zh-TW" sz="1500" b="1" u="none" strike="noStrike" cap="none" normalizeH="0" baseline="0" noProof="0" dirty="0">
                <a:ln>
                  <a:noFill/>
                </a:ln>
                <a:solidFill>
                  <a:srgbClr val="FFC000"/>
                </a:solidFill>
                <a:uLnTx/>
                <a:uFillTx/>
              </a:rPr>
              <a:t>這就是我們推出 </a:t>
            </a:r>
            <a:r>
              <a:rPr kumimoji="0" lang="zh-TW" sz="1500" b="1" u="none" strike="noStrike" cap="none" normalizeH="0" baseline="0" noProof="0" dirty="0">
                <a:ln>
                  <a:noFill/>
                </a:ln>
                <a:solidFill>
                  <a:srgbClr val="FFC000"/>
                </a:solidFill>
                <a:uLnTx/>
                <a:uFillTx/>
                <a:latin typeface="Arial"/>
                <a:ea typeface="PMingLiU" charset="0"/>
                <a:cs typeface="Arial"/>
              </a:rPr>
              <a:t>MISSION</a:t>
            </a:r>
            <a:r>
              <a:rPr kumimoji="0" lang="zh-TW" sz="1500" b="1" u="none" strike="noStrike" cap="none" normalizeH="0" baseline="0" noProof="0" dirty="0">
                <a:ln>
                  <a:noFill/>
                </a:ln>
                <a:solidFill>
                  <a:srgbClr val="FFC000"/>
                </a:solidFill>
                <a:uLnTx/>
                <a:uFillTx/>
              </a:rPr>
              <a:t> </a:t>
            </a:r>
            <a:r>
              <a:rPr kumimoji="0" lang="zh-TW" sz="1500" b="1" i="1" u="none" strike="noStrike" cap="none" normalizeH="0" baseline="0" noProof="0" dirty="0">
                <a:ln>
                  <a:noFill/>
                </a:ln>
                <a:solidFill>
                  <a:srgbClr val="FFC000"/>
                </a:solidFill>
                <a:uLnTx/>
                <a:uFillTx/>
              </a:rPr>
              <a:t>1.5</a:t>
            </a:r>
            <a:r>
              <a:rPr kumimoji="0" lang="zh-TW" sz="1500" b="1" u="none" strike="noStrike" cap="none" normalizeH="0" baseline="0" noProof="0" dirty="0">
                <a:ln>
                  <a:noFill/>
                </a:ln>
                <a:solidFill>
                  <a:srgbClr val="FFC000"/>
                </a:solidFill>
                <a:uLnTx/>
                <a:uFillTx/>
              </a:rPr>
              <a:t> 的原因。</a:t>
            </a:r>
          </a:p>
          <a:p>
            <a:pPr>
              <a:spcBef>
                <a:spcPts val="0"/>
              </a:spcBef>
              <a:spcAft>
                <a:spcPts val="1800"/>
              </a:spcAft>
              <a:buSzPct val="120000"/>
              <a:defRPr/>
            </a:pPr>
            <a:r>
              <a:rPr kumimoji="0" lang="zh-TW" sz="1500" b="1" i="0" u="none" strike="noStrike" cap="none" normalizeH="0" baseline="0" noProof="0" dirty="0">
                <a:ln>
                  <a:noFill/>
                </a:ln>
                <a:solidFill>
                  <a:srgbClr val="FFC000"/>
                </a:solidFill>
                <a:uLnTx/>
                <a:uFillTx/>
                <a:latin typeface="Arial"/>
                <a:ea typeface="PMingLiU" charset="0"/>
                <a:cs typeface="Arial"/>
              </a:rPr>
              <a:t> </a:t>
            </a:r>
            <a:br>
              <a:rPr kumimoji="0" lang="zh-TW" sz="1500" b="1" i="0" u="none" strike="noStrike" cap="none" normalizeH="0" baseline="0" noProof="0" dirty="0">
                <a:ln>
                  <a:noFill/>
                </a:ln>
                <a:solidFill>
                  <a:srgbClr val="F0C300"/>
                </a:solidFill>
                <a:uLnTx/>
                <a:uFillTx/>
                <a:latin typeface="Arial"/>
                <a:ea typeface="PMingLiU" charset="0"/>
                <a:cs typeface="Arial"/>
              </a:rPr>
            </a:br>
            <a:br>
              <a:rPr kumimoji="0" lang="zh-TW" b="1" i="0" u="none" strike="noStrike" cap="none" normalizeH="0" baseline="0" noProof="0" dirty="0">
                <a:ln>
                  <a:noFill/>
                </a:ln>
                <a:solidFill>
                  <a:srgbClr val="F0C300"/>
                </a:solidFill>
                <a:uLnTx/>
                <a:uFillTx/>
                <a:latin typeface="Arial"/>
                <a:ea typeface="PMingLiU" charset="0"/>
                <a:cs typeface="Arial"/>
              </a:rPr>
            </a:br>
            <a:endParaRPr kumimoji="0" lang="zh-TW" b="1" i="0" u="none" strike="noStrike" cap="none" normalizeH="0" baseline="0" noProof="0" dirty="0">
              <a:ln>
                <a:noFill/>
              </a:ln>
              <a:solidFill>
                <a:srgbClr val="F0C300"/>
              </a:solidFill>
              <a:uLnTx/>
              <a:uFillTx/>
              <a:latin typeface="Arial"/>
              <a:ea typeface="PMingLiU" charset="0"/>
              <a:cs typeface="Arial"/>
            </a:endParaRPr>
          </a:p>
        </p:txBody>
      </p:sp>
      <p:grpSp>
        <p:nvGrpSpPr>
          <p:cNvPr id="25" name="Group 24">
            <a:extLst>
              <a:ext uri="{FF2B5EF4-FFF2-40B4-BE49-F238E27FC236}">
                <a16:creationId xmlns:a16="http://schemas.microsoft.com/office/drawing/2014/main" id="{17148856-0506-D567-3915-BF00D6FE16F0}"/>
              </a:ext>
            </a:extLst>
          </p:cNvPr>
          <p:cNvGrpSpPr/>
          <p:nvPr/>
        </p:nvGrpSpPr>
        <p:grpSpPr>
          <a:xfrm>
            <a:off x="0" y="0"/>
            <a:ext cx="12192000" cy="457200"/>
            <a:chOff x="0" y="0"/>
            <a:chExt cx="12192000" cy="457200"/>
          </a:xfrm>
        </p:grpSpPr>
        <p:grpSp>
          <p:nvGrpSpPr>
            <p:cNvPr id="26" name="Group 25">
              <a:extLst>
                <a:ext uri="{FF2B5EF4-FFF2-40B4-BE49-F238E27FC236}">
                  <a16:creationId xmlns:a16="http://schemas.microsoft.com/office/drawing/2014/main" id="{30102607-214C-70F7-97A6-595942FC15D3}"/>
                </a:ext>
              </a:extLst>
            </p:cNvPr>
            <p:cNvGrpSpPr/>
            <p:nvPr/>
          </p:nvGrpSpPr>
          <p:grpSpPr>
            <a:xfrm>
              <a:off x="0" y="0"/>
              <a:ext cx="12188952" cy="457200"/>
              <a:chOff x="0" y="0"/>
              <a:chExt cx="12188952" cy="457200"/>
            </a:xfrm>
          </p:grpSpPr>
          <p:sp>
            <p:nvSpPr>
              <p:cNvPr id="28" name="Background - Solid">
                <a:extLst>
                  <a:ext uri="{FF2B5EF4-FFF2-40B4-BE49-F238E27FC236}">
                    <a16:creationId xmlns:a16="http://schemas.microsoft.com/office/drawing/2014/main" id="{16C68505-F0C2-8952-1A64-49A38E1C4E0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5C828EA-2FF7-173A-4E48-2A1D7A8FD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7" name="Straight Connector 26">
              <a:extLst>
                <a:ext uri="{FF2B5EF4-FFF2-40B4-BE49-F238E27FC236}">
                  <a16:creationId xmlns:a16="http://schemas.microsoft.com/office/drawing/2014/main" id="{F7A819C3-797F-B61A-9D59-51133C726453}"/>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Page Number - White">
            <a:extLst>
              <a:ext uri="{FF2B5EF4-FFF2-40B4-BE49-F238E27FC236}">
                <a16:creationId xmlns:a16="http://schemas.microsoft.com/office/drawing/2014/main" id="{952E1C59-04A4-E805-6C0E-A358D4BBC7A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2631957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7000">
                <a:solidFill>
                  <a:schemeClr val="bg1"/>
                </a:solidFill>
              </a:rPr>
              <a:t>您要加入嗎？</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3500">
                <a:solidFill>
                  <a:schemeClr val="bg1"/>
                </a:solidFill>
                <a:latin typeface="Arial"/>
                <a:ea typeface="PMingLiU"/>
                <a:cs typeface="Arial"/>
              </a:rPr>
              <a:t>對</a:t>
            </a:r>
            <a:r>
              <a:rPr lang="zh-TW" sz="3500">
                <a:solidFill>
                  <a:srgbClr val="FFC000"/>
                </a:solidFill>
                <a:latin typeface="Arial"/>
                <a:ea typeface="PMingLiU"/>
                <a:cs typeface="Arial"/>
              </a:rPr>
              <a:t>獅友</a:t>
            </a:r>
            <a:r>
              <a:rPr lang="zh-TW" sz="3500">
                <a:solidFill>
                  <a:schemeClr val="bg1"/>
                </a:solidFill>
                <a:latin typeface="Arial"/>
                <a:ea typeface="PMingLiU"/>
                <a:cs typeface="Arial"/>
              </a:rPr>
              <a:t>而言，沒有什麼挑戰是太大的 。 </a:t>
            </a:r>
          </a:p>
          <a:p>
            <a:pPr>
              <a:spcBef>
                <a:spcPts val="1000"/>
              </a:spcBef>
            </a:pPr>
            <a:r>
              <a:rPr lang="zh-TW" sz="3500">
                <a:solidFill>
                  <a:schemeClr val="bg1"/>
                </a:solidFill>
                <a:latin typeface="Arial"/>
                <a:ea typeface="PMingLiU"/>
                <a:cs typeface="Arial"/>
              </a:rPr>
              <a:t>接受</a:t>
            </a:r>
            <a:r>
              <a:rPr lang="zh-TW" sz="3500">
                <a:solidFill>
                  <a:srgbClr val="EBB700"/>
                </a:solidFill>
                <a:latin typeface="Arial"/>
                <a:ea typeface="PMingLiU"/>
                <a:cs typeface="Arial"/>
              </a:rPr>
              <a:t>挑戰</a:t>
            </a:r>
            <a:r>
              <a:rPr lang="zh-TW" sz="3500">
                <a:solidFill>
                  <a:srgbClr val="FFC000"/>
                </a:solidFill>
                <a:latin typeface="Arial"/>
                <a:ea typeface="PMingLiU"/>
                <a:cs typeface="Arial"/>
              </a:rPr>
              <a:t>！</a:t>
            </a: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0B021753-493A-FB6E-F330-56C2A8EE9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65056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5"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3" name="Mission_1-5_Launch_230710_zh_TW">
            <a:hlinkClick r:id="" action="ppaction://media"/>
            <a:extLst>
              <a:ext uri="{FF2B5EF4-FFF2-40B4-BE49-F238E27FC236}">
                <a16:creationId xmlns:a16="http://schemas.microsoft.com/office/drawing/2014/main" id="{9D74F546-5354-0C6F-FB48-57B2B35D559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43" y="25399"/>
            <a:ext cx="12155714" cy="6837705"/>
          </a:xfrm>
          <a:prstGeom prst="rect">
            <a:avLst/>
          </a:prstGeom>
        </p:spPr>
      </p:pic>
    </p:spTree>
    <p:extLst>
      <p:ext uri="{BB962C8B-B14F-4D97-AF65-F5344CB8AC3E}">
        <p14:creationId xmlns:p14="http://schemas.microsoft.com/office/powerpoint/2010/main" val="12731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2" name="Background - Overlay">
            <a:extLst>
              <a:ext uri="{FF2B5EF4-FFF2-40B4-BE49-F238E27FC236}">
                <a16:creationId xmlns:a16="http://schemas.microsoft.com/office/drawing/2014/main" id="{26A33130-88FD-5759-376A-0FE3830808DF}"/>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Title 1">
            <a:extLst>
              <a:ext uri="{FF2B5EF4-FFF2-40B4-BE49-F238E27FC236}">
                <a16:creationId xmlns:a16="http://schemas.microsoft.com/office/drawing/2014/main" id="{84015D6B-6F7B-C546-B15B-81A122A64AC3}"/>
              </a:ext>
            </a:extLst>
          </p:cNvPr>
          <p:cNvSpPr txBox="1">
            <a:spLocks/>
          </p:cNvSpPr>
          <p:nvPr/>
        </p:nvSpPr>
        <p:spPr>
          <a:xfrm>
            <a:off x="2238249" y="2739110"/>
            <a:ext cx="7772400" cy="1920033"/>
          </a:xfrm>
          <a:prstGeom prst="rect">
            <a:avLst/>
          </a:prstGeom>
          <a:effectLst>
            <a:outerShdw blurRad="127000" dist="63500" dir="2700000" algn="tl" rotWithShape="0">
              <a:srgbClr val="0D2240">
                <a:alpha val="25000"/>
              </a:srgbClr>
            </a:outerShdw>
          </a:effectLst>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Light"/>
                <a:ea typeface="+mj-ea"/>
                <a:cs typeface="Open Sans Light"/>
              </a:defRPr>
            </a:lvl1pPr>
          </a:lstStyle>
          <a:p>
            <a:pPr>
              <a:lnSpc>
                <a:spcPct val="80000"/>
              </a:lnSpc>
              <a:spcAft>
                <a:spcPts val="600"/>
              </a:spcAft>
            </a:pPr>
            <a:r>
              <a:rPr lang="zh-TW" sz="11000" b="1" dirty="0">
                <a:solidFill>
                  <a:schemeClr val="bg1"/>
                </a:solidFill>
                <a:latin typeface="Helvetica Neue" charset="0"/>
                <a:ea typeface="PMingLiU" charset="0"/>
                <a:cs typeface="Helvetica Neue" charset="0"/>
              </a:rPr>
              <a:t>謝謝</a:t>
            </a:r>
          </a:p>
        </p:txBody>
      </p:sp>
      <p:sp>
        <p:nvSpPr>
          <p:cNvPr id="10" name="TextBox 9">
            <a:extLst>
              <a:ext uri="{FF2B5EF4-FFF2-40B4-BE49-F238E27FC236}">
                <a16:creationId xmlns:a16="http://schemas.microsoft.com/office/drawing/2014/main" id="{5FD77007-DB48-654F-892C-631DEE861BBC}"/>
              </a:ext>
            </a:extLst>
          </p:cNvPr>
          <p:cNvSpPr txBox="1"/>
          <p:nvPr/>
        </p:nvSpPr>
        <p:spPr>
          <a:xfrm>
            <a:off x="4404334" y="6248400"/>
            <a:ext cx="3399810" cy="338554"/>
          </a:xfrm>
          <a:prstGeom prst="rect">
            <a:avLst/>
          </a:prstGeom>
          <a:noFill/>
        </p:spPr>
        <p:txBody>
          <a:bodyPr wrap="square" lIns="91440" tIns="45720" rIns="91440" bIns="45720" rtlCol="0" anchor="t">
            <a:spAutoFit/>
          </a:bodyPr>
          <a:lstStyle/>
          <a:p>
            <a:pPr algn="ctr"/>
            <a:r>
              <a:rPr lang="zh-TW" sz="1600" b="1">
                <a:solidFill>
                  <a:schemeClr val="bg1"/>
                </a:solidFill>
                <a:latin typeface="Arial"/>
                <a:ea typeface="PMingLiU"/>
                <a:cs typeface="Arial"/>
              </a:rPr>
              <a:t>© 2023 Lions International</a:t>
            </a:r>
          </a:p>
        </p:txBody>
      </p:sp>
      <p:pic>
        <p:nvPicPr>
          <p:cNvPr id="3" name="Picture 2">
            <a:extLst>
              <a:ext uri="{FF2B5EF4-FFF2-40B4-BE49-F238E27FC236}">
                <a16:creationId xmlns:a16="http://schemas.microsoft.com/office/drawing/2014/main" id="{9FD1A173-D56F-CC2D-F6BA-C7AE399D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714" y="1260088"/>
            <a:ext cx="5888572" cy="1061140"/>
          </a:xfrm>
          <a:prstGeom prst="rect">
            <a:avLst/>
          </a:prstGeom>
        </p:spPr>
      </p:pic>
      <p:sp>
        <p:nvSpPr>
          <p:cNvPr id="4" name="Page Number - White">
            <a:extLst>
              <a:ext uri="{FF2B5EF4-FFF2-40B4-BE49-F238E27FC236}">
                <a16:creationId xmlns:a16="http://schemas.microsoft.com/office/drawing/2014/main" id="{C3309E03-9FC1-DD6C-B9B8-A6C6DCB51B7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42</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E440F4-0ED3-D98F-09A5-25E5267A3AE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445" y="0"/>
            <a:ext cx="7489142" cy="6868886"/>
          </a:xfrm>
          <a:prstGeom prst="rect">
            <a:avLst/>
          </a:prstGeom>
        </p:spPr>
      </p:pic>
      <p:sp>
        <p:nvSpPr>
          <p:cNvPr id="3" name="Freeform 2">
            <a:extLst>
              <a:ext uri="{FF2B5EF4-FFF2-40B4-BE49-F238E27FC236}">
                <a16:creationId xmlns:a16="http://schemas.microsoft.com/office/drawing/2014/main" id="{59E6B00C-EF31-2C2E-B3C8-AAB28DCAFB28}"/>
              </a:ext>
            </a:extLst>
          </p:cNvPr>
          <p:cNvSpPr/>
          <p:nvPr/>
        </p:nvSpPr>
        <p:spPr>
          <a:xfrm>
            <a:off x="3105962" y="736"/>
            <a:ext cx="10617955" cy="6868150"/>
          </a:xfrm>
          <a:custGeom>
            <a:avLst/>
            <a:gdLst>
              <a:gd name="connsiteX0" fmla="*/ 3959471 w 10602263"/>
              <a:gd name="connsiteY0" fmla="*/ 0 h 6858000"/>
              <a:gd name="connsiteX1" fmla="*/ 6858000 w 10602263"/>
              <a:gd name="connsiteY1" fmla="*/ 0 h 6858000"/>
              <a:gd name="connsiteX2" fmla="*/ 6858000 w 10602263"/>
              <a:gd name="connsiteY2" fmla="*/ 0 h 6858000"/>
              <a:gd name="connsiteX3" fmla="*/ 7703734 w 10602263"/>
              <a:gd name="connsiteY3" fmla="*/ 0 h 6858000"/>
              <a:gd name="connsiteX4" fmla="*/ 8396868 w 10602263"/>
              <a:gd name="connsiteY4" fmla="*/ 0 h 6858000"/>
              <a:gd name="connsiteX5" fmla="*/ 10602263 w 10602263"/>
              <a:gd name="connsiteY5" fmla="*/ 0 h 6858000"/>
              <a:gd name="connsiteX6" fmla="*/ 10602263 w 10602263"/>
              <a:gd name="connsiteY6" fmla="*/ 6858000 h 6858000"/>
              <a:gd name="connsiteX7" fmla="*/ 8396868 w 10602263"/>
              <a:gd name="connsiteY7" fmla="*/ 6858000 h 6858000"/>
              <a:gd name="connsiteX8" fmla="*/ 6858000 w 10602263"/>
              <a:gd name="connsiteY8" fmla="*/ 6858000 h 6858000"/>
              <a:gd name="connsiteX9" fmla="*/ 3744263 w 10602263"/>
              <a:gd name="connsiteY9" fmla="*/ 6858000 h 6858000"/>
              <a:gd name="connsiteX10" fmla="*/ 1538868 w 10602263"/>
              <a:gd name="connsiteY10" fmla="*/ 6858000 h 6858000"/>
              <a:gd name="connsiteX11" fmla="*/ 0 w 1060226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2263" h="6858000">
                <a:moveTo>
                  <a:pt x="3959471" y="0"/>
                </a:moveTo>
                <a:lnTo>
                  <a:pt x="6858000" y="0"/>
                </a:lnTo>
                <a:lnTo>
                  <a:pt x="6858000" y="0"/>
                </a:lnTo>
                <a:lnTo>
                  <a:pt x="7703734" y="0"/>
                </a:lnTo>
                <a:lnTo>
                  <a:pt x="8396868" y="0"/>
                </a:lnTo>
                <a:lnTo>
                  <a:pt x="10602263" y="0"/>
                </a:lnTo>
                <a:lnTo>
                  <a:pt x="10602263" y="6858000"/>
                </a:lnTo>
                <a:lnTo>
                  <a:pt x="8396868" y="6858000"/>
                </a:lnTo>
                <a:lnTo>
                  <a:pt x="6858000" y="6858000"/>
                </a:lnTo>
                <a:lnTo>
                  <a:pt x="3744263" y="6858000"/>
                </a:lnTo>
                <a:lnTo>
                  <a:pt x="1538868" y="6858000"/>
                </a:lnTo>
                <a:lnTo>
                  <a:pt x="0" y="6858000"/>
                </a:lnTo>
                <a:close/>
              </a:path>
            </a:pathLst>
          </a:custGeom>
          <a:solidFill>
            <a:schemeClr val="bg1"/>
          </a:solidFill>
          <a:ln w="7938" cap="flat">
            <a:noFill/>
            <a:prstDash val="solid"/>
            <a:miter/>
          </a:ln>
        </p:spPr>
        <p:txBody>
          <a:bodyPr rtlCol="0" anchor="ctr"/>
          <a:lstStyle/>
          <a:p>
            <a:endParaRPr lang="en-US"/>
          </a:p>
        </p:txBody>
      </p:sp>
      <p:sp>
        <p:nvSpPr>
          <p:cNvPr id="4" name="Large #">
            <a:extLst>
              <a:ext uri="{FF2B5EF4-FFF2-40B4-BE49-F238E27FC236}">
                <a16:creationId xmlns:a16="http://schemas.microsoft.com/office/drawing/2014/main" id="{8EBF79A8-2018-D1C8-8535-6F8C80EB515A}"/>
              </a:ext>
            </a:extLst>
          </p:cNvPr>
          <p:cNvSpPr txBox="1"/>
          <p:nvPr/>
        </p:nvSpPr>
        <p:spPr>
          <a:xfrm>
            <a:off x="6275319" y="1453427"/>
            <a:ext cx="6273174" cy="2400657"/>
          </a:xfrm>
          <a:prstGeom prst="rect">
            <a:avLst/>
          </a:prstGeom>
          <a:noFill/>
        </p:spPr>
        <p:txBody>
          <a:bodyPr wrap="square" lIns="91440" tIns="45720" rIns="91440" bIns="45720" rtlCol="0" anchor="t">
            <a:spAutoFit/>
          </a:bodyPr>
          <a:lstStyle/>
          <a:p>
            <a:r>
              <a:rPr lang="zh-TW" sz="5000" b="1"/>
              <a:t>最大的改變始於您。</a:t>
            </a:r>
          </a:p>
        </p:txBody>
      </p:sp>
      <p:sp>
        <p:nvSpPr>
          <p:cNvPr id="5" name="Body Copy">
            <a:extLst>
              <a:ext uri="{FF2B5EF4-FFF2-40B4-BE49-F238E27FC236}">
                <a16:creationId xmlns:a16="http://schemas.microsoft.com/office/drawing/2014/main" id="{BCC22F19-9768-3A34-5F7A-DDC6F7A53AB2}"/>
              </a:ext>
            </a:extLst>
          </p:cNvPr>
          <p:cNvSpPr txBox="1">
            <a:spLocks/>
          </p:cNvSpPr>
          <p:nvPr/>
        </p:nvSpPr>
        <p:spPr>
          <a:xfrm>
            <a:off x="6309439" y="4239522"/>
            <a:ext cx="4736225" cy="20787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1800" i="1">
                <a:solidFill>
                  <a:srgbClr val="0D2240"/>
                </a:solidFill>
                <a:latin typeface="Arial"/>
                <a:ea typeface="PMingLiU" charset="0"/>
                <a:cs typeface="Arial"/>
              </a:rPr>
              <a:t>MISSION</a:t>
            </a:r>
            <a:r>
              <a:rPr lang="zh-TW" sz="1800">
                <a:solidFill>
                  <a:srgbClr val="0D2240"/>
                </a:solidFill>
                <a:latin typeface="Arial"/>
                <a:ea typeface="PMingLiU" charset="0"/>
                <a:cs typeface="Arial"/>
              </a:rPr>
              <a:t> </a:t>
            </a:r>
            <a:r>
              <a:rPr lang="zh-TW" sz="1800" b="1">
                <a:solidFill>
                  <a:srgbClr val="0D2240"/>
                </a:solidFill>
                <a:latin typeface="Arial"/>
                <a:ea typeface="PMingLiU" charset="0"/>
                <a:cs typeface="Arial"/>
              </a:rPr>
              <a:t>1.5</a:t>
            </a:r>
            <a:r>
              <a:rPr lang="zh-TW" sz="1800">
                <a:solidFill>
                  <a:srgbClr val="0D2240"/>
                </a:solidFill>
                <a:latin typeface="Arial"/>
                <a:ea typeface="PMingLiU" charset="0"/>
                <a:cs typeface="Arial"/>
              </a:rPr>
              <a:t>的目標是，到2027年7月1日前，在全球範圍內實現150萬會員，以便我們能夠更好地滿足社區不斷增長的需求，並為比以往更多的人提供服務。</a:t>
            </a:r>
          </a:p>
          <a:p>
            <a:pPr>
              <a:buSzPct val="120000"/>
            </a:pPr>
            <a:endParaRPr lang="en-US" sz="1800" kern="0" dirty="0">
              <a:solidFill>
                <a:srgbClr val="0D2240"/>
              </a:solidFill>
              <a:latin typeface="Arial" charset="0"/>
              <a:ea typeface="Arial" charset="0"/>
              <a:cs typeface="Arial" charset="0"/>
            </a:endParaRPr>
          </a:p>
          <a:p>
            <a:pPr>
              <a:buSzPct val="120000"/>
            </a:pPr>
            <a:r>
              <a:rPr lang="zh-TW" sz="1800" b="1" i="1">
                <a:solidFill>
                  <a:srgbClr val="EBB700"/>
                </a:solidFill>
                <a:latin typeface="Arial" charset="0"/>
                <a:ea typeface="PMingLiU" charset="0"/>
                <a:cs typeface="Arial" charset="0"/>
              </a:rPr>
              <a:t>我們成長得越多，我們能給予的也越多。</a:t>
            </a:r>
          </a:p>
        </p:txBody>
      </p:sp>
      <p:sp>
        <p:nvSpPr>
          <p:cNvPr id="8" name="Graphic 35">
            <a:extLst>
              <a:ext uri="{FF2B5EF4-FFF2-40B4-BE49-F238E27FC236}">
                <a16:creationId xmlns:a16="http://schemas.microsoft.com/office/drawing/2014/main" id="{D40B5A60-F96E-1034-146E-F8203CC72B70}"/>
              </a:ext>
            </a:extLst>
          </p:cNvPr>
          <p:cNvSpPr/>
          <p:nvPr/>
        </p:nvSpPr>
        <p:spPr>
          <a:xfrm rot="10800000">
            <a:off x="-5444" y="-1"/>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FBEC7040-0A97-5033-4BD2-18A157AAE512}"/>
              </a:ext>
            </a:extLst>
          </p:cNvPr>
          <p:cNvSpPr/>
          <p:nvPr/>
        </p:nvSpPr>
        <p:spPr>
          <a:xfrm rot="5400000" flipH="1">
            <a:off x="6657398" y="361101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20" name="Group 19">
            <a:extLst>
              <a:ext uri="{FF2B5EF4-FFF2-40B4-BE49-F238E27FC236}">
                <a16:creationId xmlns:a16="http://schemas.microsoft.com/office/drawing/2014/main" id="{84478B4C-96E9-A495-917A-8224823D063C}"/>
              </a:ext>
            </a:extLst>
          </p:cNvPr>
          <p:cNvGrpSpPr/>
          <p:nvPr/>
        </p:nvGrpSpPr>
        <p:grpSpPr>
          <a:xfrm>
            <a:off x="0" y="0"/>
            <a:ext cx="12192000" cy="457200"/>
            <a:chOff x="0" y="0"/>
            <a:chExt cx="12192000" cy="457200"/>
          </a:xfrm>
        </p:grpSpPr>
        <p:grpSp>
          <p:nvGrpSpPr>
            <p:cNvPr id="21" name="Group 20">
              <a:extLst>
                <a:ext uri="{FF2B5EF4-FFF2-40B4-BE49-F238E27FC236}">
                  <a16:creationId xmlns:a16="http://schemas.microsoft.com/office/drawing/2014/main" id="{74A5A09C-B6B4-19C7-A00F-E5261D684951}"/>
                </a:ext>
              </a:extLst>
            </p:cNvPr>
            <p:cNvGrpSpPr/>
            <p:nvPr/>
          </p:nvGrpSpPr>
          <p:grpSpPr>
            <a:xfrm>
              <a:off x="0" y="0"/>
              <a:ext cx="12188952" cy="457200"/>
              <a:chOff x="0" y="0"/>
              <a:chExt cx="12188952" cy="457200"/>
            </a:xfrm>
          </p:grpSpPr>
          <p:sp>
            <p:nvSpPr>
              <p:cNvPr id="23" name="Background - Solid">
                <a:extLst>
                  <a:ext uri="{FF2B5EF4-FFF2-40B4-BE49-F238E27FC236}">
                    <a16:creationId xmlns:a16="http://schemas.microsoft.com/office/drawing/2014/main" id="{4A985116-FBEF-06F8-7772-889C07A5021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E4348B5-BFDE-F6E8-644B-637F5C4ED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2" name="Straight Connector 21">
              <a:extLst>
                <a:ext uri="{FF2B5EF4-FFF2-40B4-BE49-F238E27FC236}">
                  <a16:creationId xmlns:a16="http://schemas.microsoft.com/office/drawing/2014/main" id="{9FBF9331-D1B2-E724-296E-3FD30016DEC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Graphic 35">
            <a:extLst>
              <a:ext uri="{FF2B5EF4-FFF2-40B4-BE49-F238E27FC236}">
                <a16:creationId xmlns:a16="http://schemas.microsoft.com/office/drawing/2014/main" id="{DA59CD79-B7A4-9652-91B2-4DDBF72F7F64}"/>
              </a:ext>
            </a:extLst>
          </p:cNvPr>
          <p:cNvSpPr/>
          <p:nvPr/>
        </p:nvSpPr>
        <p:spPr>
          <a:xfrm rot="10800000">
            <a:off x="-3048" y="0"/>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0" name="Page Number - White">
            <a:extLst>
              <a:ext uri="{FF2B5EF4-FFF2-40B4-BE49-F238E27FC236}">
                <a16:creationId xmlns:a16="http://schemas.microsoft.com/office/drawing/2014/main" id="{06AF65C7-6EA1-1265-BD47-ED7EB3B4E91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srgbClr val="0D2240"/>
              </a:solidFill>
              <a:effectLst/>
              <a:uLnTx/>
              <a:uFillTx/>
              <a:latin typeface="Arial" charset="0"/>
            </a:endParaRPr>
          </a:p>
        </p:txBody>
      </p:sp>
    </p:spTree>
    <p:extLst>
      <p:ext uri="{BB962C8B-B14F-4D97-AF65-F5344CB8AC3E}">
        <p14:creationId xmlns:p14="http://schemas.microsoft.com/office/powerpoint/2010/main" val="191070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6825" y="1986032"/>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6000" dirty="0">
                <a:solidFill>
                  <a:srgbClr val="FFC000"/>
                </a:solidFill>
                <a:effectLst>
                  <a:outerShdw blurRad="127000" dist="63500" dir="2700000" algn="tl" rotWithShape="0">
                    <a:srgbClr val="0D2240">
                      <a:alpha val="25000"/>
                    </a:srgbClr>
                  </a:outerShdw>
                </a:effectLst>
                <a:latin typeface="Arial"/>
                <a:ea typeface="PMingLiU"/>
                <a:cs typeface="Arial"/>
              </a:rPr>
              <a:t>世界比以往更需要</a:t>
            </a:r>
            <a:r>
              <a:rPr lang="zh-TW" sz="6000" dirty="0">
                <a:solidFill>
                  <a:schemeClr val="bg1"/>
                </a:solidFill>
                <a:effectLst>
                  <a:outerShdw blurRad="127000" dist="63500" dir="2700000" algn="tl" rotWithShape="0">
                    <a:srgbClr val="0D2240">
                      <a:alpha val="25000"/>
                    </a:srgbClr>
                  </a:outerShdw>
                </a:effectLst>
                <a:latin typeface="Arial"/>
                <a:ea typeface="PMingLiU"/>
                <a:cs typeface="Arial"/>
              </a:rPr>
              <a:t>獅子會</a:t>
            </a:r>
            <a:r>
              <a:rPr lang="zh-TW" sz="6000" dirty="0">
                <a:solidFill>
                  <a:srgbClr val="FFC000"/>
                </a:solidFill>
                <a:effectLst>
                  <a:outerShdw blurRad="127000" dist="63500" dir="2700000" algn="tl" rotWithShape="0">
                    <a:srgbClr val="0D2240">
                      <a:alpha val="25000"/>
                    </a:srgbClr>
                  </a:outerShdw>
                </a:effectLst>
                <a:latin typeface="Arial"/>
                <a:ea typeface="PMingLiU"/>
                <a:cs typeface="Arial"/>
              </a:rPr>
              <a:t>。 </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1" name="Headline">
            <a:extLst>
              <a:ext uri="{FF2B5EF4-FFF2-40B4-BE49-F238E27FC236}">
                <a16:creationId xmlns:a16="http://schemas.microsoft.com/office/drawing/2014/main" id="{D629DF0C-BB5A-7A7E-C418-8C0F4211D219}"/>
              </a:ext>
            </a:extLst>
          </p:cNvPr>
          <p:cNvSpPr txBox="1">
            <a:spLocks/>
          </p:cNvSpPr>
          <p:nvPr/>
        </p:nvSpPr>
        <p:spPr>
          <a:xfrm>
            <a:off x="6825" y="4675770"/>
            <a:ext cx="12182692" cy="8243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endParaRPr/>
          </a:p>
        </p:txBody>
      </p:sp>
      <p:sp>
        <p:nvSpPr>
          <p:cNvPr id="12" name="Headline">
            <a:extLst>
              <a:ext uri="{FF2B5EF4-FFF2-40B4-BE49-F238E27FC236}">
                <a16:creationId xmlns:a16="http://schemas.microsoft.com/office/drawing/2014/main" id="{C22FAB0A-A9D2-B556-F290-C6BD0A05769A}"/>
              </a:ext>
            </a:extLst>
          </p:cNvPr>
          <p:cNvSpPr txBox="1">
            <a:spLocks/>
          </p:cNvSpPr>
          <p:nvPr/>
        </p:nvSpPr>
        <p:spPr>
          <a:xfrm>
            <a:off x="6825" y="2783398"/>
            <a:ext cx="12182692" cy="2030930"/>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endParaRPr/>
          </a:p>
        </p:txBody>
      </p:sp>
      <p:pic>
        <p:nvPicPr>
          <p:cNvPr id="3" name="Picture 2">
            <a:extLst>
              <a:ext uri="{FF2B5EF4-FFF2-40B4-BE49-F238E27FC236}">
                <a16:creationId xmlns:a16="http://schemas.microsoft.com/office/drawing/2014/main" id="{AE783063-EC6F-99B5-EA83-FB89F4DCA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55175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6" name="Mission_1-5_Teaser_230815_zh_TW">
            <a:hlinkClick r:id="" action="ppaction://media"/>
            <a:extLst>
              <a:ext uri="{FF2B5EF4-FFF2-40B4-BE49-F238E27FC236}">
                <a16:creationId xmlns:a16="http://schemas.microsoft.com/office/drawing/2014/main" id="{4BA535F3-6DE7-4E72-AC44-D3D722B6CD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117"/>
          </a:xfrm>
          <a:prstGeom prst="rect">
            <a:avLst/>
          </a:prstGeom>
        </p:spPr>
      </p:pic>
    </p:spTree>
    <p:extLst>
      <p:ext uri="{BB962C8B-B14F-4D97-AF65-F5344CB8AC3E}">
        <p14:creationId xmlns:p14="http://schemas.microsoft.com/office/powerpoint/2010/main" val="18219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20626" y="2662035"/>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zh-TW" sz="6000">
                <a:solidFill>
                  <a:srgbClr val="FFC000"/>
                </a:solidFill>
                <a:effectLst>
                  <a:outerShdw blurRad="127000" dist="63500" dir="2700000" algn="tl" rotWithShape="0">
                    <a:srgbClr val="0D2240">
                      <a:alpha val="25000"/>
                    </a:srgbClr>
                  </a:outerShdw>
                </a:effectLst>
                <a:latin typeface="Arial"/>
                <a:ea typeface="PMingLiU"/>
                <a:cs typeface="Arial"/>
              </a:rPr>
              <a:t>那麼，為什麼要成長</a:t>
            </a:r>
            <a:r>
              <a:rPr lang="zh-TW" sz="6000">
                <a:solidFill>
                  <a:srgbClr val="EBB700"/>
                </a:solidFill>
                <a:effectLst>
                  <a:outerShdw blurRad="127000" dist="63500" dir="2700000" algn="tl" rotWithShape="0">
                    <a:srgbClr val="0D2240">
                      <a:alpha val="25000"/>
                    </a:srgbClr>
                  </a:outerShdw>
                </a:effectLst>
                <a:latin typeface="Arial"/>
                <a:ea typeface="PMingLiU"/>
                <a:cs typeface="Arial"/>
              </a:rPr>
              <a:t>？</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35" name="TextBox 34">
            <a:extLst>
              <a:ext uri="{FF2B5EF4-FFF2-40B4-BE49-F238E27FC236}">
                <a16:creationId xmlns:a16="http://schemas.microsoft.com/office/drawing/2014/main" id="{87950ED2-B21F-19B4-160E-E9F7128131F2}"/>
              </a:ext>
            </a:extLst>
          </p:cNvPr>
          <p:cNvSpPr txBox="1"/>
          <p:nvPr/>
        </p:nvSpPr>
        <p:spPr>
          <a:xfrm>
            <a:off x="3018217" y="3947692"/>
            <a:ext cx="61555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400">
                <a:solidFill>
                  <a:schemeClr val="bg1"/>
                </a:solidFill>
                <a:latin typeface="Arial"/>
                <a:ea typeface="PMingLiU"/>
                <a:cs typeface="Arial"/>
              </a:rPr>
              <a:t>獅友的機會為何？</a:t>
            </a:r>
          </a:p>
        </p:txBody>
      </p:sp>
      <p:pic>
        <p:nvPicPr>
          <p:cNvPr id="3" name="Picture 2">
            <a:extLst>
              <a:ext uri="{FF2B5EF4-FFF2-40B4-BE49-F238E27FC236}">
                <a16:creationId xmlns:a16="http://schemas.microsoft.com/office/drawing/2014/main" id="{5F28C695-0FD9-0CA5-F35C-AB7E2E55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84220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F72B06CB-759D-0B1C-1ECC-68152494BDB0}"/>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61" name="Group 60">
            <a:extLst>
              <a:ext uri="{FF2B5EF4-FFF2-40B4-BE49-F238E27FC236}">
                <a16:creationId xmlns:a16="http://schemas.microsoft.com/office/drawing/2014/main" id="{9F2854DC-8C47-A66F-07A8-5C4B25B95656}"/>
              </a:ext>
            </a:extLst>
          </p:cNvPr>
          <p:cNvGrpSpPr/>
          <p:nvPr/>
        </p:nvGrpSpPr>
        <p:grpSpPr>
          <a:xfrm>
            <a:off x="9744164" y="2091908"/>
            <a:ext cx="2094005" cy="4766091"/>
            <a:chOff x="4257763" y="2091908"/>
            <a:chExt cx="2094005" cy="4766091"/>
          </a:xfrm>
          <a:effectLst>
            <a:outerShdw blurRad="50800" dist="38100" dir="2700000" algn="tl" rotWithShape="0">
              <a:prstClr val="black">
                <a:alpha val="19862"/>
              </a:prstClr>
            </a:outerShdw>
          </a:effectLst>
        </p:grpSpPr>
        <p:sp>
          <p:nvSpPr>
            <p:cNvPr id="62" name="Rectangle 61">
              <a:extLst>
                <a:ext uri="{FF2B5EF4-FFF2-40B4-BE49-F238E27FC236}">
                  <a16:creationId xmlns:a16="http://schemas.microsoft.com/office/drawing/2014/main" id="{CAE56DD7-B4FD-B24D-7C40-3C072C335533}"/>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AAE198A6-2464-1AF1-6DD5-C8FCF8E39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4" name="Group 63">
            <a:extLst>
              <a:ext uri="{FF2B5EF4-FFF2-40B4-BE49-F238E27FC236}">
                <a16:creationId xmlns:a16="http://schemas.microsoft.com/office/drawing/2014/main" id="{5BF85CC1-455C-14B9-6BB0-7E85DFACC226}"/>
              </a:ext>
            </a:extLst>
          </p:cNvPr>
          <p:cNvGrpSpPr/>
          <p:nvPr/>
        </p:nvGrpSpPr>
        <p:grpSpPr>
          <a:xfrm>
            <a:off x="7395818" y="2072617"/>
            <a:ext cx="2094005" cy="4766091"/>
            <a:chOff x="4257763" y="2091908"/>
            <a:chExt cx="2094005" cy="4766091"/>
          </a:xfrm>
          <a:effectLst>
            <a:outerShdw blurRad="50800" dist="38100" dir="2700000" algn="tl" rotWithShape="0">
              <a:prstClr val="black">
                <a:alpha val="19862"/>
              </a:prstClr>
            </a:outerShdw>
          </a:effectLst>
        </p:grpSpPr>
        <p:sp>
          <p:nvSpPr>
            <p:cNvPr id="65" name="Rectangle 64">
              <a:extLst>
                <a:ext uri="{FF2B5EF4-FFF2-40B4-BE49-F238E27FC236}">
                  <a16:creationId xmlns:a16="http://schemas.microsoft.com/office/drawing/2014/main" id="{CB76ACB1-CBAD-6008-BC82-EBD88D096F96}"/>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7F857828-83A0-7224-E71A-C30DB600C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7" name="Group 66">
            <a:extLst>
              <a:ext uri="{FF2B5EF4-FFF2-40B4-BE49-F238E27FC236}">
                <a16:creationId xmlns:a16="http://schemas.microsoft.com/office/drawing/2014/main" id="{8DC06BB4-9EA1-EB73-9501-00A599E37C02}"/>
              </a:ext>
            </a:extLst>
          </p:cNvPr>
          <p:cNvGrpSpPr/>
          <p:nvPr/>
        </p:nvGrpSpPr>
        <p:grpSpPr>
          <a:xfrm>
            <a:off x="5047471" y="2091908"/>
            <a:ext cx="2094005" cy="4766091"/>
            <a:chOff x="4257763" y="2091908"/>
            <a:chExt cx="2094005" cy="4766091"/>
          </a:xfrm>
          <a:effectLst>
            <a:outerShdw blurRad="50800" dist="38100" dir="2700000" algn="tl" rotWithShape="0">
              <a:prstClr val="black">
                <a:alpha val="19862"/>
              </a:prstClr>
            </a:outerShdw>
          </a:effectLst>
        </p:grpSpPr>
        <p:sp>
          <p:nvSpPr>
            <p:cNvPr id="68" name="Rectangle 67">
              <a:extLst>
                <a:ext uri="{FF2B5EF4-FFF2-40B4-BE49-F238E27FC236}">
                  <a16:creationId xmlns:a16="http://schemas.microsoft.com/office/drawing/2014/main" id="{E37F34B4-5571-E194-384B-3FCBAABB00A5}"/>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2DCF2A41-434A-2731-6B81-128B8F632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0" name="Group 69">
            <a:extLst>
              <a:ext uri="{FF2B5EF4-FFF2-40B4-BE49-F238E27FC236}">
                <a16:creationId xmlns:a16="http://schemas.microsoft.com/office/drawing/2014/main" id="{1E8C6914-2A70-84C4-AF39-332698862FAE}"/>
              </a:ext>
            </a:extLst>
          </p:cNvPr>
          <p:cNvGrpSpPr/>
          <p:nvPr/>
        </p:nvGrpSpPr>
        <p:grpSpPr>
          <a:xfrm>
            <a:off x="2699123" y="2091908"/>
            <a:ext cx="2094005" cy="4766091"/>
            <a:chOff x="4257763" y="2091908"/>
            <a:chExt cx="2094005" cy="4766091"/>
          </a:xfrm>
          <a:effectLst>
            <a:outerShdw blurRad="50800" dist="38100" dir="2700000" algn="tl" rotWithShape="0">
              <a:prstClr val="black">
                <a:alpha val="19862"/>
              </a:prstClr>
            </a:outerShdw>
          </a:effectLst>
        </p:grpSpPr>
        <p:sp>
          <p:nvSpPr>
            <p:cNvPr id="71" name="Rectangle 70">
              <a:extLst>
                <a:ext uri="{FF2B5EF4-FFF2-40B4-BE49-F238E27FC236}">
                  <a16:creationId xmlns:a16="http://schemas.microsoft.com/office/drawing/2014/main" id="{35353E34-B591-4A00-071F-68F65898825A}"/>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0244622F-F65E-8CA5-EECF-0129408E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4" name="Group 73">
            <a:extLst>
              <a:ext uri="{FF2B5EF4-FFF2-40B4-BE49-F238E27FC236}">
                <a16:creationId xmlns:a16="http://schemas.microsoft.com/office/drawing/2014/main" id="{868D62C5-1C65-8070-E313-F974942185DF}"/>
              </a:ext>
            </a:extLst>
          </p:cNvPr>
          <p:cNvGrpSpPr/>
          <p:nvPr/>
        </p:nvGrpSpPr>
        <p:grpSpPr>
          <a:xfrm>
            <a:off x="350774" y="2091908"/>
            <a:ext cx="2094005" cy="4766091"/>
            <a:chOff x="4257763" y="2091908"/>
            <a:chExt cx="2094005" cy="4766091"/>
          </a:xfrm>
          <a:effectLst>
            <a:outerShdw blurRad="50800" dist="38100" dir="2700000" algn="tl" rotWithShape="0">
              <a:prstClr val="black">
                <a:alpha val="19862"/>
              </a:prstClr>
            </a:outerShdw>
          </a:effectLst>
        </p:grpSpPr>
        <p:sp>
          <p:nvSpPr>
            <p:cNvPr id="75" name="Rectangle 74">
              <a:extLst>
                <a:ext uri="{FF2B5EF4-FFF2-40B4-BE49-F238E27FC236}">
                  <a16:creationId xmlns:a16="http://schemas.microsoft.com/office/drawing/2014/main" id="{1780A9FE-8D83-A112-9860-DFCAE8AEFE92}"/>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75">
              <a:extLst>
                <a:ext uri="{FF2B5EF4-FFF2-40B4-BE49-F238E27FC236}">
                  <a16:creationId xmlns:a16="http://schemas.microsoft.com/office/drawing/2014/main" id="{5A419017-47F2-CBA2-EA71-0D2AE55B9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sp>
        <p:nvSpPr>
          <p:cNvPr id="9" name="Body Copy">
            <a:extLst>
              <a:ext uri="{FF2B5EF4-FFF2-40B4-BE49-F238E27FC236}">
                <a16:creationId xmlns:a16="http://schemas.microsoft.com/office/drawing/2014/main" id="{0B430606-7096-46E5-9278-3F82ACB9C2D9}"/>
              </a:ext>
            </a:extLst>
          </p:cNvPr>
          <p:cNvSpPr txBox="1">
            <a:spLocks/>
          </p:cNvSpPr>
          <p:nvPr/>
        </p:nvSpPr>
        <p:spPr>
          <a:xfrm>
            <a:off x="457986" y="831820"/>
            <a:ext cx="4952526"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5600" b="1" i="0" u="none" strike="noStrike" cap="none" normalizeH="0" baseline="0" noProof="0">
                <a:ln>
                  <a:noFill/>
                </a:ln>
                <a:solidFill>
                  <a:prstClr val="white"/>
                </a:solidFill>
                <a:uLnTx/>
                <a:uFillTx/>
                <a:latin typeface="Arial"/>
                <a:ea typeface="PMingLiU" charset="0"/>
                <a:cs typeface="Arial"/>
              </a:rPr>
              <a:t>主要益處</a:t>
            </a:r>
          </a:p>
        </p:txBody>
      </p:sp>
      <p:sp>
        <p:nvSpPr>
          <p:cNvPr id="10" name="Rectangle 9">
            <a:extLst>
              <a:ext uri="{FF2B5EF4-FFF2-40B4-BE49-F238E27FC236}">
                <a16:creationId xmlns:a16="http://schemas.microsoft.com/office/drawing/2014/main" id="{EF91EB1D-601F-B034-EC21-E297AF283040}"/>
              </a:ext>
            </a:extLst>
          </p:cNvPr>
          <p:cNvSpPr/>
          <p:nvPr/>
        </p:nvSpPr>
        <p:spPr>
          <a:xfrm flipH="1">
            <a:off x="5140300" y="94392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Box 7">
            <a:extLst>
              <a:ext uri="{FF2B5EF4-FFF2-40B4-BE49-F238E27FC236}">
                <a16:creationId xmlns:a16="http://schemas.microsoft.com/office/drawing/2014/main" id="{C45025E8-7B6F-10E6-5C8D-D6A09AC7ED97}"/>
              </a:ext>
            </a:extLst>
          </p:cNvPr>
          <p:cNvSpPr txBox="1"/>
          <p:nvPr/>
        </p:nvSpPr>
        <p:spPr>
          <a:xfrm>
            <a:off x="5475601" y="848428"/>
            <a:ext cx="35757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sz="2400" b="0" i="0" u="none" strike="noStrike" cap="none" normalizeH="0" baseline="0" noProof="0">
                <a:ln>
                  <a:noFill/>
                </a:ln>
                <a:solidFill>
                  <a:prstClr val="white"/>
                </a:solidFill>
                <a:uLnTx/>
                <a:uFillTx/>
                <a:latin typeface="Arial"/>
                <a:ea typeface="PMingLiU"/>
                <a:cs typeface="Arial"/>
              </a:rPr>
              <a:t>我們無法由單獨行動來共同成長。</a:t>
            </a:r>
          </a:p>
        </p:txBody>
      </p:sp>
      <p:grpSp>
        <p:nvGrpSpPr>
          <p:cNvPr id="2" name="Group 1">
            <a:extLst>
              <a:ext uri="{FF2B5EF4-FFF2-40B4-BE49-F238E27FC236}">
                <a16:creationId xmlns:a16="http://schemas.microsoft.com/office/drawing/2014/main" id="{F46142E9-03AC-F024-23D6-02F030F3C297}"/>
              </a:ext>
            </a:extLst>
          </p:cNvPr>
          <p:cNvGrpSpPr/>
          <p:nvPr/>
        </p:nvGrpSpPr>
        <p:grpSpPr>
          <a:xfrm>
            <a:off x="0" y="0"/>
            <a:ext cx="12192000" cy="457200"/>
            <a:chOff x="0" y="0"/>
            <a:chExt cx="12192000" cy="457200"/>
          </a:xfrm>
        </p:grpSpPr>
        <p:grpSp>
          <p:nvGrpSpPr>
            <p:cNvPr id="4" name="Group 3">
              <a:extLst>
                <a:ext uri="{FF2B5EF4-FFF2-40B4-BE49-F238E27FC236}">
                  <a16:creationId xmlns:a16="http://schemas.microsoft.com/office/drawing/2014/main" id="{E7DE94BC-5174-1B1B-C254-F83BB83CD995}"/>
                </a:ext>
              </a:extLst>
            </p:cNvPr>
            <p:cNvGrpSpPr/>
            <p:nvPr/>
          </p:nvGrpSpPr>
          <p:grpSpPr>
            <a:xfrm>
              <a:off x="0" y="0"/>
              <a:ext cx="12188952" cy="457200"/>
              <a:chOff x="0" y="0"/>
              <a:chExt cx="12188952" cy="457200"/>
            </a:xfrm>
          </p:grpSpPr>
          <p:sp>
            <p:nvSpPr>
              <p:cNvPr id="7" name="Background - Solid">
                <a:extLst>
                  <a:ext uri="{FF2B5EF4-FFF2-40B4-BE49-F238E27FC236}">
                    <a16:creationId xmlns:a16="http://schemas.microsoft.com/office/drawing/2014/main" id="{B82DE017-3C43-7B9C-A100-E9CC1B1B18F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1198E51-06C7-1D45-B104-4A2D7B6CF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5" name="Straight Connector 4">
              <a:extLst>
                <a:ext uri="{FF2B5EF4-FFF2-40B4-BE49-F238E27FC236}">
                  <a16:creationId xmlns:a16="http://schemas.microsoft.com/office/drawing/2014/main" id="{534E7058-FC02-5397-1EB6-437D676EE346}"/>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Page Number - White">
            <a:extLst>
              <a:ext uri="{FF2B5EF4-FFF2-40B4-BE49-F238E27FC236}">
                <a16:creationId xmlns:a16="http://schemas.microsoft.com/office/drawing/2014/main" id="{8423E237-D12A-C2F2-87E4-582DFBA5271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5" name="TextBox 14">
            <a:extLst>
              <a:ext uri="{FF2B5EF4-FFF2-40B4-BE49-F238E27FC236}">
                <a16:creationId xmlns:a16="http://schemas.microsoft.com/office/drawing/2014/main" id="{F67A3E22-2DA8-4BF0-E810-C0847797362C}"/>
              </a:ext>
            </a:extLst>
          </p:cNvPr>
          <p:cNvSpPr txBox="1"/>
          <p:nvPr/>
        </p:nvSpPr>
        <p:spPr>
          <a:xfrm>
            <a:off x="350783" y="2948171"/>
            <a:ext cx="2094004" cy="1397306"/>
          </a:xfrm>
          <a:prstGeom prst="rect">
            <a:avLst/>
          </a:prstGeom>
          <a:noFill/>
        </p:spPr>
        <p:txBody>
          <a:bodyPr wrap="square" lIns="109728" rIns="109728">
            <a:spAutoFit/>
          </a:bodyPr>
          <a:lstStyle/>
          <a:p>
            <a:pPr marL="0" marR="0" lvl="0" indent="0" algn="l" defTabSz="914400" rtl="0" eaLnBrk="1" fontAlgn="base" latinLnBrk="0" hangingPunct="1">
              <a:lnSpc>
                <a:spcPct val="90000"/>
              </a:lnSpc>
              <a:spcBef>
                <a:spcPct val="20000"/>
              </a:spcBef>
              <a:spcAft>
                <a:spcPts val="600"/>
              </a:spcAft>
              <a:buClrTx/>
              <a:buSzTx/>
              <a:buFont typeface="Arial" pitchFamily="34" charset="0"/>
              <a:buNone/>
              <a:tabLst/>
              <a:defRPr/>
            </a:pPr>
            <a:r>
              <a:rPr kumimoji="0" lang="zh-TW" sz="2100" b="1" i="0" u="none" strike="noStrike" cap="none" normalizeH="0" baseline="0" noProof="0" dirty="0">
                <a:ln>
                  <a:noFill/>
                </a:ln>
                <a:solidFill>
                  <a:srgbClr val="F0C300"/>
                </a:solidFill>
                <a:uLnTx/>
                <a:uFillTx/>
                <a:latin typeface="Arial"/>
                <a:ea typeface="PMingLiU"/>
                <a:cs typeface="Arial"/>
              </a:rPr>
              <a:t>提高服務能力</a:t>
            </a:r>
            <a:br>
              <a:rPr kumimoji="0" lang="en-US" altLang="zh-TW" sz="2100" b="1" i="0" u="none" strike="noStrike" cap="none" normalizeH="0" baseline="0" noProof="0" dirty="0">
                <a:ln>
                  <a:noFill/>
                </a:ln>
                <a:solidFill>
                  <a:srgbClr val="F0C300"/>
                </a:solidFill>
                <a:uLnTx/>
                <a:uFillTx/>
                <a:latin typeface="Arial"/>
                <a:ea typeface="PMingLiU"/>
                <a:cs typeface="Arial"/>
              </a:rPr>
            </a:br>
            <a:endParaRPr kumimoji="0" lang="zh-TW" sz="2100" b="1" i="0" u="none" strike="noStrike" cap="none" normalizeH="0" baseline="0" noProof="0" dirty="0">
              <a:ln>
                <a:noFill/>
              </a:ln>
              <a:solidFill>
                <a:srgbClr val="F0C300"/>
              </a:solidFill>
              <a:uLnTx/>
              <a:uFillTx/>
              <a:latin typeface="Arial"/>
              <a:ea typeface="PMingLiU"/>
              <a:cs typeface="Arial"/>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zh-TW" sz="1400" b="0" i="0" u="none" strike="noStrike" cap="none" normalizeH="0" baseline="0" noProof="0" dirty="0">
                <a:ln>
                  <a:noFill/>
                </a:ln>
                <a:solidFill>
                  <a:prstClr val="white"/>
                </a:solidFill>
                <a:uLnTx/>
                <a:uFillTx/>
                <a:latin typeface="Arial"/>
                <a:ea typeface="PMingLiU"/>
                <a:cs typeface="Arial"/>
              </a:rPr>
              <a:t>邀請新會員加入貴分會將提高您為社區和倚賴您的人們服務之能力。</a:t>
            </a:r>
          </a:p>
        </p:txBody>
      </p:sp>
      <p:sp>
        <p:nvSpPr>
          <p:cNvPr id="21" name="TextBox 20">
            <a:extLst>
              <a:ext uri="{FF2B5EF4-FFF2-40B4-BE49-F238E27FC236}">
                <a16:creationId xmlns:a16="http://schemas.microsoft.com/office/drawing/2014/main" id="{0CF385FA-EA2A-2A26-C711-C08D520EBF2A}"/>
              </a:ext>
            </a:extLst>
          </p:cNvPr>
          <p:cNvSpPr txBox="1"/>
          <p:nvPr/>
        </p:nvSpPr>
        <p:spPr>
          <a:xfrm>
            <a:off x="2699129" y="2948171"/>
            <a:ext cx="2094004" cy="3057760"/>
          </a:xfrm>
          <a:prstGeom prst="rect">
            <a:avLst/>
          </a:prstGeom>
          <a:noFill/>
        </p:spPr>
        <p:txBody>
          <a:bodyPr wrap="square" lIns="109728" rIns="109728">
            <a:spAutoFit/>
          </a:bodyPr>
          <a:lstStyle/>
          <a:p>
            <a:pPr fontAlgn="base">
              <a:lnSpc>
                <a:spcPct val="90000"/>
              </a:lnSpc>
              <a:spcBef>
                <a:spcPct val="20000"/>
              </a:spcBef>
              <a:spcAft>
                <a:spcPts val="600"/>
              </a:spcAft>
              <a:defRPr/>
            </a:pPr>
            <a:r>
              <a:rPr lang="zh-TW" sz="2100" b="1">
                <a:solidFill>
                  <a:srgbClr val="F0C300"/>
                </a:solidFill>
                <a:latin typeface="Arial"/>
                <a:ea typeface="PMingLiU"/>
                <a:cs typeface="Arial"/>
              </a:rPr>
              <a:t>增加多元化和包容性</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zh-TW" sz="1400" b="0" i="0" u="none" strike="noStrike" cap="none" normalizeH="0" baseline="0" noProof="0">
                <a:ln>
                  <a:noFill/>
                </a:ln>
                <a:solidFill>
                  <a:prstClr val="white"/>
                </a:solidFill>
                <a:uLnTx/>
                <a:uFillTx/>
                <a:latin typeface="Arial"/>
                <a:ea typeface="PMingLiU"/>
                <a:cs typeface="Arial"/>
              </a:rPr>
              <a:t>獅友不僅服務世界 — 我們也代表我們所服務的世界。隨著我們社區不斷地發展和多元化，我們的會員也必須如此。</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2" name="TextBox 21">
            <a:extLst>
              <a:ext uri="{FF2B5EF4-FFF2-40B4-BE49-F238E27FC236}">
                <a16:creationId xmlns:a16="http://schemas.microsoft.com/office/drawing/2014/main" id="{6F809A14-0CA5-76DD-B6EA-CF080EC4D6D2}"/>
              </a:ext>
            </a:extLst>
          </p:cNvPr>
          <p:cNvSpPr txBox="1"/>
          <p:nvPr/>
        </p:nvSpPr>
        <p:spPr>
          <a:xfrm>
            <a:off x="5047475" y="2948171"/>
            <a:ext cx="2094004" cy="3488647"/>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zh-TW" sz="2100" b="1">
                <a:solidFill>
                  <a:srgbClr val="F0C300"/>
                </a:solidFill>
                <a:latin typeface="Arial"/>
                <a:ea typeface="PMingLiU"/>
                <a:cs typeface="Arial"/>
              </a:rPr>
              <a:t>加大變革的倡導力</a:t>
            </a:r>
          </a:p>
          <a:p>
            <a:pPr fontAlgn="base">
              <a:spcAft>
                <a:spcPts val="600"/>
              </a:spcAft>
              <a:buFont typeface="Arial" pitchFamily="34" charset="0"/>
              <a:defRPr/>
            </a:pPr>
            <a:r>
              <a:rPr kumimoji="0" lang="zh-TW" sz="1400" b="0" i="0" u="none" strike="noStrike" cap="none" normalizeH="0" baseline="0" noProof="0">
                <a:ln>
                  <a:noFill/>
                </a:ln>
                <a:solidFill>
                  <a:schemeClr val="bg1"/>
                </a:solidFill>
                <a:uLnTx/>
                <a:uFillTx/>
                <a:latin typeface="Arial"/>
                <a:ea typeface="PMingLiU"/>
                <a:cs typeface="Arial"/>
              </a:rPr>
              <a:t>每位新的獅友都為我們的服務帶來全新的想法和額外的幫助。</a:t>
            </a:r>
            <a:r>
              <a:rPr lang="zh-TW" sz="1400">
                <a:solidFill>
                  <a:schemeClr val="bg1"/>
                </a:solidFill>
                <a:latin typeface="Arial"/>
                <a:ea typeface="PMingLiU"/>
                <a:cs typeface="Arial"/>
              </a:rPr>
              <a:t>隨著您成長，您將增加您對當地的影響，並擴大您在社區中的影響力，使我們的全球影響力成長。</a:t>
            </a:r>
            <a:r>
              <a:rPr kumimoji="0" lang="zh-TW" sz="1400" b="0" i="0" u="none" strike="noStrike" cap="none" normalizeH="0" baseline="0" noProof="0">
                <a:ln>
                  <a:noFill/>
                </a:ln>
                <a:solidFill>
                  <a:schemeClr val="bg1"/>
                </a:solidFill>
                <a:uLnTx/>
                <a:uFillTx/>
                <a:latin typeface="Arial"/>
                <a:ea typeface="PMingLiU"/>
                <a:cs typeface="Arial"/>
              </a:rPr>
              <a:t>  </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3" name="TextBox 22">
            <a:extLst>
              <a:ext uri="{FF2B5EF4-FFF2-40B4-BE49-F238E27FC236}">
                <a16:creationId xmlns:a16="http://schemas.microsoft.com/office/drawing/2014/main" id="{3D1D3690-D40F-E697-3A17-47EAF2225982}"/>
              </a:ext>
            </a:extLst>
          </p:cNvPr>
          <p:cNvSpPr txBox="1"/>
          <p:nvPr/>
        </p:nvSpPr>
        <p:spPr>
          <a:xfrm>
            <a:off x="7395821" y="2948171"/>
            <a:ext cx="2094004" cy="1828193"/>
          </a:xfrm>
          <a:prstGeom prst="rect">
            <a:avLst/>
          </a:prstGeom>
          <a:noFill/>
        </p:spPr>
        <p:txBody>
          <a:bodyPr wrap="square" lIns="109728" rIns="109728">
            <a:spAutoFit/>
          </a:bodyPr>
          <a:lstStyle/>
          <a:p>
            <a:pPr fontAlgn="base">
              <a:lnSpc>
                <a:spcPct val="90000"/>
              </a:lnSpc>
              <a:spcBef>
                <a:spcPct val="20000"/>
              </a:spcBef>
              <a:spcAft>
                <a:spcPts val="600"/>
              </a:spcAft>
              <a:defRPr/>
            </a:pPr>
            <a:r>
              <a:rPr lang="zh-TW" sz="2100" b="1" dirty="0">
                <a:solidFill>
                  <a:srgbClr val="F0C300"/>
                </a:solidFill>
                <a:latin typeface="Arial"/>
                <a:ea typeface="PMingLiU"/>
                <a:cs typeface="Arial"/>
              </a:rPr>
              <a:t>增加會員福利</a:t>
            </a:r>
            <a:br>
              <a:rPr lang="en-US" altLang="zh-TW" sz="2100" b="1" dirty="0">
                <a:solidFill>
                  <a:srgbClr val="F0C300"/>
                </a:solidFill>
                <a:latin typeface="Arial"/>
                <a:ea typeface="PMingLiU"/>
                <a:cs typeface="Arial"/>
              </a:rPr>
            </a:br>
            <a:endParaRPr lang="zh-TW" sz="2100" b="1" dirty="0">
              <a:solidFill>
                <a:srgbClr val="F0C300"/>
              </a:solidFill>
              <a:latin typeface="Arial"/>
              <a:ea typeface="PMingLiU"/>
              <a:cs typeface="Arial"/>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zh-TW" sz="1400" b="0" i="0" u="none" strike="noStrike" cap="none" normalizeH="0" baseline="0" noProof="0" dirty="0">
                <a:ln>
                  <a:noFill/>
                </a:ln>
                <a:solidFill>
                  <a:prstClr val="white"/>
                </a:solidFill>
                <a:uLnTx/>
                <a:uFillTx/>
                <a:latin typeface="Arial"/>
                <a:ea typeface="PMingLiU"/>
                <a:cs typeface="Arial"/>
              </a:rPr>
              <a:t>獅友所做的不僅僅是一起服務 — 我們一起成長。因此，世界各地各級的分會發展都使我們所有人受益。</a:t>
            </a:r>
          </a:p>
        </p:txBody>
      </p:sp>
      <p:sp>
        <p:nvSpPr>
          <p:cNvPr id="24" name="TextBox 23">
            <a:extLst>
              <a:ext uri="{FF2B5EF4-FFF2-40B4-BE49-F238E27FC236}">
                <a16:creationId xmlns:a16="http://schemas.microsoft.com/office/drawing/2014/main" id="{C4E11E60-C085-1B75-F83F-C4E726298A4A}"/>
              </a:ext>
            </a:extLst>
          </p:cNvPr>
          <p:cNvSpPr txBox="1"/>
          <p:nvPr/>
        </p:nvSpPr>
        <p:spPr>
          <a:xfrm>
            <a:off x="9744165" y="2948171"/>
            <a:ext cx="2094004" cy="3196260"/>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zh-TW" sz="2100" b="1">
                <a:solidFill>
                  <a:srgbClr val="F0C300"/>
                </a:solidFill>
                <a:latin typeface="Arial"/>
                <a:ea typeface="PMingLiU"/>
                <a:cs typeface="Arial"/>
              </a:rPr>
              <a:t>獅子會各級都更強大</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zh-TW" sz="1400" b="0" i="0" u="none" strike="noStrike" cap="none" normalizeH="0" baseline="0" noProof="0">
                <a:ln>
                  <a:noFill/>
                </a:ln>
                <a:solidFill>
                  <a:schemeClr val="bg1"/>
                </a:solidFill>
                <a:uLnTx/>
                <a:uFillTx/>
                <a:latin typeface="Arial"/>
                <a:ea typeface="PMingLiU"/>
                <a:cs typeface="Arial"/>
              </a:rPr>
              <a:t>增長我們的會員發展使獅友更強大。隨著會員數的增加，我們的組織、區和分會將有更多的資源來達成我們在家園和世界各地的服務使命。</a:t>
            </a:r>
          </a:p>
        </p:txBody>
      </p:sp>
    </p:spTree>
    <p:extLst>
      <p:ext uri="{BB962C8B-B14F-4D97-AF65-F5344CB8AC3E}">
        <p14:creationId xmlns:p14="http://schemas.microsoft.com/office/powerpoint/2010/main" val="1029569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10131</TotalTime>
  <Words>7865</Words>
  <Application>Microsoft Office PowerPoint</Application>
  <PresentationFormat>Widescreen</PresentationFormat>
  <Paragraphs>550</Paragraphs>
  <Slides>42</Slides>
  <Notes>42</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Arial</vt:lpstr>
      <vt:lpstr>Arial,Sans-Serif</vt:lpstr>
      <vt:lpstr>Calibri</vt:lpstr>
      <vt:lpstr>Calibri Light</vt:lpstr>
      <vt:lpstr>Courier New</vt:lpstr>
      <vt:lpstr>Helvetica</vt:lpstr>
      <vt:lpstr>Helvetica Neue</vt:lpstr>
      <vt:lpstr>Open Sans Light</vt:lpstr>
      <vt:lpstr>Open Sans Regular</vt:lpstr>
      <vt:lpstr>Segoe UI</vt:lpstr>
      <vt:lpstr>Segoe UI Semibold</vt:lpstr>
      <vt:lpstr>Symbol</vt:lpstr>
      <vt:lpstr>Office Theme</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Gnall, Steve</dc:creator>
  <cp:lastModifiedBy>Tait, Christine</cp:lastModifiedBy>
  <cp:revision>1016</cp:revision>
  <dcterms:created xsi:type="dcterms:W3CDTF">2023-06-09T13:30:04Z</dcterms:created>
  <dcterms:modified xsi:type="dcterms:W3CDTF">2024-01-12T21:19:12Z</dcterms:modified>
</cp:coreProperties>
</file>