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53"/>
  </p:notesMasterIdLst>
  <p:handoutMasterIdLst>
    <p:handoutMasterId r:id="rId54"/>
  </p:handoutMasterIdLst>
  <p:sldIdLst>
    <p:sldId id="871" r:id="rId9"/>
    <p:sldId id="1175" r:id="rId10"/>
    <p:sldId id="873" r:id="rId11"/>
    <p:sldId id="1155" r:id="rId12"/>
    <p:sldId id="936" r:id="rId13"/>
    <p:sldId id="1176" r:id="rId14"/>
    <p:sldId id="1221" r:id="rId15"/>
    <p:sldId id="1156" r:id="rId16"/>
    <p:sldId id="1220" r:id="rId17"/>
    <p:sldId id="1222" r:id="rId18"/>
    <p:sldId id="1110" r:id="rId19"/>
    <p:sldId id="1231" r:id="rId20"/>
    <p:sldId id="1223" r:id="rId21"/>
    <p:sldId id="1191" r:id="rId22"/>
    <p:sldId id="1109" r:id="rId23"/>
    <p:sldId id="1224" r:id="rId24"/>
    <p:sldId id="1122" r:id="rId25"/>
    <p:sldId id="1235" r:id="rId26"/>
    <p:sldId id="1131" r:id="rId27"/>
    <p:sldId id="1161" r:id="rId28"/>
    <p:sldId id="982" r:id="rId29"/>
    <p:sldId id="1196" r:id="rId30"/>
    <p:sldId id="1198" r:id="rId31"/>
    <p:sldId id="1195" r:id="rId32"/>
    <p:sldId id="1225" r:id="rId33"/>
    <p:sldId id="935" r:id="rId34"/>
    <p:sldId id="1200" r:id="rId35"/>
    <p:sldId id="1201" r:id="rId36"/>
    <p:sldId id="1226" r:id="rId37"/>
    <p:sldId id="1203" r:id="rId38"/>
    <p:sldId id="1204" r:id="rId39"/>
    <p:sldId id="1205" r:id="rId40"/>
    <p:sldId id="1206" r:id="rId41"/>
    <p:sldId id="1208" r:id="rId42"/>
    <p:sldId id="1209" r:id="rId43"/>
    <p:sldId id="1210" r:id="rId44"/>
    <p:sldId id="1227" r:id="rId45"/>
    <p:sldId id="1232" r:id="rId46"/>
    <p:sldId id="1228" r:id="rId47"/>
    <p:sldId id="1234" r:id="rId48"/>
    <p:sldId id="1233" r:id="rId49"/>
    <p:sldId id="1229" r:id="rId50"/>
    <p:sldId id="1236" r:id="rId51"/>
    <p:sldId id="1230" r:id="rId5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521415D9-36F7-43E2-AB2F-B90AF26B5E84}">
      <p14:sectionLst xmlns:p14="http://schemas.microsoft.com/office/powerpoint/2010/main">
        <p14:section name="Default Section" id="{E1299AD8-F37B-4647-BE8A-B56B6EFADE02}">
          <p14:sldIdLst>
            <p14:sldId id="871"/>
          </p14:sldIdLst>
        </p14:section>
        <p14:section name="Untitled Section" id="{ACE82FD4-D6FB-4A93-9A1D-CE61820F467F}">
          <p14:sldIdLst>
            <p14:sldId id="1175"/>
            <p14:sldId id="873"/>
            <p14:sldId id="1155"/>
            <p14:sldId id="936"/>
            <p14:sldId id="1176"/>
            <p14:sldId id="1221"/>
            <p14:sldId id="1156"/>
            <p14:sldId id="1220"/>
            <p14:sldId id="1222"/>
            <p14:sldId id="1110"/>
            <p14:sldId id="1231"/>
            <p14:sldId id="1223"/>
            <p14:sldId id="1191"/>
            <p14:sldId id="1109"/>
            <p14:sldId id="1224"/>
            <p14:sldId id="1122"/>
            <p14:sldId id="1235"/>
            <p14:sldId id="1131"/>
            <p14:sldId id="1161"/>
            <p14:sldId id="982"/>
            <p14:sldId id="1196"/>
            <p14:sldId id="1198"/>
            <p14:sldId id="1195"/>
            <p14:sldId id="1225"/>
            <p14:sldId id="935"/>
            <p14:sldId id="1200"/>
            <p14:sldId id="1201"/>
            <p14:sldId id="1226"/>
            <p14:sldId id="1203"/>
            <p14:sldId id="1204"/>
            <p14:sldId id="1205"/>
            <p14:sldId id="1206"/>
            <p14:sldId id="1208"/>
            <p14:sldId id="1209"/>
            <p14:sldId id="1210"/>
            <p14:sldId id="1227"/>
            <p14:sldId id="1232"/>
            <p14:sldId id="1228"/>
            <p14:sldId id="1234"/>
            <p14:sldId id="1233"/>
            <p14:sldId id="1229"/>
            <p14:sldId id="1236"/>
            <p14:sldId id="12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888738-EE28-B73F-250D-7B90D0BC7EF5}" name="Lucas, Justin" initials="LJ" userId="S::JLucas@lionsclubs.org::e9b607f7-214d-46b8-a299-86411fb9e7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10233F"/>
    <a:srgbClr val="00338D"/>
    <a:srgbClr val="33373B"/>
    <a:srgbClr val="FF5C35"/>
    <a:srgbClr val="0070C0"/>
    <a:srgbClr val="007DA5"/>
    <a:srgbClr val="CDFFCD"/>
    <a:srgbClr val="006600"/>
    <a:srgbClr val="D8B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68498" autoAdjust="0"/>
  </p:normalViewPr>
  <p:slideViewPr>
    <p:cSldViewPr showGuides="1">
      <p:cViewPr varScale="1">
        <p:scale>
          <a:sx n="72" d="100"/>
          <a:sy n="72" d="100"/>
        </p:scale>
        <p:origin x="1008" y="5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notesViewPr>
    <p:cSldViewPr showGuides="1">
      <p:cViewPr varScale="1">
        <p:scale>
          <a:sx n="76" d="100"/>
          <a:sy n="76" d="100"/>
        </p:scale>
        <p:origin x="2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135CD-9E72-40AD-B38C-C3ABE609053D}" type="doc">
      <dgm:prSet loTypeId="urn:microsoft.com/office/officeart/2005/8/layout/hProcess9" loCatId="process" qsTypeId="urn:microsoft.com/office/officeart/2005/8/quickstyle/simple1" qsCatId="simple" csTypeId="urn:microsoft.com/office/officeart/2005/8/colors/accent1_2" csCatId="accent1" phldr="1"/>
      <dgm:spPr/>
    </dgm:pt>
    <dgm:pt modelId="{BA958A39-810E-4DD9-AE6C-F6C5BF7D7593}">
      <dgm:prSet phldrT="[Text]" custT="1"/>
      <dgm:spPr/>
      <dgm:t>
        <a:bodyPr/>
        <a:lstStyle/>
        <a:p>
          <a:pPr>
            <a:buNone/>
          </a:pPr>
          <a:r>
            <a:rPr lang="zh-TW" sz="1500" b="1" i="0" baseline="0" dirty="0">
              <a:latin typeface="Arial" panose="020B0604020202020204" pitchFamily="34" charset="0"/>
              <a:ea typeface="PMingLiU"/>
              <a:cs typeface="Arial" panose="020B0604020202020204" pitchFamily="34" charset="0"/>
            </a:rPr>
            <a:t>步骤 1：</a:t>
          </a:r>
          <a:endParaRPr lang="en-US" altLang="zh-TW" sz="1500" b="1" i="0" baseline="0" dirty="0">
            <a:latin typeface="Arial" panose="020B0604020202020204" pitchFamily="34" charset="0"/>
            <a:ea typeface="PMingLiU"/>
            <a:cs typeface="Arial" panose="020B0604020202020204" pitchFamily="34" charset="0"/>
          </a:endParaRPr>
        </a:p>
        <a:p>
          <a:pPr>
            <a:buNone/>
          </a:pPr>
          <a:r>
            <a:rPr lang="zh-TW" sz="1500" b="1" i="0" baseline="0" dirty="0">
              <a:latin typeface="Arial" panose="020B0604020202020204" pitchFamily="34" charset="0"/>
              <a:ea typeface="PMingLiU"/>
              <a:cs typeface="Arial" panose="020B0604020202020204" pitchFamily="34" charset="0"/>
            </a:rPr>
            <a:t>发展您的团队</a:t>
          </a:r>
        </a:p>
      </dgm:t>
    </dgm:pt>
    <dgm:pt modelId="{7E9B973E-A54A-4F63-9A29-DCA2A97E4166}" type="parTrans" cxnId="{455D6966-712F-4C2B-B21B-4D70BD18EAB9}">
      <dgm:prSet/>
      <dgm:spPr/>
      <dgm:t>
        <a:bodyPr/>
        <a:lstStyle/>
        <a:p>
          <a:endParaRPr lang="en-US" sz="1500"/>
        </a:p>
      </dgm:t>
    </dgm:pt>
    <dgm:pt modelId="{60980DCB-0B97-4503-8069-68A76DCD6405}" type="sibTrans" cxnId="{455D6966-712F-4C2B-B21B-4D70BD18EAB9}">
      <dgm:prSet/>
      <dgm:spPr/>
      <dgm:t>
        <a:bodyPr/>
        <a:lstStyle/>
        <a:p>
          <a:endParaRPr lang="en-US" sz="1500"/>
        </a:p>
      </dgm:t>
    </dgm:pt>
    <dgm:pt modelId="{695E718B-97E5-48DB-8DC3-9609B04AA060}">
      <dgm:prSet phldrT="[Text]" custT="1"/>
      <dgm:spPr>
        <a:solidFill>
          <a:schemeClr val="accent4"/>
        </a:solidFill>
      </dgm:spPr>
      <dgm:t>
        <a:bodyPr/>
        <a:lstStyle/>
        <a:p>
          <a:pPr>
            <a:buNone/>
          </a:pPr>
          <a:r>
            <a:rPr lang="zh-TW" sz="1500" b="1" i="0" baseline="0" dirty="0">
              <a:latin typeface="Arial" panose="020B0604020202020204" pitchFamily="34" charset="0"/>
              <a:ea typeface="PMingLiU"/>
              <a:cs typeface="Arial" panose="020B0604020202020204" pitchFamily="34" charset="0"/>
            </a:rPr>
            <a:t>步骤 3：</a:t>
          </a:r>
          <a:endParaRPr lang="en-US" altLang="zh-TW" sz="1500" b="1" i="0" baseline="0" dirty="0">
            <a:latin typeface="Arial" panose="020B0604020202020204" pitchFamily="34" charset="0"/>
            <a:ea typeface="PMingLiU"/>
            <a:cs typeface="Arial" panose="020B0604020202020204" pitchFamily="34" charset="0"/>
          </a:endParaRPr>
        </a:p>
        <a:p>
          <a:pPr>
            <a:buNone/>
          </a:pPr>
          <a:r>
            <a:rPr lang="zh-TW" sz="1500" b="1" i="0" baseline="0" dirty="0">
              <a:latin typeface="Arial" panose="020B0604020202020204" pitchFamily="34" charset="0"/>
              <a:ea typeface="PMingLiU"/>
              <a:cs typeface="Arial" panose="020B0604020202020204" pitchFamily="34" charset="0"/>
            </a:rPr>
            <a:t>宣传新分会和招募会员</a:t>
          </a:r>
        </a:p>
      </dgm:t>
    </dgm:pt>
    <dgm:pt modelId="{534A13B5-28CD-4AC6-8A02-4E5109B6510D}" type="parTrans" cxnId="{81012377-B9AE-4C38-BD12-98E120071CB6}">
      <dgm:prSet/>
      <dgm:spPr/>
      <dgm:t>
        <a:bodyPr/>
        <a:lstStyle/>
        <a:p>
          <a:endParaRPr lang="en-US" sz="1500"/>
        </a:p>
      </dgm:t>
    </dgm:pt>
    <dgm:pt modelId="{3F212395-02BE-4B31-8381-FFD1DBF18837}" type="sibTrans" cxnId="{81012377-B9AE-4C38-BD12-98E120071CB6}">
      <dgm:prSet/>
      <dgm:spPr/>
      <dgm:t>
        <a:bodyPr/>
        <a:lstStyle/>
        <a:p>
          <a:endParaRPr lang="en-US" sz="1500"/>
        </a:p>
      </dgm:t>
    </dgm:pt>
    <dgm:pt modelId="{98E2AB47-B3BA-4AD8-926D-0974267A988C}">
      <dgm:prSet phldrT="[Text]" custT="1"/>
      <dgm:spPr>
        <a:solidFill>
          <a:schemeClr val="accent5"/>
        </a:solidFill>
      </dgm:spPr>
      <dgm:t>
        <a:bodyPr/>
        <a:lstStyle/>
        <a:p>
          <a:r>
            <a:rPr lang="zh-TW" sz="1500" b="1" i="0" baseline="0" dirty="0">
              <a:solidFill>
                <a:prstClr val="white"/>
              </a:solidFill>
              <a:latin typeface="Arial" panose="020B0604020202020204" pitchFamily="34" charset="0"/>
              <a:ea typeface="PMingLiU"/>
              <a:cs typeface="Arial" panose="020B0604020202020204" pitchFamily="34" charset="0"/>
            </a:rPr>
            <a:t>步骤 4：</a:t>
          </a:r>
          <a:endParaRPr lang="en-US" altLang="zh-TW" sz="1500" b="1" i="0" baseline="0" dirty="0">
            <a:solidFill>
              <a:prstClr val="white"/>
            </a:solidFill>
            <a:latin typeface="Arial" panose="020B0604020202020204" pitchFamily="34" charset="0"/>
            <a:ea typeface="PMingLiU"/>
            <a:cs typeface="Arial" panose="020B0604020202020204" pitchFamily="34" charset="0"/>
          </a:endParaRPr>
        </a:p>
        <a:p>
          <a:r>
            <a:rPr lang="zh-TW" sz="1500" b="1" i="0" baseline="0" dirty="0">
              <a:solidFill>
                <a:prstClr val="white"/>
              </a:solidFill>
              <a:latin typeface="Arial" panose="020B0604020202020204" pitchFamily="34" charset="0"/>
              <a:ea typeface="PMingLiU"/>
              <a:cs typeface="Arial" panose="020B0604020202020204" pitchFamily="34" charset="0"/>
            </a:rPr>
            <a:t>说明会和组织会议 </a:t>
          </a:r>
        </a:p>
      </dgm:t>
    </dgm:pt>
    <dgm:pt modelId="{06978FA6-8463-4ADD-9B28-BBFC9DC0D077}" type="parTrans" cxnId="{1D1133B3-0DE2-45CF-A282-55CA9DE7EF7F}">
      <dgm:prSet/>
      <dgm:spPr/>
      <dgm:t>
        <a:bodyPr/>
        <a:lstStyle/>
        <a:p>
          <a:endParaRPr lang="en-US" sz="1500"/>
        </a:p>
      </dgm:t>
    </dgm:pt>
    <dgm:pt modelId="{C3F69CE6-7BD6-4006-A9B2-18531E096F2B}" type="sibTrans" cxnId="{1D1133B3-0DE2-45CF-A282-55CA9DE7EF7F}">
      <dgm:prSet/>
      <dgm:spPr/>
      <dgm:t>
        <a:bodyPr/>
        <a:lstStyle/>
        <a:p>
          <a:endParaRPr lang="en-US" sz="1500"/>
        </a:p>
      </dgm:t>
    </dgm:pt>
    <dgm:pt modelId="{93D6EF7A-0882-48F1-A837-F3B1EC12C222}">
      <dgm:prSet phldrT="[Text]" custT="1"/>
      <dgm:spPr>
        <a:solidFill>
          <a:srgbClr val="00B0F0"/>
        </a:solidFill>
      </dgm:spPr>
      <dgm:t>
        <a:bodyPr/>
        <a:lstStyle/>
        <a:p>
          <a:pPr>
            <a:buNone/>
          </a:pPr>
          <a:r>
            <a:rPr lang="zh-TW" sz="1500" b="1" i="0" baseline="0" dirty="0">
              <a:latin typeface="Arial" panose="020B0604020202020204" pitchFamily="34" charset="0"/>
              <a:ea typeface="PMingLiU"/>
              <a:cs typeface="Arial" panose="020B0604020202020204" pitchFamily="34" charset="0"/>
            </a:rPr>
            <a:t>步骤 2：   </a:t>
          </a:r>
          <a:endParaRPr lang="en-US" altLang="zh-TW" sz="1500" b="1" i="0" baseline="0" dirty="0">
            <a:latin typeface="Arial" panose="020B0604020202020204" pitchFamily="34" charset="0"/>
            <a:ea typeface="PMingLiU"/>
            <a:cs typeface="Arial" panose="020B0604020202020204" pitchFamily="34" charset="0"/>
          </a:endParaRPr>
        </a:p>
        <a:p>
          <a:pPr>
            <a:buNone/>
          </a:pPr>
          <a:r>
            <a:rPr lang="zh-TW" sz="1500" b="1" i="0" baseline="0" dirty="0">
              <a:latin typeface="Arial" panose="020B0604020202020204" pitchFamily="34" charset="0"/>
              <a:ea typeface="PMingLiU"/>
              <a:cs typeface="Arial" panose="020B0604020202020204" pitchFamily="34" charset="0"/>
            </a:rPr>
            <a:t>有机会的区域和现场研究</a:t>
          </a:r>
        </a:p>
      </dgm:t>
    </dgm:pt>
    <dgm:pt modelId="{28DD51B4-7EC4-4AAC-858C-1ACEA2FD96A0}" type="parTrans" cxnId="{ED2C0208-0F71-43B0-91B7-E952FB6E37F4}">
      <dgm:prSet/>
      <dgm:spPr/>
      <dgm:t>
        <a:bodyPr/>
        <a:lstStyle/>
        <a:p>
          <a:endParaRPr lang="en-US" sz="1500"/>
        </a:p>
      </dgm:t>
    </dgm:pt>
    <dgm:pt modelId="{068FC2D5-AEBE-49B0-8825-803E202AFE42}" type="sibTrans" cxnId="{ED2C0208-0F71-43B0-91B7-E952FB6E37F4}">
      <dgm:prSet/>
      <dgm:spPr/>
      <dgm:t>
        <a:bodyPr/>
        <a:lstStyle/>
        <a:p>
          <a:endParaRPr lang="en-US" sz="1500"/>
        </a:p>
      </dgm:t>
    </dgm:pt>
    <dgm:pt modelId="{09DAC6BE-FC9C-477D-BBA9-18C3620C44DB}" type="pres">
      <dgm:prSet presAssocID="{BAC135CD-9E72-40AD-B38C-C3ABE609053D}" presName="CompostProcess" presStyleCnt="0">
        <dgm:presLayoutVars>
          <dgm:dir/>
          <dgm:resizeHandles val="exact"/>
        </dgm:presLayoutVars>
      </dgm:prSet>
      <dgm:spPr/>
    </dgm:pt>
    <dgm:pt modelId="{ADBDFCE7-5800-4EA5-9AAE-0BB41783816E}" type="pres">
      <dgm:prSet presAssocID="{BAC135CD-9E72-40AD-B38C-C3ABE609053D}" presName="arrow" presStyleLbl="bgShp" presStyleIdx="0" presStyleCnt="1" custScaleX="113584"/>
      <dgm:spPr>
        <a:solidFill>
          <a:srgbClr val="002060"/>
        </a:solidFill>
      </dgm:spPr>
    </dgm:pt>
    <dgm:pt modelId="{0E30E914-A892-4498-BBCE-5507A4F452E1}" type="pres">
      <dgm:prSet presAssocID="{BAC135CD-9E72-40AD-B38C-C3ABE609053D}" presName="linearProcess" presStyleCnt="0"/>
      <dgm:spPr/>
    </dgm:pt>
    <dgm:pt modelId="{77FEE1C2-3DF5-4EC3-9FE2-7B5425972364}" type="pres">
      <dgm:prSet presAssocID="{BA958A39-810E-4DD9-AE6C-F6C5BF7D7593}" presName="textNode" presStyleLbl="node1" presStyleIdx="0" presStyleCnt="4">
        <dgm:presLayoutVars>
          <dgm:bulletEnabled val="1"/>
        </dgm:presLayoutVars>
      </dgm:prSet>
      <dgm:spPr/>
    </dgm:pt>
    <dgm:pt modelId="{20A66111-F498-420A-A8F1-1E0C01013A0C}" type="pres">
      <dgm:prSet presAssocID="{60980DCB-0B97-4503-8069-68A76DCD6405}" presName="sibTrans" presStyleCnt="0"/>
      <dgm:spPr/>
    </dgm:pt>
    <dgm:pt modelId="{5609761A-7DE6-4ED1-A6CE-3020E69F9E69}" type="pres">
      <dgm:prSet presAssocID="{93D6EF7A-0882-48F1-A837-F3B1EC12C222}" presName="textNode" presStyleLbl="node1" presStyleIdx="1" presStyleCnt="4">
        <dgm:presLayoutVars>
          <dgm:bulletEnabled val="1"/>
        </dgm:presLayoutVars>
      </dgm:prSet>
      <dgm:spPr/>
    </dgm:pt>
    <dgm:pt modelId="{7FF5A5C2-9A53-4BF1-9307-5DD3BE5AF308}" type="pres">
      <dgm:prSet presAssocID="{068FC2D5-AEBE-49B0-8825-803E202AFE42}" presName="sibTrans" presStyleCnt="0"/>
      <dgm:spPr/>
    </dgm:pt>
    <dgm:pt modelId="{4B05BF5E-F82C-4C1F-9BCC-86B48D14A73F}" type="pres">
      <dgm:prSet presAssocID="{695E718B-97E5-48DB-8DC3-9609B04AA060}" presName="textNode" presStyleLbl="node1" presStyleIdx="2" presStyleCnt="4">
        <dgm:presLayoutVars>
          <dgm:bulletEnabled val="1"/>
        </dgm:presLayoutVars>
      </dgm:prSet>
      <dgm:spPr/>
    </dgm:pt>
    <dgm:pt modelId="{DE3CEA7F-7E21-4B8D-8230-988DC06EB414}" type="pres">
      <dgm:prSet presAssocID="{3F212395-02BE-4B31-8381-FFD1DBF18837}" presName="sibTrans" presStyleCnt="0"/>
      <dgm:spPr/>
    </dgm:pt>
    <dgm:pt modelId="{F84B3C27-B563-41C1-9C18-DD42DA320954}" type="pres">
      <dgm:prSet presAssocID="{98E2AB47-B3BA-4AD8-926D-0974267A988C}" presName="textNode" presStyleLbl="node1" presStyleIdx="3" presStyleCnt="4">
        <dgm:presLayoutVars>
          <dgm:bulletEnabled val="1"/>
        </dgm:presLayoutVars>
      </dgm:prSet>
      <dgm:spPr/>
    </dgm:pt>
  </dgm:ptLst>
  <dgm:cxnLst>
    <dgm:cxn modelId="{ED2C0208-0F71-43B0-91B7-E952FB6E37F4}" srcId="{BAC135CD-9E72-40AD-B38C-C3ABE609053D}" destId="{93D6EF7A-0882-48F1-A837-F3B1EC12C222}" srcOrd="1" destOrd="0" parTransId="{28DD51B4-7EC4-4AAC-858C-1ACEA2FD96A0}" sibTransId="{068FC2D5-AEBE-49B0-8825-803E202AFE42}"/>
    <dgm:cxn modelId="{1CD2DB5F-9EE7-4BF6-AF5D-5DF8E4ACF48D}" type="presOf" srcId="{93D6EF7A-0882-48F1-A837-F3B1EC12C222}" destId="{5609761A-7DE6-4ED1-A6CE-3020E69F9E69}" srcOrd="0" destOrd="0" presId="urn:microsoft.com/office/officeart/2005/8/layout/hProcess9"/>
    <dgm:cxn modelId="{455D6966-712F-4C2B-B21B-4D70BD18EAB9}" srcId="{BAC135CD-9E72-40AD-B38C-C3ABE609053D}" destId="{BA958A39-810E-4DD9-AE6C-F6C5BF7D7593}" srcOrd="0" destOrd="0" parTransId="{7E9B973E-A54A-4F63-9A29-DCA2A97E4166}" sibTransId="{60980DCB-0B97-4503-8069-68A76DCD6405}"/>
    <dgm:cxn modelId="{2923356C-F734-49C1-8A7A-55FFC6CCC143}" type="presOf" srcId="{695E718B-97E5-48DB-8DC3-9609B04AA060}" destId="{4B05BF5E-F82C-4C1F-9BCC-86B48D14A73F}" srcOrd="0" destOrd="0" presId="urn:microsoft.com/office/officeart/2005/8/layout/hProcess9"/>
    <dgm:cxn modelId="{81012377-B9AE-4C38-BD12-98E120071CB6}" srcId="{BAC135CD-9E72-40AD-B38C-C3ABE609053D}" destId="{695E718B-97E5-48DB-8DC3-9609B04AA060}" srcOrd="2" destOrd="0" parTransId="{534A13B5-28CD-4AC6-8A02-4E5109B6510D}" sibTransId="{3F212395-02BE-4B31-8381-FFD1DBF18837}"/>
    <dgm:cxn modelId="{BBF2167C-5570-4C7A-AF45-DC39910E7B0C}" type="presOf" srcId="{98E2AB47-B3BA-4AD8-926D-0974267A988C}" destId="{F84B3C27-B563-41C1-9C18-DD42DA320954}" srcOrd="0" destOrd="0" presId="urn:microsoft.com/office/officeart/2005/8/layout/hProcess9"/>
    <dgm:cxn modelId="{9281D581-ADD1-4FB1-ADA7-C69BAC3368CB}" type="presOf" srcId="{BAC135CD-9E72-40AD-B38C-C3ABE609053D}" destId="{09DAC6BE-FC9C-477D-BBA9-18C3620C44DB}" srcOrd="0" destOrd="0" presId="urn:microsoft.com/office/officeart/2005/8/layout/hProcess9"/>
    <dgm:cxn modelId="{1D1133B3-0DE2-45CF-A282-55CA9DE7EF7F}" srcId="{BAC135CD-9E72-40AD-B38C-C3ABE609053D}" destId="{98E2AB47-B3BA-4AD8-926D-0974267A988C}" srcOrd="3" destOrd="0" parTransId="{06978FA6-8463-4ADD-9B28-BBFC9DC0D077}" sibTransId="{C3F69CE6-7BD6-4006-A9B2-18531E096F2B}"/>
    <dgm:cxn modelId="{2916AFC4-E9CE-4E89-B6AB-7F0953C78D06}" type="presOf" srcId="{BA958A39-810E-4DD9-AE6C-F6C5BF7D7593}" destId="{77FEE1C2-3DF5-4EC3-9FE2-7B5425972364}" srcOrd="0" destOrd="0" presId="urn:microsoft.com/office/officeart/2005/8/layout/hProcess9"/>
    <dgm:cxn modelId="{EBB56E75-6AF1-431C-8242-6CBF2CCF4DE5}" type="presParOf" srcId="{09DAC6BE-FC9C-477D-BBA9-18C3620C44DB}" destId="{ADBDFCE7-5800-4EA5-9AAE-0BB41783816E}" srcOrd="0" destOrd="0" presId="urn:microsoft.com/office/officeart/2005/8/layout/hProcess9"/>
    <dgm:cxn modelId="{B420B4E8-7F23-4BFE-A5B3-490AD37B1124}" type="presParOf" srcId="{09DAC6BE-FC9C-477D-BBA9-18C3620C44DB}" destId="{0E30E914-A892-4498-BBCE-5507A4F452E1}" srcOrd="1" destOrd="0" presId="urn:microsoft.com/office/officeart/2005/8/layout/hProcess9"/>
    <dgm:cxn modelId="{A07B728A-170B-44D9-A307-DB24D9B7D049}" type="presParOf" srcId="{0E30E914-A892-4498-BBCE-5507A4F452E1}" destId="{77FEE1C2-3DF5-4EC3-9FE2-7B5425972364}" srcOrd="0" destOrd="0" presId="urn:microsoft.com/office/officeart/2005/8/layout/hProcess9"/>
    <dgm:cxn modelId="{BAEB9967-364F-48EA-9678-BCA0A7F0C1B5}" type="presParOf" srcId="{0E30E914-A892-4498-BBCE-5507A4F452E1}" destId="{20A66111-F498-420A-A8F1-1E0C01013A0C}" srcOrd="1" destOrd="0" presId="urn:microsoft.com/office/officeart/2005/8/layout/hProcess9"/>
    <dgm:cxn modelId="{26DF20A9-E6DF-4E95-A92C-6E7826A3866B}" type="presParOf" srcId="{0E30E914-A892-4498-BBCE-5507A4F452E1}" destId="{5609761A-7DE6-4ED1-A6CE-3020E69F9E69}" srcOrd="2" destOrd="0" presId="urn:microsoft.com/office/officeart/2005/8/layout/hProcess9"/>
    <dgm:cxn modelId="{CE49BB28-3B74-479F-95C1-61875386AB39}" type="presParOf" srcId="{0E30E914-A892-4498-BBCE-5507A4F452E1}" destId="{7FF5A5C2-9A53-4BF1-9307-5DD3BE5AF308}" srcOrd="3" destOrd="0" presId="urn:microsoft.com/office/officeart/2005/8/layout/hProcess9"/>
    <dgm:cxn modelId="{0CA870FE-981E-41B9-A744-7269392E9065}" type="presParOf" srcId="{0E30E914-A892-4498-BBCE-5507A4F452E1}" destId="{4B05BF5E-F82C-4C1F-9BCC-86B48D14A73F}" srcOrd="4" destOrd="0" presId="urn:microsoft.com/office/officeart/2005/8/layout/hProcess9"/>
    <dgm:cxn modelId="{A0A16E40-DCFB-4A37-A064-C51805265F46}" type="presParOf" srcId="{0E30E914-A892-4498-BBCE-5507A4F452E1}" destId="{DE3CEA7F-7E21-4B8D-8230-988DC06EB414}" srcOrd="5" destOrd="0" presId="urn:microsoft.com/office/officeart/2005/8/layout/hProcess9"/>
    <dgm:cxn modelId="{8B5510C5-085A-42C1-9647-D157395E2E30}" type="presParOf" srcId="{0E30E914-A892-4498-BBCE-5507A4F452E1}" destId="{F84B3C27-B563-41C1-9C18-DD42DA32095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488DB-881D-439C-9D88-F3E94EBFCBB3}"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32AEECC0-BC2B-4675-921D-7D8509D0CB92}">
      <dgm:prSet phldrT="[Text]"/>
      <dgm:spPr>
        <a:solidFill>
          <a:srgbClr val="7030A0"/>
        </a:solidFill>
      </dgm:spPr>
      <dgm:t>
        <a:bodyPr/>
        <a:lstStyle/>
        <a:p>
          <a:r>
            <a:rPr lang="zh-TW" b="1" dirty="0">
              <a:latin typeface="Arial" panose="020B0604020202020204" pitchFamily="34" charset="0"/>
              <a:ea typeface="PMingLiU"/>
              <a:cs typeface="Arial" panose="020B0604020202020204" pitchFamily="34" charset="0"/>
            </a:rPr>
            <a:t>步骤 1</a:t>
          </a:r>
        </a:p>
      </dgm:t>
    </dgm:pt>
    <dgm:pt modelId="{2472D50C-82D8-4648-BD51-671E2EFA3E91}" type="parTrans" cxnId="{BA941FA8-407A-42F3-AAC2-33227133DF79}">
      <dgm:prSet/>
      <dgm:spPr/>
      <dgm:t>
        <a:bodyPr/>
        <a:lstStyle/>
        <a:p>
          <a:endParaRPr lang="en-US"/>
        </a:p>
      </dgm:t>
    </dgm:pt>
    <dgm:pt modelId="{E95A9AB3-61D3-4EDB-AF7C-A94C9723D1C9}" type="sibTrans" cxnId="{BA941FA8-407A-42F3-AAC2-33227133DF79}">
      <dgm:prSet/>
      <dgm:spPr/>
      <dgm:t>
        <a:bodyPr/>
        <a:lstStyle/>
        <a:p>
          <a:endParaRPr lang="en-US"/>
        </a:p>
      </dgm:t>
    </dgm:pt>
    <dgm:pt modelId="{D323EC44-A558-4B81-B6CE-CBEF9AB01A33}">
      <dgm:prSet phldrT="[Text]" custT="1"/>
      <dgm:spPr/>
      <dgm:t>
        <a:bodyPr/>
        <a:lstStyle/>
        <a:p>
          <a:pPr>
            <a:buClr>
              <a:srgbClr val="7030A0"/>
            </a:buClr>
            <a:buSzPct val="100000"/>
            <a:buFont typeface="Wingdings" panose="05000000000000000000" pitchFamily="2" charset="2"/>
            <a:buChar char="Ø"/>
          </a:pPr>
          <a:r>
            <a:rPr lang="zh-TW" sz="1800" b="1" dirty="0">
              <a:solidFill>
                <a:srgbClr val="7030A0"/>
              </a:solidFill>
              <a:latin typeface="Arial" panose="020B0604020202020204" pitchFamily="34" charset="0"/>
              <a:ea typeface="PMingLiU"/>
              <a:cs typeface="Arial" panose="020B0604020202020204" pitchFamily="34" charset="0"/>
            </a:rPr>
            <a:t>确定您的目标</a:t>
          </a:r>
        </a:p>
      </dgm:t>
    </dgm:pt>
    <dgm:pt modelId="{EA691497-E603-4FF3-B8C5-BC0F3EBAB1A8}" type="parTrans" cxnId="{E2CC84AC-4B0A-4FCD-9E2D-B92EAEAAF948}">
      <dgm:prSet/>
      <dgm:spPr/>
      <dgm:t>
        <a:bodyPr/>
        <a:lstStyle/>
        <a:p>
          <a:endParaRPr lang="en-US"/>
        </a:p>
      </dgm:t>
    </dgm:pt>
    <dgm:pt modelId="{EDFB39F4-6817-4E98-87AA-6B3F290BC98D}" type="sibTrans" cxnId="{E2CC84AC-4B0A-4FCD-9E2D-B92EAEAAF948}">
      <dgm:prSet/>
      <dgm:spPr/>
      <dgm:t>
        <a:bodyPr/>
        <a:lstStyle/>
        <a:p>
          <a:endParaRPr lang="en-US"/>
        </a:p>
      </dgm:t>
    </dgm:pt>
    <dgm:pt modelId="{2E59195F-CC1D-42AA-B8B0-50A7E902A729}">
      <dgm:prSet phldrT="[Text]"/>
      <dgm:spPr>
        <a:solidFill>
          <a:srgbClr val="767171"/>
        </a:solidFill>
      </dgm:spPr>
      <dgm:t>
        <a:bodyPr/>
        <a:lstStyle/>
        <a:p>
          <a:r>
            <a:rPr lang="zh-TW" b="1" dirty="0">
              <a:latin typeface="Arial" panose="020B0604020202020204" pitchFamily="34" charset="0"/>
              <a:ea typeface="PMingLiU"/>
              <a:cs typeface="Arial" panose="020B0604020202020204" pitchFamily="34" charset="0"/>
            </a:rPr>
            <a:t>步骤 2</a:t>
          </a:r>
        </a:p>
      </dgm:t>
    </dgm:pt>
    <dgm:pt modelId="{FD9F0156-42DC-4363-80FF-BEB96D98E40B}" type="parTrans" cxnId="{6DA9A9AC-EC13-4FC7-BB7C-1027E81DE29E}">
      <dgm:prSet/>
      <dgm:spPr/>
      <dgm:t>
        <a:bodyPr/>
        <a:lstStyle/>
        <a:p>
          <a:endParaRPr lang="en-US"/>
        </a:p>
      </dgm:t>
    </dgm:pt>
    <dgm:pt modelId="{906BE5D1-CBF5-4965-8A88-A7B0CE67B4AC}" type="sibTrans" cxnId="{6DA9A9AC-EC13-4FC7-BB7C-1027E81DE29E}">
      <dgm:prSet/>
      <dgm:spPr/>
      <dgm:t>
        <a:bodyPr/>
        <a:lstStyle/>
        <a:p>
          <a:endParaRPr lang="en-US"/>
        </a:p>
      </dgm:t>
    </dgm:pt>
    <dgm:pt modelId="{ECD596C9-7666-440F-8D17-35FE5BD48F78}">
      <dgm:prSet phldrT="[Text]" custT="1"/>
      <dgm:spPr/>
      <dgm:t>
        <a:bodyPr/>
        <a:lstStyle/>
        <a:p>
          <a:pPr>
            <a:buClr>
              <a:srgbClr val="33373B"/>
            </a:buClr>
            <a:buSzPct val="100000"/>
            <a:buFont typeface="Wingdings" panose="05000000000000000000" pitchFamily="2" charset="2"/>
            <a:buChar char="Ø"/>
          </a:pPr>
          <a:r>
            <a:rPr lang="zh-TW" sz="1800" b="1" dirty="0">
              <a:latin typeface="Arial" panose="020B0604020202020204" pitchFamily="34" charset="0"/>
              <a:ea typeface="PMingLiU"/>
              <a:cs typeface="Arial" panose="020B0604020202020204" pitchFamily="34" charset="0"/>
            </a:rPr>
            <a:t>说明您的解决方法</a:t>
          </a:r>
        </a:p>
      </dgm:t>
    </dgm:pt>
    <dgm:pt modelId="{87CBC4A9-F9F6-4DD7-8546-3BBE9F53DD28}" type="parTrans" cxnId="{986F06F8-2321-439C-AD95-17C28262B7BE}">
      <dgm:prSet/>
      <dgm:spPr/>
      <dgm:t>
        <a:bodyPr/>
        <a:lstStyle/>
        <a:p>
          <a:endParaRPr lang="en-US"/>
        </a:p>
      </dgm:t>
    </dgm:pt>
    <dgm:pt modelId="{73880567-D37C-4258-B888-2A7BBD8AB3C0}" type="sibTrans" cxnId="{986F06F8-2321-439C-AD95-17C28262B7BE}">
      <dgm:prSet/>
      <dgm:spPr/>
      <dgm:t>
        <a:bodyPr/>
        <a:lstStyle/>
        <a:p>
          <a:endParaRPr lang="en-US"/>
        </a:p>
      </dgm:t>
    </dgm:pt>
    <dgm:pt modelId="{C147D0AD-488A-41A4-9018-08516FF1F19A}">
      <dgm:prSet phldrT="[Text]"/>
      <dgm:spPr>
        <a:solidFill>
          <a:srgbClr val="D20000"/>
        </a:solidFill>
      </dgm:spPr>
      <dgm:t>
        <a:bodyPr/>
        <a:lstStyle/>
        <a:p>
          <a:r>
            <a:rPr lang="zh-TW" b="1" dirty="0">
              <a:latin typeface="Arial" panose="020B0604020202020204" pitchFamily="34" charset="0"/>
              <a:ea typeface="PMingLiU"/>
              <a:cs typeface="Arial" panose="020B0604020202020204" pitchFamily="34" charset="0"/>
            </a:rPr>
            <a:t>步骤 3</a:t>
          </a:r>
        </a:p>
      </dgm:t>
    </dgm:pt>
    <dgm:pt modelId="{471B1B86-5EDC-4D9D-B9E9-35766BF6BFDF}" type="parTrans" cxnId="{DB36F143-7F3C-4C8B-A714-112FA9D0A802}">
      <dgm:prSet/>
      <dgm:spPr/>
      <dgm:t>
        <a:bodyPr/>
        <a:lstStyle/>
        <a:p>
          <a:endParaRPr lang="en-US"/>
        </a:p>
      </dgm:t>
    </dgm:pt>
    <dgm:pt modelId="{BE3C70FF-25D9-4F54-8774-1D7FAB21CF4D}" type="sibTrans" cxnId="{DB36F143-7F3C-4C8B-A714-112FA9D0A802}">
      <dgm:prSet/>
      <dgm:spPr/>
      <dgm:t>
        <a:bodyPr/>
        <a:lstStyle/>
        <a:p>
          <a:endParaRPr lang="en-US"/>
        </a:p>
      </dgm:t>
    </dgm:pt>
    <dgm:pt modelId="{A1BF5849-6121-466D-93DB-A317805FBB34}">
      <dgm:prSet phldrT="[Text]" custT="1"/>
      <dgm:spPr/>
      <dgm:t>
        <a:bodyPr/>
        <a:lstStyle/>
        <a:p>
          <a:pPr>
            <a:buFont typeface="Wingdings" panose="05000000000000000000" pitchFamily="2" charset="2"/>
            <a:buChar char="Ø"/>
          </a:pPr>
          <a:r>
            <a:rPr lang="zh-TW" sz="1800" b="1" dirty="0">
              <a:solidFill>
                <a:srgbClr val="D20000"/>
              </a:solidFill>
              <a:latin typeface="Arial" panose="020B0604020202020204" pitchFamily="34" charset="0"/>
              <a:ea typeface="PMingLiU"/>
              <a:cs typeface="Arial" panose="020B0604020202020204" pitchFamily="34" charset="0"/>
            </a:rPr>
            <a:t>解释是什么让您与众不同</a:t>
          </a:r>
        </a:p>
      </dgm:t>
    </dgm:pt>
    <dgm:pt modelId="{2E68B950-0C90-4EB9-ADB8-3A6C443F6CC8}" type="parTrans" cxnId="{9E3C0F60-15F3-4EF1-B498-2FD1BF878D4B}">
      <dgm:prSet/>
      <dgm:spPr/>
      <dgm:t>
        <a:bodyPr/>
        <a:lstStyle/>
        <a:p>
          <a:endParaRPr lang="en-US"/>
        </a:p>
      </dgm:t>
    </dgm:pt>
    <dgm:pt modelId="{617A0C9E-9D76-43E1-95D9-4F5E1E650543}" type="sibTrans" cxnId="{9E3C0F60-15F3-4EF1-B498-2FD1BF878D4B}">
      <dgm:prSet/>
      <dgm:spPr/>
      <dgm:t>
        <a:bodyPr/>
        <a:lstStyle/>
        <a:p>
          <a:endParaRPr lang="en-US"/>
        </a:p>
      </dgm:t>
    </dgm:pt>
    <dgm:pt modelId="{BAE86F1B-F2B8-400E-B4E9-DC71430857BB}">
      <dgm:prSet phldrT="[Text]"/>
      <dgm:spPr/>
      <dgm:t>
        <a:bodyPr/>
        <a:lstStyle/>
        <a:p>
          <a:r>
            <a:rPr lang="zh-TW" b="1" dirty="0">
              <a:latin typeface="Arial" panose="020B0604020202020204" pitchFamily="34" charset="0"/>
              <a:ea typeface="PMingLiU"/>
              <a:cs typeface="Arial" panose="020B0604020202020204" pitchFamily="34" charset="0"/>
            </a:rPr>
            <a:t>步骤 4</a:t>
          </a:r>
        </a:p>
      </dgm:t>
    </dgm:pt>
    <dgm:pt modelId="{36F2769E-AAB3-414A-A733-22025316E14B}" type="parTrans" cxnId="{8C7CE110-CABC-4E31-BAF4-2C347B86F029}">
      <dgm:prSet/>
      <dgm:spPr/>
      <dgm:t>
        <a:bodyPr/>
        <a:lstStyle/>
        <a:p>
          <a:endParaRPr lang="en-US"/>
        </a:p>
      </dgm:t>
    </dgm:pt>
    <dgm:pt modelId="{CC9F2980-6086-4CA6-A670-69534FCAE600}" type="sibTrans" cxnId="{8C7CE110-CABC-4E31-BAF4-2C347B86F029}">
      <dgm:prSet/>
      <dgm:spPr/>
      <dgm:t>
        <a:bodyPr/>
        <a:lstStyle/>
        <a:p>
          <a:endParaRPr lang="en-US"/>
        </a:p>
      </dgm:t>
    </dgm:pt>
    <dgm:pt modelId="{A517C267-7D07-4649-95A3-C559A2D4A615}">
      <dgm:prSet phldrT="[Text]" custT="1"/>
      <dgm:spPr/>
      <dgm:t>
        <a:bodyPr/>
        <a:lstStyle/>
        <a:p>
          <a:pPr>
            <a:buClr>
              <a:schemeClr val="accent5"/>
            </a:buClr>
            <a:buSzPct val="100000"/>
            <a:buFont typeface="Wingdings" panose="05000000000000000000" pitchFamily="2" charset="2"/>
            <a:buChar char="Ø"/>
          </a:pPr>
          <a:r>
            <a:rPr lang="zh-TW" sz="1800" b="1" dirty="0">
              <a:solidFill>
                <a:schemeClr val="accent5"/>
              </a:solidFill>
              <a:latin typeface="Arial" panose="020B0604020202020204" pitchFamily="34" charset="0"/>
              <a:ea typeface="PMingLiU"/>
              <a:cs typeface="Arial" panose="020B0604020202020204" pitchFamily="34" charset="0"/>
            </a:rPr>
            <a:t>结论</a:t>
          </a:r>
        </a:p>
      </dgm:t>
    </dgm:pt>
    <dgm:pt modelId="{0FB35096-1E64-4694-BA15-945A439A58F2}" type="parTrans" cxnId="{26E003F7-72B1-46A5-8429-315559D14E7D}">
      <dgm:prSet/>
      <dgm:spPr/>
      <dgm:t>
        <a:bodyPr/>
        <a:lstStyle/>
        <a:p>
          <a:endParaRPr lang="en-US"/>
        </a:p>
      </dgm:t>
    </dgm:pt>
    <dgm:pt modelId="{394CB7CE-B62E-4575-8A66-8B6F99D5EF62}" type="sibTrans" cxnId="{26E003F7-72B1-46A5-8429-315559D14E7D}">
      <dgm:prSet/>
      <dgm:spPr/>
      <dgm:t>
        <a:bodyPr/>
        <a:lstStyle/>
        <a:p>
          <a:endParaRPr lang="en-US"/>
        </a:p>
      </dgm:t>
    </dgm:pt>
    <dgm:pt modelId="{AFDF10F8-1925-429F-8703-5542C6E84E6D}">
      <dgm:prSet phldrT="[Text]"/>
      <dgm:spPr>
        <a:solidFill>
          <a:srgbClr val="00B0F0"/>
        </a:solidFill>
      </dgm:spPr>
      <dgm:t>
        <a:bodyPr/>
        <a:lstStyle/>
        <a:p>
          <a:r>
            <a:rPr lang="zh-TW" b="1" dirty="0">
              <a:latin typeface="Arial" panose="020B0604020202020204" pitchFamily="34" charset="0"/>
              <a:ea typeface="PMingLiU"/>
              <a:cs typeface="Arial" panose="020B0604020202020204" pitchFamily="34" charset="0"/>
            </a:rPr>
            <a:t>步骤 5</a:t>
          </a:r>
        </a:p>
      </dgm:t>
    </dgm:pt>
    <dgm:pt modelId="{06320B2A-D8CA-4675-9F94-7765F4900892}" type="parTrans" cxnId="{6C46F940-8BCE-4F28-93A3-FC5106B80DE7}">
      <dgm:prSet/>
      <dgm:spPr/>
      <dgm:t>
        <a:bodyPr/>
        <a:lstStyle/>
        <a:p>
          <a:endParaRPr lang="en-US"/>
        </a:p>
      </dgm:t>
    </dgm:pt>
    <dgm:pt modelId="{80F99284-7838-4AB2-BB0E-A09B24F7A49C}" type="sibTrans" cxnId="{6C46F940-8BCE-4F28-93A3-FC5106B80DE7}">
      <dgm:prSet/>
      <dgm:spPr/>
      <dgm:t>
        <a:bodyPr/>
        <a:lstStyle/>
        <a:p>
          <a:endParaRPr lang="en-US"/>
        </a:p>
      </dgm:t>
    </dgm:pt>
    <dgm:pt modelId="{592C1FE2-70D8-4353-A08A-240D081B7610}">
      <dgm:prSet phldrT="[Text]" custT="1"/>
      <dgm:spPr/>
      <dgm:t>
        <a:bodyPr/>
        <a:lstStyle/>
        <a:p>
          <a:pPr>
            <a:buClr>
              <a:schemeClr val="accent3"/>
            </a:buClr>
            <a:buSzPct val="100000"/>
            <a:buFont typeface="Wingdings" panose="05000000000000000000" pitchFamily="2" charset="2"/>
            <a:buChar char="Ø"/>
          </a:pPr>
          <a:r>
            <a:rPr lang="zh-TW" sz="1800" b="1" dirty="0">
              <a:solidFill>
                <a:srgbClr val="00B0F0"/>
              </a:solidFill>
              <a:latin typeface="Arial" panose="020B0604020202020204" pitchFamily="34" charset="0"/>
              <a:ea typeface="PMingLiU"/>
              <a:cs typeface="Arial" panose="020B0604020202020204" pitchFamily="34" charset="0"/>
            </a:rPr>
            <a:t>精进和练习</a:t>
          </a:r>
        </a:p>
      </dgm:t>
    </dgm:pt>
    <dgm:pt modelId="{53D1B036-AF12-4AF0-B928-2D7E594F10E3}" type="parTrans" cxnId="{9A8EF3DB-AAA3-4201-9B5D-5885993AC593}">
      <dgm:prSet/>
      <dgm:spPr/>
      <dgm:t>
        <a:bodyPr/>
        <a:lstStyle/>
        <a:p>
          <a:endParaRPr lang="en-US"/>
        </a:p>
      </dgm:t>
    </dgm:pt>
    <dgm:pt modelId="{02E7FDF4-AA6A-4543-A245-FE1BF04167B1}" type="sibTrans" cxnId="{9A8EF3DB-AAA3-4201-9B5D-5885993AC593}">
      <dgm:prSet/>
      <dgm:spPr/>
      <dgm:t>
        <a:bodyPr/>
        <a:lstStyle/>
        <a:p>
          <a:endParaRPr lang="en-US"/>
        </a:p>
      </dgm:t>
    </dgm:pt>
    <dgm:pt modelId="{CBB0A939-A1D4-4C46-9493-561BBD863904}" type="pres">
      <dgm:prSet presAssocID="{DFE488DB-881D-439C-9D88-F3E94EBFCBB3}" presName="rootnode" presStyleCnt="0">
        <dgm:presLayoutVars>
          <dgm:chMax/>
          <dgm:chPref/>
          <dgm:dir/>
          <dgm:animLvl val="lvl"/>
        </dgm:presLayoutVars>
      </dgm:prSet>
      <dgm:spPr/>
    </dgm:pt>
    <dgm:pt modelId="{1AAD838A-9719-4B70-93D7-DC282CB93A26}" type="pres">
      <dgm:prSet presAssocID="{32AEECC0-BC2B-4675-921D-7D8509D0CB92}" presName="composite" presStyleCnt="0"/>
      <dgm:spPr/>
    </dgm:pt>
    <dgm:pt modelId="{208EBAEC-0318-4EA0-9349-8CD3DE21DAD5}" type="pres">
      <dgm:prSet presAssocID="{32AEECC0-BC2B-4675-921D-7D8509D0CB92}" presName="bentUpArrow1" presStyleLbl="alignImgPlace1" presStyleIdx="0" presStyleCnt="4"/>
      <dgm:spPr>
        <a:solidFill>
          <a:srgbClr val="D08BFF"/>
        </a:solidFill>
      </dgm:spPr>
    </dgm:pt>
    <dgm:pt modelId="{6C833FA1-9CAE-4A5A-A967-3BEBFDABFA45}" type="pres">
      <dgm:prSet presAssocID="{32AEECC0-BC2B-4675-921D-7D8509D0CB92}" presName="ParentText" presStyleLbl="node1" presStyleIdx="0" presStyleCnt="5">
        <dgm:presLayoutVars>
          <dgm:chMax val="1"/>
          <dgm:chPref val="1"/>
          <dgm:bulletEnabled val="1"/>
        </dgm:presLayoutVars>
      </dgm:prSet>
      <dgm:spPr/>
    </dgm:pt>
    <dgm:pt modelId="{D49EDA4D-C5F7-458C-91DD-6D8B097EA4B2}" type="pres">
      <dgm:prSet presAssocID="{32AEECC0-BC2B-4675-921D-7D8509D0CB92}" presName="ChildText" presStyleLbl="revTx" presStyleIdx="0" presStyleCnt="5" custScaleX="399426" custLinFactX="70521" custLinFactNeighborX="100000" custLinFactNeighborY="-1592">
        <dgm:presLayoutVars>
          <dgm:chMax val="0"/>
          <dgm:chPref val="0"/>
          <dgm:bulletEnabled val="1"/>
        </dgm:presLayoutVars>
      </dgm:prSet>
      <dgm:spPr/>
    </dgm:pt>
    <dgm:pt modelId="{8FB9E387-88B0-4C75-BA90-C2B911A0BFE5}" type="pres">
      <dgm:prSet presAssocID="{E95A9AB3-61D3-4EDB-AF7C-A94C9723D1C9}" presName="sibTrans" presStyleCnt="0"/>
      <dgm:spPr/>
    </dgm:pt>
    <dgm:pt modelId="{9A022BEA-427A-4ABD-BA33-D022E0FC4137}" type="pres">
      <dgm:prSet presAssocID="{2E59195F-CC1D-42AA-B8B0-50A7E902A729}" presName="composite" presStyleCnt="0"/>
      <dgm:spPr/>
    </dgm:pt>
    <dgm:pt modelId="{12A8E60C-7220-494C-95FF-9FF95E92138C}" type="pres">
      <dgm:prSet presAssocID="{2E59195F-CC1D-42AA-B8B0-50A7E902A729}" presName="bentUpArrow1" presStyleLbl="alignImgPlace1" presStyleIdx="1" presStyleCnt="4"/>
      <dgm:spPr>
        <a:solidFill>
          <a:schemeClr val="bg1">
            <a:lumMod val="75000"/>
          </a:schemeClr>
        </a:solidFill>
      </dgm:spPr>
    </dgm:pt>
    <dgm:pt modelId="{C2B668C6-2F6F-4509-AEB0-88A9E8A9AB70}" type="pres">
      <dgm:prSet presAssocID="{2E59195F-CC1D-42AA-B8B0-50A7E902A729}" presName="ParentText" presStyleLbl="node1" presStyleIdx="1" presStyleCnt="5">
        <dgm:presLayoutVars>
          <dgm:chMax val="1"/>
          <dgm:chPref val="1"/>
          <dgm:bulletEnabled val="1"/>
        </dgm:presLayoutVars>
      </dgm:prSet>
      <dgm:spPr/>
    </dgm:pt>
    <dgm:pt modelId="{9613DF15-F0EC-4BC5-A109-D2728331966D}" type="pres">
      <dgm:prSet presAssocID="{2E59195F-CC1D-42AA-B8B0-50A7E902A729}" presName="ChildText" presStyleLbl="revTx" presStyleIdx="1" presStyleCnt="5" custScaleX="399426" custLinFactX="64429" custLinFactNeighborX="100000" custLinFactNeighborY="2192">
        <dgm:presLayoutVars>
          <dgm:chMax val="0"/>
          <dgm:chPref val="0"/>
          <dgm:bulletEnabled val="1"/>
        </dgm:presLayoutVars>
      </dgm:prSet>
      <dgm:spPr/>
    </dgm:pt>
    <dgm:pt modelId="{FBFFBAA0-D72C-46DA-9179-82F700420C10}" type="pres">
      <dgm:prSet presAssocID="{906BE5D1-CBF5-4965-8A88-A7B0CE67B4AC}" presName="sibTrans" presStyleCnt="0"/>
      <dgm:spPr/>
    </dgm:pt>
    <dgm:pt modelId="{52F79D6A-D05D-48D9-8AE7-F27B159D146F}" type="pres">
      <dgm:prSet presAssocID="{C147D0AD-488A-41A4-9018-08516FF1F19A}" presName="composite" presStyleCnt="0"/>
      <dgm:spPr/>
    </dgm:pt>
    <dgm:pt modelId="{F5A9C339-99C0-4B75-AB15-AA8AB8F747D1}" type="pres">
      <dgm:prSet presAssocID="{C147D0AD-488A-41A4-9018-08516FF1F19A}" presName="bentUpArrow1" presStyleLbl="alignImgPlace1" presStyleIdx="2" presStyleCnt="4"/>
      <dgm:spPr>
        <a:solidFill>
          <a:srgbClr val="FF8B8B"/>
        </a:solidFill>
      </dgm:spPr>
    </dgm:pt>
    <dgm:pt modelId="{A0E6D3B8-E872-46F9-AFD7-C46E36502BC5}" type="pres">
      <dgm:prSet presAssocID="{C147D0AD-488A-41A4-9018-08516FF1F19A}" presName="ParentText" presStyleLbl="node1" presStyleIdx="2" presStyleCnt="5">
        <dgm:presLayoutVars>
          <dgm:chMax val="1"/>
          <dgm:chPref val="1"/>
          <dgm:bulletEnabled val="1"/>
        </dgm:presLayoutVars>
      </dgm:prSet>
      <dgm:spPr/>
    </dgm:pt>
    <dgm:pt modelId="{96777DAA-842C-4140-8CA1-B879947FDF68}" type="pres">
      <dgm:prSet presAssocID="{C147D0AD-488A-41A4-9018-08516FF1F19A}" presName="ChildText" presStyleLbl="revTx" presStyleIdx="2" presStyleCnt="5" custScaleX="399426" custLinFactX="68997" custLinFactNeighborX="100000" custLinFactNeighborY="63">
        <dgm:presLayoutVars>
          <dgm:chMax val="0"/>
          <dgm:chPref val="0"/>
          <dgm:bulletEnabled val="1"/>
        </dgm:presLayoutVars>
      </dgm:prSet>
      <dgm:spPr/>
    </dgm:pt>
    <dgm:pt modelId="{623C36B9-A1B4-44BE-8AE6-191B73899E43}" type="pres">
      <dgm:prSet presAssocID="{BE3C70FF-25D9-4F54-8774-1D7FAB21CF4D}" presName="sibTrans" presStyleCnt="0"/>
      <dgm:spPr/>
    </dgm:pt>
    <dgm:pt modelId="{B6CE0002-E9EB-4650-9640-BCF3BEF2DEAE}" type="pres">
      <dgm:prSet presAssocID="{BAE86F1B-F2B8-400E-B4E9-DC71430857BB}" presName="composite" presStyleCnt="0"/>
      <dgm:spPr/>
    </dgm:pt>
    <dgm:pt modelId="{E965D5DD-6F74-4AB2-9E2B-F64AF5EE0917}" type="pres">
      <dgm:prSet presAssocID="{BAE86F1B-F2B8-400E-B4E9-DC71430857BB}" presName="bentUpArrow1" presStyleLbl="alignImgPlace1" presStyleIdx="3" presStyleCnt="4"/>
      <dgm:spPr>
        <a:solidFill>
          <a:srgbClr val="A3FFA3"/>
        </a:solidFill>
      </dgm:spPr>
    </dgm:pt>
    <dgm:pt modelId="{F7EF3E69-E29A-4925-96EC-80AEC6ED6B80}" type="pres">
      <dgm:prSet presAssocID="{BAE86F1B-F2B8-400E-B4E9-DC71430857BB}" presName="ParentText" presStyleLbl="node1" presStyleIdx="3" presStyleCnt="5">
        <dgm:presLayoutVars>
          <dgm:chMax val="1"/>
          <dgm:chPref val="1"/>
          <dgm:bulletEnabled val="1"/>
        </dgm:presLayoutVars>
      </dgm:prSet>
      <dgm:spPr/>
    </dgm:pt>
    <dgm:pt modelId="{9AB9027A-2EDE-4548-8417-5FDD5BAF79AC}" type="pres">
      <dgm:prSet presAssocID="{BAE86F1B-F2B8-400E-B4E9-DC71430857BB}" presName="ChildText" presStyleLbl="revTx" presStyleIdx="3" presStyleCnt="5" custScaleX="399426" custLinFactX="71975" custLinFactNeighborX="100000" custLinFactNeighborY="7737">
        <dgm:presLayoutVars>
          <dgm:chMax val="0"/>
          <dgm:chPref val="0"/>
          <dgm:bulletEnabled val="1"/>
        </dgm:presLayoutVars>
      </dgm:prSet>
      <dgm:spPr/>
    </dgm:pt>
    <dgm:pt modelId="{71164545-FC89-4503-8511-E154C05B5B6D}" type="pres">
      <dgm:prSet presAssocID="{CC9F2980-6086-4CA6-A670-69534FCAE600}" presName="sibTrans" presStyleCnt="0"/>
      <dgm:spPr/>
    </dgm:pt>
    <dgm:pt modelId="{B6C374A5-8E0F-48B7-867F-CD615D2703A7}" type="pres">
      <dgm:prSet presAssocID="{AFDF10F8-1925-429F-8703-5542C6E84E6D}" presName="composite" presStyleCnt="0"/>
      <dgm:spPr/>
    </dgm:pt>
    <dgm:pt modelId="{822C2EBB-7592-4D91-B7AF-9075C5B9198A}" type="pres">
      <dgm:prSet presAssocID="{AFDF10F8-1925-429F-8703-5542C6E84E6D}" presName="ParentText" presStyleLbl="node1" presStyleIdx="4" presStyleCnt="5">
        <dgm:presLayoutVars>
          <dgm:chMax val="1"/>
          <dgm:chPref val="1"/>
          <dgm:bulletEnabled val="1"/>
        </dgm:presLayoutVars>
      </dgm:prSet>
      <dgm:spPr/>
    </dgm:pt>
    <dgm:pt modelId="{9ED1295A-2F22-41EE-96DA-06D9FCE95ED0}" type="pres">
      <dgm:prSet presAssocID="{AFDF10F8-1925-429F-8703-5542C6E84E6D}" presName="FinalChildText" presStyleLbl="revTx" presStyleIdx="4" presStyleCnt="5" custScaleX="399426" custLinFactX="82651" custLinFactNeighborX="100000" custLinFactNeighborY="2505">
        <dgm:presLayoutVars>
          <dgm:chMax val="0"/>
          <dgm:chPref val="0"/>
          <dgm:bulletEnabled val="1"/>
        </dgm:presLayoutVars>
      </dgm:prSet>
      <dgm:spPr/>
    </dgm:pt>
  </dgm:ptLst>
  <dgm:cxnLst>
    <dgm:cxn modelId="{54CA1301-CF01-485E-9A28-3E156B0EE870}" type="presOf" srcId="{A1BF5849-6121-466D-93DB-A317805FBB34}" destId="{96777DAA-842C-4140-8CA1-B879947FDF68}" srcOrd="0" destOrd="0" presId="urn:microsoft.com/office/officeart/2005/8/layout/StepDownProcess"/>
    <dgm:cxn modelId="{5BEF5C0A-A62F-4819-8872-CE3CB83256C2}" type="presOf" srcId="{D323EC44-A558-4B81-B6CE-CBEF9AB01A33}" destId="{D49EDA4D-C5F7-458C-91DD-6D8B097EA4B2}" srcOrd="0" destOrd="0" presId="urn:microsoft.com/office/officeart/2005/8/layout/StepDownProcess"/>
    <dgm:cxn modelId="{8C7CE110-CABC-4E31-BAF4-2C347B86F029}" srcId="{DFE488DB-881D-439C-9D88-F3E94EBFCBB3}" destId="{BAE86F1B-F2B8-400E-B4E9-DC71430857BB}" srcOrd="3" destOrd="0" parTransId="{36F2769E-AAB3-414A-A733-22025316E14B}" sibTransId="{CC9F2980-6086-4CA6-A670-69534FCAE600}"/>
    <dgm:cxn modelId="{6C46F940-8BCE-4F28-93A3-FC5106B80DE7}" srcId="{DFE488DB-881D-439C-9D88-F3E94EBFCBB3}" destId="{AFDF10F8-1925-429F-8703-5542C6E84E6D}" srcOrd="4" destOrd="0" parTransId="{06320B2A-D8CA-4675-9F94-7765F4900892}" sibTransId="{80F99284-7838-4AB2-BB0E-A09B24F7A49C}"/>
    <dgm:cxn modelId="{9F9DA15D-3DA9-4439-A7C8-EA7C82D9F826}" type="presOf" srcId="{ECD596C9-7666-440F-8D17-35FE5BD48F78}" destId="{9613DF15-F0EC-4BC5-A109-D2728331966D}" srcOrd="0" destOrd="0" presId="urn:microsoft.com/office/officeart/2005/8/layout/StepDownProcess"/>
    <dgm:cxn modelId="{2B3E885E-A996-4823-AD7E-56703BE235B3}" type="presOf" srcId="{C147D0AD-488A-41A4-9018-08516FF1F19A}" destId="{A0E6D3B8-E872-46F9-AFD7-C46E36502BC5}" srcOrd="0" destOrd="0" presId="urn:microsoft.com/office/officeart/2005/8/layout/StepDownProcess"/>
    <dgm:cxn modelId="{9E3C0F60-15F3-4EF1-B498-2FD1BF878D4B}" srcId="{C147D0AD-488A-41A4-9018-08516FF1F19A}" destId="{A1BF5849-6121-466D-93DB-A317805FBB34}" srcOrd="0" destOrd="0" parTransId="{2E68B950-0C90-4EB9-ADB8-3A6C443F6CC8}" sibTransId="{617A0C9E-9D76-43E1-95D9-4F5E1E650543}"/>
    <dgm:cxn modelId="{DB36F143-7F3C-4C8B-A714-112FA9D0A802}" srcId="{DFE488DB-881D-439C-9D88-F3E94EBFCBB3}" destId="{C147D0AD-488A-41A4-9018-08516FF1F19A}" srcOrd="2" destOrd="0" parTransId="{471B1B86-5EDC-4D9D-B9E9-35766BF6BFDF}" sibTransId="{BE3C70FF-25D9-4F54-8774-1D7FAB21CF4D}"/>
    <dgm:cxn modelId="{9E83694E-A773-4C8E-8A8D-7DB3FD01B543}" type="presOf" srcId="{AFDF10F8-1925-429F-8703-5542C6E84E6D}" destId="{822C2EBB-7592-4D91-B7AF-9075C5B9198A}" srcOrd="0" destOrd="0" presId="urn:microsoft.com/office/officeart/2005/8/layout/StepDownProcess"/>
    <dgm:cxn modelId="{2CBBDA7E-9E27-41BC-9005-CC288B8FAF35}" type="presOf" srcId="{592C1FE2-70D8-4353-A08A-240D081B7610}" destId="{9ED1295A-2F22-41EE-96DA-06D9FCE95ED0}" srcOrd="0" destOrd="0" presId="urn:microsoft.com/office/officeart/2005/8/layout/StepDownProcess"/>
    <dgm:cxn modelId="{53A31292-707E-4BDD-AB2B-224EE612B5A3}" type="presOf" srcId="{DFE488DB-881D-439C-9D88-F3E94EBFCBB3}" destId="{CBB0A939-A1D4-4C46-9493-561BBD863904}" srcOrd="0" destOrd="0" presId="urn:microsoft.com/office/officeart/2005/8/layout/StepDownProcess"/>
    <dgm:cxn modelId="{BA941FA8-407A-42F3-AAC2-33227133DF79}" srcId="{DFE488DB-881D-439C-9D88-F3E94EBFCBB3}" destId="{32AEECC0-BC2B-4675-921D-7D8509D0CB92}" srcOrd="0" destOrd="0" parTransId="{2472D50C-82D8-4648-BD51-671E2EFA3E91}" sibTransId="{E95A9AB3-61D3-4EDB-AF7C-A94C9723D1C9}"/>
    <dgm:cxn modelId="{E2CC84AC-4B0A-4FCD-9E2D-B92EAEAAF948}" srcId="{32AEECC0-BC2B-4675-921D-7D8509D0CB92}" destId="{D323EC44-A558-4B81-B6CE-CBEF9AB01A33}" srcOrd="0" destOrd="0" parTransId="{EA691497-E603-4FF3-B8C5-BC0F3EBAB1A8}" sibTransId="{EDFB39F4-6817-4E98-87AA-6B3F290BC98D}"/>
    <dgm:cxn modelId="{6DA9A9AC-EC13-4FC7-BB7C-1027E81DE29E}" srcId="{DFE488DB-881D-439C-9D88-F3E94EBFCBB3}" destId="{2E59195F-CC1D-42AA-B8B0-50A7E902A729}" srcOrd="1" destOrd="0" parTransId="{FD9F0156-42DC-4363-80FF-BEB96D98E40B}" sibTransId="{906BE5D1-CBF5-4965-8A88-A7B0CE67B4AC}"/>
    <dgm:cxn modelId="{7C618BBA-B73C-49D9-969F-8EBD074E21B3}" type="presOf" srcId="{2E59195F-CC1D-42AA-B8B0-50A7E902A729}" destId="{C2B668C6-2F6F-4509-AEB0-88A9E8A9AB70}" srcOrd="0" destOrd="0" presId="urn:microsoft.com/office/officeart/2005/8/layout/StepDownProcess"/>
    <dgm:cxn modelId="{7E3C66CF-B8D5-446C-B8F1-FCAA63943962}" type="presOf" srcId="{A517C267-7D07-4649-95A3-C559A2D4A615}" destId="{9AB9027A-2EDE-4548-8417-5FDD5BAF79AC}" srcOrd="0" destOrd="0" presId="urn:microsoft.com/office/officeart/2005/8/layout/StepDownProcess"/>
    <dgm:cxn modelId="{9A8EF3DB-AAA3-4201-9B5D-5885993AC593}" srcId="{AFDF10F8-1925-429F-8703-5542C6E84E6D}" destId="{592C1FE2-70D8-4353-A08A-240D081B7610}" srcOrd="0" destOrd="0" parTransId="{53D1B036-AF12-4AF0-B928-2D7E594F10E3}" sibTransId="{02E7FDF4-AA6A-4543-A245-FE1BF04167B1}"/>
    <dgm:cxn modelId="{07544EE4-3526-454D-936C-261F20924138}" type="presOf" srcId="{32AEECC0-BC2B-4675-921D-7D8509D0CB92}" destId="{6C833FA1-9CAE-4A5A-A967-3BEBFDABFA45}" srcOrd="0" destOrd="0" presId="urn:microsoft.com/office/officeart/2005/8/layout/StepDownProcess"/>
    <dgm:cxn modelId="{10C9B5F2-070F-4900-AF1D-5B1DD9C1950E}" type="presOf" srcId="{BAE86F1B-F2B8-400E-B4E9-DC71430857BB}" destId="{F7EF3E69-E29A-4925-96EC-80AEC6ED6B80}" srcOrd="0" destOrd="0" presId="urn:microsoft.com/office/officeart/2005/8/layout/StepDownProcess"/>
    <dgm:cxn modelId="{26E003F7-72B1-46A5-8429-315559D14E7D}" srcId="{BAE86F1B-F2B8-400E-B4E9-DC71430857BB}" destId="{A517C267-7D07-4649-95A3-C559A2D4A615}" srcOrd="0" destOrd="0" parTransId="{0FB35096-1E64-4694-BA15-945A439A58F2}" sibTransId="{394CB7CE-B62E-4575-8A66-8B6F99D5EF62}"/>
    <dgm:cxn modelId="{986F06F8-2321-439C-AD95-17C28262B7BE}" srcId="{2E59195F-CC1D-42AA-B8B0-50A7E902A729}" destId="{ECD596C9-7666-440F-8D17-35FE5BD48F78}" srcOrd="0" destOrd="0" parTransId="{87CBC4A9-F9F6-4DD7-8546-3BBE9F53DD28}" sibTransId="{73880567-D37C-4258-B888-2A7BBD8AB3C0}"/>
    <dgm:cxn modelId="{FEAF99BD-0692-4722-9277-437FFCB998A6}" type="presParOf" srcId="{CBB0A939-A1D4-4C46-9493-561BBD863904}" destId="{1AAD838A-9719-4B70-93D7-DC282CB93A26}" srcOrd="0" destOrd="0" presId="urn:microsoft.com/office/officeart/2005/8/layout/StepDownProcess"/>
    <dgm:cxn modelId="{1D124A3F-D578-4CB4-A271-951360176E0A}" type="presParOf" srcId="{1AAD838A-9719-4B70-93D7-DC282CB93A26}" destId="{208EBAEC-0318-4EA0-9349-8CD3DE21DAD5}" srcOrd="0" destOrd="0" presId="urn:microsoft.com/office/officeart/2005/8/layout/StepDownProcess"/>
    <dgm:cxn modelId="{37E2C49C-D04C-44F4-BDF7-F9472B2F6060}" type="presParOf" srcId="{1AAD838A-9719-4B70-93D7-DC282CB93A26}" destId="{6C833FA1-9CAE-4A5A-A967-3BEBFDABFA45}" srcOrd="1" destOrd="0" presId="urn:microsoft.com/office/officeart/2005/8/layout/StepDownProcess"/>
    <dgm:cxn modelId="{C984EA97-22ED-4865-A44F-D44804B25BB7}" type="presParOf" srcId="{1AAD838A-9719-4B70-93D7-DC282CB93A26}" destId="{D49EDA4D-C5F7-458C-91DD-6D8B097EA4B2}" srcOrd="2" destOrd="0" presId="urn:microsoft.com/office/officeart/2005/8/layout/StepDownProcess"/>
    <dgm:cxn modelId="{76BF9AEE-2872-4ACA-BAA8-450A120F8DDF}" type="presParOf" srcId="{CBB0A939-A1D4-4C46-9493-561BBD863904}" destId="{8FB9E387-88B0-4C75-BA90-C2B911A0BFE5}" srcOrd="1" destOrd="0" presId="urn:microsoft.com/office/officeart/2005/8/layout/StepDownProcess"/>
    <dgm:cxn modelId="{6E96C0FC-C9C1-4F65-9A64-B832B861E4B9}" type="presParOf" srcId="{CBB0A939-A1D4-4C46-9493-561BBD863904}" destId="{9A022BEA-427A-4ABD-BA33-D022E0FC4137}" srcOrd="2" destOrd="0" presId="urn:microsoft.com/office/officeart/2005/8/layout/StepDownProcess"/>
    <dgm:cxn modelId="{94327F6F-6E32-44E6-8E4F-D67B8C38ECF3}" type="presParOf" srcId="{9A022BEA-427A-4ABD-BA33-D022E0FC4137}" destId="{12A8E60C-7220-494C-95FF-9FF95E92138C}" srcOrd="0" destOrd="0" presId="urn:microsoft.com/office/officeart/2005/8/layout/StepDownProcess"/>
    <dgm:cxn modelId="{5B9F8AE4-4C68-4FF2-8EC5-96A55C017D4D}" type="presParOf" srcId="{9A022BEA-427A-4ABD-BA33-D022E0FC4137}" destId="{C2B668C6-2F6F-4509-AEB0-88A9E8A9AB70}" srcOrd="1" destOrd="0" presId="urn:microsoft.com/office/officeart/2005/8/layout/StepDownProcess"/>
    <dgm:cxn modelId="{64E0394B-7174-4BD9-AF21-047A493B6E29}" type="presParOf" srcId="{9A022BEA-427A-4ABD-BA33-D022E0FC4137}" destId="{9613DF15-F0EC-4BC5-A109-D2728331966D}" srcOrd="2" destOrd="0" presId="urn:microsoft.com/office/officeart/2005/8/layout/StepDownProcess"/>
    <dgm:cxn modelId="{4643F415-6033-4DCA-95C0-B18ECE6ED39B}" type="presParOf" srcId="{CBB0A939-A1D4-4C46-9493-561BBD863904}" destId="{FBFFBAA0-D72C-46DA-9179-82F700420C10}" srcOrd="3" destOrd="0" presId="urn:microsoft.com/office/officeart/2005/8/layout/StepDownProcess"/>
    <dgm:cxn modelId="{05D80743-4649-4675-B91D-6E501C12E292}" type="presParOf" srcId="{CBB0A939-A1D4-4C46-9493-561BBD863904}" destId="{52F79D6A-D05D-48D9-8AE7-F27B159D146F}" srcOrd="4" destOrd="0" presId="urn:microsoft.com/office/officeart/2005/8/layout/StepDownProcess"/>
    <dgm:cxn modelId="{33953478-8769-4D94-83F0-7E2AEB106A1B}" type="presParOf" srcId="{52F79D6A-D05D-48D9-8AE7-F27B159D146F}" destId="{F5A9C339-99C0-4B75-AB15-AA8AB8F747D1}" srcOrd="0" destOrd="0" presId="urn:microsoft.com/office/officeart/2005/8/layout/StepDownProcess"/>
    <dgm:cxn modelId="{A1126BB1-C972-44D9-8EBB-C6D92BE6FD2D}" type="presParOf" srcId="{52F79D6A-D05D-48D9-8AE7-F27B159D146F}" destId="{A0E6D3B8-E872-46F9-AFD7-C46E36502BC5}" srcOrd="1" destOrd="0" presId="urn:microsoft.com/office/officeart/2005/8/layout/StepDownProcess"/>
    <dgm:cxn modelId="{B37F75C6-F67D-402E-9B79-E71EEB3F2F83}" type="presParOf" srcId="{52F79D6A-D05D-48D9-8AE7-F27B159D146F}" destId="{96777DAA-842C-4140-8CA1-B879947FDF68}" srcOrd="2" destOrd="0" presId="urn:microsoft.com/office/officeart/2005/8/layout/StepDownProcess"/>
    <dgm:cxn modelId="{8A85B65E-8F6F-4D01-8007-95F814E54B5E}" type="presParOf" srcId="{CBB0A939-A1D4-4C46-9493-561BBD863904}" destId="{623C36B9-A1B4-44BE-8AE6-191B73899E43}" srcOrd="5" destOrd="0" presId="urn:microsoft.com/office/officeart/2005/8/layout/StepDownProcess"/>
    <dgm:cxn modelId="{22ED8E82-0C9D-418B-903B-D93603DD1AF0}" type="presParOf" srcId="{CBB0A939-A1D4-4C46-9493-561BBD863904}" destId="{B6CE0002-E9EB-4650-9640-BCF3BEF2DEAE}" srcOrd="6" destOrd="0" presId="urn:microsoft.com/office/officeart/2005/8/layout/StepDownProcess"/>
    <dgm:cxn modelId="{8BFD0897-9DE9-496F-9F8D-2CCDC2071C4F}" type="presParOf" srcId="{B6CE0002-E9EB-4650-9640-BCF3BEF2DEAE}" destId="{E965D5DD-6F74-4AB2-9E2B-F64AF5EE0917}" srcOrd="0" destOrd="0" presId="urn:microsoft.com/office/officeart/2005/8/layout/StepDownProcess"/>
    <dgm:cxn modelId="{554B3F15-918C-4120-BA9B-39AFC0288497}" type="presParOf" srcId="{B6CE0002-E9EB-4650-9640-BCF3BEF2DEAE}" destId="{F7EF3E69-E29A-4925-96EC-80AEC6ED6B80}" srcOrd="1" destOrd="0" presId="urn:microsoft.com/office/officeart/2005/8/layout/StepDownProcess"/>
    <dgm:cxn modelId="{30B8428A-E313-4BB7-8344-EA45B96B0C8C}" type="presParOf" srcId="{B6CE0002-E9EB-4650-9640-BCF3BEF2DEAE}" destId="{9AB9027A-2EDE-4548-8417-5FDD5BAF79AC}" srcOrd="2" destOrd="0" presId="urn:microsoft.com/office/officeart/2005/8/layout/StepDownProcess"/>
    <dgm:cxn modelId="{5AFF36BA-E8F8-416B-B01E-875E5C5540F6}" type="presParOf" srcId="{CBB0A939-A1D4-4C46-9493-561BBD863904}" destId="{71164545-FC89-4503-8511-E154C05B5B6D}" srcOrd="7" destOrd="0" presId="urn:microsoft.com/office/officeart/2005/8/layout/StepDownProcess"/>
    <dgm:cxn modelId="{91613372-5530-4E62-B747-D4680A82E0B8}" type="presParOf" srcId="{CBB0A939-A1D4-4C46-9493-561BBD863904}" destId="{B6C374A5-8E0F-48B7-867F-CD615D2703A7}" srcOrd="8" destOrd="0" presId="urn:microsoft.com/office/officeart/2005/8/layout/StepDownProcess"/>
    <dgm:cxn modelId="{937CBC84-ABC7-446D-8AC3-7CEC7AC28D29}" type="presParOf" srcId="{B6C374A5-8E0F-48B7-867F-CD615D2703A7}" destId="{822C2EBB-7592-4D91-B7AF-9075C5B9198A}" srcOrd="0" destOrd="0" presId="urn:microsoft.com/office/officeart/2005/8/layout/StepDownProcess"/>
    <dgm:cxn modelId="{12A04CA5-63AD-4D24-A54D-5C9F51072C97}" type="presParOf" srcId="{B6C374A5-8E0F-48B7-867F-CD615D2703A7}" destId="{9ED1295A-2F22-41EE-96DA-06D9FCE95ED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FCF97-6C60-4F86-AD10-F2DBBABD957C}"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023B1DC6-5394-4D8D-ABFC-9C40208C8813}">
      <dgm:prSet phldrT="[Text]"/>
      <dgm:spPr>
        <a:solidFill>
          <a:schemeClr val="accent4"/>
        </a:solidFill>
      </dgm:spPr>
      <dgm:t>
        <a:bodyPr/>
        <a:lstStyle/>
        <a:p>
          <a:r>
            <a:rPr lang="zh-TW" b="1" dirty="0">
              <a:solidFill>
                <a:srgbClr val="FF5C35"/>
              </a:solidFill>
              <a:latin typeface="Calibri"/>
              <a:ea typeface="PMingLiU"/>
              <a:cs typeface="+mn-cs"/>
            </a:rPr>
            <a:t>*</a:t>
          </a:r>
        </a:p>
      </dgm:t>
    </dgm:pt>
    <dgm:pt modelId="{66E59655-7455-458C-BCC5-CD57F0A1B2E0}" type="parTrans" cxnId="{E1CAB8C0-9440-4203-9342-6976BFB916A4}">
      <dgm:prSet/>
      <dgm:spPr/>
      <dgm:t>
        <a:bodyPr/>
        <a:lstStyle/>
        <a:p>
          <a:endParaRPr lang="en-US"/>
        </a:p>
      </dgm:t>
    </dgm:pt>
    <dgm:pt modelId="{62513991-EBEC-4FA5-ABF7-1B05604787D1}" type="sibTrans" cxnId="{E1CAB8C0-9440-4203-9342-6976BFB916A4}">
      <dgm:prSet/>
      <dgm:spPr/>
      <dgm:t>
        <a:bodyPr/>
        <a:lstStyle/>
        <a:p>
          <a:endParaRPr lang="en-US"/>
        </a:p>
      </dgm:t>
    </dgm:pt>
    <dgm:pt modelId="{EBE0B070-CA0C-42F7-A197-E282750D79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zh-TW" b="1" dirty="0">
              <a:solidFill>
                <a:schemeClr val="bg1"/>
              </a:solidFill>
              <a:latin typeface="Calibri"/>
              <a:ea typeface="PMingLiU"/>
              <a:cs typeface="+mn-cs"/>
            </a:rPr>
            <a:t>亲戚</a:t>
          </a:r>
        </a:p>
      </dgm:t>
    </dgm:pt>
    <dgm:pt modelId="{031A4CF0-6EDD-469A-81AA-3846FEB98E49}" type="parTrans" cxnId="{60B143A9-1AC4-40EC-9EB4-74283973D30C}">
      <dgm:prSet/>
      <dgm:spPr/>
      <dgm:t>
        <a:bodyPr/>
        <a:lstStyle/>
        <a:p>
          <a:endParaRPr lang="en-US"/>
        </a:p>
      </dgm:t>
    </dgm:pt>
    <dgm:pt modelId="{D4780D74-27AF-4963-ACB7-D3700CE8E325}" type="sibTrans" cxnId="{60B143A9-1AC4-40EC-9EB4-74283973D30C}">
      <dgm:prSet/>
      <dgm:spPr/>
      <dgm:t>
        <a:bodyPr/>
        <a:lstStyle/>
        <a:p>
          <a:endParaRPr lang="en-US"/>
        </a:p>
      </dgm:t>
    </dgm:pt>
    <dgm:pt modelId="{8C9CA6D6-C1F9-4BD8-9B09-9B54597F2F7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zh-TW" b="1" dirty="0">
              <a:solidFill>
                <a:schemeClr val="bg1"/>
              </a:solidFill>
              <a:latin typeface="Calibri"/>
              <a:ea typeface="PMingLiU"/>
              <a:cs typeface="+mn-cs"/>
            </a:rPr>
            <a:t>朋友</a:t>
          </a:r>
        </a:p>
      </dgm:t>
    </dgm:pt>
    <dgm:pt modelId="{C70EAB1B-B13E-4BA4-AEB5-2D02041F7625}" type="parTrans" cxnId="{CE26967D-812E-443E-BF00-7C736D783A91}">
      <dgm:prSet/>
      <dgm:spPr/>
      <dgm:t>
        <a:bodyPr/>
        <a:lstStyle/>
        <a:p>
          <a:endParaRPr lang="en-US"/>
        </a:p>
      </dgm:t>
    </dgm:pt>
    <dgm:pt modelId="{05F5B15C-E595-4FDE-AAEF-02CE3D8E8E9F}" type="sibTrans" cxnId="{CE26967D-812E-443E-BF00-7C736D783A91}">
      <dgm:prSet/>
      <dgm:spPr/>
      <dgm:t>
        <a:bodyPr/>
        <a:lstStyle/>
        <a:p>
          <a:endParaRPr lang="en-US"/>
        </a:p>
      </dgm:t>
    </dgm:pt>
    <dgm:pt modelId="{B0E39762-3C39-4E2E-98D8-CB15993DECD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zh-TW" b="1" dirty="0">
              <a:solidFill>
                <a:schemeClr val="bg1"/>
              </a:solidFill>
              <a:latin typeface="Calibri"/>
              <a:ea typeface="PMingLiU"/>
              <a:cs typeface="+mn-cs"/>
            </a:rPr>
            <a:t>邻居</a:t>
          </a:r>
        </a:p>
      </dgm:t>
    </dgm:pt>
    <dgm:pt modelId="{42BDA587-1162-4A33-A7BC-028CE8E31E7A}" type="parTrans" cxnId="{D4780ACF-BFFE-43E7-AD23-2D28F6AB659B}">
      <dgm:prSet/>
      <dgm:spPr/>
      <dgm:t>
        <a:bodyPr/>
        <a:lstStyle/>
        <a:p>
          <a:endParaRPr lang="en-US"/>
        </a:p>
      </dgm:t>
    </dgm:pt>
    <dgm:pt modelId="{449B13EE-CBC7-4921-8AA9-CE2063533661}" type="sibTrans" cxnId="{D4780ACF-BFFE-43E7-AD23-2D28F6AB659B}">
      <dgm:prSet/>
      <dgm:spPr/>
      <dgm:t>
        <a:bodyPr/>
        <a:lstStyle/>
        <a:p>
          <a:endParaRPr lang="en-US"/>
        </a:p>
      </dgm:t>
    </dgm:pt>
    <dgm:pt modelId="{8E477B20-E4F4-42F0-8328-BE90B5592A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zh-TW" b="1" dirty="0">
              <a:solidFill>
                <a:schemeClr val="bg1"/>
              </a:solidFill>
              <a:latin typeface="Calibri"/>
              <a:ea typeface="PMingLiU"/>
              <a:cs typeface="+mn-cs"/>
            </a:rPr>
            <a:t>教友 </a:t>
          </a:r>
        </a:p>
      </dgm:t>
    </dgm:pt>
    <dgm:pt modelId="{3E6985A7-C6CE-4502-B88B-C69219D8D97A}" type="parTrans" cxnId="{17CF3FE8-4DAB-4699-B44E-CE3F297CF726}">
      <dgm:prSet/>
      <dgm:spPr/>
      <dgm:t>
        <a:bodyPr/>
        <a:lstStyle/>
        <a:p>
          <a:endParaRPr lang="en-US"/>
        </a:p>
      </dgm:t>
    </dgm:pt>
    <dgm:pt modelId="{1933B9EC-E048-4166-BC88-E540793BEFF9}" type="sibTrans" cxnId="{17CF3FE8-4DAB-4699-B44E-CE3F297CF726}">
      <dgm:prSet/>
      <dgm:spPr/>
      <dgm:t>
        <a:bodyPr/>
        <a:lstStyle/>
        <a:p>
          <a:endParaRPr lang="en-US"/>
        </a:p>
      </dgm:t>
    </dgm:pt>
    <dgm:pt modelId="{BB5EBEB1-8777-4A82-A2BB-DEC9B338ADA2}">
      <dgm:prSet phldrT="[Text]"/>
      <dgm:spPr>
        <a:xfrm>
          <a:off x="541692" y="318668"/>
          <a:ext cx="2611526" cy="2611526"/>
        </a:xfrm>
        <a:solidFill>
          <a:schemeClr val="accent4"/>
        </a:solidFill>
        <a:ln w="25400" cap="flat" cmpd="sng" algn="ctr">
          <a:solidFill>
            <a:sysClr val="window" lastClr="FFFFFF">
              <a:hueOff val="0"/>
              <a:satOff val="0"/>
              <a:lumOff val="0"/>
              <a:alphaOff val="0"/>
            </a:sysClr>
          </a:solidFill>
          <a:prstDash val="solid"/>
        </a:ln>
        <a:effectLst/>
      </dgm:spPr>
      <dgm:t>
        <a:bodyPr/>
        <a:lstStyle/>
        <a:p>
          <a:pPr>
            <a:buNone/>
          </a:pPr>
          <a:r>
            <a:rPr lang="zh-TW" b="1" dirty="0">
              <a:solidFill>
                <a:srgbClr val="FF5C35"/>
              </a:solidFill>
              <a:latin typeface="Calibri"/>
              <a:ea typeface="PMingLiU"/>
              <a:cs typeface="+mn-cs"/>
            </a:rPr>
            <a:t>*</a:t>
          </a:r>
        </a:p>
      </dgm:t>
    </dgm:pt>
    <dgm:pt modelId="{BD859F66-B5EC-40DB-8EA7-25BCB36C003A}" type="parTrans" cxnId="{5D897E16-8227-414E-A502-4C6B95797317}">
      <dgm:prSet/>
      <dgm:spPr/>
      <dgm:t>
        <a:bodyPr/>
        <a:lstStyle/>
        <a:p>
          <a:endParaRPr lang="en-US"/>
        </a:p>
      </dgm:t>
    </dgm:pt>
    <dgm:pt modelId="{C14DD3AA-340D-4C7F-9277-7DF55503A784}" type="sibTrans" cxnId="{5D897E16-8227-414E-A502-4C6B95797317}">
      <dgm:prSet/>
      <dgm:spPr/>
      <dgm:t>
        <a:bodyPr/>
        <a:lstStyle/>
        <a:p>
          <a:endParaRPr lang="en-US"/>
        </a:p>
      </dgm:t>
    </dgm:pt>
    <dgm:pt modelId="{02D473FA-913A-40A1-928E-171CC626C3EE}">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zh-TW" b="1" dirty="0">
              <a:solidFill>
                <a:schemeClr val="bg1"/>
              </a:solidFill>
              <a:latin typeface="Calibri"/>
              <a:ea typeface="PMingLiU"/>
              <a:cs typeface="+mn-cs"/>
            </a:rPr>
            <a:t>业务往来者以及同事</a:t>
          </a:r>
        </a:p>
      </dgm:t>
    </dgm:pt>
    <dgm:pt modelId="{FEA3C5AC-B279-44DC-9841-E52891538B91}" type="parTrans" cxnId="{539F79AE-256A-450B-BD3D-BCC181EF2BF9}">
      <dgm:prSet/>
      <dgm:spPr/>
      <dgm:t>
        <a:bodyPr/>
        <a:lstStyle/>
        <a:p>
          <a:endParaRPr lang="en-US"/>
        </a:p>
      </dgm:t>
    </dgm:pt>
    <dgm:pt modelId="{D7598FAE-8B56-48D2-A649-D5E063E42FEC}" type="sibTrans" cxnId="{539F79AE-256A-450B-BD3D-BCC181EF2BF9}">
      <dgm:prSet/>
      <dgm:spPr/>
      <dgm:t>
        <a:bodyPr/>
        <a:lstStyle/>
        <a:p>
          <a:endParaRPr lang="en-US"/>
        </a:p>
      </dgm:t>
    </dgm:pt>
    <dgm:pt modelId="{20EFA8D1-8287-47A3-9F7E-FFB09FAD5FE3}" type="pres">
      <dgm:prSet presAssocID="{9DCFCF97-6C60-4F86-AD10-F2DBBABD957C}" presName="compositeShape" presStyleCnt="0">
        <dgm:presLayoutVars>
          <dgm:chMax val="7"/>
          <dgm:dir/>
          <dgm:resizeHandles val="exact"/>
        </dgm:presLayoutVars>
      </dgm:prSet>
      <dgm:spPr/>
    </dgm:pt>
    <dgm:pt modelId="{87897DBE-45D2-4844-A025-33509384EB4A}" type="pres">
      <dgm:prSet presAssocID="{9DCFCF97-6C60-4F86-AD10-F2DBBABD957C}" presName="wedge1" presStyleLbl="node1" presStyleIdx="0" presStyleCnt="7" custLinFactNeighborX="-2480" custLinFactNeighborY="5314"/>
      <dgm:spPr/>
    </dgm:pt>
    <dgm:pt modelId="{D794008E-B341-417A-8AC8-9B104A6A2BF8}" type="pres">
      <dgm:prSet presAssocID="{9DCFCF97-6C60-4F86-AD10-F2DBBABD957C}" presName="wedge1Tx" presStyleLbl="node1" presStyleIdx="0" presStyleCnt="7">
        <dgm:presLayoutVars>
          <dgm:chMax val="0"/>
          <dgm:chPref val="0"/>
          <dgm:bulletEnabled val="1"/>
        </dgm:presLayoutVars>
      </dgm:prSet>
      <dgm:spPr/>
    </dgm:pt>
    <dgm:pt modelId="{5C06C518-77D9-4B2C-856A-486E7854393F}" type="pres">
      <dgm:prSet presAssocID="{9DCFCF97-6C60-4F86-AD10-F2DBBABD957C}" presName="wedge2" presStyleLbl="node1" presStyleIdx="1" presStyleCnt="7"/>
      <dgm:spPr>
        <a:prstGeom prst="pie">
          <a:avLst>
            <a:gd name="adj1" fmla="val 19285716"/>
            <a:gd name="adj2" fmla="val 771428"/>
          </a:avLst>
        </a:prstGeom>
      </dgm:spPr>
    </dgm:pt>
    <dgm:pt modelId="{5AD81E53-6B0E-47C5-A805-B0252EF76F43}" type="pres">
      <dgm:prSet presAssocID="{9DCFCF97-6C60-4F86-AD10-F2DBBABD957C}" presName="wedge2Tx" presStyleLbl="node1" presStyleIdx="1" presStyleCnt="7">
        <dgm:presLayoutVars>
          <dgm:chMax val="0"/>
          <dgm:chPref val="0"/>
          <dgm:bulletEnabled val="1"/>
        </dgm:presLayoutVars>
      </dgm:prSet>
      <dgm:spPr/>
    </dgm:pt>
    <dgm:pt modelId="{91494CCB-08A7-418F-972C-B74B37CD67C5}" type="pres">
      <dgm:prSet presAssocID="{9DCFCF97-6C60-4F86-AD10-F2DBBABD957C}" presName="wedge3" presStyleLbl="node1" presStyleIdx="2" presStyleCnt="7"/>
      <dgm:spPr>
        <a:prstGeom prst="pie">
          <a:avLst>
            <a:gd name="adj1" fmla="val 771428"/>
            <a:gd name="adj2" fmla="val 3857143"/>
          </a:avLst>
        </a:prstGeom>
      </dgm:spPr>
    </dgm:pt>
    <dgm:pt modelId="{AA9F18AD-58EA-4619-AFF7-14E83391A7B5}" type="pres">
      <dgm:prSet presAssocID="{9DCFCF97-6C60-4F86-AD10-F2DBBABD957C}" presName="wedge3Tx" presStyleLbl="node1" presStyleIdx="2" presStyleCnt="7">
        <dgm:presLayoutVars>
          <dgm:chMax val="0"/>
          <dgm:chPref val="0"/>
          <dgm:bulletEnabled val="1"/>
        </dgm:presLayoutVars>
      </dgm:prSet>
      <dgm:spPr/>
    </dgm:pt>
    <dgm:pt modelId="{73C60A79-1925-4C51-A646-D783C04C5F80}" type="pres">
      <dgm:prSet presAssocID="{9DCFCF97-6C60-4F86-AD10-F2DBBABD957C}" presName="wedge4" presStyleLbl="node1" presStyleIdx="3" presStyleCnt="7"/>
      <dgm:spPr>
        <a:prstGeom prst="pie">
          <a:avLst>
            <a:gd name="adj1" fmla="val 3857226"/>
            <a:gd name="adj2" fmla="val 6942858"/>
          </a:avLst>
        </a:prstGeom>
      </dgm:spPr>
    </dgm:pt>
    <dgm:pt modelId="{180F5DF6-9002-45D5-AB67-30C3244F6815}" type="pres">
      <dgm:prSet presAssocID="{9DCFCF97-6C60-4F86-AD10-F2DBBABD957C}" presName="wedge4Tx" presStyleLbl="node1" presStyleIdx="3" presStyleCnt="7">
        <dgm:presLayoutVars>
          <dgm:chMax val="0"/>
          <dgm:chPref val="0"/>
          <dgm:bulletEnabled val="1"/>
        </dgm:presLayoutVars>
      </dgm:prSet>
      <dgm:spPr/>
    </dgm:pt>
    <dgm:pt modelId="{7A9D694E-6CB5-4F90-B535-59EE2852E7BF}" type="pres">
      <dgm:prSet presAssocID="{9DCFCF97-6C60-4F86-AD10-F2DBBABD957C}" presName="wedge5" presStyleLbl="node1" presStyleIdx="4" presStyleCnt="7"/>
      <dgm:spPr>
        <a:prstGeom prst="pie">
          <a:avLst>
            <a:gd name="adj1" fmla="val 6942858"/>
            <a:gd name="adj2" fmla="val 10028574"/>
          </a:avLst>
        </a:prstGeom>
      </dgm:spPr>
    </dgm:pt>
    <dgm:pt modelId="{176B7DA0-81DF-4F47-A7D9-FC729D4D1128}" type="pres">
      <dgm:prSet presAssocID="{9DCFCF97-6C60-4F86-AD10-F2DBBABD957C}" presName="wedge5Tx" presStyleLbl="node1" presStyleIdx="4" presStyleCnt="7">
        <dgm:presLayoutVars>
          <dgm:chMax val="0"/>
          <dgm:chPref val="0"/>
          <dgm:bulletEnabled val="1"/>
        </dgm:presLayoutVars>
      </dgm:prSet>
      <dgm:spPr/>
    </dgm:pt>
    <dgm:pt modelId="{B5D8FFB2-041D-4D6A-A2EE-84C58EB09C05}" type="pres">
      <dgm:prSet presAssocID="{9DCFCF97-6C60-4F86-AD10-F2DBBABD957C}" presName="wedge6" presStyleLbl="node1" presStyleIdx="5" presStyleCnt="7"/>
      <dgm:spPr>
        <a:prstGeom prst="pie">
          <a:avLst>
            <a:gd name="adj1" fmla="val 10028574"/>
            <a:gd name="adj2" fmla="val 13114284"/>
          </a:avLst>
        </a:prstGeom>
      </dgm:spPr>
    </dgm:pt>
    <dgm:pt modelId="{374A13CB-3BF3-415E-ADBA-7FAA0137F298}" type="pres">
      <dgm:prSet presAssocID="{9DCFCF97-6C60-4F86-AD10-F2DBBABD957C}" presName="wedge6Tx" presStyleLbl="node1" presStyleIdx="5" presStyleCnt="7">
        <dgm:presLayoutVars>
          <dgm:chMax val="0"/>
          <dgm:chPref val="0"/>
          <dgm:bulletEnabled val="1"/>
        </dgm:presLayoutVars>
      </dgm:prSet>
      <dgm:spPr/>
    </dgm:pt>
    <dgm:pt modelId="{259E753B-DE53-4EF9-BF8D-1BAA8D785381}" type="pres">
      <dgm:prSet presAssocID="{9DCFCF97-6C60-4F86-AD10-F2DBBABD957C}" presName="wedge7" presStyleLbl="node1" presStyleIdx="6" presStyleCnt="7"/>
      <dgm:spPr>
        <a:prstGeom prst="pie">
          <a:avLst>
            <a:gd name="adj1" fmla="val 13114284"/>
            <a:gd name="adj2" fmla="val 16200000"/>
          </a:avLst>
        </a:prstGeom>
      </dgm:spPr>
    </dgm:pt>
    <dgm:pt modelId="{66E0C74B-2074-4AE4-B26E-1A2EDDB5DC3E}" type="pres">
      <dgm:prSet presAssocID="{9DCFCF97-6C60-4F86-AD10-F2DBBABD957C}" presName="wedge7Tx" presStyleLbl="node1" presStyleIdx="6" presStyleCnt="7">
        <dgm:presLayoutVars>
          <dgm:chMax val="0"/>
          <dgm:chPref val="0"/>
          <dgm:bulletEnabled val="1"/>
        </dgm:presLayoutVars>
      </dgm:prSet>
      <dgm:spPr/>
    </dgm:pt>
  </dgm:ptLst>
  <dgm:cxnLst>
    <dgm:cxn modelId="{5D897E16-8227-414E-A502-4C6B95797317}" srcId="{9DCFCF97-6C60-4F86-AD10-F2DBBABD957C}" destId="{BB5EBEB1-8777-4A82-A2BB-DEC9B338ADA2}" srcOrd="5" destOrd="0" parTransId="{BD859F66-B5EC-40DB-8EA7-25BCB36C003A}" sibTransId="{C14DD3AA-340D-4C7F-9277-7DF55503A784}"/>
    <dgm:cxn modelId="{9E98A521-7440-4074-8AE4-23B8096EE3BC}" type="presOf" srcId="{8C9CA6D6-C1F9-4BD8-9B09-9B54597F2F76}" destId="{91494CCB-08A7-418F-972C-B74B37CD67C5}" srcOrd="0" destOrd="0" presId="urn:microsoft.com/office/officeart/2005/8/layout/chart3"/>
    <dgm:cxn modelId="{F9F5F266-B149-420F-8E49-072861F9C052}" type="presOf" srcId="{EBE0B070-CA0C-42F7-A197-E282750D793D}" destId="{5AD81E53-6B0E-47C5-A805-B0252EF76F43}" srcOrd="1" destOrd="0" presId="urn:microsoft.com/office/officeart/2005/8/layout/chart3"/>
    <dgm:cxn modelId="{05B99B68-F17E-4C8F-92DC-4399540793E3}" type="presOf" srcId="{BB5EBEB1-8777-4A82-A2BB-DEC9B338ADA2}" destId="{B5D8FFB2-041D-4D6A-A2EE-84C58EB09C05}" srcOrd="0" destOrd="0" presId="urn:microsoft.com/office/officeart/2005/8/layout/chart3"/>
    <dgm:cxn modelId="{D7941171-CEA5-44F1-82DF-C5A30649BD75}" type="presOf" srcId="{8E477B20-E4F4-42F0-8328-BE90B5592A3D}" destId="{7A9D694E-6CB5-4F90-B535-59EE2852E7BF}" srcOrd="0" destOrd="0" presId="urn:microsoft.com/office/officeart/2005/8/layout/chart3"/>
    <dgm:cxn modelId="{B3023152-471E-4B95-B261-3E5A812DCD1F}" type="presOf" srcId="{8E477B20-E4F4-42F0-8328-BE90B5592A3D}" destId="{176B7DA0-81DF-4F47-A7D9-FC729D4D1128}" srcOrd="1" destOrd="0" presId="urn:microsoft.com/office/officeart/2005/8/layout/chart3"/>
    <dgm:cxn modelId="{CD0C5972-FADD-44E6-A0E5-CD0EDF0FAFD7}" type="presOf" srcId="{8C9CA6D6-C1F9-4BD8-9B09-9B54597F2F76}" destId="{AA9F18AD-58EA-4619-AFF7-14E83391A7B5}" srcOrd="1" destOrd="0" presId="urn:microsoft.com/office/officeart/2005/8/layout/chart3"/>
    <dgm:cxn modelId="{CE26967D-812E-443E-BF00-7C736D783A91}" srcId="{9DCFCF97-6C60-4F86-AD10-F2DBBABD957C}" destId="{8C9CA6D6-C1F9-4BD8-9B09-9B54597F2F76}" srcOrd="2" destOrd="0" parTransId="{C70EAB1B-B13E-4BA4-AEB5-2D02041F7625}" sibTransId="{05F5B15C-E595-4FDE-AAEF-02CE3D8E8E9F}"/>
    <dgm:cxn modelId="{CE4DEC87-4B6B-4949-9A04-62291A6060F2}" type="presOf" srcId="{023B1DC6-5394-4D8D-ABFC-9C40208C8813}" destId="{D794008E-B341-417A-8AC8-9B104A6A2BF8}" srcOrd="1" destOrd="0" presId="urn:microsoft.com/office/officeart/2005/8/layout/chart3"/>
    <dgm:cxn modelId="{B376838D-7E9D-4167-A25E-22841508AA94}" type="presOf" srcId="{EBE0B070-CA0C-42F7-A197-E282750D793D}" destId="{5C06C518-77D9-4B2C-856A-486E7854393F}" srcOrd="0" destOrd="0" presId="urn:microsoft.com/office/officeart/2005/8/layout/chart3"/>
    <dgm:cxn modelId="{6E9F9F94-03F5-4D39-8CF4-C4557C2FC2A2}" type="presOf" srcId="{023B1DC6-5394-4D8D-ABFC-9C40208C8813}" destId="{87897DBE-45D2-4844-A025-33509384EB4A}" srcOrd="0" destOrd="0" presId="urn:microsoft.com/office/officeart/2005/8/layout/chart3"/>
    <dgm:cxn modelId="{0BA530A3-25D3-434E-A5A3-B21202945098}" type="presOf" srcId="{B0E39762-3C39-4E2E-98D8-CB15993DECD6}" destId="{73C60A79-1925-4C51-A646-D783C04C5F80}" srcOrd="0" destOrd="0" presId="urn:microsoft.com/office/officeart/2005/8/layout/chart3"/>
    <dgm:cxn modelId="{60B143A9-1AC4-40EC-9EB4-74283973D30C}" srcId="{9DCFCF97-6C60-4F86-AD10-F2DBBABD957C}" destId="{EBE0B070-CA0C-42F7-A197-E282750D793D}" srcOrd="1" destOrd="0" parTransId="{031A4CF0-6EDD-469A-81AA-3846FEB98E49}" sibTransId="{D4780D74-27AF-4963-ACB7-D3700CE8E325}"/>
    <dgm:cxn modelId="{539F79AE-256A-450B-BD3D-BCC181EF2BF9}" srcId="{9DCFCF97-6C60-4F86-AD10-F2DBBABD957C}" destId="{02D473FA-913A-40A1-928E-171CC626C3EE}" srcOrd="6" destOrd="0" parTransId="{FEA3C5AC-B279-44DC-9841-E52891538B91}" sibTransId="{D7598FAE-8B56-48D2-A649-D5E063E42FEC}"/>
    <dgm:cxn modelId="{CE844DBC-6B45-43D8-8091-E0EF8CEC26E2}" type="presOf" srcId="{02D473FA-913A-40A1-928E-171CC626C3EE}" destId="{259E753B-DE53-4EF9-BF8D-1BAA8D785381}" srcOrd="0" destOrd="0" presId="urn:microsoft.com/office/officeart/2005/8/layout/chart3"/>
    <dgm:cxn modelId="{EA8F61BF-4484-4149-A115-694E67B82473}" type="presOf" srcId="{02D473FA-913A-40A1-928E-171CC626C3EE}" destId="{66E0C74B-2074-4AE4-B26E-1A2EDDB5DC3E}" srcOrd="1" destOrd="0" presId="urn:microsoft.com/office/officeart/2005/8/layout/chart3"/>
    <dgm:cxn modelId="{E1CAB8C0-9440-4203-9342-6976BFB916A4}" srcId="{9DCFCF97-6C60-4F86-AD10-F2DBBABD957C}" destId="{023B1DC6-5394-4D8D-ABFC-9C40208C8813}" srcOrd="0" destOrd="0" parTransId="{66E59655-7455-458C-BCC5-CD57F0A1B2E0}" sibTransId="{62513991-EBEC-4FA5-ABF7-1B05604787D1}"/>
    <dgm:cxn modelId="{D4780ACF-BFFE-43E7-AD23-2D28F6AB659B}" srcId="{9DCFCF97-6C60-4F86-AD10-F2DBBABD957C}" destId="{B0E39762-3C39-4E2E-98D8-CB15993DECD6}" srcOrd="3" destOrd="0" parTransId="{42BDA587-1162-4A33-A7BC-028CE8E31E7A}" sibTransId="{449B13EE-CBC7-4921-8AA9-CE2063533661}"/>
    <dgm:cxn modelId="{708417D5-C165-438C-95AA-69A0C847F350}" type="presOf" srcId="{BB5EBEB1-8777-4A82-A2BB-DEC9B338ADA2}" destId="{374A13CB-3BF3-415E-ADBA-7FAA0137F298}" srcOrd="1" destOrd="0" presId="urn:microsoft.com/office/officeart/2005/8/layout/chart3"/>
    <dgm:cxn modelId="{2BDDBFE4-C8C9-49DA-B399-32F8F730B508}" type="presOf" srcId="{B0E39762-3C39-4E2E-98D8-CB15993DECD6}" destId="{180F5DF6-9002-45D5-AB67-30C3244F6815}" srcOrd="1" destOrd="0" presId="urn:microsoft.com/office/officeart/2005/8/layout/chart3"/>
    <dgm:cxn modelId="{17CF3FE8-4DAB-4699-B44E-CE3F297CF726}" srcId="{9DCFCF97-6C60-4F86-AD10-F2DBBABD957C}" destId="{8E477B20-E4F4-42F0-8328-BE90B5592A3D}" srcOrd="4" destOrd="0" parTransId="{3E6985A7-C6CE-4502-B88B-C69219D8D97A}" sibTransId="{1933B9EC-E048-4166-BC88-E540793BEFF9}"/>
    <dgm:cxn modelId="{5677CDED-EAD5-4151-855E-D3406CBE1D48}" type="presOf" srcId="{9DCFCF97-6C60-4F86-AD10-F2DBBABD957C}" destId="{20EFA8D1-8287-47A3-9F7E-FFB09FAD5FE3}" srcOrd="0" destOrd="0" presId="urn:microsoft.com/office/officeart/2005/8/layout/chart3"/>
    <dgm:cxn modelId="{5445461A-A1A7-4E2F-AAD0-7CB06A5B90F0}" type="presParOf" srcId="{20EFA8D1-8287-47A3-9F7E-FFB09FAD5FE3}" destId="{87897DBE-45D2-4844-A025-33509384EB4A}" srcOrd="0" destOrd="0" presId="urn:microsoft.com/office/officeart/2005/8/layout/chart3"/>
    <dgm:cxn modelId="{9782E9B1-6B5F-444E-B146-6466097C120D}" type="presParOf" srcId="{20EFA8D1-8287-47A3-9F7E-FFB09FAD5FE3}" destId="{D794008E-B341-417A-8AC8-9B104A6A2BF8}" srcOrd="1" destOrd="0" presId="urn:microsoft.com/office/officeart/2005/8/layout/chart3"/>
    <dgm:cxn modelId="{ECF25C7A-CCAD-4E84-96D7-DF5C516824EE}" type="presParOf" srcId="{20EFA8D1-8287-47A3-9F7E-FFB09FAD5FE3}" destId="{5C06C518-77D9-4B2C-856A-486E7854393F}" srcOrd="2" destOrd="0" presId="urn:microsoft.com/office/officeart/2005/8/layout/chart3"/>
    <dgm:cxn modelId="{04EE16F9-4155-4F28-8E2D-55DF1B582110}" type="presParOf" srcId="{20EFA8D1-8287-47A3-9F7E-FFB09FAD5FE3}" destId="{5AD81E53-6B0E-47C5-A805-B0252EF76F43}" srcOrd="3" destOrd="0" presId="urn:microsoft.com/office/officeart/2005/8/layout/chart3"/>
    <dgm:cxn modelId="{A8322E21-F6AA-4C71-9AB0-7B7A67504FA3}" type="presParOf" srcId="{20EFA8D1-8287-47A3-9F7E-FFB09FAD5FE3}" destId="{91494CCB-08A7-418F-972C-B74B37CD67C5}" srcOrd="4" destOrd="0" presId="urn:microsoft.com/office/officeart/2005/8/layout/chart3"/>
    <dgm:cxn modelId="{ABE3A902-5444-43CF-87FF-8A75B4DAE930}" type="presParOf" srcId="{20EFA8D1-8287-47A3-9F7E-FFB09FAD5FE3}" destId="{AA9F18AD-58EA-4619-AFF7-14E83391A7B5}" srcOrd="5" destOrd="0" presId="urn:microsoft.com/office/officeart/2005/8/layout/chart3"/>
    <dgm:cxn modelId="{ABE1E138-4976-4BD2-B4D7-EF63F4C139C9}" type="presParOf" srcId="{20EFA8D1-8287-47A3-9F7E-FFB09FAD5FE3}" destId="{73C60A79-1925-4C51-A646-D783C04C5F80}" srcOrd="6" destOrd="0" presId="urn:microsoft.com/office/officeart/2005/8/layout/chart3"/>
    <dgm:cxn modelId="{DEA96D99-F96E-4AA2-B455-BF050DA331F3}" type="presParOf" srcId="{20EFA8D1-8287-47A3-9F7E-FFB09FAD5FE3}" destId="{180F5DF6-9002-45D5-AB67-30C3244F6815}" srcOrd="7" destOrd="0" presId="urn:microsoft.com/office/officeart/2005/8/layout/chart3"/>
    <dgm:cxn modelId="{2A2E3052-9831-4434-B4B5-2E8920A1390A}" type="presParOf" srcId="{20EFA8D1-8287-47A3-9F7E-FFB09FAD5FE3}" destId="{7A9D694E-6CB5-4F90-B535-59EE2852E7BF}" srcOrd="8" destOrd="0" presId="urn:microsoft.com/office/officeart/2005/8/layout/chart3"/>
    <dgm:cxn modelId="{166AA5DF-83B9-447B-A6AE-4923A533A308}" type="presParOf" srcId="{20EFA8D1-8287-47A3-9F7E-FFB09FAD5FE3}" destId="{176B7DA0-81DF-4F47-A7D9-FC729D4D1128}" srcOrd="9" destOrd="0" presId="urn:microsoft.com/office/officeart/2005/8/layout/chart3"/>
    <dgm:cxn modelId="{2DA09AE2-0C37-4496-9D9B-AD6E5592F077}" type="presParOf" srcId="{20EFA8D1-8287-47A3-9F7E-FFB09FAD5FE3}" destId="{B5D8FFB2-041D-4D6A-A2EE-84C58EB09C05}" srcOrd="10" destOrd="0" presId="urn:microsoft.com/office/officeart/2005/8/layout/chart3"/>
    <dgm:cxn modelId="{E5A0A710-8E03-4356-AB5F-DF17E6EEE612}" type="presParOf" srcId="{20EFA8D1-8287-47A3-9F7E-FFB09FAD5FE3}" destId="{374A13CB-3BF3-415E-ADBA-7FAA0137F298}" srcOrd="11" destOrd="0" presId="urn:microsoft.com/office/officeart/2005/8/layout/chart3"/>
    <dgm:cxn modelId="{A2529701-783A-4012-9F80-5BDC767DC0F2}" type="presParOf" srcId="{20EFA8D1-8287-47A3-9F7E-FFB09FAD5FE3}" destId="{259E753B-DE53-4EF9-BF8D-1BAA8D785381}" srcOrd="12" destOrd="0" presId="urn:microsoft.com/office/officeart/2005/8/layout/chart3"/>
    <dgm:cxn modelId="{B3EA9517-B296-4383-8B3B-CECFB2FAE282}" type="presParOf" srcId="{20EFA8D1-8287-47A3-9F7E-FFB09FAD5FE3}" destId="{66E0C74B-2074-4AE4-B26E-1A2EDDB5DC3E}" srcOrd="1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FCE7-5800-4EA5-9AAE-0BB41783816E}">
      <dsp:nvSpPr>
        <dsp:cNvPr id="0" name=""/>
        <dsp:cNvSpPr/>
      </dsp:nvSpPr>
      <dsp:spPr>
        <a:xfrm>
          <a:off x="153161" y="0"/>
          <a:ext cx="8563356" cy="3776133"/>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77FEE1C2-3DF5-4EC3-9FE2-7B5425972364}">
      <dsp:nvSpPr>
        <dsp:cNvPr id="0" name=""/>
        <dsp:cNvSpPr/>
      </dsp:nvSpPr>
      <dsp:spPr>
        <a:xfrm>
          <a:off x="3031" y="1132839"/>
          <a:ext cx="1969692" cy="1510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TW" sz="1500" b="1" i="0" kern="1200" baseline="0" dirty="0">
              <a:latin typeface="Arial" panose="020B0604020202020204" pitchFamily="34" charset="0"/>
              <a:ea typeface="PMingLiU"/>
              <a:cs typeface="Arial" panose="020B0604020202020204" pitchFamily="34" charset="0"/>
            </a:rPr>
            <a:t>步骤 1：</a:t>
          </a:r>
          <a:endParaRPr lang="en-US" altLang="zh-TW" sz="1500" b="1" i="0" kern="1200" baseline="0" dirty="0">
            <a:latin typeface="Arial" panose="020B0604020202020204" pitchFamily="34" charset="0"/>
            <a:ea typeface="PMingLiU"/>
            <a:cs typeface="Arial" panose="020B0604020202020204" pitchFamily="34" charset="0"/>
          </a:endParaRPr>
        </a:p>
        <a:p>
          <a:pPr marL="0" lvl="0" indent="0" algn="ctr" defTabSz="666750">
            <a:lnSpc>
              <a:spcPct val="90000"/>
            </a:lnSpc>
            <a:spcBef>
              <a:spcPct val="0"/>
            </a:spcBef>
            <a:spcAft>
              <a:spcPct val="35000"/>
            </a:spcAft>
            <a:buNone/>
          </a:pPr>
          <a:r>
            <a:rPr lang="zh-TW" sz="1500" b="1" i="0" kern="1200" baseline="0" dirty="0">
              <a:latin typeface="Arial" panose="020B0604020202020204" pitchFamily="34" charset="0"/>
              <a:ea typeface="PMingLiU"/>
              <a:cs typeface="Arial" panose="020B0604020202020204" pitchFamily="34" charset="0"/>
            </a:rPr>
            <a:t>发展您的团队</a:t>
          </a:r>
        </a:p>
      </dsp:txBody>
      <dsp:txXfrm>
        <a:off x="76765" y="1206573"/>
        <a:ext cx="1822224" cy="1362985"/>
      </dsp:txXfrm>
    </dsp:sp>
    <dsp:sp modelId="{5609761A-7DE6-4ED1-A6CE-3020E69F9E69}">
      <dsp:nvSpPr>
        <dsp:cNvPr id="0" name=""/>
        <dsp:cNvSpPr/>
      </dsp:nvSpPr>
      <dsp:spPr>
        <a:xfrm>
          <a:off x="2301006" y="1132839"/>
          <a:ext cx="1969692" cy="1510453"/>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TW" sz="1500" b="1" i="0" kern="1200" baseline="0" dirty="0">
              <a:latin typeface="Arial" panose="020B0604020202020204" pitchFamily="34" charset="0"/>
              <a:ea typeface="PMingLiU"/>
              <a:cs typeface="Arial" panose="020B0604020202020204" pitchFamily="34" charset="0"/>
            </a:rPr>
            <a:t>步骤 2：   </a:t>
          </a:r>
          <a:endParaRPr lang="en-US" altLang="zh-TW" sz="1500" b="1" i="0" kern="1200" baseline="0" dirty="0">
            <a:latin typeface="Arial" panose="020B0604020202020204" pitchFamily="34" charset="0"/>
            <a:ea typeface="PMingLiU"/>
            <a:cs typeface="Arial" panose="020B0604020202020204" pitchFamily="34" charset="0"/>
          </a:endParaRPr>
        </a:p>
        <a:p>
          <a:pPr marL="0" lvl="0" indent="0" algn="ctr" defTabSz="666750">
            <a:lnSpc>
              <a:spcPct val="90000"/>
            </a:lnSpc>
            <a:spcBef>
              <a:spcPct val="0"/>
            </a:spcBef>
            <a:spcAft>
              <a:spcPct val="35000"/>
            </a:spcAft>
            <a:buNone/>
          </a:pPr>
          <a:r>
            <a:rPr lang="zh-TW" sz="1500" b="1" i="0" kern="1200" baseline="0" dirty="0">
              <a:latin typeface="Arial" panose="020B0604020202020204" pitchFamily="34" charset="0"/>
              <a:ea typeface="PMingLiU"/>
              <a:cs typeface="Arial" panose="020B0604020202020204" pitchFamily="34" charset="0"/>
            </a:rPr>
            <a:t>有机会的区域和现场研究</a:t>
          </a:r>
        </a:p>
      </dsp:txBody>
      <dsp:txXfrm>
        <a:off x="2374740" y="1206573"/>
        <a:ext cx="1822224" cy="1362985"/>
      </dsp:txXfrm>
    </dsp:sp>
    <dsp:sp modelId="{4B05BF5E-F82C-4C1F-9BCC-86B48D14A73F}">
      <dsp:nvSpPr>
        <dsp:cNvPr id="0" name=""/>
        <dsp:cNvSpPr/>
      </dsp:nvSpPr>
      <dsp:spPr>
        <a:xfrm>
          <a:off x="4598981" y="1132839"/>
          <a:ext cx="1969692" cy="1510453"/>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TW" sz="1500" b="1" i="0" kern="1200" baseline="0" dirty="0">
              <a:latin typeface="Arial" panose="020B0604020202020204" pitchFamily="34" charset="0"/>
              <a:ea typeface="PMingLiU"/>
              <a:cs typeface="Arial" panose="020B0604020202020204" pitchFamily="34" charset="0"/>
            </a:rPr>
            <a:t>步骤 3：</a:t>
          </a:r>
          <a:endParaRPr lang="en-US" altLang="zh-TW" sz="1500" b="1" i="0" kern="1200" baseline="0" dirty="0">
            <a:latin typeface="Arial" panose="020B0604020202020204" pitchFamily="34" charset="0"/>
            <a:ea typeface="PMingLiU"/>
            <a:cs typeface="Arial" panose="020B0604020202020204" pitchFamily="34" charset="0"/>
          </a:endParaRPr>
        </a:p>
        <a:p>
          <a:pPr marL="0" lvl="0" indent="0" algn="ctr" defTabSz="666750">
            <a:lnSpc>
              <a:spcPct val="90000"/>
            </a:lnSpc>
            <a:spcBef>
              <a:spcPct val="0"/>
            </a:spcBef>
            <a:spcAft>
              <a:spcPct val="35000"/>
            </a:spcAft>
            <a:buNone/>
          </a:pPr>
          <a:r>
            <a:rPr lang="zh-TW" sz="1500" b="1" i="0" kern="1200" baseline="0" dirty="0">
              <a:latin typeface="Arial" panose="020B0604020202020204" pitchFamily="34" charset="0"/>
              <a:ea typeface="PMingLiU"/>
              <a:cs typeface="Arial" panose="020B0604020202020204" pitchFamily="34" charset="0"/>
            </a:rPr>
            <a:t>宣传新分会和招募会员</a:t>
          </a:r>
        </a:p>
      </dsp:txBody>
      <dsp:txXfrm>
        <a:off x="4672715" y="1206573"/>
        <a:ext cx="1822224" cy="1362985"/>
      </dsp:txXfrm>
    </dsp:sp>
    <dsp:sp modelId="{F84B3C27-B563-41C1-9C18-DD42DA320954}">
      <dsp:nvSpPr>
        <dsp:cNvPr id="0" name=""/>
        <dsp:cNvSpPr/>
      </dsp:nvSpPr>
      <dsp:spPr>
        <a:xfrm>
          <a:off x="6896955" y="1132839"/>
          <a:ext cx="1969692" cy="151045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TW" sz="1500" b="1" i="0" kern="1200" baseline="0" dirty="0">
              <a:solidFill>
                <a:prstClr val="white"/>
              </a:solidFill>
              <a:latin typeface="Arial" panose="020B0604020202020204" pitchFamily="34" charset="0"/>
              <a:ea typeface="PMingLiU"/>
              <a:cs typeface="Arial" panose="020B0604020202020204" pitchFamily="34" charset="0"/>
            </a:rPr>
            <a:t>步骤 4：</a:t>
          </a:r>
          <a:endParaRPr lang="en-US" altLang="zh-TW" sz="1500" b="1" i="0" kern="1200" baseline="0" dirty="0">
            <a:solidFill>
              <a:prstClr val="white"/>
            </a:solidFill>
            <a:latin typeface="Arial" panose="020B0604020202020204" pitchFamily="34" charset="0"/>
            <a:ea typeface="PMingLiU"/>
            <a:cs typeface="Arial" panose="020B0604020202020204" pitchFamily="34" charset="0"/>
          </a:endParaRPr>
        </a:p>
        <a:p>
          <a:pPr marL="0" lvl="0" indent="0" algn="ctr" defTabSz="666750">
            <a:lnSpc>
              <a:spcPct val="90000"/>
            </a:lnSpc>
            <a:spcBef>
              <a:spcPct val="0"/>
            </a:spcBef>
            <a:spcAft>
              <a:spcPct val="35000"/>
            </a:spcAft>
            <a:buNone/>
          </a:pPr>
          <a:r>
            <a:rPr lang="zh-TW" sz="1500" b="1" i="0" kern="1200" baseline="0" dirty="0">
              <a:solidFill>
                <a:prstClr val="white"/>
              </a:solidFill>
              <a:latin typeface="Arial" panose="020B0604020202020204" pitchFamily="34" charset="0"/>
              <a:ea typeface="PMingLiU"/>
              <a:cs typeface="Arial" panose="020B0604020202020204" pitchFamily="34" charset="0"/>
            </a:rPr>
            <a:t>说明会和组织会议 </a:t>
          </a:r>
        </a:p>
      </dsp:txBody>
      <dsp:txXfrm>
        <a:off x="6970689" y="1206573"/>
        <a:ext cx="1822224" cy="136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BAEC-0318-4EA0-9349-8CD3DE21DAD5}">
      <dsp:nvSpPr>
        <dsp:cNvPr id="0" name=""/>
        <dsp:cNvSpPr/>
      </dsp:nvSpPr>
      <dsp:spPr>
        <a:xfrm rot="5400000">
          <a:off x="1597882" y="708998"/>
          <a:ext cx="617030" cy="702467"/>
        </a:xfrm>
        <a:prstGeom prst="bentUpArrow">
          <a:avLst>
            <a:gd name="adj1" fmla="val 32840"/>
            <a:gd name="adj2" fmla="val 25000"/>
            <a:gd name="adj3" fmla="val 35780"/>
          </a:avLst>
        </a:prstGeom>
        <a:solidFill>
          <a:srgbClr val="D08B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33FA1-9CAE-4A5A-A967-3BEBFDABFA45}">
      <dsp:nvSpPr>
        <dsp:cNvPr id="0" name=""/>
        <dsp:cNvSpPr/>
      </dsp:nvSpPr>
      <dsp:spPr>
        <a:xfrm>
          <a:off x="1434406" y="25007"/>
          <a:ext cx="1038716" cy="727068"/>
        </a:xfrm>
        <a:prstGeom prst="roundRect">
          <a:avLst>
            <a:gd name="adj" fmla="val 166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sz="2200" b="1" kern="1200" dirty="0">
              <a:latin typeface="Arial" panose="020B0604020202020204" pitchFamily="34" charset="0"/>
              <a:ea typeface="PMingLiU"/>
              <a:cs typeface="Arial" panose="020B0604020202020204" pitchFamily="34" charset="0"/>
            </a:rPr>
            <a:t>步骤 1</a:t>
          </a:r>
        </a:p>
      </dsp:txBody>
      <dsp:txXfrm>
        <a:off x="1469905" y="60506"/>
        <a:ext cx="967718" cy="656070"/>
      </dsp:txXfrm>
    </dsp:sp>
    <dsp:sp modelId="{D49EDA4D-C5F7-458C-91DD-6D8B097EA4B2}">
      <dsp:nvSpPr>
        <dsp:cNvPr id="0" name=""/>
        <dsp:cNvSpPr/>
      </dsp:nvSpPr>
      <dsp:spPr>
        <a:xfrm>
          <a:off x="2630320" y="84994"/>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7030A0"/>
            </a:buClr>
            <a:buSzPct val="100000"/>
            <a:buFont typeface="Wingdings" panose="05000000000000000000" pitchFamily="2" charset="2"/>
            <a:buChar char="Ø"/>
          </a:pPr>
          <a:r>
            <a:rPr lang="zh-TW" altLang="en-US" sz="1800" b="1" kern="1200" dirty="0">
              <a:solidFill>
                <a:srgbClr val="7030A0"/>
              </a:solidFill>
              <a:latin typeface="Arial" panose="020B0604020202020204" pitchFamily="34" charset="0"/>
              <a:ea typeface="PMingLiU"/>
              <a:cs typeface="Arial" panose="020B0604020202020204" pitchFamily="34" charset="0"/>
            </a:rPr>
            <a:t>确定您的目标</a:t>
          </a:r>
        </a:p>
      </dsp:txBody>
      <dsp:txXfrm>
        <a:off x="2630320" y="84994"/>
        <a:ext cx="3017518" cy="587648"/>
      </dsp:txXfrm>
    </dsp:sp>
    <dsp:sp modelId="{12A8E60C-7220-494C-95FF-9FF95E92138C}">
      <dsp:nvSpPr>
        <dsp:cNvPr id="0" name=""/>
        <dsp:cNvSpPr/>
      </dsp:nvSpPr>
      <dsp:spPr>
        <a:xfrm rot="5400000">
          <a:off x="3046291" y="1525736"/>
          <a:ext cx="617030" cy="702467"/>
        </a:xfrm>
        <a:prstGeom prst="bentUpArrow">
          <a:avLst>
            <a:gd name="adj1" fmla="val 32840"/>
            <a:gd name="adj2" fmla="val 25000"/>
            <a:gd name="adj3" fmla="val 3578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668C6-2F6F-4509-AEB0-88A9E8A9AB70}">
      <dsp:nvSpPr>
        <dsp:cNvPr id="0" name=""/>
        <dsp:cNvSpPr/>
      </dsp:nvSpPr>
      <dsp:spPr>
        <a:xfrm>
          <a:off x="2882815" y="841744"/>
          <a:ext cx="1038716" cy="727068"/>
        </a:xfrm>
        <a:prstGeom prst="roundRect">
          <a:avLst>
            <a:gd name="adj" fmla="val 16670"/>
          </a:avLst>
        </a:prstGeom>
        <a:solidFill>
          <a:srgbClr val="7671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sz="2200" b="1" kern="1200" dirty="0">
              <a:latin typeface="Arial" panose="020B0604020202020204" pitchFamily="34" charset="0"/>
              <a:ea typeface="PMingLiU"/>
              <a:cs typeface="Arial" panose="020B0604020202020204" pitchFamily="34" charset="0"/>
            </a:rPr>
            <a:t>步骤 2</a:t>
          </a:r>
        </a:p>
      </dsp:txBody>
      <dsp:txXfrm>
        <a:off x="2918314" y="877243"/>
        <a:ext cx="967718" cy="656070"/>
      </dsp:txXfrm>
    </dsp:sp>
    <dsp:sp modelId="{9613DF15-F0EC-4BC5-A109-D2728331966D}">
      <dsp:nvSpPr>
        <dsp:cNvPr id="0" name=""/>
        <dsp:cNvSpPr/>
      </dsp:nvSpPr>
      <dsp:spPr>
        <a:xfrm>
          <a:off x="4032706" y="92396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33373B"/>
            </a:buClr>
            <a:buSzPct val="100000"/>
            <a:buFont typeface="Wingdings" panose="05000000000000000000" pitchFamily="2" charset="2"/>
            <a:buChar char="Ø"/>
          </a:pPr>
          <a:r>
            <a:rPr lang="zh-TW" altLang="en-US" sz="1800" b="1" kern="1200" dirty="0">
              <a:latin typeface="Arial" panose="020B0604020202020204" pitchFamily="34" charset="0"/>
              <a:ea typeface="PMingLiU"/>
              <a:cs typeface="Arial" panose="020B0604020202020204" pitchFamily="34" charset="0"/>
            </a:rPr>
            <a:t>说明您的解决方法</a:t>
          </a:r>
        </a:p>
      </dsp:txBody>
      <dsp:txXfrm>
        <a:off x="4032706" y="923968"/>
        <a:ext cx="3017518" cy="587648"/>
      </dsp:txXfrm>
    </dsp:sp>
    <dsp:sp modelId="{F5A9C339-99C0-4B75-AB15-AA8AB8F747D1}">
      <dsp:nvSpPr>
        <dsp:cNvPr id="0" name=""/>
        <dsp:cNvSpPr/>
      </dsp:nvSpPr>
      <dsp:spPr>
        <a:xfrm rot="5400000">
          <a:off x="4494700" y="2342473"/>
          <a:ext cx="617030" cy="702467"/>
        </a:xfrm>
        <a:prstGeom prst="bentUpArrow">
          <a:avLst>
            <a:gd name="adj1" fmla="val 32840"/>
            <a:gd name="adj2" fmla="val 25000"/>
            <a:gd name="adj3" fmla="val 35780"/>
          </a:avLst>
        </a:prstGeom>
        <a:solidFill>
          <a:srgbClr val="FF8B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6D3B8-E872-46F9-AFD7-C46E36502BC5}">
      <dsp:nvSpPr>
        <dsp:cNvPr id="0" name=""/>
        <dsp:cNvSpPr/>
      </dsp:nvSpPr>
      <dsp:spPr>
        <a:xfrm>
          <a:off x="4331224" y="1658482"/>
          <a:ext cx="1038716" cy="727068"/>
        </a:xfrm>
        <a:prstGeom prst="roundRect">
          <a:avLst>
            <a:gd name="adj" fmla="val 16670"/>
          </a:avLst>
        </a:prstGeom>
        <a:solidFill>
          <a:srgbClr val="D2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sz="2200" b="1" kern="1200" dirty="0">
              <a:latin typeface="Arial" panose="020B0604020202020204" pitchFamily="34" charset="0"/>
              <a:ea typeface="PMingLiU"/>
              <a:cs typeface="Arial" panose="020B0604020202020204" pitchFamily="34" charset="0"/>
            </a:rPr>
            <a:t>步骤 3</a:t>
          </a:r>
        </a:p>
      </dsp:txBody>
      <dsp:txXfrm>
        <a:off x="4366723" y="1693981"/>
        <a:ext cx="967718" cy="656070"/>
      </dsp:txXfrm>
    </dsp:sp>
    <dsp:sp modelId="{96777DAA-842C-4140-8CA1-B879947FDF68}">
      <dsp:nvSpPr>
        <dsp:cNvPr id="0" name=""/>
        <dsp:cNvSpPr/>
      </dsp:nvSpPr>
      <dsp:spPr>
        <a:xfrm>
          <a:off x="5515625" y="1728195"/>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zh-TW" altLang="en-US" sz="1800" b="1" kern="1200" dirty="0">
              <a:solidFill>
                <a:srgbClr val="D20000"/>
              </a:solidFill>
              <a:latin typeface="Arial" panose="020B0604020202020204" pitchFamily="34" charset="0"/>
              <a:ea typeface="PMingLiU"/>
              <a:cs typeface="Arial" panose="020B0604020202020204" pitchFamily="34" charset="0"/>
            </a:rPr>
            <a:t>解释是什么让您与众不同</a:t>
          </a:r>
        </a:p>
      </dsp:txBody>
      <dsp:txXfrm>
        <a:off x="5515625" y="1728195"/>
        <a:ext cx="3017518" cy="587648"/>
      </dsp:txXfrm>
    </dsp:sp>
    <dsp:sp modelId="{E965D5DD-6F74-4AB2-9E2B-F64AF5EE0917}">
      <dsp:nvSpPr>
        <dsp:cNvPr id="0" name=""/>
        <dsp:cNvSpPr/>
      </dsp:nvSpPr>
      <dsp:spPr>
        <a:xfrm rot="5400000">
          <a:off x="5943109" y="3159211"/>
          <a:ext cx="617030" cy="702467"/>
        </a:xfrm>
        <a:prstGeom prst="bentUpArrow">
          <a:avLst>
            <a:gd name="adj1" fmla="val 32840"/>
            <a:gd name="adj2" fmla="val 25000"/>
            <a:gd name="adj3" fmla="val 35780"/>
          </a:avLst>
        </a:prstGeom>
        <a:solidFill>
          <a:srgbClr val="A3F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EF3E69-E29A-4925-96EC-80AEC6ED6B80}">
      <dsp:nvSpPr>
        <dsp:cNvPr id="0" name=""/>
        <dsp:cNvSpPr/>
      </dsp:nvSpPr>
      <dsp:spPr>
        <a:xfrm>
          <a:off x="5779633" y="2475219"/>
          <a:ext cx="1038716" cy="727068"/>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sz="2200" b="1" kern="1200" dirty="0">
              <a:latin typeface="Arial" panose="020B0604020202020204" pitchFamily="34" charset="0"/>
              <a:ea typeface="PMingLiU"/>
              <a:cs typeface="Arial" panose="020B0604020202020204" pitchFamily="34" charset="0"/>
            </a:rPr>
            <a:t>步骤 4</a:t>
          </a:r>
        </a:p>
      </dsp:txBody>
      <dsp:txXfrm>
        <a:off x="5815132" y="2510718"/>
        <a:ext cx="967718" cy="656070"/>
      </dsp:txXfrm>
    </dsp:sp>
    <dsp:sp modelId="{9AB9027A-2EDE-4548-8417-5FDD5BAF79AC}">
      <dsp:nvSpPr>
        <dsp:cNvPr id="0" name=""/>
        <dsp:cNvSpPr/>
      </dsp:nvSpPr>
      <dsp:spPr>
        <a:xfrm>
          <a:off x="6986531" y="259002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5"/>
            </a:buClr>
            <a:buSzPct val="100000"/>
            <a:buFont typeface="Wingdings" panose="05000000000000000000" pitchFamily="2" charset="2"/>
            <a:buChar char="Ø"/>
          </a:pPr>
          <a:r>
            <a:rPr lang="zh-TW" altLang="en-US" sz="1800" b="1" kern="1200" dirty="0">
              <a:solidFill>
                <a:schemeClr val="accent5"/>
              </a:solidFill>
              <a:latin typeface="Arial" panose="020B0604020202020204" pitchFamily="34" charset="0"/>
              <a:ea typeface="PMingLiU"/>
              <a:cs typeface="Arial" panose="020B0604020202020204" pitchFamily="34" charset="0"/>
            </a:rPr>
            <a:t>结论</a:t>
          </a:r>
        </a:p>
      </dsp:txBody>
      <dsp:txXfrm>
        <a:off x="6986531" y="2590028"/>
        <a:ext cx="3017518" cy="587648"/>
      </dsp:txXfrm>
    </dsp:sp>
    <dsp:sp modelId="{822C2EBB-7592-4D91-B7AF-9075C5B9198A}">
      <dsp:nvSpPr>
        <dsp:cNvPr id="0" name=""/>
        <dsp:cNvSpPr/>
      </dsp:nvSpPr>
      <dsp:spPr>
        <a:xfrm>
          <a:off x="7228042" y="3291957"/>
          <a:ext cx="1038716" cy="727068"/>
        </a:xfrm>
        <a:prstGeom prst="roundRect">
          <a:avLst>
            <a:gd name="adj" fmla="val 166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sz="2200" b="1" kern="1200" dirty="0">
              <a:latin typeface="Arial" panose="020B0604020202020204" pitchFamily="34" charset="0"/>
              <a:ea typeface="PMingLiU"/>
              <a:cs typeface="Arial" panose="020B0604020202020204" pitchFamily="34" charset="0"/>
            </a:rPr>
            <a:t>步骤 5</a:t>
          </a:r>
        </a:p>
      </dsp:txBody>
      <dsp:txXfrm>
        <a:off x="7263541" y="3327456"/>
        <a:ext cx="967718" cy="656070"/>
      </dsp:txXfrm>
    </dsp:sp>
    <dsp:sp modelId="{9ED1295A-2F22-41EE-96DA-06D9FCE95ED0}">
      <dsp:nvSpPr>
        <dsp:cNvPr id="0" name=""/>
        <dsp:cNvSpPr/>
      </dsp:nvSpPr>
      <dsp:spPr>
        <a:xfrm>
          <a:off x="8477828" y="3376020"/>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3"/>
            </a:buClr>
            <a:buSzPct val="100000"/>
            <a:buFont typeface="Wingdings" panose="05000000000000000000" pitchFamily="2" charset="2"/>
            <a:buChar char="Ø"/>
          </a:pPr>
          <a:r>
            <a:rPr lang="zh-TW" altLang="en-US" sz="1800" b="1" kern="1200" dirty="0">
              <a:solidFill>
                <a:srgbClr val="00B0F0"/>
              </a:solidFill>
              <a:latin typeface="Arial" panose="020B0604020202020204" pitchFamily="34" charset="0"/>
              <a:ea typeface="PMingLiU"/>
              <a:cs typeface="Arial" panose="020B0604020202020204" pitchFamily="34" charset="0"/>
            </a:rPr>
            <a:t>精进和练习</a:t>
          </a:r>
        </a:p>
      </dsp:txBody>
      <dsp:txXfrm>
        <a:off x="8477828" y="3376020"/>
        <a:ext cx="3017518" cy="587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7DBE-45D2-4844-A025-33509384EB4A}">
      <dsp:nvSpPr>
        <dsp:cNvPr id="0" name=""/>
        <dsp:cNvSpPr/>
      </dsp:nvSpPr>
      <dsp:spPr>
        <a:xfrm>
          <a:off x="1618596" y="669291"/>
          <a:ext cx="5504383" cy="5504383"/>
        </a:xfrm>
        <a:prstGeom prst="pie">
          <a:avLst>
            <a:gd name="adj1" fmla="val 16200000"/>
            <a:gd name="adj2" fmla="val 19285716"/>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rgbClr val="FF5C35"/>
              </a:solidFill>
              <a:latin typeface="Calibri"/>
              <a:ea typeface="PMingLiU"/>
              <a:cs typeface="+mn-cs"/>
            </a:rPr>
            <a:t>*</a:t>
          </a:r>
        </a:p>
      </dsp:txBody>
      <dsp:txXfrm>
        <a:off x="4425177" y="1193518"/>
        <a:ext cx="1507152" cy="950161"/>
      </dsp:txXfrm>
    </dsp:sp>
    <dsp:sp modelId="{5C06C518-77D9-4B2C-856A-486E7854393F}">
      <dsp:nvSpPr>
        <dsp:cNvPr id="0" name=""/>
        <dsp:cNvSpPr/>
      </dsp:nvSpPr>
      <dsp:spPr>
        <a:xfrm>
          <a:off x="1612908" y="671665"/>
          <a:ext cx="5504383" cy="5504383"/>
        </a:xfrm>
        <a:prstGeom prst="pie">
          <a:avLst>
            <a:gd name="adj1" fmla="val 19285716"/>
            <a:gd name="adj2" fmla="val 77142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Calibri"/>
              <a:ea typeface="PMingLiU"/>
              <a:cs typeface="+mn-cs"/>
            </a:rPr>
            <a:t>亲戚</a:t>
          </a:r>
        </a:p>
      </dsp:txBody>
      <dsp:txXfrm>
        <a:off x="5380790" y="2637517"/>
        <a:ext cx="1598892" cy="1015689"/>
      </dsp:txXfrm>
    </dsp:sp>
    <dsp:sp modelId="{91494CCB-08A7-418F-972C-B74B37CD67C5}">
      <dsp:nvSpPr>
        <dsp:cNvPr id="0" name=""/>
        <dsp:cNvSpPr/>
      </dsp:nvSpPr>
      <dsp:spPr>
        <a:xfrm>
          <a:off x="1612908" y="671665"/>
          <a:ext cx="5504383" cy="5504383"/>
        </a:xfrm>
        <a:prstGeom prst="pie">
          <a:avLst>
            <a:gd name="adj1" fmla="val 771428"/>
            <a:gd name="adj2" fmla="val 3857143"/>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Calibri"/>
              <a:ea typeface="PMingLiU"/>
              <a:cs typeface="+mn-cs"/>
            </a:rPr>
            <a:t>朋友</a:t>
          </a:r>
        </a:p>
      </dsp:txBody>
      <dsp:txXfrm>
        <a:off x="5151441" y="3948084"/>
        <a:ext cx="1441624" cy="1048454"/>
      </dsp:txXfrm>
    </dsp:sp>
    <dsp:sp modelId="{73C60A79-1925-4C51-A646-D783C04C5F80}">
      <dsp:nvSpPr>
        <dsp:cNvPr id="0" name=""/>
        <dsp:cNvSpPr/>
      </dsp:nvSpPr>
      <dsp:spPr>
        <a:xfrm>
          <a:off x="1612908" y="671665"/>
          <a:ext cx="5504383" cy="5504383"/>
        </a:xfrm>
        <a:prstGeom prst="pie">
          <a:avLst>
            <a:gd name="adj1" fmla="val 3857226"/>
            <a:gd name="adj2" fmla="val 694285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Calibri"/>
              <a:ea typeface="PMingLiU"/>
              <a:cs typeface="+mn-cs"/>
            </a:rPr>
            <a:t>邻居</a:t>
          </a:r>
        </a:p>
      </dsp:txBody>
      <dsp:txXfrm>
        <a:off x="3627906" y="4996538"/>
        <a:ext cx="1474388" cy="1048454"/>
      </dsp:txXfrm>
    </dsp:sp>
    <dsp:sp modelId="{7A9D694E-6CB5-4F90-B535-59EE2852E7BF}">
      <dsp:nvSpPr>
        <dsp:cNvPr id="0" name=""/>
        <dsp:cNvSpPr/>
      </dsp:nvSpPr>
      <dsp:spPr>
        <a:xfrm>
          <a:off x="1612908" y="671665"/>
          <a:ext cx="5504383" cy="5504383"/>
        </a:xfrm>
        <a:prstGeom prst="pie">
          <a:avLst>
            <a:gd name="adj1" fmla="val 6942858"/>
            <a:gd name="adj2" fmla="val 10028574"/>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Calibri"/>
              <a:ea typeface="PMingLiU"/>
              <a:cs typeface="+mn-cs"/>
            </a:rPr>
            <a:t>教友 </a:t>
          </a:r>
        </a:p>
      </dsp:txBody>
      <dsp:txXfrm>
        <a:off x="2137135" y="3948084"/>
        <a:ext cx="1441624" cy="1048454"/>
      </dsp:txXfrm>
    </dsp:sp>
    <dsp:sp modelId="{B5D8FFB2-041D-4D6A-A2EE-84C58EB09C05}">
      <dsp:nvSpPr>
        <dsp:cNvPr id="0" name=""/>
        <dsp:cNvSpPr/>
      </dsp:nvSpPr>
      <dsp:spPr>
        <a:xfrm>
          <a:off x="1612908" y="671665"/>
          <a:ext cx="5504383" cy="5504383"/>
        </a:xfrm>
        <a:prstGeom prst="pie">
          <a:avLst>
            <a:gd name="adj1" fmla="val 10028574"/>
            <a:gd name="adj2" fmla="val 13114284"/>
          </a:avLst>
        </a:prstGeom>
        <a:solidFill>
          <a:schemeClr val="accent4"/>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rgbClr val="FF5C35"/>
              </a:solidFill>
              <a:latin typeface="Calibri"/>
              <a:ea typeface="PMingLiU"/>
              <a:cs typeface="+mn-cs"/>
            </a:rPr>
            <a:t>*</a:t>
          </a:r>
        </a:p>
      </dsp:txBody>
      <dsp:txXfrm>
        <a:off x="1750518" y="2637517"/>
        <a:ext cx="1598892" cy="1015689"/>
      </dsp:txXfrm>
    </dsp:sp>
    <dsp:sp modelId="{259E753B-DE53-4EF9-BF8D-1BAA8D785381}">
      <dsp:nvSpPr>
        <dsp:cNvPr id="0" name=""/>
        <dsp:cNvSpPr/>
      </dsp:nvSpPr>
      <dsp:spPr>
        <a:xfrm>
          <a:off x="1612908" y="671665"/>
          <a:ext cx="5504383" cy="5504383"/>
        </a:xfrm>
        <a:prstGeom prst="pie">
          <a:avLst>
            <a:gd name="adj1" fmla="val 13114284"/>
            <a:gd name="adj2" fmla="val 16200000"/>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solidFill>
                <a:schemeClr val="bg1"/>
              </a:solidFill>
              <a:latin typeface="Calibri"/>
              <a:ea typeface="PMingLiU"/>
              <a:cs typeface="+mn-cs"/>
            </a:rPr>
            <a:t>业务往来者以及同事</a:t>
          </a:r>
        </a:p>
      </dsp:txBody>
      <dsp:txXfrm>
        <a:off x="2805525" y="1195892"/>
        <a:ext cx="1507152" cy="9501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8/28/2023</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342900" indent="-342900">
              <a:buClr>
                <a:srgbClr val="10233F"/>
              </a:buClr>
              <a:buSzPct val="100000"/>
              <a:buFont typeface="Wingdings" panose="05000000000000000000" pitchFamily="2" charset="2"/>
              <a:buChar char="Ø"/>
            </a:pPr>
            <a:r>
              <a:rPr lang="zh-TW" sz="1200" dirty="0">
                <a:solidFill>
                  <a:schemeClr val="accent6">
                    <a:lumMod val="75000"/>
                    <a:lumOff val="25000"/>
                  </a:schemeClr>
                </a:solidFill>
                <a:latin typeface="Arial" charset="0"/>
                <a:ea typeface="PMingLiU" charset="0"/>
                <a:cs typeface="Arial" charset="0"/>
              </a:rPr>
              <a:t>帮助理解在社区中发展新分会的重要性。</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1200" dirty="0">
                <a:solidFill>
                  <a:schemeClr val="accent6">
                    <a:lumMod val="75000"/>
                    <a:lumOff val="25000"/>
                  </a:schemeClr>
                </a:solidFill>
                <a:latin typeface="Arial" charset="0"/>
                <a:ea typeface="PMingLiU" charset="0"/>
                <a:cs typeface="Arial" charset="0"/>
              </a:rPr>
              <a:t>获得关于新分会招募会员的方法和工具方面的知识，并增进理解。</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1200" dirty="0">
                <a:solidFill>
                  <a:schemeClr val="accent6">
                    <a:lumMod val="75000"/>
                    <a:lumOff val="25000"/>
                  </a:schemeClr>
                </a:solidFill>
                <a:latin typeface="Arial" charset="0"/>
                <a:ea typeface="PMingLiU" charset="0"/>
                <a:cs typeface="Arial" charset="0"/>
              </a:rPr>
              <a:t>获得关于为新分会举办说明会及组织会议方面的知识。</a:t>
            </a:r>
          </a:p>
          <a:p>
            <a:pPr marL="342900" indent="-342900">
              <a:buClr>
                <a:srgbClr val="10233F"/>
              </a:buClr>
              <a:buSzPct val="100000"/>
              <a:buFont typeface="Wingdings" panose="05000000000000000000" pitchFamily="2" charset="2"/>
              <a:buChar char="Ø"/>
            </a:pPr>
            <a:endParaRPr lang="en-US" sz="12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1200" dirty="0">
                <a:solidFill>
                  <a:schemeClr val="accent6">
                    <a:lumMod val="75000"/>
                    <a:lumOff val="25000"/>
                  </a:schemeClr>
                </a:solidFill>
                <a:latin typeface="Arial" charset="0"/>
                <a:ea typeface="PMingLiU" charset="0"/>
                <a:cs typeface="Arial" charset="0"/>
              </a:rPr>
              <a:t>描述新分会授证的流程。</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0" indent="0">
              <a:buClr>
                <a:srgbClr val="10233F"/>
              </a:buClr>
              <a:buSzPct val="100000"/>
              <a:buFont typeface="Wingdings" panose="05000000000000000000" pitchFamily="2" charset="2"/>
              <a:buNone/>
            </a:pPr>
            <a:endParaRPr lang="en-US" sz="1200" dirty="0">
              <a:solidFill>
                <a:schemeClr val="accent6">
                  <a:lumMod val="75000"/>
                  <a:lumOff val="25000"/>
                </a:schemeClr>
              </a:solidFill>
              <a:latin typeface="Arial" charset="0"/>
              <a:ea typeface="Arial" charset="0"/>
              <a:cs typeface="Arial"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a:t>
            </a:fld>
            <a:endParaRPr lang="en-US" dirty="0"/>
          </a:p>
        </p:txBody>
      </p:sp>
    </p:spTree>
    <p:extLst>
      <p:ext uri="{BB962C8B-B14F-4D97-AF65-F5344CB8AC3E}">
        <p14:creationId xmlns:p14="http://schemas.microsoft.com/office/powerpoint/2010/main" val="1216349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b="1" dirty="0"/>
              <a:t>讲师讲稿:</a:t>
            </a:r>
          </a:p>
          <a:p>
            <a:r>
              <a:rPr lang="zh-TW" sz="1200" b="1" dirty="0">
                <a:solidFill>
                  <a:srgbClr val="33373B"/>
                </a:solidFill>
              </a:rPr>
              <a:t>确定分会的地区是成立新分会的关键。  新分会发展</a:t>
            </a:r>
            <a:r>
              <a:rPr lang="zh-CN" altLang="en-US" sz="1200" b="1" dirty="0">
                <a:solidFill>
                  <a:srgbClr val="33373B"/>
                </a:solidFill>
              </a:rPr>
              <a:t>的</a:t>
            </a:r>
            <a:r>
              <a:rPr lang="zh-TW" sz="1200" b="1" dirty="0">
                <a:solidFill>
                  <a:srgbClr val="33373B"/>
                </a:solidFill>
              </a:rPr>
              <a:t>社区需要评估可以帮助确定需求最大的最佳地点。</a:t>
            </a:r>
          </a:p>
          <a:p>
            <a:endParaRPr lang="en-US" dirty="0"/>
          </a:p>
          <a:p>
            <a:r>
              <a:rPr lang="zh-TW" dirty="0"/>
              <a:t>在决定新分会的机会区域时，  您应该考虑以下因素：（朗读投影片） </a:t>
            </a:r>
          </a:p>
          <a:p>
            <a:endParaRPr lang="en-US" dirty="0"/>
          </a:p>
        </p:txBody>
      </p:sp>
    </p:spTree>
    <p:extLst>
      <p:ext uri="{BB962C8B-B14F-4D97-AF65-F5344CB8AC3E}">
        <p14:creationId xmlns:p14="http://schemas.microsoft.com/office/powerpoint/2010/main" val="1940662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讲师笔记：</a:t>
            </a:r>
          </a:p>
          <a:p>
            <a:r>
              <a:rPr lang="zh-TW" dirty="0"/>
              <a:t>实地发展研究的目的是评估社区的需求 、衡量授证分会的可行性，并收集有关社区的其他相关信息。</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（朗读投影片） </a:t>
            </a:r>
          </a:p>
          <a:p>
            <a:endParaRPr lang="en-US" dirty="0"/>
          </a:p>
        </p:txBody>
      </p:sp>
    </p:spTree>
    <p:extLst>
      <p:ext uri="{BB962C8B-B14F-4D97-AF65-F5344CB8AC3E}">
        <p14:creationId xmlns:p14="http://schemas.microsoft.com/office/powerpoint/2010/main" val="2634971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b="1" dirty="0"/>
              <a:t>讲师讲稿:</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区创建一个坚实的宣传计划非常重要。</a:t>
            </a:r>
            <a:r>
              <a:rPr lang="zh-TW" b="0" dirty="0">
                <a:solidFill>
                  <a:srgbClr val="33373B"/>
                </a:solidFill>
              </a:rPr>
              <a:t>宣传新分会对于成功地建立新分会是很重要的。 </a:t>
            </a:r>
          </a:p>
          <a:p>
            <a:endParaRPr lang="en-US" dirty="0"/>
          </a:p>
          <a:p>
            <a:r>
              <a:rPr lang="zh-TW" dirty="0"/>
              <a:t>招募计划应包括以下的内容： </a:t>
            </a:r>
          </a:p>
          <a:p>
            <a:endParaRPr lang="en-US" dirty="0"/>
          </a:p>
          <a:p>
            <a:r>
              <a:rPr lang="zh-TW" dirty="0"/>
              <a:t>何人——制作一份潜在会员名单 </a:t>
            </a:r>
          </a:p>
          <a:p>
            <a:endParaRPr lang="en-US" dirty="0"/>
          </a:p>
          <a:p>
            <a:r>
              <a:rPr lang="zh-TW" dirty="0"/>
              <a:t>何地——在考虑在哪里宣传新分会时，请记住您的潜在会员是谁，以及向这些潜在会员宣传的最佳方式是什么。推广的方式有很多种，使用多种多样的方式是接触尽可能多的人的最佳方式。 </a:t>
            </a:r>
          </a:p>
          <a:p>
            <a:endParaRPr lang="en-US" dirty="0"/>
          </a:p>
          <a:p>
            <a:r>
              <a:rPr lang="zh-TW" dirty="0"/>
              <a:t>何事——电梯演说是招募过程的关键部分。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何时——在游说时随身携带信息，包括联系信息，为回答潜在会员更多问题做准备。此外，随身携带说明会的邀请函，以便潜在成员可以计划参加。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889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b="1" dirty="0"/>
              <a:t>讲师讲稿:</a:t>
            </a:r>
          </a:p>
          <a:p>
            <a:pPr marL="0" indent="0" algn="l">
              <a:buNone/>
            </a:pPr>
            <a:endParaRPr lang="en-US" b="1" u="sng" dirty="0">
              <a:solidFill>
                <a:srgbClr val="002060"/>
              </a:solidFill>
            </a:endParaRPr>
          </a:p>
          <a:p>
            <a:pPr marL="0" indent="0" algn="l">
              <a:buNone/>
            </a:pPr>
            <a:r>
              <a:rPr lang="zh-TW" b="1" u="sng" dirty="0">
                <a:solidFill>
                  <a:srgbClr val="002060"/>
                </a:solidFill>
              </a:rPr>
              <a:t>编写完美的电梯演说的五个简单步骤</a:t>
            </a:r>
          </a:p>
          <a:p>
            <a:pPr algn="ctr"/>
            <a:endParaRPr lang="en-US" b="1" u="sng" dirty="0">
              <a:solidFill>
                <a:srgbClr val="002060"/>
              </a:solidFill>
            </a:endParaRPr>
          </a:p>
          <a:p>
            <a:pPr lvl="1"/>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zh-TW" b="1" dirty="0">
                <a:solidFill>
                  <a:srgbClr val="002060"/>
                </a:solidFill>
              </a:rPr>
              <a:t>步骤一：确定您的目标</a:t>
            </a:r>
          </a:p>
          <a:p>
            <a:pPr marL="1711291" lvl="3" indent="-342900">
              <a:spcBef>
                <a:spcPts val="0"/>
              </a:spcBef>
              <a:buClr>
                <a:srgbClr val="33373B"/>
              </a:buClr>
              <a:buSzPct val="100000"/>
              <a:buFont typeface="Wingdings" panose="05000000000000000000" pitchFamily="2" charset="2"/>
              <a:buChar char="Ø"/>
            </a:pPr>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zh-TW" b="1" dirty="0">
                <a:solidFill>
                  <a:srgbClr val="002060"/>
                </a:solidFill>
              </a:rPr>
              <a:t>步骤二：说明您的解决方法</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zh-TW" b="1" dirty="0">
                <a:solidFill>
                  <a:srgbClr val="002060"/>
                </a:solidFill>
              </a:rPr>
              <a:t>步骤三 : 解释是什么让您与众不同</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zh-TW" b="1" dirty="0">
                <a:solidFill>
                  <a:srgbClr val="002060"/>
                </a:solidFill>
              </a:rPr>
              <a:t>步骤四：结论</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zh-TW" b="1" dirty="0">
                <a:solidFill>
                  <a:srgbClr val="002060"/>
                </a:solidFill>
              </a:rPr>
              <a:t>步骤五：精进和练习</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rgbClr val="002060"/>
                </a:solidFill>
              </a:rPr>
              <a:t>有一个好的电梯演说是必要的。  演讲应该是 20-30 秒的长度，有趣、令人难忘、且简明扼要。</a:t>
            </a:r>
          </a:p>
          <a:p>
            <a:endParaRPr lang="en-US" dirty="0"/>
          </a:p>
        </p:txBody>
      </p:sp>
    </p:spTree>
    <p:extLst>
      <p:ext uri="{BB962C8B-B14F-4D97-AF65-F5344CB8AC3E}">
        <p14:creationId xmlns:p14="http://schemas.microsoft.com/office/powerpoint/2010/main" val="249646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b="1" dirty="0"/>
              <a:t>讲师讲稿:</a:t>
            </a:r>
          </a:p>
          <a:p>
            <a:r>
              <a:rPr lang="zh-TW" sz="1200" dirty="0">
                <a:solidFill>
                  <a:schemeClr val="tx1"/>
                </a:solidFill>
              </a:rPr>
              <a:t>有一个好的电梯演讲是必要的。  演讲应该是 20-30 秒的长度，有趣、令人难忘、且简明扼要。 </a:t>
            </a:r>
          </a:p>
          <a:p>
            <a:endParaRPr lang="en-US" sz="1200" dirty="0">
              <a:solidFill>
                <a:schemeClr val="tx1"/>
              </a:solidFill>
            </a:endParaRPr>
          </a:p>
          <a:p>
            <a:r>
              <a:rPr lang="zh-TW" sz="1200" dirty="0">
                <a:solidFill>
                  <a:schemeClr val="tx1"/>
                </a:solidFill>
              </a:rPr>
              <a:t>以下是一个电梯演说的例子。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（朗读投影片） </a:t>
            </a:r>
          </a:p>
          <a:p>
            <a:endParaRPr lang="en-US" dirty="0"/>
          </a:p>
        </p:txBody>
      </p:sp>
    </p:spTree>
    <p:extLst>
      <p:ext uri="{BB962C8B-B14F-4D97-AF65-F5344CB8AC3E}">
        <p14:creationId xmlns:p14="http://schemas.microsoft.com/office/powerpoint/2010/main" val="2615210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b="1" dirty="0"/>
              <a:t>讲师讲稿:</a:t>
            </a:r>
          </a:p>
          <a:p>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solidFill>
                  <a:schemeClr val="accent4"/>
                </a:solidFill>
                <a:ea typeface="Arial" charset="0"/>
                <a:cs typeface="Arial" panose="020B0604020202020204" pitchFamily="34" charset="0"/>
              </a:rPr>
              <a:t>成为狮友的有意义的部分之一是提供给会员的福利。</a:t>
            </a:r>
          </a:p>
          <a:p>
            <a:endParaRPr lang="en-US" dirty="0">
              <a:cs typeface="Calibri"/>
            </a:endParaRPr>
          </a:p>
          <a:p>
            <a:r>
              <a:rPr lang="zh-TW" dirty="0"/>
              <a:t>（朗读投影片）</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20</a:t>
            </a:fld>
            <a:endParaRPr lang="en-US" dirty="0"/>
          </a:p>
        </p:txBody>
      </p:sp>
    </p:spTree>
    <p:extLst>
      <p:ext uri="{BB962C8B-B14F-4D97-AF65-F5344CB8AC3E}">
        <p14:creationId xmlns:p14="http://schemas.microsoft.com/office/powerpoint/2010/main" val="3905251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b="1" dirty="0"/>
              <a:t>讲师讲稿:</a:t>
            </a:r>
          </a:p>
          <a:p>
            <a:r>
              <a:rPr lang="zh-TW" dirty="0"/>
              <a:t>招募会员是发展新分会最关键的部分。  作为一个团队，您应该列出您认为重要的个人姓名，以便分享狮子会的价值。</a:t>
            </a:r>
            <a:br>
              <a:rPr lang="zh-TW" dirty="0"/>
            </a:br>
            <a:r>
              <a:rPr lang="zh-TW" dirty="0"/>
              <a:t>  如果招募团队中的某个人在社区中有重要关系，那么这些人就是很好的开始。  他们是能够帮助您确定在社区中您还应该联系谁的人。</a:t>
            </a:r>
          </a:p>
          <a:p>
            <a:endParaRPr lang="en-US" dirty="0"/>
          </a:p>
          <a:p>
            <a:endParaRPr lang="en-US" dirty="0"/>
          </a:p>
          <a:p>
            <a:r>
              <a:rPr lang="zh-TW" dirty="0"/>
              <a:t>会员发展轮是编篡可能被邀请加入分会的人员名单的有效方法。（朗读投影片）</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solidFill>
                  <a:srgbClr val="33373B"/>
                </a:solidFill>
              </a:rPr>
              <a:t>*每个人都是潜在的未来狮友，都可以为某个狮子分会做出贡献。</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solidFill>
                  <a:srgbClr val="33373B"/>
                </a:solidFill>
              </a:rPr>
              <a:t>请学员举例说出几种方法</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dirty="0">
                <a:solidFill>
                  <a:srgbClr val="33373B"/>
                </a:solidFill>
              </a:rPr>
              <a:t>青年群组</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dirty="0">
                <a:solidFill>
                  <a:srgbClr val="33373B"/>
                </a:solidFill>
              </a:rPr>
              <a:t>青年领导</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dirty="0">
                <a:solidFill>
                  <a:srgbClr val="33373B"/>
                </a:solidFill>
              </a:rPr>
              <a:t>政府官员</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dirty="0">
                <a:solidFill>
                  <a:srgbClr val="33373B"/>
                </a:solidFill>
              </a:rPr>
              <a:t>等等。</a:t>
            </a:r>
          </a:p>
          <a:p>
            <a:endParaRPr lang="en-US" dirty="0"/>
          </a:p>
        </p:txBody>
      </p:sp>
    </p:spTree>
    <p:extLst>
      <p:ext uri="{BB962C8B-B14F-4D97-AF65-F5344CB8AC3E}">
        <p14:creationId xmlns:p14="http://schemas.microsoft.com/office/powerpoint/2010/main" val="1337249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讲师讲稿:</a:t>
            </a:r>
          </a:p>
          <a:p>
            <a:r>
              <a:rPr lang="zh-TW" dirty="0"/>
              <a:t>在一般情况下，有五个发展狮子会的方法。  五种策略包括：（朗读投影片中的“我们将如何招募”。  请在这部分自由举出个人例子）</a:t>
            </a:r>
          </a:p>
          <a:p>
            <a:endParaRPr lang="en-US" dirty="0"/>
          </a:p>
          <a:p>
            <a:r>
              <a:rPr lang="zh-TW" dirty="0"/>
              <a:t>游说是最常使用的方法。  这通常会在几天内完成，并在当地市中心/主要街道区域或整个社区有当地企业的地方进行。  企业主是重点，因为他们在社区中拥有投资利益。  拉票不在居民区进行。  对于个人关系（即邻居），招募团队应邀请他们参加说明会。可以请当地企业张贴传单来宣传说明会，进行一些预游说。 </a:t>
            </a:r>
          </a:p>
          <a:p>
            <a:endParaRPr lang="en-US" dirty="0"/>
          </a:p>
          <a:p>
            <a:r>
              <a:rPr lang="zh-TW" dirty="0"/>
              <a:t>以下是关于成功招募和游说的一些技巧。（朗读投影片）</a:t>
            </a:r>
          </a:p>
          <a:p>
            <a:endParaRPr lang="en-US" dirty="0"/>
          </a:p>
        </p:txBody>
      </p:sp>
    </p:spTree>
    <p:extLst>
      <p:ext uri="{BB962C8B-B14F-4D97-AF65-F5344CB8AC3E}">
        <p14:creationId xmlns:p14="http://schemas.microsoft.com/office/powerpoint/2010/main" val="183530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sz="1200" dirty="0"/>
              <a:t>可以向会员发展司订购</a:t>
            </a:r>
            <a:r>
              <a:rPr lang="zh-TW" sz="1200" b="1" dirty="0">
                <a:solidFill>
                  <a:schemeClr val="accent4"/>
                </a:solidFill>
              </a:rPr>
              <a:t>招募材料</a:t>
            </a:r>
            <a:r>
              <a:rPr lang="zh-TW" sz="1200" dirty="0"/>
              <a:t>。  </a:t>
            </a:r>
            <a:r>
              <a:rPr lang="zh-TW" sz="1200" dirty="0">
                <a:solidFill>
                  <a:srgbClr val="33373B"/>
                </a:solidFill>
              </a:rPr>
              <a:t>可通过建立新会网页或使用本QR码订购。</a:t>
            </a:r>
          </a:p>
          <a:p>
            <a:endParaRPr lang="en-US" i="0" dirty="0"/>
          </a:p>
          <a:p>
            <a:r>
              <a:rPr lang="zh-TW" i="0" dirty="0"/>
              <a:t>说明可以从国际狮子会免费订购和运送数量有限的招募材料。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23</a:t>
            </a:fld>
            <a:endParaRPr lang="en-US" dirty="0"/>
          </a:p>
        </p:txBody>
      </p:sp>
    </p:spTree>
    <p:extLst>
      <p:ext uri="{BB962C8B-B14F-4D97-AF65-F5344CB8AC3E}">
        <p14:creationId xmlns:p14="http://schemas.microsoft.com/office/powerpoint/2010/main" val="300995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b="1" dirty="0"/>
              <a:t>讲师笔记：</a:t>
            </a:r>
          </a:p>
          <a:p>
            <a:r>
              <a:rPr lang="zh-TW" dirty="0"/>
              <a:t>在招募新分会员的所有年份中，我们发现有人不加入狮子会的首要原因是他们根本没有被邀请。您可以使用授证会员申请表收集必要的联系信息，也可以使用提供给总监和分会组织者的招募表。  在游说阶段，收集信息的工作应由一人负责。所有的线索都应该交给一个人，然后这个人将创建一个每天更新的主列表。</a:t>
            </a:r>
          </a:p>
          <a:p>
            <a:endParaRPr lang="en-US" dirty="0"/>
          </a:p>
          <a:p>
            <a:r>
              <a:rPr lang="zh-TW" dirty="0"/>
              <a:t>（朗读投影片）</a:t>
            </a:r>
          </a:p>
          <a:p>
            <a:endParaRPr lang="en-US" dirty="0"/>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24</a:t>
            </a:fld>
            <a:endParaRPr lang="en-US" dirty="0"/>
          </a:p>
        </p:txBody>
      </p:sp>
    </p:spTree>
    <p:extLst>
      <p:ext uri="{BB962C8B-B14F-4D97-AF65-F5344CB8AC3E}">
        <p14:creationId xmlns:p14="http://schemas.microsoft.com/office/powerpoint/2010/main" val="411435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b="1" dirty="0"/>
              <a:t>讲师讲稿:</a:t>
            </a:r>
          </a:p>
          <a:p>
            <a:r>
              <a:rPr lang="zh-TW" dirty="0"/>
              <a:t>贵区已迈出探索新分会组建的第一步。  在我们继续前进之前，我们必须了解，“为什么组织一个新分会很重要”，狮子会为人们提供反馈社区和帮助有需要的人的机会。以下是成立新分会的益处。</a:t>
            </a:r>
          </a:p>
          <a:p>
            <a:endParaRPr lang="en-US" sz="1200" dirty="0"/>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造福社区</a:t>
            </a:r>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提供新的服务机会</a:t>
            </a:r>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履行未满足的需求</a:t>
            </a:r>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实现改变</a:t>
            </a:r>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恢复会员发展的活力</a:t>
            </a:r>
          </a:p>
          <a:p>
            <a:pPr marL="342900" indent="-342900">
              <a:lnSpc>
                <a:spcPct val="200000"/>
              </a:lnSpc>
              <a:buClr>
                <a:srgbClr val="10233F"/>
              </a:buClr>
              <a:buSzPct val="100000"/>
              <a:buFont typeface="Wingdings" panose="05000000000000000000" pitchFamily="2" charset="2"/>
              <a:buChar char="Ø"/>
            </a:pPr>
            <a:r>
              <a:rPr lang="zh-TW" sz="1200" dirty="0">
                <a:solidFill>
                  <a:srgbClr val="10233F"/>
                </a:solidFill>
                <a:latin typeface="Arial" charset="0"/>
                <a:ea typeface="PMingLiU" charset="0"/>
                <a:cs typeface="Arial" charset="0"/>
              </a:rPr>
              <a:t>培养新的领导人</a:t>
            </a:r>
          </a:p>
          <a:p>
            <a:pPr algn="just"/>
            <a:endParaRPr lang="en-US" sz="1600" dirty="0"/>
          </a:p>
        </p:txBody>
      </p:sp>
      <p:sp>
        <p:nvSpPr>
          <p:cNvPr id="4" name="Slide Number Placeholder 3"/>
          <p:cNvSpPr>
            <a:spLocks noGrp="1"/>
          </p:cNvSpPr>
          <p:nvPr>
            <p:ph type="sldNum" sz="quarter" idx="5"/>
          </p:nvPr>
        </p:nvSpPr>
        <p:spPr/>
        <p:txBody>
          <a:bodyPr/>
          <a:lstStyle/>
          <a:p>
            <a:fld id="{9F9FA9B6-D2BD-41BF-AB52-F7C9269A6FB7}" type="slidenum">
              <a:rPr lang="en-US" smtClean="0"/>
              <a:t>4</a:t>
            </a:fld>
            <a:endParaRPr lang="en-US" dirty="0"/>
          </a:p>
        </p:txBody>
      </p:sp>
      <p:sp>
        <p:nvSpPr>
          <p:cNvPr id="6" name="TextBox 5">
            <a:extLst>
              <a:ext uri="{FF2B5EF4-FFF2-40B4-BE49-F238E27FC236}">
                <a16:creationId xmlns:a16="http://schemas.microsoft.com/office/drawing/2014/main" id="{F42781AA-C87B-58E0-74A6-79AC6364A75E}"/>
              </a:ext>
            </a:extLst>
          </p:cNvPr>
          <p:cNvSpPr txBox="1"/>
          <p:nvPr/>
        </p:nvSpPr>
        <p:spPr>
          <a:xfrm>
            <a:off x="481167" y="4724400"/>
            <a:ext cx="6375245" cy="1477328"/>
          </a:xfrm>
          <a:prstGeom prst="rect">
            <a:avLst/>
          </a:prstGeom>
          <a:noFill/>
        </p:spPr>
        <p:txBody>
          <a:bodyPr wrap="square">
            <a:spAutoFit/>
          </a:bodyPr>
          <a:lstStyle/>
          <a:p>
            <a:r>
              <a:rPr lang="zh-TW" b="1" dirty="0"/>
              <a:t>讲师讲稿:</a:t>
            </a:r>
          </a:p>
          <a:p>
            <a:r>
              <a:rPr lang="zh-TW" dirty="0"/>
              <a:t>贵区已迈出探索成立新分会的第一步。  在我们继续前进之前，我们必须了解，“为什么组织一个新分会很重要”，狮子会为人们提供反馈社区和帮助有需要的人的机会。以下是成立新分会的益处。</a:t>
            </a:r>
          </a:p>
        </p:txBody>
      </p:sp>
    </p:spTree>
    <p:extLst>
      <p:ext uri="{BB962C8B-B14F-4D97-AF65-F5344CB8AC3E}">
        <p14:creationId xmlns:p14="http://schemas.microsoft.com/office/powerpoint/2010/main" val="1216349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b="1" dirty="0"/>
              <a:t>讲师笔记：</a:t>
            </a:r>
          </a:p>
          <a:p>
            <a:r>
              <a:rPr lang="zh-TW" dirty="0"/>
              <a:t>说明会是潜在会员首次聚集在一起，以了解狮子会和新分会。  目的是开始建立新分会的会员，并准备成功的组织会议。</a:t>
            </a:r>
          </a:p>
          <a:p>
            <a:endParaRPr lang="en-US" dirty="0"/>
          </a:p>
          <a:p>
            <a:r>
              <a:rPr lang="zh-TW" dirty="0"/>
              <a:t>大约20-25%的登记者会出席说明会。  不要灰心。    增加参加率的方法有以下几种：</a:t>
            </a:r>
          </a:p>
          <a:p>
            <a:pPr marL="171450" indent="-171450">
              <a:buFontTx/>
              <a:buChar char="-"/>
            </a:pPr>
            <a:r>
              <a:rPr lang="zh-TW" dirty="0"/>
              <a:t>在通过电话或电子邮件首次联系后的48小时内跟进潜在会员。</a:t>
            </a:r>
          </a:p>
          <a:p>
            <a:pPr marL="171450" indent="-171450">
              <a:buFontTx/>
              <a:buChar char="-"/>
            </a:pPr>
            <a:r>
              <a:rPr lang="zh-TW" dirty="0"/>
              <a:t>邀请潜在会员带一名朋友前来</a:t>
            </a:r>
          </a:p>
          <a:p>
            <a:pPr marL="171450" indent="-171450">
              <a:buFontTx/>
              <a:buChar char="-"/>
            </a:pPr>
            <a:r>
              <a:rPr lang="zh-TW" dirty="0"/>
              <a:t>通过当地报纸和社交媒体等宣传说明会。</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26</a:t>
            </a:fld>
            <a:endParaRPr lang="en-US" dirty="0"/>
          </a:p>
        </p:txBody>
      </p:sp>
    </p:spTree>
    <p:extLst>
      <p:ext uri="{BB962C8B-B14F-4D97-AF65-F5344CB8AC3E}">
        <p14:creationId xmlns:p14="http://schemas.microsoft.com/office/powerpoint/2010/main" val="176646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b="1" dirty="0"/>
              <a:t>讲师讲稿:</a:t>
            </a:r>
          </a:p>
          <a:p>
            <a:r>
              <a:rPr lang="zh-TW" dirty="0"/>
              <a:t>组织会议是分会会员选举干部并开始计划第一个服务方案的场合。此会议的安排设置与说明会相同。  区招募团队应该是组织会议和后续会议的一部分，直到分会授证为止。  新分会支持团队为新分会提供指导和支持，而不是让分会看起来像其他分会。  组织会议可以决定新分会员如何看待国际狮子会，并可以决定他们在分会的活跃程度和时间。   组织会议应分几次会议进行，上述内容可以分几次会议进行。</a:t>
            </a:r>
          </a:p>
          <a:p>
            <a:r>
              <a:rPr lang="zh-TW" dirty="0"/>
              <a:t>（朗读投影片）</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27</a:t>
            </a:fld>
            <a:endParaRPr lang="en-US" dirty="0"/>
          </a:p>
        </p:txBody>
      </p:sp>
    </p:spTree>
    <p:extLst>
      <p:ext uri="{BB962C8B-B14F-4D97-AF65-F5344CB8AC3E}">
        <p14:creationId xmlns:p14="http://schemas.microsoft.com/office/powerpoint/2010/main" val="3433483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t>说明会和组织会议的PowerPoint可以在</a:t>
            </a:r>
            <a:r>
              <a:rPr lang="zh-TW" sz="1200" b="1" dirty="0">
                <a:solidFill>
                  <a:schemeClr val="accent5"/>
                </a:solidFill>
              </a:rPr>
              <a:t>建立新分会网页</a:t>
            </a:r>
            <a:r>
              <a:rPr lang="zh-TW" sz="1200" dirty="0"/>
              <a:t>上找到</a:t>
            </a:r>
            <a:r>
              <a:rPr lang="zh-TW" sz="1200" dirty="0">
                <a:solidFill>
                  <a:srgbClr val="33373B"/>
                </a:solidFill>
              </a:rPr>
              <a:t>。</a:t>
            </a:r>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28</a:t>
            </a:fld>
            <a:endParaRPr lang="en-US" dirty="0"/>
          </a:p>
        </p:txBody>
      </p:sp>
    </p:spTree>
    <p:extLst>
      <p:ext uri="{BB962C8B-B14F-4D97-AF65-F5344CB8AC3E}">
        <p14:creationId xmlns:p14="http://schemas.microsoft.com/office/powerpoint/2010/main" val="4143503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43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讲师笔记：</a:t>
            </a:r>
          </a:p>
          <a:p>
            <a:endParaRPr lang="en-US" dirty="0"/>
          </a:p>
          <a:p>
            <a:r>
              <a:rPr lang="zh-TW" dirty="0"/>
              <a:t>一旦分会获得 20 名会员，区和/或分会就可以开始新的分会授证申请程序。   新分会申请有四个关键因素。  我们将在接下来的四张投影片中讨论这几个因素。  这些因素是：  分会命名、提交申请、授证费和会费以及授证核准。</a:t>
            </a:r>
          </a:p>
          <a:p>
            <a:endParaRPr lang="en-US" dirty="0"/>
          </a:p>
          <a:p>
            <a:r>
              <a:rPr lang="zh-TW" dirty="0"/>
              <a:t>（朗读投影片）</a:t>
            </a:r>
          </a:p>
          <a:p>
            <a:endParaRPr lang="en-US" dirty="0"/>
          </a:p>
        </p:txBody>
      </p:sp>
    </p:spTree>
    <p:extLst>
      <p:ext uri="{BB962C8B-B14F-4D97-AF65-F5344CB8AC3E}">
        <p14:creationId xmlns:p14="http://schemas.microsoft.com/office/powerpoint/2010/main" val="401433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讲师笔记：</a:t>
            </a:r>
          </a:p>
          <a:p>
            <a:r>
              <a:rPr lang="zh-TW" dirty="0">
                <a:latin typeface="Arial" charset="0"/>
                <a:ea typeface="PMingLiU" charset="0"/>
                <a:cs typeface="Arial" charset="0"/>
              </a:rPr>
              <a:t>既然分会已经开始开会，现在是提交申请以获得核准的时候了。   应使用授证申请工作表作为指南，以确保您收集了在线提交申请所需的所有必要信息。  LCI计划职员和/或MyLCI支持团队可以为申请提供帮助。</a:t>
            </a:r>
          </a:p>
          <a:p>
            <a:endParaRPr lang="en-US" dirty="0">
              <a:latin typeface="Arial" charset="0"/>
              <a:ea typeface="Arial" charset="0"/>
              <a:cs typeface="Arial" charset="0"/>
            </a:endParaRPr>
          </a:p>
          <a:p>
            <a:r>
              <a:rPr lang="zh-TW" dirty="0">
                <a:latin typeface="Arial" charset="0"/>
                <a:ea typeface="PMingLiU" charset="0"/>
                <a:cs typeface="Arial" charset="0"/>
              </a:rPr>
              <a:t>以下是提交新申请所必需的。（朗读投影片）</a:t>
            </a:r>
          </a:p>
        </p:txBody>
      </p:sp>
    </p:spTree>
    <p:extLst>
      <p:ext uri="{BB962C8B-B14F-4D97-AF65-F5344CB8AC3E}">
        <p14:creationId xmlns:p14="http://schemas.microsoft.com/office/powerpoint/2010/main" val="4100467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讲师笔记：</a:t>
            </a:r>
          </a:p>
          <a:p>
            <a:pPr marL="0" indent="0">
              <a:spcBef>
                <a:spcPts val="300"/>
              </a:spcBef>
              <a:buNone/>
            </a:pPr>
            <a:r>
              <a:rPr lang="zh-TW" dirty="0">
                <a:latin typeface="Arial" charset="0"/>
                <a:ea typeface="PMingLiU" charset="0"/>
                <a:cs typeface="Arial" charset="0"/>
              </a:rPr>
              <a:t>新授证分会</a:t>
            </a:r>
            <a:r>
              <a:rPr lang="zh-CN" altLang="en-US" dirty="0">
                <a:latin typeface="Arial" charset="0"/>
                <a:ea typeface="PMingLiU" charset="0"/>
                <a:cs typeface="Arial" charset="0"/>
              </a:rPr>
              <a:t>的</a:t>
            </a:r>
            <a:r>
              <a:rPr lang="zh-TW" dirty="0">
                <a:latin typeface="Arial" charset="0"/>
                <a:ea typeface="PMingLiU" charset="0"/>
                <a:cs typeface="Arial" charset="0"/>
              </a:rPr>
              <a:t>会员了解与狮子会会员相关的一些费用和会费，这是非常重要的。  不了解费用结构被认为是新授证分会留不住</a:t>
            </a:r>
            <a:r>
              <a:rPr lang="zh-TW" altLang="en-US" dirty="0">
                <a:latin typeface="Arial" charset="0"/>
                <a:ea typeface="PMingLiU" charset="0"/>
                <a:cs typeface="Arial" charset="0"/>
              </a:rPr>
              <a:t>创会会员</a:t>
            </a:r>
            <a:r>
              <a:rPr lang="zh-TW" dirty="0">
                <a:latin typeface="Arial" charset="0"/>
                <a:ea typeface="PMingLiU" charset="0"/>
                <a:cs typeface="Arial" charset="0"/>
              </a:rPr>
              <a:t>的原因之一。  费用和会费可以在说明会期间进行一般性讨论，但应在组织会议期间进行更详细的讨论。  </a:t>
            </a:r>
          </a:p>
          <a:p>
            <a:pPr marL="0" indent="0">
              <a:spcBef>
                <a:spcPts val="300"/>
              </a:spcBef>
              <a:buNone/>
            </a:pPr>
            <a:endParaRPr lang="en-US" dirty="0">
              <a:latin typeface="Arial" charset="0"/>
              <a:ea typeface="Arial" charset="0"/>
              <a:cs typeface="Arial" charset="0"/>
            </a:endParaRPr>
          </a:p>
          <a:p>
            <a:pPr marL="0" indent="0">
              <a:spcBef>
                <a:spcPts val="300"/>
              </a:spcBef>
              <a:buNone/>
            </a:pPr>
            <a:r>
              <a:rPr lang="zh-TW" dirty="0">
                <a:latin typeface="Arial" charset="0"/>
                <a:ea typeface="PMingLiU" charset="0"/>
                <a:cs typeface="Arial" charset="0"/>
              </a:rPr>
              <a:t>（朗读投影片）</a:t>
            </a:r>
          </a:p>
          <a:p>
            <a:endParaRPr lang="en-US" dirty="0"/>
          </a:p>
        </p:txBody>
      </p:sp>
    </p:spTree>
    <p:extLst>
      <p:ext uri="{BB962C8B-B14F-4D97-AF65-F5344CB8AC3E}">
        <p14:creationId xmlns:p14="http://schemas.microsoft.com/office/powerpoint/2010/main" val="38812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t>请查看授证申请检查单 (TK40)，了解当前的入会费和国际会费金额。</a:t>
            </a:r>
            <a:r>
              <a:rPr lang="zh-TW" sz="1200" dirty="0">
                <a:solidFill>
                  <a:srgbClr val="33373B"/>
                </a:solidFill>
              </a:rPr>
              <a:t> </a:t>
            </a:r>
          </a:p>
          <a:p>
            <a:endParaRPr lang="en-US" i="0" dirty="0"/>
          </a:p>
          <a:p>
            <a:r>
              <a:rPr lang="zh-TW" i="0" dirty="0"/>
              <a:t>该文件也可以在建立新分会网页上找到。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33</a:t>
            </a:fld>
            <a:endParaRPr lang="en-US" dirty="0"/>
          </a:p>
        </p:txBody>
      </p:sp>
    </p:spTree>
    <p:extLst>
      <p:ext uri="{BB962C8B-B14F-4D97-AF65-F5344CB8AC3E}">
        <p14:creationId xmlns:p14="http://schemas.microsoft.com/office/powerpoint/2010/main" val="4230786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新分会授证流程可能需要最多45天。  该流程分为 5 个步骤，申请流程的时间长度取决于提交申请的团队的响应时间。  将有一名指定的LCI协调员在整个过程中为申请提供支持。  </a:t>
            </a:r>
          </a:p>
          <a:p>
            <a:endParaRPr lang="en-US" dirty="0"/>
          </a:p>
          <a:p>
            <a:r>
              <a:rPr lang="zh-TW" dirty="0"/>
              <a:t>在分会完成核准程序之后，接下来应该采取以下授证活动。  导狮、推广团队和辅导分会/区将通过特许活动支持分会。</a:t>
            </a:r>
          </a:p>
          <a:p>
            <a:endParaRPr lang="en-US" dirty="0"/>
          </a:p>
          <a:p>
            <a:r>
              <a:rPr lang="zh-TW" dirty="0"/>
              <a:t>（朗读投影片）</a:t>
            </a:r>
          </a:p>
          <a:p>
            <a:endParaRPr lang="en-US" dirty="0"/>
          </a:p>
        </p:txBody>
      </p:sp>
    </p:spTree>
    <p:extLst>
      <p:ext uri="{BB962C8B-B14F-4D97-AF65-F5344CB8AC3E}">
        <p14:creationId xmlns:p14="http://schemas.microsoft.com/office/powerpoint/2010/main" val="2854408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讲师笔记：</a:t>
            </a:r>
          </a:p>
          <a:p>
            <a:endParaRPr lang="en-US" b="1" dirty="0"/>
          </a:p>
          <a:p>
            <a:r>
              <a:rPr lang="zh-TW" dirty="0"/>
              <a:t>一旦分会已发展起来，重要的是要继续发展分会，以确保分会的强大和可行。  新分会在区内无法持续超过一年的首要原因之一，是新分会没有得到强大的支持系统。</a:t>
            </a:r>
          </a:p>
          <a:p>
            <a:endParaRPr lang="en-US" dirty="0"/>
          </a:p>
          <a:p>
            <a:r>
              <a:rPr lang="zh-TW" dirty="0"/>
              <a:t> 以下内容将有助于新分会的持续发展。（朗读投影片）</a:t>
            </a:r>
          </a:p>
          <a:p>
            <a:endParaRPr lang="en-US" dirty="0"/>
          </a:p>
        </p:txBody>
      </p:sp>
    </p:spTree>
    <p:extLst>
      <p:ext uri="{BB962C8B-B14F-4D97-AF65-F5344CB8AC3E}">
        <p14:creationId xmlns:p14="http://schemas.microsoft.com/office/powerpoint/2010/main" val="1321504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i="1" dirty="0"/>
              <a:t>讲师笔记：  这是本演示中非常重要的部分。  应该重申，区应该做最适合社区的事情。  分会组织者应了解每种分会的类型/形式。  如果他们在提交申请之前有具体问题，您可以随时将他们转至membership@lionsclubs.org。    </a:t>
            </a:r>
          </a:p>
          <a:p>
            <a:endParaRPr lang="en-US" sz="1100" b="1" dirty="0"/>
          </a:p>
          <a:p>
            <a:r>
              <a:rPr lang="zh-TW" sz="1100" dirty="0">
                <a:latin typeface="Arial" charset="0"/>
                <a:ea typeface="PMingLiU" charset="0"/>
                <a:cs typeface="Arial" charset="0"/>
              </a:rPr>
              <a:t>我们的世界不断地在改变，我们希望新分能够适合会员的生活。 </a:t>
            </a:r>
          </a:p>
          <a:p>
            <a:endParaRPr lang="en-US" sz="1100" dirty="0">
              <a:latin typeface="Arial" charset="0"/>
              <a:ea typeface="Arial" charset="0"/>
              <a:cs typeface="Arial" charset="0"/>
            </a:endParaRPr>
          </a:p>
          <a:p>
            <a:r>
              <a:rPr lang="zh-TW" sz="1100" dirty="0">
                <a:latin typeface="Arial" charset="0"/>
                <a:ea typeface="PMingLiU" charset="0"/>
                <a:cs typeface="Arial" charset="0"/>
              </a:rPr>
              <a:t>以下是提供的分会类别。   </a:t>
            </a:r>
          </a:p>
          <a:p>
            <a:endParaRPr lang="en-US" sz="1100" dirty="0">
              <a:latin typeface="Arial" charset="0"/>
              <a:ea typeface="Arial" charset="0"/>
              <a:cs typeface="Arial" charset="0"/>
            </a:endParaRPr>
          </a:p>
          <a:p>
            <a:r>
              <a:rPr lang="zh-TW" sz="1100" dirty="0">
                <a:latin typeface="Arial" charset="0"/>
                <a:ea typeface="PMingLiU" charset="0"/>
                <a:cs typeface="Arial" charset="0"/>
              </a:rPr>
              <a:t>（朗读投影片）</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5</a:t>
            </a:fld>
            <a:endParaRPr lang="en-US" dirty="0"/>
          </a:p>
        </p:txBody>
      </p:sp>
    </p:spTree>
    <p:extLst>
      <p:ext uri="{BB962C8B-B14F-4D97-AF65-F5344CB8AC3E}">
        <p14:creationId xmlns:p14="http://schemas.microsoft.com/office/powerpoint/2010/main" val="1279540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36</a:t>
            </a:fld>
            <a:endParaRPr lang="en-US" dirty="0"/>
          </a:p>
        </p:txBody>
      </p:sp>
    </p:spTree>
    <p:extLst>
      <p:ext uri="{BB962C8B-B14F-4D97-AF65-F5344CB8AC3E}">
        <p14:creationId xmlns:p14="http://schemas.microsoft.com/office/powerpoint/2010/main" val="1117451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zh-TW" b="1" dirty="0"/>
              <a:t>讲师笔记：</a:t>
            </a:r>
          </a:p>
          <a:p>
            <a:endParaRPr lang="en-US" dirty="0"/>
          </a:p>
          <a:p>
            <a:r>
              <a:rPr lang="zh-TW" dirty="0"/>
              <a:t>参与新分会的发展是一项重大的成就。  为了强调发展新分会的重要，国际狮子会提供许多特别的奖项来表扬有心发展新分会之狮友的珍贵服务。（朗读投影片）</a:t>
            </a:r>
          </a:p>
          <a:p>
            <a:endParaRPr lang="en-US" dirty="0"/>
          </a:p>
          <a:p>
            <a:r>
              <a:rPr lang="zh-TW" dirty="0"/>
              <a:t>更多信息参见会员发展奖项网页。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38</a:t>
            </a:fld>
            <a:endParaRPr lang="en-US" dirty="0"/>
          </a:p>
        </p:txBody>
      </p:sp>
    </p:spTree>
    <p:extLst>
      <p:ext uri="{BB962C8B-B14F-4D97-AF65-F5344CB8AC3E}">
        <p14:creationId xmlns:p14="http://schemas.microsoft.com/office/powerpoint/2010/main" val="2243513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t>可以向会员发展司订购</a:t>
            </a:r>
            <a:r>
              <a:rPr lang="zh-TW" sz="1200" b="1" dirty="0">
                <a:solidFill>
                  <a:schemeClr val="accent4"/>
                </a:solidFill>
              </a:rPr>
              <a:t>招募材料</a:t>
            </a:r>
            <a:r>
              <a:rPr lang="zh-TW" sz="1200" dirty="0"/>
              <a:t>。  </a:t>
            </a:r>
            <a:r>
              <a:rPr lang="zh-TW" sz="1200" dirty="0">
                <a:solidFill>
                  <a:srgbClr val="33373B"/>
                </a:solidFill>
              </a:rPr>
              <a:t>可访问建立新分会网页或使用本QR码订购。</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solidFill>
                  <a:srgbClr val="33373B"/>
                </a:solidFill>
              </a:rPr>
              <a:t>可从网上找到会员申请和支持文件的可填写PDF格式。 </a:t>
            </a:r>
          </a:p>
          <a:p>
            <a:endParaRPr lang="en-US" dirty="0"/>
          </a:p>
        </p:txBody>
      </p:sp>
    </p:spTree>
    <p:extLst>
      <p:ext uri="{BB962C8B-B14F-4D97-AF65-F5344CB8AC3E}">
        <p14:creationId xmlns:p14="http://schemas.microsoft.com/office/powerpoint/2010/main" val="2379339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zh-TW" dirty="0"/>
              <a:t>（朗读投影片）</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41</a:t>
            </a:fld>
            <a:endParaRPr lang="en-US" dirty="0"/>
          </a:p>
        </p:txBody>
      </p:sp>
    </p:spTree>
    <p:extLst>
      <p:ext uri="{BB962C8B-B14F-4D97-AF65-F5344CB8AC3E}">
        <p14:creationId xmlns:p14="http://schemas.microsoft.com/office/powerpoint/2010/main" val="1052132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471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9591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zh-TW" b="1" dirty="0"/>
              <a:t>讲师笔记：</a:t>
            </a:r>
          </a:p>
          <a:p>
            <a:r>
              <a:rPr lang="zh-TW" dirty="0"/>
              <a:t>这张投影片上列出的分会信息在新分会申请中并未列为“分会类型”，而是应被视为分会名称。</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latin typeface="Arial" charset="0"/>
                <a:ea typeface="PMingLiU" charset="0"/>
                <a:cs typeface="Arial" charset="0"/>
              </a:rPr>
              <a:t>（朗读投影片）</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6</a:t>
            </a:fld>
            <a:endParaRPr lang="en-US" dirty="0"/>
          </a:p>
        </p:txBody>
      </p:sp>
    </p:spTree>
    <p:extLst>
      <p:ext uri="{BB962C8B-B14F-4D97-AF65-F5344CB8AC3E}">
        <p14:creationId xmlns:p14="http://schemas.microsoft.com/office/powerpoint/2010/main" val="331840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292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讲师讲稿:</a:t>
            </a:r>
          </a:p>
          <a:p>
            <a:endParaRPr lang="en-US" b="1" dirty="0"/>
          </a:p>
          <a:p>
            <a:r>
              <a:rPr lang="zh-TW" dirty="0"/>
              <a:t>开始创建新分会时，需要在提交分会或分会支部前，安排好一些事项申请表。</a:t>
            </a:r>
          </a:p>
          <a:p>
            <a:r>
              <a:rPr lang="zh-TW" dirty="0"/>
              <a:t>组织一个新分会，您需要（讲师笔记：  </a:t>
            </a:r>
            <a:r>
              <a:rPr lang="zh-TW" i="1" dirty="0"/>
              <a:t>您可以直接阅读投影片，下面的注释是为了扩展对话）</a:t>
            </a:r>
          </a:p>
          <a:p>
            <a:pPr marL="171450" indent="-171450">
              <a:buFontTx/>
              <a:buChar char="-"/>
            </a:pPr>
            <a:r>
              <a:rPr lang="zh-TW" i="1" dirty="0"/>
              <a:t>20或更多:  您只需要最少 20 人即可开始新分会申请，但我们始终鼓励您招募 20 人以上，以弥补前 6 个月内流失的潜在会员。</a:t>
            </a:r>
          </a:p>
          <a:p>
            <a:pPr marL="171450" indent="-171450">
              <a:buFontTx/>
              <a:buChar char="-"/>
            </a:pPr>
            <a:r>
              <a:rPr lang="zh-TW" i="1" dirty="0"/>
              <a:t>总监批准 - 总监必须为分会授权 </a:t>
            </a:r>
          </a:p>
          <a:p>
            <a:pPr marL="171450" indent="-171450">
              <a:buFontTx/>
              <a:buChar char="-"/>
            </a:pPr>
            <a:r>
              <a:rPr lang="zh-TW" i="1" dirty="0"/>
              <a:t>授证费和认证 - 授证费是在加入时支付的一次性费用。  这些费用仅对学生免除。  我们将在稍后的演讲中讨论国际会费减免计划</a:t>
            </a:r>
          </a:p>
          <a:p>
            <a:pPr marL="171450" indent="-171450">
              <a:buFontTx/>
              <a:buChar char="-"/>
            </a:pPr>
            <a:r>
              <a:rPr lang="zh-TW" i="1" dirty="0"/>
              <a:t>新分会辅导分会 - 所有新分会都必须有辅导分会 </a:t>
            </a:r>
          </a:p>
          <a:p>
            <a:pPr marL="171450" indent="-171450">
              <a:buFontTx/>
              <a:buChar char="-"/>
            </a:pPr>
            <a:r>
              <a:rPr lang="zh-TW" i="1" dirty="0"/>
              <a:t>申请 - 所有申请均在线提交。 稍后在演示中讨论。</a:t>
            </a:r>
          </a:p>
          <a:p>
            <a:pPr marL="171450" indent="-171450">
              <a:buFontTx/>
              <a:buChar char="-"/>
            </a:pPr>
            <a:endParaRPr lang="en-US" i="1" dirty="0"/>
          </a:p>
          <a:p>
            <a:r>
              <a:rPr lang="zh-TW" i="1" dirty="0"/>
              <a:t>如果分会在授证流程开始后的 8 周内无法获得 20 名会员，则强烈建议分会成为分会支部。  一旦拥有20名或更多会员，分会支部始终可以转换为普通分会。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8</a:t>
            </a:fld>
            <a:endParaRPr lang="en-US" dirty="0"/>
          </a:p>
        </p:txBody>
      </p:sp>
    </p:spTree>
    <p:extLst>
      <p:ext uri="{BB962C8B-B14F-4D97-AF65-F5344CB8AC3E}">
        <p14:creationId xmlns:p14="http://schemas.microsoft.com/office/powerpoint/2010/main" val="3244021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64465" marR="0" algn="l">
              <a:spcBef>
                <a:spcPts val="0"/>
              </a:spcBef>
              <a:spcAft>
                <a:spcPts val="0"/>
              </a:spcAft>
            </a:pPr>
            <a:r>
              <a:rPr lang="zh-TW" sz="1400" dirty="0"/>
              <a:t>讲师笔记：  </a:t>
            </a:r>
            <a:r>
              <a:rPr lang="zh-TW" sz="1400" b="0" i="0" dirty="0">
                <a:latin typeface="Calibri" panose="020F0502020204030204" pitchFamily="34" charset="0"/>
                <a:ea typeface="PMingLiU" panose="020F0502020204030204" pitchFamily="34" charset="0"/>
              </a:rPr>
              <a:t>介绍这4个步骤，并向学员保证，在完成这4个步骤后，他们应该具备在社区中成立分会的知识和资源。  </a:t>
            </a:r>
          </a:p>
          <a:p>
            <a:endParaRPr lang="en-US" b="1" dirty="0"/>
          </a:p>
        </p:txBody>
      </p:sp>
      <p:sp>
        <p:nvSpPr>
          <p:cNvPr id="4" name="Slide Number Placeholder 3"/>
          <p:cNvSpPr>
            <a:spLocks noGrp="1"/>
          </p:cNvSpPr>
          <p:nvPr>
            <p:ph type="sldNum" sz="quarter" idx="5"/>
          </p:nvPr>
        </p:nvSpPr>
        <p:spPr/>
        <p:txBody>
          <a:bodyPr/>
          <a:lstStyle/>
          <a:p>
            <a:fld id="{9F9FA9B6-D2BD-41BF-AB52-F7C9269A6FB7}" type="slidenum">
              <a:rPr lang="en-US" smtClean="0"/>
              <a:t>9</a:t>
            </a:fld>
            <a:endParaRPr lang="en-US" dirty="0"/>
          </a:p>
        </p:txBody>
      </p:sp>
    </p:spTree>
    <p:extLst>
      <p:ext uri="{BB962C8B-B14F-4D97-AF65-F5344CB8AC3E}">
        <p14:creationId xmlns:p14="http://schemas.microsoft.com/office/powerpoint/2010/main" val="60604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讲师讲稿:</a:t>
            </a:r>
          </a:p>
          <a:p>
            <a:r>
              <a:rPr lang="zh-TW" dirty="0"/>
              <a:t>新分会的发展需要团队的共同努力。  团队成员应该对作一名狮友充满热情，并对分会成立的整个过程做出承诺。  您的团队应该准备好积极参与分会组建过程，其中包括：  社区和企业招募、说明会和组织会议。</a:t>
            </a:r>
          </a:p>
          <a:p>
            <a:endParaRPr lang="en-US" dirty="0"/>
          </a:p>
          <a:p>
            <a:r>
              <a:rPr lang="zh-TW" dirty="0"/>
              <a:t>（朗读投影片）  </a:t>
            </a:r>
          </a:p>
          <a:p>
            <a:endParaRPr lang="en-US" dirty="0"/>
          </a:p>
        </p:txBody>
      </p:sp>
    </p:spTree>
    <p:extLst>
      <p:ext uri="{BB962C8B-B14F-4D97-AF65-F5344CB8AC3E}">
        <p14:creationId xmlns:p14="http://schemas.microsoft.com/office/powerpoint/2010/main" val="393319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讲师讲稿:</a:t>
            </a:r>
          </a:p>
          <a:p>
            <a:r>
              <a:rPr lang="zh-TW" dirty="0"/>
              <a:t>建立强大的招募团队是成功组建分会的关键之一。</a:t>
            </a:r>
            <a:br>
              <a:rPr lang="zh-TW" dirty="0"/>
            </a:br>
            <a:r>
              <a:rPr lang="zh-TW" dirty="0"/>
              <a:t>  招募团队的每个成员都应该被分配一个角色，并且应该与他们的舒适度和优势保持一致。  每个人的角色都是打造会员资格并参与这些努力。  </a:t>
            </a:r>
          </a:p>
          <a:p>
            <a:endParaRPr lang="en-US" dirty="0"/>
          </a:p>
          <a:p>
            <a:r>
              <a:rPr lang="zh-TW" dirty="0"/>
              <a:t>该图显示了招募所需的各个团队的细目分类。  您应该计划至少招募 4-6 人。   子团队是支持在实地进行招募工作的团队。  应将团队成员分为以下的子团队： </a:t>
            </a:r>
          </a:p>
          <a:p>
            <a:endParaRPr lang="en-US" dirty="0"/>
          </a:p>
        </p:txBody>
      </p:sp>
    </p:spTree>
    <p:extLst>
      <p:ext uri="{BB962C8B-B14F-4D97-AF65-F5344CB8AC3E}">
        <p14:creationId xmlns:p14="http://schemas.microsoft.com/office/powerpoint/2010/main" val="1497298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74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7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1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1" r:id="rId17"/>
    <p:sldLayoutId id="2147483883"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 id="214748388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https://lionsclubs.org/zh-han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2"/>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CN" altLang="en-US" dirty="0">
                <a:solidFill>
                  <a:schemeClr val="bg1"/>
                </a:solidFill>
              </a:rPr>
              <a:t>发展</a:t>
            </a:r>
            <a:r>
              <a:rPr lang="zh-TW" altLang="en-US" dirty="0">
                <a:solidFill>
                  <a:schemeClr val="bg1"/>
                </a:solidFill>
              </a:rPr>
              <a:t>新会</a:t>
            </a:r>
            <a:r>
              <a:rPr lang="zh-CN" altLang="en-US" dirty="0">
                <a:solidFill>
                  <a:schemeClr val="bg1"/>
                </a:solidFill>
              </a:rPr>
              <a:t>的</a:t>
            </a:r>
            <a:r>
              <a:rPr lang="zh-TW" dirty="0">
                <a:solidFill>
                  <a:schemeClr val="bg1"/>
                </a:solidFill>
              </a:rPr>
              <a:t>培训</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7432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847897" y="1192212"/>
            <a:ext cx="2086304"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latin typeface="+mn-ea"/>
                <a:ea typeface="+mn-ea"/>
              </a:rPr>
              <a:t>步骤一：</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57DABE77-8213-764D-A577-BECB0436C992}"/>
              </a:ext>
            </a:extLst>
          </p:cNvPr>
          <p:cNvSpPr txBox="1"/>
          <p:nvPr/>
        </p:nvSpPr>
        <p:spPr>
          <a:xfrm>
            <a:off x="3916543" y="3180291"/>
            <a:ext cx="4358912" cy="584775"/>
          </a:xfrm>
          <a:prstGeom prst="rect">
            <a:avLst/>
          </a:prstGeom>
          <a:noFill/>
        </p:spPr>
        <p:txBody>
          <a:bodyPr wrap="square">
            <a:spAutoFit/>
          </a:bodyPr>
          <a:lstStyle/>
          <a:p>
            <a:pPr algn="ctr"/>
            <a:r>
              <a:rPr lang="zh-TW" sz="3200" dirty="0">
                <a:solidFill>
                  <a:schemeClr val="bg1"/>
                </a:solidFill>
              </a:rPr>
              <a:t>发展您的团队</a:t>
            </a:r>
          </a:p>
        </p:txBody>
      </p:sp>
    </p:spTree>
    <p:extLst>
      <p:ext uri="{BB962C8B-B14F-4D97-AF65-F5344CB8AC3E}">
        <p14:creationId xmlns:p14="http://schemas.microsoft.com/office/powerpoint/2010/main" val="97804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834533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步骤一：发展您的团队</a:t>
            </a:r>
          </a:p>
        </p:txBody>
      </p:sp>
      <p:sp>
        <p:nvSpPr>
          <p:cNvPr id="3" name="Text Placeholder 3">
            <a:extLst>
              <a:ext uri="{FF2B5EF4-FFF2-40B4-BE49-F238E27FC236}">
                <a16:creationId xmlns:a16="http://schemas.microsoft.com/office/drawing/2014/main" id="{4CE5DDDD-18F5-9BEC-E72E-10095F1DA9A8}"/>
              </a:ext>
            </a:extLst>
          </p:cNvPr>
          <p:cNvSpPr txBox="1">
            <a:spLocks/>
          </p:cNvSpPr>
          <p:nvPr/>
        </p:nvSpPr>
        <p:spPr>
          <a:xfrm>
            <a:off x="553783" y="2241678"/>
            <a:ext cx="10607040" cy="838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000" b="1" dirty="0"/>
              <a:t>新分会的发展需要团队的共同努力。  团队成员应该对作一名狮友充满热情，并对分会成立的整个过程做出承诺。</a:t>
            </a:r>
          </a:p>
          <a:p>
            <a:pPr marL="0" indent="0">
              <a:buNone/>
            </a:pPr>
            <a:endParaRPr lang="en-US" b="1" kern="0" dirty="0">
              <a:solidFill>
                <a:srgbClr val="002060"/>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kern="0" dirty="0">
              <a:solidFill>
                <a:srgbClr val="0D2240"/>
              </a:solidFill>
              <a:latin typeface="Arial" charset="0"/>
              <a:ea typeface="Arial" charset="0"/>
              <a:cs typeface="Arial" charset="0"/>
            </a:endParaRPr>
          </a:p>
          <a:p>
            <a:pPr marL="0" indent="0">
              <a:buNone/>
            </a:pPr>
            <a:endParaRPr lang="en-US" sz="2000" kern="0" dirty="0">
              <a:solidFill>
                <a:schemeClr val="accent6">
                  <a:lumMod val="75000"/>
                  <a:lumOff val="25000"/>
                </a:schemeClr>
              </a:solidFill>
            </a:endParaRPr>
          </a:p>
          <a:p>
            <a:pPr marL="0" indent="0">
              <a:buNone/>
            </a:pPr>
            <a:endParaRPr lang="en-US" sz="2000" kern="0" dirty="0"/>
          </a:p>
          <a:p>
            <a:pPr marL="0" indent="0">
              <a:buNone/>
            </a:pPr>
            <a:endParaRPr lang="en-US" kern="0" dirty="0"/>
          </a:p>
        </p:txBody>
      </p:sp>
      <p:sp>
        <p:nvSpPr>
          <p:cNvPr id="4" name="TextBox 3">
            <a:extLst>
              <a:ext uri="{FF2B5EF4-FFF2-40B4-BE49-F238E27FC236}">
                <a16:creationId xmlns:a16="http://schemas.microsoft.com/office/drawing/2014/main" id="{D389B1DB-F5FF-2283-EED2-9802A29A8E37}"/>
              </a:ext>
            </a:extLst>
          </p:cNvPr>
          <p:cNvSpPr txBox="1"/>
          <p:nvPr/>
        </p:nvSpPr>
        <p:spPr>
          <a:xfrm>
            <a:off x="759700" y="3201788"/>
            <a:ext cx="5212080" cy="2974532"/>
          </a:xfrm>
          <a:prstGeom prst="rect">
            <a:avLst/>
          </a:prstGeom>
          <a:noFill/>
        </p:spPr>
        <p:txBody>
          <a:bodyPr wrap="square" rtlCol="0">
            <a:spAutoFit/>
          </a:bodyPr>
          <a:lstStyle/>
          <a:p>
            <a:r>
              <a:rPr lang="zh-TW" sz="1900" b="1" dirty="0">
                <a:solidFill>
                  <a:srgbClr val="00338D"/>
                </a:solidFill>
              </a:rPr>
              <a:t>以下狮友对新分会的成立过程发挥关键作用：</a:t>
            </a:r>
          </a:p>
          <a:p>
            <a:endParaRPr lang="en-US" i="1" dirty="0">
              <a:solidFill>
                <a:srgbClr val="0A5496"/>
              </a:solidFill>
            </a:endParaRPr>
          </a:p>
          <a:p>
            <a:pPr marL="342900" indent="-342900">
              <a:buClr>
                <a:srgbClr val="33373B"/>
              </a:buClr>
              <a:buSzPct val="100000"/>
              <a:buFont typeface="Wingdings" panose="05000000000000000000" pitchFamily="2" charset="2"/>
              <a:buChar char="Ø"/>
            </a:pPr>
            <a:r>
              <a:rPr lang="zh-TW" dirty="0">
                <a:solidFill>
                  <a:schemeClr val="accent6">
                    <a:lumMod val="75000"/>
                    <a:lumOff val="25000"/>
                  </a:schemeClr>
                </a:solidFill>
              </a:rPr>
              <a:t>区全球会员发展措施工作组成员</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总监</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GET区协调员</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分会的导狮</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第一副总监</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辅导分会的成员</a:t>
            </a:r>
          </a:p>
        </p:txBody>
      </p:sp>
      <p:sp>
        <p:nvSpPr>
          <p:cNvPr id="5" name="TextBox 4">
            <a:extLst>
              <a:ext uri="{FF2B5EF4-FFF2-40B4-BE49-F238E27FC236}">
                <a16:creationId xmlns:a16="http://schemas.microsoft.com/office/drawing/2014/main" id="{C61907E4-E1BE-0B41-83F7-600EC1CD0FB9}"/>
              </a:ext>
            </a:extLst>
          </p:cNvPr>
          <p:cNvSpPr txBox="1"/>
          <p:nvPr/>
        </p:nvSpPr>
        <p:spPr>
          <a:xfrm>
            <a:off x="6220222" y="3215235"/>
            <a:ext cx="5212080" cy="3200876"/>
          </a:xfrm>
          <a:prstGeom prst="rect">
            <a:avLst/>
          </a:prstGeom>
          <a:noFill/>
        </p:spPr>
        <p:txBody>
          <a:bodyPr wrap="square" rtlCol="0">
            <a:spAutoFit/>
          </a:bodyPr>
          <a:lstStyle/>
          <a:p>
            <a:r>
              <a:rPr lang="zh-TW" sz="1900" b="1" dirty="0">
                <a:solidFill>
                  <a:srgbClr val="00338D"/>
                </a:solidFill>
              </a:rPr>
              <a:t>对招募团队的期望:</a:t>
            </a:r>
          </a:p>
          <a:p>
            <a:endParaRPr lang="en-US" b="1" dirty="0">
              <a:solidFill>
                <a:srgbClr val="002060"/>
              </a:solidFill>
            </a:endParaRP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出席现场培训</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参与至少1个招募日</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出席说明会及组织会议</a:t>
            </a:r>
          </a:p>
          <a:p>
            <a:pPr marL="342900" indent="-342900">
              <a:lnSpc>
                <a:spcPct val="150000"/>
              </a:lnSpc>
              <a:buClr>
                <a:srgbClr val="33373B"/>
              </a:buClr>
              <a:buSzPct val="100000"/>
              <a:buFont typeface="Wingdings" panose="05000000000000000000" pitchFamily="2" charset="2"/>
              <a:buChar char="Ø"/>
            </a:pPr>
            <a:r>
              <a:rPr lang="zh-TW" dirty="0">
                <a:solidFill>
                  <a:schemeClr val="accent6">
                    <a:lumMod val="75000"/>
                    <a:lumOff val="25000"/>
                  </a:schemeClr>
                </a:solidFill>
              </a:rPr>
              <a:t>支持新分会在成立分会方面所有的努力</a:t>
            </a:r>
          </a:p>
          <a:p>
            <a:pPr>
              <a:buClr>
                <a:srgbClr val="EBB700"/>
              </a:buClr>
              <a:buSzPct val="100000"/>
            </a:pPr>
            <a:endParaRPr lang="en-US" sz="200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457200" indent="-457200">
              <a:buFont typeface="Wingdings" panose="05000000000000000000" pitchFamily="2" charset="2"/>
              <a:buChar char="Ø"/>
            </a:pPr>
            <a:endParaRPr lang="en-US" sz="2000" dirty="0">
              <a:solidFill>
                <a:schemeClr val="accent6">
                  <a:lumMod val="75000"/>
                  <a:lumOff val="25000"/>
                </a:schemeClr>
              </a:solidFill>
            </a:endParaRPr>
          </a:p>
        </p:txBody>
      </p:sp>
    </p:spTree>
    <p:extLst>
      <p:ext uri="{BB962C8B-B14F-4D97-AF65-F5344CB8AC3E}">
        <p14:creationId xmlns:p14="http://schemas.microsoft.com/office/powerpoint/2010/main" val="31793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5C86-C111-B456-B6B6-5F3E2C78D017}"/>
              </a:ext>
            </a:extLst>
          </p:cNvPr>
          <p:cNvSpPr txBox="1">
            <a:spLocks/>
          </p:cNvSpPr>
          <p:nvPr/>
        </p:nvSpPr>
        <p:spPr>
          <a:xfrm>
            <a:off x="770964" y="419100"/>
            <a:ext cx="10591800" cy="533400"/>
          </a:xfrm>
          <a:prstGeom prst="rect">
            <a:avLst/>
          </a:prstGeom>
        </p:spPr>
        <p:txBody>
          <a:bodyPr>
            <a:noAutofit/>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600" b="1" dirty="0">
                <a:solidFill>
                  <a:srgbClr val="00338D"/>
                </a:solidFill>
              </a:rPr>
              <a:t>步骤一：发展团队 - 建立子团队</a:t>
            </a:r>
          </a:p>
        </p:txBody>
      </p:sp>
      <p:graphicFrame>
        <p:nvGraphicFramePr>
          <p:cNvPr id="3" name="Content Placeholder 5">
            <a:extLst>
              <a:ext uri="{FF2B5EF4-FFF2-40B4-BE49-F238E27FC236}">
                <a16:creationId xmlns:a16="http://schemas.microsoft.com/office/drawing/2014/main" id="{BEB27E92-3D99-A7BF-A8EC-1428BF14106F}"/>
              </a:ext>
            </a:extLst>
          </p:cNvPr>
          <p:cNvGraphicFramePr>
            <a:graphicFrameLocks/>
          </p:cNvGraphicFramePr>
          <p:nvPr>
            <p:extLst>
              <p:ext uri="{D42A27DB-BD31-4B8C-83A1-F6EECF244321}">
                <p14:modId xmlns:p14="http://schemas.microsoft.com/office/powerpoint/2010/main" val="3081021723"/>
              </p:ext>
            </p:extLst>
          </p:nvPr>
        </p:nvGraphicFramePr>
        <p:xfrm>
          <a:off x="381000" y="2000802"/>
          <a:ext cx="11506200" cy="4628598"/>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20000"/>
                    </a:ext>
                  </a:extLst>
                </a:gridCol>
                <a:gridCol w="69342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6112">
                <a:tc>
                  <a:txBody>
                    <a:bodyPr/>
                    <a:lstStyle/>
                    <a:p>
                      <a:pPr marL="0" marR="0" algn="ctr">
                        <a:lnSpc>
                          <a:spcPct val="115000"/>
                        </a:lnSpc>
                        <a:spcBef>
                          <a:spcPts val="0"/>
                        </a:spcBef>
                        <a:spcAft>
                          <a:spcPts val="0"/>
                        </a:spcAft>
                      </a:pPr>
                      <a:r>
                        <a:rPr lang="zh-TW" sz="2000" dirty="0"/>
                        <a:t> </a:t>
                      </a:r>
                    </a:p>
                  </a:txBody>
                  <a:tcPr marL="74979" marR="74979" marT="0" marB="0"/>
                </a:tc>
                <a:tc>
                  <a:txBody>
                    <a:bodyPr/>
                    <a:lstStyle/>
                    <a:p>
                      <a:pPr marL="0" marR="0" algn="ctr">
                        <a:lnSpc>
                          <a:spcPct val="115000"/>
                        </a:lnSpc>
                        <a:spcBef>
                          <a:spcPts val="0"/>
                        </a:spcBef>
                        <a:spcAft>
                          <a:spcPts val="0"/>
                        </a:spcAft>
                      </a:pPr>
                      <a:r>
                        <a:rPr lang="zh-TW" sz="2000" dirty="0"/>
                        <a:t>职责</a:t>
                      </a:r>
                    </a:p>
                  </a:txBody>
                  <a:tcPr marL="74979" marR="74979" marT="0" marB="0"/>
                </a:tc>
                <a:tc>
                  <a:txBody>
                    <a:bodyPr/>
                    <a:lstStyle/>
                    <a:p>
                      <a:pPr marL="102870" marR="0" indent="-114300" algn="ctr">
                        <a:lnSpc>
                          <a:spcPct val="115000"/>
                        </a:lnSpc>
                        <a:spcBef>
                          <a:spcPts val="0"/>
                        </a:spcBef>
                        <a:spcAft>
                          <a:spcPts val="0"/>
                        </a:spcAft>
                      </a:pPr>
                      <a:r>
                        <a:rPr lang="zh-TW" sz="2000" dirty="0"/>
                        <a:t>素质</a:t>
                      </a:r>
                    </a:p>
                  </a:txBody>
                  <a:tcPr marL="74979" marR="74979" marT="0" marB="0"/>
                </a:tc>
                <a:extLst>
                  <a:ext uri="{0D108BD9-81ED-4DB2-BD59-A6C34878D82A}">
                    <a16:rowId xmlns:a16="http://schemas.microsoft.com/office/drawing/2014/main" val="10000"/>
                  </a:ext>
                </a:extLst>
              </a:tr>
              <a:tr h="1122439">
                <a:tc>
                  <a:txBody>
                    <a:bodyPr/>
                    <a:lstStyle/>
                    <a:p>
                      <a:pPr marL="0" marR="0">
                        <a:lnSpc>
                          <a:spcPct val="115000"/>
                        </a:lnSpc>
                        <a:spcBef>
                          <a:spcPts val="0"/>
                        </a:spcBef>
                        <a:spcAft>
                          <a:spcPts val="0"/>
                        </a:spcAft>
                      </a:pPr>
                      <a:r>
                        <a:rPr lang="zh-TW" sz="2000" dirty="0"/>
                        <a:t>领导团队</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通过电话及电子邮件联系狮友的联系网</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觅寻关键的领导人</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与领导人约定会面时间</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有条理</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精通科技</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电话交谈感到自在</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良好的写作技能</a:t>
                      </a:r>
                    </a:p>
                  </a:txBody>
                  <a:tcPr marL="74979" marR="74979" marT="0" marB="0"/>
                </a:tc>
                <a:extLst>
                  <a:ext uri="{0D108BD9-81ED-4DB2-BD59-A6C34878D82A}">
                    <a16:rowId xmlns:a16="http://schemas.microsoft.com/office/drawing/2014/main" val="10001"/>
                  </a:ext>
                </a:extLst>
              </a:tr>
              <a:tr h="1142086">
                <a:tc>
                  <a:txBody>
                    <a:bodyPr/>
                    <a:lstStyle/>
                    <a:p>
                      <a:pPr marL="0" marR="0">
                        <a:lnSpc>
                          <a:spcPct val="115000"/>
                        </a:lnSpc>
                        <a:spcBef>
                          <a:spcPts val="0"/>
                        </a:spcBef>
                        <a:spcAft>
                          <a:spcPts val="0"/>
                        </a:spcAft>
                      </a:pPr>
                      <a:r>
                        <a:rPr lang="zh-TW" sz="2000" dirty="0"/>
                        <a:t>实地团队﻿</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制定与关键的社区企业领导人建立联系的计划</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拜访商业界领导人，并请他们加入狮子会或参加说明会</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在容易引起注意的地区和企业中张贴信息传单</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社交能力</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专业的风范</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思维敏捷</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良好的人际交往技能</a:t>
                      </a:r>
                    </a:p>
                  </a:txBody>
                  <a:tcPr marL="74979" marR="74979" marT="0" marB="0"/>
                </a:tc>
                <a:extLst>
                  <a:ext uri="{0D108BD9-81ED-4DB2-BD59-A6C34878D82A}">
                    <a16:rowId xmlns:a16="http://schemas.microsoft.com/office/drawing/2014/main" val="10002"/>
                  </a:ext>
                </a:extLst>
              </a:tr>
              <a:tr h="944840">
                <a:tc>
                  <a:txBody>
                    <a:bodyPr/>
                    <a:lstStyle/>
                    <a:p>
                      <a:pPr marL="0" marR="0">
                        <a:lnSpc>
                          <a:spcPct val="115000"/>
                        </a:lnSpc>
                        <a:spcBef>
                          <a:spcPts val="0"/>
                        </a:spcBef>
                        <a:spcAft>
                          <a:spcPts val="0"/>
                        </a:spcAft>
                      </a:pPr>
                      <a:r>
                        <a:rPr lang="zh-TW" sz="2000" dirty="0"/>
                        <a:t>现场运作团队</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制定与社区成员建立联系的计划</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在社区设立宣传站</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邀请社区领袖参加分会服务</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联谊</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专业的风范</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良好的人际交往技能</a:t>
                      </a:r>
                    </a:p>
                  </a:txBody>
                  <a:tcPr marL="74979" marR="74979" marT="0" marB="0"/>
                </a:tc>
                <a:extLst>
                  <a:ext uri="{0D108BD9-81ED-4DB2-BD59-A6C34878D82A}">
                    <a16:rowId xmlns:a16="http://schemas.microsoft.com/office/drawing/2014/main" val="10003"/>
                  </a:ext>
                </a:extLst>
              </a:tr>
              <a:tr h="1043121">
                <a:tc>
                  <a:txBody>
                    <a:bodyPr/>
                    <a:lstStyle/>
                    <a:p>
                      <a:pPr marL="0" marR="0">
                        <a:lnSpc>
                          <a:spcPct val="115000"/>
                        </a:lnSpc>
                        <a:spcBef>
                          <a:spcPts val="0"/>
                        </a:spcBef>
                        <a:spcAft>
                          <a:spcPts val="0"/>
                        </a:spcAft>
                      </a:pPr>
                      <a:r>
                        <a:rPr lang="zh-TW" sz="2000" dirty="0"/>
                        <a:t>回应团队</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与潜在会员进行后续追踪</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通知新分会员关于开会的时间和更新事项</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有条理</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精通科技</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电话交谈感到自在</a:t>
                      </a:r>
                    </a:p>
                    <a:p>
                      <a:pPr marL="171450" marR="0" lvl="0" indent="-171450">
                        <a:lnSpc>
                          <a:spcPct val="115000"/>
                        </a:lnSpc>
                        <a:spcBef>
                          <a:spcPts val="0"/>
                        </a:spcBef>
                        <a:spcAft>
                          <a:spcPts val="0"/>
                        </a:spcAft>
                        <a:buFont typeface="Arial" pitchFamily="34" charset="0"/>
                        <a:buChar char="•"/>
                      </a:pPr>
                      <a:r>
                        <a:rPr lang="zh-TW" sz="1500" b="0" dirty="0">
                          <a:solidFill>
                            <a:srgbClr val="00338D"/>
                          </a:solidFill>
                          <a:latin typeface="Arial" panose="020B0604020202020204" pitchFamily="34" charset="0"/>
                          <a:ea typeface="PMingLiU"/>
                          <a:cs typeface="Arial" panose="020B0604020202020204" pitchFamily="34" charset="0"/>
                        </a:rPr>
                        <a:t>良好的写作技能</a:t>
                      </a:r>
                    </a:p>
                  </a:txBody>
                  <a:tcPr marL="74979" marR="74979" marT="0" marB="0"/>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CC72C1FF-0B49-3264-15DF-2A67BBE7B19B}"/>
              </a:ext>
            </a:extLst>
          </p:cNvPr>
          <p:cNvSpPr txBox="1"/>
          <p:nvPr/>
        </p:nvSpPr>
        <p:spPr>
          <a:xfrm>
            <a:off x="770964" y="1354471"/>
            <a:ext cx="10773335" cy="369332"/>
          </a:xfrm>
          <a:prstGeom prst="rect">
            <a:avLst/>
          </a:prstGeom>
          <a:noFill/>
        </p:spPr>
        <p:txBody>
          <a:bodyPr wrap="square">
            <a:spAutoFit/>
          </a:bodyPr>
          <a:lstStyle/>
          <a:p>
            <a:r>
              <a:rPr lang="zh-TW" dirty="0">
                <a:solidFill>
                  <a:srgbClr val="33373B"/>
                </a:solidFill>
              </a:rPr>
              <a:t>子团队是支持在实地进行招募工作的团队。  应将团队成员分为以下的子团队： </a:t>
            </a:r>
          </a:p>
        </p:txBody>
      </p:sp>
      <p:sp>
        <p:nvSpPr>
          <p:cNvPr id="5" name="Yellow Bar">
            <a:extLst>
              <a:ext uri="{FF2B5EF4-FFF2-40B4-BE49-F238E27FC236}">
                <a16:creationId xmlns:a16="http://schemas.microsoft.com/office/drawing/2014/main" id="{B04F3B86-AE53-5671-6B74-42EDF5841D01}"/>
              </a:ext>
            </a:extLst>
          </p:cNvPr>
          <p:cNvSpPr/>
          <p:nvPr/>
        </p:nvSpPr>
        <p:spPr>
          <a:xfrm>
            <a:off x="786730" y="109225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Tree>
    <p:extLst>
      <p:ext uri="{BB962C8B-B14F-4D97-AF65-F5344CB8AC3E}">
        <p14:creationId xmlns:p14="http://schemas.microsoft.com/office/powerpoint/2010/main" val="222438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103427" y="1366415"/>
            <a:ext cx="1985143"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latin typeface="+mj-ea"/>
                <a:ea typeface="+mj-ea"/>
              </a:rPr>
              <a:t>步骤二：</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6BD45398-03BA-49C6-4E61-4F613FE3F300}"/>
              </a:ext>
            </a:extLst>
          </p:cNvPr>
          <p:cNvSpPr txBox="1"/>
          <p:nvPr/>
        </p:nvSpPr>
        <p:spPr>
          <a:xfrm>
            <a:off x="3634990" y="3339141"/>
            <a:ext cx="4922018" cy="535531"/>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zh-TW" sz="3200" i="0" baseline="0" dirty="0">
                <a:solidFill>
                  <a:schemeClr val="bg1"/>
                </a:solidFill>
                <a:latin typeface="Arial" panose="020B0604020202020204" pitchFamily="34" charset="0"/>
                <a:ea typeface="PMingLiU"/>
                <a:cs typeface="Arial" panose="020B0604020202020204" pitchFamily="34" charset="0"/>
              </a:rPr>
              <a:t>机会区域和现场研究</a:t>
            </a:r>
          </a:p>
        </p:txBody>
      </p:sp>
    </p:spTree>
    <p:extLst>
      <p:ext uri="{BB962C8B-B14F-4D97-AF65-F5344CB8AC3E}">
        <p14:creationId xmlns:p14="http://schemas.microsoft.com/office/powerpoint/2010/main" val="263714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48679"/>
            <a:ext cx="114262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步骤二：确定有机会的地区</a:t>
            </a:r>
          </a:p>
        </p:txBody>
      </p:sp>
      <p:sp>
        <p:nvSpPr>
          <p:cNvPr id="6" name="TextBox 5">
            <a:extLst>
              <a:ext uri="{FF2B5EF4-FFF2-40B4-BE49-F238E27FC236}">
                <a16:creationId xmlns:a16="http://schemas.microsoft.com/office/drawing/2014/main" id="{9E913A35-B103-CA5C-6BC1-7FA9B130E873}"/>
              </a:ext>
            </a:extLst>
          </p:cNvPr>
          <p:cNvSpPr txBox="1"/>
          <p:nvPr/>
        </p:nvSpPr>
        <p:spPr>
          <a:xfrm>
            <a:off x="552502" y="2016094"/>
            <a:ext cx="10964163" cy="707886"/>
          </a:xfrm>
          <a:prstGeom prst="rect">
            <a:avLst/>
          </a:prstGeom>
          <a:noFill/>
        </p:spPr>
        <p:txBody>
          <a:bodyPr wrap="square" rtlCol="0">
            <a:spAutoFit/>
          </a:bodyPr>
          <a:lstStyle/>
          <a:p>
            <a:r>
              <a:rPr lang="zh-TW" sz="2000" b="1" dirty="0">
                <a:solidFill>
                  <a:srgbClr val="33373B"/>
                </a:solidFill>
                <a:latin typeface="+mj-ea"/>
                <a:ea typeface="+mj-ea"/>
              </a:rPr>
              <a:t>确定分会的地区是成立新分会的关键。  新会发展</a:t>
            </a:r>
            <a:r>
              <a:rPr lang="zh-CN" altLang="en-US" sz="2000" b="1" dirty="0">
                <a:solidFill>
                  <a:srgbClr val="33373B"/>
                </a:solidFill>
                <a:latin typeface="+mj-ea"/>
                <a:ea typeface="+mj-ea"/>
              </a:rPr>
              <a:t>的</a:t>
            </a:r>
            <a:r>
              <a:rPr lang="zh-TW" sz="2000" b="1" dirty="0">
                <a:solidFill>
                  <a:srgbClr val="33373B"/>
                </a:solidFill>
                <a:latin typeface="+mj-ea"/>
                <a:ea typeface="+mj-ea"/>
              </a:rPr>
              <a:t>社区</a:t>
            </a:r>
            <a:r>
              <a:rPr lang="zh-CN" altLang="en-US" sz="2000" b="1" dirty="0">
                <a:solidFill>
                  <a:srgbClr val="33373B"/>
                </a:solidFill>
                <a:latin typeface="+mj-ea"/>
                <a:ea typeface="+mj-ea"/>
              </a:rPr>
              <a:t>需求之</a:t>
            </a:r>
            <a:r>
              <a:rPr lang="zh-TW" sz="2000" b="1" dirty="0">
                <a:solidFill>
                  <a:srgbClr val="33373B"/>
                </a:solidFill>
                <a:latin typeface="+mj-ea"/>
                <a:ea typeface="+mj-ea"/>
              </a:rPr>
              <a:t>评估可以帮助确定需求最大的最佳地点。</a:t>
            </a:r>
          </a:p>
        </p:txBody>
      </p:sp>
      <p:sp>
        <p:nvSpPr>
          <p:cNvPr id="7" name="Text Placeholder 3">
            <a:extLst>
              <a:ext uri="{FF2B5EF4-FFF2-40B4-BE49-F238E27FC236}">
                <a16:creationId xmlns:a16="http://schemas.microsoft.com/office/drawing/2014/main" id="{AD60E20C-B616-A387-F501-168657F15A8D}"/>
              </a:ext>
            </a:extLst>
          </p:cNvPr>
          <p:cNvSpPr txBox="1">
            <a:spLocks/>
          </p:cNvSpPr>
          <p:nvPr/>
        </p:nvSpPr>
        <p:spPr>
          <a:xfrm>
            <a:off x="990600" y="3045644"/>
            <a:ext cx="10439400" cy="310809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1700" b="1" dirty="0">
                <a:solidFill>
                  <a:srgbClr val="00338D"/>
                </a:solidFill>
              </a:rPr>
              <a:t>应考虑下列因素:</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人口数量 </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开展当地方案的可能性</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目前的服务分会和社区组织</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未被狮子分会招募的群体</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距离最近的可能的分会地点</a:t>
            </a:r>
          </a:p>
          <a:p>
            <a:pPr marL="342900" indent="-342900">
              <a:lnSpc>
                <a:spcPct val="150000"/>
              </a:lnSpc>
              <a:buClr>
                <a:srgbClr val="33373B"/>
              </a:buClr>
              <a:buSzPct val="100000"/>
              <a:buFont typeface="Wingdings" panose="05000000000000000000" pitchFamily="2" charset="2"/>
              <a:buChar char="Ø"/>
            </a:pPr>
            <a:r>
              <a:rPr lang="zh-TW" sz="1700" dirty="0">
                <a:solidFill>
                  <a:srgbClr val="33373B"/>
                </a:solidFill>
              </a:rPr>
              <a:t>有年轻的成人、妇女、不同族裔，和其他代表不足的群体的社区  </a:t>
            </a:r>
          </a:p>
          <a:p>
            <a:pPr>
              <a:buClr>
                <a:srgbClr val="EBB700"/>
              </a:buClr>
              <a:buSzPct val="100000"/>
            </a:pPr>
            <a:endParaRPr lang="en-US" kern="0" dirty="0">
              <a:solidFill>
                <a:schemeClr val="accent6">
                  <a:lumMod val="75000"/>
                  <a:lumOff val="25000"/>
                </a:schemeClr>
              </a:solidFill>
            </a:endParaRPr>
          </a:p>
          <a:p>
            <a:pPr marL="0" indent="0">
              <a:buClr>
                <a:srgbClr val="EBB700"/>
              </a:buClr>
              <a:buSzPct val="100000"/>
              <a:buNone/>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endParaRPr lang="en-US" kern="0" dirty="0">
              <a:solidFill>
                <a:schemeClr val="accent6">
                  <a:lumMod val="75000"/>
                  <a:lumOff val="25000"/>
                </a:schemeClr>
              </a:solidFill>
            </a:endParaRPr>
          </a:p>
        </p:txBody>
      </p:sp>
      <p:sp>
        <p:nvSpPr>
          <p:cNvPr id="2" name="Text Placeholder 2">
            <a:extLst>
              <a:ext uri="{FF2B5EF4-FFF2-40B4-BE49-F238E27FC236}">
                <a16:creationId xmlns:a16="http://schemas.microsoft.com/office/drawing/2014/main" id="{0084A634-639A-61E9-74D9-569A8F79800C}"/>
              </a:ext>
            </a:extLst>
          </p:cNvPr>
          <p:cNvSpPr txBox="1">
            <a:spLocks/>
          </p:cNvSpPr>
          <p:nvPr/>
        </p:nvSpPr>
        <p:spPr>
          <a:xfrm>
            <a:off x="3178708" y="6270682"/>
            <a:ext cx="6063184"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1600" dirty="0"/>
              <a:t>新分会发展</a:t>
            </a:r>
            <a:r>
              <a:rPr lang="zh-CN" altLang="en-US" sz="1600" dirty="0"/>
              <a:t>的</a:t>
            </a:r>
            <a:r>
              <a:rPr lang="zh-TW" sz="1600" dirty="0"/>
              <a:t>社区需求评估可在“建立新分会”网页上找到</a:t>
            </a:r>
          </a:p>
        </p:txBody>
      </p:sp>
    </p:spTree>
    <p:extLst>
      <p:ext uri="{BB962C8B-B14F-4D97-AF65-F5344CB8AC3E}">
        <p14:creationId xmlns:p14="http://schemas.microsoft.com/office/powerpoint/2010/main" val="73945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dirty="0"/>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sp>
        <p:nvSpPr>
          <p:cNvPr id="54" name="Yellow Bar">
            <a:extLst>
              <a:ext uri="{FF2B5EF4-FFF2-40B4-BE49-F238E27FC236}">
                <a16:creationId xmlns:a16="http://schemas.microsoft.com/office/drawing/2014/main" id="{4584BA9B-4495-294E-91B1-4A04F45725DC}"/>
              </a:ext>
            </a:extLst>
          </p:cNvPr>
          <p:cNvSpPr/>
          <p:nvPr/>
        </p:nvSpPr>
        <p:spPr>
          <a:xfrm>
            <a:off x="762000" y="2010979"/>
            <a:ext cx="2926080" cy="61227"/>
          </a:xfrm>
          <a:prstGeom prst="rect">
            <a:avLst/>
          </a:prstGeom>
          <a:solidFill>
            <a:srgbClr val="FFC000"/>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609600" y="1306724"/>
            <a:ext cx="1104900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B0F0"/>
                </a:solidFill>
                <a:latin typeface="Arial" panose="020B0604020202020204" pitchFamily="34" charset="0"/>
                <a:ea typeface="PMingLiU"/>
                <a:cs typeface="Arial" panose="020B0604020202020204" pitchFamily="34" charset="0"/>
              </a:rPr>
              <a:t>步骤2 - 进行实地发展研究</a:t>
            </a:r>
          </a:p>
        </p:txBody>
      </p:sp>
      <p:sp>
        <p:nvSpPr>
          <p:cNvPr id="4" name="TextBox 3">
            <a:extLst>
              <a:ext uri="{FF2B5EF4-FFF2-40B4-BE49-F238E27FC236}">
                <a16:creationId xmlns:a16="http://schemas.microsoft.com/office/drawing/2014/main" id="{9CBFB04A-C2C5-01F5-F75E-A04789079CA5}"/>
              </a:ext>
            </a:extLst>
          </p:cNvPr>
          <p:cNvSpPr txBox="1"/>
          <p:nvPr/>
        </p:nvSpPr>
        <p:spPr>
          <a:xfrm>
            <a:off x="685800" y="2286000"/>
            <a:ext cx="10896600" cy="707886"/>
          </a:xfrm>
          <a:prstGeom prst="rect">
            <a:avLst/>
          </a:prstGeom>
          <a:noFill/>
        </p:spPr>
        <p:txBody>
          <a:bodyPr wrap="square" rtlCol="0">
            <a:spAutoFit/>
          </a:bodyPr>
          <a:lstStyle/>
          <a:p>
            <a:r>
              <a:rPr lang="zh-TW" sz="2000" b="1" dirty="0">
                <a:solidFill>
                  <a:schemeClr val="bg1"/>
                </a:solidFill>
              </a:rPr>
              <a:t>实地发展研究的目的是评估社区的需求 、衡量授证分会的可行性，并收集有关社区的其他相关信息。 </a:t>
            </a:r>
          </a:p>
        </p:txBody>
      </p:sp>
      <p:sp>
        <p:nvSpPr>
          <p:cNvPr id="5" name="TextBox 4">
            <a:extLst>
              <a:ext uri="{FF2B5EF4-FFF2-40B4-BE49-F238E27FC236}">
                <a16:creationId xmlns:a16="http://schemas.microsoft.com/office/drawing/2014/main" id="{5E6BA2AC-5847-5750-073B-434396D9C818}"/>
              </a:ext>
            </a:extLst>
          </p:cNvPr>
          <p:cNvSpPr txBox="1"/>
          <p:nvPr/>
        </p:nvSpPr>
        <p:spPr>
          <a:xfrm>
            <a:off x="735382" y="3525114"/>
            <a:ext cx="5486400" cy="2508379"/>
          </a:xfrm>
          <a:prstGeom prst="rect">
            <a:avLst/>
          </a:prstGeom>
          <a:noFill/>
        </p:spPr>
        <p:txBody>
          <a:bodyPr wrap="square" rtlCol="0">
            <a:spAutoFit/>
          </a:bodyPr>
          <a:lstStyle/>
          <a:p>
            <a:r>
              <a:rPr lang="zh-TW" sz="1900" b="1" dirty="0">
                <a:solidFill>
                  <a:srgbClr val="00B0F0"/>
                </a:solidFill>
              </a:rPr>
              <a:t>以下的社区领导人和活动应该是研究的一部分：</a:t>
            </a:r>
          </a:p>
          <a:p>
            <a:endParaRPr lang="en-US" sz="1800" b="1" dirty="0">
              <a:solidFill>
                <a:schemeClr val="bg1"/>
              </a:solidFill>
            </a:endParaRPr>
          </a:p>
          <a:p>
            <a:pPr marL="285750" indent="-285750">
              <a:buFont typeface="Wingdings" panose="05000000000000000000" pitchFamily="2" charset="2"/>
              <a:buChar char="Ø"/>
            </a:pPr>
            <a:r>
              <a:rPr lang="zh-TW" sz="1800" dirty="0">
                <a:solidFill>
                  <a:schemeClr val="bg1"/>
                </a:solidFill>
              </a:rPr>
              <a:t>市长和其他社区领导人 </a:t>
            </a:r>
          </a:p>
          <a:p>
            <a:pPr marL="285750" indent="-285750">
              <a:buFont typeface="Wingdings" panose="05000000000000000000" pitchFamily="2" charset="2"/>
              <a:buChar char="Ø"/>
            </a:pPr>
            <a:r>
              <a:rPr lang="zh-TW" sz="1800" dirty="0">
                <a:solidFill>
                  <a:schemeClr val="bg1"/>
                </a:solidFill>
              </a:rPr>
              <a:t>商会执行长 </a:t>
            </a:r>
          </a:p>
          <a:p>
            <a:pPr marL="285750" indent="-285750">
              <a:buFont typeface="Wingdings" panose="05000000000000000000" pitchFamily="2" charset="2"/>
              <a:buChar char="Ø"/>
            </a:pPr>
            <a:r>
              <a:rPr lang="zh-TW" sz="1800" dirty="0">
                <a:solidFill>
                  <a:schemeClr val="bg1"/>
                </a:solidFill>
              </a:rPr>
              <a:t>学校行政管理人员 (督察和学校校长)</a:t>
            </a:r>
          </a:p>
          <a:p>
            <a:pPr marL="285750" indent="-285750">
              <a:buFont typeface="Wingdings" panose="05000000000000000000" pitchFamily="2" charset="2"/>
              <a:buChar char="Ø"/>
            </a:pPr>
            <a:r>
              <a:rPr lang="zh-TW" sz="1800" dirty="0">
                <a:solidFill>
                  <a:schemeClr val="bg1"/>
                </a:solidFill>
              </a:rPr>
              <a:t>执法机构、消防局、公共服务机构和商业团体的官员</a:t>
            </a:r>
          </a:p>
          <a:p>
            <a:pPr marL="171450" indent="-171450">
              <a:buClr>
                <a:schemeClr val="tx1">
                  <a:lumMod val="60000"/>
                  <a:lumOff val="40000"/>
                </a:schemeClr>
              </a:buClr>
              <a:buFont typeface="Wingdings" panose="05000000000000000000" pitchFamily="2" charset="2"/>
              <a:buChar char="Ø"/>
            </a:pPr>
            <a:endParaRPr lang="en-US" sz="1000" b="1" dirty="0">
              <a:solidFill>
                <a:schemeClr val="bg1"/>
              </a:solidFill>
            </a:endParaRPr>
          </a:p>
          <a:p>
            <a:pPr>
              <a:buClr>
                <a:schemeClr val="tx1">
                  <a:lumMod val="60000"/>
                  <a:lumOff val="40000"/>
                </a:schemeClr>
              </a:buClr>
            </a:pPr>
            <a:r>
              <a:rPr lang="zh-TW" sz="2000" b="1" dirty="0">
                <a:solidFill>
                  <a:schemeClr val="bg1"/>
                </a:solidFill>
              </a:rPr>
              <a:t>				</a:t>
            </a:r>
          </a:p>
        </p:txBody>
      </p:sp>
      <p:sp>
        <p:nvSpPr>
          <p:cNvPr id="6" name="TextBox 5">
            <a:extLst>
              <a:ext uri="{FF2B5EF4-FFF2-40B4-BE49-F238E27FC236}">
                <a16:creationId xmlns:a16="http://schemas.microsoft.com/office/drawing/2014/main" id="{2A646926-F534-859A-95E5-6A7A51E317DA}"/>
              </a:ext>
            </a:extLst>
          </p:cNvPr>
          <p:cNvSpPr txBox="1"/>
          <p:nvPr/>
        </p:nvSpPr>
        <p:spPr>
          <a:xfrm>
            <a:off x="6679346" y="3556338"/>
            <a:ext cx="5486400" cy="2323713"/>
          </a:xfrm>
          <a:prstGeom prst="rect">
            <a:avLst/>
          </a:prstGeom>
          <a:noFill/>
        </p:spPr>
        <p:txBody>
          <a:bodyPr wrap="square" rtlCol="0">
            <a:spAutoFit/>
          </a:bodyPr>
          <a:lstStyle/>
          <a:p>
            <a:pPr>
              <a:buClr>
                <a:schemeClr val="tx1">
                  <a:lumMod val="60000"/>
                  <a:lumOff val="40000"/>
                </a:schemeClr>
              </a:buClr>
            </a:pPr>
            <a:r>
              <a:rPr lang="zh-TW" sz="1900" b="1" dirty="0">
                <a:solidFill>
                  <a:srgbClr val="00B0F0"/>
                </a:solidFill>
              </a:rPr>
              <a:t>访问可能的招募地点/机会： </a:t>
            </a:r>
          </a:p>
          <a:p>
            <a:pPr>
              <a:buClr>
                <a:schemeClr val="tx1">
                  <a:lumMod val="60000"/>
                  <a:lumOff val="40000"/>
                </a:schemeClr>
              </a:buClr>
            </a:pPr>
            <a:endParaRPr lang="en-US" sz="1800" b="1" dirty="0">
              <a:solidFill>
                <a:schemeClr val="bg1"/>
              </a:solidFill>
            </a:endParaRPr>
          </a:p>
          <a:p>
            <a:pPr marL="285750" indent="-285750">
              <a:buClr>
                <a:schemeClr val="tx1">
                  <a:lumMod val="60000"/>
                  <a:lumOff val="40000"/>
                </a:schemeClr>
              </a:buClr>
              <a:buFont typeface="Wingdings" panose="05000000000000000000" pitchFamily="2" charset="2"/>
              <a:buChar char="Ø"/>
            </a:pPr>
            <a:r>
              <a:rPr lang="zh-TW" sz="1800" dirty="0">
                <a:solidFill>
                  <a:schemeClr val="bg1"/>
                </a:solidFill>
                <a:latin typeface="Arial" panose="020B0604020202020204" pitchFamily="34" charset="0"/>
                <a:ea typeface="PMingLiU"/>
                <a:cs typeface="Arial" panose="020B0604020202020204" pitchFamily="34" charset="0"/>
              </a:rPr>
              <a:t>退伍军人的会议地点 </a:t>
            </a:r>
          </a:p>
          <a:p>
            <a:pPr marL="285750" indent="-285750">
              <a:buClr>
                <a:schemeClr val="tx1">
                  <a:lumMod val="60000"/>
                  <a:lumOff val="40000"/>
                </a:schemeClr>
              </a:buClr>
              <a:buFont typeface="Wingdings" panose="05000000000000000000" pitchFamily="2" charset="2"/>
              <a:buChar char="Ø"/>
            </a:pPr>
            <a:r>
              <a:rPr lang="zh-TW" sz="1800" dirty="0">
                <a:solidFill>
                  <a:schemeClr val="bg1"/>
                </a:solidFill>
                <a:latin typeface="Arial" panose="020B0604020202020204" pitchFamily="34" charset="0"/>
                <a:ea typeface="PMingLiU"/>
                <a:cs typeface="Arial" panose="020B0604020202020204" pitchFamily="34" charset="0"/>
              </a:rPr>
              <a:t>教堂 </a:t>
            </a:r>
          </a:p>
          <a:p>
            <a:pPr marL="285750" indent="-285750">
              <a:buClr>
                <a:schemeClr val="tx1">
                  <a:lumMod val="60000"/>
                  <a:lumOff val="40000"/>
                </a:schemeClr>
              </a:buClr>
              <a:buFont typeface="Wingdings" panose="05000000000000000000" pitchFamily="2" charset="2"/>
              <a:buChar char="Ø"/>
            </a:pPr>
            <a:r>
              <a:rPr lang="zh-TW" dirty="0">
                <a:solidFill>
                  <a:schemeClr val="bg1"/>
                </a:solidFill>
                <a:cs typeface="Arial" panose="020B0604020202020204" pitchFamily="34" charset="0"/>
              </a:rPr>
              <a:t>社区中心</a:t>
            </a:r>
          </a:p>
          <a:p>
            <a:pPr marL="285750" indent="-285750">
              <a:buClr>
                <a:schemeClr val="tx1">
                  <a:lumMod val="60000"/>
                  <a:lumOff val="40000"/>
                </a:schemeClr>
              </a:buClr>
              <a:buFont typeface="Wingdings" panose="05000000000000000000" pitchFamily="2" charset="2"/>
              <a:buChar char="Ø"/>
            </a:pPr>
            <a:r>
              <a:rPr lang="zh-TW" sz="1800" dirty="0">
                <a:solidFill>
                  <a:schemeClr val="bg1"/>
                </a:solidFill>
                <a:latin typeface="Arial" panose="020B0604020202020204" pitchFamily="34" charset="0"/>
                <a:ea typeface="PMingLiU"/>
                <a:cs typeface="Arial" panose="020B0604020202020204" pitchFamily="34" charset="0"/>
              </a:rPr>
              <a:t>社会/民间团体</a:t>
            </a:r>
          </a:p>
          <a:p>
            <a:pPr marL="285750" indent="-285750">
              <a:buClr>
                <a:schemeClr val="tx1">
                  <a:lumMod val="60000"/>
                  <a:lumOff val="40000"/>
                </a:schemeClr>
              </a:buClr>
              <a:buFont typeface="Wingdings" panose="05000000000000000000" pitchFamily="2" charset="2"/>
              <a:buChar char="Ø"/>
            </a:pPr>
            <a:r>
              <a:rPr lang="zh-TW" sz="1800" dirty="0">
                <a:solidFill>
                  <a:schemeClr val="bg1"/>
                </a:solidFill>
                <a:latin typeface="Arial" panose="020B0604020202020204" pitchFamily="34" charset="0"/>
                <a:ea typeface="PMingLiU"/>
                <a:cs typeface="Arial" panose="020B0604020202020204" pitchFamily="34" charset="0"/>
              </a:rPr>
              <a:t>大学</a:t>
            </a:r>
          </a:p>
          <a:p>
            <a:pPr marL="285750" indent="-285750">
              <a:buClr>
                <a:schemeClr val="tx1">
                  <a:lumMod val="60000"/>
                  <a:lumOff val="40000"/>
                </a:schemeClr>
              </a:buClr>
              <a:buFont typeface="Wingdings" panose="05000000000000000000" pitchFamily="2" charset="2"/>
              <a:buChar char="Ø"/>
            </a:pPr>
            <a:r>
              <a:rPr lang="zh-TW" sz="1800" dirty="0">
                <a:solidFill>
                  <a:schemeClr val="bg1"/>
                </a:solidFill>
                <a:latin typeface="Arial" panose="020B0604020202020204" pitchFamily="34" charset="0"/>
                <a:ea typeface="PMingLiU"/>
                <a:cs typeface="Arial" panose="020B0604020202020204" pitchFamily="34" charset="0"/>
              </a:rPr>
              <a:t>当地企业</a:t>
            </a:r>
          </a:p>
        </p:txBody>
      </p:sp>
    </p:spTree>
    <p:extLst>
      <p:ext uri="{BB962C8B-B14F-4D97-AF65-F5344CB8AC3E}">
        <p14:creationId xmlns:p14="http://schemas.microsoft.com/office/powerpoint/2010/main" val="38141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5C35">
                  <a:shade val="30000"/>
                  <a:satMod val="115000"/>
                </a:srgbClr>
              </a:gs>
              <a:gs pos="50000">
                <a:srgbClr val="FF5C35">
                  <a:shade val="67500"/>
                  <a:satMod val="115000"/>
                </a:srgbClr>
              </a:gs>
              <a:gs pos="100000">
                <a:srgbClr val="FF5C35">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2"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090912" y="1397613"/>
            <a:ext cx="2010173"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latin typeface="+mj-ea"/>
                <a:ea typeface="+mj-ea"/>
              </a:rPr>
              <a:t>步骤三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D7B86D8-A973-73E4-FCEB-28293C756AD4}"/>
              </a:ext>
            </a:extLst>
          </p:cNvPr>
          <p:cNvSpPr txBox="1"/>
          <p:nvPr/>
        </p:nvSpPr>
        <p:spPr>
          <a:xfrm>
            <a:off x="3493895" y="3429000"/>
            <a:ext cx="5204209" cy="535531"/>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zh-TW" sz="3200" i="0" baseline="0" dirty="0">
                <a:solidFill>
                  <a:schemeClr val="bg1"/>
                </a:solidFill>
                <a:latin typeface="Arial" panose="020B0604020202020204" pitchFamily="34" charset="0"/>
                <a:ea typeface="PMingLiU"/>
                <a:cs typeface="Arial" panose="020B0604020202020204" pitchFamily="34" charset="0"/>
              </a:rPr>
              <a:t>宣传新分会和招募会员</a:t>
            </a:r>
          </a:p>
        </p:txBody>
      </p:sp>
    </p:spTree>
    <p:extLst>
      <p:ext uri="{BB962C8B-B14F-4D97-AF65-F5344CB8AC3E}">
        <p14:creationId xmlns:p14="http://schemas.microsoft.com/office/powerpoint/2010/main" val="55979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15477" y="1386552"/>
            <a:ext cx="7315200"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b="1" dirty="0">
                <a:solidFill>
                  <a:srgbClr val="33373B"/>
                </a:solidFill>
              </a:rPr>
              <a:t>宣传新分会对于成功地建立新分会是很重要的。 </a:t>
            </a:r>
          </a:p>
          <a:p>
            <a:pPr algn="ctr"/>
            <a:r>
              <a:rPr lang="zh-TW" sz="2000" dirty="0">
                <a:solidFill>
                  <a:schemeClr val="accent4"/>
                </a:solidFill>
              </a:rPr>
              <a:t>招募计划应包括以下的内容： </a:t>
            </a:r>
          </a:p>
          <a:p>
            <a:pPr algn="ctr"/>
            <a:endParaRPr lang="en-US" b="1" dirty="0">
              <a:solidFill>
                <a:srgbClr val="33373B"/>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57277" y="115331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917442" y="487651"/>
            <a:ext cx="431503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步骤三 : 宣传新分会</a:t>
            </a:r>
          </a:p>
        </p:txBody>
      </p:sp>
      <p:pic>
        <p:nvPicPr>
          <p:cNvPr id="24" name="Emblem - White">
            <a:extLst>
              <a:ext uri="{FF2B5EF4-FFF2-40B4-BE49-F238E27FC236}">
                <a16:creationId xmlns:a16="http://schemas.microsoft.com/office/drawing/2014/main" id="{9AE6649F-1131-9D41-90B4-68ED8B50760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144534" y="249678"/>
            <a:ext cx="829848" cy="786280"/>
          </a:xfrm>
          <a:prstGeom prst="rect">
            <a:avLst/>
          </a:prstGeom>
        </p:spPr>
      </p:pic>
      <p:grpSp>
        <p:nvGrpSpPr>
          <p:cNvPr id="3" name="Group 2">
            <a:extLst>
              <a:ext uri="{FF2B5EF4-FFF2-40B4-BE49-F238E27FC236}">
                <a16:creationId xmlns:a16="http://schemas.microsoft.com/office/drawing/2014/main" id="{DC680B33-E99A-B736-1B8F-75558A143085}"/>
              </a:ext>
            </a:extLst>
          </p:cNvPr>
          <p:cNvGrpSpPr/>
          <p:nvPr/>
        </p:nvGrpSpPr>
        <p:grpSpPr>
          <a:xfrm>
            <a:off x="0" y="2785667"/>
            <a:ext cx="15468600" cy="4212519"/>
            <a:chOff x="0" y="3573393"/>
            <a:chExt cx="12192000" cy="3599330"/>
          </a:xfrm>
        </p:grpSpPr>
        <p:sp>
          <p:nvSpPr>
            <p:cNvPr id="10" name="Background - Solid">
              <a:extLst>
                <a:ext uri="{FF2B5EF4-FFF2-40B4-BE49-F238E27FC236}">
                  <a16:creationId xmlns:a16="http://schemas.microsoft.com/office/drawing/2014/main" id="{452DE08C-F2BF-A54D-B326-B04A101D8C30}"/>
                </a:ext>
              </a:extLst>
            </p:cNvPr>
            <p:cNvSpPr/>
            <p:nvPr/>
          </p:nvSpPr>
          <p:spPr>
            <a:xfrm>
              <a:off x="0" y="3578572"/>
              <a:ext cx="237744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2410706" y="3578572"/>
              <a:ext cx="237744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4823896" y="3578572"/>
              <a:ext cx="237744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7243602" y="3573393"/>
              <a:ext cx="237744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570048"/>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101628" y="3789443"/>
              <a:ext cx="2360060"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200" b="1" dirty="0">
                  <a:solidFill>
                    <a:schemeClr val="bg1"/>
                  </a:solidFill>
                </a:rPr>
                <a:t>何人？</a:t>
              </a:r>
            </a:p>
            <a:p>
              <a:endParaRPr lang="en-US" sz="1000" b="1" kern="0" dirty="0">
                <a:solidFill>
                  <a:schemeClr val="bg1"/>
                </a:solidFill>
              </a:endParaRPr>
            </a:p>
            <a:p>
              <a:pPr marL="285750" indent="-285750">
                <a:buFont typeface="Arial" panose="020B0604020202020204" pitchFamily="34" charset="0"/>
                <a:buChar char="•"/>
              </a:pPr>
              <a:r>
                <a:rPr lang="zh-TW" dirty="0">
                  <a:solidFill>
                    <a:schemeClr val="bg1"/>
                  </a:solidFill>
                </a:rPr>
                <a:t>潜在会员 </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2520935" y="3789443"/>
              <a:ext cx="2344545"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chemeClr val="tx1">
                    <a:lumMod val="60000"/>
                    <a:lumOff val="40000"/>
                  </a:schemeClr>
                </a:buClr>
              </a:pPr>
              <a:r>
                <a:rPr lang="zh-TW" sz="2200" b="1" dirty="0">
                  <a:solidFill>
                    <a:schemeClr val="bg1"/>
                  </a:solidFill>
                </a:rPr>
                <a:t>何地？</a:t>
              </a:r>
            </a:p>
            <a:p>
              <a:pPr>
                <a:buClr>
                  <a:schemeClr val="tx1">
                    <a:lumMod val="60000"/>
                    <a:lumOff val="40000"/>
                  </a:schemeClr>
                </a:buClr>
              </a:pPr>
              <a:endParaRPr lang="en-US" sz="1000" b="1" kern="0" dirty="0">
                <a:solidFill>
                  <a:schemeClr val="bg1"/>
                </a:solidFill>
              </a:endParaRPr>
            </a:p>
            <a:p>
              <a:pPr marL="285750" indent="-285750">
                <a:buClr>
                  <a:schemeClr val="bg1"/>
                </a:buClr>
                <a:buFont typeface="Arial" panose="020B0604020202020204" pitchFamily="34" charset="0"/>
                <a:buChar char="•"/>
              </a:pPr>
              <a:r>
                <a:rPr lang="zh-TW" dirty="0">
                  <a:solidFill>
                    <a:schemeClr val="bg1"/>
                  </a:solidFill>
                </a:rPr>
                <a:t>电子邮件 </a:t>
              </a:r>
            </a:p>
            <a:p>
              <a:pPr marL="285750" indent="-285750">
                <a:buClr>
                  <a:schemeClr val="bg1"/>
                </a:buClr>
                <a:buFont typeface="Arial" panose="020B0604020202020204" pitchFamily="34" charset="0"/>
                <a:buChar char="•"/>
              </a:pPr>
              <a:r>
                <a:rPr lang="zh-TW" dirty="0">
                  <a:solidFill>
                    <a:schemeClr val="bg1"/>
                  </a:solidFill>
                </a:rPr>
                <a:t>社交媒体的广告</a:t>
              </a:r>
            </a:p>
            <a:p>
              <a:pPr marL="285750" indent="-285750">
                <a:buClr>
                  <a:schemeClr val="bg1"/>
                </a:buClr>
                <a:buFont typeface="Arial" panose="020B0604020202020204" pitchFamily="34" charset="0"/>
                <a:buChar char="•"/>
              </a:pPr>
              <a:r>
                <a:rPr lang="zh-TW" dirty="0">
                  <a:solidFill>
                    <a:schemeClr val="bg1"/>
                  </a:solidFill>
                </a:rPr>
                <a:t>区网站</a:t>
              </a:r>
            </a:p>
            <a:p>
              <a:pPr marL="285750" indent="-285750">
                <a:buClr>
                  <a:schemeClr val="bg1"/>
                </a:buClr>
                <a:buFont typeface="Arial" panose="020B0604020202020204" pitchFamily="34" charset="0"/>
                <a:buChar char="•"/>
              </a:pPr>
              <a:r>
                <a:rPr lang="zh-TW" dirty="0">
                  <a:solidFill>
                    <a:schemeClr val="bg1"/>
                  </a:solidFill>
                  <a:cs typeface="Arial" panose="020B0604020202020204" pitchFamily="34" charset="0"/>
                </a:rPr>
                <a:t>广播广告</a:t>
              </a:r>
            </a:p>
            <a:p>
              <a:pPr marL="285750" indent="-285750">
                <a:buClr>
                  <a:schemeClr val="bg1"/>
                </a:buClr>
                <a:buFont typeface="Arial" panose="020B0604020202020204" pitchFamily="34" charset="0"/>
                <a:buChar char="•"/>
              </a:pPr>
              <a:r>
                <a:rPr lang="zh-TW" dirty="0">
                  <a:solidFill>
                    <a:schemeClr val="bg1"/>
                  </a:solidFill>
                  <a:cs typeface="Arial" panose="020B0604020202020204" pitchFamily="34" charset="0"/>
                </a:rPr>
                <a:t>社区公告栏</a:t>
              </a:r>
            </a:p>
            <a:p>
              <a:pPr marL="285750" indent="-285750">
                <a:buClr>
                  <a:schemeClr val="bg1"/>
                </a:buClr>
                <a:buFont typeface="Arial" panose="020B0604020202020204" pitchFamily="34" charset="0"/>
                <a:buChar char="•"/>
              </a:pPr>
              <a:r>
                <a:rPr lang="zh-TW" dirty="0">
                  <a:solidFill>
                    <a:schemeClr val="bg1"/>
                  </a:solidFill>
                </a:rPr>
                <a:t>WhatsApp</a:t>
              </a:r>
            </a:p>
            <a:p>
              <a:pPr marL="285750" indent="-285750">
                <a:buClr>
                  <a:schemeClr val="bg1"/>
                </a:buClr>
                <a:buFont typeface="Arial" panose="020B0604020202020204" pitchFamily="34" charset="0"/>
                <a:buChar char="•"/>
              </a:pPr>
              <a:r>
                <a:rPr lang="zh-TW" dirty="0">
                  <a:solidFill>
                    <a:schemeClr val="bg1"/>
                  </a:solidFill>
                  <a:cs typeface="Arial" panose="020B0604020202020204" pitchFamily="34" charset="0"/>
                </a:rPr>
                <a:t>数码社区群组</a:t>
              </a:r>
            </a:p>
            <a:p>
              <a:pPr marL="285750" indent="-285750">
                <a:buClr>
                  <a:schemeClr val="tx1">
                    <a:lumMod val="60000"/>
                    <a:lumOff val="40000"/>
                  </a:schemeClr>
                </a:buClr>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endParaRPr lang="en-US" sz="1800" kern="0" dirty="0">
                <a:solidFill>
                  <a:schemeClr val="bg1"/>
                </a:solidFill>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4855032" y="3789443"/>
              <a:ext cx="2328716"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200" b="1" dirty="0">
                  <a:solidFill>
                    <a:schemeClr val="bg1"/>
                  </a:solidFill>
                </a:rPr>
                <a:t>何事?</a:t>
              </a:r>
            </a:p>
            <a:p>
              <a:endParaRPr lang="en-US" sz="1050" b="1" kern="0" dirty="0">
                <a:solidFill>
                  <a:schemeClr val="bg1"/>
                </a:solidFill>
              </a:endParaRPr>
            </a:p>
            <a:p>
              <a:pPr marL="285750" indent="-285750">
                <a:buFont typeface="Arial" panose="020B0604020202020204" pitchFamily="34" charset="0"/>
                <a:buChar char="•"/>
              </a:pPr>
              <a:r>
                <a:rPr lang="zh-TW" dirty="0">
                  <a:solidFill>
                    <a:schemeClr val="bg1"/>
                  </a:solidFill>
                </a:rPr>
                <a:t>电梯间演说</a:t>
              </a:r>
            </a:p>
            <a:p>
              <a:pPr marL="285750" indent="-285750">
                <a:buFont typeface="Arial" panose="020B0604020202020204" pitchFamily="34" charset="0"/>
                <a:buChar char="•"/>
              </a:pPr>
              <a:r>
                <a:rPr lang="zh-TW" dirty="0">
                  <a:solidFill>
                    <a:schemeClr val="bg1"/>
                  </a:solidFill>
                </a:rPr>
                <a:t>当前分会服务方案</a:t>
              </a:r>
            </a:p>
          </p:txBody>
        </p:sp>
      </p:grpSp>
      <p:sp>
        <p:nvSpPr>
          <p:cNvPr id="4" name="Body Copy">
            <a:extLst>
              <a:ext uri="{FF2B5EF4-FFF2-40B4-BE49-F238E27FC236}">
                <a16:creationId xmlns:a16="http://schemas.microsoft.com/office/drawing/2014/main" id="{A52F3C55-BB8F-4399-A589-2A63D8F71A29}"/>
              </a:ext>
            </a:extLst>
          </p:cNvPr>
          <p:cNvSpPr txBox="1">
            <a:spLocks/>
          </p:cNvSpPr>
          <p:nvPr/>
        </p:nvSpPr>
        <p:spPr>
          <a:xfrm>
            <a:off x="9297210" y="3017021"/>
            <a:ext cx="219077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200" b="1" dirty="0">
                <a:solidFill>
                  <a:schemeClr val="bg1"/>
                </a:solidFill>
              </a:rPr>
              <a:t>何时?</a:t>
            </a:r>
          </a:p>
          <a:p>
            <a:endParaRPr lang="en-US" sz="1050" b="1" kern="0" dirty="0">
              <a:solidFill>
                <a:schemeClr val="bg1"/>
              </a:solidFill>
            </a:endParaRPr>
          </a:p>
          <a:p>
            <a:pPr marL="285750" indent="-285750">
              <a:buFont typeface="Arial" panose="020B0604020202020204" pitchFamily="34" charset="0"/>
              <a:buChar char="•"/>
            </a:pPr>
            <a:r>
              <a:rPr lang="zh-TW" dirty="0">
                <a:solidFill>
                  <a:schemeClr val="bg1"/>
                </a:solidFill>
              </a:rPr>
              <a:t>说明会 </a:t>
            </a:r>
          </a:p>
          <a:p>
            <a:pPr marL="285750" indent="-285750">
              <a:buFont typeface="Arial" panose="020B0604020202020204" pitchFamily="34" charset="0"/>
              <a:buChar char="•"/>
            </a:pPr>
            <a:r>
              <a:rPr lang="zh-TW" dirty="0">
                <a:solidFill>
                  <a:schemeClr val="bg1"/>
                </a:solidFill>
              </a:rPr>
              <a:t>游说</a:t>
            </a:r>
          </a:p>
        </p:txBody>
      </p:sp>
    </p:spTree>
    <p:extLst>
      <p:ext uri="{BB962C8B-B14F-4D97-AF65-F5344CB8AC3E}">
        <p14:creationId xmlns:p14="http://schemas.microsoft.com/office/powerpoint/2010/main" val="35124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3" name="Headline">
            <a:extLst>
              <a:ext uri="{FF2B5EF4-FFF2-40B4-BE49-F238E27FC236}">
                <a16:creationId xmlns:a16="http://schemas.microsoft.com/office/drawing/2014/main" id="{9E8C8472-EF2D-DAC6-E54A-3A30504F25D8}"/>
              </a:ext>
            </a:extLst>
          </p:cNvPr>
          <p:cNvSpPr txBox="1">
            <a:spLocks/>
          </p:cNvSpPr>
          <p:nvPr/>
        </p:nvSpPr>
        <p:spPr>
          <a:xfrm>
            <a:off x="552502" y="1142434"/>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步骤三 : 宣传新分会</a:t>
            </a:r>
          </a:p>
        </p:txBody>
      </p:sp>
      <p:sp>
        <p:nvSpPr>
          <p:cNvPr id="4" name="TextBox 3">
            <a:extLst>
              <a:ext uri="{FF2B5EF4-FFF2-40B4-BE49-F238E27FC236}">
                <a16:creationId xmlns:a16="http://schemas.microsoft.com/office/drawing/2014/main" id="{C01D3FB0-0B5F-D9E5-9E07-71CF158805FA}"/>
              </a:ext>
            </a:extLst>
          </p:cNvPr>
          <p:cNvSpPr txBox="1"/>
          <p:nvPr/>
        </p:nvSpPr>
        <p:spPr>
          <a:xfrm>
            <a:off x="1374687" y="2054507"/>
            <a:ext cx="9441172" cy="400110"/>
          </a:xfrm>
          <a:prstGeom prst="rect">
            <a:avLst/>
          </a:prstGeom>
          <a:noFill/>
        </p:spPr>
        <p:txBody>
          <a:bodyPr wrap="square" rtlCol="0">
            <a:spAutoFit/>
          </a:bodyPr>
          <a:lstStyle/>
          <a:p>
            <a:pPr algn="ctr"/>
            <a:r>
              <a:rPr lang="zh-TW" sz="2000" b="1" dirty="0">
                <a:solidFill>
                  <a:schemeClr val="accent4"/>
                </a:solidFill>
              </a:rPr>
              <a:t>编写完美的电梯演说的五个简单步骤</a:t>
            </a:r>
          </a:p>
        </p:txBody>
      </p:sp>
      <p:graphicFrame>
        <p:nvGraphicFramePr>
          <p:cNvPr id="5" name="Diagram 4">
            <a:extLst>
              <a:ext uri="{FF2B5EF4-FFF2-40B4-BE49-F238E27FC236}">
                <a16:creationId xmlns:a16="http://schemas.microsoft.com/office/drawing/2014/main" id="{516117B6-D77D-760C-44D6-7273E5C75478}"/>
              </a:ext>
            </a:extLst>
          </p:cNvPr>
          <p:cNvGraphicFramePr/>
          <p:nvPr>
            <p:extLst>
              <p:ext uri="{D42A27DB-BD31-4B8C-83A1-F6EECF244321}">
                <p14:modId xmlns:p14="http://schemas.microsoft.com/office/powerpoint/2010/main" val="2119528879"/>
              </p:ext>
            </p:extLst>
          </p:nvPr>
        </p:nvGraphicFramePr>
        <p:xfrm>
          <a:off x="-3047" y="2646116"/>
          <a:ext cx="11495347" cy="4044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6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208EBAEC-0318-4EA0-9349-8CD3DE21DAD5}"/>
                                            </p:graphicEl>
                                          </p:spTgt>
                                        </p:tgtEl>
                                        <p:attrNameLst>
                                          <p:attrName>style.visibility</p:attrName>
                                        </p:attrNameLst>
                                      </p:cBhvr>
                                      <p:to>
                                        <p:strVal val="visible"/>
                                      </p:to>
                                    </p:set>
                                    <p:anim calcmode="lin" valueType="num">
                                      <p:cBhvr>
                                        <p:cTn id="7" dur="500" fill="hold"/>
                                        <p:tgtEl>
                                          <p:spTgt spid="5">
                                            <p:graphicEl>
                                              <a:dgm id="{208EBAEC-0318-4EA0-9349-8CD3DE21DAD5}"/>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208EBAEC-0318-4EA0-9349-8CD3DE21DAD5}"/>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208EBAEC-0318-4EA0-9349-8CD3DE21DAD5}"/>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graphicEl>
                                              <a:dgm id="{6C833FA1-9CAE-4A5A-A967-3BEBFDABFA45}"/>
                                            </p:graphicEl>
                                          </p:spTgt>
                                        </p:tgtEl>
                                        <p:attrNameLst>
                                          <p:attrName>style.visibility</p:attrName>
                                        </p:attrNameLst>
                                      </p:cBhvr>
                                      <p:to>
                                        <p:strVal val="visible"/>
                                      </p:to>
                                    </p:set>
                                    <p:anim calcmode="lin" valueType="num">
                                      <p:cBhvr>
                                        <p:cTn id="12" dur="500" fill="hold"/>
                                        <p:tgtEl>
                                          <p:spTgt spid="5">
                                            <p:graphicEl>
                                              <a:dgm id="{6C833FA1-9CAE-4A5A-A967-3BEBFDABFA45}"/>
                                            </p:graphicEl>
                                          </p:spTgt>
                                        </p:tgtEl>
                                        <p:attrNameLst>
                                          <p:attrName>ppt_w</p:attrName>
                                        </p:attrNameLst>
                                      </p:cBhvr>
                                      <p:tavLst>
                                        <p:tav tm="0">
                                          <p:val>
                                            <p:fltVal val="0"/>
                                          </p:val>
                                        </p:tav>
                                        <p:tav tm="100000">
                                          <p:val>
                                            <p:strVal val="#ppt_w"/>
                                          </p:val>
                                        </p:tav>
                                      </p:tavLst>
                                    </p:anim>
                                    <p:anim calcmode="lin" valueType="num">
                                      <p:cBhvr>
                                        <p:cTn id="13" dur="500" fill="hold"/>
                                        <p:tgtEl>
                                          <p:spTgt spid="5">
                                            <p:graphicEl>
                                              <a:dgm id="{6C833FA1-9CAE-4A5A-A967-3BEBFDABFA45}"/>
                                            </p:graphicEl>
                                          </p:spTgt>
                                        </p:tgtEl>
                                        <p:attrNameLst>
                                          <p:attrName>ppt_h</p:attrName>
                                        </p:attrNameLst>
                                      </p:cBhvr>
                                      <p:tavLst>
                                        <p:tav tm="0">
                                          <p:val>
                                            <p:fltVal val="0"/>
                                          </p:val>
                                        </p:tav>
                                        <p:tav tm="100000">
                                          <p:val>
                                            <p:strVal val="#ppt_h"/>
                                          </p:val>
                                        </p:tav>
                                      </p:tavLst>
                                    </p:anim>
                                    <p:animEffect transition="in" filter="fade">
                                      <p:cBhvr>
                                        <p:cTn id="14" dur="500"/>
                                        <p:tgtEl>
                                          <p:spTgt spid="5">
                                            <p:graphicEl>
                                              <a:dgm id="{6C833FA1-9CAE-4A5A-A967-3BEBFDABFA45}"/>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graphicEl>
                                              <a:dgm id="{D49EDA4D-C5F7-458C-91DD-6D8B097EA4B2}"/>
                                            </p:graphicEl>
                                          </p:spTgt>
                                        </p:tgtEl>
                                        <p:attrNameLst>
                                          <p:attrName>style.visibility</p:attrName>
                                        </p:attrNameLst>
                                      </p:cBhvr>
                                      <p:to>
                                        <p:strVal val="visible"/>
                                      </p:to>
                                    </p:set>
                                    <p:anim calcmode="lin" valueType="num">
                                      <p:cBhvr>
                                        <p:cTn id="17" dur="500" fill="hold"/>
                                        <p:tgtEl>
                                          <p:spTgt spid="5">
                                            <p:graphicEl>
                                              <a:dgm id="{D49EDA4D-C5F7-458C-91DD-6D8B097EA4B2}"/>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D49EDA4D-C5F7-458C-91DD-6D8B097EA4B2}"/>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D49EDA4D-C5F7-458C-91DD-6D8B097EA4B2}"/>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12A8E60C-7220-494C-95FF-9FF95E92138C}"/>
                                            </p:graphicEl>
                                          </p:spTgt>
                                        </p:tgtEl>
                                        <p:attrNameLst>
                                          <p:attrName>style.visibility</p:attrName>
                                        </p:attrNameLst>
                                      </p:cBhvr>
                                      <p:to>
                                        <p:strVal val="visible"/>
                                      </p:to>
                                    </p:set>
                                    <p:anim calcmode="lin" valueType="num">
                                      <p:cBhvr>
                                        <p:cTn id="24" dur="500" fill="hold"/>
                                        <p:tgtEl>
                                          <p:spTgt spid="5">
                                            <p:graphicEl>
                                              <a:dgm id="{12A8E60C-7220-494C-95FF-9FF95E92138C}"/>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12A8E60C-7220-494C-95FF-9FF95E92138C}"/>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12A8E60C-7220-494C-95FF-9FF95E92138C}"/>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2B668C6-2F6F-4509-AEB0-88A9E8A9AB70}"/>
                                            </p:graphicEl>
                                          </p:spTgt>
                                        </p:tgtEl>
                                        <p:attrNameLst>
                                          <p:attrName>style.visibility</p:attrName>
                                        </p:attrNameLst>
                                      </p:cBhvr>
                                      <p:to>
                                        <p:strVal val="visible"/>
                                      </p:to>
                                    </p:set>
                                    <p:anim calcmode="lin" valueType="num">
                                      <p:cBhvr>
                                        <p:cTn id="29" dur="500" fill="hold"/>
                                        <p:tgtEl>
                                          <p:spTgt spid="5">
                                            <p:graphicEl>
                                              <a:dgm id="{C2B668C6-2F6F-4509-AEB0-88A9E8A9AB70}"/>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2B668C6-2F6F-4509-AEB0-88A9E8A9AB70}"/>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2B668C6-2F6F-4509-AEB0-88A9E8A9AB70}"/>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graphicEl>
                                              <a:dgm id="{9613DF15-F0EC-4BC5-A109-D2728331966D}"/>
                                            </p:graphicEl>
                                          </p:spTgt>
                                        </p:tgtEl>
                                        <p:attrNameLst>
                                          <p:attrName>style.visibility</p:attrName>
                                        </p:attrNameLst>
                                      </p:cBhvr>
                                      <p:to>
                                        <p:strVal val="visible"/>
                                      </p:to>
                                    </p:set>
                                    <p:anim calcmode="lin" valueType="num">
                                      <p:cBhvr>
                                        <p:cTn id="34" dur="500" fill="hold"/>
                                        <p:tgtEl>
                                          <p:spTgt spid="5">
                                            <p:graphicEl>
                                              <a:dgm id="{9613DF15-F0EC-4BC5-A109-D2728331966D}"/>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9613DF15-F0EC-4BC5-A109-D2728331966D}"/>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9613DF15-F0EC-4BC5-A109-D2728331966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graphicEl>
                                              <a:dgm id="{F5A9C339-99C0-4B75-AB15-AA8AB8F747D1}"/>
                                            </p:graphicEl>
                                          </p:spTgt>
                                        </p:tgtEl>
                                        <p:attrNameLst>
                                          <p:attrName>style.visibility</p:attrName>
                                        </p:attrNameLst>
                                      </p:cBhvr>
                                      <p:to>
                                        <p:strVal val="visible"/>
                                      </p:to>
                                    </p:set>
                                    <p:anim calcmode="lin" valueType="num">
                                      <p:cBhvr>
                                        <p:cTn id="41" dur="500" fill="hold"/>
                                        <p:tgtEl>
                                          <p:spTgt spid="5">
                                            <p:graphicEl>
                                              <a:dgm id="{F5A9C339-99C0-4B75-AB15-AA8AB8F747D1}"/>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5A9C339-99C0-4B75-AB15-AA8AB8F747D1}"/>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5A9C339-99C0-4B75-AB15-AA8AB8F747D1}"/>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graphicEl>
                                              <a:dgm id="{A0E6D3B8-E872-46F9-AFD7-C46E36502BC5}"/>
                                            </p:graphicEl>
                                          </p:spTgt>
                                        </p:tgtEl>
                                        <p:attrNameLst>
                                          <p:attrName>style.visibility</p:attrName>
                                        </p:attrNameLst>
                                      </p:cBhvr>
                                      <p:to>
                                        <p:strVal val="visible"/>
                                      </p:to>
                                    </p:set>
                                    <p:anim calcmode="lin" valueType="num">
                                      <p:cBhvr>
                                        <p:cTn id="46" dur="500" fill="hold"/>
                                        <p:tgtEl>
                                          <p:spTgt spid="5">
                                            <p:graphicEl>
                                              <a:dgm id="{A0E6D3B8-E872-46F9-AFD7-C46E36502BC5}"/>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A0E6D3B8-E872-46F9-AFD7-C46E36502BC5}"/>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A0E6D3B8-E872-46F9-AFD7-C46E36502BC5}"/>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96777DAA-842C-4140-8CA1-B879947FDF68}"/>
                                            </p:graphicEl>
                                          </p:spTgt>
                                        </p:tgtEl>
                                        <p:attrNameLst>
                                          <p:attrName>style.visibility</p:attrName>
                                        </p:attrNameLst>
                                      </p:cBhvr>
                                      <p:to>
                                        <p:strVal val="visible"/>
                                      </p:to>
                                    </p:set>
                                    <p:anim calcmode="lin" valueType="num">
                                      <p:cBhvr>
                                        <p:cTn id="51" dur="500" fill="hold"/>
                                        <p:tgtEl>
                                          <p:spTgt spid="5">
                                            <p:graphicEl>
                                              <a:dgm id="{96777DAA-842C-4140-8CA1-B879947FDF68}"/>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96777DAA-842C-4140-8CA1-B879947FDF68}"/>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96777DAA-842C-4140-8CA1-B879947FDF68}"/>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
                                            <p:graphicEl>
                                              <a:dgm id="{E965D5DD-6F74-4AB2-9E2B-F64AF5EE0917}"/>
                                            </p:graphicEl>
                                          </p:spTgt>
                                        </p:tgtEl>
                                        <p:attrNameLst>
                                          <p:attrName>style.visibility</p:attrName>
                                        </p:attrNameLst>
                                      </p:cBhvr>
                                      <p:to>
                                        <p:strVal val="visible"/>
                                      </p:to>
                                    </p:set>
                                    <p:anim calcmode="lin" valueType="num">
                                      <p:cBhvr>
                                        <p:cTn id="58" dur="500" fill="hold"/>
                                        <p:tgtEl>
                                          <p:spTgt spid="5">
                                            <p:graphicEl>
                                              <a:dgm id="{E965D5DD-6F74-4AB2-9E2B-F64AF5EE0917}"/>
                                            </p:graphicEl>
                                          </p:spTgt>
                                        </p:tgtEl>
                                        <p:attrNameLst>
                                          <p:attrName>ppt_w</p:attrName>
                                        </p:attrNameLst>
                                      </p:cBhvr>
                                      <p:tavLst>
                                        <p:tav tm="0">
                                          <p:val>
                                            <p:fltVal val="0"/>
                                          </p:val>
                                        </p:tav>
                                        <p:tav tm="100000">
                                          <p:val>
                                            <p:strVal val="#ppt_w"/>
                                          </p:val>
                                        </p:tav>
                                      </p:tavLst>
                                    </p:anim>
                                    <p:anim calcmode="lin" valueType="num">
                                      <p:cBhvr>
                                        <p:cTn id="59" dur="500" fill="hold"/>
                                        <p:tgtEl>
                                          <p:spTgt spid="5">
                                            <p:graphicEl>
                                              <a:dgm id="{E965D5DD-6F74-4AB2-9E2B-F64AF5EE0917}"/>
                                            </p:graphicEl>
                                          </p:spTgt>
                                        </p:tgtEl>
                                        <p:attrNameLst>
                                          <p:attrName>ppt_h</p:attrName>
                                        </p:attrNameLst>
                                      </p:cBhvr>
                                      <p:tavLst>
                                        <p:tav tm="0">
                                          <p:val>
                                            <p:fltVal val="0"/>
                                          </p:val>
                                        </p:tav>
                                        <p:tav tm="100000">
                                          <p:val>
                                            <p:strVal val="#ppt_h"/>
                                          </p:val>
                                        </p:tav>
                                      </p:tavLst>
                                    </p:anim>
                                    <p:animEffect transition="in" filter="fade">
                                      <p:cBhvr>
                                        <p:cTn id="60" dur="500"/>
                                        <p:tgtEl>
                                          <p:spTgt spid="5">
                                            <p:graphicEl>
                                              <a:dgm id="{E965D5DD-6F74-4AB2-9E2B-F64AF5EE0917}"/>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graphicEl>
                                              <a:dgm id="{F7EF3E69-E29A-4925-96EC-80AEC6ED6B80}"/>
                                            </p:graphicEl>
                                          </p:spTgt>
                                        </p:tgtEl>
                                        <p:attrNameLst>
                                          <p:attrName>style.visibility</p:attrName>
                                        </p:attrNameLst>
                                      </p:cBhvr>
                                      <p:to>
                                        <p:strVal val="visible"/>
                                      </p:to>
                                    </p:set>
                                    <p:anim calcmode="lin" valueType="num">
                                      <p:cBhvr>
                                        <p:cTn id="63" dur="500" fill="hold"/>
                                        <p:tgtEl>
                                          <p:spTgt spid="5">
                                            <p:graphicEl>
                                              <a:dgm id="{F7EF3E69-E29A-4925-96EC-80AEC6ED6B80}"/>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F7EF3E69-E29A-4925-96EC-80AEC6ED6B80}"/>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F7EF3E69-E29A-4925-96EC-80AEC6ED6B80}"/>
                                            </p:graphic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
                                            <p:graphicEl>
                                              <a:dgm id="{9AB9027A-2EDE-4548-8417-5FDD5BAF79AC}"/>
                                            </p:graphicEl>
                                          </p:spTgt>
                                        </p:tgtEl>
                                        <p:attrNameLst>
                                          <p:attrName>style.visibility</p:attrName>
                                        </p:attrNameLst>
                                      </p:cBhvr>
                                      <p:to>
                                        <p:strVal val="visible"/>
                                      </p:to>
                                    </p:set>
                                    <p:anim calcmode="lin" valueType="num">
                                      <p:cBhvr>
                                        <p:cTn id="68" dur="500" fill="hold"/>
                                        <p:tgtEl>
                                          <p:spTgt spid="5">
                                            <p:graphicEl>
                                              <a:dgm id="{9AB9027A-2EDE-4548-8417-5FDD5BAF79AC}"/>
                                            </p:graphicEl>
                                          </p:spTgt>
                                        </p:tgtEl>
                                        <p:attrNameLst>
                                          <p:attrName>ppt_w</p:attrName>
                                        </p:attrNameLst>
                                      </p:cBhvr>
                                      <p:tavLst>
                                        <p:tav tm="0">
                                          <p:val>
                                            <p:fltVal val="0"/>
                                          </p:val>
                                        </p:tav>
                                        <p:tav tm="100000">
                                          <p:val>
                                            <p:strVal val="#ppt_w"/>
                                          </p:val>
                                        </p:tav>
                                      </p:tavLst>
                                    </p:anim>
                                    <p:anim calcmode="lin" valueType="num">
                                      <p:cBhvr>
                                        <p:cTn id="69" dur="500" fill="hold"/>
                                        <p:tgtEl>
                                          <p:spTgt spid="5">
                                            <p:graphicEl>
                                              <a:dgm id="{9AB9027A-2EDE-4548-8417-5FDD5BAF79AC}"/>
                                            </p:graphicEl>
                                          </p:spTgt>
                                        </p:tgtEl>
                                        <p:attrNameLst>
                                          <p:attrName>ppt_h</p:attrName>
                                        </p:attrNameLst>
                                      </p:cBhvr>
                                      <p:tavLst>
                                        <p:tav tm="0">
                                          <p:val>
                                            <p:fltVal val="0"/>
                                          </p:val>
                                        </p:tav>
                                        <p:tav tm="100000">
                                          <p:val>
                                            <p:strVal val="#ppt_h"/>
                                          </p:val>
                                        </p:tav>
                                      </p:tavLst>
                                    </p:anim>
                                    <p:animEffect transition="in" filter="fade">
                                      <p:cBhvr>
                                        <p:cTn id="70" dur="500"/>
                                        <p:tgtEl>
                                          <p:spTgt spid="5">
                                            <p:graphicEl>
                                              <a:dgm id="{9AB9027A-2EDE-4548-8417-5FDD5BAF79AC}"/>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graphicEl>
                                              <a:dgm id="{822C2EBB-7592-4D91-B7AF-9075C5B9198A}"/>
                                            </p:graphicEl>
                                          </p:spTgt>
                                        </p:tgtEl>
                                        <p:attrNameLst>
                                          <p:attrName>style.visibility</p:attrName>
                                        </p:attrNameLst>
                                      </p:cBhvr>
                                      <p:to>
                                        <p:strVal val="visible"/>
                                      </p:to>
                                    </p:set>
                                    <p:anim calcmode="lin" valueType="num">
                                      <p:cBhvr>
                                        <p:cTn id="75" dur="500" fill="hold"/>
                                        <p:tgtEl>
                                          <p:spTgt spid="5">
                                            <p:graphicEl>
                                              <a:dgm id="{822C2EBB-7592-4D91-B7AF-9075C5B9198A}"/>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822C2EBB-7592-4D91-B7AF-9075C5B9198A}"/>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822C2EBB-7592-4D91-B7AF-9075C5B9198A}"/>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
                                            <p:graphicEl>
                                              <a:dgm id="{9ED1295A-2F22-41EE-96DA-06D9FCE95ED0}"/>
                                            </p:graphicEl>
                                          </p:spTgt>
                                        </p:tgtEl>
                                        <p:attrNameLst>
                                          <p:attrName>style.visibility</p:attrName>
                                        </p:attrNameLst>
                                      </p:cBhvr>
                                      <p:to>
                                        <p:strVal val="visible"/>
                                      </p:to>
                                    </p:set>
                                    <p:anim calcmode="lin" valueType="num">
                                      <p:cBhvr>
                                        <p:cTn id="80" dur="500" fill="hold"/>
                                        <p:tgtEl>
                                          <p:spTgt spid="5">
                                            <p:graphicEl>
                                              <a:dgm id="{9ED1295A-2F22-41EE-96DA-06D9FCE95ED0}"/>
                                            </p:graphicEl>
                                          </p:spTgt>
                                        </p:tgtEl>
                                        <p:attrNameLst>
                                          <p:attrName>ppt_w</p:attrName>
                                        </p:attrNameLst>
                                      </p:cBhvr>
                                      <p:tavLst>
                                        <p:tav tm="0">
                                          <p:val>
                                            <p:fltVal val="0"/>
                                          </p:val>
                                        </p:tav>
                                        <p:tav tm="100000">
                                          <p:val>
                                            <p:strVal val="#ppt_w"/>
                                          </p:val>
                                        </p:tav>
                                      </p:tavLst>
                                    </p:anim>
                                    <p:anim calcmode="lin" valueType="num">
                                      <p:cBhvr>
                                        <p:cTn id="81" dur="500" fill="hold"/>
                                        <p:tgtEl>
                                          <p:spTgt spid="5">
                                            <p:graphicEl>
                                              <a:dgm id="{9ED1295A-2F22-41EE-96DA-06D9FCE95ED0}"/>
                                            </p:graphicEl>
                                          </p:spTgt>
                                        </p:tgtEl>
                                        <p:attrNameLst>
                                          <p:attrName>ppt_h</p:attrName>
                                        </p:attrNameLst>
                                      </p:cBhvr>
                                      <p:tavLst>
                                        <p:tav tm="0">
                                          <p:val>
                                            <p:fltVal val="0"/>
                                          </p:val>
                                        </p:tav>
                                        <p:tav tm="100000">
                                          <p:val>
                                            <p:strVal val="#ppt_h"/>
                                          </p:val>
                                        </p:tav>
                                      </p:tavLst>
                                    </p:anim>
                                    <p:animEffect transition="in" filter="fade">
                                      <p:cBhvr>
                                        <p:cTn id="82" dur="500"/>
                                        <p:tgtEl>
                                          <p:spTgt spid="5">
                                            <p:graphicEl>
                                              <a:dgm id="{9ED1295A-2F22-41EE-96DA-06D9FCE95E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66590" y="176935"/>
            <a:ext cx="83057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latin typeface="Arial" charset="0"/>
                <a:ea typeface="PMingLiU" charset="0"/>
                <a:cs typeface="Arial" charset="0"/>
              </a:rPr>
              <a:t>步骤三 : 推广新分会</a:t>
            </a:r>
          </a:p>
        </p:txBody>
      </p:sp>
      <p:sp>
        <p:nvSpPr>
          <p:cNvPr id="12" name="Rectangle 11">
            <a:extLst>
              <a:ext uri="{FF2B5EF4-FFF2-40B4-BE49-F238E27FC236}">
                <a16:creationId xmlns:a16="http://schemas.microsoft.com/office/drawing/2014/main" id="{606E2743-2C2E-4F47-A2A6-4C9B7397EE32}"/>
              </a:ext>
            </a:extLst>
          </p:cNvPr>
          <p:cNvSpPr/>
          <p:nvPr/>
        </p:nvSpPr>
        <p:spPr>
          <a:xfrm>
            <a:off x="15930" y="304800"/>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685800" y="3549006"/>
            <a:ext cx="5943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dirty="0">
              <a:solidFill>
                <a:srgbClr val="33373B"/>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C46D5C5-EA51-5F04-E72D-4D69ED1CA8A0}"/>
              </a:ext>
            </a:extLst>
          </p:cNvPr>
          <p:cNvSpPr txBox="1"/>
          <p:nvPr/>
        </p:nvSpPr>
        <p:spPr>
          <a:xfrm>
            <a:off x="790396" y="1883930"/>
            <a:ext cx="10752703" cy="1846659"/>
          </a:xfrm>
          <a:prstGeom prst="rect">
            <a:avLst/>
          </a:prstGeom>
          <a:noFill/>
        </p:spPr>
        <p:txBody>
          <a:bodyPr wrap="square" rtlCol="0">
            <a:spAutoFit/>
          </a:bodyPr>
          <a:lstStyle/>
          <a:p>
            <a:r>
              <a:rPr lang="zh-TW" sz="2400" dirty="0">
                <a:solidFill>
                  <a:schemeClr val="accent4"/>
                </a:solidFill>
              </a:rPr>
              <a:t>有一个好的电梯演说是必要的。  演讲应该是 20-30 秒的长度，有趣、令人难忘、且简明扼要。 </a:t>
            </a:r>
          </a:p>
          <a:p>
            <a:endParaRPr lang="en-US" sz="2400" dirty="0">
              <a:solidFill>
                <a:schemeClr val="accent4"/>
              </a:solidFill>
            </a:endParaRPr>
          </a:p>
          <a:p>
            <a:r>
              <a:rPr lang="zh-TW" sz="2400" dirty="0">
                <a:solidFill>
                  <a:schemeClr val="accent4"/>
                </a:solidFill>
              </a:rPr>
              <a:t>以下是一个电梯演说的例子。 </a:t>
            </a:r>
          </a:p>
          <a:p>
            <a:endParaRPr lang="en-US" dirty="0">
              <a:solidFill>
                <a:schemeClr val="accent4"/>
              </a:solidFill>
            </a:endParaRPr>
          </a:p>
        </p:txBody>
      </p:sp>
      <p:sp>
        <p:nvSpPr>
          <p:cNvPr id="3" name="Text Placeholder 3">
            <a:extLst>
              <a:ext uri="{FF2B5EF4-FFF2-40B4-BE49-F238E27FC236}">
                <a16:creationId xmlns:a16="http://schemas.microsoft.com/office/drawing/2014/main" id="{539075B0-1E7A-1DC8-C4D2-6C70F2A56BE6}"/>
              </a:ext>
            </a:extLst>
          </p:cNvPr>
          <p:cNvSpPr txBox="1">
            <a:spLocks/>
          </p:cNvSpPr>
          <p:nvPr/>
        </p:nvSpPr>
        <p:spPr>
          <a:xfrm>
            <a:off x="1385837" y="3809846"/>
            <a:ext cx="8763000" cy="36139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200" dirty="0">
                <a:solidFill>
                  <a:schemeClr val="bg1"/>
                </a:solidFill>
              </a:rPr>
              <a:t>狮子会员是每一天在每个地方实现改变的男女人士。狮子会拥有 140 多万会员分布于 200 多个国家或地理区域，他们帮助盲人和视障人士、协助青少年、为饥饿的人提供食物、应对全球流行病（如糖尿病），在灾难来袭时应对需求，并坚定地承诺满足世界各地其他社区的需求。</a:t>
            </a:r>
          </a:p>
          <a:p>
            <a:endParaRPr lang="en-US" sz="2000" kern="0" dirty="0">
              <a:solidFill>
                <a:schemeClr val="bg1"/>
              </a:solidFill>
            </a:endParaRPr>
          </a:p>
        </p:txBody>
      </p:sp>
    </p:spTree>
    <p:extLst>
      <p:ext uri="{BB962C8B-B14F-4D97-AF65-F5344CB8AC3E}">
        <p14:creationId xmlns:p14="http://schemas.microsoft.com/office/powerpoint/2010/main" val="15800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31068" y="-2480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4" y="1714107"/>
            <a:ext cx="4914756" cy="32766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zh-TW" sz="2000" dirty="0">
                <a:solidFill>
                  <a:schemeClr val="accent6">
                    <a:lumMod val="75000"/>
                    <a:lumOff val="25000"/>
                  </a:schemeClr>
                </a:solidFill>
                <a:latin typeface="Arial" charset="0"/>
                <a:ea typeface="PMingLiU" charset="0"/>
                <a:cs typeface="Arial" charset="0"/>
              </a:rPr>
              <a:t>帮助理解在社区中发展新分会的重要性。</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2000" dirty="0">
                <a:solidFill>
                  <a:schemeClr val="accent6">
                    <a:lumMod val="75000"/>
                    <a:lumOff val="25000"/>
                  </a:schemeClr>
                </a:solidFill>
                <a:latin typeface="Arial" charset="0"/>
                <a:ea typeface="PMingLiU" charset="0"/>
                <a:cs typeface="Arial" charset="0"/>
              </a:rPr>
              <a:t>获得关于新分会招募会员的方法和工具方面的知识，并增进理解。</a:t>
            </a:r>
          </a:p>
          <a:p>
            <a:pPr marL="342900" indent="-342900">
              <a:buClr>
                <a:srgbClr val="10233F"/>
              </a:buClr>
              <a:buSzPct val="100000"/>
              <a:buFont typeface="Wingdings" panose="05000000000000000000" pitchFamily="2" charset="2"/>
              <a:buChar char="Ø"/>
            </a:pPr>
            <a:endParaRPr lang="en-US" sz="20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2000" dirty="0">
                <a:solidFill>
                  <a:schemeClr val="accent6">
                    <a:lumMod val="75000"/>
                    <a:lumOff val="25000"/>
                  </a:schemeClr>
                </a:solidFill>
                <a:latin typeface="Arial" charset="0"/>
                <a:ea typeface="PMingLiU" charset="0"/>
                <a:cs typeface="Arial" charset="0"/>
              </a:rPr>
              <a:t>获得关于为新分会举办说明会及组织会议方面的知识。</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zh-TW" sz="2000" dirty="0">
                <a:solidFill>
                  <a:schemeClr val="accent6">
                    <a:lumMod val="75000"/>
                    <a:lumOff val="25000"/>
                  </a:schemeClr>
                </a:solidFill>
                <a:latin typeface="Arial" charset="0"/>
                <a:ea typeface="PMingLiU" charset="0"/>
                <a:cs typeface="Arial" charset="0"/>
              </a:rPr>
              <a:t>描述新分会授证的流程。</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a:buClr>
                <a:srgbClr val="EBB700"/>
              </a:buClr>
              <a:buSzPct val="100000"/>
            </a:pPr>
            <a:br>
              <a:rPr lang="zh-TW" dirty="0">
                <a:solidFill>
                  <a:srgbClr val="0D2240"/>
                </a:solidFill>
                <a:latin typeface="Arial" charset="0"/>
                <a:ea typeface="PMingLiU" charset="0"/>
                <a:cs typeface="Arial" charset="0"/>
              </a:rPr>
            </a:br>
            <a:endParaRPr lang="zh-TW" dirty="0">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13" name="Large #">
            <a:extLst>
              <a:ext uri="{FF2B5EF4-FFF2-40B4-BE49-F238E27FC236}">
                <a16:creationId xmlns:a16="http://schemas.microsoft.com/office/drawing/2014/main" id="{F379B869-F40E-4A3E-864E-0855D0FF4ED4}"/>
              </a:ext>
            </a:extLst>
          </p:cNvPr>
          <p:cNvSpPr txBox="1"/>
          <p:nvPr/>
        </p:nvSpPr>
        <p:spPr>
          <a:xfrm>
            <a:off x="179053" y="2362200"/>
            <a:ext cx="5092507" cy="990207"/>
          </a:xfrm>
          <a:prstGeom prst="rect">
            <a:avLst/>
          </a:prstGeom>
          <a:noFill/>
        </p:spPr>
        <p:txBody>
          <a:bodyPr wrap="square" rtlCol="0" anchor="b">
            <a:spAutoFit/>
          </a:bodyPr>
          <a:lstStyle/>
          <a:p>
            <a:pPr algn="ctr">
              <a:lnSpc>
                <a:spcPts val="8000"/>
              </a:lnSpc>
            </a:pPr>
            <a:r>
              <a:rPr lang="zh-TW" sz="4400" b="1" dirty="0">
                <a:solidFill>
                  <a:schemeClr val="bg1"/>
                </a:solidFill>
                <a:ea typeface="Arial" charset="0"/>
                <a:cs typeface="Arial" panose="020B0604020202020204" pitchFamily="34" charset="0"/>
              </a:rPr>
              <a:t>目</a:t>
            </a:r>
            <a:r>
              <a:rPr lang="en-US" altLang="zh-TW" sz="4400" b="1" dirty="0">
                <a:solidFill>
                  <a:schemeClr val="bg1"/>
                </a:solidFill>
                <a:ea typeface="Arial" charset="0"/>
                <a:cs typeface="Arial" panose="020B0604020202020204" pitchFamily="34" charset="0"/>
              </a:rPr>
              <a:t> </a:t>
            </a:r>
            <a:r>
              <a:rPr lang="zh-TW" sz="4400" b="1" dirty="0">
                <a:solidFill>
                  <a:schemeClr val="bg1"/>
                </a:solidFill>
                <a:ea typeface="Arial" charset="0"/>
                <a:cs typeface="Arial" panose="020B0604020202020204" pitchFamily="34" charset="0"/>
              </a:rPr>
              <a:t>标</a:t>
            </a:r>
          </a:p>
        </p:txBody>
      </p:sp>
      <p:sp>
        <p:nvSpPr>
          <p:cNvPr id="14" name="Rectangle 13">
            <a:extLst>
              <a:ext uri="{FF2B5EF4-FFF2-40B4-BE49-F238E27FC236}">
                <a16:creationId xmlns:a16="http://schemas.microsoft.com/office/drawing/2014/main" id="{BD79D8E2-AE33-4C50-99B5-C435D200DF33}"/>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952000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zh-TW" dirty="0">
                <a:solidFill>
                  <a:srgbClr val="0D2240"/>
                </a:solidFill>
                <a:latin typeface="Arial" charset="0"/>
                <a:ea typeface="PMingLiU" charset="0"/>
                <a:cs typeface="Arial" charset="0"/>
              </a:rPr>
            </a:br>
            <a:endParaRPr lang="zh-TW" dirty="0">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509754" y="3200400"/>
            <a:ext cx="5092507" cy="1843518"/>
          </a:xfrm>
          <a:prstGeom prst="rect">
            <a:avLst/>
          </a:prstGeom>
          <a:noFill/>
        </p:spPr>
        <p:txBody>
          <a:bodyPr wrap="square" rtlCol="0" anchor="b">
            <a:spAutoFit/>
          </a:bodyPr>
          <a:lstStyle/>
          <a:p>
            <a:r>
              <a:rPr lang="zh-TW" sz="2000" dirty="0">
                <a:solidFill>
                  <a:schemeClr val="accent4"/>
                </a:solidFill>
                <a:ea typeface="Arial" charset="0"/>
                <a:cs typeface="Arial" panose="020B0604020202020204" pitchFamily="34" charset="0"/>
              </a:rPr>
              <a:t>成为狮友的有意义的部分之一是提供</a:t>
            </a:r>
            <a:br>
              <a:rPr lang="en-US" altLang="zh-TW" sz="2000" dirty="0">
                <a:solidFill>
                  <a:schemeClr val="accent4"/>
                </a:solidFill>
                <a:ea typeface="Arial" charset="0"/>
                <a:cs typeface="Arial" panose="020B0604020202020204" pitchFamily="34" charset="0"/>
              </a:rPr>
            </a:br>
            <a:r>
              <a:rPr lang="zh-TW" sz="2000" dirty="0">
                <a:solidFill>
                  <a:schemeClr val="accent4"/>
                </a:solidFill>
                <a:ea typeface="Arial" charset="0"/>
                <a:cs typeface="Arial" panose="020B0604020202020204" pitchFamily="34" charset="0"/>
              </a:rPr>
              <a:t>给会员的福利。</a:t>
            </a:r>
          </a:p>
          <a:p>
            <a:endParaRPr lang="en-US" sz="2000" dirty="0">
              <a:solidFill>
                <a:schemeClr val="accent4"/>
              </a:solidFill>
              <a:ea typeface="Arial" charset="0"/>
              <a:cs typeface="Arial" panose="020B0604020202020204" pitchFamily="34" charset="0"/>
            </a:endParaRP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3364" y="961178"/>
            <a:ext cx="91440" cy="4114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6" name="TextBox 5">
            <a:extLst>
              <a:ext uri="{FF2B5EF4-FFF2-40B4-BE49-F238E27FC236}">
                <a16:creationId xmlns:a16="http://schemas.microsoft.com/office/drawing/2014/main" id="{A795A200-D617-4A7B-BEF5-2EABABA85E38}"/>
              </a:ext>
            </a:extLst>
          </p:cNvPr>
          <p:cNvSpPr txBox="1"/>
          <p:nvPr/>
        </p:nvSpPr>
        <p:spPr>
          <a:xfrm>
            <a:off x="6739998" y="729109"/>
            <a:ext cx="5715974" cy="5792611"/>
          </a:xfrm>
          <a:prstGeom prst="rect">
            <a:avLst/>
          </a:prstGeom>
          <a:noFill/>
        </p:spPr>
        <p:txBody>
          <a:bodyPr wrap="square" rtlCol="0">
            <a:spAutoFit/>
          </a:bodyPr>
          <a:lstStyle/>
          <a:p>
            <a:pPr>
              <a:buClr>
                <a:srgbClr val="33373B"/>
              </a:buClr>
              <a:buSzPct val="100000"/>
            </a:pPr>
            <a:r>
              <a:rPr lang="zh-TW" sz="2000" dirty="0">
                <a:solidFill>
                  <a:schemeClr val="accent4"/>
                </a:solidFill>
                <a:latin typeface="Arial" panose="020B0604020202020204" pitchFamily="34" charset="0"/>
                <a:ea typeface="PMingLiU" charset="0"/>
                <a:cs typeface="Arial" panose="020B0604020202020204" pitchFamily="34" charset="0"/>
              </a:rPr>
              <a:t>成为狮子会员的有何益处？</a:t>
            </a:r>
          </a:p>
          <a:p>
            <a:pPr marL="342900" indent="-342900">
              <a:lnSpc>
                <a:spcPct val="200000"/>
              </a:lnSpc>
              <a:buClr>
                <a:srgbClr val="33373B"/>
              </a:buClr>
              <a:buSzPct val="100000"/>
              <a:buFont typeface="Wingdings" panose="05000000000000000000" pitchFamily="2" charset="2"/>
              <a:buChar char="Ø"/>
            </a:pPr>
            <a:r>
              <a:rPr lang="zh-TW" dirty="0">
                <a:solidFill>
                  <a:schemeClr val="accent6">
                    <a:lumMod val="75000"/>
                    <a:lumOff val="25000"/>
                  </a:schemeClr>
                </a:solidFill>
                <a:ea typeface="Calibri" panose="020F0502020204030204" pitchFamily="34" charset="0"/>
                <a:cs typeface="Times New Roman" panose="02020603050405020304" pitchFamily="18" charset="0"/>
              </a:rPr>
              <a:t>实现改变</a:t>
            </a:r>
          </a:p>
          <a:p>
            <a:pPr marL="342900" indent="-342900">
              <a:lnSpc>
                <a:spcPct val="200000"/>
              </a:lnSpc>
              <a:buClr>
                <a:srgbClr val="33373B"/>
              </a:buClr>
              <a:buSzPct val="100000"/>
              <a:buFont typeface="Wingdings" panose="05000000000000000000" pitchFamily="2" charset="2"/>
              <a:buChar char="Ø"/>
            </a:pPr>
            <a:r>
              <a:rPr lang="zh-TW" dirty="0">
                <a:solidFill>
                  <a:schemeClr val="accent6">
                    <a:lumMod val="75000"/>
                    <a:lumOff val="25000"/>
                  </a:schemeClr>
                </a:solidFill>
                <a:ea typeface="Calibri" panose="020F0502020204030204" pitchFamily="34" charset="0"/>
                <a:cs typeface="Times New Roman" panose="02020603050405020304" pitchFamily="18" charset="0"/>
              </a:rPr>
              <a:t>自豪地服务</a:t>
            </a:r>
          </a:p>
          <a:p>
            <a:pPr marL="342900" indent="-342900">
              <a:lnSpc>
                <a:spcPct val="200000"/>
              </a:lnSpc>
              <a:buClr>
                <a:srgbClr val="33373B"/>
              </a:buClr>
              <a:buSzPct val="100000"/>
              <a:buFont typeface="Wingdings" panose="05000000000000000000" pitchFamily="2" charset="2"/>
              <a:buChar char="Ø"/>
            </a:pPr>
            <a:r>
              <a:rPr lang="zh-TW" dirty="0">
                <a:solidFill>
                  <a:schemeClr val="accent6">
                    <a:lumMod val="75000"/>
                    <a:lumOff val="25000"/>
                  </a:schemeClr>
                </a:solidFill>
                <a:ea typeface="Calibri" panose="020F0502020204030204" pitchFamily="34" charset="0"/>
                <a:cs typeface="Times New Roman" panose="02020603050405020304" pitchFamily="18" charset="0"/>
              </a:rPr>
              <a:t>建立您的人际网络</a:t>
            </a:r>
          </a:p>
          <a:p>
            <a:pPr marL="342900" indent="-342900">
              <a:lnSpc>
                <a:spcPct val="200000"/>
              </a:lnSpc>
              <a:buClr>
                <a:srgbClr val="33373B"/>
              </a:buClr>
              <a:buSzPct val="100000"/>
              <a:buFont typeface="Wingdings" panose="05000000000000000000" pitchFamily="2" charset="2"/>
              <a:buChar char="Ø"/>
            </a:pPr>
            <a:r>
              <a:rPr lang="zh-TW" dirty="0">
                <a:solidFill>
                  <a:schemeClr val="accent6">
                    <a:lumMod val="75000"/>
                    <a:lumOff val="25000"/>
                  </a:schemeClr>
                </a:solidFill>
                <a:ea typeface="Calibri" panose="020F0502020204030204" pitchFamily="34" charset="0"/>
                <a:cs typeface="Times New Roman" panose="02020603050405020304" pitchFamily="18" charset="0"/>
              </a:rPr>
              <a:t>获得作为狮子会会员的信誉</a:t>
            </a:r>
          </a:p>
          <a:p>
            <a:pPr marL="342900" indent="-342900">
              <a:lnSpc>
                <a:spcPct val="200000"/>
              </a:lnSpc>
              <a:buClr>
                <a:srgbClr val="33373B"/>
              </a:buClr>
              <a:buSzPct val="100000"/>
              <a:buFont typeface="Wingdings" panose="05000000000000000000" pitchFamily="2" charset="2"/>
              <a:buChar char="Ø"/>
            </a:pPr>
            <a:r>
              <a:rPr lang="zh-TW" dirty="0">
                <a:solidFill>
                  <a:schemeClr val="accent6">
                    <a:lumMod val="75000"/>
                    <a:lumOff val="25000"/>
                  </a:schemeClr>
                </a:solidFill>
                <a:ea typeface="Calibri" panose="020F0502020204030204" pitchFamily="34" charset="0"/>
                <a:cs typeface="Times New Roman" panose="02020603050405020304" pitchFamily="18" charset="0"/>
              </a:rPr>
              <a:t>发展新的友谊</a:t>
            </a:r>
          </a:p>
          <a:p>
            <a:pPr marL="342900" indent="-342900">
              <a:lnSpc>
                <a:spcPct val="200000"/>
              </a:lnSpc>
              <a:buClr>
                <a:srgbClr val="33373B"/>
              </a:buClr>
              <a:buSzPct val="100000"/>
              <a:buFont typeface="Wingdings" panose="05000000000000000000" pitchFamily="2" charset="2"/>
              <a:buChar char="Ø"/>
            </a:pPr>
            <a:r>
              <a:rPr lang="zh-TW" dirty="0">
                <a:solidFill>
                  <a:schemeClr val="accent6">
                    <a:lumMod val="75000"/>
                    <a:lumOff val="25000"/>
                  </a:schemeClr>
                </a:solidFill>
                <a:ea typeface="Calibri" panose="020F0502020204030204" pitchFamily="34" charset="0"/>
                <a:cs typeface="Times New Roman" panose="02020603050405020304" pitchFamily="18" charset="0"/>
              </a:rPr>
              <a:t>展现您的领导力</a:t>
            </a:r>
          </a:p>
          <a:p>
            <a:pPr marL="342900" indent="-342900">
              <a:lnSpc>
                <a:spcPct val="200000"/>
              </a:lnSpc>
              <a:buClr>
                <a:srgbClr val="33373B"/>
              </a:buClr>
              <a:buSzPct val="100000"/>
              <a:buFont typeface="Wingdings" panose="05000000000000000000" pitchFamily="2" charset="2"/>
              <a:buChar char="Ø"/>
            </a:pPr>
            <a:r>
              <a:rPr lang="zh-TW" dirty="0">
                <a:solidFill>
                  <a:schemeClr val="accent6">
                    <a:lumMod val="75000"/>
                    <a:lumOff val="25000"/>
                  </a:schemeClr>
                </a:solidFill>
                <a:ea typeface="Calibri" panose="020F0502020204030204" pitchFamily="34" charset="0"/>
                <a:cs typeface="Times New Roman" panose="02020603050405020304" pitchFamily="18" charset="0"/>
              </a:rPr>
              <a:t>获得全球的支持</a:t>
            </a:r>
          </a:p>
          <a:p>
            <a:pPr marL="342900" indent="-342900">
              <a:lnSpc>
                <a:spcPct val="200000"/>
              </a:lnSpc>
              <a:buClr>
                <a:srgbClr val="33373B"/>
              </a:buClr>
              <a:buSzPct val="100000"/>
              <a:buFont typeface="Wingdings" panose="05000000000000000000" pitchFamily="2" charset="2"/>
              <a:buChar char="Ø"/>
            </a:pPr>
            <a:r>
              <a:rPr lang="zh-TW" dirty="0">
                <a:solidFill>
                  <a:schemeClr val="accent6">
                    <a:lumMod val="75000"/>
                    <a:lumOff val="25000"/>
                  </a:schemeClr>
                </a:solidFill>
                <a:ea typeface="Calibri" panose="020F0502020204030204" pitchFamily="34" charset="0"/>
                <a:cs typeface="Times New Roman" panose="02020603050405020304" pitchFamily="18" charset="0"/>
              </a:rPr>
              <a:t>LLC上的免费个人发展课程</a:t>
            </a:r>
          </a:p>
          <a:p>
            <a:pPr>
              <a:lnSpc>
                <a:spcPct val="200000"/>
              </a:lnSpc>
              <a:buClr>
                <a:srgbClr val="33373B"/>
              </a:buClr>
              <a:buSzPct val="100000"/>
            </a:pPr>
            <a:endParaRPr lang="en-US" altLang="en-US" sz="7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zh-TW" dirty="0">
                <a:solidFill>
                  <a:schemeClr val="accent6">
                    <a:lumMod val="75000"/>
                    <a:lumOff val="25000"/>
                  </a:schemeClr>
                </a:solidFill>
                <a:ea typeface="Calibri" panose="020F0502020204030204" pitchFamily="34" charset="0"/>
                <a:cs typeface="Times New Roman" panose="02020603050405020304" pitchFamily="18" charset="0"/>
              </a:rPr>
              <a:t>成为拥有 100 多年服务经验的组织的一份子。</a:t>
            </a:r>
          </a:p>
          <a:p>
            <a:pPr>
              <a:lnSpc>
                <a:spcPct val="200000"/>
              </a:lnSpc>
              <a:buClr>
                <a:srgbClr val="33373B"/>
              </a:buClr>
              <a:buSzPct val="100000"/>
            </a:pPr>
            <a:r>
              <a:rPr lang="zh-TW" dirty="0">
                <a:solidFill>
                  <a:schemeClr val="accent6">
                    <a:lumMod val="75000"/>
                    <a:lumOff val="25000"/>
                  </a:schemeClr>
                </a:solidFill>
                <a:ea typeface="Calibri" panose="020F0502020204030204" pitchFamily="34" charset="0"/>
                <a:cs typeface="Times New Roman" panose="02020603050405020304" pitchFamily="18" charset="0"/>
              </a:rPr>
              <a:t> </a:t>
            </a:r>
          </a:p>
        </p:txBody>
      </p:sp>
      <p:sp>
        <p:nvSpPr>
          <p:cNvPr id="3" name="Large #">
            <a:extLst>
              <a:ext uri="{FF2B5EF4-FFF2-40B4-BE49-F238E27FC236}">
                <a16:creationId xmlns:a16="http://schemas.microsoft.com/office/drawing/2014/main" id="{6392AD0A-AC92-48FA-5821-56097331D41F}"/>
              </a:ext>
            </a:extLst>
          </p:cNvPr>
          <p:cNvSpPr txBox="1"/>
          <p:nvPr/>
        </p:nvSpPr>
        <p:spPr>
          <a:xfrm>
            <a:off x="450421" y="1458315"/>
            <a:ext cx="5092507" cy="1200329"/>
          </a:xfrm>
          <a:prstGeom prst="rect">
            <a:avLst/>
          </a:prstGeom>
          <a:noFill/>
        </p:spPr>
        <p:txBody>
          <a:bodyPr wrap="square" rtlCol="0" anchor="b">
            <a:spAutoFit/>
          </a:bodyPr>
          <a:lstStyle/>
          <a:p>
            <a:r>
              <a:rPr lang="zh-TW" sz="3600" b="1" dirty="0">
                <a:solidFill>
                  <a:schemeClr val="bg1"/>
                </a:solidFill>
              </a:rPr>
              <a:t>步骤三 :  </a:t>
            </a:r>
          </a:p>
          <a:p>
            <a:r>
              <a:rPr lang="zh-TW" sz="3600" b="1" dirty="0">
                <a:solidFill>
                  <a:schemeClr val="bg1"/>
                </a:solidFill>
              </a:rPr>
              <a:t>招募</a:t>
            </a:r>
            <a:r>
              <a:rPr lang="zh-TW" altLang="en-US" sz="3600" b="1" dirty="0">
                <a:solidFill>
                  <a:schemeClr val="bg1"/>
                </a:solidFill>
              </a:rPr>
              <a:t>创会会员</a:t>
            </a:r>
            <a:endParaRPr lang="zh-TW" sz="3600" b="1" dirty="0">
              <a:solidFill>
                <a:schemeClr val="bg1"/>
              </a:solidFill>
            </a:endParaRPr>
          </a:p>
        </p:txBody>
      </p:sp>
    </p:spTree>
    <p:extLst>
      <p:ext uri="{BB962C8B-B14F-4D97-AF65-F5344CB8AC3E}">
        <p14:creationId xmlns:p14="http://schemas.microsoft.com/office/powerpoint/2010/main" val="162125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345104" y="857934"/>
            <a:ext cx="5092507" cy="1200329"/>
          </a:xfrm>
          <a:prstGeom prst="rect">
            <a:avLst/>
          </a:prstGeom>
          <a:noFill/>
        </p:spPr>
        <p:txBody>
          <a:bodyPr wrap="square" rtlCol="0" anchor="b">
            <a:spAutoFit/>
          </a:bodyPr>
          <a:lstStyle/>
          <a:p>
            <a:r>
              <a:rPr lang="zh-TW" sz="3600" b="1" dirty="0">
                <a:solidFill>
                  <a:srgbClr val="00338D"/>
                </a:solidFill>
                <a:latin typeface="+mj-ea"/>
                <a:ea typeface="+mj-ea"/>
              </a:rPr>
              <a:t>步骤三 :  </a:t>
            </a:r>
          </a:p>
          <a:p>
            <a:r>
              <a:rPr lang="zh-TW" sz="3600" b="1" dirty="0">
                <a:solidFill>
                  <a:srgbClr val="00338D"/>
                </a:solidFill>
                <a:latin typeface="+mj-ea"/>
                <a:ea typeface="+mj-ea"/>
              </a:rPr>
              <a:t>招募</a:t>
            </a:r>
            <a:r>
              <a:rPr lang="zh-TW" altLang="en-US" sz="3600" b="1" dirty="0">
                <a:solidFill>
                  <a:srgbClr val="00338D"/>
                </a:solidFill>
                <a:latin typeface="+mj-ea"/>
                <a:ea typeface="+mj-ea"/>
              </a:rPr>
              <a:t>创会会员</a:t>
            </a:r>
            <a:endParaRPr lang="zh-TW" sz="3600" b="1" dirty="0">
              <a:solidFill>
                <a:srgbClr val="00338D"/>
              </a:solidFill>
              <a:latin typeface="+mj-ea"/>
              <a:ea typeface="+mj-ea"/>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63076" y="141066"/>
            <a:ext cx="91440" cy="40670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dirty="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75253" y="2369285"/>
            <a:ext cx="5092507" cy="2246769"/>
          </a:xfrm>
          <a:prstGeom prst="rect">
            <a:avLst/>
          </a:prstGeom>
          <a:noFill/>
        </p:spPr>
        <p:txBody>
          <a:bodyPr wrap="square" rtlCol="0">
            <a:spAutoFit/>
          </a:bodyPr>
          <a:lstStyle/>
          <a:p>
            <a:r>
              <a:rPr lang="zh-TW" sz="2000" dirty="0">
                <a:solidFill>
                  <a:srgbClr val="33373B"/>
                </a:solidFill>
              </a:rPr>
              <a:t>招募会员是发展新分会最关键的部分。  会员发展轮是编篡可能被邀请加入分会的人员名单的有效方法。 </a:t>
            </a:r>
          </a:p>
          <a:p>
            <a:endParaRPr lang="en-US" sz="2000" dirty="0">
              <a:solidFill>
                <a:srgbClr val="33373B"/>
              </a:solidFill>
            </a:endParaRPr>
          </a:p>
          <a:p>
            <a:r>
              <a:rPr lang="zh-TW" sz="2000" dirty="0">
                <a:solidFill>
                  <a:srgbClr val="33373B"/>
                </a:solidFill>
              </a:rPr>
              <a:t>*每个人都是潜在的未来狮友，都可以为某个狮子分会做出贡献。</a:t>
            </a:r>
          </a:p>
          <a:p>
            <a:endParaRPr lang="en-US" sz="2000" dirty="0">
              <a:solidFill>
                <a:srgbClr val="33373B"/>
              </a:solidFill>
            </a:endParaRPr>
          </a:p>
        </p:txBody>
      </p:sp>
      <p:graphicFrame>
        <p:nvGraphicFramePr>
          <p:cNvPr id="4" name="Diagram 3">
            <a:extLst>
              <a:ext uri="{FF2B5EF4-FFF2-40B4-BE49-F238E27FC236}">
                <a16:creationId xmlns:a16="http://schemas.microsoft.com/office/drawing/2014/main" id="{51A65474-AE18-6BEF-235B-4B8E89D3F23F}"/>
              </a:ext>
            </a:extLst>
          </p:cNvPr>
          <p:cNvGraphicFramePr/>
          <p:nvPr>
            <p:extLst>
              <p:ext uri="{D42A27DB-BD31-4B8C-83A1-F6EECF244321}">
                <p14:modId xmlns:p14="http://schemas.microsoft.com/office/powerpoint/2010/main" val="4236874580"/>
              </p:ext>
            </p:extLst>
          </p:nvPr>
        </p:nvGraphicFramePr>
        <p:xfrm>
          <a:off x="4800600" y="152580"/>
          <a:ext cx="8872398" cy="6552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2">
            <a:extLst>
              <a:ext uri="{FF2B5EF4-FFF2-40B4-BE49-F238E27FC236}">
                <a16:creationId xmlns:a16="http://schemas.microsoft.com/office/drawing/2014/main" id="{27E6EDF0-69BF-FEA6-2960-BF272EA933D5}"/>
              </a:ext>
            </a:extLst>
          </p:cNvPr>
          <p:cNvSpPr txBox="1">
            <a:spLocks/>
          </p:cNvSpPr>
          <p:nvPr/>
        </p:nvSpPr>
        <p:spPr>
          <a:xfrm>
            <a:off x="311582" y="5542629"/>
            <a:ext cx="4172495"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b="1" dirty="0">
                <a:solidFill>
                  <a:srgbClr val="0070C0"/>
                </a:solidFill>
              </a:rPr>
              <a:t>要诀：  </a:t>
            </a:r>
            <a:r>
              <a:rPr lang="zh-TW" sz="1600" dirty="0"/>
              <a:t>问就对了是一个很优秀的资源，可从“建立新分会”网页下载。</a:t>
            </a:r>
            <a:r>
              <a:rPr lang="zh-TW" sz="1600" dirty="0">
                <a:solidFill>
                  <a:srgbClr val="33373B"/>
                </a:solidFill>
              </a:rPr>
              <a:t> </a:t>
            </a:r>
          </a:p>
        </p:txBody>
      </p:sp>
      <p:sp>
        <p:nvSpPr>
          <p:cNvPr id="6" name="Text Box 22">
            <a:extLst>
              <a:ext uri="{FF2B5EF4-FFF2-40B4-BE49-F238E27FC236}">
                <a16:creationId xmlns:a16="http://schemas.microsoft.com/office/drawing/2014/main" id="{AFA7F9CB-DADB-F17B-737F-3B39F3C760CF}"/>
              </a:ext>
            </a:extLst>
          </p:cNvPr>
          <p:cNvSpPr txBox="1"/>
          <p:nvPr/>
        </p:nvSpPr>
        <p:spPr>
          <a:xfrm>
            <a:off x="9242940" y="1524000"/>
            <a:ext cx="149841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zh-TW" b="1" dirty="0">
                <a:solidFill>
                  <a:srgbClr val="FFFFFF"/>
                </a:solidFill>
                <a:latin typeface="Calibri" panose="020F0502020204030204" pitchFamily="34" charset="0"/>
                <a:ea typeface="PMingLiU"/>
                <a:cs typeface="Calibri" panose="020F0502020204030204" pitchFamily="34" charset="0"/>
              </a:rPr>
              <a:t>社区领导人</a:t>
            </a:r>
          </a:p>
          <a:p>
            <a:pPr marL="0" marR="0">
              <a:spcBef>
                <a:spcPts val="0"/>
              </a:spcBef>
              <a:spcAft>
                <a:spcPts val="0"/>
              </a:spcAft>
            </a:pPr>
            <a:r>
              <a:rPr lang="zh-TW" dirty="0">
                <a:latin typeface="Calibri" panose="020F0502020204030204" pitchFamily="34" charset="0"/>
                <a:ea typeface="PMingLiU" panose="020B0604020202020204" pitchFamily="34" charset="0"/>
                <a:cs typeface="Calibri" panose="020F0502020204030204" pitchFamily="34" charset="0"/>
              </a:rPr>
              <a:t> </a:t>
            </a:r>
          </a:p>
        </p:txBody>
      </p:sp>
      <p:sp>
        <p:nvSpPr>
          <p:cNvPr id="7" name="Text Box 22">
            <a:extLst>
              <a:ext uri="{FF2B5EF4-FFF2-40B4-BE49-F238E27FC236}">
                <a16:creationId xmlns:a16="http://schemas.microsoft.com/office/drawing/2014/main" id="{110FF548-295B-7E1E-1A28-194D81D446C9}"/>
              </a:ext>
            </a:extLst>
          </p:cNvPr>
          <p:cNvSpPr txBox="1"/>
          <p:nvPr/>
        </p:nvSpPr>
        <p:spPr>
          <a:xfrm>
            <a:off x="6581466" y="2895600"/>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zh-TW" b="1" dirty="0">
                <a:solidFill>
                  <a:srgbClr val="FFFFFF"/>
                </a:solidFill>
                <a:latin typeface="Calibri" panose="020F0502020204030204" pitchFamily="34" charset="0"/>
                <a:ea typeface="PMingLiU"/>
                <a:cs typeface="Calibri" panose="020F0502020204030204" pitchFamily="34" charset="0"/>
              </a:rPr>
              <a:t>当地专业人士</a:t>
            </a:r>
          </a:p>
          <a:p>
            <a:pPr marL="0" marR="0">
              <a:spcBef>
                <a:spcPts val="0"/>
              </a:spcBef>
              <a:spcAft>
                <a:spcPts val="0"/>
              </a:spcAft>
            </a:pPr>
            <a:r>
              <a:rPr lang="zh-TW" dirty="0">
                <a:latin typeface="Calibri" panose="020F0502020204030204" pitchFamily="34" charset="0"/>
                <a:ea typeface="PMingLiU" panose="020B0604020202020204" pitchFamily="34" charset="0"/>
                <a:cs typeface="Calibri" panose="020F0502020204030204" pitchFamily="34" charset="0"/>
              </a:rPr>
              <a:t> </a:t>
            </a:r>
          </a:p>
        </p:txBody>
      </p:sp>
    </p:spTree>
    <p:extLst>
      <p:ext uri="{BB962C8B-B14F-4D97-AF65-F5344CB8AC3E}">
        <p14:creationId xmlns:p14="http://schemas.microsoft.com/office/powerpoint/2010/main" val="41949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22</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步骤三 : 招募</a:t>
            </a:r>
            <a:r>
              <a:rPr lang="zh-TW" altLang="en-US" dirty="0">
                <a:solidFill>
                  <a:srgbClr val="00338D"/>
                </a:solidFill>
                <a:latin typeface="Arial" panose="020B0604020202020204" pitchFamily="34" charset="0"/>
                <a:ea typeface="PMingLiU"/>
                <a:cs typeface="Arial" panose="020B0604020202020204" pitchFamily="34" charset="0"/>
              </a:rPr>
              <a:t>创会会员</a:t>
            </a:r>
            <a:endParaRPr lang="zh-TW" dirty="0">
              <a:solidFill>
                <a:srgbClr val="00338D"/>
              </a:solidFill>
              <a:latin typeface="Arial" panose="020B0604020202020204" pitchFamily="34" charset="0"/>
              <a:ea typeface="PMingLiU"/>
              <a:cs typeface="Arial" panose="020B0604020202020204" pitchFamily="34" charset="0"/>
            </a:endParaRPr>
          </a:p>
        </p:txBody>
      </p:sp>
      <p:sp>
        <p:nvSpPr>
          <p:cNvPr id="2" name="Text Placeholder 3">
            <a:extLst>
              <a:ext uri="{FF2B5EF4-FFF2-40B4-BE49-F238E27FC236}">
                <a16:creationId xmlns:a16="http://schemas.microsoft.com/office/drawing/2014/main" id="{D52F99C7-A2E9-5663-2911-ACF4F32D990F}"/>
              </a:ext>
            </a:extLst>
          </p:cNvPr>
          <p:cNvSpPr txBox="1">
            <a:spLocks/>
          </p:cNvSpPr>
          <p:nvPr/>
        </p:nvSpPr>
        <p:spPr>
          <a:xfrm>
            <a:off x="552502" y="2245946"/>
            <a:ext cx="5924498" cy="384720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000" b="1" dirty="0">
                <a:solidFill>
                  <a:schemeClr val="accent4"/>
                </a:solidFill>
              </a:rPr>
              <a:t>我们将如何招募会员? </a:t>
            </a:r>
          </a:p>
          <a:p>
            <a:pPr marL="342900" indent="-342900">
              <a:buClr>
                <a:srgbClr val="33373B"/>
              </a:buClr>
              <a:buSzPct val="100000"/>
              <a:buFont typeface="Wingdings" panose="05000000000000000000" pitchFamily="2" charset="2"/>
              <a:buChar char="Ø"/>
            </a:pPr>
            <a:r>
              <a:rPr lang="zh-TW" b="1" dirty="0">
                <a:solidFill>
                  <a:srgbClr val="33373B"/>
                </a:solidFill>
              </a:rPr>
              <a:t>宣传：</a:t>
            </a:r>
            <a:r>
              <a:rPr lang="zh-TW" dirty="0">
                <a:solidFill>
                  <a:srgbClr val="33373B"/>
                </a:solidFill>
              </a:rPr>
              <a:t>借着非正式的拜访来招募社区和企业领导人</a:t>
            </a:r>
          </a:p>
          <a:p>
            <a:pPr marL="342900" indent="-342900">
              <a:buClr>
                <a:srgbClr val="33373B"/>
              </a:buClr>
              <a:buSzPct val="100000"/>
              <a:buFont typeface="Wingdings" panose="05000000000000000000" pitchFamily="2" charset="2"/>
              <a:buChar char="Ø"/>
            </a:pPr>
            <a:r>
              <a:rPr lang="zh-TW" b="1" dirty="0">
                <a:solidFill>
                  <a:srgbClr val="33373B"/>
                </a:solidFill>
              </a:rPr>
              <a:t>独家招募：</a:t>
            </a:r>
            <a:r>
              <a:rPr lang="zh-TW" dirty="0">
                <a:solidFill>
                  <a:srgbClr val="33373B"/>
                </a:solidFill>
              </a:rPr>
              <a:t>由其他狮友或重要的社区领导人推荐的人</a:t>
            </a:r>
          </a:p>
          <a:p>
            <a:pPr marL="342900" indent="-342900">
              <a:buClr>
                <a:srgbClr val="33373B"/>
              </a:buClr>
              <a:buSzPct val="100000"/>
              <a:buFont typeface="Wingdings" panose="05000000000000000000" pitchFamily="2" charset="2"/>
              <a:buChar char="Ø"/>
            </a:pPr>
            <a:r>
              <a:rPr lang="zh-TW" b="1" dirty="0">
                <a:solidFill>
                  <a:srgbClr val="33373B"/>
                </a:solidFill>
              </a:rPr>
              <a:t>团体转换：</a:t>
            </a:r>
            <a:r>
              <a:rPr lang="zh-TW" dirty="0">
                <a:solidFill>
                  <a:srgbClr val="33373B"/>
                </a:solidFill>
              </a:rPr>
              <a:t>与已建立的团体会面</a:t>
            </a:r>
          </a:p>
          <a:p>
            <a:pPr marL="342900" indent="-342900">
              <a:buClr>
                <a:srgbClr val="33373B"/>
              </a:buClr>
              <a:buSzPct val="100000"/>
              <a:buFont typeface="Wingdings" panose="05000000000000000000" pitchFamily="2" charset="2"/>
              <a:buChar char="Ø"/>
            </a:pPr>
            <a:r>
              <a:rPr lang="zh-TW" b="1" dirty="0">
                <a:solidFill>
                  <a:srgbClr val="33373B"/>
                </a:solidFill>
              </a:rPr>
              <a:t>招募团体：</a:t>
            </a:r>
            <a:r>
              <a:rPr lang="zh-TW" dirty="0">
                <a:solidFill>
                  <a:srgbClr val="33373B"/>
                </a:solidFill>
              </a:rPr>
              <a:t>在目标的社区提供信息</a:t>
            </a:r>
          </a:p>
          <a:p>
            <a:pPr marL="342900" indent="-342900">
              <a:buClr>
                <a:srgbClr val="33373B"/>
              </a:buClr>
              <a:buSzPct val="100000"/>
              <a:buFont typeface="Wingdings" panose="05000000000000000000" pitchFamily="2" charset="2"/>
              <a:buChar char="Ø"/>
            </a:pPr>
            <a:r>
              <a:rPr lang="zh-TW" dirty="0">
                <a:solidFill>
                  <a:srgbClr val="33373B"/>
                </a:solidFill>
              </a:rPr>
              <a:t>社交媒体招募: 在多个社交媒体网站上发布有关正在组建的新分会的信息。</a:t>
            </a:r>
          </a:p>
          <a:p>
            <a:pPr marL="342900" indent="-342900">
              <a:buClr>
                <a:srgbClr val="33373B"/>
              </a:buClr>
              <a:buSzPct val="100000"/>
              <a:buFont typeface="Wingdings" panose="05000000000000000000" pitchFamily="2" charset="2"/>
              <a:buChar char="Ø"/>
            </a:pPr>
            <a:r>
              <a:rPr lang="zh-TW" b="1" dirty="0">
                <a:solidFill>
                  <a:srgbClr val="33373B"/>
                </a:solidFill>
              </a:rPr>
              <a:t>支部发展：</a:t>
            </a:r>
            <a:r>
              <a:rPr lang="zh-TW" dirty="0">
                <a:solidFill>
                  <a:srgbClr val="33373B"/>
                </a:solidFill>
              </a:rPr>
              <a:t>支部是被纳入一个现有母会的小群体，但重点负责特定方案</a:t>
            </a:r>
          </a:p>
          <a:p>
            <a:pPr marL="342900" indent="-342900">
              <a:buClr>
                <a:srgbClr val="EBB700"/>
              </a:buClr>
              <a:buSzPct val="100000"/>
              <a:buFont typeface="Lucida Grande" panose="020B0600040502020204" pitchFamily="34" charset="0"/>
              <a:buChar char="▶"/>
            </a:pPr>
            <a:endParaRPr lang="en-US" kern="0" dirty="0"/>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p>
          <a:p>
            <a:endParaRPr lang="en-US" kern="0" dirty="0"/>
          </a:p>
        </p:txBody>
      </p:sp>
      <p:sp>
        <p:nvSpPr>
          <p:cNvPr id="6" name="Rectangle 5">
            <a:extLst>
              <a:ext uri="{FF2B5EF4-FFF2-40B4-BE49-F238E27FC236}">
                <a16:creationId xmlns:a16="http://schemas.microsoft.com/office/drawing/2014/main" id="{FF75BD2F-66B6-440C-A446-05D5AE562ED6}"/>
              </a:ext>
            </a:extLst>
          </p:cNvPr>
          <p:cNvSpPr/>
          <p:nvPr/>
        </p:nvSpPr>
        <p:spPr>
          <a:xfrm>
            <a:off x="6598610" y="2245946"/>
            <a:ext cx="5334000" cy="3170099"/>
          </a:xfrm>
          <a:prstGeom prst="rect">
            <a:avLst/>
          </a:prstGeom>
        </p:spPr>
        <p:txBody>
          <a:bodyPr wrap="square">
            <a:spAutoFit/>
          </a:bodyPr>
          <a:lstStyle/>
          <a:p>
            <a:r>
              <a:rPr lang="zh-TW" sz="2000" b="1" dirty="0">
                <a:solidFill>
                  <a:schemeClr val="accent4"/>
                </a:solidFill>
                <a:latin typeface="+mj-ea"/>
                <a:ea typeface="+mj-ea"/>
              </a:rPr>
              <a:t>宣传招募的要诀： </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穿着适当 - 不要穿狮子会背心</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从高层开始 - 与经理或主管交谈</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等候不要超过 10 分钟</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不要携带太多的资料</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从他们的办公室获取谈话要点的线索</a:t>
            </a:r>
          </a:p>
          <a:p>
            <a:pPr marL="342900" indent="-342900">
              <a:lnSpc>
                <a:spcPct val="150000"/>
              </a:lnSpc>
              <a:buClr>
                <a:srgbClr val="33373B"/>
              </a:buClr>
              <a:buSzPct val="100000"/>
              <a:buFont typeface="Wingdings" panose="05000000000000000000" pitchFamily="2" charset="2"/>
              <a:buChar char="Ø"/>
            </a:pPr>
            <a:r>
              <a:rPr lang="zh-TW" dirty="0">
                <a:solidFill>
                  <a:srgbClr val="33373B"/>
                </a:solidFill>
                <a:latin typeface="+mj-ea"/>
                <a:ea typeface="+mj-ea"/>
              </a:rPr>
              <a:t>要求推荐</a:t>
            </a:r>
          </a:p>
          <a:p>
            <a:pPr marL="342900" indent="-342900">
              <a:buClr>
                <a:srgbClr val="EBB700"/>
              </a:buClr>
              <a:buSzPct val="100000"/>
              <a:buFont typeface="Lucida Grande" panose="020B0600040502020204" pitchFamily="34" charset="0"/>
              <a:buChar char="▶"/>
            </a:pPr>
            <a:endParaRPr lang="en-US" dirty="0">
              <a:solidFill>
                <a:schemeClr val="accent6">
                  <a:lumMod val="75000"/>
                  <a:lumOff val="25000"/>
                </a:schemeClr>
              </a:solidFill>
            </a:endParaRPr>
          </a:p>
        </p:txBody>
      </p:sp>
      <p:sp>
        <p:nvSpPr>
          <p:cNvPr id="7" name="Text Placeholder 2">
            <a:extLst>
              <a:ext uri="{FF2B5EF4-FFF2-40B4-BE49-F238E27FC236}">
                <a16:creationId xmlns:a16="http://schemas.microsoft.com/office/drawing/2014/main" id="{9F56F5C1-D34B-BEF8-25DD-085A8830B122}"/>
              </a:ext>
            </a:extLst>
          </p:cNvPr>
          <p:cNvSpPr txBox="1">
            <a:spLocks/>
          </p:cNvSpPr>
          <p:nvPr/>
        </p:nvSpPr>
        <p:spPr>
          <a:xfrm>
            <a:off x="2670431" y="5834501"/>
            <a:ext cx="7680960"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b="1" dirty="0">
                <a:solidFill>
                  <a:schemeClr val="accent4"/>
                </a:solidFill>
              </a:rPr>
              <a:t>要诀：  </a:t>
            </a:r>
            <a:r>
              <a:rPr lang="zh-TW" sz="1600" dirty="0">
                <a:solidFill>
                  <a:srgbClr val="33373B"/>
                </a:solidFill>
              </a:rPr>
              <a:t>应将分会组织人员的联系信息提供给新分会员。 </a:t>
            </a:r>
          </a:p>
          <a:p>
            <a:r>
              <a:rPr lang="zh-TW" sz="1600" dirty="0">
                <a:solidFill>
                  <a:srgbClr val="33373B"/>
                </a:solidFill>
              </a:rPr>
              <a:t>         可以是名片、折页册背面的标签，或传单。 </a:t>
            </a:r>
          </a:p>
        </p:txBody>
      </p:sp>
    </p:spTree>
    <p:extLst>
      <p:ext uri="{BB962C8B-B14F-4D97-AF65-F5344CB8AC3E}">
        <p14:creationId xmlns:p14="http://schemas.microsoft.com/office/powerpoint/2010/main" val="113440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77E245-D0B2-0129-4EC6-4F9C536314C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zh-TW" sz="3600" b="1" dirty="0">
                <a:solidFill>
                  <a:srgbClr val="00338D"/>
                </a:solidFill>
                <a:latin typeface="+mj-ea"/>
                <a:ea typeface="+mj-ea"/>
              </a:rPr>
              <a:t>步骤三 : 招募</a:t>
            </a:r>
            <a:r>
              <a:rPr lang="zh-TW" altLang="en-US" sz="3600" b="1" dirty="0">
                <a:solidFill>
                  <a:srgbClr val="00338D"/>
                </a:solidFill>
                <a:latin typeface="+mj-ea"/>
                <a:ea typeface="+mj-ea"/>
              </a:rPr>
              <a:t>创会会员</a:t>
            </a:r>
            <a:endParaRPr lang="zh-TW" sz="3600" b="1" dirty="0">
              <a:solidFill>
                <a:srgbClr val="00338D"/>
              </a:solidFill>
              <a:latin typeface="+mj-ea"/>
              <a:ea typeface="+mj-ea"/>
            </a:endParaRPr>
          </a:p>
        </p:txBody>
      </p:sp>
      <p:sp>
        <p:nvSpPr>
          <p:cNvPr id="5" name="TextBox 4">
            <a:extLst>
              <a:ext uri="{FF2B5EF4-FFF2-40B4-BE49-F238E27FC236}">
                <a16:creationId xmlns:a16="http://schemas.microsoft.com/office/drawing/2014/main" id="{2A1251A8-8862-4882-9413-8AEAEC2DEDA2}"/>
              </a:ext>
            </a:extLst>
          </p:cNvPr>
          <p:cNvSpPr txBox="1"/>
          <p:nvPr/>
        </p:nvSpPr>
        <p:spPr>
          <a:xfrm>
            <a:off x="903832" y="2392789"/>
            <a:ext cx="5753100" cy="1384995"/>
          </a:xfrm>
          <a:prstGeom prst="rect">
            <a:avLst/>
          </a:prstGeom>
          <a:noFill/>
        </p:spPr>
        <p:txBody>
          <a:bodyPr wrap="square" rtlCol="0">
            <a:spAutoFit/>
          </a:bodyPr>
          <a:lstStyle/>
          <a:p>
            <a:r>
              <a:rPr lang="zh-TW" sz="2800" dirty="0"/>
              <a:t>可以向会员发展司订购</a:t>
            </a:r>
            <a:r>
              <a:rPr lang="zh-TW" sz="2800" b="1" dirty="0">
                <a:solidFill>
                  <a:schemeClr val="accent4"/>
                </a:solidFill>
              </a:rPr>
              <a:t>招募材料</a:t>
            </a:r>
            <a:r>
              <a:rPr lang="zh-TW" sz="2800" dirty="0"/>
              <a:t>。  </a:t>
            </a:r>
            <a:r>
              <a:rPr lang="zh-TW" sz="2800" dirty="0">
                <a:solidFill>
                  <a:srgbClr val="33373B"/>
                </a:solidFill>
              </a:rPr>
              <a:t>可访问建立新分会网页或使用本QR码订购。</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143000"/>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grpSp>
        <p:nvGrpSpPr>
          <p:cNvPr id="6" name="Group 5">
            <a:extLst>
              <a:ext uri="{FF2B5EF4-FFF2-40B4-BE49-F238E27FC236}">
                <a16:creationId xmlns:a16="http://schemas.microsoft.com/office/drawing/2014/main" id="{5B976C6A-A18F-CF59-0558-FC48E7643FAE}"/>
              </a:ext>
            </a:extLst>
          </p:cNvPr>
          <p:cNvGrpSpPr>
            <a:grpSpLocks/>
          </p:cNvGrpSpPr>
          <p:nvPr/>
        </p:nvGrpSpPr>
        <p:grpSpPr bwMode="auto">
          <a:xfrm>
            <a:off x="7696200" y="1838325"/>
            <a:ext cx="3181985" cy="3181350"/>
            <a:chOff x="802" y="802"/>
            <a:chExt cx="5011" cy="5010"/>
          </a:xfrm>
        </p:grpSpPr>
        <p:sp>
          <p:nvSpPr>
            <p:cNvPr id="7" name="docshape2">
              <a:extLst>
                <a:ext uri="{FF2B5EF4-FFF2-40B4-BE49-F238E27FC236}">
                  <a16:creationId xmlns:a16="http://schemas.microsoft.com/office/drawing/2014/main" id="{2CB1A6BE-A20F-DBDA-8903-532462134329}"/>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docshape3">
              <a:extLst>
                <a:ext uri="{FF2B5EF4-FFF2-40B4-BE49-F238E27FC236}">
                  <a16:creationId xmlns:a16="http://schemas.microsoft.com/office/drawing/2014/main" id="{F92C226E-62AA-5D7D-033B-1C63B199326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9" name="docshape4">
              <a:extLst>
                <a:ext uri="{FF2B5EF4-FFF2-40B4-BE49-F238E27FC236}">
                  <a16:creationId xmlns:a16="http://schemas.microsoft.com/office/drawing/2014/main" id="{DC47DD3E-9CDD-89C4-8919-F706F06F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
              <a:extLst>
                <a:ext uri="{FF2B5EF4-FFF2-40B4-BE49-F238E27FC236}">
                  <a16:creationId xmlns:a16="http://schemas.microsoft.com/office/drawing/2014/main" id="{71ACBDF7-6A83-982B-9779-C5540EB09596}"/>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6">
              <a:extLst>
                <a:ext uri="{FF2B5EF4-FFF2-40B4-BE49-F238E27FC236}">
                  <a16:creationId xmlns:a16="http://schemas.microsoft.com/office/drawing/2014/main" id="{B80EA454-6387-5946-566E-54D516651B74}"/>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7">
              <a:extLst>
                <a:ext uri="{FF2B5EF4-FFF2-40B4-BE49-F238E27FC236}">
                  <a16:creationId xmlns:a16="http://schemas.microsoft.com/office/drawing/2014/main" id="{D38121BD-8FBA-2C0C-B63E-8BC07A20F81B}"/>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docshape8">
              <a:extLst>
                <a:ext uri="{FF2B5EF4-FFF2-40B4-BE49-F238E27FC236}">
                  <a16:creationId xmlns:a16="http://schemas.microsoft.com/office/drawing/2014/main" id="{58E3BD4A-9D52-9C8D-79A1-B55F1AA35A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9">
              <a:extLst>
                <a:ext uri="{FF2B5EF4-FFF2-40B4-BE49-F238E27FC236}">
                  <a16:creationId xmlns:a16="http://schemas.microsoft.com/office/drawing/2014/main" id="{586D385A-327C-F4C5-9051-A78AC3A49BCC}"/>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docshape10">
              <a:extLst>
                <a:ext uri="{FF2B5EF4-FFF2-40B4-BE49-F238E27FC236}">
                  <a16:creationId xmlns:a16="http://schemas.microsoft.com/office/drawing/2014/main" id="{2F1D5404-C464-0A98-D041-3C613CF468FC}"/>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11">
              <a:extLst>
                <a:ext uri="{FF2B5EF4-FFF2-40B4-BE49-F238E27FC236}">
                  <a16:creationId xmlns:a16="http://schemas.microsoft.com/office/drawing/2014/main" id="{2925F027-097C-216B-8B65-93A91619C6D1}"/>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docshape12">
              <a:extLst>
                <a:ext uri="{FF2B5EF4-FFF2-40B4-BE49-F238E27FC236}">
                  <a16:creationId xmlns:a16="http://schemas.microsoft.com/office/drawing/2014/main" id="{EAC0F55E-FD8A-6055-F273-D2DC767533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3">
              <a:extLst>
                <a:ext uri="{FF2B5EF4-FFF2-40B4-BE49-F238E27FC236}">
                  <a16:creationId xmlns:a16="http://schemas.microsoft.com/office/drawing/2014/main" id="{79D86956-A81A-699A-8440-E21309640943}"/>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docshape14">
              <a:extLst>
                <a:ext uri="{FF2B5EF4-FFF2-40B4-BE49-F238E27FC236}">
                  <a16:creationId xmlns:a16="http://schemas.microsoft.com/office/drawing/2014/main" id="{144E6B7B-457F-0FFF-2E62-09B13A643478}"/>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 name="docshape15">
              <a:extLst>
                <a:ext uri="{FF2B5EF4-FFF2-40B4-BE49-F238E27FC236}">
                  <a16:creationId xmlns:a16="http://schemas.microsoft.com/office/drawing/2014/main" id="{C7818CEA-FF5E-B7C2-8D3E-93DCFFBBF4D6}"/>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6">
              <a:extLst>
                <a:ext uri="{FF2B5EF4-FFF2-40B4-BE49-F238E27FC236}">
                  <a16:creationId xmlns:a16="http://schemas.microsoft.com/office/drawing/2014/main" id="{E816CFD8-BF01-9B21-8402-6978CC6AB202}"/>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59377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89CB70-284A-3FF5-16E4-669619CE8A6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683239" y="423323"/>
            <a:ext cx="11352234" cy="457200"/>
          </a:xfrm>
        </p:spPr>
        <p:txBody>
          <a:bodyPr/>
          <a:lstStyle/>
          <a:p>
            <a:pPr algn="l"/>
            <a:r>
              <a:rPr lang="zh-TW" sz="3200" b="1" dirty="0">
                <a:solidFill>
                  <a:srgbClr val="00338D"/>
                </a:solidFill>
                <a:latin typeface="Arial" charset="0"/>
                <a:ea typeface="PMingLiU" charset="0"/>
                <a:cs typeface="Arial" charset="0"/>
              </a:rPr>
              <a:t>步骤三 :  招募</a:t>
            </a:r>
            <a:r>
              <a:rPr lang="zh-TW" altLang="en-US" sz="3200" b="1" dirty="0">
                <a:solidFill>
                  <a:srgbClr val="00338D"/>
                </a:solidFill>
                <a:latin typeface="Arial" charset="0"/>
                <a:ea typeface="PMingLiU" charset="0"/>
                <a:cs typeface="Arial" charset="0"/>
              </a:rPr>
              <a:t>创会会员</a:t>
            </a:r>
            <a:endParaRPr lang="zh-TW" sz="3200" b="1" dirty="0">
              <a:solidFill>
                <a:srgbClr val="00338D"/>
              </a:solidFill>
              <a:latin typeface="Arial" charset="0"/>
              <a:ea typeface="PMingLiU" charset="0"/>
              <a:cs typeface="Arial" charset="0"/>
            </a:endParaRPr>
          </a:p>
        </p:txBody>
      </p:sp>
      <p:sp>
        <p:nvSpPr>
          <p:cNvPr id="3" name="Rectangle 2">
            <a:extLst>
              <a:ext uri="{FF2B5EF4-FFF2-40B4-BE49-F238E27FC236}">
                <a16:creationId xmlns:a16="http://schemas.microsoft.com/office/drawing/2014/main" id="{ACF5FF3D-4D73-4A26-8EFA-9751DCF4629A}"/>
              </a:ext>
            </a:extLst>
          </p:cNvPr>
          <p:cNvSpPr/>
          <p:nvPr/>
        </p:nvSpPr>
        <p:spPr bwMode="auto">
          <a:xfrm>
            <a:off x="683239" y="1066159"/>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Text Placeholder 7">
            <a:extLst>
              <a:ext uri="{FF2B5EF4-FFF2-40B4-BE49-F238E27FC236}">
                <a16:creationId xmlns:a16="http://schemas.microsoft.com/office/drawing/2014/main" id="{12FFC988-814D-3024-2165-4E78E7AA63B3}"/>
              </a:ext>
            </a:extLst>
          </p:cNvPr>
          <p:cNvSpPr txBox="1">
            <a:spLocks/>
          </p:cNvSpPr>
          <p:nvPr/>
        </p:nvSpPr>
        <p:spPr>
          <a:xfrm>
            <a:off x="683239" y="1446519"/>
            <a:ext cx="10439400" cy="6747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b="1" dirty="0"/>
              <a:t>每天从各团队收集新分会员的信息与线索，并将它们分为五个类别：</a:t>
            </a:r>
          </a:p>
        </p:txBody>
      </p:sp>
      <p:graphicFrame>
        <p:nvGraphicFramePr>
          <p:cNvPr id="6" name="Content Placeholder 3">
            <a:extLst>
              <a:ext uri="{FF2B5EF4-FFF2-40B4-BE49-F238E27FC236}">
                <a16:creationId xmlns:a16="http://schemas.microsoft.com/office/drawing/2014/main" id="{8B11DF1D-8464-6A1A-349B-31F41FE21C02}"/>
              </a:ext>
            </a:extLst>
          </p:cNvPr>
          <p:cNvGraphicFramePr>
            <a:graphicFrameLocks/>
          </p:cNvGraphicFramePr>
          <p:nvPr>
            <p:extLst>
              <p:ext uri="{D42A27DB-BD31-4B8C-83A1-F6EECF244321}">
                <p14:modId xmlns:p14="http://schemas.microsoft.com/office/powerpoint/2010/main" val="1802270604"/>
              </p:ext>
            </p:extLst>
          </p:nvPr>
        </p:nvGraphicFramePr>
        <p:xfrm>
          <a:off x="685800" y="2121311"/>
          <a:ext cx="10820400" cy="4038601"/>
        </p:xfrm>
        <a:graphic>
          <a:graphicData uri="http://schemas.openxmlformats.org/drawingml/2006/table">
            <a:tbl>
              <a:tblPr firstRow="1" firstCol="1" bandRow="1">
                <a:tableStyleId>{5C22544A-7EE6-4342-B048-85BDC9FD1C3A}</a:tableStyleId>
              </a:tblPr>
              <a:tblGrid>
                <a:gridCol w="1182075">
                  <a:extLst>
                    <a:ext uri="{9D8B030D-6E8A-4147-A177-3AD203B41FA5}">
                      <a16:colId xmlns:a16="http://schemas.microsoft.com/office/drawing/2014/main" val="20000"/>
                    </a:ext>
                  </a:extLst>
                </a:gridCol>
                <a:gridCol w="2208534">
                  <a:extLst>
                    <a:ext uri="{9D8B030D-6E8A-4147-A177-3AD203B41FA5}">
                      <a16:colId xmlns:a16="http://schemas.microsoft.com/office/drawing/2014/main" val="20001"/>
                    </a:ext>
                  </a:extLst>
                </a:gridCol>
                <a:gridCol w="3223670">
                  <a:extLst>
                    <a:ext uri="{9D8B030D-6E8A-4147-A177-3AD203B41FA5}">
                      <a16:colId xmlns:a16="http://schemas.microsoft.com/office/drawing/2014/main" val="20002"/>
                    </a:ext>
                  </a:extLst>
                </a:gridCol>
                <a:gridCol w="4206121">
                  <a:extLst>
                    <a:ext uri="{9D8B030D-6E8A-4147-A177-3AD203B41FA5}">
                      <a16:colId xmlns:a16="http://schemas.microsoft.com/office/drawing/2014/main" val="20003"/>
                    </a:ext>
                  </a:extLst>
                </a:gridCol>
              </a:tblGrid>
              <a:tr h="778266">
                <a:tc>
                  <a:txBody>
                    <a:bodyPr/>
                    <a:lstStyle/>
                    <a:p>
                      <a:pPr marL="0" marR="0">
                        <a:lnSpc>
                          <a:spcPts val="1200"/>
                        </a:lnSpc>
                        <a:spcBef>
                          <a:spcPts val="0"/>
                        </a:spcBef>
                        <a:spcAft>
                          <a:spcPts val="0"/>
                        </a:spcAft>
                      </a:pPr>
                      <a:r>
                        <a:rPr lang="zh-TW" sz="1800" dirty="0"/>
                        <a:t> </a:t>
                      </a:r>
                    </a:p>
                  </a:txBody>
                  <a:tcPr marL="74300" marR="74300" marT="0" marB="0" anchor="ctr">
                    <a:solidFill>
                      <a:srgbClr val="F76639"/>
                    </a:solidFill>
                  </a:tcPr>
                </a:tc>
                <a:tc>
                  <a:txBody>
                    <a:bodyPr/>
                    <a:lstStyle/>
                    <a:p>
                      <a:pPr marL="0" marR="0">
                        <a:lnSpc>
                          <a:spcPts val="1200"/>
                        </a:lnSpc>
                        <a:spcBef>
                          <a:spcPts val="0"/>
                        </a:spcBef>
                        <a:spcAft>
                          <a:spcPts val="0"/>
                        </a:spcAft>
                      </a:pPr>
                      <a:r>
                        <a:rPr lang="zh-TW" sz="1800" dirty="0"/>
                        <a:t>类别</a:t>
                      </a:r>
                    </a:p>
                  </a:txBody>
                  <a:tcPr marL="74300" marR="74300" marT="0" marB="0" anchor="ctr">
                    <a:solidFill>
                      <a:srgbClr val="F76639"/>
                    </a:solidFill>
                  </a:tcPr>
                </a:tc>
                <a:tc>
                  <a:txBody>
                    <a:bodyPr/>
                    <a:lstStyle/>
                    <a:p>
                      <a:pPr marL="0" marR="0">
                        <a:lnSpc>
                          <a:spcPts val="1200"/>
                        </a:lnSpc>
                        <a:spcBef>
                          <a:spcPts val="0"/>
                        </a:spcBef>
                        <a:spcAft>
                          <a:spcPts val="0"/>
                        </a:spcAft>
                      </a:pPr>
                      <a:r>
                        <a:rPr lang="zh-TW" sz="1800" dirty="0"/>
                        <a:t>已采取的行动</a:t>
                      </a:r>
                    </a:p>
                  </a:txBody>
                  <a:tcPr marL="74300" marR="74300" marT="0" marB="0" anchor="ctr">
                    <a:solidFill>
                      <a:srgbClr val="F76639"/>
                    </a:solidFill>
                  </a:tcPr>
                </a:tc>
                <a:tc>
                  <a:txBody>
                    <a:bodyPr/>
                    <a:lstStyle/>
                    <a:p>
                      <a:pPr marL="0" marR="0">
                        <a:lnSpc>
                          <a:spcPts val="1200"/>
                        </a:lnSpc>
                        <a:spcBef>
                          <a:spcPts val="0"/>
                        </a:spcBef>
                        <a:spcAft>
                          <a:spcPts val="0"/>
                        </a:spcAft>
                      </a:pPr>
                      <a:r>
                        <a:rPr lang="zh-TW" sz="1800" dirty="0"/>
                        <a:t>需要采取的行动</a:t>
                      </a:r>
                    </a:p>
                  </a:txBody>
                  <a:tcPr marL="74300" marR="74300" marT="0" marB="0" anchor="ctr">
                    <a:solidFill>
                      <a:srgbClr val="F76639"/>
                    </a:solidFill>
                  </a:tcPr>
                </a:tc>
                <a:extLst>
                  <a:ext uri="{0D108BD9-81ED-4DB2-BD59-A6C34878D82A}">
                    <a16:rowId xmlns:a16="http://schemas.microsoft.com/office/drawing/2014/main" val="10000"/>
                  </a:ext>
                </a:extLst>
              </a:tr>
              <a:tr h="731570">
                <a:tc>
                  <a:txBody>
                    <a:bodyPr/>
                    <a:lstStyle/>
                    <a:p>
                      <a:pPr marL="0" marR="0">
                        <a:lnSpc>
                          <a:spcPts val="1200"/>
                        </a:lnSpc>
                        <a:spcBef>
                          <a:spcPts val="0"/>
                        </a:spcBef>
                        <a:spcAft>
                          <a:spcPts val="0"/>
                        </a:spcAft>
                      </a:pPr>
                      <a:r>
                        <a:rPr lang="zh-TW" sz="1800" dirty="0"/>
                        <a:t>第1组</a:t>
                      </a:r>
                    </a:p>
                  </a:txBody>
                  <a:tcPr marL="74300" marR="74300" marT="0" marB="0" anchor="ctr">
                    <a:solidFill>
                      <a:srgbClr val="F76639"/>
                    </a:solidFill>
                  </a:tcPr>
                </a:tc>
                <a:tc>
                  <a:txBody>
                    <a:bodyPr/>
                    <a:lstStyle/>
                    <a:p>
                      <a:pPr marL="0" marR="0">
                        <a:lnSpc>
                          <a:spcPts val="1200"/>
                        </a:lnSpc>
                        <a:spcBef>
                          <a:spcPts val="600"/>
                        </a:spcBef>
                        <a:spcAft>
                          <a:spcPts val="0"/>
                        </a:spcAft>
                      </a:pPr>
                      <a:r>
                        <a:rPr lang="zh-TW" sz="1400" dirty="0">
                          <a:solidFill>
                            <a:schemeClr val="accent6"/>
                          </a:solidFill>
                        </a:rPr>
                        <a:t>迅速入会者</a:t>
                      </a:r>
                    </a:p>
                  </a:txBody>
                  <a:tcPr marL="74300" marR="74300" marT="0" marB="0" anchor="ctr">
                    <a:solidFill>
                      <a:srgbClr val="FDD1C3"/>
                    </a:solidFill>
                  </a:tcPr>
                </a:tc>
                <a:tc>
                  <a:txBody>
                    <a:bodyPr/>
                    <a:lstStyle/>
                    <a:p>
                      <a:pPr marL="0" marR="0" algn="l">
                        <a:lnSpc>
                          <a:spcPts val="1200"/>
                        </a:lnSpc>
                        <a:spcBef>
                          <a:spcPts val="600"/>
                        </a:spcBef>
                        <a:spcAft>
                          <a:spcPts val="0"/>
                        </a:spcAft>
                      </a:pPr>
                      <a:r>
                        <a:rPr lang="zh-TW" sz="1400" dirty="0">
                          <a:solidFill>
                            <a:schemeClr val="accent6"/>
                          </a:solidFill>
                        </a:rPr>
                        <a:t>已填妥申请表和已提交授证费。</a:t>
                      </a:r>
                    </a:p>
                  </a:txBody>
                  <a:tcPr marL="74300" marR="74300" marT="0" marB="0" anchor="ctr">
                    <a:solidFill>
                      <a:srgbClr val="FDD1C3"/>
                    </a:solidFill>
                  </a:tcPr>
                </a:tc>
                <a:tc>
                  <a:txBody>
                    <a:bodyPr/>
                    <a:lstStyle/>
                    <a:p>
                      <a:pPr marL="0" marR="0" algn="l">
                        <a:lnSpc>
                          <a:spcPct val="100000"/>
                        </a:lnSpc>
                        <a:spcBef>
                          <a:spcPts val="600"/>
                        </a:spcBef>
                        <a:spcAft>
                          <a:spcPts val="0"/>
                        </a:spcAft>
                      </a:pPr>
                      <a:r>
                        <a:rPr lang="zh-TW" sz="1400" dirty="0">
                          <a:solidFill>
                            <a:schemeClr val="accent6"/>
                          </a:solidFill>
                        </a:rPr>
                        <a:t>发送一封祝贺函，并于函中注明第一次分会例会的日期、时间和地点。</a:t>
                      </a:r>
                    </a:p>
                  </a:txBody>
                  <a:tcPr marL="74300" marR="74300" marT="0" marB="0" anchor="ctr">
                    <a:solidFill>
                      <a:srgbClr val="FDD1C3"/>
                    </a:solidFill>
                  </a:tcPr>
                </a:tc>
                <a:extLst>
                  <a:ext uri="{0D108BD9-81ED-4DB2-BD59-A6C34878D82A}">
                    <a16:rowId xmlns:a16="http://schemas.microsoft.com/office/drawing/2014/main" val="10001"/>
                  </a:ext>
                </a:extLst>
              </a:tr>
              <a:tr h="621807">
                <a:tc>
                  <a:txBody>
                    <a:bodyPr/>
                    <a:lstStyle/>
                    <a:p>
                      <a:pPr marL="0" marR="0">
                        <a:lnSpc>
                          <a:spcPts val="1200"/>
                        </a:lnSpc>
                        <a:spcBef>
                          <a:spcPts val="0"/>
                        </a:spcBef>
                        <a:spcAft>
                          <a:spcPts val="0"/>
                        </a:spcAft>
                      </a:pPr>
                      <a:r>
                        <a:rPr lang="zh-TW" sz="1800" dirty="0"/>
                        <a:t>第2组</a:t>
                      </a:r>
                    </a:p>
                  </a:txBody>
                  <a:tcPr marL="74300" marR="74300" marT="0" marB="0" anchor="ctr">
                    <a:solidFill>
                      <a:srgbClr val="F76639"/>
                    </a:solidFill>
                  </a:tcPr>
                </a:tc>
                <a:tc>
                  <a:txBody>
                    <a:bodyPr/>
                    <a:lstStyle/>
                    <a:p>
                      <a:pPr marL="0" marR="0">
                        <a:lnSpc>
                          <a:spcPct val="100000"/>
                        </a:lnSpc>
                        <a:spcBef>
                          <a:spcPts val="600"/>
                        </a:spcBef>
                        <a:spcAft>
                          <a:spcPts val="0"/>
                        </a:spcAft>
                      </a:pPr>
                      <a:r>
                        <a:rPr lang="zh-TW" sz="1400" dirty="0">
                          <a:solidFill>
                            <a:schemeClr val="accent6"/>
                          </a:solidFill>
                        </a:rPr>
                        <a:t>高度感兴趣的潜在会员﻿</a:t>
                      </a:r>
                    </a:p>
                  </a:txBody>
                  <a:tcPr marL="74300" marR="74300" marT="0" marB="0" anchor="ctr">
                    <a:solidFill>
                      <a:srgbClr val="FCAE96"/>
                    </a:solidFill>
                  </a:tcPr>
                </a:tc>
                <a:tc>
                  <a:txBody>
                    <a:bodyPr/>
                    <a:lstStyle/>
                    <a:p>
                      <a:pPr marL="0" marR="0">
                        <a:lnSpc>
                          <a:spcPct val="100000"/>
                        </a:lnSpc>
                        <a:spcBef>
                          <a:spcPts val="600"/>
                        </a:spcBef>
                        <a:spcAft>
                          <a:spcPts val="0"/>
                        </a:spcAft>
                      </a:pPr>
                      <a:r>
                        <a:rPr lang="zh-TW" sz="1400" dirty="0">
                          <a:solidFill>
                            <a:schemeClr val="accent6"/>
                          </a:solidFill>
                        </a:rPr>
                        <a:t>可能会参加分会例会，但没有填写申请表格。</a:t>
                      </a:r>
                    </a:p>
                  </a:txBody>
                  <a:tcPr marL="74300" marR="74300" marT="0" marB="0" anchor="ctr">
                    <a:solidFill>
                      <a:srgbClr val="FCAE96"/>
                    </a:solidFill>
                  </a:tcPr>
                </a:tc>
                <a:tc>
                  <a:txBody>
                    <a:bodyPr/>
                    <a:lstStyle/>
                    <a:p>
                      <a:pPr marL="0" marR="0">
                        <a:lnSpc>
                          <a:spcPct val="100000"/>
                        </a:lnSpc>
                        <a:spcBef>
                          <a:spcPts val="600"/>
                        </a:spcBef>
                        <a:spcAft>
                          <a:spcPts val="0"/>
                        </a:spcAft>
                      </a:pPr>
                      <a:r>
                        <a:rPr lang="zh-TW" sz="1400" dirty="0">
                          <a:solidFill>
                            <a:schemeClr val="accent6"/>
                          </a:solidFill>
                        </a:rPr>
                        <a:t>发送一封信函，邀请他们参加会议。</a:t>
                      </a:r>
                    </a:p>
                  </a:txBody>
                  <a:tcPr marL="74300" marR="74300" marT="0" marB="0" anchor="ctr">
                    <a:solidFill>
                      <a:srgbClr val="FCAE96"/>
                    </a:solidFill>
                  </a:tcPr>
                </a:tc>
                <a:extLst>
                  <a:ext uri="{0D108BD9-81ED-4DB2-BD59-A6C34878D82A}">
                    <a16:rowId xmlns:a16="http://schemas.microsoft.com/office/drawing/2014/main" val="10002"/>
                  </a:ext>
                </a:extLst>
              </a:tr>
              <a:tr h="871658">
                <a:tc>
                  <a:txBody>
                    <a:bodyPr/>
                    <a:lstStyle/>
                    <a:p>
                      <a:pPr marL="0" marR="0">
                        <a:lnSpc>
                          <a:spcPts val="1200"/>
                        </a:lnSpc>
                        <a:spcBef>
                          <a:spcPts val="0"/>
                        </a:spcBef>
                        <a:spcAft>
                          <a:spcPts val="0"/>
                        </a:spcAft>
                      </a:pPr>
                      <a:r>
                        <a:rPr lang="zh-TW" sz="1800" dirty="0"/>
                        <a:t>第3组</a:t>
                      </a:r>
                    </a:p>
                  </a:txBody>
                  <a:tcPr marL="74300" marR="74300" marT="0" marB="0" anchor="ctr">
                    <a:solidFill>
                      <a:srgbClr val="F76639"/>
                    </a:solidFill>
                  </a:tcPr>
                </a:tc>
                <a:tc>
                  <a:txBody>
                    <a:bodyPr/>
                    <a:lstStyle/>
                    <a:p>
                      <a:pPr marL="0" marR="0">
                        <a:lnSpc>
                          <a:spcPct val="100000"/>
                        </a:lnSpc>
                        <a:spcBef>
                          <a:spcPts val="600"/>
                        </a:spcBef>
                        <a:spcAft>
                          <a:spcPts val="0"/>
                        </a:spcAft>
                      </a:pPr>
                      <a:r>
                        <a:rPr lang="zh-TW" sz="1400" dirty="0">
                          <a:solidFill>
                            <a:schemeClr val="accent6"/>
                          </a:solidFill>
                        </a:rPr>
                        <a:t>其他潜在的会员﻿</a:t>
                      </a:r>
                    </a:p>
                  </a:txBody>
                  <a:tcPr marL="74300" marR="74300" marT="0" marB="0" anchor="ctr">
                    <a:solidFill>
                      <a:srgbClr val="FDD1C3"/>
                    </a:solidFill>
                  </a:tcPr>
                </a:tc>
                <a:tc>
                  <a:txBody>
                    <a:bodyPr/>
                    <a:lstStyle/>
                    <a:p>
                      <a:pPr marL="0" marR="0">
                        <a:lnSpc>
                          <a:spcPct val="100000"/>
                        </a:lnSpc>
                        <a:spcBef>
                          <a:spcPts val="600"/>
                        </a:spcBef>
                        <a:spcAft>
                          <a:spcPts val="0"/>
                        </a:spcAft>
                      </a:pPr>
                      <a:r>
                        <a:rPr lang="zh-TW" sz="1400" dirty="0">
                          <a:solidFill>
                            <a:schemeClr val="accent6"/>
                          </a:solidFill>
                        </a:rPr>
                        <a:t>可能有兴趣，但是无法参加分会例会。</a:t>
                      </a:r>
                    </a:p>
                  </a:txBody>
                  <a:tcPr marL="74300" marR="74300" marT="0" marB="0" anchor="ctr">
                    <a:solidFill>
                      <a:srgbClr val="FDD1C3"/>
                    </a:solidFill>
                  </a:tcPr>
                </a:tc>
                <a:tc>
                  <a:txBody>
                    <a:bodyPr/>
                    <a:lstStyle/>
                    <a:p>
                      <a:pPr marL="0" marR="0">
                        <a:lnSpc>
                          <a:spcPct val="100000"/>
                        </a:lnSpc>
                        <a:spcBef>
                          <a:spcPts val="600"/>
                        </a:spcBef>
                        <a:spcAft>
                          <a:spcPts val="0"/>
                        </a:spcAft>
                      </a:pPr>
                      <a:r>
                        <a:rPr lang="zh-TW" sz="1400" dirty="0">
                          <a:solidFill>
                            <a:schemeClr val="accent6"/>
                          </a:solidFill>
                        </a:rPr>
                        <a:t>保留在邮寄名单上，并在第一次会议后与他们联系，提供分会进展的最新消息。持续邀请他们的参与。</a:t>
                      </a:r>
                    </a:p>
                  </a:txBody>
                  <a:tcPr marL="74300" marR="74300" marT="0" marB="0" anchor="ctr">
                    <a:solidFill>
                      <a:srgbClr val="FDD1C3"/>
                    </a:solidFill>
                  </a:tcPr>
                </a:tc>
                <a:extLst>
                  <a:ext uri="{0D108BD9-81ED-4DB2-BD59-A6C34878D82A}">
                    <a16:rowId xmlns:a16="http://schemas.microsoft.com/office/drawing/2014/main" val="10003"/>
                  </a:ext>
                </a:extLst>
              </a:tr>
              <a:tr h="509454">
                <a:tc>
                  <a:txBody>
                    <a:bodyPr/>
                    <a:lstStyle/>
                    <a:p>
                      <a:pPr marL="0" marR="0">
                        <a:lnSpc>
                          <a:spcPts val="1200"/>
                        </a:lnSpc>
                        <a:spcBef>
                          <a:spcPts val="0"/>
                        </a:spcBef>
                        <a:spcAft>
                          <a:spcPts val="0"/>
                        </a:spcAft>
                      </a:pPr>
                      <a:r>
                        <a:rPr lang="zh-TW" sz="1800" dirty="0"/>
                        <a:t>第4组</a:t>
                      </a:r>
                    </a:p>
                  </a:txBody>
                  <a:tcPr marL="74300" marR="74300" marT="0" marB="0" anchor="ctr">
                    <a:solidFill>
                      <a:srgbClr val="F76639"/>
                    </a:solidFill>
                  </a:tcPr>
                </a:tc>
                <a:tc>
                  <a:txBody>
                    <a:bodyPr/>
                    <a:lstStyle/>
                    <a:p>
                      <a:pPr marL="0" marR="0">
                        <a:lnSpc>
                          <a:spcPct val="100000"/>
                        </a:lnSpc>
                        <a:spcBef>
                          <a:spcPts val="1200"/>
                        </a:spcBef>
                        <a:spcAft>
                          <a:spcPts val="0"/>
                        </a:spcAft>
                      </a:pPr>
                      <a:r>
                        <a:rPr lang="zh-TW" sz="1400" dirty="0">
                          <a:solidFill>
                            <a:schemeClr val="accent6"/>
                          </a:solidFill>
                        </a:rPr>
                        <a:t>可能的潜在会员</a:t>
                      </a:r>
                    </a:p>
                  </a:txBody>
                  <a:tcPr marL="74300" marR="74300" marT="0" marB="0" anchor="ctr">
                    <a:solidFill>
                      <a:srgbClr val="FCAE96"/>
                    </a:solidFill>
                  </a:tcPr>
                </a:tc>
                <a:tc>
                  <a:txBody>
                    <a:bodyPr/>
                    <a:lstStyle/>
                    <a:p>
                      <a:pPr marL="0" marR="0">
                        <a:lnSpc>
                          <a:spcPct val="100000"/>
                        </a:lnSpc>
                        <a:spcBef>
                          <a:spcPts val="600"/>
                        </a:spcBef>
                        <a:spcAft>
                          <a:spcPts val="0"/>
                        </a:spcAft>
                      </a:pPr>
                      <a:r>
                        <a:rPr lang="zh-TW" sz="1400" dirty="0">
                          <a:solidFill>
                            <a:schemeClr val="accent6"/>
                          </a:solidFill>
                        </a:rPr>
                        <a:t>列出可能感兴趣的人的姓名。</a:t>
                      </a:r>
                    </a:p>
                  </a:txBody>
                  <a:tcPr marL="74300" marR="74300" marT="0" marB="0" anchor="ctr">
                    <a:solidFill>
                      <a:srgbClr val="FCAE96"/>
                    </a:solidFill>
                  </a:tcPr>
                </a:tc>
                <a:tc>
                  <a:txBody>
                    <a:bodyPr/>
                    <a:lstStyle/>
                    <a:p>
                      <a:pPr marL="0" marR="0">
                        <a:lnSpc>
                          <a:spcPct val="100000"/>
                        </a:lnSpc>
                        <a:spcBef>
                          <a:spcPts val="600"/>
                        </a:spcBef>
                        <a:spcAft>
                          <a:spcPts val="0"/>
                        </a:spcAft>
                      </a:pPr>
                      <a:r>
                        <a:rPr lang="zh-TW" sz="1400" dirty="0">
                          <a:solidFill>
                            <a:schemeClr val="accent6"/>
                          </a:solidFill>
                        </a:rPr>
                        <a:t>确定亲自与他们联系的时间。</a:t>
                      </a:r>
                    </a:p>
                  </a:txBody>
                  <a:tcPr marL="74300" marR="74300" marT="0" marB="0" anchor="ctr">
                    <a:solidFill>
                      <a:srgbClr val="FCAE96"/>
                    </a:solidFill>
                  </a:tcPr>
                </a:tc>
                <a:extLst>
                  <a:ext uri="{0D108BD9-81ED-4DB2-BD59-A6C34878D82A}">
                    <a16:rowId xmlns:a16="http://schemas.microsoft.com/office/drawing/2014/main" val="10004"/>
                  </a:ext>
                </a:extLst>
              </a:tr>
              <a:tr h="525846">
                <a:tc>
                  <a:txBody>
                    <a:bodyPr/>
                    <a:lstStyle/>
                    <a:p>
                      <a:pPr marL="0" marR="0">
                        <a:lnSpc>
                          <a:spcPts val="1200"/>
                        </a:lnSpc>
                        <a:spcBef>
                          <a:spcPts val="0"/>
                        </a:spcBef>
                        <a:spcAft>
                          <a:spcPts val="0"/>
                        </a:spcAft>
                      </a:pPr>
                      <a:r>
                        <a:rPr lang="zh-TW" sz="1800" dirty="0"/>
                        <a:t>第5组</a:t>
                      </a:r>
                    </a:p>
                  </a:txBody>
                  <a:tcPr marL="74300" marR="74300" marT="0" marB="0" anchor="ctr">
                    <a:solidFill>
                      <a:srgbClr val="F76639"/>
                    </a:solidFill>
                  </a:tcPr>
                </a:tc>
                <a:tc>
                  <a:txBody>
                    <a:bodyPr/>
                    <a:lstStyle/>
                    <a:p>
                      <a:pPr marL="0" marR="0">
                        <a:lnSpc>
                          <a:spcPct val="100000"/>
                        </a:lnSpc>
                        <a:spcBef>
                          <a:spcPts val="600"/>
                        </a:spcBef>
                        <a:spcAft>
                          <a:spcPts val="0"/>
                        </a:spcAft>
                      </a:pPr>
                      <a:r>
                        <a:rPr lang="zh-TW" sz="1400" dirty="0">
                          <a:solidFill>
                            <a:schemeClr val="accent6"/>
                          </a:solidFill>
                        </a:rPr>
                        <a:t>不感兴趣 </a:t>
                      </a:r>
                    </a:p>
                  </a:txBody>
                  <a:tcPr marL="74300" marR="74300" marT="0" marB="0" anchor="ctr">
                    <a:solidFill>
                      <a:srgbClr val="FDD1C3"/>
                    </a:solidFill>
                  </a:tcPr>
                </a:tc>
                <a:tc>
                  <a:txBody>
                    <a:bodyPr/>
                    <a:lstStyle/>
                    <a:p>
                      <a:pPr marL="0" marR="0">
                        <a:lnSpc>
                          <a:spcPct val="100000"/>
                        </a:lnSpc>
                        <a:spcBef>
                          <a:spcPts val="600"/>
                        </a:spcBef>
                        <a:spcAft>
                          <a:spcPts val="0"/>
                        </a:spcAft>
                      </a:pPr>
                      <a:r>
                        <a:rPr lang="zh-TW" sz="1400" dirty="0">
                          <a:solidFill>
                            <a:schemeClr val="accent6"/>
                          </a:solidFill>
                        </a:rPr>
                        <a:t>表示目前没有兴趣加入。</a:t>
                      </a:r>
                    </a:p>
                  </a:txBody>
                  <a:tcPr marL="74300" marR="74300" marT="0" marB="0" anchor="ctr">
                    <a:solidFill>
                      <a:srgbClr val="FDD1C3"/>
                    </a:solidFill>
                  </a:tcPr>
                </a:tc>
                <a:tc>
                  <a:txBody>
                    <a:bodyPr/>
                    <a:lstStyle/>
                    <a:p>
                      <a:pPr marL="0" marR="0">
                        <a:lnSpc>
                          <a:spcPct val="100000"/>
                        </a:lnSpc>
                        <a:spcBef>
                          <a:spcPts val="600"/>
                        </a:spcBef>
                        <a:spcAft>
                          <a:spcPts val="0"/>
                        </a:spcAft>
                      </a:pPr>
                      <a:r>
                        <a:rPr lang="zh-TW" sz="1400" dirty="0">
                          <a:solidFill>
                            <a:schemeClr val="accent6"/>
                          </a:solidFill>
                        </a:rPr>
                        <a:t>保留在邮寄名单上，以便将来有新分会的方案和活动时可与他们联系。</a:t>
                      </a:r>
                    </a:p>
                  </a:txBody>
                  <a:tcPr marL="74300" marR="74300" marT="0" marB="0" anchor="ctr">
                    <a:solidFill>
                      <a:srgbClr val="FDD1C3"/>
                    </a:solidFill>
                  </a:tcPr>
                </a:tc>
                <a:extLst>
                  <a:ext uri="{0D108BD9-81ED-4DB2-BD59-A6C34878D82A}">
                    <a16:rowId xmlns:a16="http://schemas.microsoft.com/office/drawing/2014/main" val="10005"/>
                  </a:ext>
                </a:extLst>
              </a:tr>
            </a:tbl>
          </a:graphicData>
        </a:graphic>
      </p:graphicFrame>
      <p:sp>
        <p:nvSpPr>
          <p:cNvPr id="7" name="Text Placeholder 8">
            <a:extLst>
              <a:ext uri="{FF2B5EF4-FFF2-40B4-BE49-F238E27FC236}">
                <a16:creationId xmlns:a16="http://schemas.microsoft.com/office/drawing/2014/main" id="{3CBB3A6B-B78B-E86D-6A7F-F9AA76D7DD68}"/>
              </a:ext>
            </a:extLst>
          </p:cNvPr>
          <p:cNvSpPr txBox="1">
            <a:spLocks/>
          </p:cNvSpPr>
          <p:nvPr/>
        </p:nvSpPr>
        <p:spPr>
          <a:xfrm>
            <a:off x="876300" y="6333278"/>
            <a:ext cx="10439400" cy="4777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b="1" dirty="0">
                <a:solidFill>
                  <a:srgbClr val="00338D"/>
                </a:solidFill>
              </a:rPr>
              <a:t>要诀：  </a:t>
            </a:r>
            <a:r>
              <a:rPr lang="zh-TW" dirty="0"/>
              <a:t>在 24 小时以内，向每个人发送后续跟进的电子邮件，其中包含会议日期、时间和地点。</a:t>
            </a:r>
          </a:p>
        </p:txBody>
      </p:sp>
      <p:pic>
        <p:nvPicPr>
          <p:cNvPr id="5" name="Picture 4">
            <a:extLst>
              <a:ext uri="{FF2B5EF4-FFF2-40B4-BE49-F238E27FC236}">
                <a16:creationId xmlns:a16="http://schemas.microsoft.com/office/drawing/2014/main" id="{5CAB88B9-8C18-04DD-594E-E460442DB43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2460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395432" y="30480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923848" y="1566264"/>
            <a:ext cx="2121503"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步骤四：</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AA0AF9EE-6B3E-1F6E-B623-FD1C4A2F28BB}"/>
              </a:ext>
            </a:extLst>
          </p:cNvPr>
          <p:cNvSpPr txBox="1"/>
          <p:nvPr/>
        </p:nvSpPr>
        <p:spPr>
          <a:xfrm>
            <a:off x="3493895" y="3367702"/>
            <a:ext cx="5204209" cy="584775"/>
          </a:xfrm>
          <a:prstGeom prst="rect">
            <a:avLst/>
          </a:prstGeom>
          <a:noFill/>
        </p:spPr>
        <p:txBody>
          <a:bodyPr wrap="square">
            <a:spAutoFit/>
          </a:bodyPr>
          <a:lstStyle/>
          <a:p>
            <a:pPr lvl="0" algn="ctr"/>
            <a:r>
              <a:rPr lang="zh-TW" sz="3200" i="0" baseline="0" dirty="0">
                <a:solidFill>
                  <a:prstClr val="white"/>
                </a:solidFill>
                <a:latin typeface="Arial" panose="020B0604020202020204" pitchFamily="34" charset="0"/>
                <a:ea typeface="PMingLiU"/>
                <a:cs typeface="Arial" panose="020B0604020202020204" pitchFamily="34" charset="0"/>
              </a:rPr>
              <a:t>说明会和组织会议 </a:t>
            </a:r>
          </a:p>
        </p:txBody>
      </p:sp>
    </p:spTree>
    <p:extLst>
      <p:ext uri="{BB962C8B-B14F-4D97-AF65-F5344CB8AC3E}">
        <p14:creationId xmlns:p14="http://schemas.microsoft.com/office/powerpoint/2010/main" val="36141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D280FB-41C5-A978-EEC4-614ABFE0A0EE}"/>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19863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zh-TW" sz="2000" dirty="0">
                <a:latin typeface="Arial" charset="0"/>
                <a:ea typeface="PMingLiU" charset="0"/>
                <a:cs typeface="Arial" charset="0"/>
              </a:rPr>
              <a:t>准备会议</a:t>
            </a:r>
          </a:p>
        </p:txBody>
      </p:sp>
      <p:sp>
        <p:nvSpPr>
          <p:cNvPr id="19" name="Freeform 18"/>
          <p:cNvSpPr/>
          <p:nvPr/>
        </p:nvSpPr>
        <p:spPr>
          <a:xfrm>
            <a:off x="4951421"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zh-TW" sz="2000" dirty="0">
                <a:latin typeface="Arial" charset="0"/>
                <a:ea typeface="PMingLiU" charset="0"/>
                <a:cs typeface="Arial" charset="0"/>
              </a:rPr>
              <a:t>举办会议</a:t>
            </a:r>
          </a:p>
        </p:txBody>
      </p:sp>
      <p:sp>
        <p:nvSpPr>
          <p:cNvPr id="21" name="Freeform 20"/>
          <p:cNvSpPr/>
          <p:nvPr/>
        </p:nvSpPr>
        <p:spPr>
          <a:xfrm>
            <a:off x="8136130"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zh-TW" sz="2000" dirty="0">
                <a:latin typeface="Arial" charset="0"/>
                <a:ea typeface="PMingLiU" charset="0"/>
                <a:cs typeface="Arial" charset="0"/>
              </a:rPr>
              <a:t>会后跟进</a:t>
            </a:r>
          </a:p>
        </p:txBody>
      </p:sp>
      <p:sp>
        <p:nvSpPr>
          <p:cNvPr id="2" name="Title 1"/>
          <p:cNvSpPr>
            <a:spLocks noGrp="1"/>
          </p:cNvSpPr>
          <p:nvPr>
            <p:ph type="title" idx="4294967295"/>
          </p:nvPr>
        </p:nvSpPr>
        <p:spPr>
          <a:xfrm>
            <a:off x="841687" y="393564"/>
            <a:ext cx="11352234" cy="945001"/>
          </a:xfrm>
        </p:spPr>
        <p:txBody>
          <a:bodyPr/>
          <a:lstStyle/>
          <a:p>
            <a:pPr algn="l"/>
            <a:r>
              <a:rPr lang="zh-TW" sz="3200" b="1" dirty="0">
                <a:solidFill>
                  <a:srgbClr val="00338D"/>
                </a:solidFill>
                <a:latin typeface="Helvetica Neue"/>
                <a:ea typeface="PMingLiU" charset="0"/>
                <a:cs typeface="Arial" charset="0"/>
              </a:rPr>
              <a:t>步骤四：  </a:t>
            </a:r>
            <a:r>
              <a:rPr lang="zh-TW" sz="3200" b="1" dirty="0">
                <a:solidFill>
                  <a:srgbClr val="00338D"/>
                </a:solidFill>
              </a:rPr>
              <a:t>说明会</a:t>
            </a:r>
            <a:br>
              <a:rPr lang="zh-TW" sz="3200" b="1" dirty="0">
                <a:solidFill>
                  <a:srgbClr val="00338D"/>
                </a:solidFill>
                <a:latin typeface="Helvetica Neue"/>
                <a:ea typeface="PMingLiU" charset="0"/>
                <a:cs typeface="Arial" charset="0"/>
              </a:rPr>
            </a:br>
            <a:endParaRPr lang="zh-TW" sz="3200" b="1" dirty="0">
              <a:solidFill>
                <a:srgbClr val="00338D"/>
              </a:solidFill>
              <a:latin typeface="Helvetica Neue"/>
              <a:ea typeface="PMingLiU" charset="0"/>
              <a:cs typeface="Arial" charset="0"/>
            </a:endParaRPr>
          </a:p>
        </p:txBody>
      </p:sp>
      <p:sp>
        <p:nvSpPr>
          <p:cNvPr id="8" name="TextBox 7"/>
          <p:cNvSpPr txBox="1"/>
          <p:nvPr/>
        </p:nvSpPr>
        <p:spPr>
          <a:xfrm>
            <a:off x="1783261" y="6233603"/>
            <a:ext cx="8625476" cy="461665"/>
          </a:xfrm>
          <a:prstGeom prst="rect">
            <a:avLst/>
          </a:prstGeom>
          <a:noFill/>
        </p:spPr>
        <p:txBody>
          <a:bodyPr wrap="square" rtlCol="0">
            <a:spAutoFit/>
          </a:bodyPr>
          <a:lstStyle/>
          <a:p>
            <a:pPr algn="ctr"/>
            <a:r>
              <a:rPr lang="zh-TW" sz="2400" b="1" dirty="0">
                <a:solidFill>
                  <a:schemeClr val="accent5"/>
                </a:solidFill>
                <a:latin typeface="Arial" charset="0"/>
                <a:ea typeface="PMingLiU" charset="0"/>
                <a:cs typeface="Arial" charset="0"/>
              </a:rPr>
              <a:t>以上所有 = 一个强大的授证分会！！！</a:t>
            </a:r>
          </a:p>
        </p:txBody>
      </p:sp>
      <p:grpSp>
        <p:nvGrpSpPr>
          <p:cNvPr id="35" name="Group 34"/>
          <p:cNvGrpSpPr/>
          <p:nvPr/>
        </p:nvGrpSpPr>
        <p:grpSpPr>
          <a:xfrm>
            <a:off x="4282076" y="24423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4423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766711" y="3688198"/>
            <a:ext cx="2278545" cy="1209562"/>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设置分组讨论室 </a:t>
            </a:r>
          </a:p>
          <a:p>
            <a:pPr marL="342900" lvl="0" indent="-34290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专业人士的穿著 - 不要穿狮子会背心</a:t>
            </a:r>
          </a:p>
          <a:p>
            <a:pPr marL="342900" lvl="0" indent="-34290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为会议出席者准备名牌</a:t>
            </a:r>
          </a:p>
          <a:p>
            <a:pPr marL="342900" lvl="0" indent="-34290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欢迎委员会</a:t>
            </a:r>
          </a:p>
        </p:txBody>
      </p:sp>
      <p:sp>
        <p:nvSpPr>
          <p:cNvPr id="43" name="Rectangle 42"/>
          <p:cNvSpPr/>
          <p:nvPr/>
        </p:nvSpPr>
        <p:spPr>
          <a:xfrm>
            <a:off x="4737529" y="3690878"/>
            <a:ext cx="2743199" cy="2206758"/>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欢迎及介绍</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介绍出席的狮友</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狮子会的概括介绍</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向新分会员说明费用</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请出席者思考一些方案</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提供下一次会议的信息</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收取授证费</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要求新成员邀请他们的朋友和家人参加下次会议</a:t>
            </a:r>
          </a:p>
        </p:txBody>
      </p:sp>
      <p:sp>
        <p:nvSpPr>
          <p:cNvPr id="44" name="Rectangle 43"/>
          <p:cNvSpPr/>
          <p:nvPr/>
        </p:nvSpPr>
        <p:spPr>
          <a:xfrm>
            <a:off x="8161330" y="3688198"/>
            <a:ext cx="2430469" cy="1209562"/>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向所有出席人员发送感谢电邮</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向未出席的潜在会员发送跟进电邮</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发布关于下次会议的传单</a:t>
            </a:r>
          </a:p>
          <a:p>
            <a:pPr marL="171450" lvl="0" indent="-17145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发送下次会议的提醒邮件</a:t>
            </a:r>
          </a:p>
        </p:txBody>
      </p:sp>
      <p:cxnSp>
        <p:nvCxnSpPr>
          <p:cNvPr id="46" name="Straight Connector 45"/>
          <p:cNvCxnSpPr/>
          <p:nvPr/>
        </p:nvCxnSpPr>
        <p:spPr bwMode="auto">
          <a:xfrm>
            <a:off x="1794932" y="35103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29079" y="6224638"/>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929362" y="1039697"/>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4C035D64-31C4-E4A2-B678-A498B5025F3F}"/>
              </a:ext>
            </a:extLst>
          </p:cNvPr>
          <p:cNvSpPr txBox="1"/>
          <p:nvPr/>
        </p:nvSpPr>
        <p:spPr>
          <a:xfrm>
            <a:off x="1196062" y="1176986"/>
            <a:ext cx="9677400" cy="369332"/>
          </a:xfrm>
          <a:prstGeom prst="rect">
            <a:avLst/>
          </a:prstGeom>
          <a:noFill/>
        </p:spPr>
        <p:txBody>
          <a:bodyPr wrap="square" rtlCol="0">
            <a:spAutoFit/>
          </a:bodyPr>
          <a:lstStyle/>
          <a:p>
            <a:pPr algn="ctr"/>
            <a:r>
              <a:rPr lang="zh-TW" dirty="0"/>
              <a:t>潜在的新会员应邀参加说明会，以了解更多关于国际狮子会和狮子会对其社区的影响。 </a:t>
            </a:r>
          </a:p>
        </p:txBody>
      </p:sp>
      <p:pic>
        <p:nvPicPr>
          <p:cNvPr id="6" name="Picture 5">
            <a:extLst>
              <a:ext uri="{FF2B5EF4-FFF2-40B4-BE49-F238E27FC236}">
                <a16:creationId xmlns:a16="http://schemas.microsoft.com/office/drawing/2014/main" id="{90D9D19B-0AC2-A8C7-8A2A-52166605E62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48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0C0D26-67AE-EFA0-8148-A1B683F8DC5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22149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zh-TW" sz="2000" dirty="0">
                <a:latin typeface="Arial" charset="0"/>
                <a:ea typeface="PMingLiU" charset="0"/>
                <a:cs typeface="Arial" charset="0"/>
              </a:rPr>
              <a:t>准备会议</a:t>
            </a:r>
          </a:p>
        </p:txBody>
      </p:sp>
      <p:sp>
        <p:nvSpPr>
          <p:cNvPr id="19" name="Freeform 18"/>
          <p:cNvSpPr/>
          <p:nvPr/>
        </p:nvSpPr>
        <p:spPr>
          <a:xfrm>
            <a:off x="4951421"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zh-TW" sz="2000" dirty="0">
                <a:latin typeface="Arial" charset="0"/>
                <a:ea typeface="PMingLiU" charset="0"/>
                <a:cs typeface="Arial" charset="0"/>
              </a:rPr>
              <a:t>举办会议</a:t>
            </a:r>
          </a:p>
        </p:txBody>
      </p:sp>
      <p:sp>
        <p:nvSpPr>
          <p:cNvPr id="21" name="Freeform 20"/>
          <p:cNvSpPr/>
          <p:nvPr/>
        </p:nvSpPr>
        <p:spPr>
          <a:xfrm>
            <a:off x="8136130"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zh-TW" sz="2000" dirty="0">
                <a:latin typeface="Arial" charset="0"/>
                <a:ea typeface="PMingLiU" charset="0"/>
                <a:cs typeface="Arial" charset="0"/>
              </a:rPr>
              <a:t>会后跟进</a:t>
            </a:r>
          </a:p>
        </p:txBody>
      </p:sp>
      <p:sp>
        <p:nvSpPr>
          <p:cNvPr id="2" name="Title 1"/>
          <p:cNvSpPr>
            <a:spLocks noGrp="1"/>
          </p:cNvSpPr>
          <p:nvPr>
            <p:ph type="title" idx="4294967295"/>
          </p:nvPr>
        </p:nvSpPr>
        <p:spPr>
          <a:xfrm>
            <a:off x="745933" y="376647"/>
            <a:ext cx="11352234" cy="945001"/>
          </a:xfrm>
        </p:spPr>
        <p:txBody>
          <a:bodyPr/>
          <a:lstStyle/>
          <a:p>
            <a:pPr algn="l"/>
            <a:r>
              <a:rPr lang="zh-TW" sz="3200" b="1" dirty="0">
                <a:solidFill>
                  <a:srgbClr val="00338D"/>
                </a:solidFill>
                <a:latin typeface="Helvetica Neue"/>
                <a:ea typeface="PMingLiU" charset="0"/>
                <a:cs typeface="Arial" charset="0"/>
              </a:rPr>
              <a:t>步骤四：  </a:t>
            </a:r>
            <a:r>
              <a:rPr lang="zh-TW" sz="3200" b="1" dirty="0">
                <a:solidFill>
                  <a:srgbClr val="00338D"/>
                </a:solidFill>
              </a:rPr>
              <a:t>组织会议</a:t>
            </a:r>
            <a:br>
              <a:rPr lang="zh-TW" sz="3200" b="1" dirty="0">
                <a:solidFill>
                  <a:srgbClr val="00338D"/>
                </a:solidFill>
                <a:latin typeface="Helvetica Neue"/>
                <a:ea typeface="PMingLiU" charset="0"/>
                <a:cs typeface="Arial" charset="0"/>
              </a:rPr>
            </a:br>
            <a:endParaRPr lang="zh-TW" sz="3200" b="1" dirty="0">
              <a:solidFill>
                <a:srgbClr val="00338D"/>
              </a:solidFill>
              <a:latin typeface="Helvetica Neue"/>
              <a:ea typeface="PMingLiU" charset="0"/>
              <a:cs typeface="Arial" charset="0"/>
            </a:endParaRPr>
          </a:p>
        </p:txBody>
      </p:sp>
      <p:sp>
        <p:nvSpPr>
          <p:cNvPr id="8" name="TextBox 7"/>
          <p:cNvSpPr txBox="1"/>
          <p:nvPr/>
        </p:nvSpPr>
        <p:spPr>
          <a:xfrm>
            <a:off x="1722024" y="6233603"/>
            <a:ext cx="8625476" cy="461665"/>
          </a:xfrm>
          <a:prstGeom prst="rect">
            <a:avLst/>
          </a:prstGeom>
          <a:noFill/>
        </p:spPr>
        <p:txBody>
          <a:bodyPr wrap="square" rtlCol="0">
            <a:spAutoFit/>
          </a:bodyPr>
          <a:lstStyle/>
          <a:p>
            <a:pPr algn="ctr"/>
            <a:r>
              <a:rPr lang="zh-TW" sz="2400" b="1" dirty="0">
                <a:solidFill>
                  <a:schemeClr val="accent5"/>
                </a:solidFill>
                <a:latin typeface="Arial" charset="0"/>
                <a:ea typeface="PMingLiU" charset="0"/>
                <a:cs typeface="Arial" charset="0"/>
              </a:rPr>
              <a:t>以上所有 = 一个强大的授证分会！！！</a:t>
            </a:r>
          </a:p>
        </p:txBody>
      </p:sp>
      <p:grpSp>
        <p:nvGrpSpPr>
          <p:cNvPr id="35" name="Group 34"/>
          <p:cNvGrpSpPr/>
          <p:nvPr/>
        </p:nvGrpSpPr>
        <p:grpSpPr>
          <a:xfrm>
            <a:off x="4282076" y="26709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6709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776206" y="4061335"/>
            <a:ext cx="2278545" cy="1209562"/>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设置分组讨论室 </a:t>
            </a:r>
          </a:p>
          <a:p>
            <a:pPr marL="342900" lvl="0" indent="-34290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专业人士的穿著 - 不要穿狮子会背心</a:t>
            </a:r>
          </a:p>
          <a:p>
            <a:pPr marL="342900" lvl="0" indent="-34290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为会议出席者准备名牌</a:t>
            </a:r>
          </a:p>
          <a:p>
            <a:pPr marL="342900" lvl="0" indent="-342900" defTabSz="1155700">
              <a:spcAft>
                <a:spcPct val="35000"/>
              </a:spcAft>
              <a:buFont typeface="Wingdings" panose="05000000000000000000" pitchFamily="2" charset="2"/>
              <a:buChar char="Ø"/>
            </a:pPr>
            <a:r>
              <a:rPr lang="zh-TW" sz="1200" b="1" dirty="0">
                <a:solidFill>
                  <a:srgbClr val="33373B"/>
                </a:solidFill>
                <a:latin typeface="Arial" charset="0"/>
                <a:ea typeface="PMingLiU" charset="0"/>
                <a:cs typeface="Arial" charset="0"/>
              </a:rPr>
              <a:t>欢迎委员会</a:t>
            </a:r>
          </a:p>
        </p:txBody>
      </p:sp>
      <p:sp>
        <p:nvSpPr>
          <p:cNvPr id="43" name="Rectangle 42"/>
          <p:cNvSpPr/>
          <p:nvPr/>
        </p:nvSpPr>
        <p:spPr>
          <a:xfrm>
            <a:off x="4739277" y="4038600"/>
            <a:ext cx="2743199" cy="1354217"/>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zh-TW" sz="1200" b="1" dirty="0">
                <a:latin typeface="Arial" charset="0"/>
                <a:ea typeface="PMingLiU" charset="0"/>
                <a:cs typeface="Arial" charset="0"/>
              </a:rPr>
              <a:t>欢迎及介绍</a:t>
            </a:r>
          </a:p>
          <a:p>
            <a:pPr marL="342900" indent="-342900">
              <a:buClr>
                <a:srgbClr val="10233F"/>
              </a:buClr>
              <a:buSzPct val="100000"/>
              <a:buFont typeface="Wingdings" panose="05000000000000000000" pitchFamily="2" charset="2"/>
              <a:buChar char="Ø"/>
            </a:pPr>
            <a:r>
              <a:rPr lang="zh-TW" sz="1200" b="1" dirty="0">
                <a:latin typeface="Arial" charset="0"/>
                <a:ea typeface="PMingLiU" charset="0"/>
                <a:cs typeface="Arial" charset="0"/>
              </a:rPr>
              <a:t>审查方案的构想并选择三个方案</a:t>
            </a:r>
          </a:p>
          <a:p>
            <a:pPr marL="342900" indent="-342900">
              <a:buClr>
                <a:srgbClr val="10233F"/>
              </a:buClr>
              <a:buSzPct val="100000"/>
              <a:buFont typeface="Wingdings" panose="05000000000000000000" pitchFamily="2" charset="2"/>
              <a:buChar char="Ø"/>
            </a:pPr>
            <a:r>
              <a:rPr lang="zh-TW" sz="1200" b="1" dirty="0">
                <a:latin typeface="Arial" charset="0"/>
                <a:ea typeface="PMingLiU" charset="0"/>
                <a:cs typeface="Arial" charset="0"/>
              </a:rPr>
              <a:t>解释分会授证的过程。  与推荐狮友一起在 MyLCI上完成网上的新分会申请</a:t>
            </a:r>
          </a:p>
          <a:p>
            <a:pPr marL="342900" indent="-342900">
              <a:buClr>
                <a:srgbClr val="10233F"/>
              </a:buClr>
              <a:buSzPct val="100000"/>
              <a:buFont typeface="Wingdings" panose="05000000000000000000" pitchFamily="2" charset="2"/>
              <a:buChar char="Ø"/>
            </a:pPr>
            <a:r>
              <a:rPr lang="zh-TW" sz="1200" b="1" dirty="0">
                <a:latin typeface="Arial" charset="0"/>
                <a:ea typeface="PMingLiU" charset="0"/>
                <a:cs typeface="Arial" charset="0"/>
              </a:rPr>
              <a:t>设定下次会议的日期</a:t>
            </a:r>
          </a:p>
          <a:p>
            <a:pPr marL="171450" lvl="0" indent="-171450" algn="ctr" defTabSz="1155700">
              <a:spcAft>
                <a:spcPct val="35000"/>
              </a:spcAft>
              <a:buFont typeface="Arial" panose="020B0604020202020204" pitchFamily="34" charset="0"/>
              <a:buChar char="•"/>
            </a:pPr>
            <a:endParaRPr lang="en-US" sz="1000" b="1" dirty="0">
              <a:solidFill>
                <a:srgbClr val="33373B"/>
              </a:solidFill>
              <a:latin typeface="Arial" charset="0"/>
              <a:ea typeface="Arial" charset="0"/>
              <a:cs typeface="Arial" charset="0"/>
            </a:endParaRPr>
          </a:p>
        </p:txBody>
      </p:sp>
      <p:sp>
        <p:nvSpPr>
          <p:cNvPr id="44" name="Rectangle 43"/>
          <p:cNvSpPr/>
          <p:nvPr/>
        </p:nvSpPr>
        <p:spPr>
          <a:xfrm>
            <a:off x="8167000" y="4043816"/>
            <a:ext cx="2501000" cy="1015663"/>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zh-TW" sz="1200" b="1" dirty="0">
                <a:solidFill>
                  <a:srgbClr val="33373B"/>
                </a:solidFill>
                <a:latin typeface="Arial" charset="0"/>
                <a:ea typeface="PMingLiU" charset="0"/>
                <a:cs typeface="Arial" charset="0"/>
              </a:rPr>
              <a:t>设立新分会干部网上培训</a:t>
            </a:r>
          </a:p>
          <a:p>
            <a:pPr marL="342900" indent="-342900">
              <a:buClr>
                <a:srgbClr val="10233F"/>
              </a:buClr>
              <a:buSzPct val="100000"/>
              <a:buFont typeface="Wingdings" panose="05000000000000000000" pitchFamily="2" charset="2"/>
              <a:buChar char="Ø"/>
            </a:pPr>
            <a:r>
              <a:rPr lang="zh-TW" sz="1200" b="1" dirty="0">
                <a:solidFill>
                  <a:srgbClr val="33373B"/>
                </a:solidFill>
                <a:latin typeface="Arial" charset="0"/>
                <a:ea typeface="PMingLiU" charset="0"/>
                <a:cs typeface="Arial" charset="0"/>
              </a:rPr>
              <a:t>鼓励新分会会员继续宣传分会，以建立会员发展</a:t>
            </a:r>
          </a:p>
          <a:p>
            <a:pPr marL="342900" indent="-342900">
              <a:buClr>
                <a:srgbClr val="10233F"/>
              </a:buClr>
              <a:buSzPct val="100000"/>
              <a:buFont typeface="Wingdings" panose="05000000000000000000" pitchFamily="2" charset="2"/>
              <a:buChar char="Ø"/>
            </a:pPr>
            <a:r>
              <a:rPr lang="zh-TW" sz="1200" b="1" dirty="0">
                <a:solidFill>
                  <a:srgbClr val="33373B"/>
                </a:solidFill>
                <a:latin typeface="Arial" charset="0"/>
                <a:ea typeface="PMingLiU" charset="0"/>
                <a:cs typeface="Arial" charset="0"/>
              </a:rPr>
              <a:t>跟进感兴趣但未参加会议的人</a:t>
            </a:r>
          </a:p>
        </p:txBody>
      </p:sp>
      <p:cxnSp>
        <p:nvCxnSpPr>
          <p:cNvPr id="46" name="Straight Connector 45"/>
          <p:cNvCxnSpPr/>
          <p:nvPr/>
        </p:nvCxnSpPr>
        <p:spPr bwMode="auto">
          <a:xfrm>
            <a:off x="1794932" y="37389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90317" y="6096000"/>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833511" y="1019471"/>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C74B49E3-548A-B946-7294-AE3101AAB1C9}"/>
              </a:ext>
            </a:extLst>
          </p:cNvPr>
          <p:cNvSpPr txBox="1"/>
          <p:nvPr/>
        </p:nvSpPr>
        <p:spPr>
          <a:xfrm>
            <a:off x="781151" y="1193275"/>
            <a:ext cx="10653038" cy="369332"/>
          </a:xfrm>
          <a:prstGeom prst="rect">
            <a:avLst/>
          </a:prstGeom>
          <a:noFill/>
        </p:spPr>
        <p:txBody>
          <a:bodyPr wrap="square" rtlCol="0">
            <a:spAutoFit/>
          </a:bodyPr>
          <a:lstStyle/>
          <a:p>
            <a:pPr algn="ctr"/>
            <a:r>
              <a:rPr lang="zh-TW" dirty="0"/>
              <a:t>新成员和新的潜在成员应邀参加组织会议。会议上</a:t>
            </a:r>
            <a:r>
              <a:rPr lang="zh-CN" altLang="en-US" dirty="0"/>
              <a:t>，</a:t>
            </a:r>
            <a:r>
              <a:rPr lang="zh-TW" dirty="0"/>
              <a:t>会员将选择一个分会名称并完成新分会申请的流程。    </a:t>
            </a:r>
          </a:p>
        </p:txBody>
      </p:sp>
      <p:pic>
        <p:nvPicPr>
          <p:cNvPr id="6" name="Picture 5">
            <a:extLst>
              <a:ext uri="{FF2B5EF4-FFF2-40B4-BE49-F238E27FC236}">
                <a16:creationId xmlns:a16="http://schemas.microsoft.com/office/drawing/2014/main" id="{D4E1A963-08C9-672C-33A6-55FD05117A8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82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FBA0B-B167-5729-CF57-837B23518BA3}"/>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zh-TW" sz="3200" b="1" dirty="0">
                <a:solidFill>
                  <a:srgbClr val="00338D"/>
                </a:solidFill>
                <a:latin typeface="Arial" charset="0"/>
                <a:ea typeface="PMingLiU" charset="0"/>
                <a:cs typeface="Arial" charset="0"/>
              </a:rPr>
              <a:t>步骤四：  说明会和组织会议</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521058"/>
            <a:ext cx="6054671" cy="954107"/>
          </a:xfrm>
          <a:prstGeom prst="rect">
            <a:avLst/>
          </a:prstGeom>
          <a:noFill/>
        </p:spPr>
        <p:txBody>
          <a:bodyPr wrap="square" rtlCol="0">
            <a:spAutoFit/>
          </a:bodyPr>
          <a:lstStyle/>
          <a:p>
            <a:r>
              <a:rPr lang="zh-TW" sz="2800" dirty="0"/>
              <a:t>说明会和组织会议的PowerPoint可以在</a:t>
            </a:r>
            <a:r>
              <a:rPr lang="zh-TW" sz="2800" b="1" dirty="0">
                <a:solidFill>
                  <a:schemeClr val="accent5"/>
                </a:solidFill>
              </a:rPr>
              <a:t>建立新分会网页</a:t>
            </a:r>
            <a:r>
              <a:rPr lang="zh-TW" sz="2800" dirty="0"/>
              <a:t>上找到</a:t>
            </a:r>
            <a:r>
              <a:rPr lang="zh-TW" sz="2800" dirty="0">
                <a:solidFill>
                  <a:srgbClr val="33373B"/>
                </a:solidFill>
              </a:rPr>
              <a:t>。</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CB408FE2-C229-14B9-13E1-109488A1FB21}"/>
              </a:ext>
            </a:extLst>
          </p:cNvPr>
          <p:cNvPicPr>
            <a:picLocks noChangeAspect="1"/>
          </p:cNvPicPr>
          <p:nvPr/>
        </p:nvPicPr>
        <p:blipFill>
          <a:blip r:embed="rId3"/>
          <a:stretch>
            <a:fillRect/>
          </a:stretch>
        </p:blipFill>
        <p:spPr>
          <a:xfrm>
            <a:off x="7543800" y="1776411"/>
            <a:ext cx="3276600" cy="3305175"/>
          </a:xfrm>
          <a:prstGeom prst="rect">
            <a:avLst/>
          </a:prstGeom>
        </p:spPr>
      </p:pic>
    </p:spTree>
    <p:extLst>
      <p:ext uri="{BB962C8B-B14F-4D97-AF65-F5344CB8AC3E}">
        <p14:creationId xmlns:p14="http://schemas.microsoft.com/office/powerpoint/2010/main" val="111884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12764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024582"/>
            <a:ext cx="6209629"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lgn="ctr" defTabSz="889000">
              <a:lnSpc>
                <a:spcPct val="90000"/>
              </a:lnSpc>
              <a:spcBef>
                <a:spcPct val="0"/>
              </a:spcBef>
              <a:spcAft>
                <a:spcPct val="35000"/>
              </a:spcAft>
              <a:buNone/>
            </a:pPr>
            <a:r>
              <a:rPr lang="zh-TW" sz="3600" b="1" i="0" baseline="0" dirty="0">
                <a:solidFill>
                  <a:schemeClr val="bg1"/>
                </a:solidFill>
                <a:latin typeface="Arial" panose="020B0604020202020204" pitchFamily="34" charset="0"/>
                <a:ea typeface="PMingLiU"/>
                <a:cs typeface="Arial" panose="020B0604020202020204" pitchFamily="34" charset="0"/>
              </a:rPr>
              <a:t>恭喜！您已准备好</a:t>
            </a:r>
            <a:r>
              <a:rPr lang="zh-TW" altLang="en-US" sz="3600" b="1" i="0" baseline="0" dirty="0">
                <a:solidFill>
                  <a:schemeClr val="bg1"/>
                </a:solidFill>
                <a:latin typeface="Arial" panose="020B0604020202020204" pitchFamily="34" charset="0"/>
                <a:ea typeface="PMingLiU"/>
                <a:cs typeface="Arial" panose="020B0604020202020204" pitchFamily="34" charset="0"/>
              </a:rPr>
              <a:t>创建</a:t>
            </a:r>
            <a:r>
              <a:rPr lang="zh-TW" sz="3600" b="1" i="0" baseline="0" dirty="0">
                <a:solidFill>
                  <a:schemeClr val="bg1"/>
                </a:solidFill>
                <a:latin typeface="Arial" panose="020B0604020202020204" pitchFamily="34" charset="0"/>
                <a:ea typeface="PMingLiU"/>
                <a:cs typeface="Arial" panose="020B0604020202020204" pitchFamily="34" charset="0"/>
              </a:rPr>
              <a:t>一个新分会！</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6CC20C8C-F1E0-AD80-538B-3FD3C4532E08}"/>
              </a:ext>
            </a:extLst>
          </p:cNvPr>
          <p:cNvSpPr txBox="1"/>
          <p:nvPr/>
        </p:nvSpPr>
        <p:spPr>
          <a:xfrm>
            <a:off x="2409495" y="3484500"/>
            <a:ext cx="7373007" cy="535531"/>
          </a:xfrm>
          <a:prstGeom prst="rect">
            <a:avLst/>
          </a:prstGeom>
          <a:noFill/>
          <a:ln>
            <a:noFill/>
          </a:ln>
        </p:spPr>
        <p:txBody>
          <a:bodyPr wrap="square" rtlCol="0">
            <a:spAutoFit/>
          </a:bodyPr>
          <a:lstStyle/>
          <a:p>
            <a:pPr marL="0" lvl="0" indent="0" algn="ctr" defTabSz="889000">
              <a:lnSpc>
                <a:spcPct val="90000"/>
              </a:lnSpc>
              <a:spcBef>
                <a:spcPct val="0"/>
              </a:spcBef>
              <a:spcAft>
                <a:spcPct val="35000"/>
              </a:spcAft>
              <a:buNone/>
            </a:pPr>
            <a:r>
              <a:rPr lang="zh-TW" sz="3200" i="0" baseline="0" dirty="0">
                <a:solidFill>
                  <a:schemeClr val="bg1"/>
                </a:solidFill>
                <a:latin typeface="Arial" panose="020B0604020202020204" pitchFamily="34" charset="0"/>
                <a:ea typeface="PMingLiU"/>
                <a:cs typeface="Arial" panose="020B0604020202020204" pitchFamily="34" charset="0"/>
              </a:rPr>
              <a:t>授证信息</a:t>
            </a:r>
          </a:p>
        </p:txBody>
      </p:sp>
    </p:spTree>
    <p:extLst>
      <p:ext uri="{BB962C8B-B14F-4D97-AF65-F5344CB8AC3E}">
        <p14:creationId xmlns:p14="http://schemas.microsoft.com/office/powerpoint/2010/main" val="255941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2687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19695" y="2285999"/>
            <a:ext cx="315260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新分会的成立</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3352799" y="3387773"/>
            <a:ext cx="54864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3200" dirty="0">
                <a:solidFill>
                  <a:schemeClr val="bg1"/>
                </a:solidFill>
              </a:rPr>
              <a:t>了解分会的构成 </a:t>
            </a:r>
          </a:p>
          <a:p>
            <a:pPr marL="0" indent="0" algn="ctr">
              <a:buNone/>
            </a:pPr>
            <a:r>
              <a:rPr lang="zh-TW" sz="3200" dirty="0">
                <a:solidFill>
                  <a:schemeClr val="bg1"/>
                </a:solidFill>
              </a:rPr>
              <a:t>和分会形式</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67978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30</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提交授证申请表</a:t>
            </a:r>
          </a:p>
        </p:txBody>
      </p:sp>
      <p:sp>
        <p:nvSpPr>
          <p:cNvPr id="3" name="Rectangle 2">
            <a:extLst>
              <a:ext uri="{FF2B5EF4-FFF2-40B4-BE49-F238E27FC236}">
                <a16:creationId xmlns:a16="http://schemas.microsoft.com/office/drawing/2014/main" id="{C3B6E490-79EF-9149-7338-26682FA9C024}"/>
              </a:ext>
            </a:extLst>
          </p:cNvPr>
          <p:cNvSpPr/>
          <p:nvPr/>
        </p:nvSpPr>
        <p:spPr>
          <a:xfrm>
            <a:off x="899687" y="2344978"/>
            <a:ext cx="10439400" cy="3754874"/>
          </a:xfrm>
          <a:prstGeom prst="rect">
            <a:avLst/>
          </a:prstGeom>
        </p:spPr>
        <p:txBody>
          <a:bodyPr wrap="square">
            <a:spAutoFit/>
          </a:bodyPr>
          <a:lstStyle/>
          <a:p>
            <a:pPr>
              <a:buClr>
                <a:srgbClr val="EBB700"/>
              </a:buClr>
              <a:buSzPct val="100000"/>
            </a:pPr>
            <a:r>
              <a:rPr lang="zh-TW" sz="2400" b="1" dirty="0">
                <a:solidFill>
                  <a:srgbClr val="7030A0"/>
                </a:solidFill>
                <a:latin typeface="Arial" charset="0"/>
                <a:ea typeface="PMingLiU" charset="0"/>
                <a:cs typeface="Arial" charset="0"/>
              </a:rPr>
              <a:t>分会名称</a:t>
            </a:r>
          </a:p>
          <a:p>
            <a:pPr>
              <a:buClr>
                <a:srgbClr val="EBB700"/>
              </a:buClr>
              <a:buSzPct val="100000"/>
            </a:pPr>
            <a:endParaRPr lang="en-US" sz="1000" dirty="0">
              <a:solidFill>
                <a:srgbClr val="082E87"/>
              </a:solidFill>
              <a:latin typeface="Arial" charset="0"/>
              <a:ea typeface="Arial" charset="0"/>
              <a:cs typeface="Arial" charset="0"/>
            </a:endParaRPr>
          </a:p>
          <a:p>
            <a:pPr>
              <a:buClr>
                <a:srgbClr val="EBB700"/>
              </a:buClr>
              <a:buSzPct val="100000"/>
            </a:pPr>
            <a:r>
              <a:rPr lang="zh-TW" dirty="0">
                <a:solidFill>
                  <a:schemeClr val="accent6">
                    <a:lumMod val="75000"/>
                    <a:lumOff val="25000"/>
                  </a:schemeClr>
                </a:solidFill>
                <a:latin typeface="Arial" charset="0"/>
                <a:ea typeface="PMingLiU" charset="0"/>
                <a:cs typeface="Arial" charset="0"/>
              </a:rPr>
              <a:t>在对您的分会进行命名前，必须考虑以下因素。</a:t>
            </a:r>
          </a:p>
          <a:p>
            <a:pPr>
              <a:buClr>
                <a:srgbClr val="EBB700"/>
              </a:buClr>
              <a:buSzPct val="100000"/>
            </a:pPr>
            <a:endParaRPr lang="en-US" sz="2400" dirty="0">
              <a:solidFill>
                <a:srgbClr val="082E87"/>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分会命名 -</a:t>
            </a:r>
            <a:r>
              <a:rPr lang="zh-TW" dirty="0">
                <a:solidFill>
                  <a:schemeClr val="accent6">
                    <a:lumMod val="75000"/>
                    <a:lumOff val="25000"/>
                  </a:schemeClr>
                </a:solidFill>
                <a:latin typeface="Arial" charset="0"/>
                <a:ea typeface="PMingLiU" charset="0"/>
                <a:cs typeface="Arial" charset="0"/>
              </a:rPr>
              <a:t> 分会应以某个城市的真实名称命名。  这是一个城镇、城市、村庄或类似的官方政府</a:t>
            </a:r>
            <a:br>
              <a:rPr lang="en-US" altLang="zh-TW" dirty="0">
                <a:solidFill>
                  <a:schemeClr val="accent6">
                    <a:lumMod val="75000"/>
                    <a:lumOff val="25000"/>
                  </a:schemeClr>
                </a:solidFill>
                <a:latin typeface="Arial" charset="0"/>
                <a:ea typeface="PMingLiU" charset="0"/>
                <a:cs typeface="Arial" charset="0"/>
              </a:rPr>
            </a:br>
            <a:r>
              <a:rPr lang="zh-TW" dirty="0">
                <a:solidFill>
                  <a:schemeClr val="accent6">
                    <a:lumMod val="75000"/>
                    <a:lumOff val="25000"/>
                  </a:schemeClr>
                </a:solidFill>
                <a:latin typeface="Arial" charset="0"/>
                <a:ea typeface="PMingLiU" charset="0"/>
                <a:cs typeface="Arial" charset="0"/>
              </a:rPr>
              <a:t>单位。</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可明显辨识的名称 </a:t>
            </a:r>
            <a:r>
              <a:rPr lang="zh-TW" dirty="0">
                <a:solidFill>
                  <a:schemeClr val="accent6">
                    <a:lumMod val="75000"/>
                    <a:lumOff val="25000"/>
                  </a:schemeClr>
                </a:solidFill>
                <a:latin typeface="Arial" charset="0"/>
                <a:ea typeface="PMingLiU" charset="0"/>
                <a:cs typeface="Arial" charset="0"/>
              </a:rPr>
              <a:t>- 这是用于为同一个城市中的各分会提供明确的区别</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活人 - </a:t>
            </a:r>
            <a:r>
              <a:rPr lang="zh-TW" dirty="0">
                <a:solidFill>
                  <a:schemeClr val="accent6">
                    <a:lumMod val="75000"/>
                    <a:lumOff val="25000"/>
                  </a:schemeClr>
                </a:solidFill>
                <a:latin typeface="Arial" charset="0"/>
                <a:ea typeface="PMingLiU" charset="0"/>
                <a:cs typeface="Arial" charset="0"/>
              </a:rPr>
              <a:t>狮子会不可以使用活着的人的姓名为会名。</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命名的限制 - </a:t>
            </a:r>
            <a:r>
              <a:rPr lang="zh-TW" dirty="0">
                <a:solidFill>
                  <a:schemeClr val="accent6">
                    <a:lumMod val="75000"/>
                    <a:lumOff val="25000"/>
                  </a:schemeClr>
                </a:solidFill>
                <a:latin typeface="Arial" charset="0"/>
                <a:ea typeface="PMingLiU" charset="0"/>
                <a:cs typeface="Arial" charset="0"/>
              </a:rPr>
              <a:t>任何狮子分会均不可在其名称中添加 「国际」二字。</a:t>
            </a: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2564489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842621"/>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32264"/>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541616" y="1218213"/>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提交授证申请(续)</a:t>
            </a:r>
          </a:p>
        </p:txBody>
      </p:sp>
      <p:sp>
        <p:nvSpPr>
          <p:cNvPr id="2" name="Rectangle 1">
            <a:extLst>
              <a:ext uri="{FF2B5EF4-FFF2-40B4-BE49-F238E27FC236}">
                <a16:creationId xmlns:a16="http://schemas.microsoft.com/office/drawing/2014/main" id="{59FE86AD-11BC-791D-54D5-EB30A0F163C8}"/>
              </a:ext>
            </a:extLst>
          </p:cNvPr>
          <p:cNvSpPr/>
          <p:nvPr/>
        </p:nvSpPr>
        <p:spPr>
          <a:xfrm>
            <a:off x="720853" y="2421791"/>
            <a:ext cx="10744200" cy="3293209"/>
          </a:xfrm>
          <a:prstGeom prst="rect">
            <a:avLst/>
          </a:prstGeom>
        </p:spPr>
        <p:txBody>
          <a:bodyPr wrap="square">
            <a:spAutoFit/>
          </a:bodyPr>
          <a:lstStyle/>
          <a:p>
            <a:pPr>
              <a:buClr>
                <a:srgbClr val="EBB700"/>
              </a:buClr>
              <a:buSzPct val="100000"/>
            </a:pPr>
            <a:r>
              <a:rPr lang="zh-TW" sz="2000" dirty="0">
                <a:latin typeface="Arial" charset="0"/>
                <a:ea typeface="PMingLiU" charset="0"/>
                <a:cs typeface="Arial" charset="0"/>
              </a:rPr>
              <a:t>既然分会已经开始开会，现在是提交申请以获得核准的时候了。  以下是提交新申请所必需的:</a:t>
            </a:r>
          </a:p>
          <a:p>
            <a:pPr>
              <a:buClr>
                <a:srgbClr val="EBB700"/>
              </a:buClr>
              <a:buSzPct val="100000"/>
            </a:pPr>
            <a:endParaRPr lang="en-US" sz="800" dirty="0">
              <a:solidFill>
                <a:srgbClr val="082E87"/>
              </a:solidFill>
              <a:latin typeface="Arial" charset="0"/>
              <a:ea typeface="Arial" charset="0"/>
              <a:cs typeface="Arial" charset="0"/>
            </a:endParaRPr>
          </a:p>
          <a:p>
            <a:pPr>
              <a:buClr>
                <a:srgbClr val="EBB700"/>
              </a:buClr>
              <a:buSzPct val="100000"/>
            </a:pPr>
            <a:endParaRPr lang="en-US" sz="1400"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dirty="0">
                <a:solidFill>
                  <a:srgbClr val="7030A0"/>
                </a:solidFill>
                <a:latin typeface="Arial" charset="0"/>
                <a:ea typeface="PMingLiU" charset="0"/>
                <a:cs typeface="Arial" charset="0"/>
              </a:rPr>
              <a:t>申请的提交 - </a:t>
            </a:r>
            <a:r>
              <a:rPr lang="zh-TW" dirty="0">
                <a:latin typeface="Arial" charset="0"/>
                <a:ea typeface="PMingLiU" charset="0"/>
                <a:cs typeface="Arial" charset="0"/>
              </a:rPr>
              <a:t>以下人员可以在线提交申请: 总监、GMT协调员、 G</a:t>
            </a:r>
            <a:r>
              <a:rPr lang="en-US" altLang="zh-TW" dirty="0">
                <a:latin typeface="Arial" charset="0"/>
                <a:ea typeface="PMingLiU" charset="0"/>
                <a:cs typeface="Arial" charset="0"/>
              </a:rPr>
              <a:t>E</a:t>
            </a:r>
            <a:r>
              <a:rPr lang="zh-TW" dirty="0">
                <a:latin typeface="Arial" charset="0"/>
                <a:ea typeface="PMingLiU" charset="0"/>
                <a:cs typeface="Arial" charset="0"/>
              </a:rPr>
              <a:t>T协调员、协调狮友 、辅导分会会长、辅导分会秘书。  所有的申请应在 </a:t>
            </a:r>
            <a:r>
              <a:rPr lang="zh-TW" dirty="0">
                <a:solidFill>
                  <a:srgbClr val="F76639"/>
                </a:solidFill>
                <a:latin typeface="Arial" charset="0"/>
                <a:ea typeface="PMingLiU" charset="0"/>
                <a:cs typeface="Arial" charset="0"/>
                <a:hlinkClick r:id="rId4">
                  <a:extLst>
                    <a:ext uri="{A12FA001-AC4F-418D-AE19-62706E023703}">
                      <ahyp:hlinkClr xmlns:ahyp="http://schemas.microsoft.com/office/drawing/2018/hyperlinkcolor" val="tx"/>
                    </a:ext>
                  </a:extLst>
                </a:hlinkClick>
              </a:rPr>
              <a:t>www.Lionsclubs.org</a:t>
            </a:r>
            <a:r>
              <a:rPr lang="zh-TW" dirty="0">
                <a:solidFill>
                  <a:srgbClr val="F76639"/>
                </a:solidFill>
                <a:latin typeface="Arial" charset="0"/>
                <a:ea typeface="PMingLiU" charset="0"/>
                <a:cs typeface="Arial" charset="0"/>
              </a:rPr>
              <a:t> </a:t>
            </a:r>
            <a:r>
              <a:rPr lang="zh-TW" dirty="0">
                <a:solidFill>
                  <a:schemeClr val="accent6">
                    <a:lumMod val="50000"/>
                    <a:lumOff val="50000"/>
                  </a:schemeClr>
                </a:solidFill>
                <a:latin typeface="Arial" charset="0"/>
                <a:ea typeface="PMingLiU" charset="0"/>
                <a:cs typeface="Arial" charset="0"/>
              </a:rPr>
              <a:t>网站网上提交。</a:t>
            </a:r>
          </a:p>
          <a:p>
            <a:pPr marL="342900" indent="-342900">
              <a:buClr>
                <a:srgbClr val="7030A0"/>
              </a:buClr>
              <a:buSzPct val="100000"/>
              <a:buFont typeface="Wingdings" panose="05000000000000000000" pitchFamily="2" charset="2"/>
              <a:buChar char="Ø"/>
            </a:pPr>
            <a:endParaRPr lang="en-US" sz="800" dirty="0">
              <a:solidFill>
                <a:schemeClr val="accent6">
                  <a:lumMod val="50000"/>
                  <a:lumOff val="50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辅导分会 - </a:t>
            </a:r>
            <a:r>
              <a:rPr lang="zh-TW" dirty="0">
                <a:latin typeface="Arial" charset="0"/>
                <a:ea typeface="PMingLiU" charset="0"/>
                <a:cs typeface="Arial" charset="0"/>
              </a:rPr>
              <a:t>所有的分会都应该有一个辅导分会或区。</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会员人数</a:t>
            </a:r>
            <a:r>
              <a:rPr lang="zh-TW" dirty="0">
                <a:latin typeface="Arial" charset="0"/>
                <a:ea typeface="PMingLiU" charset="0"/>
                <a:cs typeface="Arial" charset="0"/>
              </a:rPr>
              <a:t> - 分会应有至少20名会员， 如果少于20人，分会可以从分会支部开始。</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导狮 - </a:t>
            </a:r>
            <a:r>
              <a:rPr lang="zh-TW" dirty="0">
                <a:latin typeface="Arial" charset="0"/>
                <a:ea typeface="PMingLiU" charset="0"/>
                <a:cs typeface="Arial" charset="0"/>
              </a:rPr>
              <a:t>分会应有至少一位导狮。</a:t>
            </a:r>
          </a:p>
          <a:p>
            <a:pPr>
              <a:buClr>
                <a:srgbClr val="7030A0"/>
              </a:buClr>
              <a:buSzPct val="100000"/>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zh-TW" b="1" dirty="0">
                <a:solidFill>
                  <a:srgbClr val="7030A0"/>
                </a:solidFill>
              </a:rPr>
              <a:t>10个以上的分会 - </a:t>
            </a:r>
            <a:r>
              <a:rPr lang="zh-TW" dirty="0"/>
              <a:t>在一个会计年度内</a:t>
            </a:r>
            <a:r>
              <a:rPr lang="zh-TW" altLang="en-US" dirty="0"/>
              <a:t>创建</a:t>
            </a:r>
            <a:r>
              <a:rPr lang="zh-TW" dirty="0"/>
              <a:t>10个或更多分会的区，必须向LCI提交有关支持分会的文件。</a:t>
            </a:r>
          </a:p>
          <a:p>
            <a:pPr marL="342900" indent="-342900">
              <a:buClr>
                <a:srgbClr val="7030A0"/>
              </a:buClr>
              <a:buSzPct val="100000"/>
              <a:buFont typeface="Wingdings" panose="05000000000000000000" pitchFamily="2" charset="2"/>
              <a:buChar char="Ø"/>
            </a:pPr>
            <a:endParaRPr lang="en-US" sz="800" b="1" dirty="0">
              <a:solidFill>
                <a:srgbClr val="002060"/>
              </a:solidFill>
              <a:latin typeface="Arial" charset="0"/>
              <a:ea typeface="Arial" charset="0"/>
              <a:cs typeface="Arial" charset="0"/>
            </a:endParaRP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719762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32</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提交授证申请(续)</a:t>
            </a:r>
          </a:p>
        </p:txBody>
      </p:sp>
      <p:sp>
        <p:nvSpPr>
          <p:cNvPr id="2" name="Rectangle 1">
            <a:extLst>
              <a:ext uri="{FF2B5EF4-FFF2-40B4-BE49-F238E27FC236}">
                <a16:creationId xmlns:a16="http://schemas.microsoft.com/office/drawing/2014/main" id="{E1507112-BC68-51A6-7AA6-88896D19FBD1}"/>
              </a:ext>
            </a:extLst>
          </p:cNvPr>
          <p:cNvSpPr/>
          <p:nvPr/>
        </p:nvSpPr>
        <p:spPr>
          <a:xfrm>
            <a:off x="555063" y="2096558"/>
            <a:ext cx="10798737" cy="3957365"/>
          </a:xfrm>
          <a:prstGeom prst="rect">
            <a:avLst/>
          </a:prstGeom>
        </p:spPr>
        <p:txBody>
          <a:bodyPr wrap="square">
            <a:spAutoFit/>
          </a:bodyPr>
          <a:lstStyle/>
          <a:p>
            <a:pPr>
              <a:buClr>
                <a:srgbClr val="EBB700"/>
              </a:buClr>
              <a:buSzPct val="100000"/>
            </a:pPr>
            <a:r>
              <a:rPr lang="zh-TW" sz="2000" b="1" dirty="0">
                <a:solidFill>
                  <a:srgbClr val="7030A0"/>
                </a:solidFill>
                <a:latin typeface="Arial" charset="0"/>
                <a:ea typeface="PMingLiU" charset="0"/>
                <a:cs typeface="Arial" charset="0"/>
              </a:rPr>
              <a:t>费用，会费及优惠</a:t>
            </a:r>
          </a:p>
          <a:p>
            <a:pPr>
              <a:buClr>
                <a:srgbClr val="EBB700"/>
              </a:buClr>
              <a:buSzPct val="100000"/>
            </a:pPr>
            <a:endParaRPr lang="en-US" sz="600" b="1" dirty="0">
              <a:solidFill>
                <a:srgbClr val="7030A0"/>
              </a:solidFill>
              <a:latin typeface="Arial" charset="0"/>
              <a:ea typeface="Arial" charset="0"/>
              <a:cs typeface="Arial" charset="0"/>
            </a:endParaRPr>
          </a:p>
          <a:p>
            <a:pPr>
              <a:buClr>
                <a:srgbClr val="EBB700"/>
              </a:buClr>
              <a:buSzPct val="100000"/>
            </a:pPr>
            <a:r>
              <a:rPr lang="zh-TW" dirty="0">
                <a:latin typeface="Arial" charset="0"/>
                <a:ea typeface="PMingLiU" charset="0"/>
                <a:cs typeface="Arial" charset="0"/>
              </a:rPr>
              <a:t>新授证分会</a:t>
            </a:r>
            <a:r>
              <a:rPr lang="zh-CN" altLang="en-US" dirty="0">
                <a:latin typeface="Arial" charset="0"/>
                <a:ea typeface="PMingLiU" charset="0"/>
                <a:cs typeface="Arial" charset="0"/>
              </a:rPr>
              <a:t>的</a:t>
            </a:r>
            <a:r>
              <a:rPr lang="zh-TW" dirty="0">
                <a:latin typeface="Arial" charset="0"/>
                <a:ea typeface="PMingLiU" charset="0"/>
                <a:cs typeface="Arial" charset="0"/>
              </a:rPr>
              <a:t>会员了解与狮子会会员相关的一些费用和会费，这是非常重要的。</a:t>
            </a:r>
          </a:p>
          <a:p>
            <a:pPr>
              <a:buClr>
                <a:srgbClr val="EBB700"/>
              </a:buClr>
              <a:buSzPct val="100000"/>
            </a:pPr>
            <a:endParaRPr lang="en-US" sz="600" dirty="0">
              <a:solidFill>
                <a:schemeClr val="accent6">
                  <a:lumMod val="75000"/>
                  <a:lumOff val="25000"/>
                </a:schemeClr>
              </a:solidFill>
              <a:latin typeface="Arial" charset="0"/>
              <a:ea typeface="Arial" charset="0"/>
              <a:cs typeface="Arial" charset="0"/>
            </a:endParaRPr>
          </a:p>
          <a:p>
            <a:pPr marL="342900" indent="-342900">
              <a:lnSpc>
                <a:spcPct val="150000"/>
              </a:lnSpc>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国际会费 - </a:t>
            </a:r>
            <a:r>
              <a:rPr lang="zh-TW" dirty="0">
                <a:solidFill>
                  <a:schemeClr val="accent6">
                    <a:lumMod val="75000"/>
                    <a:lumOff val="25000"/>
                  </a:schemeClr>
                </a:solidFill>
                <a:latin typeface="Arial" charset="0"/>
                <a:ea typeface="PMingLiU" charset="0"/>
                <a:cs typeface="Arial" charset="0"/>
              </a:rPr>
              <a:t>国际会费每半年向分会收取一次（按比例）。</a:t>
            </a:r>
          </a:p>
          <a:p>
            <a:pPr marL="342900" indent="-342900">
              <a:lnSpc>
                <a:spcPct val="150000"/>
              </a:lnSpc>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分会会费 - </a:t>
            </a:r>
            <a:r>
              <a:rPr lang="zh-TW" dirty="0">
                <a:solidFill>
                  <a:schemeClr val="accent6">
                    <a:lumMod val="75000"/>
                    <a:lumOff val="25000"/>
                  </a:schemeClr>
                </a:solidFill>
                <a:latin typeface="Arial" charset="0"/>
                <a:ea typeface="PMingLiU" charset="0"/>
                <a:cs typeface="Arial" charset="0"/>
              </a:rPr>
              <a:t>分会将决定会费金额，以支付国际、分会和区会费</a:t>
            </a:r>
          </a:p>
          <a:p>
            <a:pPr marL="342900" indent="-342900">
              <a:lnSpc>
                <a:spcPct val="150000"/>
              </a:lnSpc>
              <a:buClr>
                <a:srgbClr val="7030A0"/>
              </a:buClr>
              <a:buSzPct val="100000"/>
              <a:buFont typeface="Wingdings" panose="05000000000000000000" pitchFamily="2" charset="2"/>
              <a:buChar char="Ø"/>
            </a:pPr>
            <a:r>
              <a:rPr lang="zh-TW" b="1" dirty="0">
                <a:solidFill>
                  <a:srgbClr val="7030A0"/>
                </a:solidFill>
                <a:latin typeface="Arial" charset="0"/>
                <a:ea typeface="PMingLiU" charset="0"/>
                <a:cs typeface="Arial" charset="0"/>
              </a:rPr>
              <a:t>入会费 - </a:t>
            </a:r>
            <a:r>
              <a:rPr lang="zh-TW" dirty="0">
                <a:solidFill>
                  <a:schemeClr val="accent6">
                    <a:lumMod val="75000"/>
                    <a:lumOff val="25000"/>
                  </a:schemeClr>
                </a:solidFill>
                <a:latin typeface="Arial" charset="0"/>
                <a:ea typeface="PMingLiU" charset="0"/>
                <a:cs typeface="Arial" charset="0"/>
              </a:rPr>
              <a:t>是所有新分会员缴付的一次性费用（除非如下注明）</a:t>
            </a:r>
          </a:p>
          <a:p>
            <a:pPr marL="342900" indent="-342900">
              <a:lnSpc>
                <a:spcPct val="150000"/>
              </a:lnSpc>
              <a:buClr>
                <a:srgbClr val="7030A0"/>
              </a:buClr>
              <a:buSzPct val="100000"/>
              <a:buFont typeface="Wingdings" panose="05000000000000000000" pitchFamily="2" charset="2"/>
              <a:buChar char="Ø"/>
            </a:pPr>
            <a:r>
              <a:rPr lang="zh-TW" dirty="0">
                <a:latin typeface="Arial" charset="0"/>
                <a:ea typeface="PMingLiU" charset="0"/>
                <a:cs typeface="Arial" charset="0"/>
              </a:rPr>
              <a:t>折扣 - 对以下会员可以适用折扣：</a:t>
            </a:r>
            <a:r>
              <a:rPr lang="zh-TW" dirty="0">
                <a:solidFill>
                  <a:schemeClr val="accent6">
                    <a:lumMod val="75000"/>
                    <a:lumOff val="25000"/>
                  </a:schemeClr>
                </a:solidFill>
                <a:latin typeface="Arial" charset="0"/>
                <a:ea typeface="PMingLiU"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zh-TW" sz="1600" b="1" dirty="0">
                <a:solidFill>
                  <a:srgbClr val="F76639"/>
                </a:solidFill>
                <a:latin typeface="Arial" charset="0"/>
                <a:ea typeface="PMingLiU" charset="0"/>
                <a:cs typeface="Arial" charset="0"/>
              </a:rPr>
              <a:t>家庭会员-</a:t>
            </a:r>
            <a:r>
              <a:rPr lang="zh-TW" sz="1600" dirty="0">
                <a:latin typeface="Arial" charset="0"/>
                <a:ea typeface="PMingLiU" charset="0"/>
                <a:cs typeface="Arial" charset="0"/>
              </a:rPr>
              <a:t>第一位家庭会员支付全额国际会费； 每增加一名家庭成员，支付50%的国际会费</a:t>
            </a:r>
            <a:r>
              <a:rPr lang="zh-TW" sz="1600" dirty="0">
                <a:solidFill>
                  <a:schemeClr val="accent6">
                    <a:lumMod val="75000"/>
                    <a:lumOff val="25000"/>
                  </a:schemeClr>
                </a:solidFill>
                <a:latin typeface="Arial" charset="0"/>
                <a:ea typeface="PMingLiU"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zh-TW" sz="1600" b="1" dirty="0">
                <a:solidFill>
                  <a:srgbClr val="F76639"/>
                </a:solidFill>
                <a:latin typeface="Arial" charset="0"/>
                <a:ea typeface="PMingLiU" charset="0"/>
                <a:cs typeface="Arial" charset="0"/>
              </a:rPr>
              <a:t>学生 -</a:t>
            </a:r>
            <a:r>
              <a:rPr lang="zh-TW" sz="1600" dirty="0">
                <a:latin typeface="Arial" charset="0"/>
                <a:ea typeface="PMingLiU" charset="0"/>
                <a:cs typeface="Arial" charset="0"/>
              </a:rPr>
              <a:t>支付 50% 的国际会费，30岁以下免收入会费</a:t>
            </a:r>
            <a:r>
              <a:rPr lang="zh-TW" sz="1600" dirty="0">
                <a:solidFill>
                  <a:schemeClr val="accent6">
                    <a:lumMod val="75000"/>
                    <a:lumOff val="25000"/>
                  </a:schemeClr>
                </a:solidFill>
                <a:latin typeface="Arial" charset="0"/>
                <a:ea typeface="PMingLiU"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zh-TW" sz="1600" b="1" dirty="0">
                <a:solidFill>
                  <a:srgbClr val="F76639"/>
                </a:solidFill>
                <a:latin typeface="Arial" charset="0"/>
                <a:ea typeface="PMingLiU" charset="0"/>
                <a:cs typeface="Arial" charset="0"/>
              </a:rPr>
              <a:t>转会会员 - </a:t>
            </a:r>
            <a:r>
              <a:rPr lang="zh-TW" sz="1600" dirty="0">
                <a:solidFill>
                  <a:schemeClr val="accent6">
                    <a:lumMod val="75000"/>
                    <a:lumOff val="25000"/>
                  </a:schemeClr>
                </a:solidFill>
                <a:latin typeface="Arial" charset="0"/>
                <a:ea typeface="PMingLiU" charset="0"/>
                <a:cs typeface="Arial" charset="0"/>
              </a:rPr>
              <a:t>如果他们在过去的12个月中一直是某分会的会员，则享受入会费折扣 </a:t>
            </a:r>
          </a:p>
          <a:p>
            <a:pPr marL="800100" lvl="1" indent="-342900">
              <a:lnSpc>
                <a:spcPct val="150000"/>
              </a:lnSpc>
              <a:buClr>
                <a:schemeClr val="accent4"/>
              </a:buClr>
              <a:buSzPct val="100000"/>
              <a:buFont typeface="Wingdings" panose="05000000000000000000" pitchFamily="2" charset="2"/>
              <a:buChar char="Ø"/>
            </a:pPr>
            <a:r>
              <a:rPr lang="zh-TW" sz="1600" b="1" dirty="0">
                <a:solidFill>
                  <a:srgbClr val="F76639"/>
                </a:solidFill>
                <a:latin typeface="Arial" charset="0"/>
                <a:ea typeface="PMingLiU" charset="0"/>
                <a:cs typeface="Arial" charset="0"/>
              </a:rPr>
              <a:t>青狮狮友 -</a:t>
            </a:r>
            <a:r>
              <a:rPr lang="zh-TW" sz="1600" dirty="0">
                <a:latin typeface="Arial" charset="0"/>
                <a:ea typeface="PMingLiU" charset="0"/>
                <a:cs typeface="Arial" charset="0"/>
              </a:rPr>
              <a:t>支付 50% 的国际会费，35 岁之前免收入会费</a:t>
            </a:r>
            <a:r>
              <a:rPr lang="zh-TW" sz="1600" dirty="0">
                <a:solidFill>
                  <a:schemeClr val="accent6">
                    <a:lumMod val="75000"/>
                    <a:lumOff val="25000"/>
                  </a:schemeClr>
                </a:solidFill>
                <a:latin typeface="Arial" charset="0"/>
                <a:ea typeface="PMingLiU" charset="0"/>
                <a:cs typeface="Arial" charset="0"/>
              </a:rPr>
              <a:t> </a:t>
            </a:r>
          </a:p>
        </p:txBody>
      </p:sp>
    </p:spTree>
    <p:extLst>
      <p:ext uri="{BB962C8B-B14F-4D97-AF65-F5344CB8AC3E}">
        <p14:creationId xmlns:p14="http://schemas.microsoft.com/office/powerpoint/2010/main" val="38246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5FBE5-257D-5D79-10C8-B350FAC2943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zh-TW" sz="3200" b="1" dirty="0">
                <a:solidFill>
                  <a:srgbClr val="00338D"/>
                </a:solidFill>
                <a:latin typeface="Arial" charset="0"/>
                <a:ea typeface="PMingLiU" charset="0"/>
                <a:cs typeface="Arial" charset="0"/>
              </a:rPr>
              <a:t>提交授证申请(续)</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736501"/>
            <a:ext cx="6054671" cy="954107"/>
          </a:xfrm>
          <a:prstGeom prst="rect">
            <a:avLst/>
          </a:prstGeom>
          <a:noFill/>
        </p:spPr>
        <p:txBody>
          <a:bodyPr wrap="square" rtlCol="0">
            <a:spAutoFit/>
          </a:bodyPr>
          <a:lstStyle/>
          <a:p>
            <a:r>
              <a:rPr lang="zh-TW" sz="2800" dirty="0"/>
              <a:t>请查看授证申请检查单 (TK40)，了解当前的入会费和国际会费金额。</a:t>
            </a:r>
            <a:r>
              <a:rPr lang="zh-TW" sz="2800" dirty="0">
                <a:solidFill>
                  <a:srgbClr val="33373B"/>
                </a:solidFill>
              </a:rPr>
              <a:t> </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7030A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F54057CA-E21C-DA2F-6A06-EA4D88C57843}"/>
              </a:ext>
            </a:extLst>
          </p:cNvPr>
          <p:cNvPicPr>
            <a:picLocks noChangeAspect="1"/>
          </p:cNvPicPr>
          <p:nvPr/>
        </p:nvPicPr>
        <p:blipFill>
          <a:blip r:embed="rId3"/>
          <a:stretch>
            <a:fillRect/>
          </a:stretch>
        </p:blipFill>
        <p:spPr>
          <a:xfrm>
            <a:off x="7467600" y="1790700"/>
            <a:ext cx="3314700" cy="3276600"/>
          </a:xfrm>
          <a:prstGeom prst="rect">
            <a:avLst/>
          </a:prstGeom>
        </p:spPr>
      </p:pic>
    </p:spTree>
    <p:extLst>
      <p:ext uri="{BB962C8B-B14F-4D97-AF65-F5344CB8AC3E}">
        <p14:creationId xmlns:p14="http://schemas.microsoft.com/office/powerpoint/2010/main" val="235594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34</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79328"/>
            <a:ext cx="2926080" cy="6122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dirty="0">
                <a:solidFill>
                  <a:srgbClr val="00338D"/>
                </a:solidFill>
                <a:latin typeface="Arial" panose="020B0604020202020204" pitchFamily="34" charset="0"/>
                <a:ea typeface="PMingLiU"/>
                <a:cs typeface="Arial" panose="020B0604020202020204" pitchFamily="34" charset="0"/>
              </a:rPr>
              <a:t>授证的核准</a:t>
            </a:r>
          </a:p>
        </p:txBody>
      </p:sp>
      <p:sp>
        <p:nvSpPr>
          <p:cNvPr id="3" name="Text Placeholder 5">
            <a:extLst>
              <a:ext uri="{FF2B5EF4-FFF2-40B4-BE49-F238E27FC236}">
                <a16:creationId xmlns:a16="http://schemas.microsoft.com/office/drawing/2014/main" id="{56931AA1-B923-BF86-1E98-7DF87EC23B8D}"/>
              </a:ext>
            </a:extLst>
          </p:cNvPr>
          <p:cNvSpPr txBox="1">
            <a:spLocks/>
          </p:cNvSpPr>
          <p:nvPr/>
        </p:nvSpPr>
        <p:spPr>
          <a:xfrm>
            <a:off x="540814" y="2369577"/>
            <a:ext cx="11049000" cy="5223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400" dirty="0">
                <a:solidFill>
                  <a:srgbClr val="33373B"/>
                </a:solidFill>
              </a:rPr>
              <a:t>一旦分会获得核准，将开展以下授证活动。</a:t>
            </a:r>
          </a:p>
        </p:txBody>
      </p:sp>
      <p:sp>
        <p:nvSpPr>
          <p:cNvPr id="4" name="Text Placeholder 6">
            <a:extLst>
              <a:ext uri="{FF2B5EF4-FFF2-40B4-BE49-F238E27FC236}">
                <a16:creationId xmlns:a16="http://schemas.microsoft.com/office/drawing/2014/main" id="{88D9A238-383C-A526-CD93-6E96838064DB}"/>
              </a:ext>
            </a:extLst>
          </p:cNvPr>
          <p:cNvSpPr txBox="1">
            <a:spLocks/>
          </p:cNvSpPr>
          <p:nvPr/>
        </p:nvSpPr>
        <p:spPr>
          <a:xfrm>
            <a:off x="723595" y="3033787"/>
            <a:ext cx="10591800" cy="222843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007DA5"/>
              </a:buClr>
              <a:buSzPct val="100000"/>
              <a:buFont typeface="Wingdings" panose="05000000000000000000" pitchFamily="2" charset="2"/>
              <a:buChar char="Ø"/>
            </a:pPr>
            <a:r>
              <a:rPr lang="zh-TW" b="1" dirty="0">
                <a:solidFill>
                  <a:schemeClr val="accent3">
                    <a:lumMod val="75000"/>
                  </a:schemeClr>
                </a:solidFill>
              </a:rPr>
              <a:t>授证材料 - </a:t>
            </a:r>
            <a:r>
              <a:rPr lang="zh-TW" dirty="0">
                <a:solidFill>
                  <a:schemeClr val="accent6">
                    <a:lumMod val="75000"/>
                    <a:lumOff val="25000"/>
                  </a:schemeClr>
                </a:solidFill>
              </a:rPr>
              <a:t>授证材料将寄给总监，在授证夜庆祝活动时颁发。</a:t>
            </a:r>
          </a:p>
          <a:p>
            <a:pPr>
              <a:buClr>
                <a:srgbClr val="007DA5"/>
              </a:buClr>
              <a:buSzPct val="100000"/>
              <a:buFont typeface="Wingdings" panose="05000000000000000000" pitchFamily="2" charset="2"/>
              <a:buChar char="Ø"/>
            </a:pPr>
            <a:r>
              <a:rPr lang="zh-TW" b="1" dirty="0">
                <a:solidFill>
                  <a:schemeClr val="accent3">
                    <a:lumMod val="75000"/>
                  </a:schemeClr>
                </a:solidFill>
              </a:rPr>
              <a:t>授证夜庆祝活动-</a:t>
            </a:r>
            <a:r>
              <a:rPr lang="zh-TW" dirty="0"/>
              <a:t>新分会应与辅导分会一起计划授证夜的日期。  </a:t>
            </a:r>
            <a:r>
              <a:rPr lang="zh-TW" dirty="0">
                <a:solidFill>
                  <a:schemeClr val="accent6">
                    <a:lumMod val="75000"/>
                    <a:lumOff val="25000"/>
                  </a:schemeClr>
                </a:solidFill>
              </a:rPr>
              <a:t>辅导分会通常会帮助规划和资助授证夜的庆祝活动。</a:t>
            </a:r>
          </a:p>
          <a:p>
            <a:pPr>
              <a:buClr>
                <a:srgbClr val="007DA5"/>
              </a:buClr>
              <a:buSzPct val="100000"/>
              <a:buFont typeface="Wingdings" panose="05000000000000000000" pitchFamily="2" charset="2"/>
              <a:buChar char="Ø"/>
            </a:pPr>
            <a:r>
              <a:rPr lang="zh-TW" altLang="en-US" b="1" dirty="0">
                <a:solidFill>
                  <a:schemeClr val="accent3">
                    <a:lumMod val="75000"/>
                  </a:schemeClr>
                </a:solidFill>
              </a:rPr>
              <a:t>创会会员</a:t>
            </a:r>
            <a:r>
              <a:rPr lang="zh-TW" b="1" dirty="0">
                <a:solidFill>
                  <a:schemeClr val="accent3">
                    <a:lumMod val="75000"/>
                  </a:schemeClr>
                </a:solidFill>
              </a:rPr>
              <a:t> - </a:t>
            </a:r>
            <a:r>
              <a:rPr lang="zh-TW" dirty="0">
                <a:solidFill>
                  <a:schemeClr val="accent6">
                    <a:lumMod val="75000"/>
                    <a:lumOff val="25000"/>
                  </a:schemeClr>
                </a:solidFill>
              </a:rPr>
              <a:t>在授证日期后90天内入会的会员都将被视为</a:t>
            </a:r>
            <a:r>
              <a:rPr lang="zh-TW" altLang="en-US" dirty="0">
                <a:solidFill>
                  <a:schemeClr val="accent6">
                    <a:lumMod val="75000"/>
                    <a:lumOff val="25000"/>
                  </a:schemeClr>
                </a:solidFill>
              </a:rPr>
              <a:t>创会会员</a:t>
            </a:r>
            <a:r>
              <a:rPr lang="zh-TW" dirty="0">
                <a:solidFill>
                  <a:schemeClr val="accent6">
                    <a:lumMod val="75000"/>
                    <a:lumOff val="25000"/>
                  </a:schemeClr>
                </a:solidFill>
              </a:rPr>
              <a:t>。</a:t>
            </a:r>
          </a:p>
          <a:p>
            <a:pPr marL="0" indent="0">
              <a:buClr>
                <a:srgbClr val="007DA5"/>
              </a:buClr>
              <a:buSzPct val="100000"/>
              <a:buNone/>
            </a:pPr>
            <a:endParaRPr lang="en-US" kern="0" dirty="0">
              <a:solidFill>
                <a:schemeClr val="accent6">
                  <a:lumMod val="75000"/>
                  <a:lumOff val="25000"/>
                </a:schemeClr>
              </a:solidFill>
            </a:endParaRPr>
          </a:p>
        </p:txBody>
      </p:sp>
      <p:sp>
        <p:nvSpPr>
          <p:cNvPr id="5" name="Text Placeholder 5">
            <a:extLst>
              <a:ext uri="{FF2B5EF4-FFF2-40B4-BE49-F238E27FC236}">
                <a16:creationId xmlns:a16="http://schemas.microsoft.com/office/drawing/2014/main" id="{DEB19782-5124-A4B1-42A2-FB81F26F90D9}"/>
              </a:ext>
            </a:extLst>
          </p:cNvPr>
          <p:cNvSpPr txBox="1">
            <a:spLocks/>
          </p:cNvSpPr>
          <p:nvPr/>
        </p:nvSpPr>
        <p:spPr>
          <a:xfrm>
            <a:off x="1295095" y="5262222"/>
            <a:ext cx="9448800" cy="10668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000" b="1" dirty="0">
                <a:solidFill>
                  <a:schemeClr val="accent3">
                    <a:lumMod val="75000"/>
                  </a:schemeClr>
                </a:solidFill>
              </a:rPr>
              <a:t>要诀：  </a:t>
            </a:r>
            <a:r>
              <a:rPr lang="zh-TW" sz="1600" dirty="0">
                <a:solidFill>
                  <a:srgbClr val="33373B"/>
                </a:solidFill>
              </a:rPr>
              <a:t>授证日期和授证夜的日期是两个不同的日期。  </a:t>
            </a:r>
            <a:r>
              <a:rPr lang="zh-TW" altLang="en-US" sz="1600" dirty="0">
                <a:solidFill>
                  <a:srgbClr val="33373B"/>
                </a:solidFill>
              </a:rPr>
              <a:t>创会会员</a:t>
            </a:r>
            <a:r>
              <a:rPr lang="zh-TW" sz="1600" dirty="0">
                <a:solidFill>
                  <a:srgbClr val="33373B"/>
                </a:solidFill>
              </a:rPr>
              <a:t>的90</a:t>
            </a:r>
            <a:r>
              <a:rPr lang="zh-TW" altLang="en-US" sz="1600" dirty="0">
                <a:solidFill>
                  <a:srgbClr val="33373B"/>
                </a:solidFill>
              </a:rPr>
              <a:t>天状态是根据授证日期来计算。</a:t>
            </a:r>
            <a:endParaRPr lang="zh-TW" sz="1600" dirty="0">
              <a:solidFill>
                <a:srgbClr val="33373B"/>
              </a:solidFill>
            </a:endParaRPr>
          </a:p>
          <a:p>
            <a:r>
              <a:rPr lang="zh-TW" dirty="0">
                <a:solidFill>
                  <a:srgbClr val="33373B"/>
                </a:solidFill>
              </a:rPr>
              <a:t>如果授证夜是在授证 90 天之后才举办的，所有在当晚入会的会员都被视为普通会员。</a:t>
            </a:r>
          </a:p>
        </p:txBody>
      </p:sp>
    </p:spTree>
    <p:extLst>
      <p:ext uri="{BB962C8B-B14F-4D97-AF65-F5344CB8AC3E}">
        <p14:creationId xmlns:p14="http://schemas.microsoft.com/office/powerpoint/2010/main" val="73456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647183"/>
            <a:ext cx="5092507" cy="646331"/>
          </a:xfrm>
          <a:prstGeom prst="rect">
            <a:avLst/>
          </a:prstGeom>
          <a:noFill/>
        </p:spPr>
        <p:txBody>
          <a:bodyPr wrap="square" rtlCol="0" anchor="b">
            <a:spAutoFit/>
          </a:bodyPr>
          <a:lstStyle/>
          <a:p>
            <a:r>
              <a:rPr lang="zh-TW" sz="3600" b="1" dirty="0">
                <a:solidFill>
                  <a:srgbClr val="082E87"/>
                </a:solidFill>
                <a:latin typeface="+mj-ea"/>
                <a:ea typeface="+mj-ea"/>
              </a:rPr>
              <a:t>分会的持续发展</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dirty="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11582" y="2895600"/>
            <a:ext cx="5303520" cy="1015663"/>
          </a:xfrm>
          <a:prstGeom prst="rect">
            <a:avLst/>
          </a:prstGeom>
          <a:noFill/>
        </p:spPr>
        <p:txBody>
          <a:bodyPr wrap="square" rtlCol="0">
            <a:spAutoFit/>
          </a:bodyPr>
          <a:lstStyle/>
          <a:p>
            <a:r>
              <a:rPr lang="zh-TW" sz="2000" dirty="0">
                <a:solidFill>
                  <a:schemeClr val="accent3">
                    <a:lumMod val="75000"/>
                  </a:schemeClr>
                </a:solidFill>
              </a:rPr>
              <a:t>一旦分会已发展起来，重要的是要继续发展分会，以确保分会的强大和可行。  下述事项对分会发展有所帮助。</a:t>
            </a:r>
          </a:p>
        </p:txBody>
      </p:sp>
      <p:sp>
        <p:nvSpPr>
          <p:cNvPr id="5" name="TextBox 4">
            <a:extLst>
              <a:ext uri="{FF2B5EF4-FFF2-40B4-BE49-F238E27FC236}">
                <a16:creationId xmlns:a16="http://schemas.microsoft.com/office/drawing/2014/main" id="{6628FD19-B9B3-BC92-94B1-14317AEDF84A}"/>
              </a:ext>
            </a:extLst>
          </p:cNvPr>
          <p:cNvSpPr txBox="1"/>
          <p:nvPr/>
        </p:nvSpPr>
        <p:spPr>
          <a:xfrm>
            <a:off x="6632530" y="1219200"/>
            <a:ext cx="5106794" cy="4093428"/>
          </a:xfrm>
          <a:prstGeom prst="rect">
            <a:avLst/>
          </a:prstGeom>
          <a:noFill/>
        </p:spPr>
        <p:txBody>
          <a:bodyPr wrap="square" rtlCol="0">
            <a:spAutoFit/>
          </a:bodyPr>
          <a:lstStyle/>
          <a:p>
            <a:pPr marL="342900" indent="-342900">
              <a:buClr>
                <a:srgbClr val="007DA5"/>
              </a:buClr>
              <a:buSzPct val="100000"/>
              <a:buFont typeface="Wingdings" panose="05000000000000000000" pitchFamily="2" charset="2"/>
              <a:buChar char="Ø"/>
            </a:pPr>
            <a:r>
              <a:rPr lang="zh-TW" sz="2000" b="1" dirty="0">
                <a:solidFill>
                  <a:schemeClr val="bg1"/>
                </a:solidFill>
              </a:rPr>
              <a:t>辅导分会的协助-</a:t>
            </a:r>
            <a:r>
              <a:rPr lang="zh-TW" sz="2000" dirty="0">
                <a:solidFill>
                  <a:schemeClr val="bg1"/>
                </a:solidFill>
              </a:rPr>
              <a:t>辅导分会将提供新分会需要的支持。  拜访分会会议，并为新分会提供咨询。</a:t>
            </a:r>
          </a:p>
          <a:p>
            <a:pPr marL="342900" indent="-342900">
              <a:buClr>
                <a:srgbClr val="007DA5"/>
              </a:buClr>
              <a:buSzPct val="100000"/>
              <a:buFont typeface="Wingdings" panose="05000000000000000000" pitchFamily="2" charset="2"/>
              <a:buChar char="Ø"/>
            </a:pPr>
            <a:endParaRPr lang="en-US" sz="2000" b="1" dirty="0">
              <a:solidFill>
                <a:schemeClr val="bg1"/>
              </a:solidFill>
            </a:endParaRPr>
          </a:p>
          <a:p>
            <a:pPr marL="342900" indent="-342900">
              <a:buClr>
                <a:srgbClr val="007DA5"/>
              </a:buClr>
              <a:buSzPct val="100000"/>
              <a:buFont typeface="Wingdings" panose="05000000000000000000" pitchFamily="2" charset="2"/>
              <a:buChar char="Ø"/>
            </a:pPr>
            <a:r>
              <a:rPr lang="zh-TW" sz="2000" b="1" dirty="0">
                <a:solidFill>
                  <a:schemeClr val="bg1"/>
                </a:solidFill>
              </a:rPr>
              <a:t>导师支援- </a:t>
            </a:r>
            <a:r>
              <a:rPr lang="zh-TW" sz="2000" dirty="0">
                <a:solidFill>
                  <a:schemeClr val="bg1"/>
                </a:solidFill>
              </a:rPr>
              <a:t>在两年内对分会提供支持。参加分会会议，并为新分会提供咨询。</a:t>
            </a:r>
          </a:p>
          <a:p>
            <a:pPr marL="342900" indent="-342900">
              <a:buClr>
                <a:srgbClr val="007DA5"/>
              </a:buClr>
              <a:buSzPct val="100000"/>
              <a:buFont typeface="Wingdings" panose="05000000000000000000" pitchFamily="2" charset="2"/>
              <a:buChar char="Ø"/>
            </a:pPr>
            <a:endParaRPr lang="en-US" sz="2000" dirty="0">
              <a:solidFill>
                <a:schemeClr val="bg1"/>
              </a:solidFill>
            </a:endParaRPr>
          </a:p>
          <a:p>
            <a:pPr marL="342900" indent="-342900">
              <a:buClr>
                <a:srgbClr val="007DA5"/>
              </a:buClr>
              <a:buSzPct val="100000"/>
              <a:buFont typeface="Wingdings" panose="05000000000000000000" pitchFamily="2" charset="2"/>
              <a:buChar char="Ø"/>
            </a:pPr>
            <a:r>
              <a:rPr lang="zh-TW" sz="2000" b="1" dirty="0">
                <a:solidFill>
                  <a:schemeClr val="bg1"/>
                </a:solidFill>
              </a:rPr>
              <a:t>权力的移交- </a:t>
            </a:r>
            <a:r>
              <a:rPr lang="zh-TW" sz="2000" dirty="0">
                <a:solidFill>
                  <a:schemeClr val="bg1"/>
                </a:solidFill>
              </a:rPr>
              <a:t>新分会干部将开始负责会议和活动，并将职责分配给其他分会成员。</a:t>
            </a:r>
          </a:p>
          <a:p>
            <a:pPr marL="342900" indent="-342900">
              <a:buClr>
                <a:srgbClr val="007DA5"/>
              </a:buClr>
              <a:buSzPct val="100000"/>
              <a:buFont typeface="Wingdings" panose="05000000000000000000" pitchFamily="2" charset="2"/>
              <a:buChar char="Ø"/>
            </a:pPr>
            <a:endParaRPr lang="en-US" sz="2000" dirty="0">
              <a:solidFill>
                <a:schemeClr val="bg1"/>
              </a:solidFill>
            </a:endParaRPr>
          </a:p>
          <a:p>
            <a:pPr marL="342900" indent="-342900">
              <a:buClr>
                <a:srgbClr val="007DA5"/>
              </a:buClr>
              <a:buSzPct val="100000"/>
              <a:buFont typeface="Wingdings" panose="05000000000000000000" pitchFamily="2" charset="2"/>
              <a:buChar char="Ø"/>
            </a:pPr>
            <a:r>
              <a:rPr lang="zh-TW" sz="2000" b="1" dirty="0">
                <a:solidFill>
                  <a:schemeClr val="bg1"/>
                </a:solidFill>
              </a:rPr>
              <a:t>持续招募会员-</a:t>
            </a:r>
            <a:r>
              <a:rPr lang="zh-TW" sz="2000" dirty="0">
                <a:solidFill>
                  <a:schemeClr val="bg1"/>
                </a:solidFill>
              </a:rPr>
              <a:t>创建社交媒体页面（Facebook、WhatsApp 等）以帮助继续推广分会并允许会员分享想法。</a:t>
            </a:r>
          </a:p>
        </p:txBody>
      </p:sp>
    </p:spTree>
    <p:extLst>
      <p:ext uri="{BB962C8B-B14F-4D97-AF65-F5344CB8AC3E}">
        <p14:creationId xmlns:p14="http://schemas.microsoft.com/office/powerpoint/2010/main" val="221664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zh-TW" dirty="0">
                <a:solidFill>
                  <a:srgbClr val="0D2240"/>
                </a:solidFill>
                <a:latin typeface="Arial" charset="0"/>
                <a:ea typeface="PMingLiU" charset="0"/>
                <a:cs typeface="Arial" charset="0"/>
              </a:rPr>
            </a:br>
            <a:endParaRPr lang="zh-TW" dirty="0">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274697" y="3028302"/>
            <a:ext cx="5092507" cy="2151295"/>
          </a:xfrm>
          <a:prstGeom prst="rect">
            <a:avLst/>
          </a:prstGeom>
          <a:noFill/>
        </p:spPr>
        <p:txBody>
          <a:bodyPr wrap="square" rtlCol="0" anchor="b">
            <a:spAutoFit/>
          </a:bodyPr>
          <a:lstStyle/>
          <a:p>
            <a:r>
              <a:rPr lang="zh-TW" sz="2000" dirty="0">
                <a:solidFill>
                  <a:schemeClr val="bg1"/>
                </a:solidFill>
                <a:latin typeface="+mj-ea"/>
                <a:ea typeface="+mj-ea"/>
              </a:rPr>
              <a:t>授证夜是一个特殊的活动，庆祝新分会的开始。在此活动期间，我们将颁发授证给分会，附近的狮友也有机会来展现他们的支持。一般而言，辅导分会协助新分会筹办此活动。</a:t>
            </a: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9827" y="350520"/>
            <a:ext cx="91440" cy="4114800"/>
          </a:xfrm>
          <a:prstGeom prst="rect">
            <a:avLst/>
          </a:prstGeom>
          <a:solidFill>
            <a:srgbClr val="007DA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36</a:t>
            </a:fld>
            <a:endParaRPr lang="en-US" sz="1000" dirty="0">
              <a:solidFill>
                <a:srgbClr val="00338D"/>
              </a:solidFill>
            </a:endParaRPr>
          </a:p>
        </p:txBody>
      </p:sp>
      <p:sp>
        <p:nvSpPr>
          <p:cNvPr id="3" name="Large #">
            <a:extLst>
              <a:ext uri="{FF2B5EF4-FFF2-40B4-BE49-F238E27FC236}">
                <a16:creationId xmlns:a16="http://schemas.microsoft.com/office/drawing/2014/main" id="{6392AD0A-AC92-48FA-5821-56097331D41F}"/>
              </a:ext>
            </a:extLst>
          </p:cNvPr>
          <p:cNvSpPr txBox="1"/>
          <p:nvPr/>
        </p:nvSpPr>
        <p:spPr>
          <a:xfrm>
            <a:off x="450421" y="1561549"/>
            <a:ext cx="5092507" cy="646331"/>
          </a:xfrm>
          <a:prstGeom prst="rect">
            <a:avLst/>
          </a:prstGeom>
          <a:noFill/>
        </p:spPr>
        <p:txBody>
          <a:bodyPr wrap="square" rtlCol="0" anchor="b">
            <a:spAutoFit/>
          </a:bodyPr>
          <a:lstStyle/>
          <a:p>
            <a:r>
              <a:rPr lang="zh-TW" sz="3600" b="1" dirty="0">
                <a:solidFill>
                  <a:schemeClr val="bg1"/>
                </a:solidFill>
              </a:rPr>
              <a:t>授证夜</a:t>
            </a:r>
          </a:p>
        </p:txBody>
      </p:sp>
      <p:sp>
        <p:nvSpPr>
          <p:cNvPr id="4" name="TextBox 3">
            <a:extLst>
              <a:ext uri="{FF2B5EF4-FFF2-40B4-BE49-F238E27FC236}">
                <a16:creationId xmlns:a16="http://schemas.microsoft.com/office/drawing/2014/main" id="{1C61E705-7E02-F84A-DD10-B59EB50B1673}"/>
              </a:ext>
            </a:extLst>
          </p:cNvPr>
          <p:cNvSpPr txBox="1"/>
          <p:nvPr/>
        </p:nvSpPr>
        <p:spPr>
          <a:xfrm>
            <a:off x="7010400" y="1106437"/>
            <a:ext cx="4526756" cy="1938992"/>
          </a:xfrm>
          <a:prstGeom prst="rect">
            <a:avLst/>
          </a:prstGeom>
          <a:noFill/>
        </p:spPr>
        <p:txBody>
          <a:bodyPr wrap="square" rtlCol="0">
            <a:spAutoFit/>
          </a:bodyPr>
          <a:lstStyle/>
          <a:p>
            <a:r>
              <a:rPr lang="zh-TW" sz="2000" dirty="0">
                <a:solidFill>
                  <a:srgbClr val="33373B"/>
                </a:solidFill>
              </a:rPr>
              <a:t>授证夜筹划指南是供计划授证夜活动时使用的重要资源。</a:t>
            </a:r>
            <a:br>
              <a:rPr lang="zh-TW" sz="2000" dirty="0">
                <a:solidFill>
                  <a:srgbClr val="33373B"/>
                </a:solidFill>
              </a:rPr>
            </a:br>
            <a:r>
              <a:rPr lang="zh-TW" sz="2000" dirty="0">
                <a:solidFill>
                  <a:srgbClr val="33373B"/>
                </a:solidFill>
              </a:rPr>
              <a:t>该资源可在开始新分会网页上找到。</a:t>
            </a:r>
            <a:br>
              <a:rPr lang="zh-TW" sz="2000" dirty="0">
                <a:solidFill>
                  <a:srgbClr val="33373B"/>
                </a:solidFill>
              </a:rPr>
            </a:br>
            <a:r>
              <a:rPr lang="zh-TW" sz="2000" dirty="0">
                <a:solidFill>
                  <a:srgbClr val="33373B"/>
                </a:solidFill>
              </a:rPr>
              <a:t>授证之夜是庆祝新狮子会成立的特别活动。  </a:t>
            </a:r>
            <a:r>
              <a:rPr lang="zh-TW" sz="2000" dirty="0"/>
              <a:t>该资源可在</a:t>
            </a:r>
            <a:r>
              <a:rPr lang="zh-TW" sz="2000" b="1" dirty="0">
                <a:solidFill>
                  <a:schemeClr val="accent3">
                    <a:lumMod val="75000"/>
                  </a:schemeClr>
                </a:solidFill>
              </a:rPr>
              <a:t>开始新分会网页</a:t>
            </a:r>
            <a:r>
              <a:rPr lang="zh-TW" sz="2000" dirty="0"/>
              <a:t>上找到。</a:t>
            </a:r>
          </a:p>
        </p:txBody>
      </p:sp>
      <p:pic>
        <p:nvPicPr>
          <p:cNvPr id="6" name="Picture 5" descr="Qr code&#10;&#10;Description automatically generated">
            <a:extLst>
              <a:ext uri="{FF2B5EF4-FFF2-40B4-BE49-F238E27FC236}">
                <a16:creationId xmlns:a16="http://schemas.microsoft.com/office/drawing/2014/main" id="{991B93B4-391D-7764-2971-A0337DF2248F}"/>
              </a:ext>
            </a:extLst>
          </p:cNvPr>
          <p:cNvPicPr>
            <a:picLocks noChangeAspect="1"/>
          </p:cNvPicPr>
          <p:nvPr/>
        </p:nvPicPr>
        <p:blipFill>
          <a:blip r:embed="rId3"/>
          <a:stretch>
            <a:fillRect/>
          </a:stretch>
        </p:blipFill>
        <p:spPr>
          <a:xfrm>
            <a:off x="7645901" y="3095550"/>
            <a:ext cx="3276600" cy="3305175"/>
          </a:xfrm>
          <a:prstGeom prst="rect">
            <a:avLst/>
          </a:prstGeom>
        </p:spPr>
      </p:pic>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07708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dirty="0">
                <a:latin typeface="+mj-ea"/>
                <a:ea typeface="+mj-ea"/>
              </a:rPr>
              <a:t>新</a:t>
            </a:r>
            <a:r>
              <a:rPr lang="zh-CN" altLang="en-US" dirty="0">
                <a:latin typeface="+mj-ea"/>
                <a:ea typeface="+mj-ea"/>
              </a:rPr>
              <a:t>分</a:t>
            </a:r>
            <a:r>
              <a:rPr lang="zh-TW" dirty="0">
                <a:latin typeface="+mj-ea"/>
                <a:ea typeface="+mj-ea"/>
              </a:rPr>
              <a:t>会</a:t>
            </a:r>
            <a:r>
              <a:rPr lang="zh-CN" altLang="en-US" dirty="0">
                <a:latin typeface="+mj-ea"/>
                <a:ea typeface="+mj-ea"/>
              </a:rPr>
              <a:t>的</a:t>
            </a:r>
            <a:r>
              <a:rPr lang="zh-TW" dirty="0">
                <a:latin typeface="+mj-ea"/>
                <a:ea typeface="+mj-ea"/>
              </a:rPr>
              <a:t>发展</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zh-TW" sz="3200" dirty="0">
                <a:solidFill>
                  <a:schemeClr val="bg1"/>
                </a:solidFill>
              </a:rPr>
              <a:t>奖项</a:t>
            </a:r>
          </a:p>
        </p:txBody>
      </p:sp>
    </p:spTree>
    <p:extLst>
      <p:ext uri="{BB962C8B-B14F-4D97-AF65-F5344CB8AC3E}">
        <p14:creationId xmlns:p14="http://schemas.microsoft.com/office/powerpoint/2010/main" val="70724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zh-TW" dirty="0">
                <a:solidFill>
                  <a:srgbClr val="0D2240"/>
                </a:solidFill>
                <a:latin typeface="Arial" charset="0"/>
                <a:ea typeface="PMingLiU" charset="0"/>
                <a:cs typeface="Arial" charset="0"/>
              </a:rPr>
            </a:br>
            <a:endParaRPr lang="zh-TW" dirty="0">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456835" y="1935480"/>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dirty="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7" name="Text Placeholder 1">
            <a:extLst>
              <a:ext uri="{FF2B5EF4-FFF2-40B4-BE49-F238E27FC236}">
                <a16:creationId xmlns:a16="http://schemas.microsoft.com/office/drawing/2014/main" id="{5588E902-0314-56CA-F27C-D370CCFDA4FE}"/>
              </a:ext>
            </a:extLst>
          </p:cNvPr>
          <p:cNvSpPr txBox="1">
            <a:spLocks/>
          </p:cNvSpPr>
          <p:nvPr/>
        </p:nvSpPr>
        <p:spPr>
          <a:xfrm>
            <a:off x="738341" y="1875778"/>
            <a:ext cx="4038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spcBef>
                <a:spcPts val="300"/>
              </a:spcBef>
            </a:pPr>
            <a:endParaRPr lang="en-US" sz="3600" b="1" kern="0" dirty="0">
              <a:solidFill>
                <a:schemeClr val="bg1"/>
              </a:solidFill>
              <a:latin typeface="Arial" charset="0"/>
              <a:ea typeface="Arial" charset="0"/>
              <a:cs typeface="Arial" charset="0"/>
            </a:endParaRPr>
          </a:p>
          <a:p>
            <a:pPr marL="0" indent="0">
              <a:spcBef>
                <a:spcPts val="300"/>
              </a:spcBef>
              <a:buNone/>
            </a:pPr>
            <a:r>
              <a:rPr lang="zh-TW" sz="3600" b="1" dirty="0">
                <a:solidFill>
                  <a:schemeClr val="bg1"/>
                </a:solidFill>
                <a:latin typeface="Arial" charset="0"/>
                <a:ea typeface="PMingLiU" charset="0"/>
                <a:cs typeface="Arial" charset="0"/>
              </a:rPr>
              <a:t>新分会发展奖	</a:t>
            </a:r>
          </a:p>
        </p:txBody>
      </p:sp>
      <p:sp>
        <p:nvSpPr>
          <p:cNvPr id="8" name="Text Placeholder 2">
            <a:extLst>
              <a:ext uri="{FF2B5EF4-FFF2-40B4-BE49-F238E27FC236}">
                <a16:creationId xmlns:a16="http://schemas.microsoft.com/office/drawing/2014/main" id="{2F98F362-8214-FCC9-55CF-8E1C38A29744}"/>
              </a:ext>
            </a:extLst>
          </p:cNvPr>
          <p:cNvSpPr txBox="1">
            <a:spLocks/>
          </p:cNvSpPr>
          <p:nvPr/>
        </p:nvSpPr>
        <p:spPr>
          <a:xfrm>
            <a:off x="5282460" y="1235305"/>
            <a:ext cx="6582118" cy="4387388"/>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新分会发展奖-</a:t>
            </a:r>
            <a:r>
              <a:rPr lang="zh-TW" dirty="0"/>
              <a:t> 颁发给两名协助分会发展的狮友。</a:t>
            </a:r>
          </a:p>
          <a:p>
            <a:pPr marL="342900" indent="-342900">
              <a:buClr>
                <a:srgbClr val="10233F"/>
              </a:buClr>
              <a:buSzPct val="100000"/>
              <a:buFont typeface="Wingdings" panose="05000000000000000000" pitchFamily="2" charset="2"/>
              <a:buChar char="Ø"/>
            </a:pPr>
            <a:endParaRPr lang="en-US" sz="800" b="1" kern="0" dirty="0">
              <a:solidFill>
                <a:srgbClr val="002060"/>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总监新分会发展奖-</a:t>
            </a:r>
            <a:r>
              <a:rPr lang="zh-TW" dirty="0"/>
              <a:t> 颁发给在区内授证一个或更多分会的总监。</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rgbClr val="0070C0"/>
                </a:solidFill>
              </a:rPr>
              <a:t> </a:t>
            </a:r>
            <a:r>
              <a:rPr lang="zh-TW" b="1" dirty="0">
                <a:solidFill>
                  <a:srgbClr val="002060"/>
                </a:solidFill>
              </a:rPr>
              <a:t>家庭会员旗帜布章奖 - </a:t>
            </a:r>
            <a:r>
              <a:rPr lang="zh-TW" dirty="0"/>
              <a:t>颁发给在授证时增加了10个或更多家庭会员的分会。</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辅导新分会旗帜布章奖 -</a:t>
            </a:r>
            <a:r>
              <a:rPr lang="zh-TW" dirty="0">
                <a:solidFill>
                  <a:schemeClr val="accent6">
                    <a:lumMod val="75000"/>
                    <a:lumOff val="25000"/>
                  </a:schemeClr>
                </a:solidFill>
              </a:rPr>
              <a:t> 颁发给授证了新分会的辅导分会。</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校园旗帜布章奖 - </a:t>
            </a:r>
            <a:r>
              <a:rPr lang="zh-TW" dirty="0"/>
              <a:t>颁发给授证了新分会的辅导分会。</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分会支部奖-</a:t>
            </a:r>
            <a:r>
              <a:rPr lang="zh-TW" dirty="0"/>
              <a:t> 分会支部联系员因支持分会而获得徽章。</a:t>
            </a:r>
          </a:p>
          <a:p>
            <a:pPr>
              <a:buClr>
                <a:srgbClr val="10233F"/>
              </a:buClr>
              <a:buSzPct val="100000"/>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b="1" dirty="0">
                <a:solidFill>
                  <a:srgbClr val="002060"/>
                </a:solidFill>
              </a:rPr>
              <a:t>使命奖-</a:t>
            </a:r>
            <a:r>
              <a:rPr lang="zh-TW" b="1" dirty="0"/>
              <a:t>150</a:t>
            </a:r>
            <a:r>
              <a:rPr lang="zh-TW" dirty="0"/>
              <a:t>万的</a:t>
            </a:r>
            <a:r>
              <a:rPr lang="zh-TW" i="1" dirty="0"/>
              <a:t>使命</a:t>
            </a:r>
          </a:p>
        </p:txBody>
      </p:sp>
    </p:spTree>
    <p:extLst>
      <p:ext uri="{BB962C8B-B14F-4D97-AF65-F5344CB8AC3E}">
        <p14:creationId xmlns:p14="http://schemas.microsoft.com/office/powerpoint/2010/main" val="416305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altLang="en-US" dirty="0"/>
              <a:t>新分会的发展</a:t>
            </a:r>
            <a:endParaRPr lang="zh-TW"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zh-TW" sz="3200" dirty="0">
                <a:solidFill>
                  <a:schemeClr val="bg1"/>
                </a:solidFill>
              </a:rPr>
              <a:t>资</a:t>
            </a:r>
            <a:r>
              <a:rPr lang="en-US" altLang="zh-TW" sz="3200" dirty="0">
                <a:solidFill>
                  <a:schemeClr val="bg1"/>
                </a:solidFill>
              </a:rPr>
              <a:t> </a:t>
            </a:r>
            <a:r>
              <a:rPr lang="zh-TW" sz="3200" dirty="0">
                <a:solidFill>
                  <a:schemeClr val="bg1"/>
                </a:solidFill>
              </a:rPr>
              <a:t>源</a:t>
            </a:r>
          </a:p>
        </p:txBody>
      </p:sp>
    </p:spTree>
    <p:extLst>
      <p:ext uri="{BB962C8B-B14F-4D97-AF65-F5344CB8AC3E}">
        <p14:creationId xmlns:p14="http://schemas.microsoft.com/office/powerpoint/2010/main" val="217989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1126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24245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造福社区</a:t>
            </a:r>
          </a:p>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提供新的服务机会</a:t>
            </a:r>
          </a:p>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满足需求</a:t>
            </a:r>
          </a:p>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实现改变</a:t>
            </a:r>
          </a:p>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恢复会员发展的活力</a:t>
            </a:r>
          </a:p>
          <a:p>
            <a:pPr marL="342900" indent="-342900">
              <a:lnSpc>
                <a:spcPct val="200000"/>
              </a:lnSpc>
              <a:buClr>
                <a:srgbClr val="10233F"/>
              </a:buClr>
              <a:buSzPct val="100000"/>
              <a:buFont typeface="Wingdings" panose="05000000000000000000" pitchFamily="2" charset="2"/>
              <a:buChar char="Ø"/>
            </a:pPr>
            <a:r>
              <a:rPr lang="zh-TW" dirty="0">
                <a:solidFill>
                  <a:srgbClr val="10233F"/>
                </a:solidFill>
                <a:latin typeface="Arial" charset="0"/>
                <a:ea typeface="PMingLiU" charset="0"/>
                <a:cs typeface="Arial" charset="0"/>
              </a:rPr>
              <a:t>培养新的领导人</a:t>
            </a: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78433"/>
            <a:ext cx="5092507" cy="2045368"/>
          </a:xfrm>
          <a:prstGeom prst="rect">
            <a:avLst/>
          </a:prstGeom>
          <a:noFill/>
        </p:spPr>
        <p:txBody>
          <a:bodyPr wrap="square" rtlCol="0" anchor="b">
            <a:spAutoFit/>
          </a:bodyPr>
          <a:lstStyle/>
          <a:p>
            <a:pPr algn="ctr">
              <a:lnSpc>
                <a:spcPts val="8000"/>
              </a:lnSpc>
            </a:pPr>
            <a:r>
              <a:rPr lang="zh-TW" sz="4400" b="1" dirty="0">
                <a:solidFill>
                  <a:schemeClr val="bg1"/>
                </a:solidFill>
                <a:latin typeface="Arial" panose="020B0604020202020204" pitchFamily="34" charset="0"/>
                <a:ea typeface="PMingLiU" charset="0"/>
                <a:cs typeface="Arial" panose="020B0604020202020204" pitchFamily="34" charset="0"/>
              </a:rPr>
              <a:t>为什么要组织</a:t>
            </a:r>
            <a:br>
              <a:rPr lang="en-US" altLang="zh-TW" sz="4400" b="1" dirty="0">
                <a:solidFill>
                  <a:schemeClr val="bg1"/>
                </a:solidFill>
                <a:latin typeface="Arial" panose="020B0604020202020204" pitchFamily="34" charset="0"/>
                <a:ea typeface="PMingLiU" charset="0"/>
                <a:cs typeface="Arial" panose="020B0604020202020204" pitchFamily="34" charset="0"/>
              </a:rPr>
            </a:br>
            <a:r>
              <a:rPr lang="zh-TW" sz="4400" b="1" dirty="0">
                <a:solidFill>
                  <a:schemeClr val="bg1"/>
                </a:solidFill>
                <a:latin typeface="Arial" panose="020B0604020202020204" pitchFamily="34" charset="0"/>
                <a:ea typeface="PMingLiU" charset="0"/>
                <a:cs typeface="Arial" panose="020B0604020202020204" pitchFamily="34" charset="0"/>
              </a:rPr>
              <a:t>新分会？</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2099285"/>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990703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609600" y="609600"/>
            <a:ext cx="6858000" cy="56388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647183"/>
            <a:ext cx="5092507" cy="646331"/>
          </a:xfrm>
          <a:prstGeom prst="rect">
            <a:avLst/>
          </a:prstGeom>
          <a:noFill/>
        </p:spPr>
        <p:txBody>
          <a:bodyPr wrap="square" rtlCol="0" anchor="b">
            <a:spAutoFit/>
          </a:bodyPr>
          <a:lstStyle/>
          <a:p>
            <a:r>
              <a:rPr lang="zh-TW" sz="3600" b="1" dirty="0">
                <a:solidFill>
                  <a:srgbClr val="082E87"/>
                </a:solidFill>
                <a:latin typeface="+mj-ea"/>
                <a:ea typeface="+mj-ea"/>
              </a:rPr>
              <a:t>新分会招募材料</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40</a:t>
            </a:fld>
            <a:endParaRPr lang="en-US" sz="1000" dirty="0">
              <a:solidFill>
                <a:schemeClr val="bg1"/>
              </a:solidFill>
            </a:endParaRPr>
          </a:p>
        </p:txBody>
      </p:sp>
      <p:grpSp>
        <p:nvGrpSpPr>
          <p:cNvPr id="4" name="Group 3">
            <a:extLst>
              <a:ext uri="{FF2B5EF4-FFF2-40B4-BE49-F238E27FC236}">
                <a16:creationId xmlns:a16="http://schemas.microsoft.com/office/drawing/2014/main" id="{81E3D9A5-7EA0-CE5C-A26F-121FECE1C646}"/>
              </a:ext>
            </a:extLst>
          </p:cNvPr>
          <p:cNvGrpSpPr>
            <a:grpSpLocks/>
          </p:cNvGrpSpPr>
          <p:nvPr/>
        </p:nvGrpSpPr>
        <p:grpSpPr bwMode="auto">
          <a:xfrm>
            <a:off x="990600" y="3124200"/>
            <a:ext cx="2743200" cy="2743200"/>
            <a:chOff x="802" y="802"/>
            <a:chExt cx="5011" cy="5010"/>
          </a:xfrm>
        </p:grpSpPr>
        <p:sp>
          <p:nvSpPr>
            <p:cNvPr id="6" name="docshape2">
              <a:extLst>
                <a:ext uri="{FF2B5EF4-FFF2-40B4-BE49-F238E27FC236}">
                  <a16:creationId xmlns:a16="http://schemas.microsoft.com/office/drawing/2014/main" id="{E5E934F3-BBC7-D5A1-EF51-7682B8041967}"/>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 name="docshape3">
              <a:extLst>
                <a:ext uri="{FF2B5EF4-FFF2-40B4-BE49-F238E27FC236}">
                  <a16:creationId xmlns:a16="http://schemas.microsoft.com/office/drawing/2014/main" id="{1A1649FD-72BA-0DAC-44CA-6D128D3638A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8" name="docshape4">
              <a:extLst>
                <a:ext uri="{FF2B5EF4-FFF2-40B4-BE49-F238E27FC236}">
                  <a16:creationId xmlns:a16="http://schemas.microsoft.com/office/drawing/2014/main" id="{870F7423-5708-0255-1B21-C4476C5F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
              <a:extLst>
                <a:ext uri="{FF2B5EF4-FFF2-40B4-BE49-F238E27FC236}">
                  <a16:creationId xmlns:a16="http://schemas.microsoft.com/office/drawing/2014/main" id="{BC3C34F0-F112-2F96-6E6C-B0B11D3006E7}"/>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docshape6">
              <a:extLst>
                <a:ext uri="{FF2B5EF4-FFF2-40B4-BE49-F238E27FC236}">
                  <a16:creationId xmlns:a16="http://schemas.microsoft.com/office/drawing/2014/main" id="{4785763E-0399-B107-3355-D4E230A64431}"/>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7">
              <a:extLst>
                <a:ext uri="{FF2B5EF4-FFF2-40B4-BE49-F238E27FC236}">
                  <a16:creationId xmlns:a16="http://schemas.microsoft.com/office/drawing/2014/main" id="{34DBF60E-6B33-2FA1-A660-CCE3940AC386}"/>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8">
              <a:extLst>
                <a:ext uri="{FF2B5EF4-FFF2-40B4-BE49-F238E27FC236}">
                  <a16:creationId xmlns:a16="http://schemas.microsoft.com/office/drawing/2014/main" id="{36A247D6-7636-BBCC-DEC5-ECD3905F44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9">
              <a:extLst>
                <a:ext uri="{FF2B5EF4-FFF2-40B4-BE49-F238E27FC236}">
                  <a16:creationId xmlns:a16="http://schemas.microsoft.com/office/drawing/2014/main" id="{4C102AB4-72C8-67F3-173D-C1FC28B1079E}"/>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0">
              <a:extLst>
                <a:ext uri="{FF2B5EF4-FFF2-40B4-BE49-F238E27FC236}">
                  <a16:creationId xmlns:a16="http://schemas.microsoft.com/office/drawing/2014/main" id="{6DE7C6D6-AB95-CA9A-BA75-A0971EB3BC19}"/>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 name="docshape11">
              <a:extLst>
                <a:ext uri="{FF2B5EF4-FFF2-40B4-BE49-F238E27FC236}">
                  <a16:creationId xmlns:a16="http://schemas.microsoft.com/office/drawing/2014/main" id="{7658B276-75ED-D1B5-839A-5317EE77DE57}"/>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2">
              <a:extLst>
                <a:ext uri="{FF2B5EF4-FFF2-40B4-BE49-F238E27FC236}">
                  <a16:creationId xmlns:a16="http://schemas.microsoft.com/office/drawing/2014/main" id="{6B7D992A-7676-336C-AD85-D13E987B67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docshape13">
              <a:extLst>
                <a:ext uri="{FF2B5EF4-FFF2-40B4-BE49-F238E27FC236}">
                  <a16:creationId xmlns:a16="http://schemas.microsoft.com/office/drawing/2014/main" id="{EF968C30-BF0B-4D09-C5A7-D42EB5FCDECA}"/>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 name="docshape14">
              <a:extLst>
                <a:ext uri="{FF2B5EF4-FFF2-40B4-BE49-F238E27FC236}">
                  <a16:creationId xmlns:a16="http://schemas.microsoft.com/office/drawing/2014/main" id="{0DEB463B-0D31-F39E-6F14-7B55B74320EB}"/>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docshape15">
              <a:extLst>
                <a:ext uri="{FF2B5EF4-FFF2-40B4-BE49-F238E27FC236}">
                  <a16:creationId xmlns:a16="http://schemas.microsoft.com/office/drawing/2014/main" id="{4F86EB09-0709-2CAF-CC8B-DF29783BF7FE}"/>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docshape16">
              <a:extLst>
                <a:ext uri="{FF2B5EF4-FFF2-40B4-BE49-F238E27FC236}">
                  <a16:creationId xmlns:a16="http://schemas.microsoft.com/office/drawing/2014/main" id="{CE8736CB-03D9-CE60-0C6E-680C7CA08A66}"/>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9" name="Text Placeholder 2">
            <a:extLst>
              <a:ext uri="{FF2B5EF4-FFF2-40B4-BE49-F238E27FC236}">
                <a16:creationId xmlns:a16="http://schemas.microsoft.com/office/drawing/2014/main" id="{404B867D-2E17-B835-24E5-9C3DD1185837}"/>
              </a:ext>
            </a:extLst>
          </p:cNvPr>
          <p:cNvSpPr txBox="1">
            <a:spLocks/>
          </p:cNvSpPr>
          <p:nvPr/>
        </p:nvSpPr>
        <p:spPr>
          <a:xfrm>
            <a:off x="5790987" y="533400"/>
            <a:ext cx="5746170" cy="59817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200" dirty="0">
                <a:solidFill>
                  <a:schemeClr val="bg1"/>
                </a:solidFill>
              </a:rPr>
              <a:t>下面的列表提供了一些网上资源。也可以向会员发展司订购。可访问建立新分会网页或使用本QR码订购。</a:t>
            </a:r>
          </a:p>
          <a:p>
            <a:pPr marL="0" indent="0">
              <a:buNone/>
            </a:pPr>
            <a:r>
              <a:rPr lang="zh-TW" sz="2200" dirty="0">
                <a:solidFill>
                  <a:schemeClr val="bg1"/>
                </a:solidFill>
              </a:rPr>
              <a:t> </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rPr>
              <a:t>新分会扩展资料袋 (KITEXT):</a:t>
            </a:r>
          </a:p>
          <a:p>
            <a:pPr marL="342900" indent="-342900">
              <a:lnSpc>
                <a:spcPct val="150000"/>
              </a:lnSpc>
              <a:buClr>
                <a:schemeClr val="bg1"/>
              </a:buClr>
              <a:buSzPct val="100000"/>
              <a:buFont typeface="Wingdings" panose="05000000000000000000" pitchFamily="2" charset="2"/>
              <a:buChar char="Ø"/>
            </a:pPr>
            <a:r>
              <a:rPr lang="zh-TW" altLang="en-US" dirty="0">
                <a:solidFill>
                  <a:schemeClr val="bg1"/>
                </a:solidFill>
                <a:ea typeface="Calibri" panose="020F0502020204030204" pitchFamily="34" charset="0"/>
              </a:rPr>
              <a:t>创会会员</a:t>
            </a:r>
            <a:r>
              <a:rPr lang="zh-TW" dirty="0">
                <a:solidFill>
                  <a:schemeClr val="bg1"/>
                </a:solidFill>
                <a:ea typeface="Calibri" panose="020F0502020204030204" pitchFamily="34" charset="0"/>
              </a:rPr>
              <a:t>申请表 (TK-188)</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ea typeface="Calibri" panose="020F0502020204030204" pitchFamily="34" charset="0"/>
              </a:rPr>
              <a:t>哈喽手册 (EX-511)</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ea typeface="Calibri" panose="020F0502020204030204" pitchFamily="34" charset="0"/>
              </a:rPr>
              <a:t>招募海报(EX-109)</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ea typeface="Calibri" panose="020F0502020204030204" pitchFamily="34" charset="0"/>
              </a:rPr>
              <a:t>狮子会发挥影响力 宣传册(ME-40)</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ea typeface="Calibri" panose="020F0502020204030204" pitchFamily="34" charset="0"/>
              </a:rPr>
              <a:t>您的家庭可以改变世界 宣传册(MPFM-8)</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rPr>
              <a:t>狮友带着使命生活（ME-33）</a:t>
            </a:r>
          </a:p>
          <a:p>
            <a:pPr marL="342900" indent="-342900">
              <a:lnSpc>
                <a:spcPct val="150000"/>
              </a:lnSpc>
              <a:buClr>
                <a:schemeClr val="bg1"/>
              </a:buClr>
              <a:buSzPct val="100000"/>
              <a:buFont typeface="Wingdings" panose="05000000000000000000" pitchFamily="2" charset="2"/>
              <a:buChar char="Ø"/>
            </a:pPr>
            <a:r>
              <a:rPr lang="zh-TW" dirty="0">
                <a:solidFill>
                  <a:schemeClr val="bg1"/>
                </a:solidFill>
              </a:rPr>
              <a:t>问就对了！会员招募指南 (ME-300)</a:t>
            </a:r>
          </a:p>
          <a:p>
            <a:pPr marL="342900" indent="-342900">
              <a:buClr>
                <a:schemeClr val="bg1"/>
              </a:buClr>
              <a:buSzPct val="100000"/>
              <a:buFont typeface="Wingdings" panose="05000000000000000000" pitchFamily="2" charset="2"/>
              <a:buChar char="Ø"/>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800" kern="0" dirty="0">
              <a:solidFill>
                <a:schemeClr val="accent6">
                  <a:lumMod val="75000"/>
                  <a:lumOff val="25000"/>
                </a:schemeClr>
              </a:solidFill>
            </a:endParaRPr>
          </a:p>
          <a:p>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6060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zh-TW" dirty="0">
                <a:solidFill>
                  <a:srgbClr val="0D2240"/>
                </a:solidFill>
                <a:latin typeface="Arial" charset="0"/>
                <a:ea typeface="PMingLiU" charset="0"/>
                <a:cs typeface="Arial" charset="0"/>
              </a:rPr>
            </a:br>
            <a:endParaRPr lang="zh-TW" dirty="0">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240281"/>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dirty="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3" name="Text Placeholder 1">
            <a:extLst>
              <a:ext uri="{FF2B5EF4-FFF2-40B4-BE49-F238E27FC236}">
                <a16:creationId xmlns:a16="http://schemas.microsoft.com/office/drawing/2014/main" id="{38EBBFF2-87C1-A02C-C2BD-649BEA2367D2}"/>
              </a:ext>
            </a:extLst>
          </p:cNvPr>
          <p:cNvSpPr txBox="1">
            <a:spLocks/>
          </p:cNvSpPr>
          <p:nvPr/>
        </p:nvSpPr>
        <p:spPr>
          <a:xfrm>
            <a:off x="839219" y="2362200"/>
            <a:ext cx="3276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3600" b="1" dirty="0">
                <a:solidFill>
                  <a:schemeClr val="bg1"/>
                </a:solidFill>
              </a:rPr>
              <a:t>需要记住的</a:t>
            </a:r>
            <a:br>
              <a:rPr lang="en-US" altLang="zh-TW" sz="3600" b="1" dirty="0">
                <a:solidFill>
                  <a:schemeClr val="bg1"/>
                </a:solidFill>
              </a:rPr>
            </a:br>
            <a:r>
              <a:rPr lang="zh-TW" sz="3600" b="1" dirty="0">
                <a:solidFill>
                  <a:schemeClr val="bg1"/>
                </a:solidFill>
              </a:rPr>
              <a:t>关键点</a:t>
            </a:r>
          </a:p>
        </p:txBody>
      </p:sp>
      <p:sp>
        <p:nvSpPr>
          <p:cNvPr id="4" name="Text Placeholder 2">
            <a:extLst>
              <a:ext uri="{FF2B5EF4-FFF2-40B4-BE49-F238E27FC236}">
                <a16:creationId xmlns:a16="http://schemas.microsoft.com/office/drawing/2014/main" id="{A8B43EA6-903E-633F-7F47-D889D9066D95}"/>
              </a:ext>
            </a:extLst>
          </p:cNvPr>
          <p:cNvSpPr txBox="1">
            <a:spLocks/>
          </p:cNvSpPr>
          <p:nvPr/>
        </p:nvSpPr>
        <p:spPr>
          <a:xfrm>
            <a:off x="5303091" y="723900"/>
            <a:ext cx="6234065" cy="5562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了解社区的需求是成功地建立分会的第一步</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建立一个强大的新分会支持团队将有助于保留新分会员，并营造一个健康的分会。</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与社区官员和企业主管的关系会支持分会，并有助于分会的推广。</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精心计划的说明会和组织会议在新分会员心中留下深刻持久的印象。</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LCI计划部门的职员在整个过程中可以提供支持。</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zh-TW" dirty="0">
                <a:solidFill>
                  <a:schemeClr val="accent6">
                    <a:lumMod val="75000"/>
                    <a:lumOff val="25000"/>
                  </a:schemeClr>
                </a:solidFill>
              </a:rPr>
              <a:t>展示您的热情，并有乐趣地建立新分会。 </a:t>
            </a:r>
          </a:p>
          <a:p>
            <a:pPr marL="342900" indent="-342900"/>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282967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6" name="TextBox 5">
            <a:extLst>
              <a:ext uri="{FF2B5EF4-FFF2-40B4-BE49-F238E27FC236}">
                <a16:creationId xmlns:a16="http://schemas.microsoft.com/office/drawing/2014/main" id="{496FC06F-773F-564A-B34C-AE6308CD1ADE}"/>
              </a:ext>
            </a:extLst>
          </p:cNvPr>
          <p:cNvSpPr txBox="1"/>
          <p:nvPr/>
        </p:nvSpPr>
        <p:spPr>
          <a:xfrm>
            <a:off x="2876884" y="2180296"/>
            <a:ext cx="7029115" cy="2123658"/>
          </a:xfrm>
          <a:prstGeom prst="rect">
            <a:avLst/>
          </a:prstGeom>
          <a:noFill/>
        </p:spPr>
        <p:txBody>
          <a:bodyPr wrap="square" rtlCol="0">
            <a:spAutoFit/>
          </a:bodyPr>
          <a:lstStyle/>
          <a:p>
            <a:pPr algn="ctr"/>
            <a:r>
              <a:rPr lang="zh-TW" sz="4400" b="1" i="0" dirty="0">
                <a:solidFill>
                  <a:schemeClr val="bg1"/>
                </a:solidFill>
                <a:latin typeface="+mj-ea"/>
                <a:ea typeface="+mj-ea"/>
                <a:cs typeface="Arial" panose="020B0604020202020204" pitchFamily="34" charset="0"/>
              </a:rPr>
              <a:t>为他人服务是我们为在</a:t>
            </a:r>
            <a:br>
              <a:rPr lang="en-US" altLang="zh-TW" sz="4400" b="1" i="0" dirty="0">
                <a:solidFill>
                  <a:schemeClr val="bg1"/>
                </a:solidFill>
                <a:latin typeface="+mj-ea"/>
                <a:ea typeface="+mj-ea"/>
                <a:cs typeface="Arial" panose="020B0604020202020204" pitchFamily="34" charset="0"/>
              </a:rPr>
            </a:br>
            <a:r>
              <a:rPr lang="zh-TW" sz="4400" b="1" i="0" dirty="0">
                <a:solidFill>
                  <a:schemeClr val="bg1"/>
                </a:solidFill>
                <a:latin typeface="+mj-ea"/>
                <a:ea typeface="+mj-ea"/>
                <a:cs typeface="Arial" panose="020B0604020202020204" pitchFamily="34" charset="0"/>
              </a:rPr>
              <a:t>地球上占据空间所支付的</a:t>
            </a:r>
            <a:br>
              <a:rPr lang="en-US" altLang="zh-TW" sz="4400" b="1" i="0" dirty="0">
                <a:solidFill>
                  <a:schemeClr val="bg1"/>
                </a:solidFill>
                <a:latin typeface="+mj-ea"/>
                <a:ea typeface="+mj-ea"/>
                <a:cs typeface="Arial" panose="020B0604020202020204" pitchFamily="34" charset="0"/>
              </a:rPr>
            </a:br>
            <a:r>
              <a:rPr lang="zh-TW" sz="4400" b="1" i="0" dirty="0">
                <a:solidFill>
                  <a:schemeClr val="bg1"/>
                </a:solidFill>
                <a:latin typeface="+mj-ea"/>
                <a:ea typeface="+mj-ea"/>
                <a:cs typeface="Arial" panose="020B0604020202020204" pitchFamily="34" charset="0"/>
              </a:rPr>
              <a:t>租金。</a:t>
            </a:r>
          </a:p>
        </p:txBody>
      </p:sp>
      <p:sp>
        <p:nvSpPr>
          <p:cNvPr id="8" name="Quote">
            <a:extLst>
              <a:ext uri="{FF2B5EF4-FFF2-40B4-BE49-F238E27FC236}">
                <a16:creationId xmlns:a16="http://schemas.microsoft.com/office/drawing/2014/main" id="{889B186E-8B77-70DD-F49F-4AE5794DC64E}"/>
              </a:ext>
            </a:extLst>
          </p:cNvPr>
          <p:cNvSpPr/>
          <p:nvPr/>
        </p:nvSpPr>
        <p:spPr>
          <a:xfrm>
            <a:off x="9677400" y="3154947"/>
            <a:ext cx="1513719" cy="2834105"/>
          </a:xfrm>
          <a:prstGeom prst="rect">
            <a:avLst/>
          </a:prstGeom>
        </p:spPr>
        <p:txBody>
          <a:bodyPr wrap="square" lIns="63496" tIns="31748" rIns="63496" bIns="31748">
            <a:spAutoFit/>
          </a:bodyPr>
          <a:lstStyle/>
          <a:p>
            <a:pPr algn="ctr"/>
            <a:r>
              <a:rPr lang="en-US" altLang="zh-TW" sz="18000" b="1" dirty="0">
                <a:solidFill>
                  <a:srgbClr val="EBB700"/>
                </a:solidFill>
                <a:latin typeface="+mj-ea"/>
                <a:ea typeface="+mj-ea"/>
                <a:cs typeface="Open Sans"/>
              </a:rPr>
              <a:t>”</a:t>
            </a:r>
            <a:endParaRPr lang="zh-TW" sz="18000" b="1" dirty="0">
              <a:solidFill>
                <a:srgbClr val="EBB700"/>
              </a:solidFill>
              <a:latin typeface="+mj-ea"/>
              <a:ea typeface="+mj-ea"/>
              <a:cs typeface="Open Sans"/>
            </a:endParaRPr>
          </a:p>
        </p:txBody>
      </p:sp>
      <p:sp>
        <p:nvSpPr>
          <p:cNvPr id="11" name="Quote">
            <a:extLst>
              <a:ext uri="{FF2B5EF4-FFF2-40B4-BE49-F238E27FC236}">
                <a16:creationId xmlns:a16="http://schemas.microsoft.com/office/drawing/2014/main" id="{02AAB190-31D2-3AB6-E782-F2510F9DF481}"/>
              </a:ext>
            </a:extLst>
          </p:cNvPr>
          <p:cNvSpPr/>
          <p:nvPr/>
        </p:nvSpPr>
        <p:spPr>
          <a:xfrm>
            <a:off x="1346688" y="1168478"/>
            <a:ext cx="1513719" cy="2834105"/>
          </a:xfrm>
          <a:prstGeom prst="rect">
            <a:avLst/>
          </a:prstGeom>
        </p:spPr>
        <p:txBody>
          <a:bodyPr wrap="square" lIns="63496" tIns="31748" rIns="63496" bIns="31748">
            <a:spAutoFit/>
          </a:bodyPr>
          <a:lstStyle/>
          <a:p>
            <a:pPr algn="ctr"/>
            <a:r>
              <a:rPr lang="zh-TW" sz="18000" b="1" dirty="0">
                <a:solidFill>
                  <a:srgbClr val="EBB700"/>
                </a:solidFill>
                <a:latin typeface="Open Sans"/>
                <a:ea typeface="PMingLiU"/>
                <a:cs typeface="Open Sans"/>
              </a:rPr>
              <a:t>“</a:t>
            </a:r>
          </a:p>
        </p:txBody>
      </p:sp>
      <p:sp>
        <p:nvSpPr>
          <p:cNvPr id="13" name="Text Placeholder 1">
            <a:extLst>
              <a:ext uri="{FF2B5EF4-FFF2-40B4-BE49-F238E27FC236}">
                <a16:creationId xmlns:a16="http://schemas.microsoft.com/office/drawing/2014/main" id="{B63D931C-EC0E-1061-F9F9-F28E3247CB4E}"/>
              </a:ext>
            </a:extLst>
          </p:cNvPr>
          <p:cNvSpPr txBox="1">
            <a:spLocks/>
          </p:cNvSpPr>
          <p:nvPr/>
        </p:nvSpPr>
        <p:spPr>
          <a:xfrm>
            <a:off x="7561825" y="5016940"/>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zh-TW" sz="2400" b="1" dirty="0">
                <a:solidFill>
                  <a:schemeClr val="bg1"/>
                </a:solidFill>
              </a:rPr>
              <a:t>- Muhammad Ali</a:t>
            </a:r>
          </a:p>
        </p:txBody>
      </p:sp>
    </p:spTree>
    <p:extLst>
      <p:ext uri="{BB962C8B-B14F-4D97-AF65-F5344CB8AC3E}">
        <p14:creationId xmlns:p14="http://schemas.microsoft.com/office/powerpoint/2010/main" val="1194575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dirty="0"/>
              <a:t>有疑问吗?</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B96E01C4-BD66-F448-E7DE-1A5FE6A0E96F}"/>
              </a:ext>
            </a:extLst>
          </p:cNvPr>
          <p:cNvSpPr txBox="1"/>
          <p:nvPr/>
        </p:nvSpPr>
        <p:spPr>
          <a:xfrm>
            <a:off x="3040155" y="3505200"/>
            <a:ext cx="6111688" cy="830997"/>
          </a:xfrm>
          <a:prstGeom prst="rect">
            <a:avLst/>
          </a:prstGeom>
          <a:noFill/>
        </p:spPr>
        <p:txBody>
          <a:bodyPr wrap="square">
            <a:spAutoFit/>
          </a:bodyPr>
          <a:lstStyle/>
          <a:p>
            <a:pPr marL="0" indent="0" algn="ctr">
              <a:buNone/>
            </a:pPr>
            <a:r>
              <a:rPr lang="zh-TW" sz="2400" dirty="0">
                <a:solidFill>
                  <a:schemeClr val="bg1"/>
                </a:solidFill>
              </a:rPr>
              <a:t>如需更多信息，请联系会员发展部门</a:t>
            </a:r>
            <a:r>
              <a:rPr lang="zh-TW" sz="2400" dirty="0">
                <a:solidFill>
                  <a:schemeClr val="accent1"/>
                </a:solidFill>
              </a:rPr>
              <a:t>membership@lionclubs.org</a:t>
            </a:r>
          </a:p>
        </p:txBody>
      </p:sp>
    </p:spTree>
    <p:extLst>
      <p:ext uri="{BB962C8B-B14F-4D97-AF65-F5344CB8AC3E}">
        <p14:creationId xmlns:p14="http://schemas.microsoft.com/office/powerpoint/2010/main" val="290498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rPr>
              <a:t>谢</a:t>
            </a:r>
            <a:r>
              <a:rPr lang="en-US" altLang="zh-TW" dirty="0">
                <a:solidFill>
                  <a:schemeClr val="bg1"/>
                </a:solidFill>
              </a:rPr>
              <a:t> </a:t>
            </a:r>
            <a:r>
              <a:rPr lang="zh-TW" dirty="0">
                <a:solidFill>
                  <a:schemeClr val="bg1"/>
                </a:solidFill>
              </a:rPr>
              <a:t>谢</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44</a:t>
            </a:fld>
            <a:endParaRPr lang="en-US" sz="1000" dirty="0">
              <a:solidFill>
                <a:schemeClr val="bg1"/>
              </a:solidFill>
            </a:endParaRPr>
          </a:p>
        </p:txBody>
      </p:sp>
      <p:sp>
        <p:nvSpPr>
          <p:cNvPr id="2" name="TextBox 1">
            <a:extLst>
              <a:ext uri="{FF2B5EF4-FFF2-40B4-BE49-F238E27FC236}">
                <a16:creationId xmlns:a16="http://schemas.microsoft.com/office/drawing/2014/main" id="{877E4940-6311-1D40-3B29-BDAE37676ED5}"/>
              </a:ext>
            </a:extLst>
          </p:cNvPr>
          <p:cNvSpPr txBox="1"/>
          <p:nvPr/>
        </p:nvSpPr>
        <p:spPr>
          <a:xfrm>
            <a:off x="228600" y="6431058"/>
            <a:ext cx="2619430" cy="338554"/>
          </a:xfrm>
          <a:prstGeom prst="rect">
            <a:avLst/>
          </a:prstGeom>
          <a:noFill/>
        </p:spPr>
        <p:txBody>
          <a:bodyPr wrap="square" rtlCol="0">
            <a:spAutoFit/>
          </a:bodyPr>
          <a:lstStyle/>
          <a:p>
            <a:r>
              <a:rPr lang="zh-TW" sz="1600" b="1" dirty="0">
                <a:solidFill>
                  <a:schemeClr val="bg1"/>
                </a:solidFill>
              </a:rPr>
              <a:t>更新于 5/2023 CH</a:t>
            </a:r>
          </a:p>
        </p:txBody>
      </p:sp>
    </p:spTree>
    <p:extLst>
      <p:ext uri="{BB962C8B-B14F-4D97-AF65-F5344CB8AC3E}">
        <p14:creationId xmlns:p14="http://schemas.microsoft.com/office/powerpoint/2010/main" val="287861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B7139-7440-9EAE-8029-685F9AC5A5B4}"/>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TextBox 10"/>
          <p:cNvSpPr txBox="1"/>
          <p:nvPr/>
        </p:nvSpPr>
        <p:spPr>
          <a:xfrm>
            <a:off x="0" y="1605740"/>
            <a:ext cx="12192000" cy="480850"/>
          </a:xfrm>
          <a:prstGeom prst="rect">
            <a:avLst/>
          </a:prstGeom>
          <a:noFill/>
        </p:spPr>
        <p:txBody>
          <a:bodyPr wrap="square" tIns="85700" bIns="85700" rtlCol="0" anchor="t">
            <a:spAutoFit/>
          </a:bodyPr>
          <a:lstStyle/>
          <a:p>
            <a:pPr algn="ctr"/>
            <a:r>
              <a:rPr lang="zh-TW" sz="2000" dirty="0">
                <a:solidFill>
                  <a:srgbClr val="33373B"/>
                </a:solidFill>
                <a:latin typeface="Arial" charset="0"/>
                <a:ea typeface="PMingLiU" charset="0"/>
                <a:cs typeface="Arial" charset="0"/>
              </a:rPr>
              <a:t>我们的世界不断地在改变，我们希望新分会能够适合会员的生活。 </a:t>
            </a:r>
          </a:p>
        </p:txBody>
      </p:sp>
      <p:sp>
        <p:nvSpPr>
          <p:cNvPr id="14" name="BoxContent"/>
          <p:cNvSpPr>
            <a:spLocks noChangeArrowheads="1"/>
          </p:cNvSpPr>
          <p:nvPr/>
        </p:nvSpPr>
        <p:spPr bwMode="gray">
          <a:xfrm>
            <a:off x="3810000" y="3896260"/>
            <a:ext cx="6858000" cy="1097280"/>
          </a:xfrm>
          <a:prstGeom prst="rect">
            <a:avLst/>
          </a:prstGeom>
          <a:solidFill>
            <a:srgbClr val="FBB9A7"/>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大学生在大学校园内产生影响</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学生培养宝贵的领导技能</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学生加入狮子分会可获得学生优惠费率</a:t>
            </a:r>
          </a:p>
        </p:txBody>
      </p:sp>
      <p:sp>
        <p:nvSpPr>
          <p:cNvPr id="16" name="BoxContent"/>
          <p:cNvSpPr>
            <a:spLocks noChangeArrowheads="1"/>
          </p:cNvSpPr>
          <p:nvPr/>
        </p:nvSpPr>
        <p:spPr bwMode="gray">
          <a:xfrm>
            <a:off x="3810000" y="5105400"/>
            <a:ext cx="6858000" cy="1097280"/>
          </a:xfrm>
          <a:prstGeom prst="rect">
            <a:avLst/>
          </a:prstGeom>
          <a:solidFill>
            <a:schemeClr val="bg2">
              <a:lumMod val="20000"/>
              <a:lumOff val="80000"/>
            </a:schemeClr>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提供从青少狮会员转成狮子会员的顺利过渡</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青少狮的服务年资可以计入狮子会会员的纪录中</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青少狮转成狮友能获得入会费的特别优惠</a:t>
            </a:r>
          </a:p>
        </p:txBody>
      </p:sp>
      <p:sp>
        <p:nvSpPr>
          <p:cNvPr id="19" name="BoxContent"/>
          <p:cNvSpPr>
            <a:spLocks noChangeArrowheads="1"/>
          </p:cNvSpPr>
          <p:nvPr/>
        </p:nvSpPr>
        <p:spPr bwMode="gray">
          <a:xfrm>
            <a:off x="3810000" y="2679737"/>
            <a:ext cx="6858000" cy="1097280"/>
          </a:xfrm>
          <a:prstGeom prst="rect">
            <a:avLst/>
          </a:prstGeom>
          <a:solidFill>
            <a:srgbClr val="FFD1D1"/>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最常见的一种狮子分会类别</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非常适合单个社区中具有服务意识的个人群体</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提供灵活性，并为各种社区提供服务</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b="1" dirty="0">
                <a:solidFill>
                  <a:srgbClr val="00338D"/>
                </a:solidFill>
                <a:latin typeface="Arial" charset="0"/>
                <a:ea typeface="PMingLiU" charset="0"/>
                <a:cs typeface="Arial" charset="0"/>
              </a:rPr>
              <a:t>新分会的类别 / 形式</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1" name="Freeform 20"/>
          <p:cNvSpPr/>
          <p:nvPr/>
        </p:nvSpPr>
        <p:spPr>
          <a:xfrm>
            <a:off x="1902057" y="2681282"/>
            <a:ext cx="2060343"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F00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sz="1600" b="1" dirty="0">
                <a:solidFill>
                  <a:srgbClr val="FFFFFF"/>
                </a:solidFill>
                <a:latin typeface="Arial" charset="0"/>
                <a:ea typeface="PMingLiU" charset="0"/>
                <a:cs typeface="Arial" charset="0"/>
              </a:rPr>
              <a:t>传统分会</a:t>
            </a:r>
          </a:p>
        </p:txBody>
      </p:sp>
      <p:sp>
        <p:nvSpPr>
          <p:cNvPr id="23" name="Freeform 22"/>
          <p:cNvSpPr/>
          <p:nvPr/>
        </p:nvSpPr>
        <p:spPr>
          <a:xfrm>
            <a:off x="1902057" y="3888877"/>
            <a:ext cx="2060343"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4"/>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sz="1600" b="1" dirty="0">
                <a:solidFill>
                  <a:srgbClr val="FFFFFF"/>
                </a:solidFill>
                <a:latin typeface="Arial" charset="0"/>
                <a:ea typeface="PMingLiU" charset="0"/>
                <a:cs typeface="Arial" charset="0"/>
              </a:rPr>
              <a:t>校园分会</a:t>
            </a:r>
          </a:p>
        </p:txBody>
      </p:sp>
      <p:sp>
        <p:nvSpPr>
          <p:cNvPr id="24" name="Freeform 23"/>
          <p:cNvSpPr/>
          <p:nvPr/>
        </p:nvSpPr>
        <p:spPr>
          <a:xfrm>
            <a:off x="1902057" y="5105400"/>
            <a:ext cx="2060343"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0C3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sz="1600" b="1" dirty="0">
                <a:solidFill>
                  <a:srgbClr val="FFFFFF"/>
                </a:solidFill>
                <a:latin typeface="Arial" charset="0"/>
                <a:ea typeface="PMingLiU" charset="0"/>
                <a:cs typeface="Arial" charset="0"/>
              </a:rPr>
              <a:t>青狮狮友分会</a:t>
            </a:r>
          </a:p>
        </p:txBody>
      </p:sp>
      <p:pic>
        <p:nvPicPr>
          <p:cNvPr id="3" name="Picture 2">
            <a:extLst>
              <a:ext uri="{FF2B5EF4-FFF2-40B4-BE49-F238E27FC236}">
                <a16:creationId xmlns:a16="http://schemas.microsoft.com/office/drawing/2014/main" id="{A03AA595-33B6-2595-DF78-1BB720E7D87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820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06F0E-D669-6F6B-B6CF-22BFCF5EF813}"/>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BoxContent"/>
          <p:cNvSpPr>
            <a:spLocks noChangeArrowheads="1"/>
          </p:cNvSpPr>
          <p:nvPr/>
        </p:nvSpPr>
        <p:spPr bwMode="gray">
          <a:xfrm>
            <a:off x="3582880" y="4704453"/>
            <a:ext cx="6858000" cy="1097280"/>
          </a:xfrm>
          <a:prstGeom prst="rect">
            <a:avLst/>
          </a:prstGeom>
          <a:solidFill>
            <a:srgbClr val="BDE3FF"/>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建立在共同点（文化、技能、兴趣）之上的分会</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设立新分会的政策和程序与传统分会相同</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服务机会是以共同的兴趣为基础</a:t>
            </a:r>
          </a:p>
        </p:txBody>
      </p:sp>
      <p:sp>
        <p:nvSpPr>
          <p:cNvPr id="16" name="BoxContent"/>
          <p:cNvSpPr>
            <a:spLocks noChangeArrowheads="1"/>
          </p:cNvSpPr>
          <p:nvPr/>
        </p:nvSpPr>
        <p:spPr bwMode="gray">
          <a:xfrm>
            <a:off x="3581400" y="3500626"/>
            <a:ext cx="6858000" cy="1097280"/>
          </a:xfrm>
          <a:prstGeom prst="rect">
            <a:avLst/>
          </a:prstGeom>
          <a:solidFill>
            <a:srgbClr val="D8BEEC"/>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使用电脑软件或多功能平台进行会议的分会</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设立新分会的政策和程序与传统分会相同</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为可能有限制的人提供灵活的选择（例如，参加会议的时间有限、地理位置不方便、身体行动方面的限制）)</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b="1" dirty="0">
                <a:solidFill>
                  <a:srgbClr val="00338D"/>
                </a:solidFill>
                <a:latin typeface="Arial" charset="0"/>
                <a:ea typeface="PMingLiU" charset="0"/>
                <a:cs typeface="Arial" charset="0"/>
              </a:rPr>
              <a:t>新分会的类别 / 形式 （续）</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3" name="Freeform 22"/>
          <p:cNvSpPr/>
          <p:nvPr/>
        </p:nvSpPr>
        <p:spPr>
          <a:xfrm>
            <a:off x="1686904" y="4704035"/>
            <a:ext cx="2046896"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A5496"/>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sz="1600" b="1" dirty="0">
                <a:solidFill>
                  <a:srgbClr val="FFFFFF"/>
                </a:solidFill>
                <a:latin typeface="Arial" charset="0"/>
                <a:ea typeface="PMingLiU" charset="0"/>
                <a:cs typeface="Arial" charset="0"/>
              </a:rPr>
              <a:t>特殊兴趣分会</a:t>
            </a:r>
          </a:p>
        </p:txBody>
      </p:sp>
      <p:sp>
        <p:nvSpPr>
          <p:cNvPr id="24" name="Freeform 23"/>
          <p:cNvSpPr/>
          <p:nvPr/>
        </p:nvSpPr>
        <p:spPr>
          <a:xfrm>
            <a:off x="1673457" y="3503653"/>
            <a:ext cx="2060343"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7030A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sz="1600" b="1" dirty="0">
                <a:solidFill>
                  <a:srgbClr val="FFFFFF"/>
                </a:solidFill>
                <a:latin typeface="Arial" charset="0"/>
                <a:ea typeface="PMingLiU" charset="0"/>
                <a:cs typeface="Arial" charset="0"/>
              </a:rPr>
              <a:t>网络分会</a:t>
            </a:r>
          </a:p>
        </p:txBody>
      </p:sp>
      <p:sp>
        <p:nvSpPr>
          <p:cNvPr id="4" name="BoxContent">
            <a:extLst>
              <a:ext uri="{FF2B5EF4-FFF2-40B4-BE49-F238E27FC236}">
                <a16:creationId xmlns:a16="http://schemas.microsoft.com/office/drawing/2014/main" id="{CD9818FC-9CF4-0BE4-D5E0-DCE43590F8E1}"/>
              </a:ext>
            </a:extLst>
          </p:cNvPr>
          <p:cNvSpPr>
            <a:spLocks noChangeArrowheads="1"/>
          </p:cNvSpPr>
          <p:nvPr/>
        </p:nvSpPr>
        <p:spPr bwMode="gray">
          <a:xfrm>
            <a:off x="3581400" y="2264960"/>
            <a:ext cx="6858000" cy="1097280"/>
          </a:xfrm>
          <a:prstGeom prst="rect">
            <a:avLst/>
          </a:prstGeom>
          <a:solidFill>
            <a:srgbClr val="CDFFCD"/>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分会支部是现有母会的一部分 </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分会支部策划他们自己的方案和活动</a:t>
            </a:r>
          </a:p>
          <a:p>
            <a:pPr marL="569214" lvl="1" indent="-285750">
              <a:spcBef>
                <a:spcPts val="0"/>
              </a:spcBef>
              <a:buClr>
                <a:schemeClr val="bg1">
                  <a:lumMod val="50000"/>
                </a:schemeClr>
              </a:buClr>
              <a:buSzPct val="100000"/>
              <a:buFont typeface="Arial" charset="0"/>
              <a:buChar char="•"/>
            </a:pPr>
            <a:r>
              <a:rPr lang="zh-TW" sz="1400" dirty="0">
                <a:solidFill>
                  <a:srgbClr val="33373B"/>
                </a:solidFill>
                <a:latin typeface="Arial" charset="0"/>
                <a:ea typeface="PMingLiU" charset="0"/>
                <a:cs typeface="Arial" charset="0"/>
              </a:rPr>
              <a:t>允许一小群人成立一个分会（至少 5 人）</a:t>
            </a:r>
          </a:p>
        </p:txBody>
      </p:sp>
      <p:sp>
        <p:nvSpPr>
          <p:cNvPr id="5" name="Freeform 24">
            <a:extLst>
              <a:ext uri="{FF2B5EF4-FFF2-40B4-BE49-F238E27FC236}">
                <a16:creationId xmlns:a16="http://schemas.microsoft.com/office/drawing/2014/main" id="{1A256086-59E5-A302-AE8E-FEE0D6BE4568}"/>
              </a:ext>
            </a:extLst>
          </p:cNvPr>
          <p:cNvSpPr/>
          <p:nvPr/>
        </p:nvSpPr>
        <p:spPr>
          <a:xfrm>
            <a:off x="1673457" y="2262741"/>
            <a:ext cx="2060343"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66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zh-TW" sz="1600" b="1" dirty="0">
                <a:solidFill>
                  <a:srgbClr val="FFFFFF"/>
                </a:solidFill>
                <a:latin typeface="Arial" charset="0"/>
                <a:ea typeface="PMingLiU" charset="0"/>
                <a:cs typeface="Arial" charset="0"/>
              </a:rPr>
              <a:t>分会支部</a:t>
            </a:r>
          </a:p>
        </p:txBody>
      </p:sp>
      <p:pic>
        <p:nvPicPr>
          <p:cNvPr id="3" name="Picture 2">
            <a:extLst>
              <a:ext uri="{FF2B5EF4-FFF2-40B4-BE49-F238E27FC236}">
                <a16:creationId xmlns:a16="http://schemas.microsoft.com/office/drawing/2014/main" id="{A12F6A1D-BE2E-E616-95C6-5A300D05F22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4695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4"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dirty="0">
                <a:latin typeface="+mj-ea"/>
                <a:ea typeface="+mj-ea"/>
              </a:rPr>
              <a:t>新分会</a:t>
            </a:r>
            <a:r>
              <a:rPr lang="zh-CN" altLang="en-US" dirty="0">
                <a:latin typeface="+mj-ea"/>
                <a:ea typeface="+mj-ea"/>
              </a:rPr>
              <a:t>的</a:t>
            </a:r>
            <a:r>
              <a:rPr lang="zh-TW" dirty="0">
                <a:latin typeface="+mj-ea"/>
                <a:ea typeface="+mj-ea"/>
              </a:rPr>
              <a:t>发展</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zh-TW" sz="3200" dirty="0">
                <a:solidFill>
                  <a:schemeClr val="bg1"/>
                </a:solidFill>
              </a:rPr>
              <a:t>政策和过程</a:t>
            </a:r>
          </a:p>
        </p:txBody>
      </p:sp>
    </p:spTree>
    <p:extLst>
      <p:ext uri="{BB962C8B-B14F-4D97-AF65-F5344CB8AC3E}">
        <p14:creationId xmlns:p14="http://schemas.microsoft.com/office/powerpoint/2010/main" val="329655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897224"/>
            <a:ext cx="4914756" cy="588457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7030A0"/>
              </a:buClr>
              <a:buSzPct val="100000"/>
            </a:pPr>
            <a:r>
              <a:rPr lang="zh-TW" dirty="0">
                <a:solidFill>
                  <a:srgbClr val="33373B"/>
                </a:solidFill>
                <a:latin typeface="Arial" charset="0"/>
                <a:ea typeface="PMingLiU" charset="0"/>
                <a:cs typeface="Arial" charset="0"/>
              </a:rPr>
              <a:t>新分会</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20名</a:t>
            </a:r>
            <a:r>
              <a:rPr lang="zh-TW" altLang="en-US" dirty="0">
                <a:solidFill>
                  <a:srgbClr val="33373B"/>
                </a:solidFill>
                <a:latin typeface="Arial" charset="0"/>
                <a:ea typeface="PMingLiU" charset="0"/>
                <a:cs typeface="Arial" charset="0"/>
              </a:rPr>
              <a:t>创会会员</a:t>
            </a:r>
            <a:endParaRPr lang="zh-TW" dirty="0">
              <a:solidFill>
                <a:srgbClr val="33373B"/>
              </a:solidFill>
              <a:latin typeface="Arial" charset="0"/>
              <a:ea typeface="PMingLiU" charset="0"/>
              <a:cs typeface="Arial" charset="0"/>
            </a:endParaRP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总监核准</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授证费用及证明</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分会辅导者</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完成了授证申请</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雇员识别号 (仅适用于美国)</a:t>
            </a: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a:buClr>
                <a:srgbClr val="7030A0"/>
              </a:buClr>
              <a:buSzPct val="100000"/>
            </a:pPr>
            <a:r>
              <a:rPr lang="zh-TW" dirty="0">
                <a:solidFill>
                  <a:srgbClr val="33373B"/>
                </a:solidFill>
                <a:latin typeface="Arial" charset="0"/>
                <a:ea typeface="PMingLiU" charset="0"/>
                <a:cs typeface="Arial" charset="0"/>
              </a:rPr>
              <a:t>分会支部</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五名支部会员</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选出支部的会长、秘书和财务</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母会核准</a:t>
            </a:r>
          </a:p>
          <a:p>
            <a:pPr marL="861999" lvl="1" indent="-342900">
              <a:buClr>
                <a:srgbClr val="10233F"/>
              </a:buClr>
              <a:buSzPct val="100000"/>
              <a:buFont typeface="Wingdings" panose="05000000000000000000" pitchFamily="2" charset="2"/>
              <a:buChar char="q"/>
            </a:pPr>
            <a:r>
              <a:rPr lang="zh-TW" dirty="0">
                <a:solidFill>
                  <a:srgbClr val="33373B"/>
                </a:solidFill>
                <a:latin typeface="Arial" charset="0"/>
                <a:ea typeface="PMingLiU" charset="0"/>
                <a:cs typeface="Arial" charset="0"/>
              </a:rPr>
              <a:t>完成了申请</a:t>
            </a:r>
            <a:br>
              <a:rPr lang="zh-TW" dirty="0">
                <a:solidFill>
                  <a:srgbClr val="33373B"/>
                </a:solidFill>
                <a:latin typeface="Arial" charset="0"/>
                <a:ea typeface="PMingLiU" charset="0"/>
                <a:cs typeface="Arial" charset="0"/>
              </a:rPr>
            </a:br>
            <a:endParaRPr lang="zh-TW" dirty="0">
              <a:solidFill>
                <a:srgbClr val="33373B"/>
              </a:solidFill>
              <a:latin typeface="Arial" charset="0"/>
              <a:ea typeface="PMingLiU"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672468"/>
            <a:ext cx="5092507" cy="769441"/>
          </a:xfrm>
          <a:prstGeom prst="rect">
            <a:avLst/>
          </a:prstGeom>
          <a:noFill/>
        </p:spPr>
        <p:txBody>
          <a:bodyPr wrap="square" rtlCol="0" anchor="b">
            <a:spAutoFit/>
          </a:bodyPr>
          <a:lstStyle/>
          <a:p>
            <a:pPr algn="ctr"/>
            <a:r>
              <a:rPr lang="zh-TW" sz="4400" b="1" dirty="0">
                <a:solidFill>
                  <a:schemeClr val="bg1"/>
                </a:solidFill>
                <a:latin typeface="Arial" panose="020B0604020202020204" pitchFamily="34" charset="0"/>
                <a:ea typeface="PMingLiU" charset="0"/>
                <a:cs typeface="Arial" panose="020B0604020202020204" pitchFamily="34" charset="0"/>
              </a:rPr>
              <a:t>新分会检查单</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74163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dirty="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1" y="822115"/>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00338D"/>
                </a:solidFill>
              </a:rPr>
              <a:t>新会发展的过程</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540541" y="1930012"/>
            <a:ext cx="11193138" cy="582384"/>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dirty="0">
                <a:solidFill>
                  <a:srgbClr val="33373B"/>
                </a:solidFill>
                <a:latin typeface="+mn-lt"/>
                <a:ea typeface="PMingLiU" charset="0"/>
                <a:cs typeface="Arial" charset="0"/>
              </a:rPr>
              <a:t>成功的新会发展包括以下 4 个步骤:</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55013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aphicFrame>
        <p:nvGraphicFramePr>
          <p:cNvPr id="2" name="Diagram 1">
            <a:extLst>
              <a:ext uri="{FF2B5EF4-FFF2-40B4-BE49-F238E27FC236}">
                <a16:creationId xmlns:a16="http://schemas.microsoft.com/office/drawing/2014/main" id="{598954CD-31F7-A0EA-6E57-B557296AE369}"/>
              </a:ext>
            </a:extLst>
          </p:cNvPr>
          <p:cNvGraphicFramePr/>
          <p:nvPr>
            <p:extLst>
              <p:ext uri="{D42A27DB-BD31-4B8C-83A1-F6EECF244321}">
                <p14:modId xmlns:p14="http://schemas.microsoft.com/office/powerpoint/2010/main" val="1217426906"/>
              </p:ext>
            </p:extLst>
          </p:nvPr>
        </p:nvGraphicFramePr>
        <p:xfrm>
          <a:off x="289558" y="2457538"/>
          <a:ext cx="8869680" cy="377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3B17D90-BDD1-60D7-40EF-B9302E8D6881}"/>
              </a:ext>
            </a:extLst>
          </p:cNvPr>
          <p:cNvSpPr/>
          <p:nvPr/>
        </p:nvSpPr>
        <p:spPr bwMode="auto">
          <a:xfrm>
            <a:off x="9250682" y="3019724"/>
            <a:ext cx="2651760" cy="2651760"/>
          </a:xfrm>
          <a:prstGeom prst="ellipse">
            <a:avLst/>
          </a:prstGeom>
          <a:solidFill>
            <a:srgbClr val="7030A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chemeClr val="bg1"/>
              </a:solidFill>
              <a:effectLst/>
              <a:ea typeface="ヒラギノ角ゴ Pro W3" pitchFamily="84" charset="-128"/>
            </a:endParaRPr>
          </a:p>
        </p:txBody>
      </p:sp>
      <p:sp>
        <p:nvSpPr>
          <p:cNvPr id="8" name="TextBox 7">
            <a:extLst>
              <a:ext uri="{FF2B5EF4-FFF2-40B4-BE49-F238E27FC236}">
                <a16:creationId xmlns:a16="http://schemas.microsoft.com/office/drawing/2014/main" id="{BD1FBF8E-2EB2-781B-5634-94ACC9CB853B}"/>
              </a:ext>
            </a:extLst>
          </p:cNvPr>
          <p:cNvSpPr txBox="1"/>
          <p:nvPr/>
        </p:nvSpPr>
        <p:spPr>
          <a:xfrm>
            <a:off x="9319262" y="3776987"/>
            <a:ext cx="2514600" cy="937180"/>
          </a:xfrm>
          <a:prstGeom prst="rect">
            <a:avLst/>
          </a:prstGeom>
          <a:noFill/>
        </p:spPr>
        <p:txBody>
          <a:bodyPr wrap="square" rtlCol="0">
            <a:spAutoFit/>
          </a:bodyPr>
          <a:lstStyle/>
          <a:p>
            <a:pPr marL="0" lvl="0" indent="0" algn="ctr" defTabSz="889000">
              <a:lnSpc>
                <a:spcPct val="90000"/>
              </a:lnSpc>
              <a:spcBef>
                <a:spcPct val="0"/>
              </a:spcBef>
              <a:spcAft>
                <a:spcPct val="35000"/>
              </a:spcAft>
              <a:buNone/>
            </a:pPr>
            <a:r>
              <a:rPr lang="zh-TW" b="1" i="0" baseline="0" dirty="0">
                <a:solidFill>
                  <a:schemeClr val="bg1"/>
                </a:solidFill>
                <a:latin typeface="Arial" panose="020B0604020202020204" pitchFamily="34" charset="0"/>
                <a:ea typeface="PMingLiU"/>
                <a:cs typeface="Arial" panose="020B0604020202020204" pitchFamily="34" charset="0"/>
              </a:rPr>
              <a:t>恭喜！您已准备好</a:t>
            </a:r>
            <a:r>
              <a:rPr lang="zh-CN" altLang="en-US" b="1" i="0" baseline="0" dirty="0">
                <a:solidFill>
                  <a:schemeClr val="bg1"/>
                </a:solidFill>
                <a:latin typeface="Arial" panose="020B0604020202020204" pitchFamily="34" charset="0"/>
                <a:ea typeface="PMingLiU"/>
                <a:cs typeface="Arial" panose="020B0604020202020204" pitchFamily="34" charset="0"/>
              </a:rPr>
              <a:t>创建</a:t>
            </a:r>
            <a:br>
              <a:rPr lang="en-US" altLang="zh-TW" b="1" i="0" baseline="0" dirty="0">
                <a:solidFill>
                  <a:schemeClr val="bg1"/>
                </a:solidFill>
                <a:latin typeface="Arial" panose="020B0604020202020204" pitchFamily="34" charset="0"/>
                <a:ea typeface="PMingLiU"/>
                <a:cs typeface="Arial" panose="020B0604020202020204" pitchFamily="34" charset="0"/>
              </a:rPr>
            </a:br>
            <a:r>
              <a:rPr lang="zh-TW" b="1" i="0" baseline="0" dirty="0">
                <a:solidFill>
                  <a:schemeClr val="bg1"/>
                </a:solidFill>
                <a:latin typeface="Arial" panose="020B0604020202020204" pitchFamily="34" charset="0"/>
                <a:ea typeface="PMingLiU"/>
                <a:cs typeface="Arial" panose="020B0604020202020204" pitchFamily="34" charset="0"/>
              </a:rPr>
              <a:t>一个新分会：</a:t>
            </a:r>
          </a:p>
          <a:p>
            <a:pPr marL="0" lvl="0" indent="0" algn="ctr" defTabSz="889000">
              <a:lnSpc>
                <a:spcPct val="90000"/>
              </a:lnSpc>
              <a:spcBef>
                <a:spcPct val="0"/>
              </a:spcBef>
              <a:spcAft>
                <a:spcPct val="35000"/>
              </a:spcAft>
              <a:buNone/>
            </a:pPr>
            <a:r>
              <a:rPr lang="zh-TW" b="1" i="0" baseline="0" dirty="0">
                <a:solidFill>
                  <a:schemeClr val="bg1"/>
                </a:solidFill>
                <a:latin typeface="Arial" panose="020B0604020202020204" pitchFamily="34" charset="0"/>
                <a:ea typeface="PMingLiU"/>
                <a:cs typeface="Arial" panose="020B0604020202020204" pitchFamily="34" charset="0"/>
              </a:rPr>
              <a:t>授证信息</a:t>
            </a:r>
          </a:p>
        </p:txBody>
      </p:sp>
      <p:pic>
        <p:nvPicPr>
          <p:cNvPr id="3" name="Picture 2">
            <a:extLst>
              <a:ext uri="{FF2B5EF4-FFF2-40B4-BE49-F238E27FC236}">
                <a16:creationId xmlns:a16="http://schemas.microsoft.com/office/drawing/2014/main" id="{8372F501-63AC-1972-20C0-33F201DCE9C1}"/>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4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7FEE1C2-3DF5-4EC3-9FE2-7B54259723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609761A-7DE6-4ED1-A6CE-3020E69F9E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B05BF5E-F82C-4C1F-9BCC-86B48D14A7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84B3C27-B563-41C1-9C18-DD42DA32095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8C181-E056-415E-9B59-40F04FA43837}">
  <ds:schemaRefs>
    <ds:schemaRef ds:uri="http://schemas.microsoft.com/office/2006/documentManagement/types"/>
    <ds:schemaRef ds:uri="http://schemas.microsoft.com/office/2006/metadata/properties"/>
    <ds:schemaRef ds:uri="a7495015-d16d-4dd1-a72f-488cd8119f34"/>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43416</TotalTime>
  <Words>9074</Words>
  <Application>Microsoft Office PowerPoint</Application>
  <PresentationFormat>Widescreen</PresentationFormat>
  <Paragraphs>750</Paragraphs>
  <Slides>44</Slides>
  <Notes>35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44</vt:i4>
      </vt:variant>
    </vt:vector>
  </HeadingPairs>
  <TitlesOfParts>
    <vt:vector size="59" baseType="lpstr">
      <vt:lpstr>PMingLiU</vt:lpstr>
      <vt:lpstr>Arial</vt:lpstr>
      <vt:lpstr>Arial Hebrew Scholar</vt:lpstr>
      <vt:lpstr>Calibri</vt:lpstr>
      <vt:lpstr>Helvetica</vt:lpstr>
      <vt:lpstr>Helvetica Neue</vt:lpstr>
      <vt:lpstr>Lucida Grande</vt:lpstr>
      <vt:lpstr>Open Sans</vt:lpstr>
      <vt:lpstr>Open Sans</vt:lpstr>
      <vt:lpstr>Segoe UI</vt:lpstr>
      <vt:lpstr>Segoe UI Semibold</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步骤三 : 招募创会会员</vt:lpstr>
      <vt:lpstr>步骤三 :  招募创会会员</vt:lpstr>
      <vt:lpstr>PowerPoint Presentation</vt:lpstr>
      <vt:lpstr>步骤四：  说明会 </vt:lpstr>
      <vt:lpstr>步骤四：  组织会议 </vt:lpstr>
      <vt:lpstr>步骤四：  说明会和组织会议</vt:lpstr>
      <vt:lpstr>PowerPoint Presentation</vt:lpstr>
      <vt:lpstr>PowerPoint Presentation</vt:lpstr>
      <vt:lpstr>PowerPoint Presentation</vt:lpstr>
      <vt:lpstr>PowerPoint Presentation</vt:lpstr>
      <vt:lpstr>提交授证申请(续)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1298</cp:revision>
  <cp:lastPrinted>2017-06-29T03:55:04Z</cp:lastPrinted>
  <dcterms:created xsi:type="dcterms:W3CDTF">2016-11-15T15:12:50Z</dcterms:created>
  <dcterms:modified xsi:type="dcterms:W3CDTF">2023-08-28T21:10:22Z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