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3.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98" r:id="rId2"/>
    <p:sldMasterId id="2147483741" r:id="rId3"/>
    <p:sldMasterId id="2147483785" r:id="rId4"/>
    <p:sldMasterId id="2147483804" r:id="rId5"/>
    <p:sldMasterId id="2147483815" r:id="rId6"/>
    <p:sldMasterId id="2147483827" r:id="rId7"/>
    <p:sldMasterId id="2147483839" r:id="rId8"/>
    <p:sldMasterId id="2147483851" r:id="rId9"/>
    <p:sldMasterId id="2147483863" r:id="rId10"/>
    <p:sldMasterId id="2147483874" r:id="rId11"/>
    <p:sldMasterId id="2147483897" r:id="rId12"/>
    <p:sldMasterId id="2147483902" r:id="rId13"/>
    <p:sldMasterId id="2147483922" r:id="rId14"/>
    <p:sldMasterId id="2147484041" r:id="rId15"/>
  </p:sldMasterIdLst>
  <p:notesMasterIdLst>
    <p:notesMasterId r:id="rId82"/>
  </p:notesMasterIdLst>
  <p:handoutMasterIdLst>
    <p:handoutMasterId r:id="rId83"/>
  </p:handoutMasterIdLst>
  <p:sldIdLst>
    <p:sldId id="1987" r:id="rId16"/>
    <p:sldId id="2006" r:id="rId17"/>
    <p:sldId id="1103" r:id="rId18"/>
    <p:sldId id="1982" r:id="rId19"/>
    <p:sldId id="1107" r:id="rId20"/>
    <p:sldId id="1110" r:id="rId21"/>
    <p:sldId id="1933" r:id="rId22"/>
    <p:sldId id="1910" r:id="rId23"/>
    <p:sldId id="2007" r:id="rId24"/>
    <p:sldId id="1940" r:id="rId25"/>
    <p:sldId id="1962" r:id="rId26"/>
    <p:sldId id="2008" r:id="rId27"/>
    <p:sldId id="1989" r:id="rId28"/>
    <p:sldId id="2009" r:id="rId29"/>
    <p:sldId id="2010" r:id="rId30"/>
    <p:sldId id="2011" r:id="rId31"/>
    <p:sldId id="2012" r:id="rId32"/>
    <p:sldId id="2013" r:id="rId33"/>
    <p:sldId id="2063" r:id="rId34"/>
    <p:sldId id="2064" r:id="rId35"/>
    <p:sldId id="1960" r:id="rId36"/>
    <p:sldId id="1983" r:id="rId37"/>
    <p:sldId id="2065" r:id="rId38"/>
    <p:sldId id="2066" r:id="rId39"/>
    <p:sldId id="2067" r:id="rId40"/>
    <p:sldId id="2068" r:id="rId41"/>
    <p:sldId id="2069" r:id="rId42"/>
    <p:sldId id="1997" r:id="rId43"/>
    <p:sldId id="2070" r:id="rId44"/>
    <p:sldId id="2071" r:id="rId45"/>
    <p:sldId id="1967" r:id="rId46"/>
    <p:sldId id="2072" r:id="rId47"/>
    <p:sldId id="2073" r:id="rId48"/>
    <p:sldId id="1988" r:id="rId49"/>
    <p:sldId id="2074" r:id="rId50"/>
    <p:sldId id="2075" r:id="rId51"/>
    <p:sldId id="2076" r:id="rId52"/>
    <p:sldId id="2077" r:id="rId53"/>
    <p:sldId id="1981" r:id="rId54"/>
    <p:sldId id="2078" r:id="rId55"/>
    <p:sldId id="2079" r:id="rId56"/>
    <p:sldId id="2081" r:id="rId57"/>
    <p:sldId id="1083" r:id="rId58"/>
    <p:sldId id="2082" r:id="rId59"/>
    <p:sldId id="2083" r:id="rId60"/>
    <p:sldId id="2084" r:id="rId61"/>
    <p:sldId id="2085" r:id="rId62"/>
    <p:sldId id="2086" r:id="rId63"/>
    <p:sldId id="2087" r:id="rId64"/>
    <p:sldId id="2088" r:id="rId65"/>
    <p:sldId id="2089" r:id="rId66"/>
    <p:sldId id="2090" r:id="rId67"/>
    <p:sldId id="2091" r:id="rId68"/>
    <p:sldId id="2092" r:id="rId69"/>
    <p:sldId id="2093" r:id="rId70"/>
    <p:sldId id="2094" r:id="rId71"/>
    <p:sldId id="2095" r:id="rId72"/>
    <p:sldId id="2096" r:id="rId73"/>
    <p:sldId id="2097" r:id="rId74"/>
    <p:sldId id="2046" r:id="rId75"/>
    <p:sldId id="2098" r:id="rId76"/>
    <p:sldId id="2099" r:id="rId77"/>
    <p:sldId id="2100" r:id="rId78"/>
    <p:sldId id="2101" r:id="rId79"/>
    <p:sldId id="2102" r:id="rId80"/>
    <p:sldId id="2103" r:id="rId8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be, Ann" initials="L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ABA7"/>
    <a:srgbClr val="66FFFF"/>
    <a:srgbClr val="13B9B5"/>
    <a:srgbClr val="11BB9F"/>
    <a:srgbClr val="13B1B9"/>
    <a:srgbClr val="10A8BC"/>
    <a:srgbClr val="1DABAF"/>
    <a:srgbClr val="1DA8AF"/>
    <a:srgbClr val="1CB097"/>
    <a:srgbClr val="0846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94947" autoAdjust="0"/>
  </p:normalViewPr>
  <p:slideViewPr>
    <p:cSldViewPr snapToGrid="0">
      <p:cViewPr varScale="1">
        <p:scale>
          <a:sx n="103" d="100"/>
          <a:sy n="103" d="100"/>
        </p:scale>
        <p:origin x="114" y="222"/>
      </p:cViewPr>
      <p:guideLst/>
    </p:cSldViewPr>
  </p:slideViewPr>
  <p:notesTextViewPr>
    <p:cViewPr>
      <p:scale>
        <a:sx n="3" d="2"/>
        <a:sy n="3" d="2"/>
      </p:scale>
      <p:origin x="0" y="0"/>
    </p:cViewPr>
  </p:notesTextViewPr>
  <p:sorterViewPr>
    <p:cViewPr varScale="1">
      <p:scale>
        <a:sx n="1" d="1"/>
        <a:sy n="1" d="1"/>
      </p:scale>
      <p:origin x="0" y="-4188"/>
    </p:cViewPr>
  </p:sorterViewPr>
  <p:notesViewPr>
    <p:cSldViewPr snapToGrid="0">
      <p:cViewPr varScale="1">
        <p:scale>
          <a:sx n="66" d="100"/>
          <a:sy n="66" d="100"/>
        </p:scale>
        <p:origin x="163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commentAuthors" Target="commentAuthors.xml"/><Relationship Id="rId16" Type="http://schemas.openxmlformats.org/officeDocument/2006/relationships/slide" Target="slides/slide1.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5.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slide" Target="slides/slide56.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theme" Target="theme/theme1.xml"/><Relationship Id="rId61" Type="http://schemas.openxmlformats.org/officeDocument/2006/relationships/slide" Target="slides/slide46.xml"/><Relationship Id="rId8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868E5A-9077-416F-B000-12B10E9B073A}"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F89ADAA0-3C2B-452A-A2ED-5EB487A82E30}">
      <dgm:prSet phldrT="[Text]" custT="1"/>
      <dgm:spPr>
        <a:solidFill>
          <a:srgbClr val="54565A"/>
        </a:solidFill>
        <a:ln>
          <a:solidFill>
            <a:srgbClr val="EBB700"/>
          </a:solidFill>
        </a:ln>
      </dgm:spPr>
      <dgm:t>
        <a:bodyPr/>
        <a:lstStyle/>
        <a:p>
          <a:r>
            <a:rPr lang="zh-TW" sz="1200" b="0" dirty="0">
              <a:latin typeface="Calibri Light" panose="020F0302020204030204" pitchFamily="34" charset="0"/>
              <a:ea typeface="PMingLiU"/>
              <a:cs typeface="Calibri Light" panose="020F0302020204030204" pitchFamily="34" charset="0"/>
            </a:rPr>
            <a:t>行政管理者</a:t>
          </a:r>
        </a:p>
      </dgm:t>
    </dgm:pt>
    <dgm:pt modelId="{5B4EC640-6B2A-4627-9BCD-8B55D3E1C9F2}" type="parTrans" cxnId="{0375FD94-2900-499E-B848-B294D04EAA21}">
      <dgm:prSet/>
      <dgm:spPr/>
      <dgm:t>
        <a:bodyPr/>
        <a:lstStyle/>
        <a:p>
          <a:endParaRPr lang="en-US"/>
        </a:p>
      </dgm:t>
    </dgm:pt>
    <dgm:pt modelId="{34226B5C-91EC-45CF-B011-B2340C7491C4}" type="sibTrans" cxnId="{0375FD94-2900-499E-B848-B294D04EAA21}">
      <dgm:prSet/>
      <dgm:spPr/>
      <dgm:t>
        <a:bodyPr/>
        <a:lstStyle/>
        <a:p>
          <a:endParaRPr lang="en-US"/>
        </a:p>
      </dgm:t>
    </dgm:pt>
    <dgm:pt modelId="{50F82A0C-ED8F-44A9-A7B0-89315E08489E}">
      <dgm:prSet phldrT="[Text]" custT="1"/>
      <dgm:spPr>
        <a:solidFill>
          <a:srgbClr val="54565A"/>
        </a:solidFill>
        <a:ln>
          <a:solidFill>
            <a:srgbClr val="EBB700"/>
          </a:solidFill>
        </a:ln>
      </dgm:spPr>
      <dgm:t>
        <a:bodyPr/>
        <a:lstStyle/>
        <a:p>
          <a:r>
            <a:rPr lang="zh-TW" sz="1200" b="0" dirty="0">
              <a:latin typeface="Calibri Light" panose="020F0302020204030204" pitchFamily="34" charset="0"/>
              <a:ea typeface="PMingLiU"/>
              <a:cs typeface="Calibri Light" panose="020F0302020204030204" pitchFamily="34" charset="0"/>
            </a:rPr>
            <a:t>顾问</a:t>
          </a:r>
        </a:p>
      </dgm:t>
    </dgm:pt>
    <dgm:pt modelId="{C560D3F2-49A3-4EDD-B2FE-C939F3F7DD73}" type="parTrans" cxnId="{9B29A414-AB83-4BB4-9ED9-6A061490CC28}">
      <dgm:prSet/>
      <dgm:spPr/>
      <dgm:t>
        <a:bodyPr/>
        <a:lstStyle/>
        <a:p>
          <a:endParaRPr lang="en-US"/>
        </a:p>
      </dgm:t>
    </dgm:pt>
    <dgm:pt modelId="{3AB559C1-D1A4-43FA-9DD1-0F665A1741DB}" type="sibTrans" cxnId="{9B29A414-AB83-4BB4-9ED9-6A061490CC28}">
      <dgm:prSet/>
      <dgm:spPr/>
      <dgm:t>
        <a:bodyPr/>
        <a:lstStyle/>
        <a:p>
          <a:endParaRPr lang="en-US"/>
        </a:p>
      </dgm:t>
    </dgm:pt>
    <dgm:pt modelId="{02DF3932-6CF1-4B8E-A9BF-EA89486F903E}">
      <dgm:prSet phldrT="[Text]" custT="1"/>
      <dgm:spPr>
        <a:solidFill>
          <a:srgbClr val="54565A"/>
        </a:solidFill>
        <a:ln>
          <a:solidFill>
            <a:srgbClr val="EBB700"/>
          </a:solidFill>
        </a:ln>
      </dgm:spPr>
      <dgm:t>
        <a:bodyPr/>
        <a:lstStyle/>
        <a:p>
          <a:pPr algn="r"/>
          <a:r>
            <a:rPr lang="zh-TW" sz="1200" b="0" dirty="0">
              <a:latin typeface="Calibri Light" panose="020F0302020204030204" pitchFamily="34" charset="0"/>
              <a:ea typeface="PMingLiU"/>
              <a:cs typeface="Calibri Light" panose="020F0302020204030204" pitchFamily="34" charset="0"/>
            </a:rPr>
            <a:t>联络人</a:t>
          </a:r>
        </a:p>
      </dgm:t>
    </dgm:pt>
    <dgm:pt modelId="{07D1796A-3245-431C-9265-86E5154BAABF}" type="parTrans" cxnId="{395F0DC7-9188-4003-9970-8B0B55106E02}">
      <dgm:prSet/>
      <dgm:spPr/>
      <dgm:t>
        <a:bodyPr/>
        <a:lstStyle/>
        <a:p>
          <a:endParaRPr lang="en-US"/>
        </a:p>
      </dgm:t>
    </dgm:pt>
    <dgm:pt modelId="{D7AFFC8C-2B81-48EF-B277-E1E42FDE4115}" type="sibTrans" cxnId="{395F0DC7-9188-4003-9970-8B0B55106E02}">
      <dgm:prSet/>
      <dgm:spPr/>
      <dgm:t>
        <a:bodyPr/>
        <a:lstStyle/>
        <a:p>
          <a:endParaRPr lang="en-US"/>
        </a:p>
      </dgm:t>
    </dgm:pt>
    <dgm:pt modelId="{58CCA04C-C74A-4022-B52E-C2A1151DD35B}">
      <dgm:prSet phldrT="[Text]" custT="1"/>
      <dgm:spPr>
        <a:solidFill>
          <a:srgbClr val="54565A"/>
        </a:solidFill>
        <a:ln>
          <a:solidFill>
            <a:srgbClr val="EBB700"/>
          </a:solidFill>
        </a:ln>
      </dgm:spPr>
      <dgm:t>
        <a:bodyPr/>
        <a:lstStyle/>
        <a:p>
          <a:r>
            <a:rPr lang="zh-TW" sz="1200" dirty="0">
              <a:latin typeface="Calibri Light" panose="020F0302020204030204" pitchFamily="34" charset="0"/>
              <a:ea typeface="PMingLiU"/>
              <a:cs typeface="Calibri Light" panose="020F0302020204030204" pitchFamily="34" charset="0"/>
            </a:rPr>
            <a:t>热情</a:t>
          </a:r>
        </a:p>
      </dgm:t>
    </dgm:pt>
    <dgm:pt modelId="{41113E3B-BC74-4DA4-AB72-40CDA6C2700C}" type="parTrans" cxnId="{E43EEAF1-A207-4AF0-982F-27FCDFE5FED2}">
      <dgm:prSet/>
      <dgm:spPr/>
      <dgm:t>
        <a:bodyPr/>
        <a:lstStyle/>
        <a:p>
          <a:endParaRPr lang="en-US"/>
        </a:p>
      </dgm:t>
    </dgm:pt>
    <dgm:pt modelId="{55ACC210-0FEC-4CE5-9D51-37F2741064E2}" type="sibTrans" cxnId="{E43EEAF1-A207-4AF0-982F-27FCDFE5FED2}">
      <dgm:prSet/>
      <dgm:spPr/>
      <dgm:t>
        <a:bodyPr/>
        <a:lstStyle/>
        <a:p>
          <a:endParaRPr lang="en-US"/>
        </a:p>
      </dgm:t>
    </dgm:pt>
    <dgm:pt modelId="{979F81AA-DDBF-44A6-9904-7BFB531159E1}">
      <dgm:prSet phldrT="[Text]" custT="1"/>
      <dgm:spPr>
        <a:solidFill>
          <a:srgbClr val="54565A"/>
        </a:solidFill>
        <a:ln>
          <a:solidFill>
            <a:srgbClr val="EBB700"/>
          </a:solidFill>
        </a:ln>
      </dgm:spPr>
      <dgm:t>
        <a:bodyPr/>
        <a:lstStyle/>
        <a:p>
          <a:r>
            <a:rPr lang="zh-TW" sz="1200" dirty="0">
              <a:latin typeface="Calibri Light" panose="020F0302020204030204" pitchFamily="34" charset="0"/>
              <a:ea typeface="PMingLiU"/>
              <a:cs typeface="Calibri Light" panose="020F0302020204030204" pitchFamily="34" charset="0"/>
            </a:rPr>
            <a:t>技术熟练的演示者</a:t>
          </a:r>
        </a:p>
      </dgm:t>
    </dgm:pt>
    <dgm:pt modelId="{73CAD9D7-D4E3-43DA-BC04-5BFFA11D31F9}" type="parTrans" cxnId="{BDB4103B-46CB-4569-9AB3-E46C78A50A64}">
      <dgm:prSet/>
      <dgm:spPr/>
      <dgm:t>
        <a:bodyPr/>
        <a:lstStyle/>
        <a:p>
          <a:endParaRPr lang="en-US"/>
        </a:p>
      </dgm:t>
    </dgm:pt>
    <dgm:pt modelId="{1063451E-2BB8-4B49-8BDE-106477CF78FF}" type="sibTrans" cxnId="{BDB4103B-46CB-4569-9AB3-E46C78A50A64}">
      <dgm:prSet/>
      <dgm:spPr/>
      <dgm:t>
        <a:bodyPr/>
        <a:lstStyle/>
        <a:p>
          <a:endParaRPr lang="en-US"/>
        </a:p>
      </dgm:t>
    </dgm:pt>
    <dgm:pt modelId="{B4F54436-2CE4-44F9-9E11-9797AD221C6D}">
      <dgm:prSet phldrT="[Text]" custT="1"/>
      <dgm:spPr>
        <a:solidFill>
          <a:srgbClr val="54565A"/>
        </a:solidFill>
        <a:ln>
          <a:solidFill>
            <a:srgbClr val="EBB700"/>
          </a:solidFill>
        </a:ln>
      </dgm:spPr>
      <dgm:t>
        <a:bodyPr/>
        <a:lstStyle/>
        <a:p>
          <a:pPr algn="l"/>
          <a:r>
            <a:rPr lang="zh-TW" sz="1200" dirty="0">
              <a:latin typeface="Calibri Light" panose="020F0302020204030204" pitchFamily="34" charset="0"/>
              <a:ea typeface="PMingLiU"/>
              <a:cs typeface="Calibri Light" panose="020F0302020204030204" pitchFamily="34" charset="0"/>
            </a:rPr>
            <a:t>倾听者</a:t>
          </a:r>
        </a:p>
      </dgm:t>
    </dgm:pt>
    <dgm:pt modelId="{DCE60B58-1987-4241-B60B-39B64C320056}" type="parTrans" cxnId="{B54AFCBF-5A1B-4100-89D9-CCA7941EA3C5}">
      <dgm:prSet/>
      <dgm:spPr/>
      <dgm:t>
        <a:bodyPr/>
        <a:lstStyle/>
        <a:p>
          <a:endParaRPr lang="en-US"/>
        </a:p>
      </dgm:t>
    </dgm:pt>
    <dgm:pt modelId="{4703DE9F-318D-49C3-BC65-6EA7299A7FAB}" type="sibTrans" cxnId="{B54AFCBF-5A1B-4100-89D9-CCA7941EA3C5}">
      <dgm:prSet/>
      <dgm:spPr/>
      <dgm:t>
        <a:bodyPr/>
        <a:lstStyle/>
        <a:p>
          <a:endParaRPr lang="en-US"/>
        </a:p>
      </dgm:t>
    </dgm:pt>
    <dgm:pt modelId="{2E204A8A-ABDB-4EA6-8C75-4B3578FAC632}">
      <dgm:prSet phldrT="[Text]"/>
      <dgm:spPr>
        <a:solidFill>
          <a:srgbClr val="54565A"/>
        </a:solidFill>
        <a:ln>
          <a:solidFill>
            <a:srgbClr val="EBB700"/>
          </a:solidFill>
        </a:ln>
      </dgm:spPr>
      <dgm:t>
        <a:bodyPr/>
        <a:lstStyle/>
        <a:p>
          <a:r>
            <a:rPr lang="zh-TW" dirty="0">
              <a:latin typeface="Calibri Light" panose="020F0302020204030204" pitchFamily="34" charset="0"/>
              <a:ea typeface="PMingLiU"/>
              <a:cs typeface="Calibri Light" panose="020F0302020204030204" pitchFamily="34" charset="0"/>
            </a:rPr>
            <a:t>科技</a:t>
          </a:r>
        </a:p>
      </dgm:t>
    </dgm:pt>
    <dgm:pt modelId="{FCC3AB42-727C-4797-AFA5-9B0C854CB159}" type="parTrans" cxnId="{2BD94893-EE06-40EF-BB82-EEAD87CE84BF}">
      <dgm:prSet/>
      <dgm:spPr/>
      <dgm:t>
        <a:bodyPr/>
        <a:lstStyle/>
        <a:p>
          <a:endParaRPr lang="en-US"/>
        </a:p>
      </dgm:t>
    </dgm:pt>
    <dgm:pt modelId="{7A1EAF4E-ED2B-4DE1-A2B0-73295B8EDCCC}" type="sibTrans" cxnId="{2BD94893-EE06-40EF-BB82-EEAD87CE84BF}">
      <dgm:prSet/>
      <dgm:spPr/>
      <dgm:t>
        <a:bodyPr/>
        <a:lstStyle/>
        <a:p>
          <a:endParaRPr lang="en-US"/>
        </a:p>
      </dgm:t>
    </dgm:pt>
    <dgm:pt modelId="{84109E80-8CA9-45AE-A682-D57FFE1C0CA1}" type="pres">
      <dgm:prSet presAssocID="{54868E5A-9077-416F-B000-12B10E9B073A}" presName="cycle" presStyleCnt="0">
        <dgm:presLayoutVars>
          <dgm:dir/>
          <dgm:resizeHandles val="exact"/>
        </dgm:presLayoutVars>
      </dgm:prSet>
      <dgm:spPr/>
    </dgm:pt>
    <dgm:pt modelId="{1DB399C2-C44F-43FE-AC84-368A62640879}" type="pres">
      <dgm:prSet presAssocID="{F89ADAA0-3C2B-452A-A2ED-5EB487A82E30}" presName="node" presStyleLbl="node1" presStyleIdx="0" presStyleCnt="7" custScaleX="107323" custScaleY="100000" custRadScaleRad="99037" custRadScaleInc="-18182">
        <dgm:presLayoutVars>
          <dgm:bulletEnabled val="1"/>
        </dgm:presLayoutVars>
      </dgm:prSet>
      <dgm:spPr/>
    </dgm:pt>
    <dgm:pt modelId="{86D44CA1-2F25-4670-A8CE-5C69F9BA1B92}" type="pres">
      <dgm:prSet presAssocID="{F89ADAA0-3C2B-452A-A2ED-5EB487A82E30}" presName="spNode" presStyleCnt="0"/>
      <dgm:spPr/>
    </dgm:pt>
    <dgm:pt modelId="{2FCAE97D-2E7D-4EEA-9F53-050E29B433BB}" type="pres">
      <dgm:prSet presAssocID="{34226B5C-91EC-45CF-B011-B2340C7491C4}" presName="sibTrans" presStyleLbl="sibTrans1D1" presStyleIdx="0" presStyleCnt="7"/>
      <dgm:spPr/>
    </dgm:pt>
    <dgm:pt modelId="{431520AE-621C-4B5C-923F-2CBD5DB03151}" type="pres">
      <dgm:prSet presAssocID="{50F82A0C-ED8F-44A9-A7B0-89315E08489E}" presName="node" presStyleLbl="node1" presStyleIdx="1" presStyleCnt="7">
        <dgm:presLayoutVars>
          <dgm:bulletEnabled val="1"/>
        </dgm:presLayoutVars>
      </dgm:prSet>
      <dgm:spPr/>
    </dgm:pt>
    <dgm:pt modelId="{3717958B-1802-4FD8-AA5A-B08DCF1EEE5C}" type="pres">
      <dgm:prSet presAssocID="{50F82A0C-ED8F-44A9-A7B0-89315E08489E}" presName="spNode" presStyleCnt="0"/>
      <dgm:spPr/>
    </dgm:pt>
    <dgm:pt modelId="{399A343C-DA5B-4B57-9079-7FEB57BC26EE}" type="pres">
      <dgm:prSet presAssocID="{3AB559C1-D1A4-43FA-9DD1-0F665A1741DB}" presName="sibTrans" presStyleLbl="sibTrans1D1" presStyleIdx="1" presStyleCnt="7"/>
      <dgm:spPr/>
    </dgm:pt>
    <dgm:pt modelId="{BE6D6F3E-9919-48EF-9615-3760B7A8F66E}" type="pres">
      <dgm:prSet presAssocID="{02DF3932-6CF1-4B8E-A9BF-EA89486F903E}" presName="node" presStyleLbl="node1" presStyleIdx="2" presStyleCnt="7" custScaleX="90909" custScaleY="90909">
        <dgm:presLayoutVars>
          <dgm:bulletEnabled val="1"/>
        </dgm:presLayoutVars>
      </dgm:prSet>
      <dgm:spPr/>
    </dgm:pt>
    <dgm:pt modelId="{2786E5BE-6865-41AD-9DD2-5E9BE4B779A7}" type="pres">
      <dgm:prSet presAssocID="{02DF3932-6CF1-4B8E-A9BF-EA89486F903E}" presName="spNode" presStyleCnt="0"/>
      <dgm:spPr/>
    </dgm:pt>
    <dgm:pt modelId="{AD3F2E67-02D8-4531-B6F2-08EC5CEDCBA5}" type="pres">
      <dgm:prSet presAssocID="{D7AFFC8C-2B81-48EF-B277-E1E42FDE4115}" presName="sibTrans" presStyleLbl="sibTrans1D1" presStyleIdx="2" presStyleCnt="7"/>
      <dgm:spPr/>
    </dgm:pt>
    <dgm:pt modelId="{4893A52E-F9D1-4B5F-BC3C-BDAEE48174E6}" type="pres">
      <dgm:prSet presAssocID="{58CCA04C-C74A-4022-B52E-C2A1151DD35B}" presName="node" presStyleLbl="node1" presStyleIdx="3" presStyleCnt="7">
        <dgm:presLayoutVars>
          <dgm:bulletEnabled val="1"/>
        </dgm:presLayoutVars>
      </dgm:prSet>
      <dgm:spPr/>
    </dgm:pt>
    <dgm:pt modelId="{4D144993-E12B-4735-B6FD-6EC75B2738A8}" type="pres">
      <dgm:prSet presAssocID="{58CCA04C-C74A-4022-B52E-C2A1151DD35B}" presName="spNode" presStyleCnt="0"/>
      <dgm:spPr/>
    </dgm:pt>
    <dgm:pt modelId="{481D39C9-34C4-48D2-B33B-8B9855B6F190}" type="pres">
      <dgm:prSet presAssocID="{55ACC210-0FEC-4CE5-9D51-37F2741064E2}" presName="sibTrans" presStyleLbl="sibTrans1D1" presStyleIdx="3" presStyleCnt="7"/>
      <dgm:spPr/>
    </dgm:pt>
    <dgm:pt modelId="{7BCB6EB6-CC09-40C6-8E24-7E5D448CCA6F}" type="pres">
      <dgm:prSet presAssocID="{979F81AA-DDBF-44A6-9904-7BFB531159E1}" presName="node" presStyleLbl="node1" presStyleIdx="4" presStyleCnt="7">
        <dgm:presLayoutVars>
          <dgm:bulletEnabled val="1"/>
        </dgm:presLayoutVars>
      </dgm:prSet>
      <dgm:spPr/>
    </dgm:pt>
    <dgm:pt modelId="{35172343-BF4A-4849-8762-15CF2FC442CD}" type="pres">
      <dgm:prSet presAssocID="{979F81AA-DDBF-44A6-9904-7BFB531159E1}" presName="spNode" presStyleCnt="0"/>
      <dgm:spPr/>
    </dgm:pt>
    <dgm:pt modelId="{4C09CBC2-0DF6-4CA2-8834-FDC42239A676}" type="pres">
      <dgm:prSet presAssocID="{1063451E-2BB8-4B49-8BDE-106477CF78FF}" presName="sibTrans" presStyleLbl="sibTrans1D1" presStyleIdx="4" presStyleCnt="7"/>
      <dgm:spPr/>
    </dgm:pt>
    <dgm:pt modelId="{B5C30E7B-2012-4477-9B47-CAEFBD03A6F8}" type="pres">
      <dgm:prSet presAssocID="{B4F54436-2CE4-44F9-9E11-9797AD221C6D}" presName="node" presStyleLbl="node1" presStyleIdx="5" presStyleCnt="7" custScaleX="90909" custScaleY="90909">
        <dgm:presLayoutVars>
          <dgm:bulletEnabled val="1"/>
        </dgm:presLayoutVars>
      </dgm:prSet>
      <dgm:spPr/>
    </dgm:pt>
    <dgm:pt modelId="{4374FEFE-1D03-4396-B457-097BC541C7C2}" type="pres">
      <dgm:prSet presAssocID="{B4F54436-2CE4-44F9-9E11-9797AD221C6D}" presName="spNode" presStyleCnt="0"/>
      <dgm:spPr/>
    </dgm:pt>
    <dgm:pt modelId="{3A61EB1C-935F-4D92-B54E-198B71473C0B}" type="pres">
      <dgm:prSet presAssocID="{4703DE9F-318D-49C3-BC65-6EA7299A7FAB}" presName="sibTrans" presStyleLbl="sibTrans1D1" presStyleIdx="5" presStyleCnt="7"/>
      <dgm:spPr/>
    </dgm:pt>
    <dgm:pt modelId="{F1CECF3A-44E3-4E43-A692-86DA868B2528}" type="pres">
      <dgm:prSet presAssocID="{2E204A8A-ABDB-4EA6-8C75-4B3578FAC632}" presName="node" presStyleLbl="node1" presStyleIdx="6" presStyleCnt="7" custScaleX="100000" custScaleY="100000">
        <dgm:presLayoutVars>
          <dgm:bulletEnabled val="1"/>
        </dgm:presLayoutVars>
      </dgm:prSet>
      <dgm:spPr/>
    </dgm:pt>
    <dgm:pt modelId="{934D13A0-46D3-4638-B700-CA4C71932A6B}" type="pres">
      <dgm:prSet presAssocID="{2E204A8A-ABDB-4EA6-8C75-4B3578FAC632}" presName="spNode" presStyleCnt="0"/>
      <dgm:spPr/>
    </dgm:pt>
    <dgm:pt modelId="{CE93910E-755F-408E-A3CF-52B9026C306E}" type="pres">
      <dgm:prSet presAssocID="{7A1EAF4E-ED2B-4DE1-A2B0-73295B8EDCCC}" presName="sibTrans" presStyleLbl="sibTrans1D1" presStyleIdx="6" presStyleCnt="7"/>
      <dgm:spPr/>
    </dgm:pt>
  </dgm:ptLst>
  <dgm:cxnLst>
    <dgm:cxn modelId="{7F5C960A-CE05-46E3-8FAA-848596F98401}" type="presOf" srcId="{55ACC210-0FEC-4CE5-9D51-37F2741064E2}" destId="{481D39C9-34C4-48D2-B33B-8B9855B6F190}" srcOrd="0" destOrd="0" presId="urn:microsoft.com/office/officeart/2005/8/layout/cycle6"/>
    <dgm:cxn modelId="{9B29A414-AB83-4BB4-9ED9-6A061490CC28}" srcId="{54868E5A-9077-416F-B000-12B10E9B073A}" destId="{50F82A0C-ED8F-44A9-A7B0-89315E08489E}" srcOrd="1" destOrd="0" parTransId="{C560D3F2-49A3-4EDD-B2FE-C939F3F7DD73}" sibTransId="{3AB559C1-D1A4-43FA-9DD1-0F665A1741DB}"/>
    <dgm:cxn modelId="{7CE2941F-465D-43F0-ACB2-C995BB53A9F9}" type="presOf" srcId="{B4F54436-2CE4-44F9-9E11-9797AD221C6D}" destId="{B5C30E7B-2012-4477-9B47-CAEFBD03A6F8}" srcOrd="0" destOrd="0" presId="urn:microsoft.com/office/officeart/2005/8/layout/cycle6"/>
    <dgm:cxn modelId="{14864C2F-EC44-43E0-BEE4-47BC68B0C1AB}" type="presOf" srcId="{02DF3932-6CF1-4B8E-A9BF-EA89486F903E}" destId="{BE6D6F3E-9919-48EF-9615-3760B7A8F66E}" srcOrd="0" destOrd="0" presId="urn:microsoft.com/office/officeart/2005/8/layout/cycle6"/>
    <dgm:cxn modelId="{BDB4103B-46CB-4569-9AB3-E46C78A50A64}" srcId="{54868E5A-9077-416F-B000-12B10E9B073A}" destId="{979F81AA-DDBF-44A6-9904-7BFB531159E1}" srcOrd="4" destOrd="0" parTransId="{73CAD9D7-D4E3-43DA-BC04-5BFFA11D31F9}" sibTransId="{1063451E-2BB8-4B49-8BDE-106477CF78FF}"/>
    <dgm:cxn modelId="{C1EC3C40-A6CA-4B99-BEBC-FE7207C7243C}" type="presOf" srcId="{3AB559C1-D1A4-43FA-9DD1-0F665A1741DB}" destId="{399A343C-DA5B-4B57-9079-7FEB57BC26EE}" srcOrd="0" destOrd="0" presId="urn:microsoft.com/office/officeart/2005/8/layout/cycle6"/>
    <dgm:cxn modelId="{10E6A449-DD75-4FBB-9094-6296A9FA564F}" type="presOf" srcId="{1063451E-2BB8-4B49-8BDE-106477CF78FF}" destId="{4C09CBC2-0DF6-4CA2-8834-FDC42239A676}" srcOrd="0" destOrd="0" presId="urn:microsoft.com/office/officeart/2005/8/layout/cycle6"/>
    <dgm:cxn modelId="{DF707858-7491-41E6-8064-C5FC2A9BB969}" type="presOf" srcId="{58CCA04C-C74A-4022-B52E-C2A1151DD35B}" destId="{4893A52E-F9D1-4B5F-BC3C-BDAEE48174E6}" srcOrd="0" destOrd="0" presId="urn:microsoft.com/office/officeart/2005/8/layout/cycle6"/>
    <dgm:cxn modelId="{7D55DE8E-70C9-4D91-9BD3-FE97A7B102F3}" type="presOf" srcId="{34226B5C-91EC-45CF-B011-B2340C7491C4}" destId="{2FCAE97D-2E7D-4EEA-9F53-050E29B433BB}" srcOrd="0" destOrd="0" presId="urn:microsoft.com/office/officeart/2005/8/layout/cycle6"/>
    <dgm:cxn modelId="{2BD94893-EE06-40EF-BB82-EEAD87CE84BF}" srcId="{54868E5A-9077-416F-B000-12B10E9B073A}" destId="{2E204A8A-ABDB-4EA6-8C75-4B3578FAC632}" srcOrd="6" destOrd="0" parTransId="{FCC3AB42-727C-4797-AFA5-9B0C854CB159}" sibTransId="{7A1EAF4E-ED2B-4DE1-A2B0-73295B8EDCCC}"/>
    <dgm:cxn modelId="{0375FD94-2900-499E-B848-B294D04EAA21}" srcId="{54868E5A-9077-416F-B000-12B10E9B073A}" destId="{F89ADAA0-3C2B-452A-A2ED-5EB487A82E30}" srcOrd="0" destOrd="0" parTransId="{5B4EC640-6B2A-4627-9BCD-8B55D3E1C9F2}" sibTransId="{34226B5C-91EC-45CF-B011-B2340C7491C4}"/>
    <dgm:cxn modelId="{8B11D695-E834-4480-BAE4-2A26D2B0EF6A}" type="presOf" srcId="{F89ADAA0-3C2B-452A-A2ED-5EB487A82E30}" destId="{1DB399C2-C44F-43FE-AC84-368A62640879}" srcOrd="0" destOrd="0" presId="urn:microsoft.com/office/officeart/2005/8/layout/cycle6"/>
    <dgm:cxn modelId="{69ACEA99-7556-4091-92C5-89678B0B5798}" type="presOf" srcId="{7A1EAF4E-ED2B-4DE1-A2B0-73295B8EDCCC}" destId="{CE93910E-755F-408E-A3CF-52B9026C306E}" srcOrd="0" destOrd="0" presId="urn:microsoft.com/office/officeart/2005/8/layout/cycle6"/>
    <dgm:cxn modelId="{245B22A9-4DEB-4FEB-8187-0B550C614B62}" type="presOf" srcId="{2E204A8A-ABDB-4EA6-8C75-4B3578FAC632}" destId="{F1CECF3A-44E3-4E43-A692-86DA868B2528}" srcOrd="0" destOrd="0" presId="urn:microsoft.com/office/officeart/2005/8/layout/cycle6"/>
    <dgm:cxn modelId="{675250AA-4BAC-4F57-A585-C2ADC0725797}" type="presOf" srcId="{979F81AA-DDBF-44A6-9904-7BFB531159E1}" destId="{7BCB6EB6-CC09-40C6-8E24-7E5D448CCA6F}" srcOrd="0" destOrd="0" presId="urn:microsoft.com/office/officeart/2005/8/layout/cycle6"/>
    <dgm:cxn modelId="{8817F2B7-AE3E-4CDA-A160-72A937FFDC36}" type="presOf" srcId="{50F82A0C-ED8F-44A9-A7B0-89315E08489E}" destId="{431520AE-621C-4B5C-923F-2CBD5DB03151}" srcOrd="0" destOrd="0" presId="urn:microsoft.com/office/officeart/2005/8/layout/cycle6"/>
    <dgm:cxn modelId="{B54AFCBF-5A1B-4100-89D9-CCA7941EA3C5}" srcId="{54868E5A-9077-416F-B000-12B10E9B073A}" destId="{B4F54436-2CE4-44F9-9E11-9797AD221C6D}" srcOrd="5" destOrd="0" parTransId="{DCE60B58-1987-4241-B60B-39B64C320056}" sibTransId="{4703DE9F-318D-49C3-BC65-6EA7299A7FAB}"/>
    <dgm:cxn modelId="{395F0DC7-9188-4003-9970-8B0B55106E02}" srcId="{54868E5A-9077-416F-B000-12B10E9B073A}" destId="{02DF3932-6CF1-4B8E-A9BF-EA89486F903E}" srcOrd="2" destOrd="0" parTransId="{07D1796A-3245-431C-9265-86E5154BAABF}" sibTransId="{D7AFFC8C-2B81-48EF-B277-E1E42FDE4115}"/>
    <dgm:cxn modelId="{32B76DC7-BAD0-47E5-B8EA-CC05D69CEB05}" type="presOf" srcId="{D7AFFC8C-2B81-48EF-B277-E1E42FDE4115}" destId="{AD3F2E67-02D8-4531-B6F2-08EC5CEDCBA5}" srcOrd="0" destOrd="0" presId="urn:microsoft.com/office/officeart/2005/8/layout/cycle6"/>
    <dgm:cxn modelId="{955BBBCE-F055-414D-B3D1-A572AA6F8064}" type="presOf" srcId="{54868E5A-9077-416F-B000-12B10E9B073A}" destId="{84109E80-8CA9-45AE-A682-D57FFE1C0CA1}" srcOrd="0" destOrd="0" presId="urn:microsoft.com/office/officeart/2005/8/layout/cycle6"/>
    <dgm:cxn modelId="{E43EEAF1-A207-4AF0-982F-27FCDFE5FED2}" srcId="{54868E5A-9077-416F-B000-12B10E9B073A}" destId="{58CCA04C-C74A-4022-B52E-C2A1151DD35B}" srcOrd="3" destOrd="0" parTransId="{41113E3B-BC74-4DA4-AB72-40CDA6C2700C}" sibTransId="{55ACC210-0FEC-4CE5-9D51-37F2741064E2}"/>
    <dgm:cxn modelId="{02907BF6-43B2-4A6C-9351-3F3DFF42F201}" type="presOf" srcId="{4703DE9F-318D-49C3-BC65-6EA7299A7FAB}" destId="{3A61EB1C-935F-4D92-B54E-198B71473C0B}" srcOrd="0" destOrd="0" presId="urn:microsoft.com/office/officeart/2005/8/layout/cycle6"/>
    <dgm:cxn modelId="{0AD5EB09-B70F-4FFD-8591-27BAFD45EDA0}" type="presParOf" srcId="{84109E80-8CA9-45AE-A682-D57FFE1C0CA1}" destId="{1DB399C2-C44F-43FE-AC84-368A62640879}" srcOrd="0" destOrd="0" presId="urn:microsoft.com/office/officeart/2005/8/layout/cycle6"/>
    <dgm:cxn modelId="{AE205361-B67D-4C16-90A2-F064A18693EF}" type="presParOf" srcId="{84109E80-8CA9-45AE-A682-D57FFE1C0CA1}" destId="{86D44CA1-2F25-4670-A8CE-5C69F9BA1B92}" srcOrd="1" destOrd="0" presId="urn:microsoft.com/office/officeart/2005/8/layout/cycle6"/>
    <dgm:cxn modelId="{19F6A787-3BE6-4C4E-85AD-FD65FC707448}" type="presParOf" srcId="{84109E80-8CA9-45AE-A682-D57FFE1C0CA1}" destId="{2FCAE97D-2E7D-4EEA-9F53-050E29B433BB}" srcOrd="2" destOrd="0" presId="urn:microsoft.com/office/officeart/2005/8/layout/cycle6"/>
    <dgm:cxn modelId="{E77515D1-094D-49B7-9189-C705A65108C5}" type="presParOf" srcId="{84109E80-8CA9-45AE-A682-D57FFE1C0CA1}" destId="{431520AE-621C-4B5C-923F-2CBD5DB03151}" srcOrd="3" destOrd="0" presId="urn:microsoft.com/office/officeart/2005/8/layout/cycle6"/>
    <dgm:cxn modelId="{4ED69D36-339A-48D6-8BAF-5B97F2DC2B6D}" type="presParOf" srcId="{84109E80-8CA9-45AE-A682-D57FFE1C0CA1}" destId="{3717958B-1802-4FD8-AA5A-B08DCF1EEE5C}" srcOrd="4" destOrd="0" presId="urn:microsoft.com/office/officeart/2005/8/layout/cycle6"/>
    <dgm:cxn modelId="{EBE41BA5-B370-49A1-BB63-83A657F0BBEE}" type="presParOf" srcId="{84109E80-8CA9-45AE-A682-D57FFE1C0CA1}" destId="{399A343C-DA5B-4B57-9079-7FEB57BC26EE}" srcOrd="5" destOrd="0" presId="urn:microsoft.com/office/officeart/2005/8/layout/cycle6"/>
    <dgm:cxn modelId="{611E5CEC-69F6-4BF9-B3C2-165D12980E07}" type="presParOf" srcId="{84109E80-8CA9-45AE-A682-D57FFE1C0CA1}" destId="{BE6D6F3E-9919-48EF-9615-3760B7A8F66E}" srcOrd="6" destOrd="0" presId="urn:microsoft.com/office/officeart/2005/8/layout/cycle6"/>
    <dgm:cxn modelId="{9382DD08-9590-44AD-A40E-510DC65D306E}" type="presParOf" srcId="{84109E80-8CA9-45AE-A682-D57FFE1C0CA1}" destId="{2786E5BE-6865-41AD-9DD2-5E9BE4B779A7}" srcOrd="7" destOrd="0" presId="urn:microsoft.com/office/officeart/2005/8/layout/cycle6"/>
    <dgm:cxn modelId="{28DAD6C8-D3FD-4058-B425-1686AA67407A}" type="presParOf" srcId="{84109E80-8CA9-45AE-A682-D57FFE1C0CA1}" destId="{AD3F2E67-02D8-4531-B6F2-08EC5CEDCBA5}" srcOrd="8" destOrd="0" presId="urn:microsoft.com/office/officeart/2005/8/layout/cycle6"/>
    <dgm:cxn modelId="{2EF88FFE-B62D-4FA1-85A4-0A4334CDA57F}" type="presParOf" srcId="{84109E80-8CA9-45AE-A682-D57FFE1C0CA1}" destId="{4893A52E-F9D1-4B5F-BC3C-BDAEE48174E6}" srcOrd="9" destOrd="0" presId="urn:microsoft.com/office/officeart/2005/8/layout/cycle6"/>
    <dgm:cxn modelId="{8FD72D67-A7F8-45EC-8A91-F21D43B45C42}" type="presParOf" srcId="{84109E80-8CA9-45AE-A682-D57FFE1C0CA1}" destId="{4D144993-E12B-4735-B6FD-6EC75B2738A8}" srcOrd="10" destOrd="0" presId="urn:microsoft.com/office/officeart/2005/8/layout/cycle6"/>
    <dgm:cxn modelId="{4A586523-F5C9-47A1-8060-CB4CED201731}" type="presParOf" srcId="{84109E80-8CA9-45AE-A682-D57FFE1C0CA1}" destId="{481D39C9-34C4-48D2-B33B-8B9855B6F190}" srcOrd="11" destOrd="0" presId="urn:microsoft.com/office/officeart/2005/8/layout/cycle6"/>
    <dgm:cxn modelId="{80F5E84A-1BCC-460C-AD7B-1AD59FF8395E}" type="presParOf" srcId="{84109E80-8CA9-45AE-A682-D57FFE1C0CA1}" destId="{7BCB6EB6-CC09-40C6-8E24-7E5D448CCA6F}" srcOrd="12" destOrd="0" presId="urn:microsoft.com/office/officeart/2005/8/layout/cycle6"/>
    <dgm:cxn modelId="{C3B63F13-0F5C-42F9-A2D6-3D4E8707F973}" type="presParOf" srcId="{84109E80-8CA9-45AE-A682-D57FFE1C0CA1}" destId="{35172343-BF4A-4849-8762-15CF2FC442CD}" srcOrd="13" destOrd="0" presId="urn:microsoft.com/office/officeart/2005/8/layout/cycle6"/>
    <dgm:cxn modelId="{BCCAC3CA-3D30-474C-98A5-14264B6DC4B9}" type="presParOf" srcId="{84109E80-8CA9-45AE-A682-D57FFE1C0CA1}" destId="{4C09CBC2-0DF6-4CA2-8834-FDC42239A676}" srcOrd="14" destOrd="0" presId="urn:microsoft.com/office/officeart/2005/8/layout/cycle6"/>
    <dgm:cxn modelId="{E719B6C9-BE6B-47E1-A166-1636C76507A8}" type="presParOf" srcId="{84109E80-8CA9-45AE-A682-D57FFE1C0CA1}" destId="{B5C30E7B-2012-4477-9B47-CAEFBD03A6F8}" srcOrd="15" destOrd="0" presId="urn:microsoft.com/office/officeart/2005/8/layout/cycle6"/>
    <dgm:cxn modelId="{0858AB4A-5B90-41D1-A10A-1345E6137A0B}" type="presParOf" srcId="{84109E80-8CA9-45AE-A682-D57FFE1C0CA1}" destId="{4374FEFE-1D03-4396-B457-097BC541C7C2}" srcOrd="16" destOrd="0" presId="urn:microsoft.com/office/officeart/2005/8/layout/cycle6"/>
    <dgm:cxn modelId="{2DEB2A6C-2500-4A7E-B708-BDD9227C4743}" type="presParOf" srcId="{84109E80-8CA9-45AE-A682-D57FFE1C0CA1}" destId="{3A61EB1C-935F-4D92-B54E-198B71473C0B}" srcOrd="17" destOrd="0" presId="urn:microsoft.com/office/officeart/2005/8/layout/cycle6"/>
    <dgm:cxn modelId="{8CAE5301-A77E-4E86-BAD8-474089EAAC24}" type="presParOf" srcId="{84109E80-8CA9-45AE-A682-D57FFE1C0CA1}" destId="{F1CECF3A-44E3-4E43-A692-86DA868B2528}" srcOrd="18" destOrd="0" presId="urn:microsoft.com/office/officeart/2005/8/layout/cycle6"/>
    <dgm:cxn modelId="{9A405191-C6F8-4D87-ABD8-C3DE5FEF2ECA}" type="presParOf" srcId="{84109E80-8CA9-45AE-A682-D57FFE1C0CA1}" destId="{934D13A0-46D3-4638-B700-CA4C71932A6B}" srcOrd="19" destOrd="0" presId="urn:microsoft.com/office/officeart/2005/8/layout/cycle6"/>
    <dgm:cxn modelId="{2006560F-C9F8-4B87-BEFE-BEF6935F82CE}" type="presParOf" srcId="{84109E80-8CA9-45AE-A682-D57FFE1C0CA1}" destId="{CE93910E-755F-408E-A3CF-52B9026C306E}" srcOrd="20" destOrd="0" presId="urn:microsoft.com/office/officeart/2005/8/layout/cycle6"/>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868E5A-9077-416F-B000-12B10E9B073A}" type="doc">
      <dgm:prSet loTypeId="urn:microsoft.com/office/officeart/2005/8/layout/cycle6" loCatId="relationship" qsTypeId="urn:microsoft.com/office/officeart/2005/8/quickstyle/simple1" qsCatId="simple" csTypeId="urn:microsoft.com/office/officeart/2005/8/colors/accent0_3" csCatId="mainScheme" phldr="1"/>
      <dgm:spPr/>
      <dgm:t>
        <a:bodyPr/>
        <a:lstStyle/>
        <a:p>
          <a:endParaRPr lang="en-US"/>
        </a:p>
      </dgm:t>
    </dgm:pt>
    <dgm:pt modelId="{F89ADAA0-3C2B-452A-A2ED-5EB487A82E30}">
      <dgm:prSet phldrT="[Text]" custT="1"/>
      <dgm:spPr>
        <a:ln>
          <a:solidFill>
            <a:srgbClr val="EBB700"/>
          </a:solidFill>
        </a:ln>
      </dgm:spPr>
      <dgm:t>
        <a:bodyPr/>
        <a:lstStyle/>
        <a:p>
          <a:r>
            <a:rPr lang="zh-TW" sz="1200" b="0" dirty="0">
              <a:latin typeface="Calibri Light" panose="020F0302020204030204" pitchFamily="34" charset="0"/>
              <a:ea typeface="PMingLiU"/>
              <a:cs typeface="Calibri Light" panose="020F0302020204030204" pitchFamily="34" charset="0"/>
            </a:rPr>
            <a:t>激励者</a:t>
          </a:r>
        </a:p>
      </dgm:t>
    </dgm:pt>
    <dgm:pt modelId="{5B4EC640-6B2A-4627-9BCD-8B55D3E1C9F2}" type="parTrans" cxnId="{0375FD94-2900-499E-B848-B294D04EAA21}">
      <dgm:prSet/>
      <dgm:spPr/>
      <dgm:t>
        <a:bodyPr/>
        <a:lstStyle/>
        <a:p>
          <a:endParaRPr lang="en-US"/>
        </a:p>
      </dgm:t>
    </dgm:pt>
    <dgm:pt modelId="{34226B5C-91EC-45CF-B011-B2340C7491C4}" type="sibTrans" cxnId="{0375FD94-2900-499E-B848-B294D04EAA21}">
      <dgm:prSet/>
      <dgm:spPr/>
      <dgm:t>
        <a:bodyPr/>
        <a:lstStyle/>
        <a:p>
          <a:endParaRPr lang="en-US"/>
        </a:p>
      </dgm:t>
    </dgm:pt>
    <dgm:pt modelId="{50F82A0C-ED8F-44A9-A7B0-89315E08489E}">
      <dgm:prSet phldrT="[Text]" custT="1"/>
      <dgm:spPr>
        <a:ln>
          <a:solidFill>
            <a:srgbClr val="EBB700"/>
          </a:solidFill>
        </a:ln>
      </dgm:spPr>
      <dgm:t>
        <a:bodyPr/>
        <a:lstStyle/>
        <a:p>
          <a:r>
            <a:rPr lang="zh-TW" sz="1200" b="0" dirty="0">
              <a:latin typeface="Calibri Light" panose="020F0302020204030204" pitchFamily="34" charset="0"/>
              <a:ea typeface="PMingLiU"/>
              <a:cs typeface="Calibri Light" panose="020F0302020204030204" pitchFamily="34" charset="0"/>
            </a:rPr>
            <a:t>培训导师</a:t>
          </a:r>
        </a:p>
      </dgm:t>
    </dgm:pt>
    <dgm:pt modelId="{C560D3F2-49A3-4EDD-B2FE-C939F3F7DD73}" type="parTrans" cxnId="{9B29A414-AB83-4BB4-9ED9-6A061490CC28}">
      <dgm:prSet/>
      <dgm:spPr/>
      <dgm:t>
        <a:bodyPr/>
        <a:lstStyle/>
        <a:p>
          <a:endParaRPr lang="en-US"/>
        </a:p>
      </dgm:t>
    </dgm:pt>
    <dgm:pt modelId="{3AB559C1-D1A4-43FA-9DD1-0F665A1741DB}" type="sibTrans" cxnId="{9B29A414-AB83-4BB4-9ED9-6A061490CC28}">
      <dgm:prSet/>
      <dgm:spPr/>
      <dgm:t>
        <a:bodyPr/>
        <a:lstStyle/>
        <a:p>
          <a:endParaRPr lang="en-US"/>
        </a:p>
      </dgm:t>
    </dgm:pt>
    <dgm:pt modelId="{02DF3932-6CF1-4B8E-A9BF-EA89486F903E}">
      <dgm:prSet phldrT="[Text]" custT="1"/>
      <dgm:spPr>
        <a:ln>
          <a:solidFill>
            <a:srgbClr val="EBB700"/>
          </a:solidFill>
        </a:ln>
      </dgm:spPr>
      <dgm:t>
        <a:bodyPr/>
        <a:lstStyle/>
        <a:p>
          <a:r>
            <a:rPr lang="zh-TW" sz="1200" b="0" dirty="0">
              <a:latin typeface="Calibri Light" panose="020F0302020204030204" pitchFamily="34" charset="0"/>
              <a:ea typeface="PMingLiU"/>
              <a:cs typeface="Calibri Light" panose="020F0302020204030204" pitchFamily="34" charset="0"/>
            </a:rPr>
            <a:t>沟通者</a:t>
          </a:r>
        </a:p>
      </dgm:t>
    </dgm:pt>
    <dgm:pt modelId="{07D1796A-3245-431C-9265-86E5154BAABF}" type="parTrans" cxnId="{395F0DC7-9188-4003-9970-8B0B55106E02}">
      <dgm:prSet/>
      <dgm:spPr/>
      <dgm:t>
        <a:bodyPr/>
        <a:lstStyle/>
        <a:p>
          <a:endParaRPr lang="en-US"/>
        </a:p>
      </dgm:t>
    </dgm:pt>
    <dgm:pt modelId="{D7AFFC8C-2B81-48EF-B277-E1E42FDE4115}" type="sibTrans" cxnId="{395F0DC7-9188-4003-9970-8B0B55106E02}">
      <dgm:prSet/>
      <dgm:spPr/>
      <dgm:t>
        <a:bodyPr/>
        <a:lstStyle/>
        <a:p>
          <a:endParaRPr lang="en-US"/>
        </a:p>
      </dgm:t>
    </dgm:pt>
    <dgm:pt modelId="{58CCA04C-C74A-4022-B52E-C2A1151DD35B}">
      <dgm:prSet phldrT="[Text]" custT="1"/>
      <dgm:spPr>
        <a:ln>
          <a:solidFill>
            <a:srgbClr val="EBB700"/>
          </a:solidFill>
        </a:ln>
      </dgm:spPr>
      <dgm:t>
        <a:bodyPr/>
        <a:lstStyle/>
        <a:p>
          <a:r>
            <a:rPr lang="zh-TW" sz="1200" b="0" dirty="0">
              <a:latin typeface="Calibri Light" panose="020F0302020204030204" pitchFamily="34" charset="0"/>
              <a:ea typeface="PMingLiU"/>
              <a:cs typeface="Calibri Light" panose="020F0302020204030204" pitchFamily="34" charset="0"/>
            </a:rPr>
            <a:t>观察者</a:t>
          </a:r>
        </a:p>
      </dgm:t>
    </dgm:pt>
    <dgm:pt modelId="{41113E3B-BC74-4DA4-AB72-40CDA6C2700C}" type="parTrans" cxnId="{E43EEAF1-A207-4AF0-982F-27FCDFE5FED2}">
      <dgm:prSet/>
      <dgm:spPr/>
      <dgm:t>
        <a:bodyPr/>
        <a:lstStyle/>
        <a:p>
          <a:endParaRPr lang="en-US"/>
        </a:p>
      </dgm:t>
    </dgm:pt>
    <dgm:pt modelId="{55ACC210-0FEC-4CE5-9D51-37F2741064E2}" type="sibTrans" cxnId="{E43EEAF1-A207-4AF0-982F-27FCDFE5FED2}">
      <dgm:prSet/>
      <dgm:spPr/>
      <dgm:t>
        <a:bodyPr/>
        <a:lstStyle/>
        <a:p>
          <a:endParaRPr lang="en-US"/>
        </a:p>
      </dgm:t>
    </dgm:pt>
    <dgm:pt modelId="{979F81AA-DDBF-44A6-9904-7BFB531159E1}">
      <dgm:prSet phldrT="[Text]" custT="1"/>
      <dgm:spPr>
        <a:ln>
          <a:solidFill>
            <a:srgbClr val="EBB700"/>
          </a:solidFill>
        </a:ln>
      </dgm:spPr>
      <dgm:t>
        <a:bodyPr/>
        <a:lstStyle/>
        <a:p>
          <a:r>
            <a:rPr lang="zh-TW" sz="1200" b="0" dirty="0">
              <a:latin typeface="Calibri Light" panose="020F0302020204030204" pitchFamily="34" charset="0"/>
              <a:ea typeface="PMingLiU"/>
              <a:cs typeface="Calibri Light" panose="020F0302020204030204" pitchFamily="34" charset="0"/>
            </a:rPr>
            <a:t>计划者</a:t>
          </a:r>
        </a:p>
      </dgm:t>
    </dgm:pt>
    <dgm:pt modelId="{73CAD9D7-D4E3-43DA-BC04-5BFFA11D31F9}" type="parTrans" cxnId="{BDB4103B-46CB-4569-9AB3-E46C78A50A64}">
      <dgm:prSet/>
      <dgm:spPr/>
      <dgm:t>
        <a:bodyPr/>
        <a:lstStyle/>
        <a:p>
          <a:endParaRPr lang="en-US"/>
        </a:p>
      </dgm:t>
    </dgm:pt>
    <dgm:pt modelId="{1063451E-2BB8-4B49-8BDE-106477CF78FF}" type="sibTrans" cxnId="{BDB4103B-46CB-4569-9AB3-E46C78A50A64}">
      <dgm:prSet/>
      <dgm:spPr/>
      <dgm:t>
        <a:bodyPr/>
        <a:lstStyle/>
        <a:p>
          <a:endParaRPr lang="en-US"/>
        </a:p>
      </dgm:t>
    </dgm:pt>
    <dgm:pt modelId="{B4F54436-2CE4-44F9-9E11-9797AD221C6D}">
      <dgm:prSet phldrT="[Text]" custT="1"/>
      <dgm:spPr>
        <a:ln>
          <a:solidFill>
            <a:srgbClr val="EBB700"/>
          </a:solidFill>
        </a:ln>
      </dgm:spPr>
      <dgm:t>
        <a:bodyPr/>
        <a:lstStyle/>
        <a:p>
          <a:pPr algn="ctr"/>
          <a:r>
            <a:rPr lang="zh-TW" sz="1200" b="0" dirty="0">
              <a:latin typeface="Calibri Light" panose="020F0302020204030204" pitchFamily="34" charset="0"/>
              <a:ea typeface="PMingLiU"/>
              <a:cs typeface="Calibri Light" panose="020F0302020204030204" pitchFamily="34" charset="0"/>
            </a:rPr>
            <a:t>团队建设者</a:t>
          </a:r>
        </a:p>
      </dgm:t>
    </dgm:pt>
    <dgm:pt modelId="{DCE60B58-1987-4241-B60B-39B64C320056}" type="parTrans" cxnId="{B54AFCBF-5A1B-4100-89D9-CCA7941EA3C5}">
      <dgm:prSet/>
      <dgm:spPr/>
      <dgm:t>
        <a:bodyPr/>
        <a:lstStyle/>
        <a:p>
          <a:endParaRPr lang="en-US"/>
        </a:p>
      </dgm:t>
    </dgm:pt>
    <dgm:pt modelId="{4703DE9F-318D-49C3-BC65-6EA7299A7FAB}" type="sibTrans" cxnId="{B54AFCBF-5A1B-4100-89D9-CCA7941EA3C5}">
      <dgm:prSet/>
      <dgm:spPr/>
      <dgm:t>
        <a:bodyPr/>
        <a:lstStyle/>
        <a:p>
          <a:endParaRPr lang="en-US"/>
        </a:p>
      </dgm:t>
    </dgm:pt>
    <dgm:pt modelId="{84109E80-8CA9-45AE-A682-D57FFE1C0CA1}" type="pres">
      <dgm:prSet presAssocID="{54868E5A-9077-416F-B000-12B10E9B073A}" presName="cycle" presStyleCnt="0">
        <dgm:presLayoutVars>
          <dgm:dir/>
          <dgm:resizeHandles val="exact"/>
        </dgm:presLayoutVars>
      </dgm:prSet>
      <dgm:spPr/>
    </dgm:pt>
    <dgm:pt modelId="{1DB399C2-C44F-43FE-AC84-368A62640879}" type="pres">
      <dgm:prSet presAssocID="{F89ADAA0-3C2B-452A-A2ED-5EB487A82E30}" presName="node" presStyleLbl="node1" presStyleIdx="0" presStyleCnt="6" custScaleX="119817" custScaleY="133100" custRadScaleRad="97120" custRadScaleInc="-8229">
        <dgm:presLayoutVars>
          <dgm:bulletEnabled val="1"/>
        </dgm:presLayoutVars>
      </dgm:prSet>
      <dgm:spPr/>
    </dgm:pt>
    <dgm:pt modelId="{86D44CA1-2F25-4670-A8CE-5C69F9BA1B92}" type="pres">
      <dgm:prSet presAssocID="{F89ADAA0-3C2B-452A-A2ED-5EB487A82E30}" presName="spNode" presStyleCnt="0"/>
      <dgm:spPr/>
    </dgm:pt>
    <dgm:pt modelId="{2FCAE97D-2E7D-4EEA-9F53-050E29B433BB}" type="pres">
      <dgm:prSet presAssocID="{34226B5C-91EC-45CF-B011-B2340C7491C4}" presName="sibTrans" presStyleLbl="sibTrans1D1" presStyleIdx="0" presStyleCnt="6"/>
      <dgm:spPr/>
    </dgm:pt>
    <dgm:pt modelId="{431520AE-621C-4B5C-923F-2CBD5DB03151}" type="pres">
      <dgm:prSet presAssocID="{50F82A0C-ED8F-44A9-A7B0-89315E08489E}" presName="node" presStyleLbl="node1" presStyleIdx="1" presStyleCnt="6" custScaleX="135177" custScaleY="121000" custRadScaleRad="89198" custRadScaleInc="9895">
        <dgm:presLayoutVars>
          <dgm:bulletEnabled val="1"/>
        </dgm:presLayoutVars>
      </dgm:prSet>
      <dgm:spPr/>
    </dgm:pt>
    <dgm:pt modelId="{3717958B-1802-4FD8-AA5A-B08DCF1EEE5C}" type="pres">
      <dgm:prSet presAssocID="{50F82A0C-ED8F-44A9-A7B0-89315E08489E}" presName="spNode" presStyleCnt="0"/>
      <dgm:spPr/>
    </dgm:pt>
    <dgm:pt modelId="{399A343C-DA5B-4B57-9079-7FEB57BC26EE}" type="pres">
      <dgm:prSet presAssocID="{3AB559C1-D1A4-43FA-9DD1-0F665A1741DB}" presName="sibTrans" presStyleLbl="sibTrans1D1" presStyleIdx="1" presStyleCnt="6"/>
      <dgm:spPr/>
    </dgm:pt>
    <dgm:pt modelId="{BE6D6F3E-9919-48EF-9615-3760B7A8F66E}" type="pres">
      <dgm:prSet presAssocID="{02DF3932-6CF1-4B8E-A9BF-EA89486F903E}" presName="node" presStyleLbl="node1" presStyleIdx="2" presStyleCnt="6" custScaleX="145792" custScaleY="106262">
        <dgm:presLayoutVars>
          <dgm:bulletEnabled val="1"/>
        </dgm:presLayoutVars>
      </dgm:prSet>
      <dgm:spPr/>
    </dgm:pt>
    <dgm:pt modelId="{2786E5BE-6865-41AD-9DD2-5E9BE4B779A7}" type="pres">
      <dgm:prSet presAssocID="{02DF3932-6CF1-4B8E-A9BF-EA89486F903E}" presName="spNode" presStyleCnt="0"/>
      <dgm:spPr/>
    </dgm:pt>
    <dgm:pt modelId="{AD3F2E67-02D8-4531-B6F2-08EC5CEDCBA5}" type="pres">
      <dgm:prSet presAssocID="{D7AFFC8C-2B81-48EF-B277-E1E42FDE4115}" presName="sibTrans" presStyleLbl="sibTrans1D1" presStyleIdx="2" presStyleCnt="6"/>
      <dgm:spPr/>
    </dgm:pt>
    <dgm:pt modelId="{4893A52E-F9D1-4B5F-BC3C-BDAEE48174E6}" type="pres">
      <dgm:prSet presAssocID="{58CCA04C-C74A-4022-B52E-C2A1151DD35B}" presName="node" presStyleLbl="node1" presStyleIdx="3" presStyleCnt="6" custScaleX="135177" custScaleY="121000" custRadScaleRad="120011" custRadScaleInc="-4136">
        <dgm:presLayoutVars>
          <dgm:bulletEnabled val="1"/>
        </dgm:presLayoutVars>
      </dgm:prSet>
      <dgm:spPr/>
    </dgm:pt>
    <dgm:pt modelId="{4D144993-E12B-4735-B6FD-6EC75B2738A8}" type="pres">
      <dgm:prSet presAssocID="{58CCA04C-C74A-4022-B52E-C2A1151DD35B}" presName="spNode" presStyleCnt="0"/>
      <dgm:spPr/>
    </dgm:pt>
    <dgm:pt modelId="{481D39C9-34C4-48D2-B33B-8B9855B6F190}" type="pres">
      <dgm:prSet presAssocID="{55ACC210-0FEC-4CE5-9D51-37F2741064E2}" presName="sibTrans" presStyleLbl="sibTrans1D1" presStyleIdx="3" presStyleCnt="6"/>
      <dgm:spPr/>
    </dgm:pt>
    <dgm:pt modelId="{7BCB6EB6-CC09-40C6-8E24-7E5D448CCA6F}" type="pres">
      <dgm:prSet presAssocID="{979F81AA-DDBF-44A6-9904-7BFB531159E1}" presName="node" presStyleLbl="node1" presStyleIdx="4" presStyleCnt="6" custScaleX="130067" custScaleY="106262">
        <dgm:presLayoutVars>
          <dgm:bulletEnabled val="1"/>
        </dgm:presLayoutVars>
      </dgm:prSet>
      <dgm:spPr/>
    </dgm:pt>
    <dgm:pt modelId="{35172343-BF4A-4849-8762-15CF2FC442CD}" type="pres">
      <dgm:prSet presAssocID="{979F81AA-DDBF-44A6-9904-7BFB531159E1}" presName="spNode" presStyleCnt="0"/>
      <dgm:spPr/>
    </dgm:pt>
    <dgm:pt modelId="{4C09CBC2-0DF6-4CA2-8834-FDC42239A676}" type="pres">
      <dgm:prSet presAssocID="{1063451E-2BB8-4B49-8BDE-106477CF78FF}" presName="sibTrans" presStyleLbl="sibTrans1D1" presStyleIdx="4" presStyleCnt="6"/>
      <dgm:spPr/>
    </dgm:pt>
    <dgm:pt modelId="{B5C30E7B-2012-4477-9B47-CAEFBD03A6F8}" type="pres">
      <dgm:prSet presAssocID="{B4F54436-2CE4-44F9-9E11-9797AD221C6D}" presName="node" presStyleLbl="node1" presStyleIdx="5" presStyleCnt="6" custScaleX="135177" custScaleY="121000" custRadScaleRad="94753" custRadScaleInc="-18761">
        <dgm:presLayoutVars>
          <dgm:bulletEnabled val="1"/>
        </dgm:presLayoutVars>
      </dgm:prSet>
      <dgm:spPr/>
    </dgm:pt>
    <dgm:pt modelId="{4374FEFE-1D03-4396-B457-097BC541C7C2}" type="pres">
      <dgm:prSet presAssocID="{B4F54436-2CE4-44F9-9E11-9797AD221C6D}" presName="spNode" presStyleCnt="0"/>
      <dgm:spPr/>
    </dgm:pt>
    <dgm:pt modelId="{3A61EB1C-935F-4D92-B54E-198B71473C0B}" type="pres">
      <dgm:prSet presAssocID="{4703DE9F-318D-49C3-BC65-6EA7299A7FAB}" presName="sibTrans" presStyleLbl="sibTrans1D1" presStyleIdx="5" presStyleCnt="6"/>
      <dgm:spPr/>
    </dgm:pt>
  </dgm:ptLst>
  <dgm:cxnLst>
    <dgm:cxn modelId="{FFE3A60F-D201-4039-B7B6-9B640D859FB7}" type="presOf" srcId="{B4F54436-2CE4-44F9-9E11-9797AD221C6D}" destId="{B5C30E7B-2012-4477-9B47-CAEFBD03A6F8}" srcOrd="0" destOrd="0" presId="urn:microsoft.com/office/officeart/2005/8/layout/cycle6"/>
    <dgm:cxn modelId="{9B29A414-AB83-4BB4-9ED9-6A061490CC28}" srcId="{54868E5A-9077-416F-B000-12B10E9B073A}" destId="{50F82A0C-ED8F-44A9-A7B0-89315E08489E}" srcOrd="1" destOrd="0" parTransId="{C560D3F2-49A3-4EDD-B2FE-C939F3F7DD73}" sibTransId="{3AB559C1-D1A4-43FA-9DD1-0F665A1741DB}"/>
    <dgm:cxn modelId="{3BA55025-F427-4991-8884-E35957548C0E}" type="presOf" srcId="{4703DE9F-318D-49C3-BC65-6EA7299A7FAB}" destId="{3A61EB1C-935F-4D92-B54E-198B71473C0B}" srcOrd="0" destOrd="0" presId="urn:microsoft.com/office/officeart/2005/8/layout/cycle6"/>
    <dgm:cxn modelId="{BDB4103B-46CB-4569-9AB3-E46C78A50A64}" srcId="{54868E5A-9077-416F-B000-12B10E9B073A}" destId="{979F81AA-DDBF-44A6-9904-7BFB531159E1}" srcOrd="4" destOrd="0" parTransId="{73CAD9D7-D4E3-43DA-BC04-5BFFA11D31F9}" sibTransId="{1063451E-2BB8-4B49-8BDE-106477CF78FF}"/>
    <dgm:cxn modelId="{A561E93E-A5A7-4B64-B14C-9CAE6DCB2635}" type="presOf" srcId="{54868E5A-9077-416F-B000-12B10E9B073A}" destId="{84109E80-8CA9-45AE-A682-D57FFE1C0CA1}" srcOrd="0" destOrd="0" presId="urn:microsoft.com/office/officeart/2005/8/layout/cycle6"/>
    <dgm:cxn modelId="{7FD4A26D-0459-480D-B4C4-D9780CE106CC}" type="presOf" srcId="{1063451E-2BB8-4B49-8BDE-106477CF78FF}" destId="{4C09CBC2-0DF6-4CA2-8834-FDC42239A676}" srcOrd="0" destOrd="0" presId="urn:microsoft.com/office/officeart/2005/8/layout/cycle6"/>
    <dgm:cxn modelId="{EF168854-283D-4883-9B5C-82D19F5837A1}" type="presOf" srcId="{3AB559C1-D1A4-43FA-9DD1-0F665A1741DB}" destId="{399A343C-DA5B-4B57-9079-7FEB57BC26EE}" srcOrd="0" destOrd="0" presId="urn:microsoft.com/office/officeart/2005/8/layout/cycle6"/>
    <dgm:cxn modelId="{006F2A55-12CD-4649-82D9-7FD5852E66D3}" type="presOf" srcId="{02DF3932-6CF1-4B8E-A9BF-EA89486F903E}" destId="{BE6D6F3E-9919-48EF-9615-3760B7A8F66E}" srcOrd="0" destOrd="0" presId="urn:microsoft.com/office/officeart/2005/8/layout/cycle6"/>
    <dgm:cxn modelId="{7AED4888-0DB1-43A0-A0D2-F5D73E0DC488}" type="presOf" srcId="{F89ADAA0-3C2B-452A-A2ED-5EB487A82E30}" destId="{1DB399C2-C44F-43FE-AC84-368A62640879}" srcOrd="0" destOrd="0" presId="urn:microsoft.com/office/officeart/2005/8/layout/cycle6"/>
    <dgm:cxn modelId="{0375FD94-2900-499E-B848-B294D04EAA21}" srcId="{54868E5A-9077-416F-B000-12B10E9B073A}" destId="{F89ADAA0-3C2B-452A-A2ED-5EB487A82E30}" srcOrd="0" destOrd="0" parTransId="{5B4EC640-6B2A-4627-9BCD-8B55D3E1C9F2}" sibTransId="{34226B5C-91EC-45CF-B011-B2340C7491C4}"/>
    <dgm:cxn modelId="{8AEE1AB2-8608-46F9-9BD6-B3FD524371E7}" type="presOf" srcId="{58CCA04C-C74A-4022-B52E-C2A1151DD35B}" destId="{4893A52E-F9D1-4B5F-BC3C-BDAEE48174E6}" srcOrd="0" destOrd="0" presId="urn:microsoft.com/office/officeart/2005/8/layout/cycle6"/>
    <dgm:cxn modelId="{6C6F34B4-AF23-4594-B930-80A18D9BD7CF}" type="presOf" srcId="{979F81AA-DDBF-44A6-9904-7BFB531159E1}" destId="{7BCB6EB6-CC09-40C6-8E24-7E5D448CCA6F}" srcOrd="0" destOrd="0" presId="urn:microsoft.com/office/officeart/2005/8/layout/cycle6"/>
    <dgm:cxn modelId="{B54AFCBF-5A1B-4100-89D9-CCA7941EA3C5}" srcId="{54868E5A-9077-416F-B000-12B10E9B073A}" destId="{B4F54436-2CE4-44F9-9E11-9797AD221C6D}" srcOrd="5" destOrd="0" parTransId="{DCE60B58-1987-4241-B60B-39B64C320056}" sibTransId="{4703DE9F-318D-49C3-BC65-6EA7299A7FAB}"/>
    <dgm:cxn modelId="{395F0DC7-9188-4003-9970-8B0B55106E02}" srcId="{54868E5A-9077-416F-B000-12B10E9B073A}" destId="{02DF3932-6CF1-4B8E-A9BF-EA89486F903E}" srcOrd="2" destOrd="0" parTransId="{07D1796A-3245-431C-9265-86E5154BAABF}" sibTransId="{D7AFFC8C-2B81-48EF-B277-E1E42FDE4115}"/>
    <dgm:cxn modelId="{44A481CB-E73A-430C-B045-6F6B9216B9FA}" type="presOf" srcId="{34226B5C-91EC-45CF-B011-B2340C7491C4}" destId="{2FCAE97D-2E7D-4EEA-9F53-050E29B433BB}" srcOrd="0" destOrd="0" presId="urn:microsoft.com/office/officeart/2005/8/layout/cycle6"/>
    <dgm:cxn modelId="{C7BF7BEE-5553-4A81-9998-7589B31B0258}" type="presOf" srcId="{D7AFFC8C-2B81-48EF-B277-E1E42FDE4115}" destId="{AD3F2E67-02D8-4531-B6F2-08EC5CEDCBA5}" srcOrd="0" destOrd="0" presId="urn:microsoft.com/office/officeart/2005/8/layout/cycle6"/>
    <dgm:cxn modelId="{E43EEAF1-A207-4AF0-982F-27FCDFE5FED2}" srcId="{54868E5A-9077-416F-B000-12B10E9B073A}" destId="{58CCA04C-C74A-4022-B52E-C2A1151DD35B}" srcOrd="3" destOrd="0" parTransId="{41113E3B-BC74-4DA4-AB72-40CDA6C2700C}" sibTransId="{55ACC210-0FEC-4CE5-9D51-37F2741064E2}"/>
    <dgm:cxn modelId="{88F6D2F2-7943-4090-A2CC-EB30FCBB0C1D}" type="presOf" srcId="{50F82A0C-ED8F-44A9-A7B0-89315E08489E}" destId="{431520AE-621C-4B5C-923F-2CBD5DB03151}" srcOrd="0" destOrd="0" presId="urn:microsoft.com/office/officeart/2005/8/layout/cycle6"/>
    <dgm:cxn modelId="{0CAFF4F4-8F9E-4A00-9B28-C70F5D1BCEB9}" type="presOf" srcId="{55ACC210-0FEC-4CE5-9D51-37F2741064E2}" destId="{481D39C9-34C4-48D2-B33B-8B9855B6F190}" srcOrd="0" destOrd="0" presId="urn:microsoft.com/office/officeart/2005/8/layout/cycle6"/>
    <dgm:cxn modelId="{850EF8C1-B481-4C87-BB56-4F74A5069DB2}" type="presParOf" srcId="{84109E80-8CA9-45AE-A682-D57FFE1C0CA1}" destId="{1DB399C2-C44F-43FE-AC84-368A62640879}" srcOrd="0" destOrd="0" presId="urn:microsoft.com/office/officeart/2005/8/layout/cycle6"/>
    <dgm:cxn modelId="{7C6888A8-908D-4381-8762-5A1D33EF0054}" type="presParOf" srcId="{84109E80-8CA9-45AE-A682-D57FFE1C0CA1}" destId="{86D44CA1-2F25-4670-A8CE-5C69F9BA1B92}" srcOrd="1" destOrd="0" presId="urn:microsoft.com/office/officeart/2005/8/layout/cycle6"/>
    <dgm:cxn modelId="{A497824F-693C-48E3-ADE8-4A588FD4F00E}" type="presParOf" srcId="{84109E80-8CA9-45AE-A682-D57FFE1C0CA1}" destId="{2FCAE97D-2E7D-4EEA-9F53-050E29B433BB}" srcOrd="2" destOrd="0" presId="urn:microsoft.com/office/officeart/2005/8/layout/cycle6"/>
    <dgm:cxn modelId="{5FC5927B-0819-40BE-99DE-4088726559C3}" type="presParOf" srcId="{84109E80-8CA9-45AE-A682-D57FFE1C0CA1}" destId="{431520AE-621C-4B5C-923F-2CBD5DB03151}" srcOrd="3" destOrd="0" presId="urn:microsoft.com/office/officeart/2005/8/layout/cycle6"/>
    <dgm:cxn modelId="{6CBF84E6-927D-4033-BF37-CA2ADF38D97C}" type="presParOf" srcId="{84109E80-8CA9-45AE-A682-D57FFE1C0CA1}" destId="{3717958B-1802-4FD8-AA5A-B08DCF1EEE5C}" srcOrd="4" destOrd="0" presId="urn:microsoft.com/office/officeart/2005/8/layout/cycle6"/>
    <dgm:cxn modelId="{E4130A0F-E743-4732-94E0-B1B08639261A}" type="presParOf" srcId="{84109E80-8CA9-45AE-A682-D57FFE1C0CA1}" destId="{399A343C-DA5B-4B57-9079-7FEB57BC26EE}" srcOrd="5" destOrd="0" presId="urn:microsoft.com/office/officeart/2005/8/layout/cycle6"/>
    <dgm:cxn modelId="{BDC69FA8-15E1-4633-B8CD-764A5FD64412}" type="presParOf" srcId="{84109E80-8CA9-45AE-A682-D57FFE1C0CA1}" destId="{BE6D6F3E-9919-48EF-9615-3760B7A8F66E}" srcOrd="6" destOrd="0" presId="urn:microsoft.com/office/officeart/2005/8/layout/cycle6"/>
    <dgm:cxn modelId="{4C825CA7-AAC8-47B0-967D-B7821B5CFD7B}" type="presParOf" srcId="{84109E80-8CA9-45AE-A682-D57FFE1C0CA1}" destId="{2786E5BE-6865-41AD-9DD2-5E9BE4B779A7}" srcOrd="7" destOrd="0" presId="urn:microsoft.com/office/officeart/2005/8/layout/cycle6"/>
    <dgm:cxn modelId="{560DEA05-A669-486D-8E48-B888EB28E5EC}" type="presParOf" srcId="{84109E80-8CA9-45AE-A682-D57FFE1C0CA1}" destId="{AD3F2E67-02D8-4531-B6F2-08EC5CEDCBA5}" srcOrd="8" destOrd="0" presId="urn:microsoft.com/office/officeart/2005/8/layout/cycle6"/>
    <dgm:cxn modelId="{D5460742-A6D8-4D10-AA39-4E400DFD6505}" type="presParOf" srcId="{84109E80-8CA9-45AE-A682-D57FFE1C0CA1}" destId="{4893A52E-F9D1-4B5F-BC3C-BDAEE48174E6}" srcOrd="9" destOrd="0" presId="urn:microsoft.com/office/officeart/2005/8/layout/cycle6"/>
    <dgm:cxn modelId="{D2E80FD9-55E0-46F2-A6FF-A0B208F780B4}" type="presParOf" srcId="{84109E80-8CA9-45AE-A682-D57FFE1C0CA1}" destId="{4D144993-E12B-4735-B6FD-6EC75B2738A8}" srcOrd="10" destOrd="0" presId="urn:microsoft.com/office/officeart/2005/8/layout/cycle6"/>
    <dgm:cxn modelId="{D78BDE68-787C-4192-B313-B8E18560368D}" type="presParOf" srcId="{84109E80-8CA9-45AE-A682-D57FFE1C0CA1}" destId="{481D39C9-34C4-48D2-B33B-8B9855B6F190}" srcOrd="11" destOrd="0" presId="urn:microsoft.com/office/officeart/2005/8/layout/cycle6"/>
    <dgm:cxn modelId="{4D9DE74D-C45C-4CC2-B14D-CE320AC534DB}" type="presParOf" srcId="{84109E80-8CA9-45AE-A682-D57FFE1C0CA1}" destId="{7BCB6EB6-CC09-40C6-8E24-7E5D448CCA6F}" srcOrd="12" destOrd="0" presId="urn:microsoft.com/office/officeart/2005/8/layout/cycle6"/>
    <dgm:cxn modelId="{10E078CC-4F23-4B55-80B2-D0A7FD744813}" type="presParOf" srcId="{84109E80-8CA9-45AE-A682-D57FFE1C0CA1}" destId="{35172343-BF4A-4849-8762-15CF2FC442CD}" srcOrd="13" destOrd="0" presId="urn:microsoft.com/office/officeart/2005/8/layout/cycle6"/>
    <dgm:cxn modelId="{2945845A-2AA0-430D-8E4D-A6B5ACC47AA0}" type="presParOf" srcId="{84109E80-8CA9-45AE-A682-D57FFE1C0CA1}" destId="{4C09CBC2-0DF6-4CA2-8834-FDC42239A676}" srcOrd="14" destOrd="0" presId="urn:microsoft.com/office/officeart/2005/8/layout/cycle6"/>
    <dgm:cxn modelId="{D8A342FE-3DD9-4845-B324-1D1091684C71}" type="presParOf" srcId="{84109E80-8CA9-45AE-A682-D57FFE1C0CA1}" destId="{B5C30E7B-2012-4477-9B47-CAEFBD03A6F8}" srcOrd="15" destOrd="0" presId="urn:microsoft.com/office/officeart/2005/8/layout/cycle6"/>
    <dgm:cxn modelId="{D4F47FB7-8488-4AFD-ABEE-81BD274B94B5}" type="presParOf" srcId="{84109E80-8CA9-45AE-A682-D57FFE1C0CA1}" destId="{4374FEFE-1D03-4396-B457-097BC541C7C2}" srcOrd="16" destOrd="0" presId="urn:microsoft.com/office/officeart/2005/8/layout/cycle6"/>
    <dgm:cxn modelId="{271F96EE-3253-4345-87F0-FEA505A44D84}" type="presParOf" srcId="{84109E80-8CA9-45AE-A682-D57FFE1C0CA1}" destId="{3A61EB1C-935F-4D92-B54E-198B71473C0B}" srcOrd="17" destOrd="0" presId="urn:microsoft.com/office/officeart/2005/8/layout/cycle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399C2-C44F-43FE-AC84-368A62640879}">
      <dsp:nvSpPr>
        <dsp:cNvPr id="0" name=""/>
        <dsp:cNvSpPr/>
      </dsp:nvSpPr>
      <dsp:spPr>
        <a:xfrm>
          <a:off x="2178204" y="25684"/>
          <a:ext cx="1217322"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TW" altLang="en-US" sz="1200" b="0" kern="1200" dirty="0">
              <a:latin typeface="Calibri Light" panose="020F0302020204030204" pitchFamily="34" charset="0"/>
              <a:ea typeface="PMingLiU"/>
              <a:cs typeface="Calibri Light" panose="020F0302020204030204" pitchFamily="34" charset="0"/>
            </a:rPr>
            <a:t>行政管理者</a:t>
          </a:r>
        </a:p>
      </dsp:txBody>
      <dsp:txXfrm>
        <a:off x="2214195" y="61675"/>
        <a:ext cx="1145340" cy="665287"/>
      </dsp:txXfrm>
    </dsp:sp>
    <dsp:sp modelId="{2FCAE97D-2E7D-4EEA-9F53-050E29B433BB}">
      <dsp:nvSpPr>
        <dsp:cNvPr id="0" name=""/>
        <dsp:cNvSpPr/>
      </dsp:nvSpPr>
      <dsp:spPr>
        <a:xfrm>
          <a:off x="839123" y="401447"/>
          <a:ext cx="4204899" cy="4204899"/>
        </a:xfrm>
        <a:custGeom>
          <a:avLst/>
          <a:gdLst/>
          <a:ahLst/>
          <a:cxnLst/>
          <a:rect l="0" t="0" r="0" b="0"/>
          <a:pathLst>
            <a:path>
              <a:moveTo>
                <a:pt x="2564624" y="51428"/>
              </a:moveTo>
              <a:arcTo wR="2102449" hR="2102449" stAng="16961932" swAng="135905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1520AE-621C-4B5C-923F-2CBD5DB03151}">
      <dsp:nvSpPr>
        <dsp:cNvPr id="0" name=""/>
        <dsp:cNvSpPr/>
      </dsp:nvSpPr>
      <dsp:spPr>
        <a:xfrm>
          <a:off x="3976713" y="793950"/>
          <a:ext cx="1134260"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TW" altLang="en-US" sz="1200" b="0" kern="1200" dirty="0">
              <a:latin typeface="Calibri Light" panose="020F0302020204030204" pitchFamily="34" charset="0"/>
              <a:ea typeface="PMingLiU"/>
              <a:cs typeface="Calibri Light" panose="020F0302020204030204" pitchFamily="34" charset="0"/>
            </a:rPr>
            <a:t>顾问</a:t>
          </a:r>
        </a:p>
      </dsp:txBody>
      <dsp:txXfrm>
        <a:off x="4012704" y="829941"/>
        <a:ext cx="1062278" cy="665287"/>
      </dsp:txXfrm>
    </dsp:sp>
    <dsp:sp modelId="{399A343C-DA5B-4B57-9079-7FEB57BC26EE}">
      <dsp:nvSpPr>
        <dsp:cNvPr id="0" name=""/>
        <dsp:cNvSpPr/>
      </dsp:nvSpPr>
      <dsp:spPr>
        <a:xfrm>
          <a:off x="797632" y="370991"/>
          <a:ext cx="4204899" cy="4204899"/>
        </a:xfrm>
        <a:custGeom>
          <a:avLst/>
          <a:gdLst/>
          <a:ahLst/>
          <a:cxnLst/>
          <a:rect l="0" t="0" r="0" b="0"/>
          <a:pathLst>
            <a:path>
              <a:moveTo>
                <a:pt x="3986838" y="1170047"/>
              </a:moveTo>
              <a:arcTo wR="2102449" hR="2102449" stAng="20020418" swAng="177879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E6D6F3E-9919-48EF-9615-3760B7A8F66E}">
      <dsp:nvSpPr>
        <dsp:cNvPr id="0" name=""/>
        <dsp:cNvSpPr/>
      </dsp:nvSpPr>
      <dsp:spPr>
        <a:xfrm>
          <a:off x="4434246" y="2606158"/>
          <a:ext cx="1031145" cy="670244"/>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r" defTabSz="533400">
            <a:lnSpc>
              <a:spcPct val="90000"/>
            </a:lnSpc>
            <a:spcBef>
              <a:spcPct val="0"/>
            </a:spcBef>
            <a:spcAft>
              <a:spcPct val="35000"/>
            </a:spcAft>
            <a:buNone/>
          </a:pPr>
          <a:r>
            <a:rPr lang="zh-TW" altLang="en-US" sz="1200" b="0" kern="1200" dirty="0">
              <a:latin typeface="Calibri Light" panose="020F0302020204030204" pitchFamily="34" charset="0"/>
              <a:ea typeface="PMingLiU"/>
              <a:cs typeface="Calibri Light" panose="020F0302020204030204" pitchFamily="34" charset="0"/>
            </a:rPr>
            <a:t>联络人</a:t>
          </a:r>
        </a:p>
      </dsp:txBody>
      <dsp:txXfrm>
        <a:off x="4466965" y="2638877"/>
        <a:ext cx="965707" cy="604806"/>
      </dsp:txXfrm>
    </dsp:sp>
    <dsp:sp modelId="{AD3F2E67-02D8-4531-B6F2-08EC5CEDCBA5}">
      <dsp:nvSpPr>
        <dsp:cNvPr id="0" name=""/>
        <dsp:cNvSpPr/>
      </dsp:nvSpPr>
      <dsp:spPr>
        <a:xfrm>
          <a:off x="797632" y="370991"/>
          <a:ext cx="4204899" cy="4204899"/>
        </a:xfrm>
        <a:custGeom>
          <a:avLst/>
          <a:gdLst/>
          <a:ahLst/>
          <a:cxnLst/>
          <a:rect l="0" t="0" r="0" b="0"/>
          <a:pathLst>
            <a:path>
              <a:moveTo>
                <a:pt x="4042161" y="2913506"/>
              </a:moveTo>
              <a:arcTo wR="2102449" hR="2102449" stAng="1361484" swAng="141547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893A52E-F9D1-4B5F-BC3C-BDAEE48174E6}">
      <dsp:nvSpPr>
        <dsp:cNvPr id="0" name=""/>
        <dsp:cNvSpPr/>
      </dsp:nvSpPr>
      <dsp:spPr>
        <a:xfrm>
          <a:off x="3245170" y="3999048"/>
          <a:ext cx="1134260"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TW" altLang="en-US" sz="1200" kern="1200" dirty="0">
              <a:latin typeface="Calibri Light" panose="020F0302020204030204" pitchFamily="34" charset="0"/>
              <a:ea typeface="PMingLiU"/>
              <a:cs typeface="Calibri Light" panose="020F0302020204030204" pitchFamily="34" charset="0"/>
            </a:rPr>
            <a:t>热情</a:t>
          </a:r>
        </a:p>
      </dsp:txBody>
      <dsp:txXfrm>
        <a:off x="3281161" y="4035039"/>
        <a:ext cx="1062278" cy="665287"/>
      </dsp:txXfrm>
    </dsp:sp>
    <dsp:sp modelId="{481D39C9-34C4-48D2-B33B-8B9855B6F190}">
      <dsp:nvSpPr>
        <dsp:cNvPr id="0" name=""/>
        <dsp:cNvSpPr/>
      </dsp:nvSpPr>
      <dsp:spPr>
        <a:xfrm>
          <a:off x="797632" y="370991"/>
          <a:ext cx="4204899" cy="4204899"/>
        </a:xfrm>
        <a:custGeom>
          <a:avLst/>
          <a:gdLst/>
          <a:ahLst/>
          <a:cxnLst/>
          <a:rect l="0" t="0" r="0" b="0"/>
          <a:pathLst>
            <a:path>
              <a:moveTo>
                <a:pt x="2440727" y="4177506"/>
              </a:moveTo>
              <a:arcTo wR="2102449" hR="2102449" stAng="4844461" swAng="111107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BCB6EB6-CC09-40C6-8E24-7E5D448CCA6F}">
      <dsp:nvSpPr>
        <dsp:cNvPr id="0" name=""/>
        <dsp:cNvSpPr/>
      </dsp:nvSpPr>
      <dsp:spPr>
        <a:xfrm>
          <a:off x="1420733" y="3999048"/>
          <a:ext cx="1134260"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TW" altLang="en-US" sz="1200" kern="1200" dirty="0">
              <a:latin typeface="Calibri Light" panose="020F0302020204030204" pitchFamily="34" charset="0"/>
              <a:ea typeface="PMingLiU"/>
              <a:cs typeface="Calibri Light" panose="020F0302020204030204" pitchFamily="34" charset="0"/>
            </a:rPr>
            <a:t>技术熟练的演示者</a:t>
          </a:r>
        </a:p>
      </dsp:txBody>
      <dsp:txXfrm>
        <a:off x="1456724" y="4035039"/>
        <a:ext cx="1062278" cy="665287"/>
      </dsp:txXfrm>
    </dsp:sp>
    <dsp:sp modelId="{4C09CBC2-0DF6-4CA2-8834-FDC42239A676}">
      <dsp:nvSpPr>
        <dsp:cNvPr id="0" name=""/>
        <dsp:cNvSpPr/>
      </dsp:nvSpPr>
      <dsp:spPr>
        <a:xfrm>
          <a:off x="797632" y="370991"/>
          <a:ext cx="4204899" cy="4204899"/>
        </a:xfrm>
        <a:custGeom>
          <a:avLst/>
          <a:gdLst/>
          <a:ahLst/>
          <a:cxnLst/>
          <a:rect l="0" t="0" r="0" b="0"/>
          <a:pathLst>
            <a:path>
              <a:moveTo>
                <a:pt x="649442" y="3622010"/>
              </a:moveTo>
              <a:arcTo wR="2102449" hR="2102449" stAng="8023043" swAng="141547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5C30E7B-2012-4477-9B47-CAEFBD03A6F8}">
      <dsp:nvSpPr>
        <dsp:cNvPr id="0" name=""/>
        <dsp:cNvSpPr/>
      </dsp:nvSpPr>
      <dsp:spPr>
        <a:xfrm>
          <a:off x="334773" y="2606158"/>
          <a:ext cx="1031145" cy="670244"/>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zh-TW" altLang="en-US" sz="1200" kern="1200" dirty="0">
              <a:latin typeface="Calibri Light" panose="020F0302020204030204" pitchFamily="34" charset="0"/>
              <a:ea typeface="PMingLiU"/>
              <a:cs typeface="Calibri Light" panose="020F0302020204030204" pitchFamily="34" charset="0"/>
            </a:rPr>
            <a:t>倾听者</a:t>
          </a:r>
        </a:p>
      </dsp:txBody>
      <dsp:txXfrm>
        <a:off x="367492" y="2638877"/>
        <a:ext cx="965707" cy="604806"/>
      </dsp:txXfrm>
    </dsp:sp>
    <dsp:sp modelId="{3A61EB1C-935F-4D92-B54E-198B71473C0B}">
      <dsp:nvSpPr>
        <dsp:cNvPr id="0" name=""/>
        <dsp:cNvSpPr/>
      </dsp:nvSpPr>
      <dsp:spPr>
        <a:xfrm>
          <a:off x="797632" y="370991"/>
          <a:ext cx="4204899" cy="4204899"/>
        </a:xfrm>
        <a:custGeom>
          <a:avLst/>
          <a:gdLst/>
          <a:ahLst/>
          <a:cxnLst/>
          <a:rect l="0" t="0" r="0" b="0"/>
          <a:pathLst>
            <a:path>
              <a:moveTo>
                <a:pt x="3529" y="2224216"/>
              </a:moveTo>
              <a:arcTo wR="2102449" hR="2102449" stAng="10600785" swAng="177879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1CECF3A-44E3-4E43-A692-86DA868B2528}">
      <dsp:nvSpPr>
        <dsp:cNvPr id="0" name=""/>
        <dsp:cNvSpPr/>
      </dsp:nvSpPr>
      <dsp:spPr>
        <a:xfrm>
          <a:off x="689190" y="793950"/>
          <a:ext cx="1134260"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TW" altLang="en-US" sz="2900" kern="1200" dirty="0">
              <a:latin typeface="Calibri Light" panose="020F0302020204030204" pitchFamily="34" charset="0"/>
              <a:ea typeface="PMingLiU"/>
              <a:cs typeface="Calibri Light" panose="020F0302020204030204" pitchFamily="34" charset="0"/>
            </a:rPr>
            <a:t>科技</a:t>
          </a:r>
        </a:p>
      </dsp:txBody>
      <dsp:txXfrm>
        <a:off x="725181" y="829941"/>
        <a:ext cx="1062278" cy="665287"/>
      </dsp:txXfrm>
    </dsp:sp>
    <dsp:sp modelId="{CE93910E-755F-408E-A3CF-52B9026C306E}">
      <dsp:nvSpPr>
        <dsp:cNvPr id="0" name=""/>
        <dsp:cNvSpPr/>
      </dsp:nvSpPr>
      <dsp:spPr>
        <a:xfrm>
          <a:off x="740524" y="412514"/>
          <a:ext cx="4204899" cy="4204899"/>
        </a:xfrm>
        <a:custGeom>
          <a:avLst/>
          <a:gdLst/>
          <a:ahLst/>
          <a:cxnLst/>
          <a:rect l="0" t="0" r="0" b="0"/>
          <a:pathLst>
            <a:path>
              <a:moveTo>
                <a:pt x="899784" y="377952"/>
              </a:moveTo>
              <a:arcTo wR="2102449" hR="2102449" stAng="14106484" swAng="97762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399C2-C44F-43FE-AC84-368A62640879}">
      <dsp:nvSpPr>
        <dsp:cNvPr id="0" name=""/>
        <dsp:cNvSpPr/>
      </dsp:nvSpPr>
      <dsp:spPr>
        <a:xfrm>
          <a:off x="1426442" y="-37028"/>
          <a:ext cx="1046759" cy="755822"/>
        </a:xfrm>
        <a:prstGeom prst="roundRect">
          <a:avLst/>
        </a:prstGeom>
        <a:solidFill>
          <a:schemeClr val="dk2">
            <a:hueOff val="0"/>
            <a:satOff val="0"/>
            <a:lumOff val="0"/>
            <a:alphaOff val="0"/>
          </a:schemeClr>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TW" altLang="en-US" sz="1200" b="0" kern="1200" dirty="0">
              <a:latin typeface="Calibri Light" panose="020F0302020204030204" pitchFamily="34" charset="0"/>
              <a:ea typeface="PMingLiU"/>
              <a:cs typeface="Calibri Light" panose="020F0302020204030204" pitchFamily="34" charset="0"/>
            </a:rPr>
            <a:t>激励者</a:t>
          </a:r>
        </a:p>
      </dsp:txBody>
      <dsp:txXfrm>
        <a:off x="1463338" y="-132"/>
        <a:ext cx="972967" cy="682030"/>
      </dsp:txXfrm>
    </dsp:sp>
    <dsp:sp modelId="{2FCAE97D-2E7D-4EEA-9F53-050E29B433BB}">
      <dsp:nvSpPr>
        <dsp:cNvPr id="0" name=""/>
        <dsp:cNvSpPr/>
      </dsp:nvSpPr>
      <dsp:spPr>
        <a:xfrm>
          <a:off x="334503" y="168863"/>
          <a:ext cx="2676479" cy="2676479"/>
        </a:xfrm>
        <a:custGeom>
          <a:avLst/>
          <a:gdLst/>
          <a:ahLst/>
          <a:cxnLst/>
          <a:rect l="0" t="0" r="0" b="0"/>
          <a:pathLst>
            <a:path>
              <a:moveTo>
                <a:pt x="2142062" y="268307"/>
              </a:moveTo>
              <a:arcTo wR="1338239" hR="1338239" stAng="18415016" swAng="1062203"/>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1520AE-621C-4B5C-923F-2CBD5DB03151}">
      <dsp:nvSpPr>
        <dsp:cNvPr id="0" name=""/>
        <dsp:cNvSpPr/>
      </dsp:nvSpPr>
      <dsp:spPr>
        <a:xfrm>
          <a:off x="2450430" y="735702"/>
          <a:ext cx="1180949" cy="687111"/>
        </a:xfrm>
        <a:prstGeom prst="roundRect">
          <a:avLst/>
        </a:prstGeom>
        <a:solidFill>
          <a:schemeClr val="dk2">
            <a:hueOff val="0"/>
            <a:satOff val="0"/>
            <a:lumOff val="0"/>
            <a:alphaOff val="0"/>
          </a:schemeClr>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TW" altLang="en-US" sz="1200" b="0" kern="1200" dirty="0">
              <a:latin typeface="Calibri Light" panose="020F0302020204030204" pitchFamily="34" charset="0"/>
              <a:ea typeface="PMingLiU"/>
              <a:cs typeface="Calibri Light" panose="020F0302020204030204" pitchFamily="34" charset="0"/>
            </a:rPr>
            <a:t>培训导师</a:t>
          </a:r>
        </a:p>
      </dsp:txBody>
      <dsp:txXfrm>
        <a:off x="2483972" y="769244"/>
        <a:ext cx="1113865" cy="620027"/>
      </dsp:txXfrm>
    </dsp:sp>
    <dsp:sp modelId="{399A343C-DA5B-4B57-9079-7FEB57BC26EE}">
      <dsp:nvSpPr>
        <dsp:cNvPr id="0" name=""/>
        <dsp:cNvSpPr/>
      </dsp:nvSpPr>
      <dsp:spPr>
        <a:xfrm>
          <a:off x="598230" y="624624"/>
          <a:ext cx="2676479" cy="2676479"/>
        </a:xfrm>
        <a:custGeom>
          <a:avLst/>
          <a:gdLst/>
          <a:ahLst/>
          <a:cxnLst/>
          <a:rect l="0" t="0" r="0" b="0"/>
          <a:pathLst>
            <a:path>
              <a:moveTo>
                <a:pt x="2565062" y="803643"/>
              </a:moveTo>
              <a:arcTo wR="1338239" hR="1338239" stAng="20187269" swAng="1512002"/>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E6D6F3E-9919-48EF-9615-3760B7A8F66E}">
      <dsp:nvSpPr>
        <dsp:cNvPr id="0" name=""/>
        <dsp:cNvSpPr/>
      </dsp:nvSpPr>
      <dsp:spPr>
        <a:xfrm>
          <a:off x="2509258" y="2007455"/>
          <a:ext cx="1273685" cy="603420"/>
        </a:xfrm>
        <a:prstGeom prst="roundRect">
          <a:avLst/>
        </a:prstGeom>
        <a:solidFill>
          <a:schemeClr val="dk2">
            <a:hueOff val="0"/>
            <a:satOff val="0"/>
            <a:lumOff val="0"/>
            <a:alphaOff val="0"/>
          </a:schemeClr>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TW" altLang="en-US" sz="1200" b="0" kern="1200" dirty="0">
              <a:latin typeface="Calibri Light" panose="020F0302020204030204" pitchFamily="34" charset="0"/>
              <a:ea typeface="PMingLiU"/>
              <a:cs typeface="Calibri Light" panose="020F0302020204030204" pitchFamily="34" charset="0"/>
            </a:rPr>
            <a:t>沟通者</a:t>
          </a:r>
        </a:p>
      </dsp:txBody>
      <dsp:txXfrm>
        <a:off x="2538715" y="2036912"/>
        <a:ext cx="1214771" cy="544506"/>
      </dsp:txXfrm>
    </dsp:sp>
    <dsp:sp modelId="{AD3F2E67-02D8-4531-B6F2-08EC5CEDCBA5}">
      <dsp:nvSpPr>
        <dsp:cNvPr id="0" name=""/>
        <dsp:cNvSpPr/>
      </dsp:nvSpPr>
      <dsp:spPr>
        <a:xfrm>
          <a:off x="648389" y="302300"/>
          <a:ext cx="2676479" cy="2676479"/>
        </a:xfrm>
        <a:custGeom>
          <a:avLst/>
          <a:gdLst/>
          <a:ahLst/>
          <a:cxnLst/>
          <a:rect l="0" t="0" r="0" b="0"/>
          <a:pathLst>
            <a:path>
              <a:moveTo>
                <a:pt x="2257095" y="2311168"/>
              </a:moveTo>
              <a:arcTo wR="1338239" hR="1338239" stAng="2798234" swAng="95292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893A52E-F9D1-4B5F-BC3C-BDAEE48174E6}">
      <dsp:nvSpPr>
        <dsp:cNvPr id="0" name=""/>
        <dsp:cNvSpPr/>
      </dsp:nvSpPr>
      <dsp:spPr>
        <a:xfrm>
          <a:off x="1419862" y="2634729"/>
          <a:ext cx="1180949" cy="687111"/>
        </a:xfrm>
        <a:prstGeom prst="roundRect">
          <a:avLst/>
        </a:prstGeom>
        <a:solidFill>
          <a:schemeClr val="dk2">
            <a:hueOff val="0"/>
            <a:satOff val="0"/>
            <a:lumOff val="0"/>
            <a:alphaOff val="0"/>
          </a:schemeClr>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TW" altLang="en-US" sz="1200" b="0" kern="1200" dirty="0">
              <a:latin typeface="Calibri Light" panose="020F0302020204030204" pitchFamily="34" charset="0"/>
              <a:ea typeface="PMingLiU"/>
              <a:cs typeface="Calibri Light" panose="020F0302020204030204" pitchFamily="34" charset="0"/>
            </a:rPr>
            <a:t>观察者</a:t>
          </a:r>
        </a:p>
      </dsp:txBody>
      <dsp:txXfrm>
        <a:off x="1453404" y="2668271"/>
        <a:ext cx="1113865" cy="620027"/>
      </dsp:txXfrm>
    </dsp:sp>
    <dsp:sp modelId="{481D39C9-34C4-48D2-B33B-8B9855B6F190}">
      <dsp:nvSpPr>
        <dsp:cNvPr id="0" name=""/>
        <dsp:cNvSpPr/>
      </dsp:nvSpPr>
      <dsp:spPr>
        <a:xfrm>
          <a:off x="649372" y="302243"/>
          <a:ext cx="2676479" cy="2676479"/>
        </a:xfrm>
        <a:custGeom>
          <a:avLst/>
          <a:gdLst/>
          <a:ahLst/>
          <a:cxnLst/>
          <a:rect l="0" t="0" r="0" b="0"/>
          <a:pathLst>
            <a:path>
              <a:moveTo>
                <a:pt x="766614" y="2548252"/>
              </a:moveTo>
              <a:arcTo wR="1338239" hR="1338239" stAng="6917199" swAng="1083039"/>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BCB6EB6-CC09-40C6-8E24-7E5D448CCA6F}">
      <dsp:nvSpPr>
        <dsp:cNvPr id="0" name=""/>
        <dsp:cNvSpPr/>
      </dsp:nvSpPr>
      <dsp:spPr>
        <a:xfrm>
          <a:off x="260047" y="2007455"/>
          <a:ext cx="1136306" cy="603420"/>
        </a:xfrm>
        <a:prstGeom prst="roundRect">
          <a:avLst/>
        </a:prstGeom>
        <a:solidFill>
          <a:schemeClr val="dk2">
            <a:hueOff val="0"/>
            <a:satOff val="0"/>
            <a:lumOff val="0"/>
            <a:alphaOff val="0"/>
          </a:schemeClr>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TW" altLang="en-US" sz="1200" b="0" kern="1200" dirty="0">
              <a:latin typeface="Calibri Light" panose="020F0302020204030204" pitchFamily="34" charset="0"/>
              <a:ea typeface="PMingLiU"/>
              <a:cs typeface="Calibri Light" panose="020F0302020204030204" pitchFamily="34" charset="0"/>
            </a:rPr>
            <a:t>计划者</a:t>
          </a:r>
        </a:p>
      </dsp:txBody>
      <dsp:txXfrm>
        <a:off x="289504" y="2036912"/>
        <a:ext cx="1077392" cy="544506"/>
      </dsp:txXfrm>
    </dsp:sp>
    <dsp:sp modelId="{4C09CBC2-0DF6-4CA2-8834-FDC42239A676}">
      <dsp:nvSpPr>
        <dsp:cNvPr id="0" name=""/>
        <dsp:cNvSpPr/>
      </dsp:nvSpPr>
      <dsp:spPr>
        <a:xfrm>
          <a:off x="683969" y="460566"/>
          <a:ext cx="2676479" cy="2676479"/>
        </a:xfrm>
        <a:custGeom>
          <a:avLst/>
          <a:gdLst/>
          <a:ahLst/>
          <a:cxnLst/>
          <a:rect l="0" t="0" r="0" b="0"/>
          <a:pathLst>
            <a:path>
              <a:moveTo>
                <a:pt x="15464" y="1541099"/>
              </a:moveTo>
              <a:arcTo wR="1338239" hR="1338239" stAng="10276866" swAng="1487141"/>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5C30E7B-2012-4477-9B47-CAEFBD03A6F8}">
      <dsp:nvSpPr>
        <dsp:cNvPr id="0" name=""/>
        <dsp:cNvSpPr/>
      </dsp:nvSpPr>
      <dsp:spPr>
        <a:xfrm>
          <a:off x="259399" y="735701"/>
          <a:ext cx="1180949" cy="687111"/>
        </a:xfrm>
        <a:prstGeom prst="roundRect">
          <a:avLst/>
        </a:prstGeom>
        <a:solidFill>
          <a:schemeClr val="dk2">
            <a:hueOff val="0"/>
            <a:satOff val="0"/>
            <a:lumOff val="0"/>
            <a:alphaOff val="0"/>
          </a:schemeClr>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zh-TW" altLang="en-US" sz="1200" b="0" kern="1200" dirty="0">
              <a:latin typeface="Calibri Light" panose="020F0302020204030204" pitchFamily="34" charset="0"/>
              <a:ea typeface="PMingLiU"/>
              <a:cs typeface="Calibri Light" panose="020F0302020204030204" pitchFamily="34" charset="0"/>
            </a:rPr>
            <a:t>团队建设者</a:t>
          </a:r>
        </a:p>
      </dsp:txBody>
      <dsp:txXfrm>
        <a:off x="292941" y="769243"/>
        <a:ext cx="1113865" cy="620027"/>
      </dsp:txXfrm>
    </dsp:sp>
    <dsp:sp modelId="{3A61EB1C-935F-4D92-B54E-198B71473C0B}">
      <dsp:nvSpPr>
        <dsp:cNvPr id="0" name=""/>
        <dsp:cNvSpPr/>
      </dsp:nvSpPr>
      <dsp:spPr>
        <a:xfrm>
          <a:off x="760327" y="286486"/>
          <a:ext cx="2676479" cy="2676479"/>
        </a:xfrm>
        <a:custGeom>
          <a:avLst/>
          <a:gdLst/>
          <a:ahLst/>
          <a:cxnLst/>
          <a:rect l="0" t="0" r="0" b="0"/>
          <a:pathLst>
            <a:path>
              <a:moveTo>
                <a:pt x="340800" y="446051"/>
              </a:moveTo>
              <a:arcTo wR="1338239" hR="1338239" stAng="13308718" swAng="1071477"/>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078BA33-DD6D-4696-A2DF-5B41E4D4200A}" type="datetimeFigureOut">
              <a:rPr lang="en-US" smtClean="0"/>
              <a:t>12/4/2023</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727F4E2-C71D-47F9-AE48-A36A719855E6}" type="slidenum">
              <a:rPr lang="en-US" smtClean="0"/>
              <a:t>‹#›</a:t>
            </a:fld>
            <a:endParaRPr lang="en-US" dirty="0"/>
          </a:p>
        </p:txBody>
      </p:sp>
    </p:spTree>
    <p:extLst>
      <p:ext uri="{BB962C8B-B14F-4D97-AF65-F5344CB8AC3E}">
        <p14:creationId xmlns:p14="http://schemas.microsoft.com/office/powerpoint/2010/main" val="2981700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5B7AF2C-43E1-4B52-A1C6-37D305AE4C80}" type="datetimeFigureOut">
              <a:rPr lang="en-US" smtClean="0"/>
              <a:t>12/4/2023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3301E8E-E352-4226-9A21-5215CEB53F4E}" type="slidenum">
              <a:rPr lang="en-US" smtClean="0"/>
              <a:t>‹#›</a:t>
            </a:fld>
            <a:endParaRPr lang="en-US" dirty="0"/>
          </a:p>
        </p:txBody>
      </p:sp>
    </p:spTree>
    <p:extLst>
      <p:ext uri="{BB962C8B-B14F-4D97-AF65-F5344CB8AC3E}">
        <p14:creationId xmlns:p14="http://schemas.microsoft.com/office/powerpoint/2010/main" val="1547839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2879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11</a:t>
            </a:fld>
            <a:endParaRPr lang="en-US" dirty="0"/>
          </a:p>
        </p:txBody>
      </p:sp>
    </p:spTree>
    <p:extLst>
      <p:ext uri="{BB962C8B-B14F-4D97-AF65-F5344CB8AC3E}">
        <p14:creationId xmlns:p14="http://schemas.microsoft.com/office/powerpoint/2010/main" val="3552487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3746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Tree>
    <p:extLst>
      <p:ext uri="{BB962C8B-B14F-4D97-AF65-F5344CB8AC3E}">
        <p14:creationId xmlns:p14="http://schemas.microsoft.com/office/powerpoint/2010/main" val="1696184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5544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15</a:t>
            </a:fld>
            <a:endParaRPr lang="en-US" dirty="0"/>
          </a:p>
        </p:txBody>
      </p:sp>
    </p:spTree>
    <p:extLst>
      <p:ext uri="{BB962C8B-B14F-4D97-AF65-F5344CB8AC3E}">
        <p14:creationId xmlns:p14="http://schemas.microsoft.com/office/powerpoint/2010/main" val="1382889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16</a:t>
            </a:fld>
            <a:endParaRPr lang="en-US" dirty="0"/>
          </a:p>
        </p:txBody>
      </p:sp>
    </p:spTree>
    <p:extLst>
      <p:ext uri="{BB962C8B-B14F-4D97-AF65-F5344CB8AC3E}">
        <p14:creationId xmlns:p14="http://schemas.microsoft.com/office/powerpoint/2010/main" val="3238512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9414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zh-TW" dirty="0"/>
              <a:t>以下是新的模范分会结构。</a:t>
            </a:r>
          </a:p>
          <a:p>
            <a:pPr>
              <a:lnSpc>
                <a:spcPct val="150000"/>
              </a:lnSpc>
            </a:pPr>
            <a:endParaRPr lang="en-US" dirty="0"/>
          </a:p>
          <a:p>
            <a:pPr>
              <a:lnSpc>
                <a:spcPct val="150000"/>
              </a:lnSpc>
            </a:pPr>
            <a:r>
              <a:rPr lang="zh-TW" dirty="0"/>
              <a:t>首先，请注意增加到分会理事会的是分会LCIF协调员的职位。  </a:t>
            </a:r>
          </a:p>
          <a:p>
            <a:pPr>
              <a:lnSpc>
                <a:spcPct val="150000"/>
              </a:lnSpc>
            </a:pPr>
            <a:endParaRPr lang="en-US" dirty="0"/>
          </a:p>
          <a:p>
            <a:pPr>
              <a:lnSpc>
                <a:spcPct val="150000"/>
              </a:lnSpc>
            </a:pPr>
            <a:r>
              <a:rPr lang="zh-TW" dirty="0"/>
              <a:t>分会理事会现在除了第二副会长和前任会长（也可兼任 LCIF协调员的职位）之外，有七个主要职位：</a:t>
            </a:r>
          </a:p>
          <a:p>
            <a:pPr>
              <a:lnSpc>
                <a:spcPct val="150000"/>
              </a:lnSpc>
            </a:pPr>
            <a:endParaRPr lang="en-US" dirty="0"/>
          </a:p>
          <a:p>
            <a:pPr>
              <a:lnSpc>
                <a:spcPct val="150000"/>
              </a:lnSpc>
            </a:pPr>
            <a:r>
              <a:rPr lang="zh-TW" dirty="0"/>
              <a:t>分会会长</a:t>
            </a:r>
          </a:p>
          <a:p>
            <a:pPr>
              <a:lnSpc>
                <a:spcPct val="150000"/>
              </a:lnSpc>
            </a:pPr>
            <a:r>
              <a:rPr lang="zh-TW" dirty="0"/>
              <a:t>第一副总会长</a:t>
            </a:r>
          </a:p>
          <a:p>
            <a:pPr>
              <a:lnSpc>
                <a:spcPct val="150000"/>
              </a:lnSpc>
            </a:pPr>
            <a:r>
              <a:rPr lang="zh-TW" dirty="0"/>
              <a:t>秘书</a:t>
            </a:r>
          </a:p>
          <a:p>
            <a:pPr>
              <a:lnSpc>
                <a:spcPct val="150000"/>
              </a:lnSpc>
            </a:pPr>
            <a:r>
              <a:rPr lang="zh-TW" dirty="0"/>
              <a:t>财务</a:t>
            </a:r>
          </a:p>
          <a:p>
            <a:pPr>
              <a:lnSpc>
                <a:spcPct val="150000"/>
              </a:lnSpc>
            </a:pPr>
            <a:r>
              <a:rPr lang="zh-TW" dirty="0"/>
              <a:t>会员发展主席  </a:t>
            </a:r>
          </a:p>
          <a:p>
            <a:pPr>
              <a:lnSpc>
                <a:spcPct val="150000"/>
              </a:lnSpc>
            </a:pPr>
            <a:r>
              <a:rPr lang="zh-TW" dirty="0"/>
              <a:t>新增加的营销沟通主席 </a:t>
            </a:r>
          </a:p>
          <a:p>
            <a:pPr>
              <a:lnSpc>
                <a:spcPct val="150000"/>
              </a:lnSpc>
            </a:pPr>
            <a:r>
              <a:rPr lang="zh-TW" dirty="0"/>
              <a:t>和服务主席</a:t>
            </a:r>
          </a:p>
          <a:p>
            <a:pPr>
              <a:lnSpc>
                <a:spcPct val="150000"/>
              </a:lnSpc>
            </a:pPr>
            <a:endParaRPr lang="en-US" dirty="0"/>
          </a:p>
          <a:p>
            <a:pPr>
              <a:lnSpc>
                <a:spcPct val="150000"/>
              </a:lnSpc>
            </a:pPr>
            <a:r>
              <a:rPr lang="zh-TW" dirty="0"/>
              <a:t>请注意，常设委员会也包含在结构中，以支持成功分会的各项主要功能。</a:t>
            </a:r>
          </a:p>
          <a:p>
            <a:pPr>
              <a:lnSpc>
                <a:spcPct val="150000"/>
              </a:lnSpc>
            </a:pPr>
            <a:endParaRPr lang="en-US" dirty="0"/>
          </a:p>
          <a:p>
            <a:pPr>
              <a:lnSpc>
                <a:spcPct val="150000"/>
              </a:lnSpc>
            </a:pPr>
            <a:r>
              <a:rPr lang="zh-TW" dirty="0"/>
              <a:t>修订后的《标准分会宪章及附则》中定义了新的分会干部，一些分会干部的角色和职责也已明确。 </a:t>
            </a:r>
          </a:p>
          <a:p>
            <a:pPr>
              <a:lnSpc>
                <a:spcPct val="150000"/>
              </a:lnSpc>
            </a:pPr>
            <a:endParaRPr lang="en-US" dirty="0"/>
          </a:p>
          <a:p>
            <a:pPr>
              <a:lnSpc>
                <a:spcPct val="150000"/>
              </a:lnSpc>
            </a:pPr>
            <a:r>
              <a:rPr lang="zh-TW" dirty="0"/>
              <a:t>这种结构是进入下个世纪为我们的社区提供所需人道主义服务的更大前景的一部分。  </a:t>
            </a:r>
          </a:p>
          <a:p>
            <a:pPr>
              <a:lnSpc>
                <a:spcPct val="150000"/>
              </a:lnSpc>
            </a:pPr>
            <a:endParaRPr lang="en-US" dirty="0"/>
          </a:p>
          <a:p>
            <a:pPr>
              <a:lnSpc>
                <a:spcPct val="150000"/>
              </a:lnSpc>
            </a:pPr>
            <a:r>
              <a:rPr lang="zh-TW" dirty="0"/>
              <a:t>那么这个新的策略和结构是什么呢？</a:t>
            </a:r>
          </a:p>
          <a:p>
            <a:endParaRPr lang="en-US" dirty="0"/>
          </a:p>
        </p:txBody>
      </p:sp>
    </p:spTree>
    <p:extLst>
      <p:ext uri="{BB962C8B-B14F-4D97-AF65-F5344CB8AC3E}">
        <p14:creationId xmlns:p14="http://schemas.microsoft.com/office/powerpoint/2010/main" val="3320312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12/4/2023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19</a:t>
            </a:fld>
            <a:endParaRPr lang="en-US" dirty="0"/>
          </a:p>
        </p:txBody>
      </p:sp>
    </p:spTree>
    <p:extLst>
      <p:ext uri="{BB962C8B-B14F-4D97-AF65-F5344CB8AC3E}">
        <p14:creationId xmlns:p14="http://schemas.microsoft.com/office/powerpoint/2010/main" val="1040441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661413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Tree>
    <p:extLst>
      <p:ext uri="{BB962C8B-B14F-4D97-AF65-F5344CB8AC3E}">
        <p14:creationId xmlns:p14="http://schemas.microsoft.com/office/powerpoint/2010/main" val="2137530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9380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Donna</a:t>
            </a:r>
          </a:p>
        </p:txBody>
      </p:sp>
    </p:spTree>
    <p:extLst>
      <p:ext uri="{BB962C8B-B14F-4D97-AF65-F5344CB8AC3E}">
        <p14:creationId xmlns:p14="http://schemas.microsoft.com/office/powerpoint/2010/main" val="976400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753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24</a:t>
            </a:fld>
            <a:endParaRPr lang="en-US" dirty="0"/>
          </a:p>
        </p:txBody>
      </p:sp>
    </p:spTree>
    <p:extLst>
      <p:ext uri="{BB962C8B-B14F-4D97-AF65-F5344CB8AC3E}">
        <p14:creationId xmlns:p14="http://schemas.microsoft.com/office/powerpoint/2010/main" val="3659817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9821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26</a:t>
            </a:fld>
            <a:endParaRPr lang="en-US" dirty="0"/>
          </a:p>
        </p:txBody>
      </p:sp>
    </p:spTree>
    <p:extLst>
      <p:ext uri="{BB962C8B-B14F-4D97-AF65-F5344CB8AC3E}">
        <p14:creationId xmlns:p14="http://schemas.microsoft.com/office/powerpoint/2010/main" val="3523966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418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12/4/2023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29</a:t>
            </a:fld>
            <a:endParaRPr lang="en-US" dirty="0"/>
          </a:p>
        </p:txBody>
      </p:sp>
    </p:spTree>
    <p:extLst>
      <p:ext uri="{BB962C8B-B14F-4D97-AF65-F5344CB8AC3E}">
        <p14:creationId xmlns:p14="http://schemas.microsoft.com/office/powerpoint/2010/main" val="2546898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30</a:t>
            </a:fld>
            <a:endParaRPr lang="en-US" dirty="0"/>
          </a:p>
        </p:txBody>
      </p:sp>
    </p:spTree>
    <p:extLst>
      <p:ext uri="{BB962C8B-B14F-4D97-AF65-F5344CB8AC3E}">
        <p14:creationId xmlns:p14="http://schemas.microsoft.com/office/powerpoint/2010/main" val="2290458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1681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1932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12/4/2023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35</a:t>
            </a:fld>
            <a:endParaRPr lang="en-US" dirty="0"/>
          </a:p>
        </p:txBody>
      </p:sp>
    </p:spTree>
    <p:extLst>
      <p:ext uri="{BB962C8B-B14F-4D97-AF65-F5344CB8AC3E}">
        <p14:creationId xmlns:p14="http://schemas.microsoft.com/office/powerpoint/2010/main" val="3201524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en-US" b="1" dirty="0"/>
              <a:t>LCIF</a:t>
            </a:r>
            <a:r>
              <a:rPr lang="zh-CN" altLang="en-US" b="1" dirty="0"/>
              <a:t> 是您的基金会。</a:t>
            </a:r>
            <a:r>
              <a:rPr lang="en-US" altLang="zh-CN" b="1" dirty="0"/>
              <a:t>LCIF </a:t>
            </a:r>
            <a:r>
              <a:rPr lang="zh-CN" altLang="en-US" b="1" dirty="0"/>
              <a:t>为服务提供力量。</a:t>
            </a:r>
            <a:endParaRPr lang="en-US" altLang="zh-CN" b="1" dirty="0"/>
          </a:p>
          <a:p>
            <a:endParaRPr lang="en-US" dirty="0"/>
          </a:p>
          <a:p>
            <a:r>
              <a:rPr lang="zh-CN" altLang="en-US" dirty="0"/>
              <a:t>管理拨款：</a:t>
            </a:r>
            <a:endParaRPr lang="en-US" altLang="zh-CN" dirty="0"/>
          </a:p>
          <a:p>
            <a:endParaRPr lang="en-US" dirty="0"/>
          </a:p>
          <a:p>
            <a:pPr marL="171450" indent="-171450">
              <a:buFont typeface="Arial" panose="020B0604020202020204" pitchFamily="34" charset="0"/>
              <a:buChar char="•"/>
            </a:pPr>
            <a:r>
              <a:rPr lang="zh-CN" altLang="en-US" dirty="0"/>
              <a:t>人道主义倡议</a:t>
            </a:r>
            <a:endParaRPr lang="en-US" altLang="zh-CN" dirty="0"/>
          </a:p>
          <a:p>
            <a:pPr marL="171450" indent="-171450">
              <a:buFont typeface="Arial" panose="020B0604020202020204" pitchFamily="34" charset="0"/>
              <a:buChar char="•"/>
            </a:pPr>
            <a:r>
              <a:rPr lang="zh-CN" altLang="en-US" dirty="0"/>
              <a:t>全球健康倡议</a:t>
            </a:r>
            <a:endParaRPr lang="en-US" altLang="zh-CN" dirty="0"/>
          </a:p>
          <a:p>
            <a:pPr marL="171450" indent="-171450">
              <a:buFont typeface="Arial" panose="020B0604020202020204" pitchFamily="34" charset="0"/>
              <a:buChar char="•"/>
            </a:pPr>
            <a:r>
              <a:rPr lang="zh-CN" altLang="en-US" dirty="0"/>
              <a:t>新的及新兴倡议</a:t>
            </a:r>
            <a:endParaRPr lang="en-US" altLang="zh-CN"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zh-CN" altLang="en-US" dirty="0"/>
              <a:t>邀请您的区 </a:t>
            </a:r>
            <a:r>
              <a:rPr lang="en-US" altLang="zh-CN" dirty="0"/>
              <a:t>LCIF </a:t>
            </a:r>
            <a:r>
              <a:rPr lang="zh-CN" altLang="en-US" dirty="0"/>
              <a:t>协调员参加会议，教育狮友，使其了解他们的基金会。</a:t>
            </a:r>
            <a:endParaRPr lang="en-US" dirty="0"/>
          </a:p>
          <a:p>
            <a:endParaRPr lang="en-US" sz="1200" kern="0" dirty="0">
              <a:solidFill>
                <a:schemeClr val="tx1">
                  <a:lumMod val="75000"/>
                </a:schemeClr>
              </a:solidFill>
              <a:ea typeface="Arial" charset="0"/>
              <a:cs typeface="Arial" charset="0"/>
            </a:endParaRPr>
          </a:p>
        </p:txBody>
      </p:sp>
    </p:spTree>
    <p:extLst>
      <p:ext uri="{BB962C8B-B14F-4D97-AF65-F5344CB8AC3E}">
        <p14:creationId xmlns:p14="http://schemas.microsoft.com/office/powerpoint/2010/main" val="6649448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12/4/2023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37</a:t>
            </a:fld>
            <a:endParaRPr lang="en-US" dirty="0"/>
          </a:p>
        </p:txBody>
      </p:sp>
    </p:spTree>
    <p:extLst>
      <p:ext uri="{BB962C8B-B14F-4D97-AF65-F5344CB8AC3E}">
        <p14:creationId xmlns:p14="http://schemas.microsoft.com/office/powerpoint/2010/main" val="3107906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12/4/2023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38</a:t>
            </a:fld>
            <a:endParaRPr lang="en-US" dirty="0"/>
          </a:p>
        </p:txBody>
      </p:sp>
    </p:spTree>
    <p:extLst>
      <p:ext uri="{BB962C8B-B14F-4D97-AF65-F5344CB8AC3E}">
        <p14:creationId xmlns:p14="http://schemas.microsoft.com/office/powerpoint/2010/main" val="1965880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1912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40</a:t>
            </a:fld>
            <a:endParaRPr lang="en-US" dirty="0"/>
          </a:p>
        </p:txBody>
      </p:sp>
    </p:spTree>
    <p:extLst>
      <p:ext uri="{BB962C8B-B14F-4D97-AF65-F5344CB8AC3E}">
        <p14:creationId xmlns:p14="http://schemas.microsoft.com/office/powerpoint/2010/main" val="27322009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12/4/2023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42</a:t>
            </a:fld>
            <a:endParaRPr lang="en-US" dirty="0"/>
          </a:p>
        </p:txBody>
      </p:sp>
    </p:spTree>
    <p:extLst>
      <p:ext uri="{BB962C8B-B14F-4D97-AF65-F5344CB8AC3E}">
        <p14:creationId xmlns:p14="http://schemas.microsoft.com/office/powerpoint/2010/main" val="1391871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43</a:t>
            </a:fld>
            <a:endParaRPr lang="en-US" dirty="0"/>
          </a:p>
        </p:txBody>
      </p:sp>
    </p:spTree>
    <p:extLst>
      <p:ext uri="{BB962C8B-B14F-4D97-AF65-F5344CB8AC3E}">
        <p14:creationId xmlns:p14="http://schemas.microsoft.com/office/powerpoint/2010/main" val="12236582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12/4/2023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44</a:t>
            </a:fld>
            <a:endParaRPr lang="en-US" dirty="0"/>
          </a:p>
        </p:txBody>
      </p:sp>
    </p:spTree>
    <p:extLst>
      <p:ext uri="{BB962C8B-B14F-4D97-AF65-F5344CB8AC3E}">
        <p14:creationId xmlns:p14="http://schemas.microsoft.com/office/powerpoint/2010/main" val="4130380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45</a:t>
            </a:fld>
            <a:endParaRPr lang="en-US" dirty="0"/>
          </a:p>
        </p:txBody>
      </p:sp>
    </p:spTree>
    <p:extLst>
      <p:ext uri="{BB962C8B-B14F-4D97-AF65-F5344CB8AC3E}">
        <p14:creationId xmlns:p14="http://schemas.microsoft.com/office/powerpoint/2010/main" val="3015283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51215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64193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12/4/2023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48</a:t>
            </a:fld>
            <a:endParaRPr lang="en-US" dirty="0"/>
          </a:p>
        </p:txBody>
      </p:sp>
    </p:spTree>
    <p:extLst>
      <p:ext uri="{BB962C8B-B14F-4D97-AF65-F5344CB8AC3E}">
        <p14:creationId xmlns:p14="http://schemas.microsoft.com/office/powerpoint/2010/main" val="28091426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49</a:t>
            </a:fld>
            <a:endParaRPr lang="en-US" dirty="0"/>
          </a:p>
        </p:txBody>
      </p:sp>
    </p:spTree>
    <p:extLst>
      <p:ext uri="{BB962C8B-B14F-4D97-AF65-F5344CB8AC3E}">
        <p14:creationId xmlns:p14="http://schemas.microsoft.com/office/powerpoint/2010/main" val="7349097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12/4/2023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51</a:t>
            </a:fld>
            <a:endParaRPr lang="en-US" dirty="0"/>
          </a:p>
        </p:txBody>
      </p:sp>
    </p:spTree>
    <p:extLst>
      <p:ext uri="{BB962C8B-B14F-4D97-AF65-F5344CB8AC3E}">
        <p14:creationId xmlns:p14="http://schemas.microsoft.com/office/powerpoint/2010/main" val="1491714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52</a:t>
            </a:fld>
            <a:endParaRPr lang="en-US" dirty="0"/>
          </a:p>
        </p:txBody>
      </p:sp>
    </p:spTree>
    <p:extLst>
      <p:ext uri="{BB962C8B-B14F-4D97-AF65-F5344CB8AC3E}">
        <p14:creationId xmlns:p14="http://schemas.microsoft.com/office/powerpoint/2010/main" val="33577867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12/4/2023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54</a:t>
            </a:fld>
            <a:endParaRPr lang="en-US" dirty="0"/>
          </a:p>
        </p:txBody>
      </p:sp>
    </p:spTree>
    <p:extLst>
      <p:ext uri="{BB962C8B-B14F-4D97-AF65-F5344CB8AC3E}">
        <p14:creationId xmlns:p14="http://schemas.microsoft.com/office/powerpoint/2010/main" val="20841646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12/4/2023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55</a:t>
            </a:fld>
            <a:endParaRPr lang="en-US" dirty="0"/>
          </a:p>
        </p:txBody>
      </p:sp>
    </p:spTree>
    <p:extLst>
      <p:ext uri="{BB962C8B-B14F-4D97-AF65-F5344CB8AC3E}">
        <p14:creationId xmlns:p14="http://schemas.microsoft.com/office/powerpoint/2010/main" val="4127855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12/4/2023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56</a:t>
            </a:fld>
            <a:endParaRPr lang="en-US" dirty="0"/>
          </a:p>
        </p:txBody>
      </p:sp>
    </p:spTree>
    <p:extLst>
      <p:ext uri="{BB962C8B-B14F-4D97-AF65-F5344CB8AC3E}">
        <p14:creationId xmlns:p14="http://schemas.microsoft.com/office/powerpoint/2010/main" val="23558400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15662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Tree>
    <p:extLst>
      <p:ext uri="{BB962C8B-B14F-4D97-AF65-F5344CB8AC3E}">
        <p14:creationId xmlns:p14="http://schemas.microsoft.com/office/powerpoint/2010/main" val="3553677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10388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71737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04899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a:t>在查阅分会健康评估报告时，为了查看一些可能采取的行动计划，以支持分会不断改进工作，在访问前您可能想查阅分会健康评估策略图表。  </a:t>
            </a:r>
          </a:p>
          <a:p>
            <a:endParaRPr lang="en-US" dirty="0"/>
          </a:p>
        </p:txBody>
      </p:sp>
    </p:spTree>
    <p:extLst>
      <p:ext uri="{BB962C8B-B14F-4D97-AF65-F5344CB8AC3E}">
        <p14:creationId xmlns:p14="http://schemas.microsoft.com/office/powerpoint/2010/main" val="5132838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a:t>此分会疑难解答指南列出常见的分会问题，并提供资源和潜在的解决方案。</a:t>
            </a:r>
            <a:r>
              <a:rPr lang="zh-TW" sz="1200" dirty="0">
                <a:latin typeface="Calibri Light" panose="020F0302020204030204" pitchFamily="34" charset="0"/>
                <a:ea typeface="PMingLiU" panose="020F0502020204030204" pitchFamily="34" charset="0"/>
              </a:rPr>
              <a:t> </a:t>
            </a:r>
          </a:p>
          <a:p>
            <a:endParaRPr lang="en-US" dirty="0"/>
          </a:p>
        </p:txBody>
      </p:sp>
    </p:spTree>
    <p:extLst>
      <p:ext uri="{BB962C8B-B14F-4D97-AF65-F5344CB8AC3E}">
        <p14:creationId xmlns:p14="http://schemas.microsoft.com/office/powerpoint/2010/main" val="11408784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00047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01891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454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661413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4583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1038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6032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4.xml"/><Relationship Id="rId4" Type="http://schemas.openxmlformats.org/officeDocument/2006/relationships/image" Target="../media/image2.emf"/></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4.xml"/><Relationship Id="rId4" Type="http://schemas.openxmlformats.org/officeDocument/2006/relationships/image" Target="../media/image2.emf"/></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5.xml"/><Relationship Id="rId4" Type="http://schemas.openxmlformats.org/officeDocument/2006/relationships/image" Target="../media/image2.emf"/></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5.xml"/><Relationship Id="rId4" Type="http://schemas.openxmlformats.org/officeDocument/2006/relationships/image" Target="../media/image2.emf"/></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50"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sz="180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3"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96905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10"/>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3" y="2895610"/>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8298662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990600"/>
            <a:ext cx="26670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990600"/>
            <a:ext cx="77978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942413"/>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2425187867"/>
      </p:ext>
    </p:extLst>
  </p:cSld>
  <p:clrMapOvr>
    <a:masterClrMapping/>
  </p:clrMapOvr>
  <p:transition spd="slow"/>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4443056"/>
      </p:ext>
    </p:extLst>
  </p:cSld>
  <p:clrMapOvr>
    <a:masterClrMapping/>
  </p:clrMapOvr>
  <p:transition spd="slow"/>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711787881"/>
      </p:ext>
    </p:extLst>
  </p:cSld>
  <p:clrMapOvr>
    <a:masterClrMapping/>
  </p:clrMapOvr>
  <p:transition spd="slow"/>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812154"/>
      </p:ext>
    </p:extLst>
  </p:cSld>
  <p:clrMapOvr>
    <a:masterClrMapping/>
  </p:clrMapOvr>
  <p:transition spd="slow"/>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250684"/>
      </p:ext>
    </p:extLst>
  </p:cSld>
  <p:clrMapOvr>
    <a:masterClrMapping/>
  </p:clrMapOvr>
  <p:transition spd="slow"/>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78296085"/>
      </p:ext>
    </p:extLst>
  </p:cSld>
  <p:clrMapOvr>
    <a:masterClrMapping/>
  </p:clrMapOvr>
  <p:transition spd="slow"/>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538476"/>
      </p:ext>
    </p:extLst>
  </p:cSld>
  <p:clrMapOvr>
    <a:masterClrMapping/>
  </p:clrMapOvr>
  <p:transition spd="slow"/>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59709197"/>
      </p:ext>
    </p:extLst>
  </p:cSld>
  <p:clrMapOvr>
    <a:masterClrMapping/>
  </p:clrMapOvr>
  <p:transition spd="slow"/>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67877986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4080691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0054956"/>
      </p:ext>
    </p:extLst>
  </p:cSld>
  <p:clrMapOvr>
    <a:masterClrMapping/>
  </p:clrMapOvr>
  <p:transition spd="slow"/>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470905"/>
      </p:ext>
    </p:extLst>
  </p:cSld>
  <p:clrMapOvr>
    <a:masterClrMapping/>
  </p:clrMapOvr>
  <p:transition spd="slow"/>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6705600" y="3733800"/>
            <a:ext cx="5283200" cy="1524000"/>
          </a:xfrm>
          <a:prstGeom prst="rect">
            <a:avLst/>
          </a:prstGeom>
        </p:spPr>
        <p:txBody>
          <a:bodyPr anchor="b"/>
          <a:lstStyle>
            <a:lvl1pPr algn="l">
              <a:defRPr sz="2100" b="1">
                <a:solidFill>
                  <a:srgbClr val="00338D"/>
                </a:solidFill>
                <a:latin typeface="Candara" pitchFamily="34" charset="0"/>
              </a:defRPr>
            </a:lvl1pPr>
          </a:lstStyle>
          <a:p>
            <a:r>
              <a:rPr lang="en-US"/>
              <a:t>Click to edit Master title style</a:t>
            </a:r>
            <a:endParaRPr lang="en-US" dirty="0"/>
          </a:p>
        </p:txBody>
      </p:sp>
      <p:sp>
        <p:nvSpPr>
          <p:cNvPr id="6" name="Subtitle 2"/>
          <p:cNvSpPr>
            <a:spLocks noGrp="1"/>
          </p:cNvSpPr>
          <p:nvPr>
            <p:ph type="subTitle" idx="1"/>
          </p:nvPr>
        </p:nvSpPr>
        <p:spPr>
          <a:xfrm>
            <a:off x="6705600" y="5334000"/>
            <a:ext cx="4775200" cy="990600"/>
          </a:xfrm>
          <a:prstGeom prst="rect">
            <a:avLst/>
          </a:prstGeom>
        </p:spPr>
        <p:txBody>
          <a:bodyPr/>
          <a:lstStyle>
            <a:lvl1pPr marL="0" indent="0" algn="l">
              <a:buNone/>
              <a:defRPr sz="135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618511173"/>
      </p:ext>
    </p:extLst>
  </p:cSld>
  <p:clrMapOvr>
    <a:masterClrMapping/>
  </p:clrMapOvr>
  <p:transition spd="slow"/>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OVER OPTION 2">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6705600" y="3733800"/>
            <a:ext cx="5283200" cy="1524000"/>
          </a:xfrm>
          <a:prstGeom prst="rect">
            <a:avLst/>
          </a:prstGeom>
        </p:spPr>
        <p:txBody>
          <a:bodyPr anchor="b"/>
          <a:lstStyle>
            <a:lvl1pPr algn="l">
              <a:defRPr sz="2100" b="1">
                <a:solidFill>
                  <a:srgbClr val="00338D"/>
                </a:solidFill>
                <a:latin typeface="Candara" pitchFamily="34" charset="0"/>
              </a:defRPr>
            </a:lvl1pPr>
          </a:lstStyle>
          <a:p>
            <a:r>
              <a:rPr lang="en-US"/>
              <a:t>Click to edit Master title style</a:t>
            </a:r>
            <a:endParaRPr lang="en-US" dirty="0"/>
          </a:p>
        </p:txBody>
      </p:sp>
      <p:sp>
        <p:nvSpPr>
          <p:cNvPr id="6" name="Subtitle 2"/>
          <p:cNvSpPr>
            <a:spLocks noGrp="1"/>
          </p:cNvSpPr>
          <p:nvPr>
            <p:ph type="subTitle" idx="1"/>
          </p:nvPr>
        </p:nvSpPr>
        <p:spPr>
          <a:xfrm>
            <a:off x="6705600" y="5334000"/>
            <a:ext cx="4775200" cy="990600"/>
          </a:xfrm>
          <a:prstGeom prst="rect">
            <a:avLst/>
          </a:prstGeom>
        </p:spPr>
        <p:txBody>
          <a:bodyPr/>
          <a:lstStyle>
            <a:lvl1pPr marL="0" indent="0" algn="l">
              <a:buNone/>
              <a:defRPr sz="135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635400041"/>
      </p:ext>
    </p:extLst>
  </p:cSld>
  <p:clrMapOvr>
    <a:masterClrMapping/>
  </p:clrMapOvr>
  <p:transition spd="slow"/>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ver Option 3">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12192000" cy="6858000"/>
          </a:xfrm>
          <a:prstGeom prst="rect">
            <a:avLst/>
          </a:prstGeom>
          <a:solidFill>
            <a:srgbClr val="FFFFFF"/>
          </a:solidFill>
          <a:ln w="9525">
            <a:solidFill>
              <a:schemeClr val="tx1"/>
            </a:solidFill>
            <a:round/>
            <a:headEnd/>
            <a:tailEnd/>
          </a:ln>
        </p:spPr>
        <p:txBody>
          <a:bodyPr/>
          <a:lstStyle>
            <a:lvl1pPr marL="609600" indent="-609600"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ctr" eaLnBrk="1" hangingPunct="1">
              <a:buFont typeface="Helvetica" pitchFamily="125" charset="0"/>
              <a:buNone/>
              <a:defRPr/>
            </a:pPr>
            <a:endParaRPr lang="en-US" altLang="en-US" sz="2250" dirty="0">
              <a:solidFill>
                <a:srgbClr val="404040"/>
              </a:solidFill>
            </a:endParaRPr>
          </a:p>
        </p:txBody>
      </p:sp>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ctrTitle"/>
          </p:nvPr>
        </p:nvSpPr>
        <p:spPr>
          <a:xfrm>
            <a:off x="6705600" y="3733800"/>
            <a:ext cx="5283200" cy="1524000"/>
          </a:xfrm>
          <a:prstGeom prst="rect">
            <a:avLst/>
          </a:prstGeom>
        </p:spPr>
        <p:txBody>
          <a:bodyPr anchor="b"/>
          <a:lstStyle>
            <a:lvl1pPr algn="l">
              <a:defRPr sz="2100" b="1">
                <a:solidFill>
                  <a:srgbClr val="00338D"/>
                </a:solidFill>
                <a:latin typeface="Candara" pitchFamily="34" charset="0"/>
              </a:defRPr>
            </a:lvl1pPr>
          </a:lstStyle>
          <a:p>
            <a:r>
              <a:rPr lang="en-US"/>
              <a:t>Click to edit Master title style</a:t>
            </a:r>
            <a:endParaRPr lang="en-US" dirty="0"/>
          </a:p>
        </p:txBody>
      </p:sp>
      <p:sp>
        <p:nvSpPr>
          <p:cNvPr id="5" name="Subtitle 2"/>
          <p:cNvSpPr>
            <a:spLocks noGrp="1"/>
          </p:cNvSpPr>
          <p:nvPr>
            <p:ph type="subTitle" idx="1"/>
          </p:nvPr>
        </p:nvSpPr>
        <p:spPr>
          <a:xfrm>
            <a:off x="6705600" y="5334000"/>
            <a:ext cx="4775200" cy="990600"/>
          </a:xfrm>
          <a:prstGeom prst="rect">
            <a:avLst/>
          </a:prstGeom>
        </p:spPr>
        <p:txBody>
          <a:bodyPr/>
          <a:lstStyle>
            <a:lvl1pPr marL="0" indent="0" algn="l">
              <a:buNone/>
              <a:defRPr sz="135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809923970"/>
      </p:ext>
    </p:extLst>
  </p:cSld>
  <p:clrMapOvr>
    <a:masterClrMapping/>
  </p:clrMapOvr>
  <p:transition spd="slow"/>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7336213"/>
      </p:ext>
    </p:extLst>
  </p:cSld>
  <p:clrMapOvr>
    <a:masterClrMapping/>
  </p:clrMapOvr>
  <p:transition spd="slow"/>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TRANSITION">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52400"/>
            <a:ext cx="12363451"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ctrTitle"/>
          </p:nvPr>
        </p:nvSpPr>
        <p:spPr>
          <a:xfrm>
            <a:off x="508000" y="2133603"/>
            <a:ext cx="11379200" cy="860425"/>
          </a:xfrm>
        </p:spPr>
        <p:txBody>
          <a:bodyPr anchor="t"/>
          <a:lstStyle>
            <a:lvl1pPr algn="ctr" rtl="0" fontAlgn="base">
              <a:spcBef>
                <a:spcPct val="0"/>
              </a:spcBef>
              <a:spcAft>
                <a:spcPct val="0"/>
              </a:spcAft>
              <a:defRPr lang="en-US" sz="3375" b="1" dirty="0" smtClean="0">
                <a:solidFill>
                  <a:srgbClr val="00338D"/>
                </a:solidFill>
                <a:latin typeface="Candara" pitchFamily="34" charset="0"/>
                <a:ea typeface="+mj-ea"/>
                <a:cs typeface="+mj-cs"/>
              </a:defRPr>
            </a:lvl1pPr>
          </a:lstStyle>
          <a:p>
            <a:r>
              <a:rPr lang="en-US"/>
              <a:t>Click to edit Master title style</a:t>
            </a:r>
            <a:endParaRPr lang="en-US" dirty="0"/>
          </a:p>
        </p:txBody>
      </p:sp>
      <p:sp>
        <p:nvSpPr>
          <p:cNvPr id="4" name="Subtitle 2"/>
          <p:cNvSpPr>
            <a:spLocks noGrp="1"/>
          </p:cNvSpPr>
          <p:nvPr>
            <p:ph type="subTitle" idx="1"/>
          </p:nvPr>
        </p:nvSpPr>
        <p:spPr>
          <a:xfrm>
            <a:off x="2641600" y="3352800"/>
            <a:ext cx="7112000" cy="990600"/>
          </a:xfrm>
          <a:prstGeom prst="rect">
            <a:avLst/>
          </a:prstGeom>
        </p:spPr>
        <p:txBody>
          <a:bodyPr/>
          <a:lstStyle>
            <a:lvl1pPr marL="0" indent="0" algn="ctr">
              <a:buNone/>
              <a:defRPr sz="1350" b="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633160639"/>
      </p:ext>
    </p:extLst>
  </p:cSld>
  <p:clrMapOvr>
    <a:masterClrMapping/>
  </p:clrMapOvr>
  <p:transition spd="slow"/>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11379200" cy="4572000"/>
          </a:xfrm>
        </p:spPr>
        <p:txBody>
          <a:bodyPr/>
          <a:lstStyle>
            <a:lvl1pPr marL="172641" indent="-172641">
              <a:defRPr sz="1350">
                <a:solidFill>
                  <a:schemeClr val="tx1">
                    <a:lumMod val="65000"/>
                    <a:lumOff val="35000"/>
                  </a:schemeClr>
                </a:solidFill>
              </a:defRPr>
            </a:lvl1pPr>
            <a:lvl2pPr marL="513160" indent="-170260">
              <a:defRPr sz="1350">
                <a:solidFill>
                  <a:schemeClr val="tx1">
                    <a:lumMod val="65000"/>
                    <a:lumOff val="35000"/>
                  </a:schemeClr>
                </a:solidFill>
              </a:defRPr>
            </a:lvl2pPr>
            <a:lvl3pPr marL="858441" indent="-172641">
              <a:tabLst/>
              <a:defRPr sz="1350">
                <a:solidFill>
                  <a:schemeClr val="tx1">
                    <a:lumMod val="65000"/>
                    <a:lumOff val="35000"/>
                  </a:schemeClr>
                </a:solidFill>
              </a:defRPr>
            </a:lvl3pPr>
            <a:lvl4pPr marL="1198960" indent="-170260">
              <a:defRPr sz="1350">
                <a:solidFill>
                  <a:schemeClr val="tx1">
                    <a:lumMod val="65000"/>
                    <a:lumOff val="35000"/>
                  </a:schemeClr>
                </a:solidFill>
              </a:defRPr>
            </a:lvl4pPr>
            <a:lvl5pPr marL="1544241" indent="-172641">
              <a:defRPr sz="135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304800" y="228600"/>
            <a:ext cx="10871200" cy="457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379205752"/>
      </p:ext>
    </p:extLst>
  </p:cSld>
  <p:clrMapOvr>
    <a:masterClrMapping/>
  </p:clrMapOvr>
  <p:transition spd="slow"/>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and Column Content with Line">
    <p:spTree>
      <p:nvGrpSpPr>
        <p:cNvPr id="1" name=""/>
        <p:cNvGrpSpPr/>
        <p:nvPr/>
      </p:nvGrpSpPr>
      <p:grpSpPr>
        <a:xfrm>
          <a:off x="0" y="0"/>
          <a:ext cx="0" cy="0"/>
          <a:chOff x="0" y="0"/>
          <a:chExt cx="0" cy="0"/>
        </a:xfrm>
      </p:grpSpPr>
      <p:cxnSp>
        <p:nvCxnSpPr>
          <p:cNvPr id="5" name="Straight Connector 5"/>
          <p:cNvCxnSpPr>
            <a:cxnSpLocks noChangeShapeType="1"/>
          </p:cNvCxnSpPr>
          <p:nvPr/>
        </p:nvCxnSpPr>
        <p:spPr bwMode="auto">
          <a:xfrm flipH="1">
            <a:off x="6094413" y="1295400"/>
            <a:ext cx="1587" cy="4573588"/>
          </a:xfrm>
          <a:prstGeom prst="line">
            <a:avLst/>
          </a:prstGeom>
          <a:noFill/>
          <a:ln w="12700">
            <a:solidFill>
              <a:srgbClr val="00338D"/>
            </a:solidFill>
            <a:prstDash val="dot"/>
            <a:round/>
            <a:headEnd/>
            <a:tailEnd/>
          </a:ln>
          <a:extLst>
            <a:ext uri="{909E8E84-426E-40DD-AFC4-6F175D3DCCD1}">
              <a14:hiddenFill xmlns:a14="http://schemas.microsoft.com/office/drawing/2010/main">
                <a:noFill/>
              </a14:hiddenFill>
            </a:ext>
          </a:extLst>
        </p:spPr>
      </p:cxnSp>
      <p:sp>
        <p:nvSpPr>
          <p:cNvPr id="7" name="Content Placeholder 2"/>
          <p:cNvSpPr>
            <a:spLocks noGrp="1"/>
          </p:cNvSpPr>
          <p:nvPr>
            <p:ph sz="half" idx="1"/>
          </p:nvPr>
        </p:nvSpPr>
        <p:spPr>
          <a:xfrm>
            <a:off x="304800" y="914400"/>
            <a:ext cx="5588000" cy="5105400"/>
          </a:xfrm>
        </p:spPr>
        <p:txBody>
          <a:bodyPr/>
          <a:lstStyle>
            <a:lvl1pPr>
              <a:defRPr sz="1350">
                <a:solidFill>
                  <a:srgbClr val="595959"/>
                </a:solidFill>
              </a:defRPr>
            </a:lvl1pPr>
            <a:lvl2pPr>
              <a:defRPr sz="1350">
                <a:solidFill>
                  <a:srgbClr val="595959"/>
                </a:solidFill>
              </a:defRPr>
            </a:lvl2pPr>
            <a:lvl3pPr>
              <a:defRPr sz="1350">
                <a:solidFill>
                  <a:srgbClr val="595959"/>
                </a:solidFill>
              </a:defRPr>
            </a:lvl3pPr>
            <a:lvl4pPr>
              <a:defRPr sz="1350">
                <a:solidFill>
                  <a:srgbClr val="595959"/>
                </a:solidFill>
              </a:defRPr>
            </a:lvl4pPr>
            <a:lvl5pPr>
              <a:defRPr sz="1350">
                <a:solidFill>
                  <a:srgbClr val="595959"/>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0"/>
          </p:nvPr>
        </p:nvSpPr>
        <p:spPr>
          <a:xfrm>
            <a:off x="6299200" y="914400"/>
            <a:ext cx="5588000" cy="5105400"/>
          </a:xfrm>
        </p:spPr>
        <p:txBody>
          <a:bodyPr/>
          <a:lstStyle>
            <a:lvl1pPr>
              <a:defRPr sz="1350">
                <a:solidFill>
                  <a:srgbClr val="595959"/>
                </a:solidFill>
              </a:defRPr>
            </a:lvl1pPr>
            <a:lvl2pPr>
              <a:defRPr sz="1350">
                <a:solidFill>
                  <a:srgbClr val="595959"/>
                </a:solidFill>
              </a:defRPr>
            </a:lvl2pPr>
            <a:lvl3pPr>
              <a:defRPr sz="1350">
                <a:solidFill>
                  <a:srgbClr val="595959"/>
                </a:solidFill>
              </a:defRPr>
            </a:lvl3pPr>
            <a:lvl4pPr>
              <a:defRPr sz="1350">
                <a:solidFill>
                  <a:srgbClr val="595959"/>
                </a:solidFill>
              </a:defRPr>
            </a:lvl4pPr>
            <a:lvl5pPr>
              <a:defRPr sz="1350">
                <a:solidFill>
                  <a:srgbClr val="595959"/>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04800" y="228600"/>
            <a:ext cx="10871200" cy="457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948146442"/>
      </p:ext>
    </p:extLst>
  </p:cSld>
  <p:clrMapOvr>
    <a:masterClrMapping/>
  </p:clrMapOvr>
  <p:transition spd="slow"/>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Column Content with Picture and Line">
    <p:spTree>
      <p:nvGrpSpPr>
        <p:cNvPr id="1" name=""/>
        <p:cNvGrpSpPr/>
        <p:nvPr/>
      </p:nvGrpSpPr>
      <p:grpSpPr>
        <a:xfrm>
          <a:off x="0" y="0"/>
          <a:ext cx="0" cy="0"/>
          <a:chOff x="0" y="0"/>
          <a:chExt cx="0" cy="0"/>
        </a:xfrm>
      </p:grpSpPr>
      <p:cxnSp>
        <p:nvCxnSpPr>
          <p:cNvPr id="5" name="Straight Connector 5"/>
          <p:cNvCxnSpPr>
            <a:cxnSpLocks noChangeShapeType="1"/>
          </p:cNvCxnSpPr>
          <p:nvPr/>
        </p:nvCxnSpPr>
        <p:spPr bwMode="auto">
          <a:xfrm flipH="1">
            <a:off x="6094413" y="1295400"/>
            <a:ext cx="1587" cy="4573588"/>
          </a:xfrm>
          <a:prstGeom prst="line">
            <a:avLst/>
          </a:prstGeom>
          <a:noFill/>
          <a:ln w="12700">
            <a:solidFill>
              <a:srgbClr val="00338D"/>
            </a:solidFill>
            <a:prstDash val="dot"/>
            <a:round/>
            <a:headEnd/>
            <a:tailEnd/>
          </a:ln>
          <a:extLst>
            <a:ext uri="{909E8E84-426E-40DD-AFC4-6F175D3DCCD1}">
              <a14:hiddenFill xmlns:a14="http://schemas.microsoft.com/office/drawing/2010/main">
                <a:noFill/>
              </a14:hiddenFill>
            </a:ext>
          </a:extLst>
        </p:spPr>
      </p:cxnSp>
      <p:sp>
        <p:nvSpPr>
          <p:cNvPr id="3" name="Content Placeholder 2"/>
          <p:cNvSpPr>
            <a:spLocks noGrp="1"/>
          </p:cNvSpPr>
          <p:nvPr>
            <p:ph sz="half" idx="1"/>
          </p:nvPr>
        </p:nvSpPr>
        <p:spPr>
          <a:xfrm>
            <a:off x="304800" y="914400"/>
            <a:ext cx="5588000" cy="5105400"/>
          </a:xfrm>
        </p:spPr>
        <p:txBody>
          <a:bodyPr/>
          <a:lstStyle>
            <a:lvl1pPr>
              <a:defRPr sz="1350">
                <a:solidFill>
                  <a:srgbClr val="595959"/>
                </a:solidFill>
              </a:defRPr>
            </a:lvl1pPr>
            <a:lvl2pPr>
              <a:defRPr sz="1350">
                <a:solidFill>
                  <a:srgbClr val="595959"/>
                </a:solidFill>
              </a:defRPr>
            </a:lvl2pPr>
            <a:lvl3pPr>
              <a:defRPr sz="1350">
                <a:solidFill>
                  <a:srgbClr val="595959"/>
                </a:solidFill>
              </a:defRPr>
            </a:lvl3pPr>
            <a:lvl4pPr>
              <a:defRPr sz="1350">
                <a:solidFill>
                  <a:srgbClr val="595959"/>
                </a:solidFill>
              </a:defRPr>
            </a:lvl4pPr>
            <a:lvl5pPr>
              <a:defRPr sz="1350">
                <a:solidFill>
                  <a:srgbClr val="595959"/>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0"/>
          </p:nvPr>
        </p:nvSpPr>
        <p:spPr>
          <a:xfrm>
            <a:off x="6299200" y="914400"/>
            <a:ext cx="5588000" cy="4495800"/>
          </a:xfrm>
        </p:spPr>
        <p:txBody>
          <a:bodyPr/>
          <a:lstStyle>
            <a:lvl1pPr>
              <a:defRPr sz="1350">
                <a:solidFill>
                  <a:srgbClr val="595959"/>
                </a:solidFill>
              </a:defRPr>
            </a:lvl1pPr>
          </a:lstStyle>
          <a:p>
            <a:pPr lvl="0"/>
            <a:r>
              <a:rPr lang="en-US" noProof="0" dirty="0"/>
              <a:t>Click icon to add picture</a:t>
            </a:r>
          </a:p>
        </p:txBody>
      </p:sp>
      <p:sp>
        <p:nvSpPr>
          <p:cNvPr id="8" name="Title 1"/>
          <p:cNvSpPr>
            <a:spLocks noGrp="1"/>
          </p:cNvSpPr>
          <p:nvPr>
            <p:ph type="title"/>
          </p:nvPr>
        </p:nvSpPr>
        <p:spPr>
          <a:xfrm>
            <a:off x="304800" y="228600"/>
            <a:ext cx="10871200" cy="457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511939415"/>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268511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486800409"/>
      </p:ext>
    </p:extLst>
  </p:cSld>
  <p:clrMapOvr>
    <a:masterClrMapping/>
  </p:clrMapOvr>
  <p:transition spd="slow"/>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xfrm>
            <a:off x="11374440" y="5648327"/>
            <a:ext cx="733425" cy="396875"/>
          </a:xfrm>
          <a:prstGeom prst="bracketPair">
            <a:avLst>
              <a:gd name="adj" fmla="val 17949"/>
            </a:avLst>
          </a:prstGeom>
        </p:spPr>
        <p:txBody>
          <a:bodyPr/>
          <a:lstStyle>
            <a:lvl1pPr eaLnBrk="1" hangingPunct="1">
              <a:defRPr/>
            </a:lvl1pPr>
          </a:lstStyle>
          <a:p>
            <a:pPr>
              <a:defRPr/>
            </a:pPr>
            <a:fld id="{CA945F72-FCD4-4FCD-8F7F-88E057BA08D0}" type="slidenum">
              <a:rPr lang="en-US" altLang="en-US"/>
              <a:pPr>
                <a:defRPr/>
              </a:pPr>
              <a:t>‹#›</a:t>
            </a:fld>
            <a:endParaRPr lang="en-US" altLang="en-US" dirty="0"/>
          </a:p>
        </p:txBody>
      </p:sp>
      <p:sp>
        <p:nvSpPr>
          <p:cNvPr id="6" name="Footer Placeholder 4"/>
          <p:cNvSpPr>
            <a:spLocks noGrp="1"/>
          </p:cNvSpPr>
          <p:nvPr>
            <p:ph type="ftr" sz="quarter" idx="11"/>
          </p:nvPr>
        </p:nvSpPr>
        <p:spPr>
          <a:xfrm rot="16200000">
            <a:off x="10510839" y="3987801"/>
            <a:ext cx="2366963" cy="487363"/>
          </a:xfrm>
          <a:prstGeom prst="rect">
            <a:avLst/>
          </a:prstGeom>
        </p:spPr>
        <p:txBody>
          <a:bodyPr/>
          <a:lstStyle>
            <a:lvl1pPr eaLnBrk="1" hangingPunct="1">
              <a:defRPr/>
            </a:lvl1pPr>
          </a:lstStyle>
          <a:p>
            <a:pPr>
              <a:defRPr/>
            </a:pPr>
            <a:endParaRPr lang="en-US" altLang="en-US"/>
          </a:p>
        </p:txBody>
      </p:sp>
      <p:sp>
        <p:nvSpPr>
          <p:cNvPr id="7" name="Date Placeholder 3"/>
          <p:cNvSpPr>
            <a:spLocks noGrp="1"/>
          </p:cNvSpPr>
          <p:nvPr>
            <p:ph type="dt" sz="half" idx="12"/>
          </p:nvPr>
        </p:nvSpPr>
        <p:spPr>
          <a:xfrm rot="16200000">
            <a:off x="10475119" y="1585119"/>
            <a:ext cx="2438400" cy="487363"/>
          </a:xfrm>
          <a:prstGeom prst="rect">
            <a:avLst/>
          </a:prstGeom>
        </p:spPr>
        <p:txBody>
          <a:bodyPr/>
          <a:lstStyle>
            <a:lvl1pPr eaLnBrk="1" hangingPunct="1">
              <a:defRPr/>
            </a:lvl1pPr>
          </a:lstStyle>
          <a:p>
            <a:pPr>
              <a:defRPr/>
            </a:pPr>
            <a:endParaRPr lang="en-US" altLang="en-US"/>
          </a:p>
        </p:txBody>
      </p:sp>
    </p:spTree>
    <p:extLst>
      <p:ext uri="{BB962C8B-B14F-4D97-AF65-F5344CB8AC3E}">
        <p14:creationId xmlns:p14="http://schemas.microsoft.com/office/powerpoint/2010/main" val="1758289582"/>
      </p:ext>
    </p:extLst>
  </p:cSld>
  <p:clrMapOvr>
    <a:masterClrMapping/>
  </p:clrMapOvr>
  <p:transition spd="slow"/>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imple Corporate Title Slide">
    <p:spTree>
      <p:nvGrpSpPr>
        <p:cNvPr id="1" name=""/>
        <p:cNvGrpSpPr/>
        <p:nvPr/>
      </p:nvGrpSpPr>
      <p:grpSpPr>
        <a:xfrm>
          <a:off x="0" y="0"/>
          <a:ext cx="0" cy="0"/>
          <a:chOff x="0" y="0"/>
          <a:chExt cx="0" cy="0"/>
        </a:xfrm>
      </p:grpSpPr>
      <p:sp>
        <p:nvSpPr>
          <p:cNvPr id="3" name="Rectangle 2"/>
          <p:cNvSpPr/>
          <p:nvPr/>
        </p:nvSpPr>
        <p:spPr>
          <a:xfrm>
            <a:off x="5226051" y="4343402"/>
            <a:ext cx="1739900" cy="873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63913" tIns="31957" rIns="63913" bIns="31957" anchor="ctr"/>
          <a:lstStyle/>
          <a:p>
            <a:pPr algn="ctr">
              <a:defRPr/>
            </a:pPr>
            <a:endParaRPr lang="en-US" sz="1350"/>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1600200"/>
            <a:ext cx="25146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a:t>Click to edit Master text styles</a:t>
            </a:r>
          </a:p>
        </p:txBody>
      </p:sp>
    </p:spTree>
    <p:extLst>
      <p:ext uri="{BB962C8B-B14F-4D97-AF65-F5344CB8AC3E}">
        <p14:creationId xmlns:p14="http://schemas.microsoft.com/office/powerpoint/2010/main" val="20102205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7_Custom Layout">
    <p:bg>
      <p:bgPr>
        <a:solidFill>
          <a:srgbClr val="F2F2F2"/>
        </a:solidFill>
        <a:effectLst/>
      </p:bgPr>
    </p:bg>
    <p:spTree>
      <p:nvGrpSpPr>
        <p:cNvPr id="1" name=""/>
        <p:cNvGrpSpPr/>
        <p:nvPr/>
      </p:nvGrpSpPr>
      <p:grpSpPr>
        <a:xfrm>
          <a:off x="0" y="0"/>
          <a:ext cx="0" cy="0"/>
          <a:chOff x="0" y="0"/>
          <a:chExt cx="0" cy="0"/>
        </a:xfrm>
      </p:grpSpPr>
      <p:sp>
        <p:nvSpPr>
          <p:cNvPr id="4" name="Rectangle 3"/>
          <p:cNvSpPr/>
          <p:nvPr/>
        </p:nvSpPr>
        <p:spPr>
          <a:xfrm>
            <a:off x="5334002" y="304800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p>
        </p:txBody>
      </p:sp>
      <p:sp>
        <p:nvSpPr>
          <p:cNvPr id="7" name="Title 1"/>
          <p:cNvSpPr>
            <a:spLocks noGrp="1"/>
          </p:cNvSpPr>
          <p:nvPr>
            <p:ph type="title"/>
          </p:nvPr>
        </p:nvSpPr>
        <p:spPr>
          <a:xfrm>
            <a:off x="2" y="1362739"/>
            <a:ext cx="12174807" cy="1325563"/>
          </a:xfrm>
          <a:prstGeom prst="rect">
            <a:avLst/>
          </a:prstGeom>
        </p:spPr>
        <p:txBody>
          <a:bodyPr>
            <a:normAutofit/>
          </a:bodyPr>
          <a:lstStyle>
            <a:lvl1pPr algn="ctr">
              <a:defRPr sz="2025"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1147765" y="3763986"/>
            <a:ext cx="9845675" cy="2041525"/>
          </a:xfrm>
          <a:prstGeom prst="rect">
            <a:avLst/>
          </a:prstGeom>
        </p:spPr>
        <p:txBody>
          <a:bodyPr>
            <a:normAutofit/>
          </a:bodyPr>
          <a:lstStyle>
            <a:lvl1pPr marL="0" indent="0" algn="ctr">
              <a:buFontTx/>
              <a:buNone/>
              <a:defRPr sz="1350">
                <a:solidFill>
                  <a:schemeClr val="bg1">
                    <a:lumMod val="50000"/>
                  </a:schemeClr>
                </a:solidFill>
              </a:defRPr>
            </a:lvl1pPr>
            <a:lvl2pPr marL="257175" indent="0" algn="ctr">
              <a:buFontTx/>
              <a:buNone/>
              <a:defRPr sz="1350"/>
            </a:lvl2pPr>
            <a:lvl3pPr marL="514350" indent="0" algn="ctr">
              <a:buFontTx/>
              <a:buNone/>
              <a:defRPr sz="1350"/>
            </a:lvl3pPr>
            <a:lvl4pPr marL="771525" indent="0" algn="ctr">
              <a:buFontTx/>
              <a:buNone/>
              <a:defRPr sz="1350"/>
            </a:lvl4pPr>
            <a:lvl5pPr marL="1028700" indent="0" algn="ctr">
              <a:buFontTx/>
              <a:buNone/>
              <a:defRPr sz="1350"/>
            </a:lvl5pPr>
          </a:lstStyle>
          <a:p>
            <a:pPr lvl="0"/>
            <a:r>
              <a:rPr lang="en-US"/>
              <a:t>Click to edit Master text styles</a:t>
            </a:r>
          </a:p>
        </p:txBody>
      </p:sp>
    </p:spTree>
    <p:extLst>
      <p:ext uri="{BB962C8B-B14F-4D97-AF65-F5344CB8AC3E}">
        <p14:creationId xmlns:p14="http://schemas.microsoft.com/office/powerpoint/2010/main" val="4100983627"/>
      </p:ext>
    </p:extLst>
  </p:cSld>
  <p:clrMapOvr>
    <a:masterClrMapping/>
  </p:clrMapOvr>
  <p:transition spd="slow"/>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1C245750-6485-4C2F-A4F2-295B684CB0F7}" type="slidenum">
              <a:rPr lang="en-US" sz="563" smtClean="0">
                <a:solidFill>
                  <a:srgbClr val="0A5496"/>
                </a:solidFill>
              </a:rPr>
              <a:pPr algn="r">
                <a:spcBef>
                  <a:spcPct val="50000"/>
                </a:spcBef>
                <a:defRPr/>
              </a:pPr>
              <a:t>‹#›</a:t>
            </a:fld>
            <a:endParaRPr lang="en-US" sz="563" dirty="0">
              <a:solidFill>
                <a:srgbClr val="0A5496"/>
              </a:solidFill>
            </a:endParaRPr>
          </a:p>
        </p:txBody>
      </p:sp>
    </p:spTree>
    <p:extLst>
      <p:ext uri="{BB962C8B-B14F-4D97-AF65-F5344CB8AC3E}">
        <p14:creationId xmlns:p14="http://schemas.microsoft.com/office/powerpoint/2010/main" val="3970871561"/>
      </p:ext>
    </p:extLst>
  </p:cSld>
  <p:clrMapOvr>
    <a:masterClrMapping/>
  </p:clrMapOvr>
  <p:transition spd="slow"/>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2C16C381-9937-4B99-8740-FBC016A80E5B}"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9" name="Rectangle 8"/>
          <p:cNvSpPr/>
          <p:nvPr/>
        </p:nvSpPr>
        <p:spPr bwMode="auto">
          <a:xfrm>
            <a:off x="0" y="0"/>
            <a:ext cx="12192000" cy="912813"/>
          </a:xfrm>
          <a:prstGeom prst="rect">
            <a:avLst/>
          </a:prstGeom>
          <a:solidFill>
            <a:srgbClr val="FFFFFF"/>
          </a:solidFill>
          <a:ln w="9525" cap="flat" cmpd="sng" algn="ctr">
            <a:noFill/>
            <a:prstDash val="solid"/>
            <a:round/>
            <a:headEnd type="none" w="med" len="med"/>
            <a:tailEnd type="none" w="med" len="med"/>
          </a:ln>
          <a:effectLst/>
        </p:spPr>
        <p:txBody>
          <a:bodyPr lIns="51435" tIns="25718" rIns="51435" bIns="25718"/>
          <a:lstStyle/>
          <a:p>
            <a:pPr marL="342900" indent="-342900" algn="ctr" defTabSz="514350" eaLnBrk="1" hangingPunct="1">
              <a:buFont typeface="Helvetica" pitchFamily="84" charset="0"/>
              <a:buNone/>
              <a:defRPr/>
            </a:pPr>
            <a:endParaRPr lang="en-US" sz="1688" dirty="0" err="1">
              <a:solidFill>
                <a:srgbClr val="404040"/>
              </a:solidFill>
              <a:ea typeface="ヒラギノ角ゴ Pro W3" pitchFamily="84" charset="-128"/>
            </a:endParaRPr>
          </a:p>
        </p:txBody>
      </p:sp>
      <p:sp>
        <p:nvSpPr>
          <p:cNvPr id="10" name="Rectangle 9"/>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5" name="Text Placeholder 18"/>
          <p:cNvSpPr>
            <a:spLocks noGrp="1"/>
          </p:cNvSpPr>
          <p:nvPr>
            <p:ph type="body" sz="quarter" idx="12"/>
          </p:nvPr>
        </p:nvSpPr>
        <p:spPr>
          <a:xfrm>
            <a:off x="2991187" y="4239682"/>
            <a:ext cx="6209629" cy="445043"/>
          </a:xfrm>
          <a:prstGeom prst="rect">
            <a:avLst/>
          </a:prstGeom>
        </p:spPr>
        <p:txBody>
          <a:bodyPr anchor="ctr"/>
          <a:lstStyle>
            <a:lvl1pPr marL="0" indent="0" algn="ctr">
              <a:buNone/>
              <a:defRPr sz="1013" b="0">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7" name="Text Placeholder 20"/>
          <p:cNvSpPr>
            <a:spLocks noGrp="1"/>
          </p:cNvSpPr>
          <p:nvPr>
            <p:ph type="body" sz="quarter" idx="13"/>
          </p:nvPr>
        </p:nvSpPr>
        <p:spPr>
          <a:xfrm>
            <a:off x="3259530" y="3206478"/>
            <a:ext cx="5672943" cy="535194"/>
          </a:xfrm>
          <a:prstGeom prst="rect">
            <a:avLst/>
          </a:prstGeom>
        </p:spPr>
        <p:txBody>
          <a:bodyPr anchor="t"/>
          <a:lstStyle>
            <a:lvl1pPr marL="0" indent="0" algn="ctr">
              <a:buNone/>
              <a:defRPr sz="1350" b="1">
                <a:solidFill>
                  <a:srgbClr val="082E87"/>
                </a:solidFill>
              </a:defRPr>
            </a:lvl1pPr>
          </a:lstStyle>
          <a:p>
            <a:pPr lvl="0"/>
            <a:r>
              <a:rPr lang="en-US"/>
              <a:t>Click to edit Master text styles</a:t>
            </a:r>
          </a:p>
        </p:txBody>
      </p:sp>
      <p:sp>
        <p:nvSpPr>
          <p:cNvPr id="8" name="Text Placeholder 20"/>
          <p:cNvSpPr>
            <a:spLocks noGrp="1"/>
          </p:cNvSpPr>
          <p:nvPr>
            <p:ph type="body" sz="quarter" idx="14"/>
          </p:nvPr>
        </p:nvSpPr>
        <p:spPr>
          <a:xfrm>
            <a:off x="304803" y="188705"/>
            <a:ext cx="5672943" cy="535194"/>
          </a:xfrm>
          <a:prstGeom prst="rect">
            <a:avLst/>
          </a:prstGeom>
        </p:spPr>
        <p:txBody>
          <a:bodyPr anchor="ctr"/>
          <a:lstStyle>
            <a:lvl1pPr marL="0" indent="0" algn="l">
              <a:buNone/>
              <a:defRPr sz="1013" b="1">
                <a:solidFill>
                  <a:srgbClr val="082E87"/>
                </a:solidFill>
              </a:defRPr>
            </a:lvl1pPr>
          </a:lstStyle>
          <a:p>
            <a:pPr lvl="0"/>
            <a:r>
              <a:rPr lang="en-US"/>
              <a:t>Click to edit Master text styles</a:t>
            </a:r>
          </a:p>
        </p:txBody>
      </p:sp>
    </p:spTree>
    <p:extLst>
      <p:ext uri="{BB962C8B-B14F-4D97-AF65-F5344CB8AC3E}">
        <p14:creationId xmlns:p14="http://schemas.microsoft.com/office/powerpoint/2010/main" val="3422313443"/>
      </p:ext>
    </p:extLst>
  </p:cSld>
  <p:clrMapOvr>
    <a:masterClrMapping/>
  </p:clrMapOvr>
  <p:transition spd="slow"/>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2_Custom Layout">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3C01316A-8324-4006-BD30-4ABB8AAAF6BE}"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5" name="Rectangle 4"/>
          <p:cNvSpPr/>
          <p:nvPr/>
        </p:nvSpPr>
        <p:spPr bwMode="auto">
          <a:xfrm>
            <a:off x="0" y="0"/>
            <a:ext cx="4281488"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lIns="51435" tIns="25718" rIns="51435" bIns="25718"/>
          <a:lstStyle/>
          <a:p>
            <a:pPr marL="342900" indent="-342900" algn="ctr" defTabSz="514350" eaLnBrk="1" hangingPunct="1">
              <a:buFont typeface="Helvetica" pitchFamily="84" charset="0"/>
              <a:buNone/>
              <a:defRPr/>
            </a:pPr>
            <a:endParaRPr lang="en-US" sz="1688" dirty="0" err="1">
              <a:solidFill>
                <a:srgbClr val="404040"/>
              </a:solidFill>
              <a:ea typeface="ヒラギノ角ゴ Pro W3" pitchFamily="84" charset="-128"/>
            </a:endParaRPr>
          </a:p>
        </p:txBody>
      </p:sp>
      <p:pic>
        <p:nvPicPr>
          <p:cNvPr id="6" name="Picture 4" descr="lionlogo_whit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457200"/>
            <a:ext cx="8686800" cy="847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609600" y="2743200"/>
            <a:ext cx="3276600" cy="1143000"/>
          </a:xfrm>
          <a:prstGeom prst="rect">
            <a:avLst/>
          </a:prstGeom>
        </p:spPr>
        <p:txBody>
          <a:bodyPr anchor="ctr"/>
          <a:lstStyle>
            <a:lvl1pPr marL="0" indent="0" algn="ctr">
              <a:buNone/>
              <a:defRPr sz="1350" b="1">
                <a:solidFill>
                  <a:srgbClr val="0A5496"/>
                </a:solidFill>
              </a:defRPr>
            </a:lvl1pPr>
          </a:lstStyle>
          <a:p>
            <a:pPr lvl="0"/>
            <a:r>
              <a:rPr lang="en-US"/>
              <a:t>Click to edit Master text styles</a:t>
            </a:r>
          </a:p>
        </p:txBody>
      </p:sp>
      <p:sp>
        <p:nvSpPr>
          <p:cNvPr id="9" name="Text Placeholder 8"/>
          <p:cNvSpPr>
            <a:spLocks noGrp="1"/>
          </p:cNvSpPr>
          <p:nvPr>
            <p:ph type="body" sz="quarter" idx="11"/>
          </p:nvPr>
        </p:nvSpPr>
        <p:spPr>
          <a:xfrm>
            <a:off x="4648200" y="381000"/>
            <a:ext cx="7239000" cy="6019726"/>
          </a:xfrm>
          <a:prstGeom prst="rect">
            <a:avLst/>
          </a:prstGeom>
        </p:spPr>
        <p:txBody>
          <a:bodyPr/>
          <a:lstStyle>
            <a:lvl1pPr marL="0" indent="0">
              <a:buNone/>
              <a:defRPr sz="1125"/>
            </a:lvl1pPr>
            <a:lvl2pPr marL="291993" indent="0">
              <a:buNone/>
              <a:defRPr sz="1125"/>
            </a:lvl2pPr>
            <a:lvl3pPr marL="514337" indent="0">
              <a:buNone/>
              <a:defRPr sz="1125"/>
            </a:lvl3pPr>
            <a:lvl4pPr marL="771506" indent="0">
              <a:buNone/>
              <a:defRPr sz="1125"/>
            </a:lvl4pPr>
            <a:lvl5pPr marL="1028675" indent="0">
              <a:buNone/>
              <a:defRPr sz="11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7741376"/>
      </p:ext>
    </p:extLst>
  </p:cSld>
  <p:clrMapOvr>
    <a:masterClrMapping/>
  </p:clrMapOvr>
  <p:transition spd="slow"/>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3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0063ECEB-53F0-47EF-AA03-399AD3F67395}" type="slidenum">
              <a:rPr lang="en-US" sz="563" smtClean="0">
                <a:solidFill>
                  <a:srgbClr val="0A5496"/>
                </a:solidFill>
              </a:rPr>
              <a:pPr algn="r">
                <a:spcBef>
                  <a:spcPct val="50000"/>
                </a:spcBef>
                <a:defRPr/>
              </a:pPr>
              <a:t>‹#›</a:t>
            </a:fld>
            <a:endParaRPr lang="en-US" sz="563" dirty="0">
              <a:solidFill>
                <a:srgbClr val="0A5496"/>
              </a:solidFill>
            </a:endParaRPr>
          </a:p>
        </p:txBody>
      </p:sp>
      <p:pic>
        <p:nvPicPr>
          <p:cNvPr id="6" name="Picture 3" descr="lionlogo_whit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2801" y="1"/>
            <a:ext cx="7280275"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11"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541963"/>
            <a:ext cx="965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62002" y="444078"/>
            <a:ext cx="8686801" cy="533400"/>
          </a:xfrm>
          <a:prstGeom prst="rect">
            <a:avLst/>
          </a:prstGeom>
        </p:spPr>
        <p:txBody>
          <a:bodyPr>
            <a:normAutofit/>
          </a:bodyPr>
          <a:lstStyle>
            <a:lvl1pPr algn="l">
              <a:defRPr sz="2025"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838200" y="1535008"/>
            <a:ext cx="5943600" cy="1143000"/>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p:cNvSpPr>
            <a:spLocks noGrp="1"/>
          </p:cNvSpPr>
          <p:nvPr>
            <p:ph type="body" sz="quarter" idx="11"/>
          </p:nvPr>
        </p:nvSpPr>
        <p:spPr>
          <a:xfrm>
            <a:off x="838200" y="3124200"/>
            <a:ext cx="8763000" cy="1981200"/>
          </a:xfrm>
          <a:prstGeom prst="rect">
            <a:avLst/>
          </a:prstGeom>
        </p:spPr>
        <p:txBody>
          <a:bodyPr/>
          <a:lstStyle>
            <a:lvl1pPr marL="0" indent="0">
              <a:buNone/>
              <a:defRPr sz="1350"/>
            </a:lvl1pPr>
            <a:lvl2pPr marL="291993" indent="0">
              <a:buNone/>
              <a:defRPr sz="1350"/>
            </a:lvl2pPr>
            <a:lvl3pPr marL="514337" indent="0">
              <a:buNone/>
              <a:defRPr sz="1350"/>
            </a:lvl3pPr>
            <a:lvl4pPr marL="771506" indent="0">
              <a:buNone/>
              <a:defRPr sz="1350"/>
            </a:lvl4pPr>
            <a:lvl5pPr marL="1028675" indent="0">
              <a:buNone/>
              <a:defRPr sz="1350"/>
            </a:lvl5pPr>
          </a:lstStyle>
          <a:p>
            <a:pPr lvl="0"/>
            <a:r>
              <a:rPr lang="en-US"/>
              <a:t>Click to edit Master text styles</a:t>
            </a:r>
          </a:p>
        </p:txBody>
      </p:sp>
    </p:spTree>
    <p:extLst>
      <p:ext uri="{BB962C8B-B14F-4D97-AF65-F5344CB8AC3E}">
        <p14:creationId xmlns:p14="http://schemas.microsoft.com/office/powerpoint/2010/main" val="1021771099"/>
      </p:ext>
    </p:extLst>
  </p:cSld>
  <p:clrMapOvr>
    <a:masterClrMapping/>
  </p:clrMapOvr>
  <p:transition spd="slow"/>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4_Custom Layout">
    <p:bg>
      <p:bgPr>
        <a:solidFill>
          <a:srgbClr val="F2F2F2"/>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42900" y="3077758"/>
            <a:ext cx="350520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r>
              <a:rPr lang="en-US" altLang="en-US" sz="22500" dirty="0">
                <a:solidFill>
                  <a:srgbClr val="FFFFFF"/>
                </a:solidFill>
                <a:latin typeface="Arial" panose="020B0604020202020204" pitchFamily="34" charset="0"/>
              </a:rPr>
              <a:t>#</a:t>
            </a:r>
          </a:p>
        </p:txBody>
      </p:sp>
      <p:sp>
        <p:nvSpPr>
          <p:cNvPr id="5"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99C16F7E-2096-4D96-BB82-2A9090BF693A}"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7" name="Title 1"/>
          <p:cNvSpPr>
            <a:spLocks noGrp="1"/>
          </p:cNvSpPr>
          <p:nvPr>
            <p:ph type="title"/>
          </p:nvPr>
        </p:nvSpPr>
        <p:spPr>
          <a:xfrm>
            <a:off x="762002" y="444078"/>
            <a:ext cx="8686801" cy="533400"/>
          </a:xfrm>
          <a:prstGeom prst="rect">
            <a:avLst/>
          </a:prstGeom>
        </p:spPr>
        <p:txBody>
          <a:bodyPr>
            <a:normAutofit/>
          </a:bodyPr>
          <a:lstStyle>
            <a:lvl1pPr algn="l">
              <a:defRPr sz="2025"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11" name="Text Placeholder 10"/>
          <p:cNvSpPr>
            <a:spLocks noGrp="1"/>
          </p:cNvSpPr>
          <p:nvPr>
            <p:ph type="body" sz="quarter" idx="10"/>
          </p:nvPr>
        </p:nvSpPr>
        <p:spPr>
          <a:xfrm>
            <a:off x="4038600" y="1828800"/>
            <a:ext cx="7848600" cy="3276600"/>
          </a:xfrm>
          <a:prstGeom prst="rect">
            <a:avLst/>
          </a:prstGeom>
        </p:spPr>
        <p:txBody>
          <a:bodyPr/>
          <a:lstStyle>
            <a:lvl1pPr marL="257175" indent="-257175">
              <a:buFont typeface="Arial" charset="0"/>
              <a:buChar char="•"/>
              <a:defRPr sz="1125"/>
            </a:lvl1pPr>
            <a:lvl2pPr marL="291993" indent="0">
              <a:buNone/>
              <a:defRPr sz="1125"/>
            </a:lvl2pPr>
            <a:lvl3pPr marL="514337" indent="0">
              <a:buNone/>
              <a:defRPr sz="1125"/>
            </a:lvl3pPr>
            <a:lvl4pPr marL="771506" indent="0">
              <a:buNone/>
              <a:defRPr sz="1125"/>
            </a:lvl4pPr>
            <a:lvl5pPr marL="1028675" indent="0">
              <a:buNone/>
              <a:defRPr sz="1125"/>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9434475"/>
      </p:ext>
    </p:extLst>
  </p:cSld>
  <p:clrMapOvr>
    <a:masterClrMapping/>
  </p:clrMapOvr>
  <p:transition spd="slow"/>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5_Custom Layout">
    <p:bg>
      <p:bgPr>
        <a:solidFill>
          <a:srgbClr val="F2F2F2"/>
        </a:solidFill>
        <a:effectLst/>
      </p:bgPr>
    </p:bg>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89F7D42B-2FDA-40E0-8F94-0235BE671EFE}"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8" name="Rectangle 7"/>
          <p:cNvSpPr/>
          <p:nvPr/>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9" name="Oval 8"/>
          <p:cNvSpPr/>
          <p:nvPr/>
        </p:nvSpPr>
        <p:spPr bwMode="auto">
          <a:xfrm>
            <a:off x="8763001" y="3065463"/>
            <a:ext cx="2398713" cy="2398712"/>
          </a:xfrm>
          <a:prstGeom prst="ellipse">
            <a:avLst/>
          </a:prstGeom>
          <a:solidFill>
            <a:srgbClr val="10233F"/>
          </a:solidFill>
          <a:ln w="9525" cap="flat" cmpd="sng" algn="ctr">
            <a:noFill/>
            <a:prstDash val="solid"/>
            <a:round/>
            <a:headEnd type="none" w="med" len="med"/>
            <a:tailEnd type="none" w="med" len="med"/>
          </a:ln>
          <a:effectLst/>
        </p:spPr>
        <p:txBody>
          <a:bodyPr lIns="51435" tIns="25718" rIns="51435" bIns="25718"/>
          <a:lstStyle/>
          <a:p>
            <a:pPr marL="342900" indent="-342900" algn="ctr">
              <a:buFont typeface="Helvetica" pitchFamily="84" charset="0"/>
              <a:buNone/>
              <a:defRPr/>
            </a:pPr>
            <a:endParaRPr lang="en-US" sz="1688" dirty="0" err="1">
              <a:solidFill>
                <a:srgbClr val="404040"/>
              </a:solidFill>
              <a:latin typeface="Arial" charset="0"/>
              <a:ea typeface="Arial" charset="0"/>
              <a:cs typeface="Arial" charset="0"/>
            </a:endParaRPr>
          </a:p>
        </p:txBody>
      </p:sp>
      <p:sp>
        <p:nvSpPr>
          <p:cNvPr id="6" name="Text Placeholder 18"/>
          <p:cNvSpPr>
            <a:spLocks noGrp="1"/>
          </p:cNvSpPr>
          <p:nvPr>
            <p:ph type="body" sz="quarter" idx="12"/>
          </p:nvPr>
        </p:nvSpPr>
        <p:spPr>
          <a:xfrm>
            <a:off x="2991187" y="1219204"/>
            <a:ext cx="6209629" cy="445043"/>
          </a:xfrm>
          <a:prstGeom prst="rect">
            <a:avLst/>
          </a:prstGeom>
        </p:spPr>
        <p:txBody>
          <a:bodyPr anchor="ctr"/>
          <a:lstStyle>
            <a:lvl1pPr marL="0" indent="0" algn="ctr">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1371600" y="3587437"/>
            <a:ext cx="6172200" cy="1447800"/>
          </a:xfrm>
          <a:prstGeom prst="rect">
            <a:avLst/>
          </a:prstGeom>
        </p:spPr>
        <p:txBody>
          <a:bodyPr/>
          <a:lstStyle>
            <a:lvl1pPr marL="192881" marR="0" indent="-192881" algn="l" defTabSz="514350" rtl="0" eaLnBrk="1" fontAlgn="base" latinLnBrk="0" hangingPunct="1">
              <a:lnSpc>
                <a:spcPct val="100000"/>
              </a:lnSpc>
              <a:spcBef>
                <a:spcPct val="20000"/>
              </a:spcBef>
              <a:spcAft>
                <a:spcPct val="0"/>
              </a:spcAft>
              <a:buClrTx/>
              <a:buSzTx/>
              <a:buFont typeface="Arial" panose="020B0604020202020204" pitchFamily="34" charset="0"/>
              <a:buChar char="•"/>
              <a:tabLst/>
              <a:defRPr sz="1350">
                <a:solidFill>
                  <a:schemeClr val="accent6">
                    <a:lumMod val="50000"/>
                    <a:lumOff val="50000"/>
                  </a:schemeClr>
                </a:solidFill>
              </a:defRPr>
            </a:lvl1pPr>
            <a:lvl2pPr marL="291993" indent="0">
              <a:buNone/>
              <a:defRPr sz="1350">
                <a:solidFill>
                  <a:schemeClr val="accent6">
                    <a:lumMod val="50000"/>
                    <a:lumOff val="50000"/>
                  </a:schemeClr>
                </a:solidFill>
              </a:defRPr>
            </a:lvl2pPr>
            <a:lvl3pPr marL="514337" indent="0">
              <a:buNone/>
              <a:defRPr sz="1350">
                <a:solidFill>
                  <a:schemeClr val="accent6">
                    <a:lumMod val="50000"/>
                    <a:lumOff val="50000"/>
                  </a:schemeClr>
                </a:solidFill>
              </a:defRPr>
            </a:lvl3pPr>
            <a:lvl4pPr marL="771506" indent="0">
              <a:buNone/>
              <a:defRPr sz="1350">
                <a:solidFill>
                  <a:schemeClr val="accent6">
                    <a:lumMod val="50000"/>
                    <a:lumOff val="50000"/>
                  </a:schemeClr>
                </a:solidFill>
              </a:defRPr>
            </a:lvl4pPr>
            <a:lvl5pPr marL="1028675" indent="0">
              <a:buNone/>
              <a:defRPr sz="1350">
                <a:solidFill>
                  <a:schemeClr val="accent6">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6"/>
          <p:cNvSpPr>
            <a:spLocks noGrp="1"/>
          </p:cNvSpPr>
          <p:nvPr>
            <p:ph type="body" sz="quarter" idx="16"/>
          </p:nvPr>
        </p:nvSpPr>
        <p:spPr>
          <a:xfrm>
            <a:off x="9201149" y="4343400"/>
            <a:ext cx="1619251" cy="533400"/>
          </a:xfrm>
          <a:prstGeom prst="rect">
            <a:avLst/>
          </a:prstGeom>
        </p:spPr>
        <p:txBody>
          <a:bodyPr/>
          <a:lstStyle>
            <a:lvl1pPr marL="0" indent="0" algn="ctr">
              <a:buNone/>
              <a:defRPr sz="1013" b="1">
                <a:solidFill>
                  <a:schemeClr val="bg1"/>
                </a:solidFill>
                <a:latin typeface="Arial" panose="020B0604020202020204" pitchFamily="34" charset="0"/>
                <a:cs typeface="Arial" panose="020B0604020202020204" pitchFamily="34" charset="0"/>
              </a:defRPr>
            </a:lvl1pPr>
            <a:lvl2pPr marL="291993" indent="0">
              <a:buNone/>
              <a:defRPr sz="1013">
                <a:solidFill>
                  <a:schemeClr val="bg1"/>
                </a:solidFill>
                <a:latin typeface="Arial" panose="020B0604020202020204" pitchFamily="34" charset="0"/>
                <a:cs typeface="Arial" panose="020B0604020202020204" pitchFamily="34" charset="0"/>
              </a:defRPr>
            </a:lvl2pPr>
            <a:lvl3pPr marL="514337" indent="0">
              <a:buNone/>
              <a:defRPr sz="1013">
                <a:solidFill>
                  <a:schemeClr val="bg1"/>
                </a:solidFill>
                <a:latin typeface="Arial" panose="020B0604020202020204" pitchFamily="34" charset="0"/>
                <a:cs typeface="Arial" panose="020B0604020202020204" pitchFamily="34" charset="0"/>
              </a:defRPr>
            </a:lvl3pPr>
            <a:lvl4pPr marL="771506" indent="0">
              <a:buNone/>
              <a:defRPr sz="1013">
                <a:solidFill>
                  <a:schemeClr val="bg1"/>
                </a:solidFill>
                <a:latin typeface="Arial" panose="020B0604020202020204" pitchFamily="34" charset="0"/>
                <a:cs typeface="Arial" panose="020B0604020202020204" pitchFamily="34" charset="0"/>
              </a:defRPr>
            </a:lvl4pPr>
            <a:lvl5pPr marL="1028675" indent="0">
              <a:buNone/>
              <a:defRPr sz="1013">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8"/>
          <p:cNvSpPr>
            <a:spLocks noGrp="1"/>
          </p:cNvSpPr>
          <p:nvPr>
            <p:ph type="body" sz="quarter" idx="17"/>
          </p:nvPr>
        </p:nvSpPr>
        <p:spPr>
          <a:xfrm>
            <a:off x="9708356" y="3168337"/>
            <a:ext cx="604837" cy="1143000"/>
          </a:xfrm>
          <a:prstGeom prst="rect">
            <a:avLst/>
          </a:prstGeom>
        </p:spPr>
        <p:txBody>
          <a:bodyPr anchor="ctr"/>
          <a:lstStyle>
            <a:lvl1pPr marL="0" indent="0">
              <a:buNone/>
              <a:defRPr sz="3600" b="1">
                <a:solidFill>
                  <a:schemeClr val="bg1"/>
                </a:solidFill>
              </a:defRPr>
            </a:lvl1pPr>
            <a:lvl2pPr>
              <a:defRPr sz="2700" b="1"/>
            </a:lvl2pPr>
            <a:lvl3pPr>
              <a:defRPr sz="2700" b="1"/>
            </a:lvl3pPr>
            <a:lvl4pPr>
              <a:defRPr sz="2700" b="1"/>
            </a:lvl4pPr>
            <a:lvl5pPr>
              <a:defRPr sz="2700" b="1"/>
            </a:lvl5pPr>
          </a:lstStyle>
          <a:p>
            <a:pPr lvl="0"/>
            <a:r>
              <a:rPr lang="en-US"/>
              <a:t>Click to edit Master text styles</a:t>
            </a:r>
          </a:p>
        </p:txBody>
      </p:sp>
    </p:spTree>
    <p:extLst>
      <p:ext uri="{BB962C8B-B14F-4D97-AF65-F5344CB8AC3E}">
        <p14:creationId xmlns:p14="http://schemas.microsoft.com/office/powerpoint/2010/main" val="3060476981"/>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36430825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6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5B6811E1-F4E4-4174-867C-715F4EF599BE}"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7" name="Rectangle 6"/>
          <p:cNvSpPr/>
          <p:nvPr/>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6" name="Text Placeholder 18"/>
          <p:cNvSpPr>
            <a:spLocks noGrp="1"/>
          </p:cNvSpPr>
          <p:nvPr>
            <p:ph type="body" sz="quarter" idx="12"/>
          </p:nvPr>
        </p:nvSpPr>
        <p:spPr>
          <a:xfrm>
            <a:off x="2991187" y="1219204"/>
            <a:ext cx="6209629" cy="445043"/>
          </a:xfrm>
          <a:prstGeom prst="rect">
            <a:avLst/>
          </a:prstGeom>
        </p:spPr>
        <p:txBody>
          <a:bodyPr anchor="ctr"/>
          <a:lstStyle>
            <a:lvl1pPr marL="0" indent="0" algn="ctr">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716933" y="2895604"/>
            <a:ext cx="10758131" cy="2813289"/>
          </a:xfrm>
          <a:prstGeom prst="rect">
            <a:avLst/>
          </a:prstGeom>
        </p:spPr>
        <p:txBody>
          <a:bodyPr/>
          <a:lstStyle>
            <a:lvl1pPr marL="257175" marR="0" indent="-257175" algn="l" defTabSz="514350" rtl="0" eaLnBrk="1" fontAlgn="base" latinLnBrk="0" hangingPunct="1">
              <a:lnSpc>
                <a:spcPct val="100000"/>
              </a:lnSpc>
              <a:spcBef>
                <a:spcPct val="20000"/>
              </a:spcBef>
              <a:spcAft>
                <a:spcPct val="0"/>
              </a:spcAft>
              <a:buClrTx/>
              <a:buSzTx/>
              <a:buFont typeface="Arial" charset="0"/>
              <a:buChar char="•"/>
              <a:tabLst/>
              <a:defRPr sz="1125">
                <a:solidFill>
                  <a:schemeClr val="accent6">
                    <a:lumMod val="50000"/>
                    <a:lumOff val="50000"/>
                  </a:schemeClr>
                </a:solidFill>
              </a:defRPr>
            </a:lvl1pPr>
            <a:lvl2pPr marL="291993" indent="0">
              <a:buNone/>
              <a:defRPr sz="1350">
                <a:solidFill>
                  <a:schemeClr val="accent6">
                    <a:lumMod val="50000"/>
                    <a:lumOff val="50000"/>
                  </a:schemeClr>
                </a:solidFill>
              </a:defRPr>
            </a:lvl2pPr>
            <a:lvl3pPr marL="514337" indent="0">
              <a:buNone/>
              <a:defRPr sz="1350">
                <a:solidFill>
                  <a:schemeClr val="accent6">
                    <a:lumMod val="50000"/>
                    <a:lumOff val="50000"/>
                  </a:schemeClr>
                </a:solidFill>
              </a:defRPr>
            </a:lvl3pPr>
            <a:lvl4pPr marL="771506" indent="0">
              <a:buNone/>
              <a:defRPr sz="1350">
                <a:solidFill>
                  <a:schemeClr val="accent6">
                    <a:lumMod val="50000"/>
                    <a:lumOff val="50000"/>
                  </a:schemeClr>
                </a:solidFill>
              </a:defRPr>
            </a:lvl4pPr>
            <a:lvl5pPr marL="1028675" indent="0">
              <a:buNone/>
              <a:defRPr sz="1350">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1125751863"/>
      </p:ext>
    </p:extLst>
  </p:cSld>
  <p:clrMapOvr>
    <a:masterClrMapping/>
  </p:clrMapOvr>
  <p:transition spd="slow"/>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7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AA2EADD9-66AD-44C8-A9A2-1A1FB155B046}"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7" name="Oval 6"/>
          <p:cNvSpPr>
            <a:spLocks noChangeArrowheads="1"/>
          </p:cNvSpPr>
          <p:nvPr/>
        </p:nvSpPr>
        <p:spPr bwMode="auto">
          <a:xfrm>
            <a:off x="228600" y="23495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51435" tIns="25718" rIns="51435" bIns="25718"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125" b="1" dirty="0">
                <a:solidFill>
                  <a:schemeClr val="bg1"/>
                </a:solidFill>
                <a:ea typeface="ヒラギノ角ゴ Pro W3"/>
                <a:cs typeface="ヒラギノ角ゴ Pro W3"/>
              </a:rPr>
              <a:t>1</a:t>
            </a:r>
          </a:p>
        </p:txBody>
      </p:sp>
      <p:sp>
        <p:nvSpPr>
          <p:cNvPr id="9" name="Rectangle 8"/>
          <p:cNvSpPr/>
          <p:nvPr/>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5" name="Text Placeholder 18"/>
          <p:cNvSpPr>
            <a:spLocks noGrp="1"/>
          </p:cNvSpPr>
          <p:nvPr>
            <p:ph type="body" sz="quarter" idx="12"/>
          </p:nvPr>
        </p:nvSpPr>
        <p:spPr>
          <a:xfrm>
            <a:off x="723901" y="2209800"/>
            <a:ext cx="10744199" cy="838200"/>
          </a:xfrm>
          <a:prstGeom prst="rect">
            <a:avLst/>
          </a:prstGeom>
        </p:spPr>
        <p:txBody>
          <a:bodyPr anchor="t"/>
          <a:lstStyle>
            <a:lvl1pPr marL="0" indent="0" algn="ctr">
              <a:lnSpc>
                <a:spcPct val="105000"/>
              </a:lnSpc>
              <a:spcAft>
                <a:spcPts val="450"/>
              </a:spcAft>
              <a:buNone/>
              <a:defRPr sz="1013" b="0">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8" name="Text Placeholder 20"/>
          <p:cNvSpPr>
            <a:spLocks noGrp="1"/>
          </p:cNvSpPr>
          <p:nvPr>
            <p:ph type="body" sz="quarter" idx="14"/>
          </p:nvPr>
        </p:nvSpPr>
        <p:spPr>
          <a:xfrm>
            <a:off x="762003" y="188705"/>
            <a:ext cx="5672943" cy="535194"/>
          </a:xfrm>
          <a:prstGeom prst="rect">
            <a:avLst/>
          </a:prstGeom>
        </p:spPr>
        <p:txBody>
          <a:bodyPr anchor="ctr"/>
          <a:lstStyle>
            <a:lvl1pPr marL="0" indent="0" algn="l">
              <a:buNone/>
              <a:defRPr sz="1013" b="1">
                <a:solidFill>
                  <a:srgbClr val="082E87"/>
                </a:solidFill>
              </a:defRPr>
            </a:lvl1pPr>
          </a:lstStyle>
          <a:p>
            <a:pPr lvl="0"/>
            <a:r>
              <a:rPr lang="en-US"/>
              <a:t>Click to edit Master text styles</a:t>
            </a:r>
          </a:p>
        </p:txBody>
      </p:sp>
      <p:sp>
        <p:nvSpPr>
          <p:cNvPr id="10" name="Text Placeholder 18"/>
          <p:cNvSpPr>
            <a:spLocks noGrp="1"/>
          </p:cNvSpPr>
          <p:nvPr>
            <p:ph type="body" sz="quarter" idx="15"/>
          </p:nvPr>
        </p:nvSpPr>
        <p:spPr>
          <a:xfrm>
            <a:off x="2991187" y="1219204"/>
            <a:ext cx="6209629" cy="445043"/>
          </a:xfrm>
          <a:prstGeom prst="rect">
            <a:avLst/>
          </a:prstGeom>
        </p:spPr>
        <p:txBody>
          <a:bodyPr anchor="ctr"/>
          <a:lstStyle>
            <a:lvl1pPr marL="0" indent="0" algn="ctr">
              <a:buNone/>
              <a:defRPr sz="2025" b="1">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4288696866"/>
      </p:ext>
    </p:extLst>
  </p:cSld>
  <p:clrMapOvr>
    <a:masterClrMapping/>
  </p:clrMapOvr>
  <p:transition spd="slow"/>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12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A5A11969-62ED-44CF-B726-5BD55594AD58}"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6" name="Rectangle 5"/>
          <p:cNvSpPr/>
          <p:nvPr/>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5" name="Text Placeholder 18"/>
          <p:cNvSpPr>
            <a:spLocks noGrp="1"/>
          </p:cNvSpPr>
          <p:nvPr>
            <p:ph type="body" sz="quarter" idx="12"/>
          </p:nvPr>
        </p:nvSpPr>
        <p:spPr>
          <a:xfrm>
            <a:off x="723901" y="2209800"/>
            <a:ext cx="10744199" cy="838200"/>
          </a:xfrm>
          <a:prstGeom prst="rect">
            <a:avLst/>
          </a:prstGeom>
        </p:spPr>
        <p:txBody>
          <a:bodyPr anchor="t"/>
          <a:lstStyle>
            <a:lvl1pPr marL="0" indent="0" algn="ctr">
              <a:lnSpc>
                <a:spcPct val="105000"/>
              </a:lnSpc>
              <a:spcAft>
                <a:spcPts val="450"/>
              </a:spcAft>
              <a:buNone/>
              <a:defRPr sz="1013" b="0">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10" name="Text Placeholder 18"/>
          <p:cNvSpPr>
            <a:spLocks noGrp="1"/>
          </p:cNvSpPr>
          <p:nvPr>
            <p:ph type="body" sz="quarter" idx="15"/>
          </p:nvPr>
        </p:nvSpPr>
        <p:spPr>
          <a:xfrm>
            <a:off x="2991187" y="1219204"/>
            <a:ext cx="6209629" cy="445043"/>
          </a:xfrm>
          <a:prstGeom prst="rect">
            <a:avLst/>
          </a:prstGeom>
        </p:spPr>
        <p:txBody>
          <a:bodyPr anchor="ctr"/>
          <a:lstStyle>
            <a:lvl1pPr marL="0" indent="0" algn="ctr">
              <a:buNone/>
              <a:defRPr sz="2025" b="1">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85307648"/>
      </p:ext>
    </p:extLst>
  </p:cSld>
  <p:clrMapOvr>
    <a:masterClrMapping/>
  </p:clrMapOvr>
  <p:transition spd="slow"/>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8_Custom Layout">
    <p:bg>
      <p:bgPr>
        <a:solidFill>
          <a:srgbClr val="F2F2F2"/>
        </a:solidFill>
        <a:effectLst/>
      </p:bgPr>
    </p:bg>
    <p:spTree>
      <p:nvGrpSpPr>
        <p:cNvPr id="1" name=""/>
        <p:cNvGrpSpPr/>
        <p:nvPr/>
      </p:nvGrpSpPr>
      <p:grpSpPr>
        <a:xfrm>
          <a:off x="0" y="0"/>
          <a:ext cx="0" cy="0"/>
          <a:chOff x="0" y="0"/>
          <a:chExt cx="0" cy="0"/>
        </a:xfrm>
      </p:grpSpPr>
      <p:sp>
        <p:nvSpPr>
          <p:cNvPr id="3"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DE577C36-8B50-4CAC-B7F9-6D360F375924}"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4" name="Rectangle 3"/>
          <p:cNvSpPr/>
          <p:nvPr/>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137557302"/>
      </p:ext>
    </p:extLst>
  </p:cSld>
  <p:clrMapOvr>
    <a:masterClrMapping/>
  </p:clrMapOvr>
  <p:transition spd="slow"/>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10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CEB503E7-C76C-48F4-81FC-31523030E8D4}"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6" name="Rectangle 5"/>
          <p:cNvSpPr/>
          <p:nvPr/>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7" name="Oval 6"/>
          <p:cNvSpPr>
            <a:spLocks noChangeArrowheads="1"/>
          </p:cNvSpPr>
          <p:nvPr/>
        </p:nvSpPr>
        <p:spPr bwMode="auto">
          <a:xfrm>
            <a:off x="1295400" y="40386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51435" tIns="25718" rIns="51435" bIns="25718"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125" b="1" dirty="0">
                <a:solidFill>
                  <a:schemeClr val="bg1"/>
                </a:solidFill>
                <a:ea typeface="ヒラギノ角ゴ Pro W3"/>
                <a:cs typeface="ヒラギノ角ゴ Pro W3"/>
              </a:rPr>
              <a:t>2</a:t>
            </a:r>
          </a:p>
        </p:txBody>
      </p:sp>
      <p:sp>
        <p:nvSpPr>
          <p:cNvPr id="8" name="Oval 7"/>
          <p:cNvSpPr>
            <a:spLocks noChangeArrowheads="1"/>
          </p:cNvSpPr>
          <p:nvPr/>
        </p:nvSpPr>
        <p:spPr bwMode="auto">
          <a:xfrm>
            <a:off x="1295400" y="32004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51435" tIns="25718" rIns="51435" bIns="25718"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125" b="1" dirty="0">
                <a:solidFill>
                  <a:schemeClr val="bg1"/>
                </a:solidFill>
                <a:ea typeface="ヒラギノ角ゴ Pro W3"/>
                <a:cs typeface="ヒラギノ角ゴ Pro W3"/>
              </a:rPr>
              <a:t>1</a:t>
            </a:r>
          </a:p>
        </p:txBody>
      </p:sp>
      <p:sp>
        <p:nvSpPr>
          <p:cNvPr id="10" name="Oval 9"/>
          <p:cNvSpPr>
            <a:spLocks noChangeArrowheads="1"/>
          </p:cNvSpPr>
          <p:nvPr/>
        </p:nvSpPr>
        <p:spPr bwMode="auto">
          <a:xfrm>
            <a:off x="1295400" y="48768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51435" tIns="25718" rIns="51435" bIns="25718"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125" b="1" dirty="0">
                <a:solidFill>
                  <a:schemeClr val="bg1"/>
                </a:solidFill>
                <a:ea typeface="ヒラギノ角ゴ Pro W3"/>
                <a:cs typeface="ヒラギノ角ゴ Pro W3"/>
              </a:rPr>
              <a:t>3</a:t>
            </a: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9" name="Text Placeholder 8"/>
          <p:cNvSpPr>
            <a:spLocks noGrp="1"/>
          </p:cNvSpPr>
          <p:nvPr>
            <p:ph type="body" sz="quarter" idx="13"/>
          </p:nvPr>
        </p:nvSpPr>
        <p:spPr>
          <a:xfrm>
            <a:off x="1029803" y="2359152"/>
            <a:ext cx="10019199" cy="3810000"/>
          </a:xfrm>
          <a:prstGeom prst="rect">
            <a:avLst/>
          </a:prstGeom>
        </p:spPr>
        <p:txBody>
          <a:bodyPr/>
          <a:lstStyle>
            <a:lvl1pPr marL="0" indent="0">
              <a:lnSpc>
                <a:spcPts val="2160"/>
              </a:lnSpc>
              <a:spcBef>
                <a:spcPts val="0"/>
              </a:spcBef>
              <a:spcAft>
                <a:spcPts val="2250"/>
              </a:spcAft>
              <a:buNone/>
              <a:defRPr/>
            </a:lvl1pPr>
            <a:lvl2pPr marL="386658" indent="0">
              <a:buNone/>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9648596"/>
      </p:ext>
    </p:extLst>
  </p:cSld>
  <p:clrMapOvr>
    <a:masterClrMapping/>
  </p:clrMapOvr>
  <p:transition spd="slow"/>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1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F2D987F4-1FC9-4A09-A286-26B7B0868395}"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8" name="Rectangle 7"/>
          <p:cNvSpPr/>
          <p:nvPr/>
        </p:nvSpPr>
        <p:spPr>
          <a:xfrm>
            <a:off x="0" y="1981200"/>
            <a:ext cx="425451"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5" name="Text Placeholder 18"/>
          <p:cNvSpPr>
            <a:spLocks noGrp="1"/>
          </p:cNvSpPr>
          <p:nvPr>
            <p:ph type="body" sz="quarter" idx="12"/>
          </p:nvPr>
        </p:nvSpPr>
        <p:spPr>
          <a:xfrm>
            <a:off x="685801" y="1945758"/>
            <a:ext cx="5943600" cy="1711842"/>
          </a:xfrm>
          <a:prstGeom prst="rect">
            <a:avLst/>
          </a:prstGeom>
        </p:spPr>
        <p:txBody>
          <a:bodyPr anchor="ctr"/>
          <a:lstStyle>
            <a:lvl1pPr marL="0" indent="0" algn="l">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7" name="Picture Placeholder 6"/>
          <p:cNvSpPr>
            <a:spLocks noGrp="1"/>
          </p:cNvSpPr>
          <p:nvPr>
            <p:ph type="pic" sz="quarter" idx="13"/>
          </p:nvPr>
        </p:nvSpPr>
        <p:spPr>
          <a:xfrm>
            <a:off x="7315200" y="1752600"/>
            <a:ext cx="4267200" cy="3276600"/>
          </a:xfrm>
          <a:prstGeom prst="rect">
            <a:avLst/>
          </a:prstGeom>
        </p:spPr>
        <p:txBody>
          <a:bodyPr/>
          <a:lstStyle/>
          <a:p>
            <a:pPr lvl="0"/>
            <a:r>
              <a:rPr lang="en-US" noProof="0" dirty="0"/>
              <a:t>Click icon to add picture</a:t>
            </a:r>
          </a:p>
        </p:txBody>
      </p:sp>
      <p:sp>
        <p:nvSpPr>
          <p:cNvPr id="10" name="Text Placeholder 9"/>
          <p:cNvSpPr>
            <a:spLocks noGrp="1"/>
          </p:cNvSpPr>
          <p:nvPr>
            <p:ph type="body" sz="quarter" idx="14"/>
          </p:nvPr>
        </p:nvSpPr>
        <p:spPr>
          <a:xfrm>
            <a:off x="685800" y="3886200"/>
            <a:ext cx="5943600" cy="1295400"/>
          </a:xfrm>
          <a:prstGeom prst="rect">
            <a:avLst/>
          </a:prstGeom>
        </p:spPr>
        <p:txBody>
          <a:bodyPr/>
          <a:lstStyle>
            <a:lvl1pPr marL="0" indent="0">
              <a:buNone/>
              <a:defRPr sz="1013">
                <a:solidFill>
                  <a:schemeClr val="accent6">
                    <a:lumMod val="50000"/>
                    <a:lumOff val="50000"/>
                  </a:schemeClr>
                </a:solidFill>
              </a:defRPr>
            </a:lvl1pPr>
            <a:lvl2pPr marL="291993" indent="0">
              <a:buNone/>
              <a:defRPr sz="1013">
                <a:solidFill>
                  <a:schemeClr val="accent6">
                    <a:lumMod val="50000"/>
                    <a:lumOff val="50000"/>
                  </a:schemeClr>
                </a:solidFill>
              </a:defRPr>
            </a:lvl2pPr>
            <a:lvl3pPr marL="514337" indent="0">
              <a:buNone/>
              <a:defRPr sz="1013">
                <a:solidFill>
                  <a:schemeClr val="accent6">
                    <a:lumMod val="50000"/>
                    <a:lumOff val="50000"/>
                  </a:schemeClr>
                </a:solidFill>
              </a:defRPr>
            </a:lvl3pPr>
            <a:lvl4pPr marL="771506" indent="0">
              <a:buNone/>
              <a:defRPr sz="1013">
                <a:solidFill>
                  <a:schemeClr val="accent6">
                    <a:lumMod val="50000"/>
                    <a:lumOff val="50000"/>
                  </a:schemeClr>
                </a:solidFill>
              </a:defRPr>
            </a:lvl4pPr>
            <a:lvl5pPr marL="1028675" indent="0">
              <a:buNone/>
              <a:defRPr sz="1013">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3712028794"/>
      </p:ext>
    </p:extLst>
  </p:cSld>
  <p:clrMapOvr>
    <a:masterClrMapping/>
  </p:clrMapOvr>
  <p:transition spd="slow"/>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9_Custom Layout">
    <p:bg>
      <p:bgPr>
        <a:solidFill>
          <a:srgbClr val="F2F2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b="70323"/>
          <a:stretch>
            <a:fillRect/>
          </a:stretch>
        </p:blipFill>
        <p:spPr bwMode="auto">
          <a:xfrm>
            <a:off x="1" y="0"/>
            <a:ext cx="121888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1D634A6C-9527-4825-B8EE-451CB9BE6DDC}"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4" name="Rectangle 3"/>
          <p:cNvSpPr/>
          <p:nvPr/>
        </p:nvSpPr>
        <p:spPr>
          <a:xfrm>
            <a:off x="2"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r>
              <a:rPr lang="en-US" sz="1350" dirty="0">
                <a:solidFill>
                  <a:schemeClr val="lt1">
                    <a:alpha val="44000"/>
                  </a:schemeClr>
                </a:solidFill>
              </a:rPr>
              <a:t>    </a:t>
            </a:r>
          </a:p>
        </p:txBody>
      </p:sp>
    </p:spTree>
    <p:extLst>
      <p:ext uri="{BB962C8B-B14F-4D97-AF65-F5344CB8AC3E}">
        <p14:creationId xmlns:p14="http://schemas.microsoft.com/office/powerpoint/2010/main" val="1858548743"/>
      </p:ext>
    </p:extLst>
  </p:cSld>
  <p:clrMapOvr>
    <a:masterClrMapping/>
  </p:clrMapOvr>
  <p:transition spd="slow"/>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2_Title Only">
    <p:bg>
      <p:bgPr>
        <a:solidFill>
          <a:srgbClr val="7F7F7F"/>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4300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736C9BBA-8567-4E75-855E-8CF73C333E75}" type="slidenum">
              <a:rPr lang="en-US" sz="563" smtClean="0">
                <a:solidFill>
                  <a:schemeClr val="bg1"/>
                </a:solidFill>
              </a:rPr>
              <a:pPr algn="r">
                <a:spcBef>
                  <a:spcPct val="50000"/>
                </a:spcBef>
                <a:defRPr/>
              </a:pPr>
              <a:t>‹#›</a:t>
            </a:fld>
            <a:endParaRPr lang="en-US" sz="563" dirty="0">
              <a:solidFill>
                <a:schemeClr val="bg1"/>
              </a:solidFill>
            </a:endParaRPr>
          </a:p>
        </p:txBody>
      </p:sp>
    </p:spTree>
    <p:extLst>
      <p:ext uri="{BB962C8B-B14F-4D97-AF65-F5344CB8AC3E}">
        <p14:creationId xmlns:p14="http://schemas.microsoft.com/office/powerpoint/2010/main" val="1954651396"/>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Cover Option 3">
    <p:spTree>
      <p:nvGrpSpPr>
        <p:cNvPr id="1" name=""/>
        <p:cNvGrpSpPr/>
        <p:nvPr/>
      </p:nvGrpSpPr>
      <p:grpSpPr>
        <a:xfrm>
          <a:off x="0" y="0"/>
          <a:ext cx="0" cy="0"/>
          <a:chOff x="0" y="0"/>
          <a:chExt cx="0" cy="0"/>
        </a:xfrm>
      </p:grpSpPr>
      <p:sp>
        <p:nvSpPr>
          <p:cNvPr id="4" name="Title 1"/>
          <p:cNvSpPr>
            <a:spLocks noGrp="1"/>
          </p:cNvSpPr>
          <p:nvPr>
            <p:ph type="ctrTitle"/>
          </p:nvPr>
        </p:nvSpPr>
        <p:spPr>
          <a:xfrm>
            <a:off x="6705600" y="3733800"/>
            <a:ext cx="5283200" cy="1524000"/>
          </a:xfrm>
          <a:prstGeom prst="rect">
            <a:avLst/>
          </a:prstGeom>
        </p:spPr>
        <p:txBody>
          <a:bodyPr anchor="b"/>
          <a:lstStyle>
            <a:lvl1pPr algn="l">
              <a:defRPr sz="2100" b="1">
                <a:solidFill>
                  <a:srgbClr val="00338D"/>
                </a:solidFill>
                <a:latin typeface="Candara" pitchFamily="34" charset="0"/>
              </a:defRPr>
            </a:lvl1pPr>
          </a:lstStyle>
          <a:p>
            <a:r>
              <a:rPr lang="en-US"/>
              <a:t>Click to edit Master title style</a:t>
            </a:r>
            <a:endParaRPr lang="en-US" dirty="0"/>
          </a:p>
        </p:txBody>
      </p:sp>
      <p:sp>
        <p:nvSpPr>
          <p:cNvPr id="5" name="Subtitle 2"/>
          <p:cNvSpPr>
            <a:spLocks noGrp="1"/>
          </p:cNvSpPr>
          <p:nvPr>
            <p:ph type="subTitle" idx="1"/>
          </p:nvPr>
        </p:nvSpPr>
        <p:spPr>
          <a:xfrm>
            <a:off x="6705600" y="5334000"/>
            <a:ext cx="4775200" cy="990600"/>
          </a:xfrm>
          <a:prstGeom prst="rect">
            <a:avLst/>
          </a:prstGeom>
        </p:spPr>
        <p:txBody>
          <a:bodyPr/>
          <a:lstStyle>
            <a:lvl1pPr marL="0" indent="0" algn="l">
              <a:buNone/>
              <a:defRPr sz="135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115310266"/>
      </p:ext>
    </p:extLst>
  </p:cSld>
  <p:clrMapOvr>
    <a:masterClrMapping/>
  </p:clrMapOvr>
  <p:transition spd="slow"/>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11379200" cy="4572000"/>
          </a:xfrm>
          <a:prstGeom prst="rect">
            <a:avLst/>
          </a:prstGeom>
        </p:spPr>
        <p:txBody>
          <a:bodyPr/>
          <a:lstStyle>
            <a:lvl1pPr marL="172641" indent="-172641">
              <a:defRPr sz="1350">
                <a:solidFill>
                  <a:schemeClr val="tx1">
                    <a:lumMod val="65000"/>
                    <a:lumOff val="35000"/>
                  </a:schemeClr>
                </a:solidFill>
              </a:defRPr>
            </a:lvl1pPr>
            <a:lvl2pPr marL="513160" indent="-170260">
              <a:defRPr sz="1350">
                <a:solidFill>
                  <a:schemeClr val="tx1">
                    <a:lumMod val="65000"/>
                    <a:lumOff val="35000"/>
                  </a:schemeClr>
                </a:solidFill>
              </a:defRPr>
            </a:lvl2pPr>
            <a:lvl3pPr marL="858441" indent="-172641">
              <a:tabLst/>
              <a:defRPr sz="1350">
                <a:solidFill>
                  <a:schemeClr val="tx1">
                    <a:lumMod val="65000"/>
                    <a:lumOff val="35000"/>
                  </a:schemeClr>
                </a:solidFill>
              </a:defRPr>
            </a:lvl3pPr>
            <a:lvl4pPr marL="1198960" indent="-170260">
              <a:defRPr sz="1350">
                <a:solidFill>
                  <a:schemeClr val="tx1">
                    <a:lumMod val="65000"/>
                    <a:lumOff val="35000"/>
                  </a:schemeClr>
                </a:solidFill>
              </a:defRPr>
            </a:lvl4pPr>
            <a:lvl5pPr marL="1544241" indent="-172641">
              <a:defRPr sz="135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304800" y="228600"/>
            <a:ext cx="10871200" cy="4572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45307419"/>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7"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2727464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xfrm>
            <a:off x="11374440" y="5648327"/>
            <a:ext cx="733425" cy="396875"/>
          </a:xfrm>
          <a:prstGeom prst="bracketPair">
            <a:avLst>
              <a:gd name="adj" fmla="val 17949"/>
            </a:avLst>
          </a:prstGeom>
        </p:spPr>
        <p:txBody>
          <a:bodyPr/>
          <a:lstStyle>
            <a:lvl1pPr eaLnBrk="1" hangingPunct="1">
              <a:defRPr/>
            </a:lvl1pPr>
          </a:lstStyle>
          <a:p>
            <a:pPr>
              <a:defRPr/>
            </a:pPr>
            <a:fld id="{33261BA7-6377-4F95-8B4D-12AD776FD9C1}" type="slidenum">
              <a:rPr lang="en-US" altLang="en-US"/>
              <a:pPr>
                <a:defRPr/>
              </a:pPr>
              <a:t>‹#›</a:t>
            </a:fld>
            <a:endParaRPr lang="en-US" altLang="en-US" dirty="0"/>
          </a:p>
        </p:txBody>
      </p:sp>
      <p:sp>
        <p:nvSpPr>
          <p:cNvPr id="6" name="Footer Placeholder 4"/>
          <p:cNvSpPr>
            <a:spLocks noGrp="1"/>
          </p:cNvSpPr>
          <p:nvPr>
            <p:ph type="ftr" sz="quarter" idx="11"/>
          </p:nvPr>
        </p:nvSpPr>
        <p:spPr>
          <a:xfrm rot="16200000">
            <a:off x="10510839" y="3987801"/>
            <a:ext cx="2366963" cy="487363"/>
          </a:xfrm>
          <a:prstGeom prst="rect">
            <a:avLst/>
          </a:prstGeom>
        </p:spPr>
        <p:txBody>
          <a:bodyPr/>
          <a:lstStyle>
            <a:lvl1pPr eaLnBrk="1" hangingPunct="1">
              <a:defRPr/>
            </a:lvl1pPr>
          </a:lstStyle>
          <a:p>
            <a:pPr>
              <a:defRPr/>
            </a:pPr>
            <a:endParaRPr lang="en-US" altLang="en-US"/>
          </a:p>
        </p:txBody>
      </p:sp>
      <p:sp>
        <p:nvSpPr>
          <p:cNvPr id="7" name="Date Placeholder 3"/>
          <p:cNvSpPr>
            <a:spLocks noGrp="1"/>
          </p:cNvSpPr>
          <p:nvPr>
            <p:ph type="dt" sz="half" idx="12"/>
          </p:nvPr>
        </p:nvSpPr>
        <p:spPr>
          <a:xfrm rot="16200000">
            <a:off x="10475119" y="1585119"/>
            <a:ext cx="2438400" cy="487363"/>
          </a:xfrm>
          <a:prstGeom prst="rect">
            <a:avLst/>
          </a:prstGeom>
        </p:spPr>
        <p:txBody>
          <a:bodyPr/>
          <a:lstStyle>
            <a:lvl1pPr eaLnBrk="1" hangingPunct="1">
              <a:defRPr/>
            </a:lvl1pPr>
          </a:lstStyle>
          <a:p>
            <a:pPr>
              <a:defRPr/>
            </a:pPr>
            <a:endParaRPr lang="en-US" altLang="en-US"/>
          </a:p>
        </p:txBody>
      </p:sp>
    </p:spTree>
    <p:extLst>
      <p:ext uri="{BB962C8B-B14F-4D97-AF65-F5344CB8AC3E}">
        <p14:creationId xmlns:p14="http://schemas.microsoft.com/office/powerpoint/2010/main" val="1165048621"/>
      </p:ext>
    </p:extLst>
  </p:cSld>
  <p:clrMapOvr>
    <a:masterClrMapping/>
  </p:clrMapOvr>
  <p:transition spd="slow"/>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951118167"/>
      </p:ext>
    </p:extLst>
  </p:cSld>
  <p:clrMapOvr>
    <a:masterClrMapping/>
  </p:clrMapOvr>
  <p:transition spd="slow"/>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19748434"/>
      </p:ext>
    </p:extLst>
  </p:cSld>
  <p:clrMapOvr>
    <a:masterClrMapping/>
  </p:clrMapOvr>
  <p:transition spd="slow"/>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vl1pPr>
          </a:lstStyle>
          <a:p>
            <a:pPr>
              <a:defRPr/>
            </a:pPr>
            <a:fld id="{27D03E1F-FDA7-40C5-A2AD-1F5E987BEF1D}" type="slidenum">
              <a:rPr lang="en-US"/>
              <a:pPr>
                <a:defRPr/>
              </a:pPr>
              <a:t>‹#›</a:t>
            </a:fld>
            <a:endParaRPr lang="en-US" dirty="0"/>
          </a:p>
        </p:txBody>
      </p:sp>
    </p:spTree>
    <p:extLst>
      <p:ext uri="{BB962C8B-B14F-4D97-AF65-F5344CB8AC3E}">
        <p14:creationId xmlns:p14="http://schemas.microsoft.com/office/powerpoint/2010/main" val="315317121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Left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Overlay"/>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Gold Bar"/>
          <p:cNvSpPr/>
          <p:nvPr userDrawn="1"/>
        </p:nvSpPr>
        <p:spPr>
          <a:xfrm>
            <a:off x="792163" y="3884615"/>
            <a:ext cx="1179512" cy="7143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p>
        </p:txBody>
      </p:sp>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l="-2" r="21400" b="10049"/>
          <a:stretch>
            <a:fillRect/>
          </a:stretch>
        </p:blipFill>
        <p:spPr bwMode="auto">
          <a:xfrm>
            <a:off x="8983664" y="3355977"/>
            <a:ext cx="3233737"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2"/>
          </p:nvPr>
        </p:nvSpPr>
        <p:spPr>
          <a:xfrm>
            <a:off x="762000" y="3206482"/>
            <a:ext cx="6209629" cy="445043"/>
          </a:xfrm>
          <a:prstGeom prst="rect">
            <a:avLst/>
          </a:prstGeom>
        </p:spPr>
        <p:txBody>
          <a:bodyPr anchor="ctr"/>
          <a:lstStyle>
            <a:lvl1pPr marL="0" indent="0" algn="l">
              <a:buNone/>
              <a:defRPr sz="2025"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9" name="Text Placeholder 20"/>
          <p:cNvSpPr>
            <a:spLocks noGrp="1"/>
          </p:cNvSpPr>
          <p:nvPr>
            <p:ph type="body" sz="quarter" idx="13"/>
          </p:nvPr>
        </p:nvSpPr>
        <p:spPr>
          <a:xfrm>
            <a:off x="762000" y="4189206"/>
            <a:ext cx="7696200" cy="535194"/>
          </a:xfrm>
          <a:prstGeom prst="rect">
            <a:avLst/>
          </a:prstGeom>
        </p:spPr>
        <p:txBody>
          <a:bodyPr anchor="t"/>
          <a:lstStyle>
            <a:lvl1pPr marL="0" indent="0" algn="l">
              <a:buNone/>
              <a:defRPr sz="1856">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07336159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3" name="Rectangle 2"/>
          <p:cNvSpPr/>
          <p:nvPr userDrawn="1"/>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l="-2" r="21400" b="10049"/>
          <a:stretch>
            <a:fillRect/>
          </a:stretch>
        </p:blipFill>
        <p:spPr bwMode="auto">
          <a:xfrm>
            <a:off x="8983664" y="3355977"/>
            <a:ext cx="3233737"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82345490"/>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rgbClr val="F2F2F2"/>
        </a:solidFill>
        <a:effectLst/>
      </p:bgPr>
    </p:bg>
    <p:spTree>
      <p:nvGrpSpPr>
        <p:cNvPr id="1" name=""/>
        <p:cNvGrpSpPr/>
        <p:nvPr/>
      </p:nvGrpSpPr>
      <p:grpSpPr>
        <a:xfrm>
          <a:off x="0" y="0"/>
          <a:ext cx="0" cy="0"/>
          <a:chOff x="0" y="0"/>
          <a:chExt cx="0" cy="0"/>
        </a:xfrm>
      </p:grpSpPr>
      <p:sp>
        <p:nvSpPr>
          <p:cNvPr id="3" name="Freeform 8"/>
          <p:cNvSpPr>
            <a:spLocks noChangeAspect="1" noEditPoints="1"/>
          </p:cNvSpPr>
          <p:nvPr userDrawn="1"/>
        </p:nvSpPr>
        <p:spPr bwMode="auto">
          <a:xfrm>
            <a:off x="-1998662" y="-685800"/>
            <a:ext cx="15333663" cy="9756775"/>
          </a:xfrm>
          <a:custGeom>
            <a:avLst/>
            <a:gdLst>
              <a:gd name="T0" fmla="*/ 2147483646 w 2360"/>
              <a:gd name="T1" fmla="*/ 2147483646 h 1390"/>
              <a:gd name="T2" fmla="*/ 2147483646 w 2360"/>
              <a:gd name="T3" fmla="*/ 2147483646 h 1390"/>
              <a:gd name="T4" fmla="*/ 2147483646 w 2360"/>
              <a:gd name="T5" fmla="*/ 2147483646 h 1390"/>
              <a:gd name="T6" fmla="*/ 2147483646 w 2360"/>
              <a:gd name="T7" fmla="*/ 2147483646 h 1390"/>
              <a:gd name="T8" fmla="*/ 2147483646 w 2360"/>
              <a:gd name="T9" fmla="*/ 2147483646 h 1390"/>
              <a:gd name="T10" fmla="*/ 2147483646 w 2360"/>
              <a:gd name="T11" fmla="*/ 2147483646 h 1390"/>
              <a:gd name="T12" fmla="*/ 2147483646 w 2360"/>
              <a:gd name="T13" fmla="*/ 2147483646 h 1390"/>
              <a:gd name="T14" fmla="*/ 2147483646 w 2360"/>
              <a:gd name="T15" fmla="*/ 2147483646 h 1390"/>
              <a:gd name="T16" fmla="*/ 2147483646 w 2360"/>
              <a:gd name="T17" fmla="*/ 2147483646 h 1390"/>
              <a:gd name="T18" fmla="*/ 2147483646 w 2360"/>
              <a:gd name="T19" fmla="*/ 2147483646 h 1390"/>
              <a:gd name="T20" fmla="*/ 2147483646 w 2360"/>
              <a:gd name="T21" fmla="*/ 2147483646 h 1390"/>
              <a:gd name="T22" fmla="*/ 2147483646 w 2360"/>
              <a:gd name="T23" fmla="*/ 2147483646 h 1390"/>
              <a:gd name="T24" fmla="*/ 2147483646 w 2360"/>
              <a:gd name="T25" fmla="*/ 2147483646 h 1390"/>
              <a:gd name="T26" fmla="*/ 2147483646 w 2360"/>
              <a:gd name="T27" fmla="*/ 2147483646 h 1390"/>
              <a:gd name="T28" fmla="*/ 2147483646 w 2360"/>
              <a:gd name="T29" fmla="*/ 2147483646 h 1390"/>
              <a:gd name="T30" fmla="*/ 2147483646 w 2360"/>
              <a:gd name="T31" fmla="*/ 2147483646 h 1390"/>
              <a:gd name="T32" fmla="*/ 2147483646 w 2360"/>
              <a:gd name="T33" fmla="*/ 2147483646 h 1390"/>
              <a:gd name="T34" fmla="*/ 2147483646 w 2360"/>
              <a:gd name="T35" fmla="*/ 2147483646 h 1390"/>
              <a:gd name="T36" fmla="*/ 2147483646 w 2360"/>
              <a:gd name="T37" fmla="*/ 2147483646 h 1390"/>
              <a:gd name="T38" fmla="*/ 2147483646 w 2360"/>
              <a:gd name="T39" fmla="*/ 2147483646 h 1390"/>
              <a:gd name="T40" fmla="*/ 2147483646 w 2360"/>
              <a:gd name="T41" fmla="*/ 2147483646 h 1390"/>
              <a:gd name="T42" fmla="*/ 2147483646 w 2360"/>
              <a:gd name="T43" fmla="*/ 2147483646 h 1390"/>
              <a:gd name="T44" fmla="*/ 2147483646 w 2360"/>
              <a:gd name="T45" fmla="*/ 2147483646 h 1390"/>
              <a:gd name="T46" fmla="*/ 2147483646 w 2360"/>
              <a:gd name="T47" fmla="*/ 2147483646 h 1390"/>
              <a:gd name="T48" fmla="*/ 2147483646 w 2360"/>
              <a:gd name="T49" fmla="*/ 2147483646 h 1390"/>
              <a:gd name="T50" fmla="*/ 2147483646 w 2360"/>
              <a:gd name="T51" fmla="*/ 2147483646 h 1390"/>
              <a:gd name="T52" fmla="*/ 2147483646 w 2360"/>
              <a:gd name="T53" fmla="*/ 2147483646 h 1390"/>
              <a:gd name="T54" fmla="*/ 2147483646 w 2360"/>
              <a:gd name="T55" fmla="*/ 2147483646 h 1390"/>
              <a:gd name="T56" fmla="*/ 2147483646 w 2360"/>
              <a:gd name="T57" fmla="*/ 2147483646 h 1390"/>
              <a:gd name="T58" fmla="*/ 2147483646 w 2360"/>
              <a:gd name="T59" fmla="*/ 2147483646 h 1390"/>
              <a:gd name="T60" fmla="*/ 2147483646 w 2360"/>
              <a:gd name="T61" fmla="*/ 2147483646 h 1390"/>
              <a:gd name="T62" fmla="*/ 2147483646 w 2360"/>
              <a:gd name="T63" fmla="*/ 2147483646 h 1390"/>
              <a:gd name="T64" fmla="*/ 2147483646 w 2360"/>
              <a:gd name="T65" fmla="*/ 2147483646 h 1390"/>
              <a:gd name="T66" fmla="*/ 2147483646 w 2360"/>
              <a:gd name="T67" fmla="*/ 2147483646 h 1390"/>
              <a:gd name="T68" fmla="*/ 2147483646 w 2360"/>
              <a:gd name="T69" fmla="*/ 2147483646 h 1390"/>
              <a:gd name="T70" fmla="*/ 2147483646 w 2360"/>
              <a:gd name="T71" fmla="*/ 2147483646 h 1390"/>
              <a:gd name="T72" fmla="*/ 2147483646 w 2360"/>
              <a:gd name="T73" fmla="*/ 2147483646 h 1390"/>
              <a:gd name="T74" fmla="*/ 2147483646 w 2360"/>
              <a:gd name="T75" fmla="*/ 2147483646 h 1390"/>
              <a:gd name="T76" fmla="*/ 2147483646 w 2360"/>
              <a:gd name="T77" fmla="*/ 2147483646 h 1390"/>
              <a:gd name="T78" fmla="*/ 2147483646 w 2360"/>
              <a:gd name="T79" fmla="*/ 2147483646 h 1390"/>
              <a:gd name="T80" fmla="*/ 2147483646 w 2360"/>
              <a:gd name="T81" fmla="*/ 2147483646 h 1390"/>
              <a:gd name="T82" fmla="*/ 2147483646 w 2360"/>
              <a:gd name="T83" fmla="*/ 2147483646 h 1390"/>
              <a:gd name="T84" fmla="*/ 2147483646 w 2360"/>
              <a:gd name="T85" fmla="*/ 2147483646 h 1390"/>
              <a:gd name="T86" fmla="*/ 2147483646 w 2360"/>
              <a:gd name="T87" fmla="*/ 2147483646 h 1390"/>
              <a:gd name="T88" fmla="*/ 2147483646 w 2360"/>
              <a:gd name="T89" fmla="*/ 2147483646 h 1390"/>
              <a:gd name="T90" fmla="*/ 2147483646 w 2360"/>
              <a:gd name="T91" fmla="*/ 2147483646 h 1390"/>
              <a:gd name="T92" fmla="*/ 2147483646 w 2360"/>
              <a:gd name="T93" fmla="*/ 2147483646 h 1390"/>
              <a:gd name="T94" fmla="*/ 2147483646 w 2360"/>
              <a:gd name="T95" fmla="*/ 2147483646 h 1390"/>
              <a:gd name="T96" fmla="*/ 2147483646 w 2360"/>
              <a:gd name="T97" fmla="*/ 2147483646 h 1390"/>
              <a:gd name="T98" fmla="*/ 2147483646 w 2360"/>
              <a:gd name="T99" fmla="*/ 2147483646 h 1390"/>
              <a:gd name="T100" fmla="*/ 2147483646 w 2360"/>
              <a:gd name="T101" fmla="*/ 2147483646 h 1390"/>
              <a:gd name="T102" fmla="*/ 2147483646 w 2360"/>
              <a:gd name="T103" fmla="*/ 2147483646 h 1390"/>
              <a:gd name="T104" fmla="*/ 2147483646 w 2360"/>
              <a:gd name="T105" fmla="*/ 2147483646 h 1390"/>
              <a:gd name="T106" fmla="*/ 2147483646 w 2360"/>
              <a:gd name="T107" fmla="*/ 2147483646 h 1390"/>
              <a:gd name="T108" fmla="*/ 2147483646 w 2360"/>
              <a:gd name="T109" fmla="*/ 2147483646 h 1390"/>
              <a:gd name="T110" fmla="*/ 2147483646 w 2360"/>
              <a:gd name="T111" fmla="*/ 2147483646 h 1390"/>
              <a:gd name="T112" fmla="*/ 2147483646 w 2360"/>
              <a:gd name="T113" fmla="*/ 2147483646 h 1390"/>
              <a:gd name="T114" fmla="*/ 2147483646 w 2360"/>
              <a:gd name="T115" fmla="*/ 2147483646 h 1390"/>
              <a:gd name="T116" fmla="*/ 2147483646 w 2360"/>
              <a:gd name="T117" fmla="*/ 2147483646 h 1390"/>
              <a:gd name="T118" fmla="*/ 2147483646 w 2360"/>
              <a:gd name="T119" fmla="*/ 2147483646 h 1390"/>
              <a:gd name="T120" fmla="*/ 2147483646 w 2360"/>
              <a:gd name="T121" fmla="*/ 2147483646 h 1390"/>
              <a:gd name="T122" fmla="*/ 2147483646 w 2360"/>
              <a:gd name="T123" fmla="*/ 2147483646 h 1390"/>
              <a:gd name="T124" fmla="*/ 2147483646 w 2360"/>
              <a:gd name="T125" fmla="*/ 2147483646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lIns="27770" tIns="13885" rIns="27770" bIns="13885"/>
          <a:lstStyle/>
          <a:p>
            <a:endParaRPr lang="en-US" sz="1350"/>
          </a:p>
        </p:txBody>
      </p:sp>
      <p:sp>
        <p:nvSpPr>
          <p:cNvPr id="4" name="Rectangle 3"/>
          <p:cNvSpPr/>
          <p:nvPr userDrawn="1"/>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548954117"/>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3" name="Rectangle 2"/>
          <p:cNvSpPr/>
          <p:nvPr userDrawn="1"/>
        </p:nvSpPr>
        <p:spPr>
          <a:xfrm>
            <a:off x="5226051" y="4343402"/>
            <a:ext cx="1739900" cy="873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anchor="ctr"/>
          <a:lstStyle/>
          <a:p>
            <a:pPr algn="ctr" eaLnBrk="1" hangingPunct="1">
              <a:defRPr/>
            </a:pPr>
            <a:endParaRPr lang="en-US" sz="1350">
              <a:solidFill>
                <a:prstClr val="white"/>
              </a:solidFill>
            </a:endParaRPr>
          </a:p>
        </p:txBody>
      </p:sp>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38700" y="1600200"/>
            <a:ext cx="25146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a:t>Click to edit Master text styles</a:t>
            </a:r>
          </a:p>
        </p:txBody>
      </p:sp>
    </p:spTree>
    <p:extLst>
      <p:ext uri="{BB962C8B-B14F-4D97-AF65-F5344CB8AC3E}">
        <p14:creationId xmlns:p14="http://schemas.microsoft.com/office/powerpoint/2010/main" val="13280309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rgbClr val="F2F2F2"/>
        </a:solidFill>
        <a:effectLst/>
      </p:bgPr>
    </p:bg>
    <p:spTree>
      <p:nvGrpSpPr>
        <p:cNvPr id="1" name=""/>
        <p:cNvGrpSpPr/>
        <p:nvPr/>
      </p:nvGrpSpPr>
      <p:grpSpPr>
        <a:xfrm>
          <a:off x="0" y="0"/>
          <a:ext cx="0" cy="0"/>
          <a:chOff x="0" y="0"/>
          <a:chExt cx="0" cy="0"/>
        </a:xfrm>
      </p:grpSpPr>
      <p:sp>
        <p:nvSpPr>
          <p:cNvPr id="4" name="Rectangle 3"/>
          <p:cNvSpPr/>
          <p:nvPr userDrawn="1"/>
        </p:nvSpPr>
        <p:spPr>
          <a:xfrm>
            <a:off x="5334002" y="304800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endParaRPr>
          </a:p>
        </p:txBody>
      </p:sp>
      <p:sp>
        <p:nvSpPr>
          <p:cNvPr id="7" name="Title 1"/>
          <p:cNvSpPr>
            <a:spLocks noGrp="1"/>
          </p:cNvSpPr>
          <p:nvPr>
            <p:ph type="title"/>
          </p:nvPr>
        </p:nvSpPr>
        <p:spPr>
          <a:xfrm>
            <a:off x="1" y="1362738"/>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1147764" y="3763984"/>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a:t>Click to edit Master text styles</a:t>
            </a:r>
          </a:p>
        </p:txBody>
      </p:sp>
    </p:spTree>
    <p:extLst>
      <p:ext uri="{BB962C8B-B14F-4D97-AF65-F5344CB8AC3E}">
        <p14:creationId xmlns:p14="http://schemas.microsoft.com/office/powerpoint/2010/main" val="1282767416"/>
      </p:ext>
    </p:extLst>
  </p:cSld>
  <p:clrMapOvr>
    <a:masterClrMapping/>
  </p:clrMapOvr>
  <p:transition spd="slow"/>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66E1B1DD-487D-49DC-9269-9ACD9898620B}" type="slidenum">
              <a:rPr lang="en-US" sz="750" smtClean="0">
                <a:solidFill>
                  <a:srgbClr val="0A5496"/>
                </a:solidFill>
              </a:rPr>
              <a:pPr algn="r">
                <a:spcBef>
                  <a:spcPct val="50000"/>
                </a:spcBef>
                <a:defRPr/>
              </a:pPr>
              <a:t>‹#›</a:t>
            </a:fld>
            <a:endParaRPr lang="en-US" sz="750" dirty="0">
              <a:solidFill>
                <a:srgbClr val="0A5496"/>
              </a:solidFill>
            </a:endParaRPr>
          </a:p>
        </p:txBody>
      </p:sp>
    </p:spTree>
    <p:extLst>
      <p:ext uri="{BB962C8B-B14F-4D97-AF65-F5344CB8AC3E}">
        <p14:creationId xmlns:p14="http://schemas.microsoft.com/office/powerpoint/2010/main" val="1746631809"/>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588306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296476E5-47BF-478E-A4B9-3F1513B62BFF}"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9" name="Rectangle 8"/>
          <p:cNvSpPr>
            <a:spLocks noChangeArrowheads="1"/>
          </p:cNvSpPr>
          <p:nvPr userDrawn="1"/>
        </p:nvSpPr>
        <p:spPr bwMode="auto">
          <a:xfrm>
            <a:off x="0" y="0"/>
            <a:ext cx="12192000" cy="912813"/>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endParaRPr lang="en-US" altLang="en-US" sz="2250">
              <a:solidFill>
                <a:srgbClr val="404040"/>
              </a:solidFill>
              <a:latin typeface="Arial" panose="020B0604020202020204" pitchFamily="34" charset="0"/>
              <a:ea typeface="ヒラギノ角ゴ Pro W3"/>
              <a:cs typeface="ヒラギノ角ゴ Pro W3"/>
            </a:endParaRPr>
          </a:p>
        </p:txBody>
      </p:sp>
      <p:sp>
        <p:nvSpPr>
          <p:cNvPr id="10" name="Rectangle 9"/>
          <p:cNvSpPr/>
          <p:nvPr userDrawn="1"/>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2991186" y="4239680"/>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7" name="Text Placeholder 20"/>
          <p:cNvSpPr>
            <a:spLocks noGrp="1"/>
          </p:cNvSpPr>
          <p:nvPr>
            <p:ph type="body" sz="quarter" idx="13"/>
          </p:nvPr>
        </p:nvSpPr>
        <p:spPr>
          <a:xfrm>
            <a:off x="3259529" y="3206478"/>
            <a:ext cx="5672943" cy="535194"/>
          </a:xfrm>
          <a:prstGeom prst="rect">
            <a:avLst/>
          </a:prstGeom>
        </p:spPr>
        <p:txBody>
          <a:bodyPr anchor="t"/>
          <a:lstStyle>
            <a:lvl1pPr marL="0" indent="0" algn="ctr">
              <a:buNone/>
              <a:defRPr sz="1800" b="1">
                <a:solidFill>
                  <a:srgbClr val="082E87"/>
                </a:solidFill>
              </a:defRPr>
            </a:lvl1pPr>
          </a:lstStyle>
          <a:p>
            <a:pPr lvl="0"/>
            <a:r>
              <a:rPr lang="en-US"/>
              <a:t>Click to edit Master text styles</a:t>
            </a:r>
          </a:p>
        </p:txBody>
      </p:sp>
      <p:sp>
        <p:nvSpPr>
          <p:cNvPr id="8" name="Text Placeholder 20"/>
          <p:cNvSpPr>
            <a:spLocks noGrp="1"/>
          </p:cNvSpPr>
          <p:nvPr>
            <p:ph type="body" sz="quarter" idx="14"/>
          </p:nvPr>
        </p:nvSpPr>
        <p:spPr>
          <a:xfrm>
            <a:off x="304802" y="188705"/>
            <a:ext cx="5672943" cy="535194"/>
          </a:xfrm>
          <a:prstGeom prst="rect">
            <a:avLst/>
          </a:prstGeom>
        </p:spPr>
        <p:txBody>
          <a:bodyPr anchor="ctr"/>
          <a:lstStyle>
            <a:lvl1pPr marL="0" indent="0" algn="l">
              <a:buNone/>
              <a:defRPr sz="1350" b="1">
                <a:solidFill>
                  <a:srgbClr val="082E87"/>
                </a:solidFill>
              </a:defRPr>
            </a:lvl1pPr>
          </a:lstStyle>
          <a:p>
            <a:pPr lvl="0"/>
            <a:r>
              <a:rPr lang="en-US"/>
              <a:t>Click to edit Master text styles</a:t>
            </a:r>
          </a:p>
        </p:txBody>
      </p:sp>
    </p:spTree>
    <p:extLst>
      <p:ext uri="{BB962C8B-B14F-4D97-AF65-F5344CB8AC3E}">
        <p14:creationId xmlns:p14="http://schemas.microsoft.com/office/powerpoint/2010/main" val="512971074"/>
      </p:ext>
    </p:extLst>
  </p:cSld>
  <p:clrMapOvr>
    <a:masterClrMapping/>
  </p:clrMapOvr>
  <p:transition spd="slow"/>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4"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CDB77C7C-5BFF-4EAA-8E68-CB422265A2B2}"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5" name="Rectangle 4"/>
          <p:cNvSpPr/>
          <p:nvPr userDrawn="1"/>
        </p:nvSpPr>
        <p:spPr bwMode="auto">
          <a:xfrm>
            <a:off x="0" y="0"/>
            <a:ext cx="4281488"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a:lstStyle/>
          <a:p>
            <a:pPr marL="457200" indent="-457200" algn="ctr" eaLnBrk="1" hangingPunct="1">
              <a:buFont typeface="Helvetica" pitchFamily="84" charset="0"/>
              <a:buNone/>
              <a:defRPr/>
            </a:pPr>
            <a:endParaRPr lang="en-US" sz="2250" dirty="0" err="1">
              <a:solidFill>
                <a:srgbClr val="404040"/>
              </a:solidFill>
              <a:latin typeface="Arial" pitchFamily="34" charset="0"/>
              <a:ea typeface="ヒラギノ角ゴ Pro W3" pitchFamily="84" charset="-128"/>
              <a:cs typeface="+mn-cs"/>
            </a:endParaRPr>
          </a:p>
        </p:txBody>
      </p:sp>
      <p:pic>
        <p:nvPicPr>
          <p:cNvPr id="6" name="Picture 4" descr="lionlogo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457200"/>
            <a:ext cx="8686800" cy="847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a:t>Click to edit Master text styles</a:t>
            </a:r>
          </a:p>
        </p:txBody>
      </p:sp>
      <p:sp>
        <p:nvSpPr>
          <p:cNvPr id="9" name="Text Placeholder 8"/>
          <p:cNvSpPr>
            <a:spLocks noGrp="1"/>
          </p:cNvSpPr>
          <p:nvPr>
            <p:ph type="body" sz="quarter" idx="1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5866875"/>
      </p:ext>
    </p:extLst>
  </p:cSld>
  <p:clrMapOvr>
    <a:masterClrMapping/>
  </p:clrMapOvr>
  <p:transition spd="slow"/>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477EE599-DB47-4A1C-8861-94FAB29CD2E6}" type="slidenum">
              <a:rPr lang="en-US" sz="750" smtClean="0">
                <a:solidFill>
                  <a:srgbClr val="0A5496"/>
                </a:solidFill>
              </a:rPr>
              <a:pPr algn="r">
                <a:spcBef>
                  <a:spcPct val="50000"/>
                </a:spcBef>
                <a:defRPr/>
              </a:pPr>
              <a:t>‹#›</a:t>
            </a:fld>
            <a:endParaRPr lang="en-US" sz="750" dirty="0">
              <a:solidFill>
                <a:srgbClr val="0A5496"/>
              </a:solidFill>
            </a:endParaRPr>
          </a:p>
        </p:txBody>
      </p:sp>
      <p:pic>
        <p:nvPicPr>
          <p:cNvPr id="6" name="Picture 3" descr="lionlogo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62801" y="1"/>
            <a:ext cx="7280275"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11" name="Picture 5"/>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8200" y="5541963"/>
            <a:ext cx="965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838200" y="1535008"/>
            <a:ext cx="5943600" cy="1143000"/>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p:cNvSpPr>
            <a:spLocks noGrp="1"/>
          </p:cNvSpPr>
          <p:nvPr>
            <p:ph type="body" sz="quarter" idx="1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pPr lvl="0"/>
            <a:r>
              <a:rPr lang="en-US"/>
              <a:t>Click to edit Master text styles</a:t>
            </a:r>
          </a:p>
        </p:txBody>
      </p:sp>
    </p:spTree>
    <p:extLst>
      <p:ext uri="{BB962C8B-B14F-4D97-AF65-F5344CB8AC3E}">
        <p14:creationId xmlns:p14="http://schemas.microsoft.com/office/powerpoint/2010/main" val="3580249705"/>
      </p:ext>
    </p:extLst>
  </p:cSld>
  <p:clrMapOvr>
    <a:masterClrMapping/>
  </p:clrMapOvr>
  <p:transition spd="slow"/>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rgbClr val="F2F2F2"/>
        </a:solidFill>
        <a:effectLst/>
      </p:bgPr>
    </p:bg>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342900" y="1923596"/>
            <a:ext cx="3505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r>
              <a:rPr lang="en-US" altLang="en-US" sz="30000" dirty="0">
                <a:solidFill>
                  <a:srgbClr val="FFFFFF"/>
                </a:solidFill>
                <a:latin typeface="Arial" panose="020B0604020202020204" pitchFamily="34" charset="0"/>
              </a:rPr>
              <a:t>#</a:t>
            </a:r>
          </a:p>
        </p:txBody>
      </p:sp>
      <p:sp>
        <p:nvSpPr>
          <p:cNvPr id="5"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51690564-90B7-4329-87BC-0C3B0583B192}"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7" name="Title 1"/>
          <p:cNvSpPr>
            <a:spLocks noGrp="1"/>
          </p:cNvSpPr>
          <p:nvPr>
            <p:ph type="title"/>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11" name="Text Placeholder 10"/>
          <p:cNvSpPr>
            <a:spLocks noGrp="1"/>
          </p:cNvSpPr>
          <p:nvPr>
            <p:ph type="body" sz="quarter" idx="10"/>
          </p:nvPr>
        </p:nvSpPr>
        <p:spPr>
          <a:xfrm>
            <a:off x="4038600" y="1828800"/>
            <a:ext cx="7848600" cy="3276600"/>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54775967"/>
      </p:ext>
    </p:extLst>
  </p:cSld>
  <p:clrMapOvr>
    <a:masterClrMapping/>
  </p:clrMapOvr>
  <p:transition spd="slow"/>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rgbClr val="F2F2F2"/>
        </a:solidFill>
        <a:effectLst/>
      </p:bgPr>
    </p:bg>
    <p:spTree>
      <p:nvGrpSpPr>
        <p:cNvPr id="1" name=""/>
        <p:cNvGrpSpPr/>
        <p:nvPr/>
      </p:nvGrpSpPr>
      <p:grpSpPr>
        <a:xfrm>
          <a:off x="0" y="0"/>
          <a:ext cx="0" cy="0"/>
          <a:chOff x="0" y="0"/>
          <a:chExt cx="0" cy="0"/>
        </a:xfrm>
      </p:grpSpPr>
      <p:sp>
        <p:nvSpPr>
          <p:cNvPr id="7"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B76ABFBB-E9D5-4548-986A-C2A60FFF6A7E}"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8" name="Rectangle 7"/>
          <p:cNvSpPr/>
          <p:nvPr userDrawn="1"/>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9" name="Oval 8"/>
          <p:cNvSpPr>
            <a:spLocks noChangeArrowheads="1"/>
          </p:cNvSpPr>
          <p:nvPr userDrawn="1"/>
        </p:nvSpPr>
        <p:spPr bwMode="auto">
          <a:xfrm>
            <a:off x="8763001" y="3065463"/>
            <a:ext cx="2398713" cy="2398712"/>
          </a:xfrm>
          <a:prstGeom prst="ellipse">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endParaRPr lang="en-US" altLang="en-US" sz="2250">
              <a:solidFill>
                <a:srgbClr val="404040"/>
              </a:solidFill>
              <a:latin typeface="Arial" panose="020B0604020202020204" pitchFamily="34" charset="0"/>
            </a:endParaRPr>
          </a:p>
        </p:txBody>
      </p:sp>
      <p:sp>
        <p:nvSpPr>
          <p:cNvPr id="6" name="Text Placeholder 18"/>
          <p:cNvSpPr>
            <a:spLocks noGrp="1"/>
          </p:cNvSpPr>
          <p:nvPr>
            <p:ph type="body" sz="quarter" idx="12"/>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6"/>
          <p:cNvSpPr>
            <a:spLocks noGrp="1"/>
          </p:cNvSpPr>
          <p:nvPr>
            <p:ph type="body" sz="quarter" idx="16"/>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8"/>
          <p:cNvSpPr>
            <a:spLocks noGrp="1"/>
          </p:cNvSpPr>
          <p:nvPr>
            <p:ph type="body" sz="quarter" idx="17"/>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a:t>Click to edit Master text styles</a:t>
            </a:r>
          </a:p>
        </p:txBody>
      </p:sp>
    </p:spTree>
    <p:extLst>
      <p:ext uri="{BB962C8B-B14F-4D97-AF65-F5344CB8AC3E}">
        <p14:creationId xmlns:p14="http://schemas.microsoft.com/office/powerpoint/2010/main" val="1006942846"/>
      </p:ext>
    </p:extLst>
  </p:cSld>
  <p:clrMapOvr>
    <a:masterClrMapping/>
  </p:clrMapOvr>
  <p:transition spd="slow"/>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7CDAC78D-5247-4741-929B-2A45A13F51D9}"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7" name="Rectangle 6"/>
          <p:cNvSpPr/>
          <p:nvPr userDrawn="1"/>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6" name="Text Placeholder 18"/>
          <p:cNvSpPr>
            <a:spLocks noGrp="1"/>
          </p:cNvSpPr>
          <p:nvPr>
            <p:ph type="body" sz="quarter" idx="12"/>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716933" y="2895602"/>
            <a:ext cx="10758131" cy="2813289"/>
          </a:xfrm>
          <a:prstGeom prst="rect">
            <a:avLst/>
          </a:prstGeom>
        </p:spPr>
        <p:txBody>
          <a:bodyPr/>
          <a:lstStyle>
            <a:lvl1pPr marL="0" marR="0" indent="0" algn="l" defTabSz="685800" rtl="0" eaLnBrk="1" fontAlgn="base" latinLnBrk="0" hangingPunct="1">
              <a:lnSpc>
                <a:spcPct val="100000"/>
              </a:lnSpc>
              <a:spcBef>
                <a:spcPct val="20000"/>
              </a:spcBef>
              <a:spcAft>
                <a:spcPct val="0"/>
              </a:spcAft>
              <a:buClrTx/>
              <a:buSzTx/>
              <a:buFont typeface="Arial" charset="0"/>
              <a:buNone/>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745468078"/>
      </p:ext>
    </p:extLst>
  </p:cSld>
  <p:clrMapOvr>
    <a:masterClrMapping/>
  </p:clrMapOvr>
  <p:transition spd="slow"/>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0805A50B-02CF-41DB-801B-7205205B20F6}"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7" name="Oval 6"/>
          <p:cNvSpPr>
            <a:spLocks noChangeArrowheads="1"/>
          </p:cNvSpPr>
          <p:nvPr userDrawn="1"/>
        </p:nvSpPr>
        <p:spPr bwMode="auto">
          <a:xfrm>
            <a:off x="228600" y="23495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dirty="0">
                <a:solidFill>
                  <a:srgbClr val="FFFFFF"/>
                </a:solidFill>
                <a:latin typeface="Arial" panose="020B0604020202020204" pitchFamily="34" charset="0"/>
                <a:ea typeface="ヒラギノ角ゴ Pro W3"/>
                <a:cs typeface="ヒラギノ角ゴ Pro W3"/>
              </a:rPr>
              <a:t>1</a:t>
            </a:r>
          </a:p>
        </p:txBody>
      </p:sp>
      <p:sp>
        <p:nvSpPr>
          <p:cNvPr id="9" name="Rectangle 8"/>
          <p:cNvSpPr/>
          <p:nvPr userDrawn="1"/>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723899" y="2209800"/>
            <a:ext cx="1074419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8" name="Text Placeholder 20"/>
          <p:cNvSpPr>
            <a:spLocks noGrp="1"/>
          </p:cNvSpPr>
          <p:nvPr>
            <p:ph type="body" sz="quarter" idx="14"/>
          </p:nvPr>
        </p:nvSpPr>
        <p:spPr>
          <a:xfrm>
            <a:off x="762002" y="188705"/>
            <a:ext cx="5672943" cy="535194"/>
          </a:xfrm>
          <a:prstGeom prst="rect">
            <a:avLst/>
          </a:prstGeom>
        </p:spPr>
        <p:txBody>
          <a:bodyPr anchor="ctr"/>
          <a:lstStyle>
            <a:lvl1pPr marL="0" indent="0" algn="l">
              <a:buNone/>
              <a:defRPr sz="1350" b="1">
                <a:solidFill>
                  <a:srgbClr val="082E87"/>
                </a:solidFill>
              </a:defRPr>
            </a:lvl1pPr>
          </a:lstStyle>
          <a:p>
            <a:pPr lvl="0"/>
            <a:r>
              <a:rPr lang="en-US"/>
              <a:t>Click to edit Master text styles</a:t>
            </a:r>
          </a:p>
        </p:txBody>
      </p:sp>
      <p:sp>
        <p:nvSpPr>
          <p:cNvPr id="10" name="Text Placeholder 18"/>
          <p:cNvSpPr>
            <a:spLocks noGrp="1"/>
          </p:cNvSpPr>
          <p:nvPr>
            <p:ph type="body" sz="quarter" idx="15"/>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143752026"/>
      </p:ext>
    </p:extLst>
  </p:cSld>
  <p:clrMapOvr>
    <a:masterClrMapping/>
  </p:clrMapOvr>
  <p:transition spd="slow"/>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D155A304-0EAC-446A-BAC9-2C3CC86CC89C}"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6" name="Rectangle 5"/>
          <p:cNvSpPr/>
          <p:nvPr userDrawn="1"/>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723899" y="2209800"/>
            <a:ext cx="1074419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10" name="Text Placeholder 18"/>
          <p:cNvSpPr>
            <a:spLocks noGrp="1"/>
          </p:cNvSpPr>
          <p:nvPr>
            <p:ph type="body" sz="quarter" idx="15"/>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302579125"/>
      </p:ext>
    </p:extLst>
  </p:cSld>
  <p:clrMapOvr>
    <a:masterClrMapping/>
  </p:clrMapOvr>
  <p:transition spd="slow"/>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rgbClr val="F2F2F2"/>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7388D205-086C-455E-BD19-9450AE6D0977}"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4" name="Rectangle 3"/>
          <p:cNvSpPr/>
          <p:nvPr userDrawn="1"/>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676144648"/>
      </p:ext>
    </p:extLst>
  </p:cSld>
  <p:clrMapOvr>
    <a:masterClrMapping/>
  </p:clrMapOvr>
  <p:transition spd="slow"/>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01246E85-6E56-43FF-9AD7-FD46AFA6D613}"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6" name="Rectangle 5"/>
          <p:cNvSpPr/>
          <p:nvPr userDrawn="1"/>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7" name="Oval 6"/>
          <p:cNvSpPr>
            <a:spLocks noChangeArrowheads="1"/>
          </p:cNvSpPr>
          <p:nvPr userDrawn="1"/>
        </p:nvSpPr>
        <p:spPr bwMode="auto">
          <a:xfrm>
            <a:off x="1295400" y="40386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dirty="0">
                <a:solidFill>
                  <a:srgbClr val="FFFFFF"/>
                </a:solidFill>
                <a:latin typeface="Arial" panose="020B0604020202020204" pitchFamily="34" charset="0"/>
                <a:ea typeface="ヒラギノ角ゴ Pro W3"/>
                <a:cs typeface="ヒラギノ角ゴ Pro W3"/>
              </a:rPr>
              <a:t>2</a:t>
            </a:r>
          </a:p>
        </p:txBody>
      </p:sp>
      <p:sp>
        <p:nvSpPr>
          <p:cNvPr id="8" name="Oval 7"/>
          <p:cNvSpPr>
            <a:spLocks noChangeArrowheads="1"/>
          </p:cNvSpPr>
          <p:nvPr userDrawn="1"/>
        </p:nvSpPr>
        <p:spPr bwMode="auto">
          <a:xfrm>
            <a:off x="1295400" y="32004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dirty="0">
                <a:solidFill>
                  <a:srgbClr val="FFFFFF"/>
                </a:solidFill>
                <a:latin typeface="Arial" panose="020B0604020202020204" pitchFamily="34" charset="0"/>
                <a:ea typeface="ヒラギノ角ゴ Pro W3"/>
                <a:cs typeface="ヒラギノ角ゴ Pro W3"/>
              </a:rPr>
              <a:t>1</a:t>
            </a:r>
          </a:p>
        </p:txBody>
      </p:sp>
      <p:sp>
        <p:nvSpPr>
          <p:cNvPr id="10" name="Oval 9"/>
          <p:cNvSpPr>
            <a:spLocks noChangeArrowheads="1"/>
          </p:cNvSpPr>
          <p:nvPr userDrawn="1"/>
        </p:nvSpPr>
        <p:spPr bwMode="auto">
          <a:xfrm>
            <a:off x="1295400" y="48768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dirty="0">
                <a:solidFill>
                  <a:srgbClr val="FFFFFF"/>
                </a:solidFill>
                <a:latin typeface="Arial" panose="020B0604020202020204" pitchFamily="34" charset="0"/>
                <a:ea typeface="ヒラギノ角ゴ Pro W3"/>
                <a:cs typeface="ヒラギノ角ゴ Pro W3"/>
              </a:rPr>
              <a:t>3</a:t>
            </a: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9" name="Text Placeholder 8"/>
          <p:cNvSpPr>
            <a:spLocks noGrp="1"/>
          </p:cNvSpPr>
          <p:nvPr>
            <p:ph type="body" sz="quarter" idx="13"/>
          </p:nvPr>
        </p:nvSpPr>
        <p:spPr>
          <a:xfrm>
            <a:off x="1029802" y="2359152"/>
            <a:ext cx="10019199" cy="3810000"/>
          </a:xfrm>
          <a:prstGeom prst="rect">
            <a:avLst/>
          </a:prstGeom>
        </p:spPr>
        <p:txBody>
          <a:bodyPr/>
          <a:lstStyle>
            <a:lvl1pPr marL="0" indent="0">
              <a:buNone/>
              <a:defRPr/>
            </a:lvl1pPr>
            <a:lvl2pPr marL="515544" indent="0">
              <a:buNone/>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4572118"/>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3"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en-US" sz="1800" dirty="0">
                <a:solidFill>
                  <a:prstClr val="white">
                    <a:alpha val="44000"/>
                  </a:prstClr>
                </a:solidFill>
              </a:rPr>
              <a:t>    </a:t>
            </a:r>
          </a:p>
        </p:txBody>
      </p:sp>
    </p:spTree>
    <p:extLst>
      <p:ext uri="{BB962C8B-B14F-4D97-AF65-F5344CB8AC3E}">
        <p14:creationId xmlns:p14="http://schemas.microsoft.com/office/powerpoint/2010/main" val="407363354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295ECE4A-2081-439E-BC3E-690DBB484556}"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8" name="Rectangle 7"/>
          <p:cNvSpPr/>
          <p:nvPr userDrawn="1"/>
        </p:nvSpPr>
        <p:spPr>
          <a:xfrm>
            <a:off x="0" y="1981200"/>
            <a:ext cx="425451"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7" name="Picture Placeholder 6"/>
          <p:cNvSpPr>
            <a:spLocks noGrp="1"/>
          </p:cNvSpPr>
          <p:nvPr>
            <p:ph type="pic" sz="quarter" idx="13"/>
          </p:nvPr>
        </p:nvSpPr>
        <p:spPr>
          <a:xfrm>
            <a:off x="7315200" y="1752600"/>
            <a:ext cx="4267200" cy="3276600"/>
          </a:xfrm>
          <a:prstGeom prst="rect">
            <a:avLst/>
          </a:prstGeom>
        </p:spPr>
        <p:txBody>
          <a:bodyPr/>
          <a:lstStyle/>
          <a:p>
            <a:pPr lvl="0"/>
            <a:r>
              <a:rPr lang="en-US" noProof="0" dirty="0"/>
              <a:t>Click icon to add picture</a:t>
            </a:r>
          </a:p>
        </p:txBody>
      </p:sp>
      <p:sp>
        <p:nvSpPr>
          <p:cNvPr id="10" name="Text Placeholder 9"/>
          <p:cNvSpPr>
            <a:spLocks noGrp="1"/>
          </p:cNvSpPr>
          <p:nvPr>
            <p:ph type="body" sz="quarter" idx="14"/>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2712685303"/>
      </p:ext>
    </p:extLst>
  </p:cSld>
  <p:clrMapOvr>
    <a:masterClrMapping/>
  </p:clrMapOvr>
  <p:transition spd="slow"/>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rgbClr val="F2F2F2"/>
        </a:solidFill>
        <a:effectLst/>
      </p:bgPr>
    </p:bg>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a:extLst>
              <a:ext uri="{28A0092B-C50C-407E-A947-70E740481C1C}">
                <a14:useLocalDpi xmlns:a14="http://schemas.microsoft.com/office/drawing/2010/main" val="0"/>
              </a:ext>
            </a:extLst>
          </a:blip>
          <a:srcRect b="70323"/>
          <a:stretch>
            <a:fillRect/>
          </a:stretch>
        </p:blipFill>
        <p:spPr bwMode="auto">
          <a:xfrm>
            <a:off x="1" y="0"/>
            <a:ext cx="121888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1C9F2317-250C-4CA1-B037-3FA8FD813D26}"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4" name="Rectangle 3"/>
          <p:cNvSpPr/>
          <p:nvPr userDrawn="1"/>
        </p:nvSpPr>
        <p:spPr>
          <a:xfrm>
            <a:off x="1"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anchor="ctr"/>
          <a:lstStyle/>
          <a:p>
            <a:pPr algn="ctr" eaLnBrk="1" hangingPunct="1">
              <a:defRPr/>
            </a:pPr>
            <a:r>
              <a:rPr lang="en-US" sz="1350" dirty="0">
                <a:solidFill>
                  <a:prstClr val="white">
                    <a:alpha val="44000"/>
                  </a:prstClr>
                </a:solidFill>
              </a:rPr>
              <a:t>    </a:t>
            </a:r>
          </a:p>
        </p:txBody>
      </p:sp>
    </p:spTree>
    <p:extLst>
      <p:ext uri="{BB962C8B-B14F-4D97-AF65-F5344CB8AC3E}">
        <p14:creationId xmlns:p14="http://schemas.microsoft.com/office/powerpoint/2010/main" val="2089336494"/>
      </p:ext>
    </p:extLst>
  </p:cSld>
  <p:clrMapOvr>
    <a:masterClrMapping/>
  </p:clrMapOvr>
  <p:transition spd="slow"/>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2_Title Only">
    <p:bg>
      <p:bgPr>
        <a:solidFill>
          <a:srgbClr val="7F7F7F"/>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D3048426-9341-4761-8C60-C2B4A7433E43}" type="slidenum">
              <a:rPr lang="en-US" sz="750" smtClean="0">
                <a:solidFill>
                  <a:prstClr val="white"/>
                </a:solidFill>
              </a:rPr>
              <a:pPr algn="r">
                <a:spcBef>
                  <a:spcPct val="50000"/>
                </a:spcBef>
                <a:defRPr/>
              </a:pPr>
              <a:t>‹#›</a:t>
            </a:fld>
            <a:endParaRPr lang="en-US" sz="750" dirty="0">
              <a:solidFill>
                <a:prstClr val="white"/>
              </a:solidFill>
            </a:endParaRPr>
          </a:p>
        </p:txBody>
      </p:sp>
    </p:spTree>
    <p:extLst>
      <p:ext uri="{BB962C8B-B14F-4D97-AF65-F5344CB8AC3E}">
        <p14:creationId xmlns:p14="http://schemas.microsoft.com/office/powerpoint/2010/main" val="81916967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80924451"/>
      </p:ext>
    </p:extLst>
  </p:cSld>
  <p:clrMapOvr>
    <a:masterClrMapping/>
  </p:clrMapOvr>
  <p:transition spd="slow"/>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eaLnBrk="1" hangingPunct="1">
              <a:defRPr sz="1350">
                <a:solidFill>
                  <a:prstClr val="black">
                    <a:tint val="75000"/>
                  </a:prstClr>
                </a:solidFill>
                <a:latin typeface="Arial" pitchFamily="34" charset="0"/>
                <a:ea typeface="ヒラギノ角ゴ Pro W3" pitchFamily="125" charset="-128"/>
                <a:cs typeface="+mn-cs"/>
              </a:defRPr>
            </a:lvl1pPr>
          </a:lstStyle>
          <a:p>
            <a:pPr>
              <a:defRPr/>
            </a:pPr>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eaLnBrk="1" hangingPunct="1">
              <a:defRPr sz="1350">
                <a:solidFill>
                  <a:prstClr val="black">
                    <a:tint val="75000"/>
                  </a:prstClr>
                </a:solidFill>
                <a:latin typeface="Arial" pitchFamily="34" charset="0"/>
                <a:ea typeface="ヒラギノ角ゴ Pro W3" pitchFamily="125" charset="-128"/>
                <a:cs typeface="+mn-cs"/>
              </a:defRPr>
            </a:lvl1pPr>
          </a:lstStyle>
          <a:p>
            <a:pPr>
              <a:defRPr/>
            </a:pPr>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eaLnBrk="1" hangingPunct="1">
              <a:defRPr sz="1350">
                <a:solidFill>
                  <a:prstClr val="black">
                    <a:tint val="75000"/>
                  </a:prstClr>
                </a:solidFill>
                <a:latin typeface="Arial" pitchFamily="34" charset="0"/>
                <a:ea typeface="ヒラギノ角ゴ Pro W3" pitchFamily="125" charset="-128"/>
                <a:cs typeface="+mn-cs"/>
              </a:defRPr>
            </a:lvl1pPr>
          </a:lstStyle>
          <a:p>
            <a:pPr>
              <a:defRPr/>
            </a:pPr>
            <a:fld id="{1D90348C-2AA5-4C68-B689-0D5CA7B5D5F8}" type="slidenum">
              <a:rPr lang="en-US"/>
              <a:pPr>
                <a:defRPr/>
              </a:pPr>
              <a:t>‹#›</a:t>
            </a:fld>
            <a:endParaRPr lang="en-US" dirty="0"/>
          </a:p>
        </p:txBody>
      </p:sp>
    </p:spTree>
    <p:extLst>
      <p:ext uri="{BB962C8B-B14F-4D97-AF65-F5344CB8AC3E}">
        <p14:creationId xmlns:p14="http://schemas.microsoft.com/office/powerpoint/2010/main" val="1970192110"/>
      </p:ext>
    </p:extLst>
  </p:cSld>
  <p:clrMapOvr>
    <a:masterClrMapping/>
  </p:clrMapOvr>
  <p:transition spd="slow"/>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Background Image"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6"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FE793685-6669-4ABA-BB64-26E98E81855B}" type="slidenum">
              <a:rPr lang="en-US" sz="563" smtClean="0">
                <a:solidFill>
                  <a:schemeClr val="bg1"/>
                </a:solidFill>
              </a:rPr>
              <a:pPr algn="r">
                <a:spcBef>
                  <a:spcPct val="50000"/>
                </a:spcBef>
                <a:defRPr/>
              </a:pPr>
              <a:t>‹#›</a:t>
            </a:fld>
            <a:endParaRPr lang="en-US" sz="563" dirty="0">
              <a:solidFill>
                <a:schemeClr val="bg1"/>
              </a:solidFill>
            </a:endParaRPr>
          </a:p>
        </p:txBody>
      </p:sp>
      <p:sp>
        <p:nvSpPr>
          <p:cNvPr id="7" name="Gold Bar"/>
          <p:cNvSpPr/>
          <p:nvPr/>
        </p:nvSpPr>
        <p:spPr>
          <a:xfrm>
            <a:off x="5507039" y="3290890"/>
            <a:ext cx="1177925" cy="7143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p>
        </p:txBody>
      </p:sp>
      <p:pic>
        <p:nvPicPr>
          <p:cNvPr id="8" name="Logo" descr="lionlogo_whit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8"/>
          <p:cNvSpPr>
            <a:spLocks noGrp="1"/>
          </p:cNvSpPr>
          <p:nvPr>
            <p:ph type="body" sz="quarter" idx="12"/>
          </p:nvPr>
        </p:nvSpPr>
        <p:spPr>
          <a:xfrm>
            <a:off x="762000" y="3657600"/>
            <a:ext cx="10668000" cy="914400"/>
          </a:xfrm>
          <a:prstGeom prst="rect">
            <a:avLst/>
          </a:prstGeom>
        </p:spPr>
        <p:txBody>
          <a:bodyPr anchor="ctr"/>
          <a:lstStyle>
            <a:lvl1pPr marL="0" indent="0" algn="ctr">
              <a:buNone/>
              <a:defRPr sz="2025" b="1">
                <a:solidFill>
                  <a:srgbClr val="F0C300"/>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21"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812393937"/>
      </p:ext>
    </p:extLst>
  </p:cSld>
  <p:clrMapOvr>
    <a:masterClrMapping/>
  </p:clrMapOvr>
  <p:transition spd="slow"/>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Vision breaker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4"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9FC84031-9796-4A80-B637-8C25CC3238CE}"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2409308050"/>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7_Vision breaker Slide">
    <p:bg>
      <p:bgPr>
        <a:solidFill>
          <a:srgbClr val="0A5496"/>
        </a:solidFill>
        <a:effectLst/>
      </p:bgPr>
    </p:bg>
    <p:spTree>
      <p:nvGrpSpPr>
        <p:cNvPr id="1" name=""/>
        <p:cNvGrpSpPr/>
        <p:nvPr/>
      </p:nvGrpSpPr>
      <p:grpSpPr>
        <a:xfrm>
          <a:off x="0" y="0"/>
          <a:ext cx="0" cy="0"/>
          <a:chOff x="0" y="0"/>
          <a:chExt cx="0" cy="0"/>
        </a:xfrm>
      </p:grpSpPr>
      <p:sp>
        <p:nvSpPr>
          <p:cNvPr id="4"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1B3BCD07-3F47-4234-A39B-CCB836037E85}"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6" name="Text Placeholder 20"/>
          <p:cNvSpPr>
            <a:spLocks noGrp="1"/>
          </p:cNvSpPr>
          <p:nvPr>
            <p:ph type="body" sz="quarter" idx="13"/>
          </p:nvPr>
        </p:nvSpPr>
        <p:spPr>
          <a:xfrm>
            <a:off x="3259530" y="4189206"/>
            <a:ext cx="5672943" cy="535194"/>
          </a:xfrm>
          <a:prstGeom prst="rect">
            <a:avLst/>
          </a:prstGeom>
        </p:spPr>
        <p:txBody>
          <a:bodyPr anchor="t"/>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5156767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1_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ackground Image"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5CBB0FFF-34D1-4F86-9B49-D9B7283F04B1}" type="slidenum">
              <a:rPr lang="en-US" sz="563" smtClean="0">
                <a:solidFill>
                  <a:schemeClr val="bg1"/>
                </a:solidFill>
              </a:rPr>
              <a:pPr algn="r">
                <a:spcBef>
                  <a:spcPct val="50000"/>
                </a:spcBef>
                <a:defRPr/>
              </a:pPr>
              <a:t>‹#›</a:t>
            </a:fld>
            <a:endParaRPr lang="en-US" sz="563" dirty="0">
              <a:solidFill>
                <a:schemeClr val="bg1"/>
              </a:solidFill>
            </a:endParaRPr>
          </a:p>
        </p:txBody>
      </p:sp>
      <p:pic>
        <p:nvPicPr>
          <p:cNvPr id="6" name="Logo" descr="lionlogo_whit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62100" y="2847975"/>
            <a:ext cx="1514475" cy="8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7" tIns="17858" rIns="35717" bIns="17858">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en-US" sz="5400" b="1" dirty="0">
                <a:solidFill>
                  <a:srgbClr val="FBC608"/>
                </a:solidFill>
                <a:latin typeface="Open sans"/>
                <a:ea typeface="Open sans"/>
                <a:cs typeface="Open sans"/>
              </a:rPr>
              <a:t>“</a:t>
            </a:r>
          </a:p>
        </p:txBody>
      </p:sp>
      <p:sp>
        <p:nvSpPr>
          <p:cNvPr id="8" name="Rectangle 7"/>
          <p:cNvSpPr>
            <a:spLocks noChangeArrowheads="1"/>
          </p:cNvSpPr>
          <p:nvPr/>
        </p:nvSpPr>
        <p:spPr bwMode="auto">
          <a:xfrm>
            <a:off x="8923339" y="4130675"/>
            <a:ext cx="1512887" cy="8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7" tIns="17858" rIns="35717" bIns="17858">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en-US" sz="5400" b="1" dirty="0">
                <a:solidFill>
                  <a:srgbClr val="FBC608"/>
                </a:solidFill>
                <a:latin typeface="Open sans"/>
                <a:ea typeface="Open sans"/>
                <a:cs typeface="Open sans"/>
              </a:rPr>
              <a:t>”</a:t>
            </a:r>
          </a:p>
        </p:txBody>
      </p:sp>
      <p:sp>
        <p:nvSpPr>
          <p:cNvPr id="21" name="Text Placeholder 20"/>
          <p:cNvSpPr>
            <a:spLocks noGrp="1"/>
          </p:cNvSpPr>
          <p:nvPr>
            <p:ph type="body" sz="quarter" idx="13"/>
          </p:nvPr>
        </p:nvSpPr>
        <p:spPr>
          <a:xfrm>
            <a:off x="2362200" y="3276600"/>
            <a:ext cx="7239000" cy="1752600"/>
          </a:xfrm>
          <a:prstGeom prst="rect">
            <a:avLst/>
          </a:prstGeom>
        </p:spPr>
        <p:txBody>
          <a:bodyPr anchor="ctr"/>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979038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9_Vision breaker Slide">
    <p:bg>
      <p:bgPr>
        <a:solidFill>
          <a:srgbClr val="732E81"/>
        </a:solidFill>
        <a:effectLst/>
      </p:bgPr>
    </p:bg>
    <p:spTree>
      <p:nvGrpSpPr>
        <p:cNvPr id="1" name=""/>
        <p:cNvGrpSpPr/>
        <p:nvPr/>
      </p:nvGrpSpPr>
      <p:grpSpPr>
        <a:xfrm>
          <a:off x="0" y="0"/>
          <a:ext cx="0" cy="0"/>
          <a:chOff x="0" y="0"/>
          <a:chExt cx="0" cy="0"/>
        </a:xfrm>
      </p:grpSpPr>
      <p:sp>
        <p:nvSpPr>
          <p:cNvPr id="4" name="Page number"/>
          <p:cNvSpPr txBox="1">
            <a:spLocks noChangeArrowheads="1"/>
          </p:cNvSpPr>
          <p:nvPr/>
        </p:nvSpPr>
        <p:spPr bwMode="auto">
          <a:xfrm>
            <a:off x="11430000" y="6434351"/>
            <a:ext cx="3302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67CFD8B6-C6D9-4E53-A53B-931F446271BE}"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42396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6" name="Text Placeholder 20"/>
          <p:cNvSpPr>
            <a:spLocks noGrp="1"/>
          </p:cNvSpPr>
          <p:nvPr>
            <p:ph type="body" sz="quarter" idx="13"/>
          </p:nvPr>
        </p:nvSpPr>
        <p:spPr>
          <a:xfrm>
            <a:off x="3259530" y="3206478"/>
            <a:ext cx="5672943" cy="535194"/>
          </a:xfrm>
          <a:prstGeom prst="rect">
            <a:avLst/>
          </a:prstGeom>
        </p:spPr>
        <p:txBody>
          <a:bodyPr anchor="t"/>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5745775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prstClr val="white"/>
                </a:solidFill>
              </a:rPr>
              <a:pPr algn="r" eaLnBrk="0" fontAlgn="base" hangingPunct="0">
                <a:spcBef>
                  <a:spcPct val="50000"/>
                </a:spcBef>
                <a:spcAft>
                  <a:spcPct val="0"/>
                </a:spcAft>
                <a:defRPr/>
              </a:pPr>
              <a:t>‹#›</a:t>
            </a:fld>
            <a:endParaRPr lang="en-US" sz="750" dirty="0">
              <a:solidFill>
                <a:prstClr val="white"/>
              </a:solidFill>
            </a:endParaRPr>
          </a:p>
        </p:txBody>
      </p:sp>
    </p:spTree>
    <p:extLst>
      <p:ext uri="{BB962C8B-B14F-4D97-AF65-F5344CB8AC3E}">
        <p14:creationId xmlns:p14="http://schemas.microsoft.com/office/powerpoint/2010/main" val="882566371"/>
      </p:ext>
    </p:extLst>
  </p:cSld>
  <p:clrMapOvr>
    <a:overrideClrMapping bg1="lt1" tx1="dk1" bg2="lt2" tx2="dk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0_Vision breaker Slide">
    <p:spTree>
      <p:nvGrpSpPr>
        <p:cNvPr id="1" name=""/>
        <p:cNvGrpSpPr/>
        <p:nvPr/>
      </p:nvGrpSpPr>
      <p:grpSpPr>
        <a:xfrm>
          <a:off x="0" y="0"/>
          <a:ext cx="0" cy="0"/>
          <a:chOff x="0" y="0"/>
          <a:chExt cx="0" cy="0"/>
        </a:xfrm>
      </p:grpSpPr>
      <p:sp>
        <p:nvSpPr>
          <p:cNvPr id="4"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Page number"/>
          <p:cNvSpPr txBox="1">
            <a:spLocks noChangeArrowheads="1"/>
          </p:cNvSpPr>
          <p:nvPr/>
        </p:nvSpPr>
        <p:spPr bwMode="auto">
          <a:xfrm>
            <a:off x="11430000" y="6434351"/>
            <a:ext cx="3302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8890DC81-6E16-430D-AF2C-0BF4D13AD67E}" type="slidenum">
              <a:rPr lang="en-US" sz="563" smtClean="0">
                <a:solidFill>
                  <a:schemeClr val="bg1"/>
                </a:solidFill>
              </a:rPr>
              <a:pPr algn="r">
                <a:spcBef>
                  <a:spcPct val="50000"/>
                </a:spcBef>
                <a:defRPr/>
              </a:pPr>
              <a:t>‹#›</a:t>
            </a:fld>
            <a:endParaRPr lang="en-US" sz="563" dirty="0">
              <a:solidFill>
                <a:schemeClr val="bg1"/>
              </a:solidFill>
            </a:endParaRPr>
          </a:p>
        </p:txBody>
      </p:sp>
      <p:sp>
        <p:nvSpPr>
          <p:cNvPr id="6" name="Rectangle 5"/>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19124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7" name="Text Placeholder 6"/>
          <p:cNvSpPr>
            <a:spLocks noGrp="1"/>
          </p:cNvSpPr>
          <p:nvPr>
            <p:ph type="body" sz="quarter" idx="13"/>
          </p:nvPr>
        </p:nvSpPr>
        <p:spPr>
          <a:xfrm>
            <a:off x="2990851" y="4361279"/>
            <a:ext cx="6210300" cy="1524000"/>
          </a:xfrm>
          <a:prstGeom prst="rect">
            <a:avLst/>
          </a:prstGeom>
        </p:spPr>
        <p:txBody>
          <a:bodyPr/>
          <a:lstStyle>
            <a:lvl1pPr>
              <a:defRPr sz="1125">
                <a:solidFill>
                  <a:schemeClr val="bg1"/>
                </a:solidFill>
              </a:defRPr>
            </a:lvl1pPr>
            <a:lvl2pPr marL="291993" indent="0">
              <a:buNone/>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9103102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62C804EC-A658-4A3F-9EDF-4C67158B987E}"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2416497690"/>
      </p:ext>
    </p:extLst>
  </p:cSld>
  <p:clrMapOvr>
    <a:masterClrMapping/>
  </p:clrMapOvr>
  <p:transition spd="slow"/>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184997979"/>
      </p:ext>
    </p:extLst>
  </p:cSld>
  <p:clrMapOvr>
    <a:overrideClrMapping bg1="lt1" tx1="dk1" bg2="lt2" tx2="dk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4078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83990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1090725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171426081"/>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2316726909"/>
      </p:ext>
    </p:extLst>
  </p:cSld>
  <p:clrMapOvr>
    <a:overrideClrMapping bg1="lt1" tx1="dk1" bg2="lt2" tx2="dk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395805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202257416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alpha val="44000"/>
                </a:prstClr>
              </a:solidFill>
            </a:endParaRPr>
          </a:p>
        </p:txBody>
      </p:sp>
      <p:sp>
        <p:nvSpPr>
          <p:cNvPr id="8" name="Page number"/>
          <p:cNvSpPr txBox="1">
            <a:spLocks noChangeArrowheads="1"/>
          </p:cNvSpPr>
          <p:nvPr userDrawn="1"/>
        </p:nvSpPr>
        <p:spPr bwMode="auto">
          <a:xfrm>
            <a:off x="11201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20373"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240005005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3839734700"/>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8" y="3206482"/>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69403565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endParaRPr>
          </a:p>
        </p:txBody>
      </p:sp>
      <p:sp>
        <p:nvSpPr>
          <p:cNvPr id="7" name="Title 1"/>
          <p:cNvSpPr>
            <a:spLocks noGrp="1"/>
          </p:cNvSpPr>
          <p:nvPr>
            <p:ph type="title" hasCustomPrompt="1"/>
          </p:nvPr>
        </p:nvSpPr>
        <p:spPr>
          <a:xfrm>
            <a:off x="6" y="1362739"/>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5" y="3763992"/>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353401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8" y="3206482"/>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34" y="4189206"/>
            <a:ext cx="5672943" cy="535194"/>
          </a:xfrm>
          <a:prstGeom prst="rect">
            <a:avLst/>
          </a:prstGeom>
        </p:spPr>
        <p:txBody>
          <a:bodyPr anchor="t"/>
          <a:lstStyle>
            <a:lvl1pPr marL="0" indent="0" algn="ctr">
              <a:buNone/>
              <a:defRPr sz="1800">
                <a:solidFill>
                  <a:schemeClr val="bg1"/>
                </a:solidFill>
              </a:defRPr>
            </a:lvl1pPr>
          </a:lstStyle>
          <a:p>
            <a:pPr lvl="0"/>
            <a:r>
              <a:rPr lang="en-US" dirty="0"/>
              <a:t>Insert subhead</a:t>
            </a:r>
          </a:p>
        </p:txBody>
      </p:sp>
    </p:spTree>
    <p:extLst>
      <p:ext uri="{BB962C8B-B14F-4D97-AF65-F5344CB8AC3E}">
        <p14:creationId xmlns:p14="http://schemas.microsoft.com/office/powerpoint/2010/main" val="221753669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Main Title">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alpha val="44000"/>
                </a:prstClr>
              </a:solidFill>
            </a:endParaRPr>
          </a:p>
        </p:txBody>
      </p:sp>
      <p:sp>
        <p:nvSpPr>
          <p:cNvPr id="8" name="Page number"/>
          <p:cNvSpPr txBox="1">
            <a:spLocks noChangeArrowheads="1"/>
          </p:cNvSpPr>
          <p:nvPr userDrawn="1"/>
        </p:nvSpPr>
        <p:spPr bwMode="auto">
          <a:xfrm>
            <a:off x="11201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20373"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1800">
                <a:solidFill>
                  <a:schemeClr val="bg1"/>
                </a:solidFill>
              </a:defRPr>
            </a:lvl1pPr>
          </a:lstStyle>
          <a:p>
            <a:r>
              <a:rPr lang="en-US" sz="1800" dirty="0">
                <a:solidFill>
                  <a:schemeClr val="bg1"/>
                </a:solidFill>
              </a:rPr>
              <a:t>Lorem ipsum dolor sit amet, illud </a:t>
            </a:r>
            <a:r>
              <a:rPr lang="en-US" sz="1800" dirty="0" err="1">
                <a:solidFill>
                  <a:schemeClr val="bg1"/>
                </a:solidFill>
              </a:rPr>
              <a:t>dolorem</a:t>
            </a:r>
            <a:r>
              <a:rPr lang="en-US" sz="1800" dirty="0">
                <a:solidFill>
                  <a:schemeClr val="bg1"/>
                </a:solidFill>
              </a:rPr>
              <a:t> </a:t>
            </a:r>
            <a:r>
              <a:rPr lang="en-US" sz="1800" dirty="0" err="1">
                <a:solidFill>
                  <a:schemeClr val="bg1"/>
                </a:solidFill>
              </a:rPr>
              <a:t>voluptaria</a:t>
            </a:r>
            <a:r>
              <a:rPr lang="en-US" sz="1800" dirty="0">
                <a:solidFill>
                  <a:schemeClr val="bg1"/>
                </a:solidFill>
              </a:rPr>
              <a:t> id vel. Duo no </a:t>
            </a:r>
            <a:r>
              <a:rPr lang="en-US" sz="1800" dirty="0" err="1">
                <a:solidFill>
                  <a:schemeClr val="bg1"/>
                </a:solidFill>
              </a:rPr>
              <a:t>prompta</a:t>
            </a:r>
            <a:r>
              <a:rPr lang="en-US" sz="1800" dirty="0">
                <a:solidFill>
                  <a:schemeClr val="bg1"/>
                </a:solidFill>
              </a:rPr>
              <a:t> </a:t>
            </a:r>
            <a:r>
              <a:rPr lang="en-US" sz="1800" dirty="0" err="1">
                <a:solidFill>
                  <a:schemeClr val="bg1"/>
                </a:solidFill>
              </a:rPr>
              <a:t>accusam</a:t>
            </a:r>
            <a:r>
              <a:rPr lang="en-US" sz="1800" dirty="0">
                <a:solidFill>
                  <a:schemeClr val="bg1"/>
                </a:solidFill>
              </a:rPr>
              <a:t>, </a:t>
            </a:r>
            <a:r>
              <a:rPr lang="en-US" sz="1800" dirty="0" err="1">
                <a:solidFill>
                  <a:schemeClr val="bg1"/>
                </a:solidFill>
              </a:rPr>
              <a:t>discere</a:t>
            </a:r>
            <a:r>
              <a:rPr lang="en-US" sz="1800" dirty="0">
                <a:solidFill>
                  <a:schemeClr val="bg1"/>
                </a:solidFill>
              </a:rPr>
              <a:t> minimum </a:t>
            </a:r>
            <a:r>
              <a:rPr lang="en-US" sz="1800" dirty="0" err="1">
                <a:solidFill>
                  <a:schemeClr val="bg1"/>
                </a:solidFill>
              </a:rPr>
              <a:t>corrumpit</a:t>
            </a:r>
            <a:r>
              <a:rPr lang="en-US" sz="1800" dirty="0">
                <a:solidFill>
                  <a:schemeClr val="bg1"/>
                </a:solidFill>
              </a:rPr>
              <a:t> </a:t>
            </a:r>
            <a:r>
              <a:rPr lang="en-US" sz="1800" dirty="0" err="1">
                <a:solidFill>
                  <a:schemeClr val="bg1"/>
                </a:solidFill>
              </a:rPr>
              <a:t>vel</a:t>
            </a:r>
            <a:r>
              <a:rPr lang="en-US" sz="18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74" y="2847219"/>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65" y="4129884"/>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203745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20046"/>
            <a:ext cx="3302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8" y="4239688"/>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34" y="3206478"/>
            <a:ext cx="5672943" cy="535194"/>
          </a:xfrm>
          <a:prstGeom prst="rect">
            <a:avLst/>
          </a:prstGeom>
        </p:spPr>
        <p:txBody>
          <a:bodyPr anchor="t"/>
          <a:lstStyle>
            <a:lvl1pPr marL="0" indent="0" algn="ctr">
              <a:buNone/>
              <a:defRPr sz="1800">
                <a:solidFill>
                  <a:schemeClr val="bg1"/>
                </a:solidFill>
              </a:defRPr>
            </a:lvl1pPr>
          </a:lstStyle>
          <a:p>
            <a:pPr lvl="0"/>
            <a:r>
              <a:rPr lang="en-US" dirty="0"/>
              <a:t>Insert copy here</a:t>
            </a:r>
          </a:p>
        </p:txBody>
      </p:sp>
    </p:spTree>
    <p:extLst>
      <p:ext uri="{BB962C8B-B14F-4D97-AF65-F5344CB8AC3E}">
        <p14:creationId xmlns:p14="http://schemas.microsoft.com/office/powerpoint/2010/main" val="248563848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20046"/>
            <a:ext cx="3302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8" y="3191248"/>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1" y="4361279"/>
            <a:ext cx="6210300"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95703215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50"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sz="180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3"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1173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endParaRPr>
          </a:p>
        </p:txBody>
      </p:sp>
      <p:sp>
        <p:nvSpPr>
          <p:cNvPr id="7" name="Title 1"/>
          <p:cNvSpPr>
            <a:spLocks noGrp="1"/>
          </p:cNvSpPr>
          <p:nvPr>
            <p:ph type="title" hasCustomPrompt="1"/>
          </p:nvPr>
        </p:nvSpPr>
        <p:spPr>
          <a:xfrm>
            <a:off x="6" y="1362739"/>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5" y="3763992"/>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442476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1545028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622075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8" y="4239688"/>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34"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1842761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6"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1608625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1477881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1" y="0"/>
            <a:ext cx="7280755"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3"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6"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381662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1924371"/>
            <a:ext cx="3505200" cy="4708981"/>
          </a:xfrm>
          <a:prstGeom prst="rect">
            <a:avLst/>
          </a:prstGeom>
          <a:noFill/>
        </p:spPr>
        <p:txBody>
          <a:bodyPr wrap="square" rtlCol="0" anchor="b">
            <a:spAutoFit/>
          </a:bodyPr>
          <a:lstStyle/>
          <a:p>
            <a:pPr fontAlgn="base">
              <a:spcBef>
                <a:spcPct val="0"/>
              </a:spcBef>
              <a:spcAft>
                <a:spcPct val="0"/>
              </a:spcAft>
            </a:pPr>
            <a:r>
              <a:rPr lang="en-US" sz="3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6"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46428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10"/>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6"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1525827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10"/>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3" y="2895610"/>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334074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198821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398500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15402113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7"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999146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587621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3"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en-US" sz="1800" dirty="0">
                <a:solidFill>
                  <a:prstClr val="white">
                    <a:alpha val="44000"/>
                  </a:prstClr>
                </a:solidFill>
              </a:rPr>
              <a:t>    </a:t>
            </a:r>
          </a:p>
        </p:txBody>
      </p:sp>
    </p:spTree>
    <p:extLst>
      <p:ext uri="{BB962C8B-B14F-4D97-AF65-F5344CB8AC3E}">
        <p14:creationId xmlns:p14="http://schemas.microsoft.com/office/powerpoint/2010/main" val="1605494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4940576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302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8667582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7"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3" tIns="56812" rIns="113623" bIns="56812" rtlCol="0" anchor="ctr"/>
          <a:lstStyle/>
          <a:p>
            <a:pPr algn="ctr" fontAlgn="base">
              <a:spcBef>
                <a:spcPct val="0"/>
              </a:spcBef>
              <a:spcAft>
                <a:spcPct val="0"/>
              </a:spcAft>
            </a:pPr>
            <a:endParaRPr lang="en-US" sz="180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3"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71417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endParaRPr>
          </a:p>
        </p:txBody>
      </p:sp>
      <p:sp>
        <p:nvSpPr>
          <p:cNvPr id="7" name="Title 1"/>
          <p:cNvSpPr>
            <a:spLocks noGrp="1"/>
          </p:cNvSpPr>
          <p:nvPr>
            <p:ph type="title" hasCustomPrompt="1"/>
          </p:nvPr>
        </p:nvSpPr>
        <p:spPr>
          <a:xfrm>
            <a:off x="3" y="1362739"/>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5" y="3763988"/>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189" indent="0" algn="ctr">
              <a:buFontTx/>
              <a:buNone/>
              <a:defRPr sz="2400"/>
            </a:lvl2pPr>
            <a:lvl3pPr marL="914377" indent="0" algn="ctr">
              <a:buFontTx/>
              <a:buNone/>
              <a:defRPr sz="2400"/>
            </a:lvl3pPr>
            <a:lvl4pPr marL="1371566" indent="0" algn="ctr">
              <a:buFontTx/>
              <a:buNone/>
              <a:defRPr sz="2400"/>
            </a:lvl4pPr>
            <a:lvl5pPr marL="1828754"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2293724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2627949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31382155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8" y="4239684"/>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31"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5"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3114795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3"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86" indent="0">
              <a:buNone/>
              <a:defRPr sz="2000"/>
            </a:lvl2pPr>
            <a:lvl3pPr marL="914354" indent="0">
              <a:buNone/>
              <a:defRPr sz="2000"/>
            </a:lvl3pPr>
            <a:lvl4pPr marL="1371531" indent="0">
              <a:buNone/>
              <a:defRPr sz="2000"/>
            </a:lvl4pPr>
            <a:lvl5pPr marL="1828709"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61166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1" y="0"/>
            <a:ext cx="7280755"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3"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4"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86" indent="0">
              <a:buNone/>
              <a:defRPr sz="2400"/>
            </a:lvl2pPr>
            <a:lvl3pPr marL="914354" indent="0">
              <a:buNone/>
              <a:defRPr sz="2400"/>
            </a:lvl3pPr>
            <a:lvl4pPr marL="1371531" indent="0">
              <a:buNone/>
              <a:defRPr sz="2400"/>
            </a:lvl4pPr>
            <a:lvl5pPr marL="1828709"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4695788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609"/>
            <a:ext cx="3505200" cy="6247736"/>
          </a:xfrm>
          <a:prstGeom prst="rect">
            <a:avLst/>
          </a:prstGeom>
          <a:noFill/>
        </p:spPr>
        <p:txBody>
          <a:bodyPr wrap="square" rtlCol="0" anchor="b">
            <a:spAutoFit/>
          </a:bodyPr>
          <a:lstStyle/>
          <a:p>
            <a:pPr fontAlgn="base">
              <a:spcBef>
                <a:spcPct val="0"/>
              </a:spcBef>
              <a:spcAft>
                <a:spcPct val="0"/>
              </a:spcAft>
            </a:pPr>
            <a:r>
              <a:rPr lang="en-US" sz="39999"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4"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2000"/>
            </a:lvl1pPr>
            <a:lvl2pPr marL="519086" indent="0">
              <a:buNone/>
              <a:defRPr sz="2000"/>
            </a:lvl2pPr>
            <a:lvl3pPr marL="914354" indent="0">
              <a:buNone/>
              <a:defRPr sz="2000"/>
            </a:lvl3pPr>
            <a:lvl4pPr marL="1371531" indent="0">
              <a:buNone/>
              <a:defRPr sz="2000"/>
            </a:lvl4pPr>
            <a:lvl5pPr marL="1828709"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7126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8" y="4239688"/>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34"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42176134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06"/>
            <a:ext cx="6209629" cy="445043"/>
          </a:xfrm>
          <a:prstGeom prst="rect">
            <a:avLst/>
          </a:prstGeom>
        </p:spPr>
        <p:txBody>
          <a:bodyPr anchor="ctr"/>
          <a:lstStyle>
            <a:lvl1pPr marL="0" indent="0" algn="ctr">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3"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fontAlgn="base">
              <a:spcBef>
                <a:spcPct val="0"/>
              </a:spcBef>
              <a:spcAft>
                <a:spcPct val="0"/>
              </a:spcAft>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891" marR="0" indent="-342891" algn="l" defTabSz="914377"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86" indent="0">
              <a:buNone/>
              <a:defRPr sz="2400">
                <a:solidFill>
                  <a:schemeClr val="accent6">
                    <a:lumMod val="50000"/>
                    <a:lumOff val="50000"/>
                  </a:schemeClr>
                </a:solidFill>
              </a:defRPr>
            </a:lvl2pPr>
            <a:lvl3pPr marL="914354" indent="0">
              <a:buNone/>
              <a:defRPr sz="2400">
                <a:solidFill>
                  <a:schemeClr val="accent6">
                    <a:lumMod val="50000"/>
                    <a:lumOff val="50000"/>
                  </a:schemeClr>
                </a:solidFill>
              </a:defRPr>
            </a:lvl3pPr>
            <a:lvl4pPr marL="1371531" indent="0">
              <a:buNone/>
              <a:defRPr sz="2400">
                <a:solidFill>
                  <a:schemeClr val="accent6">
                    <a:lumMod val="50000"/>
                    <a:lumOff val="50000"/>
                  </a:schemeClr>
                </a:solidFill>
              </a:defRPr>
            </a:lvl4pPr>
            <a:lvl5pPr marL="1828709" indent="0">
              <a:buNone/>
              <a:defRPr sz="2400">
                <a:solidFill>
                  <a:schemeClr val="accent6">
                    <a:lumMod val="50000"/>
                    <a:lumOff val="50000"/>
                  </a:schemeClr>
                </a:solidFill>
              </a:defRPr>
            </a:lvl5pPr>
          </a:lstStyle>
          <a:p>
            <a:pPr marL="342891" marR="0" lvl="0" indent="-342891" algn="l" defTabSz="914377"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891" marR="0" lvl="0" indent="-342891" algn="l" defTabSz="914377"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891" marR="0" lvl="0" indent="-342891" algn="l" defTabSz="914377"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891" marR="0" lvl="0" indent="-342891" algn="l" defTabSz="914377"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86" indent="0">
              <a:buNone/>
              <a:defRPr sz="1800">
                <a:solidFill>
                  <a:schemeClr val="bg1"/>
                </a:solidFill>
                <a:latin typeface="Arial" panose="020B0604020202020204" pitchFamily="34" charset="0"/>
                <a:cs typeface="Arial" panose="020B0604020202020204" pitchFamily="34" charset="0"/>
              </a:defRPr>
            </a:lvl2pPr>
            <a:lvl3pPr marL="914354" indent="0">
              <a:buNone/>
              <a:defRPr sz="1800">
                <a:solidFill>
                  <a:schemeClr val="bg1"/>
                </a:solidFill>
                <a:latin typeface="Arial" panose="020B0604020202020204" pitchFamily="34" charset="0"/>
                <a:cs typeface="Arial" panose="020B0604020202020204" pitchFamily="34" charset="0"/>
              </a:defRPr>
            </a:lvl3pPr>
            <a:lvl4pPr marL="1371531" indent="0">
              <a:buNone/>
              <a:defRPr sz="1800">
                <a:solidFill>
                  <a:schemeClr val="bg1"/>
                </a:solidFill>
                <a:latin typeface="Arial" panose="020B0604020202020204" pitchFamily="34" charset="0"/>
                <a:cs typeface="Arial" panose="020B0604020202020204" pitchFamily="34" charset="0"/>
              </a:defRPr>
            </a:lvl4pPr>
            <a:lvl5pPr marL="1828709"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3060159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06"/>
            <a:ext cx="6209629" cy="445043"/>
          </a:xfrm>
          <a:prstGeom prst="rect">
            <a:avLst/>
          </a:prstGeom>
        </p:spPr>
        <p:txBody>
          <a:bodyPr anchor="ctr"/>
          <a:lstStyle>
            <a:lvl1pPr marL="0" indent="0" algn="ctr">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3" y="2895606"/>
            <a:ext cx="10758131" cy="2813289"/>
          </a:xfrm>
          <a:prstGeom prst="rect">
            <a:avLst/>
          </a:prstGeom>
        </p:spPr>
        <p:txBody>
          <a:bodyPr/>
          <a:lstStyle>
            <a:lvl1pPr marL="342900" marR="0" indent="-342900" algn="l" defTabSz="914377" rtl="0" eaLnBrk="1" fontAlgn="base" latinLnBrk="0" hangingPunct="1">
              <a:lnSpc>
                <a:spcPct val="100000"/>
              </a:lnSpc>
              <a:spcBef>
                <a:spcPct val="20000"/>
              </a:spcBef>
              <a:spcAft>
                <a:spcPct val="0"/>
              </a:spcAft>
              <a:buClrTx/>
              <a:buSzTx/>
              <a:buFont typeface="Arial" charset="0"/>
              <a:buChar char="•"/>
              <a:tabLst/>
              <a:defRPr sz="2000">
                <a:solidFill>
                  <a:schemeClr val="accent6">
                    <a:lumMod val="50000"/>
                    <a:lumOff val="50000"/>
                  </a:schemeClr>
                </a:solidFill>
              </a:defRPr>
            </a:lvl1pPr>
            <a:lvl2pPr marL="519086" indent="0">
              <a:buNone/>
              <a:defRPr sz="2400">
                <a:solidFill>
                  <a:schemeClr val="accent6">
                    <a:lumMod val="50000"/>
                    <a:lumOff val="50000"/>
                  </a:schemeClr>
                </a:solidFill>
              </a:defRPr>
            </a:lvl2pPr>
            <a:lvl3pPr marL="914354" indent="0">
              <a:buNone/>
              <a:defRPr sz="2400">
                <a:solidFill>
                  <a:schemeClr val="accent6">
                    <a:lumMod val="50000"/>
                    <a:lumOff val="50000"/>
                  </a:schemeClr>
                </a:solidFill>
              </a:defRPr>
            </a:lvl3pPr>
            <a:lvl4pPr marL="1371531" indent="0">
              <a:buNone/>
              <a:defRPr sz="2400">
                <a:solidFill>
                  <a:schemeClr val="accent6">
                    <a:lumMod val="50000"/>
                    <a:lumOff val="50000"/>
                  </a:schemeClr>
                </a:solidFill>
              </a:defRPr>
            </a:lvl4pPr>
            <a:lvl5pPr marL="1828709"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297325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2"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5"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defTabSz="914377"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06"/>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4621028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2"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06"/>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4382425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716960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defTabSz="914377"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defTabSz="914377"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defTabSz="914377"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5" y="2359152"/>
            <a:ext cx="10019199" cy="3810000"/>
          </a:xfrm>
          <a:prstGeom prst="rect">
            <a:avLst/>
          </a:prstGeom>
        </p:spPr>
        <p:txBody>
          <a:bodyPr/>
          <a:lstStyle>
            <a:lvl1pPr marL="0" indent="0">
              <a:lnSpc>
                <a:spcPts val="2880"/>
              </a:lnSpc>
              <a:spcBef>
                <a:spcPts val="0"/>
              </a:spcBef>
              <a:spcAft>
                <a:spcPts val="3000"/>
              </a:spcAft>
              <a:buNone/>
              <a:defRPr/>
            </a:lvl1pPr>
            <a:lvl2pPr marL="687375"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377"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377"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377"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255976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86" indent="0">
              <a:buNone/>
              <a:defRPr sz="1800">
                <a:solidFill>
                  <a:schemeClr val="accent6">
                    <a:lumMod val="50000"/>
                    <a:lumOff val="50000"/>
                  </a:schemeClr>
                </a:solidFill>
              </a:defRPr>
            </a:lvl2pPr>
            <a:lvl3pPr marL="914354" indent="0">
              <a:buNone/>
              <a:defRPr sz="1800">
                <a:solidFill>
                  <a:schemeClr val="accent6">
                    <a:lumMod val="50000"/>
                    <a:lumOff val="50000"/>
                  </a:schemeClr>
                </a:solidFill>
              </a:defRPr>
            </a:lvl3pPr>
            <a:lvl4pPr marL="1371531" indent="0">
              <a:buNone/>
              <a:defRPr sz="1800">
                <a:solidFill>
                  <a:schemeClr val="accent6">
                    <a:lumMod val="50000"/>
                    <a:lumOff val="50000"/>
                  </a:schemeClr>
                </a:solidFill>
              </a:defRPr>
            </a:lvl4pPr>
            <a:lvl5pPr marL="1828709"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184778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3"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sz="1800" dirty="0">
                <a:solidFill>
                  <a:prstClr val="white">
                    <a:alpha val="44000"/>
                  </a:prstClr>
                </a:solidFill>
              </a:rPr>
              <a:t>    </a:t>
            </a:r>
          </a:p>
        </p:txBody>
      </p:sp>
    </p:spTree>
    <p:extLst>
      <p:ext uri="{BB962C8B-B14F-4D97-AF65-F5344CB8AC3E}">
        <p14:creationId xmlns:p14="http://schemas.microsoft.com/office/powerpoint/2010/main" val="20766037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Background Image"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6"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F185571F-128D-403F-A5AC-9B2D181A2507}" type="slidenum">
              <a:rPr lang="en-US" sz="563" smtClean="0">
                <a:solidFill>
                  <a:schemeClr val="bg1"/>
                </a:solidFill>
              </a:rPr>
              <a:pPr algn="r">
                <a:spcBef>
                  <a:spcPct val="50000"/>
                </a:spcBef>
                <a:defRPr/>
              </a:pPr>
              <a:t>‹#›</a:t>
            </a:fld>
            <a:endParaRPr lang="en-US" sz="563" dirty="0">
              <a:solidFill>
                <a:schemeClr val="bg1"/>
              </a:solidFill>
            </a:endParaRPr>
          </a:p>
        </p:txBody>
      </p:sp>
      <p:sp>
        <p:nvSpPr>
          <p:cNvPr id="7" name="Gold Bar"/>
          <p:cNvSpPr/>
          <p:nvPr/>
        </p:nvSpPr>
        <p:spPr>
          <a:xfrm>
            <a:off x="5507039" y="3290890"/>
            <a:ext cx="1177925" cy="7143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p>
        </p:txBody>
      </p:sp>
      <p:pic>
        <p:nvPicPr>
          <p:cNvPr id="8" name="Logo" descr="lionlogo_whit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8"/>
          <p:cNvSpPr>
            <a:spLocks noGrp="1"/>
          </p:cNvSpPr>
          <p:nvPr>
            <p:ph type="body" sz="quarter" idx="12"/>
          </p:nvPr>
        </p:nvSpPr>
        <p:spPr>
          <a:xfrm>
            <a:off x="762000" y="3657600"/>
            <a:ext cx="10668000" cy="914400"/>
          </a:xfrm>
          <a:prstGeom prst="rect">
            <a:avLst/>
          </a:prstGeom>
        </p:spPr>
        <p:txBody>
          <a:bodyPr anchor="ctr"/>
          <a:lstStyle>
            <a:lvl1pPr marL="0" indent="0" algn="ctr">
              <a:buNone/>
              <a:defRPr sz="2025" b="1">
                <a:solidFill>
                  <a:srgbClr val="F0C300"/>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21"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668181766"/>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Vision breaker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4"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13B1ECD9-77B6-4637-B331-1603F7405D89}"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44133046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6"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30270036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7_Vision breaker Slide">
    <p:bg>
      <p:bgPr>
        <a:solidFill>
          <a:srgbClr val="0A5496"/>
        </a:solidFill>
        <a:effectLst/>
      </p:bgPr>
    </p:bg>
    <p:spTree>
      <p:nvGrpSpPr>
        <p:cNvPr id="1" name=""/>
        <p:cNvGrpSpPr/>
        <p:nvPr/>
      </p:nvGrpSpPr>
      <p:grpSpPr>
        <a:xfrm>
          <a:off x="0" y="0"/>
          <a:ext cx="0" cy="0"/>
          <a:chOff x="0" y="0"/>
          <a:chExt cx="0" cy="0"/>
        </a:xfrm>
      </p:grpSpPr>
      <p:sp>
        <p:nvSpPr>
          <p:cNvPr id="4"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B5218F9C-FAF6-4A74-B6A9-8F73390C649A}"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6" name="Text Placeholder 20"/>
          <p:cNvSpPr>
            <a:spLocks noGrp="1"/>
          </p:cNvSpPr>
          <p:nvPr>
            <p:ph type="body" sz="quarter" idx="13"/>
          </p:nvPr>
        </p:nvSpPr>
        <p:spPr>
          <a:xfrm>
            <a:off x="3259530" y="4189206"/>
            <a:ext cx="5672943" cy="535194"/>
          </a:xfrm>
          <a:prstGeom prst="rect">
            <a:avLst/>
          </a:prstGeom>
        </p:spPr>
        <p:txBody>
          <a:bodyPr anchor="t"/>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57417206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1_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ackground Image"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B4A8965F-6A9D-42D6-A089-F023E18AA7E5}" type="slidenum">
              <a:rPr lang="en-US" sz="563" smtClean="0">
                <a:solidFill>
                  <a:schemeClr val="bg1"/>
                </a:solidFill>
              </a:rPr>
              <a:pPr algn="r">
                <a:spcBef>
                  <a:spcPct val="50000"/>
                </a:spcBef>
                <a:defRPr/>
              </a:pPr>
              <a:t>‹#›</a:t>
            </a:fld>
            <a:endParaRPr lang="en-US" sz="563" dirty="0">
              <a:solidFill>
                <a:schemeClr val="bg1"/>
              </a:solidFill>
            </a:endParaRPr>
          </a:p>
        </p:txBody>
      </p:sp>
      <p:pic>
        <p:nvPicPr>
          <p:cNvPr id="6" name="Logo" descr="lionlogo_whit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62100" y="2847975"/>
            <a:ext cx="1514475" cy="8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7" tIns="17858" rIns="35717" bIns="17858">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en-US" sz="5400" b="1" dirty="0">
                <a:solidFill>
                  <a:srgbClr val="FBC608"/>
                </a:solidFill>
                <a:latin typeface="Open sans"/>
                <a:ea typeface="Open sans"/>
                <a:cs typeface="Open sans"/>
              </a:rPr>
              <a:t>“</a:t>
            </a:r>
          </a:p>
        </p:txBody>
      </p:sp>
      <p:sp>
        <p:nvSpPr>
          <p:cNvPr id="8" name="Rectangle 7"/>
          <p:cNvSpPr>
            <a:spLocks noChangeArrowheads="1"/>
          </p:cNvSpPr>
          <p:nvPr/>
        </p:nvSpPr>
        <p:spPr bwMode="auto">
          <a:xfrm>
            <a:off x="8923339" y="4130675"/>
            <a:ext cx="1512887" cy="8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7" tIns="17858" rIns="35717" bIns="17858">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en-US" sz="5400" b="1" dirty="0">
                <a:solidFill>
                  <a:srgbClr val="FBC608"/>
                </a:solidFill>
                <a:latin typeface="Open sans"/>
                <a:ea typeface="Open sans"/>
                <a:cs typeface="Open sans"/>
              </a:rPr>
              <a:t>”</a:t>
            </a:r>
          </a:p>
        </p:txBody>
      </p:sp>
      <p:sp>
        <p:nvSpPr>
          <p:cNvPr id="21" name="Text Placeholder 20"/>
          <p:cNvSpPr>
            <a:spLocks noGrp="1"/>
          </p:cNvSpPr>
          <p:nvPr>
            <p:ph type="body" sz="quarter" idx="13"/>
          </p:nvPr>
        </p:nvSpPr>
        <p:spPr>
          <a:xfrm>
            <a:off x="2362200" y="3276600"/>
            <a:ext cx="7239000" cy="1752600"/>
          </a:xfrm>
          <a:prstGeom prst="rect">
            <a:avLst/>
          </a:prstGeom>
        </p:spPr>
        <p:txBody>
          <a:bodyPr anchor="ctr"/>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5479820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9_Vision breaker Slide">
    <p:bg>
      <p:bgPr>
        <a:solidFill>
          <a:srgbClr val="732E81"/>
        </a:solidFill>
        <a:effectLst/>
      </p:bgPr>
    </p:bg>
    <p:spTree>
      <p:nvGrpSpPr>
        <p:cNvPr id="1" name=""/>
        <p:cNvGrpSpPr/>
        <p:nvPr/>
      </p:nvGrpSpPr>
      <p:grpSpPr>
        <a:xfrm>
          <a:off x="0" y="0"/>
          <a:ext cx="0" cy="0"/>
          <a:chOff x="0" y="0"/>
          <a:chExt cx="0" cy="0"/>
        </a:xfrm>
      </p:grpSpPr>
      <p:sp>
        <p:nvSpPr>
          <p:cNvPr id="4" name="Page number"/>
          <p:cNvSpPr txBox="1">
            <a:spLocks noChangeArrowheads="1"/>
          </p:cNvSpPr>
          <p:nvPr/>
        </p:nvSpPr>
        <p:spPr bwMode="auto">
          <a:xfrm>
            <a:off x="11430000" y="6434351"/>
            <a:ext cx="3302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AADB0859-19AD-46EE-BD66-6034B101BDF2}"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42396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6" name="Text Placeholder 20"/>
          <p:cNvSpPr>
            <a:spLocks noGrp="1"/>
          </p:cNvSpPr>
          <p:nvPr>
            <p:ph type="body" sz="quarter" idx="13"/>
          </p:nvPr>
        </p:nvSpPr>
        <p:spPr>
          <a:xfrm>
            <a:off x="3259530" y="3206478"/>
            <a:ext cx="5672943" cy="535194"/>
          </a:xfrm>
          <a:prstGeom prst="rect">
            <a:avLst/>
          </a:prstGeom>
        </p:spPr>
        <p:txBody>
          <a:bodyPr anchor="t"/>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222246480"/>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0_Vision breaker Slide">
    <p:spTree>
      <p:nvGrpSpPr>
        <p:cNvPr id="1" name=""/>
        <p:cNvGrpSpPr/>
        <p:nvPr/>
      </p:nvGrpSpPr>
      <p:grpSpPr>
        <a:xfrm>
          <a:off x="0" y="0"/>
          <a:ext cx="0" cy="0"/>
          <a:chOff x="0" y="0"/>
          <a:chExt cx="0" cy="0"/>
        </a:xfrm>
      </p:grpSpPr>
      <p:sp>
        <p:nvSpPr>
          <p:cNvPr id="4"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Page number"/>
          <p:cNvSpPr txBox="1">
            <a:spLocks noChangeArrowheads="1"/>
          </p:cNvSpPr>
          <p:nvPr/>
        </p:nvSpPr>
        <p:spPr bwMode="auto">
          <a:xfrm>
            <a:off x="11430000" y="6434351"/>
            <a:ext cx="3302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D040F75B-A147-4DB7-BFE0-A7FA3FE81F4B}" type="slidenum">
              <a:rPr lang="en-US" sz="563" smtClean="0">
                <a:solidFill>
                  <a:schemeClr val="bg1"/>
                </a:solidFill>
              </a:rPr>
              <a:pPr algn="r">
                <a:spcBef>
                  <a:spcPct val="50000"/>
                </a:spcBef>
                <a:defRPr/>
              </a:pPr>
              <a:t>‹#›</a:t>
            </a:fld>
            <a:endParaRPr lang="en-US" sz="563" dirty="0">
              <a:solidFill>
                <a:schemeClr val="bg1"/>
              </a:solidFill>
            </a:endParaRPr>
          </a:p>
        </p:txBody>
      </p:sp>
      <p:sp>
        <p:nvSpPr>
          <p:cNvPr id="6" name="Rectangle 5"/>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a:latin typeface="Arial" charset="0"/>
              <a:ea typeface="Arial" charset="0"/>
              <a:cs typeface="Arial" charset="0"/>
            </a:endParaRPr>
          </a:p>
        </p:txBody>
      </p:sp>
      <p:sp>
        <p:nvSpPr>
          <p:cNvPr id="8" name="Text Placeholder 18"/>
          <p:cNvSpPr>
            <a:spLocks noGrp="1"/>
          </p:cNvSpPr>
          <p:nvPr>
            <p:ph type="body" sz="quarter" idx="12"/>
          </p:nvPr>
        </p:nvSpPr>
        <p:spPr>
          <a:xfrm>
            <a:off x="2991187" y="319124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7" name="Text Placeholder 6"/>
          <p:cNvSpPr>
            <a:spLocks noGrp="1"/>
          </p:cNvSpPr>
          <p:nvPr>
            <p:ph type="body" sz="quarter" idx="13"/>
          </p:nvPr>
        </p:nvSpPr>
        <p:spPr>
          <a:xfrm>
            <a:off x="2990851" y="4361279"/>
            <a:ext cx="6210300" cy="1524000"/>
          </a:xfrm>
          <a:prstGeom prst="rect">
            <a:avLst/>
          </a:prstGeom>
        </p:spPr>
        <p:txBody>
          <a:bodyPr/>
          <a:lstStyle>
            <a:lvl1pPr>
              <a:defRPr sz="1125">
                <a:solidFill>
                  <a:schemeClr val="bg1"/>
                </a:solidFill>
              </a:defRPr>
            </a:lvl1pPr>
            <a:lvl2pPr marL="291993" indent="0">
              <a:buNone/>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2991155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5B50199A-5985-46AE-8513-D2248DF0B085}"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361086514"/>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8_Vision breaker Slide">
    <p:bg>
      <p:bgPr>
        <a:solidFill>
          <a:srgbClr val="10233F"/>
        </a:solidFill>
        <a:effectLst/>
      </p:bgPr>
    </p:bg>
    <p:spTree>
      <p:nvGrpSpPr>
        <p:cNvPr id="1" name=""/>
        <p:cNvGrpSpPr/>
        <p:nvPr/>
      </p:nvGrpSpPr>
      <p:grpSpPr>
        <a:xfrm>
          <a:off x="0" y="0"/>
          <a:ext cx="0" cy="0"/>
          <a:chOff x="0" y="0"/>
          <a:chExt cx="0" cy="0"/>
        </a:xfrm>
      </p:grpSpPr>
      <p:sp>
        <p:nvSpPr>
          <p:cNvPr id="3" name="Rectangle 2"/>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a:defRPr/>
            </a:pPr>
            <a:endParaRPr lang="en-US" sz="1350">
              <a:latin typeface="Arial" charset="0"/>
              <a:ea typeface="Arial" charset="0"/>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l="-2" r="21400" b="10049"/>
          <a:stretch>
            <a:fillRect/>
          </a:stretch>
        </p:blipFill>
        <p:spPr bwMode="auto">
          <a:xfrm>
            <a:off x="8983664" y="3355977"/>
            <a:ext cx="3233737"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2"/>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97306006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3283939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8" y="4239688"/>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34"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286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9" descr="LCI_PPT_template_blank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Rectangle 3"/>
          <p:cNvSpPr>
            <a:spLocks noGrp="1" noChangeArrowheads="1"/>
          </p:cNvSpPr>
          <p:nvPr>
            <p:ph type="ctrTitle"/>
          </p:nvPr>
        </p:nvSpPr>
        <p:spPr>
          <a:xfrm>
            <a:off x="914400" y="2590800"/>
            <a:ext cx="10363200" cy="1009650"/>
          </a:xfrm>
        </p:spPr>
        <p:txBody>
          <a:bodyPr/>
          <a:lstStyle>
            <a:lvl1pPr algn="ctr">
              <a:defRPr sz="3000" b="1">
                <a:solidFill>
                  <a:srgbClr val="FFFFFF"/>
                </a:solidFill>
                <a:latin typeface="ヒラギノ角ゴ Pro W3" pitchFamily="1" charset="-128"/>
              </a:defRPr>
            </a:lvl1pPr>
          </a:lstStyle>
          <a:p>
            <a:r>
              <a:rPr lang="en-US"/>
              <a:t>Click to edit Master title style</a:t>
            </a:r>
          </a:p>
        </p:txBody>
      </p:sp>
      <p:sp>
        <p:nvSpPr>
          <p:cNvPr id="128004" name="Rectangle 4"/>
          <p:cNvSpPr>
            <a:spLocks noGrp="1" noChangeArrowheads="1"/>
          </p:cNvSpPr>
          <p:nvPr>
            <p:ph type="subTitle" idx="1"/>
          </p:nvPr>
        </p:nvSpPr>
        <p:spPr>
          <a:xfrm>
            <a:off x="1828800" y="3581400"/>
            <a:ext cx="8534400" cy="1752600"/>
          </a:xfrm>
        </p:spPr>
        <p:txBody>
          <a:bodyPr/>
          <a:lstStyle>
            <a:lvl1pPr algn="ctr">
              <a:defRPr sz="2250" b="0">
                <a:solidFill>
                  <a:srgbClr val="FFFFFF"/>
                </a:solidFill>
              </a:defRPr>
            </a:lvl1pPr>
          </a:lstStyle>
          <a:p>
            <a:r>
              <a:rPr lang="en-US"/>
              <a:t>Click to edit Master subtitle style</a:t>
            </a:r>
          </a:p>
        </p:txBody>
      </p:sp>
    </p:spTree>
    <p:extLst>
      <p:ext uri="{BB962C8B-B14F-4D97-AF65-F5344CB8AC3E}">
        <p14:creationId xmlns:p14="http://schemas.microsoft.com/office/powerpoint/2010/main" val="3329886835"/>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200380"/>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1" y="0"/>
            <a:ext cx="7280755"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3"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6"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7981201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234418796"/>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232400" cy="4419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600200"/>
            <a:ext cx="5232400" cy="4419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252845"/>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3598806"/>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1438950"/>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56485"/>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52475454"/>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975380399"/>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9728124"/>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990600"/>
            <a:ext cx="26670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990600"/>
            <a:ext cx="77978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453116"/>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8" descr="LCI_PPT_template_blank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ctrTitle"/>
          </p:nvPr>
        </p:nvSpPr>
        <p:spPr>
          <a:xfrm>
            <a:off x="406400" y="2693991"/>
            <a:ext cx="11379200" cy="1470025"/>
          </a:xfrm>
        </p:spPr>
        <p:txBody>
          <a:bodyPr/>
          <a:lstStyle>
            <a:lvl1pPr algn="ctr">
              <a:defRPr sz="2250">
                <a:solidFill>
                  <a:srgbClr val="FED00B"/>
                </a:solidFill>
                <a:latin typeface="ヒラギノ角ゴ Pro W3" pitchFamily="1" charset="-128"/>
              </a:defRPr>
            </a:lvl1pPr>
          </a:lstStyle>
          <a:p>
            <a:r>
              <a:rPr lang="en-US"/>
              <a:t>Click to edit Master title style</a:t>
            </a:r>
          </a:p>
        </p:txBody>
      </p:sp>
    </p:spTree>
    <p:extLst>
      <p:ext uri="{BB962C8B-B14F-4D97-AF65-F5344CB8AC3E}">
        <p14:creationId xmlns:p14="http://schemas.microsoft.com/office/powerpoint/2010/main" val="2519200582"/>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1924371"/>
            <a:ext cx="3505200" cy="4708981"/>
          </a:xfrm>
          <a:prstGeom prst="rect">
            <a:avLst/>
          </a:prstGeom>
          <a:noFill/>
        </p:spPr>
        <p:txBody>
          <a:bodyPr wrap="square" rtlCol="0" anchor="b">
            <a:spAutoFit/>
          </a:bodyPr>
          <a:lstStyle/>
          <a:p>
            <a:pPr fontAlgn="base">
              <a:spcBef>
                <a:spcPct val="0"/>
              </a:spcBef>
              <a:spcAft>
                <a:spcPct val="0"/>
              </a:spcAft>
            </a:pPr>
            <a:r>
              <a:rPr lang="en-US" sz="3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6"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587909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8136961"/>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10535476"/>
      </p:ext>
    </p:extLst>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3048000"/>
            <a:ext cx="5232400" cy="2971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3048000"/>
            <a:ext cx="5232400" cy="2971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529718"/>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737614"/>
      </p:ext>
    </p:extLst>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1395294"/>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626873"/>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384446928"/>
      </p:ext>
    </p:extLst>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889186733"/>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751642"/>
      </p:ext>
    </p:extLst>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2590800"/>
            <a:ext cx="2667000" cy="3429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590800"/>
            <a:ext cx="7797800" cy="3429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647620"/>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10"/>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6"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22591820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587391441"/>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859544"/>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471297308"/>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10301" y="1600200"/>
            <a:ext cx="2533651" cy="4419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947153" y="1600200"/>
            <a:ext cx="2533649" cy="4419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7452272"/>
      </p:ext>
    </p:extLst>
  </p:cSld>
  <p:clrMapOvr>
    <a:masterClrMapping/>
  </p:clrMapOvr>
  <p:transition spd="slow"/>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3998623"/>
      </p:ext>
    </p:extLst>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0074308"/>
      </p:ext>
    </p:extLst>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949177"/>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05907231"/>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134949069"/>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03437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image" Target="../media/image15.png"/><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theme" Target="../theme/theme10.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theme" Target="../theme/theme11.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46.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19" Type="http://schemas.openxmlformats.org/officeDocument/2006/relationships/theme" Target="../theme/theme13.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theme" Target="../theme/theme14.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77.xml"/><Relationship Id="rId7" Type="http://schemas.openxmlformats.org/officeDocument/2006/relationships/theme" Target="../theme/theme15.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5" Type="http://schemas.openxmlformats.org/officeDocument/2006/relationships/slideLayout" Target="../slideLayouts/slideLayout179.xml"/><Relationship Id="rId4"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5.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0.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0.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13.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0.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14.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0.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36304971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p:hf hdr="0" ft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userDrawn="1">
          <p15:clr>
            <a:srgbClr val="F26B43"/>
          </p15:clr>
        </p15:guide>
        <p15:guide id="2" pos="25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1" descr="LIONS_PPT_TEMPLATE_V1-02.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600" y="-152400"/>
            <a:ext cx="12363451"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bwMode="auto">
          <a:xfrm>
            <a:off x="304800" y="228600"/>
            <a:ext cx="1087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Rectangle 3"/>
          <p:cNvSpPr>
            <a:spLocks noGrp="1" noChangeArrowheads="1"/>
          </p:cNvSpPr>
          <p:nvPr>
            <p:ph type="body" idx="1"/>
          </p:nvPr>
        </p:nvSpPr>
        <p:spPr bwMode="auto">
          <a:xfrm>
            <a:off x="406400" y="762000"/>
            <a:ext cx="11379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Text Box 9"/>
          <p:cNvSpPr txBox="1">
            <a:spLocks noChangeArrowheads="1"/>
          </p:cNvSpPr>
          <p:nvPr/>
        </p:nvSpPr>
        <p:spPr bwMode="auto">
          <a:xfrm>
            <a:off x="11430000" y="6419959"/>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F90E1642-62C2-438A-9A89-DF942B594889}" type="slidenum">
              <a:rPr lang="en-US" altLang="en-US" sz="750">
                <a:solidFill>
                  <a:srgbClr val="00338D"/>
                </a:solidFill>
              </a:rPr>
              <a:pPr algn="r">
                <a:spcBef>
                  <a:spcPct val="50000"/>
                </a:spcBef>
                <a:defRPr/>
              </a:pPr>
              <a:t>‹#›</a:t>
            </a:fld>
            <a:endParaRPr lang="en-US" altLang="en-US" sz="750" dirty="0">
              <a:solidFill>
                <a:srgbClr val="00338D"/>
              </a:solidFill>
            </a:endParaRPr>
          </a:p>
        </p:txBody>
      </p:sp>
    </p:spTree>
    <p:extLst>
      <p:ext uri="{BB962C8B-B14F-4D97-AF65-F5344CB8AC3E}">
        <p14:creationId xmlns:p14="http://schemas.microsoft.com/office/powerpoint/2010/main" val="4178961696"/>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Lst>
  <p:transition spd="slow"/>
  <p:hf hdr="0" ftr="0" dt="0"/>
  <p:txStyles>
    <p:titleStyle>
      <a:lvl1pPr algn="l" rtl="0" eaLnBrk="1" fontAlgn="base" hangingPunct="1">
        <a:spcBef>
          <a:spcPct val="0"/>
        </a:spcBef>
        <a:spcAft>
          <a:spcPct val="0"/>
        </a:spcAft>
        <a:defRPr sz="2100">
          <a:solidFill>
            <a:srgbClr val="00338D"/>
          </a:solidFill>
          <a:latin typeface="+mj-lt"/>
          <a:ea typeface="ヒラギノ角ゴ Pro W3" charset="0"/>
          <a:cs typeface="ヒラギノ角ゴ Pro W3"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900" algn="l" rtl="0" eaLnBrk="1" fontAlgn="base" hangingPunct="1">
        <a:spcBef>
          <a:spcPct val="0"/>
        </a:spcBef>
        <a:spcAft>
          <a:spcPct val="0"/>
        </a:spcAft>
        <a:defRPr sz="1800">
          <a:solidFill>
            <a:schemeClr val="tx2"/>
          </a:solidFill>
          <a:latin typeface="Arial" charset="0"/>
        </a:defRPr>
      </a:lvl6pPr>
      <a:lvl7pPr marL="685800" algn="l" rtl="0" eaLnBrk="1" fontAlgn="base" hangingPunct="1">
        <a:spcBef>
          <a:spcPct val="0"/>
        </a:spcBef>
        <a:spcAft>
          <a:spcPct val="0"/>
        </a:spcAft>
        <a:defRPr sz="1800">
          <a:solidFill>
            <a:schemeClr val="tx2"/>
          </a:solidFill>
          <a:latin typeface="Arial" charset="0"/>
        </a:defRPr>
      </a:lvl7pPr>
      <a:lvl8pPr marL="1028700" algn="l" rtl="0" eaLnBrk="1" fontAlgn="base" hangingPunct="1">
        <a:spcBef>
          <a:spcPct val="0"/>
        </a:spcBef>
        <a:spcAft>
          <a:spcPct val="0"/>
        </a:spcAft>
        <a:defRPr sz="1800">
          <a:solidFill>
            <a:schemeClr val="tx2"/>
          </a:solidFill>
          <a:latin typeface="Arial" charset="0"/>
        </a:defRPr>
      </a:lvl8pPr>
      <a:lvl9pPr marL="1371600" algn="l" rtl="0" eaLnBrk="1" fontAlgn="base" hangingPunct="1">
        <a:spcBef>
          <a:spcPct val="0"/>
        </a:spcBef>
        <a:spcAft>
          <a:spcPct val="0"/>
        </a:spcAft>
        <a:defRPr sz="1800">
          <a:solidFill>
            <a:schemeClr val="tx2"/>
          </a:solidFill>
          <a:latin typeface="Arial" charset="0"/>
        </a:defRPr>
      </a:lvl9pPr>
    </p:titleStyle>
    <p:bodyStyle>
      <a:lvl1pPr marL="172641" indent="-172641" algn="l" rtl="0" eaLnBrk="1" fontAlgn="base" hangingPunct="1">
        <a:spcBef>
          <a:spcPct val="20000"/>
        </a:spcBef>
        <a:spcAft>
          <a:spcPct val="0"/>
        </a:spcAft>
        <a:buFont typeface="Arial" panose="020B0604020202020204" pitchFamily="34" charset="0"/>
        <a:buChar char="•"/>
        <a:defRPr sz="1950">
          <a:solidFill>
            <a:schemeClr val="tx1"/>
          </a:solidFill>
          <a:latin typeface="+mn-lt"/>
          <a:ea typeface="ヒラギノ角ゴ Pro W3" charset="0"/>
          <a:cs typeface="ヒラギノ角ゴ Pro W3" charset="0"/>
        </a:defRPr>
      </a:lvl1pPr>
      <a:lvl2pPr marL="559594" indent="-170260" algn="l" rtl="0" eaLnBrk="1" fontAlgn="base" hangingPunct="1">
        <a:spcBef>
          <a:spcPct val="20000"/>
        </a:spcBef>
        <a:spcAft>
          <a:spcPct val="0"/>
        </a:spcAft>
        <a:buFont typeface="Wingdings" panose="05000000000000000000" pitchFamily="2" charset="2"/>
        <a:buChar char="§"/>
        <a:defRPr sz="1650">
          <a:solidFill>
            <a:schemeClr val="tx1"/>
          </a:solidFill>
          <a:latin typeface="+mn-lt"/>
          <a:ea typeface="ヒラギノ角ゴ Pro W3" charset="0"/>
          <a:cs typeface="ヒラギノ角ゴ Pro W3"/>
        </a:defRPr>
      </a:lvl2pPr>
      <a:lvl3pPr marL="858441" indent="-172641" algn="l" rtl="0" eaLnBrk="1" fontAlgn="base" hangingPunct="1">
        <a:spcBef>
          <a:spcPct val="20000"/>
        </a:spcBef>
        <a:spcAft>
          <a:spcPct val="0"/>
        </a:spcAft>
        <a:buFont typeface="Arial" panose="020B0604020202020204" pitchFamily="34" charset="0"/>
        <a:buChar char="○"/>
        <a:defRPr sz="1500">
          <a:solidFill>
            <a:schemeClr val="tx1"/>
          </a:solidFill>
          <a:latin typeface="+mn-lt"/>
          <a:ea typeface="ヒラギノ角ゴ Pro W3" charset="0"/>
          <a:cs typeface="ヒラギノ角ゴ Pro W3"/>
        </a:defRPr>
      </a:lvl3pPr>
      <a:lvl4pPr marL="1198960" indent="-170260"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544241" indent="-172641" algn="l" rtl="0" eaLnBrk="1" fontAlgn="base" hangingPunct="1">
        <a:spcBef>
          <a:spcPct val="20000"/>
        </a:spcBef>
        <a:spcAft>
          <a:spcPct val="0"/>
        </a:spcAft>
        <a:buFont typeface="Arial" panose="020B0604020202020204" pitchFamily="34" charset="0"/>
        <a:buChar char="◦"/>
        <a:defRPr sz="1200">
          <a:solidFill>
            <a:schemeClr val="tx1"/>
          </a:solidFill>
          <a:latin typeface="+mn-lt"/>
          <a:ea typeface="ヒラギノ角ゴ Pro W3" charset="0"/>
          <a:cs typeface="ヒラギノ角ゴ Pro W3"/>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6DAE0AD5-2E2E-4814-B813-8F44489A4C58}" type="slidenum">
              <a:rPr lang="en-US" sz="563" smtClean="0">
                <a:solidFill>
                  <a:srgbClr val="00338D"/>
                </a:solidFill>
              </a:rPr>
              <a:pPr algn="r">
                <a:spcBef>
                  <a:spcPct val="50000"/>
                </a:spcBef>
                <a:defRPr/>
              </a:pPr>
              <a:t>‹#›</a:t>
            </a:fld>
            <a:endParaRPr lang="en-US" sz="563" dirty="0">
              <a:solidFill>
                <a:srgbClr val="00338D"/>
              </a:solidFill>
            </a:endParaRPr>
          </a:p>
        </p:txBody>
      </p:sp>
    </p:spTree>
    <p:extLst>
      <p:ext uri="{BB962C8B-B14F-4D97-AF65-F5344CB8AC3E}">
        <p14:creationId xmlns:p14="http://schemas.microsoft.com/office/powerpoint/2010/main" val="3435897529"/>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7F7F7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09470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59"/>
            <a:ext cx="558800" cy="207749"/>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5D7648C-CD8C-4487-84E9-7C479C2525F4}" type="slidenum">
              <a:rPr lang="en-US" sz="750" smtClean="0">
                <a:solidFill>
                  <a:srgbClr val="00338D"/>
                </a:solidFill>
                <a:cs typeface="+mn-cs"/>
              </a:rPr>
              <a:pPr algn="r">
                <a:spcBef>
                  <a:spcPct val="50000"/>
                </a:spcBef>
                <a:defRPr/>
              </a:pPr>
              <a:t>‹#›</a:t>
            </a:fld>
            <a:endParaRPr lang="en-US" sz="750" dirty="0">
              <a:solidFill>
                <a:srgbClr val="00338D"/>
              </a:solidFill>
              <a:cs typeface="+mn-cs"/>
            </a:endParaRPr>
          </a:p>
        </p:txBody>
      </p:sp>
    </p:spTree>
    <p:extLst>
      <p:ext uri="{BB962C8B-B14F-4D97-AF65-F5344CB8AC3E}">
        <p14:creationId xmlns:p14="http://schemas.microsoft.com/office/powerpoint/2010/main" val="112524003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1" r:id="rId18"/>
  </p:sldLayoutIdLst>
  <p:transition spd="slow"/>
  <p:hf hdr="0" ftr="0" dt="0"/>
  <p:txStyles>
    <p:titleStyle>
      <a:lvl1pPr algn="ctr" rtl="0" eaLnBrk="1" fontAlgn="base" hangingPunct="1">
        <a:lnSpc>
          <a:spcPct val="90000"/>
        </a:lnSpc>
        <a:spcBef>
          <a:spcPct val="0"/>
        </a:spcBef>
        <a:spcAft>
          <a:spcPct val="0"/>
        </a:spcAft>
        <a:defRPr sz="300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1450" indent="-171450" algn="l" rtl="0" eaLnBrk="1" fontAlgn="base" hangingPunct="1">
        <a:spcBef>
          <a:spcPct val="20000"/>
        </a:spcBef>
        <a:spcAft>
          <a:spcPct val="0"/>
        </a:spcAft>
        <a:buFont typeface="Arial" panose="020B0604020202020204" pitchFamily="34" charset="0"/>
        <a:buChar char="•"/>
        <a:defRPr>
          <a:solidFill>
            <a:schemeClr val="tx1"/>
          </a:solidFill>
          <a:latin typeface="Arial" panose="020B0604020202020204" pitchFamily="34" charset="0"/>
          <a:ea typeface="ヒラギノ角ゴ Pro W3" charset="0"/>
          <a:cs typeface="Arial" panose="020B0604020202020204" pitchFamily="34" charset="0"/>
        </a:defRPr>
      </a:lvl1pPr>
      <a:lvl2pPr marL="558404" indent="-169069"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7250" indent="-171450"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7769" indent="-169069"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543050" indent="-171450" algn="l" rtl="0" eaLnBrk="1" fontAlgn="base" hangingPunct="1">
        <a:spcBef>
          <a:spcPct val="20000"/>
        </a:spcBef>
        <a:spcAft>
          <a:spcPct val="0"/>
        </a:spcAft>
        <a:buFont typeface="Arial" panose="020B0604020202020204" pitchFamily="34" charset="0"/>
        <a:buChar char="◦"/>
        <a:defRPr sz="1200">
          <a:solidFill>
            <a:schemeClr val="tx1"/>
          </a:solidFill>
          <a:latin typeface="+mn-lt"/>
          <a:ea typeface="ヒラギノ角ゴ Pro W3" charset="0"/>
          <a:cs typeface="ヒラギノ角ゴ Pro W3"/>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7F7F7F"/>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50A97F71-4074-4915-B539-DA1F00C94D01}" type="slidenum">
              <a:rPr lang="en-US" sz="563" smtClean="0">
                <a:solidFill>
                  <a:schemeClr val="bg1"/>
                </a:solidFill>
              </a:rPr>
              <a:pPr algn="r">
                <a:spcBef>
                  <a:spcPct val="50000"/>
                </a:spcBef>
                <a:defRPr/>
              </a:pPr>
              <a:t>‹#›</a:t>
            </a:fld>
            <a:endParaRPr lang="en-US" sz="563" dirty="0">
              <a:solidFill>
                <a:schemeClr val="bg1"/>
              </a:solidFill>
            </a:endParaRPr>
          </a:p>
        </p:txBody>
      </p:sp>
    </p:spTree>
    <p:extLst>
      <p:ext uri="{BB962C8B-B14F-4D97-AF65-F5344CB8AC3E}">
        <p14:creationId xmlns:p14="http://schemas.microsoft.com/office/powerpoint/2010/main" val="3834456124"/>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4040" r:id="rId8"/>
    <p:sldLayoutId id="2147484051" r:id="rId9"/>
    <p:sldLayoutId id="2147484052" r:id="rId10"/>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1035521300"/>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20046"/>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Tree>
    <p:extLst>
      <p:ext uri="{BB962C8B-B14F-4D97-AF65-F5344CB8AC3E}">
        <p14:creationId xmlns:p14="http://schemas.microsoft.com/office/powerpoint/2010/main" val="176082236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Lst>
  <p:hf hdr="0" ft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userDrawn="1">
          <p15:clr>
            <a:srgbClr val="F26B43"/>
          </p15:clr>
        </p15:guide>
        <p15:guide id="2" pos="25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63125019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4053" r:id="rId17"/>
    <p:sldLayoutId id="2147484054" r:id="rId18"/>
  </p:sldLayoutIdLst>
  <p:hf hdr="0" ft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userDrawn="1">
          <p15:clr>
            <a:srgbClr val="F26B43"/>
          </p15:clr>
        </p15:guide>
        <p15:guide id="2" pos="25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03013612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78" algn="l" rtl="0" eaLnBrk="1" fontAlgn="base" hangingPunct="1">
        <a:spcBef>
          <a:spcPct val="0"/>
        </a:spcBef>
        <a:spcAft>
          <a:spcPct val="0"/>
        </a:spcAft>
        <a:defRPr sz="2400">
          <a:solidFill>
            <a:schemeClr val="tx2"/>
          </a:solidFill>
          <a:latin typeface="Arial" charset="0"/>
        </a:defRPr>
      </a:lvl6pPr>
      <a:lvl7pPr marL="914354" algn="l" rtl="0" eaLnBrk="1" fontAlgn="base" hangingPunct="1">
        <a:spcBef>
          <a:spcPct val="0"/>
        </a:spcBef>
        <a:spcAft>
          <a:spcPct val="0"/>
        </a:spcAft>
        <a:defRPr sz="2400">
          <a:solidFill>
            <a:schemeClr val="tx2"/>
          </a:solidFill>
          <a:latin typeface="Arial" charset="0"/>
        </a:defRPr>
      </a:lvl7pPr>
      <a:lvl8pPr marL="1371532" algn="l" rtl="0" eaLnBrk="1" fontAlgn="base" hangingPunct="1">
        <a:spcBef>
          <a:spcPct val="0"/>
        </a:spcBef>
        <a:spcAft>
          <a:spcPct val="0"/>
        </a:spcAft>
        <a:defRPr sz="2400">
          <a:solidFill>
            <a:schemeClr val="tx2"/>
          </a:solidFill>
          <a:latin typeface="Arial" charset="0"/>
        </a:defRPr>
      </a:lvl8pPr>
      <a:lvl9pPr marL="1828709" algn="l" rtl="0" eaLnBrk="1" fontAlgn="base" hangingPunct="1">
        <a:spcBef>
          <a:spcPct val="0"/>
        </a:spcBef>
        <a:spcAft>
          <a:spcPct val="0"/>
        </a:spcAft>
        <a:defRPr sz="2400">
          <a:solidFill>
            <a:schemeClr val="tx2"/>
          </a:solidFill>
          <a:latin typeface="Arial" charset="0"/>
        </a:defRPr>
      </a:lvl9pPr>
    </p:titleStyle>
    <p:bodyStyle>
      <a:lvl1pPr marL="230177" indent="-230177"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088" indent="-227002"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30" indent="-230177"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33" indent="-227002"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886" indent="-230177"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886" algn="l" rtl="0" eaLnBrk="1" fontAlgn="base" hangingPunct="1">
        <a:spcBef>
          <a:spcPct val="20000"/>
        </a:spcBef>
        <a:spcAft>
          <a:spcPct val="0"/>
        </a:spcAft>
        <a:buChar char="»"/>
        <a:defRPr sz="2400">
          <a:solidFill>
            <a:schemeClr val="tx1"/>
          </a:solidFill>
          <a:latin typeface="+mn-lt"/>
        </a:defRPr>
      </a:lvl6pPr>
      <a:lvl7pPr marL="2743062" algn="l" rtl="0" eaLnBrk="1" fontAlgn="base" hangingPunct="1">
        <a:spcBef>
          <a:spcPct val="20000"/>
        </a:spcBef>
        <a:spcAft>
          <a:spcPct val="0"/>
        </a:spcAft>
        <a:buChar char="»"/>
        <a:defRPr sz="2400">
          <a:solidFill>
            <a:schemeClr val="tx1"/>
          </a:solidFill>
          <a:latin typeface="+mn-lt"/>
        </a:defRPr>
      </a:lvl7pPr>
      <a:lvl8pPr marL="3200240" algn="l" rtl="0" eaLnBrk="1" fontAlgn="base" hangingPunct="1">
        <a:spcBef>
          <a:spcPct val="20000"/>
        </a:spcBef>
        <a:spcAft>
          <a:spcPct val="0"/>
        </a:spcAft>
        <a:buChar char="»"/>
        <a:defRPr sz="2400">
          <a:solidFill>
            <a:schemeClr val="tx1"/>
          </a:solidFill>
          <a:latin typeface="+mn-lt"/>
        </a:defRPr>
      </a:lvl8pPr>
      <a:lvl9pPr marL="3657418"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userDrawn="1">
          <p15:clr>
            <a:srgbClr val="F26B43"/>
          </p15:clr>
        </p15:guide>
        <p15:guide id="2" pos="25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7F7F7F"/>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C48971F-7F01-4C89-80C0-5171ADD66EC0}" type="slidenum">
              <a:rPr lang="en-US" sz="563" smtClean="0">
                <a:solidFill>
                  <a:schemeClr val="bg1"/>
                </a:solidFill>
              </a:rPr>
              <a:pPr algn="r">
                <a:spcBef>
                  <a:spcPct val="50000"/>
                </a:spcBef>
                <a:defRPr/>
              </a:pPr>
              <a:t>‹#›</a:t>
            </a:fld>
            <a:endParaRPr lang="en-US" sz="563" dirty="0">
              <a:solidFill>
                <a:schemeClr val="bg1"/>
              </a:solidFill>
            </a:endParaRPr>
          </a:p>
        </p:txBody>
      </p:sp>
    </p:spTree>
    <p:extLst>
      <p:ext uri="{BB962C8B-B14F-4D97-AF65-F5344CB8AC3E}">
        <p14:creationId xmlns:p14="http://schemas.microsoft.com/office/powerpoint/2010/main" val="365186430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11" descr="LCI_PPT_template_blank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812800" y="990600"/>
            <a:ext cx="10668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812800" y="1600200"/>
            <a:ext cx="10668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3912" name="Text Box 8"/>
          <p:cNvSpPr txBox="1">
            <a:spLocks noChangeArrowheads="1"/>
          </p:cNvSpPr>
          <p:nvPr/>
        </p:nvSpPr>
        <p:spPr bwMode="auto">
          <a:xfrm>
            <a:off x="884237" y="6178550"/>
            <a:ext cx="2773363" cy="184666"/>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altLang="en-US" sz="600" dirty="0">
                <a:solidFill>
                  <a:srgbClr val="4D4D4D"/>
                </a:solidFill>
                <a:cs typeface="+mn-cs"/>
              </a:rPr>
              <a:t>LIONS CLUBS INTERNATIONAL</a:t>
            </a:r>
            <a:endParaRPr lang="en-US" altLang="en-US" sz="600" dirty="0">
              <a:solidFill>
                <a:srgbClr val="00539F"/>
              </a:solidFill>
              <a:cs typeface="+mn-cs"/>
            </a:endParaRPr>
          </a:p>
        </p:txBody>
      </p:sp>
    </p:spTree>
    <p:extLst>
      <p:ext uri="{BB962C8B-B14F-4D97-AF65-F5344CB8AC3E}">
        <p14:creationId xmlns:p14="http://schemas.microsoft.com/office/powerpoint/2010/main" val="196716272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spd="slow"/>
  <p:hf hdr="0" ftr="0" dt="0"/>
  <p:txStyles>
    <p:titleStyle>
      <a:lvl1pPr algn="l" rtl="0" eaLnBrk="1" fontAlgn="base" hangingPunct="1">
        <a:spcBef>
          <a:spcPct val="0"/>
        </a:spcBef>
        <a:spcAft>
          <a:spcPct val="0"/>
        </a:spcAft>
        <a:defRPr sz="1800">
          <a:solidFill>
            <a:schemeClr val="tx2"/>
          </a:solidFill>
          <a:latin typeface="+mj-lt"/>
          <a:ea typeface="+mj-ea"/>
          <a:cs typeface="+mj-cs"/>
        </a:defRPr>
      </a:lvl1pPr>
      <a:lvl2pPr algn="l" rtl="0" eaLnBrk="1" fontAlgn="base" hangingPunct="1">
        <a:spcBef>
          <a:spcPct val="0"/>
        </a:spcBef>
        <a:spcAft>
          <a:spcPct val="0"/>
        </a:spcAft>
        <a:defRPr sz="1800">
          <a:solidFill>
            <a:schemeClr val="tx2"/>
          </a:solidFill>
          <a:latin typeface="Arial" pitchFamily="34" charset="0"/>
        </a:defRPr>
      </a:lvl2pPr>
      <a:lvl3pPr algn="l" rtl="0" eaLnBrk="1" fontAlgn="base" hangingPunct="1">
        <a:spcBef>
          <a:spcPct val="0"/>
        </a:spcBef>
        <a:spcAft>
          <a:spcPct val="0"/>
        </a:spcAft>
        <a:defRPr sz="1800">
          <a:solidFill>
            <a:schemeClr val="tx2"/>
          </a:solidFill>
          <a:latin typeface="Arial" pitchFamily="34" charset="0"/>
        </a:defRPr>
      </a:lvl3pPr>
      <a:lvl4pPr algn="l" rtl="0" eaLnBrk="1" fontAlgn="base" hangingPunct="1">
        <a:spcBef>
          <a:spcPct val="0"/>
        </a:spcBef>
        <a:spcAft>
          <a:spcPct val="0"/>
        </a:spcAft>
        <a:defRPr sz="1800">
          <a:solidFill>
            <a:schemeClr val="tx2"/>
          </a:solidFill>
          <a:latin typeface="Arial" pitchFamily="34" charset="0"/>
        </a:defRPr>
      </a:lvl4pPr>
      <a:lvl5pPr algn="l" rtl="0" eaLnBrk="1" fontAlgn="base" hangingPunct="1">
        <a:spcBef>
          <a:spcPct val="0"/>
        </a:spcBef>
        <a:spcAft>
          <a:spcPct val="0"/>
        </a:spcAft>
        <a:defRPr sz="1800">
          <a:solidFill>
            <a:schemeClr val="tx2"/>
          </a:solidFill>
          <a:latin typeface="Arial" pitchFamily="34" charset="0"/>
        </a:defRPr>
      </a:lvl5pPr>
      <a:lvl6pPr marL="342900" algn="l" rtl="0" eaLnBrk="1" fontAlgn="base" hangingPunct="1">
        <a:spcBef>
          <a:spcPct val="0"/>
        </a:spcBef>
        <a:spcAft>
          <a:spcPct val="0"/>
        </a:spcAft>
        <a:defRPr sz="1800">
          <a:solidFill>
            <a:schemeClr val="tx2"/>
          </a:solidFill>
          <a:latin typeface="Arial" pitchFamily="34" charset="0"/>
        </a:defRPr>
      </a:lvl6pPr>
      <a:lvl7pPr marL="685800" algn="l" rtl="0" eaLnBrk="1" fontAlgn="base" hangingPunct="1">
        <a:spcBef>
          <a:spcPct val="0"/>
        </a:spcBef>
        <a:spcAft>
          <a:spcPct val="0"/>
        </a:spcAft>
        <a:defRPr sz="1800">
          <a:solidFill>
            <a:schemeClr val="tx2"/>
          </a:solidFill>
          <a:latin typeface="Arial" pitchFamily="34" charset="0"/>
        </a:defRPr>
      </a:lvl7pPr>
      <a:lvl8pPr marL="1028700" algn="l" rtl="0" eaLnBrk="1" fontAlgn="base" hangingPunct="1">
        <a:spcBef>
          <a:spcPct val="0"/>
        </a:spcBef>
        <a:spcAft>
          <a:spcPct val="0"/>
        </a:spcAft>
        <a:defRPr sz="1800">
          <a:solidFill>
            <a:schemeClr val="tx2"/>
          </a:solidFill>
          <a:latin typeface="Arial" pitchFamily="34" charset="0"/>
        </a:defRPr>
      </a:lvl8pPr>
      <a:lvl9pPr marL="1371600" algn="l" rtl="0" eaLnBrk="1" fontAlgn="base" hangingPunct="1">
        <a:spcBef>
          <a:spcPct val="0"/>
        </a:spcBef>
        <a:spcAft>
          <a:spcPct val="0"/>
        </a:spcAft>
        <a:defRPr sz="1800">
          <a:solidFill>
            <a:schemeClr val="tx2"/>
          </a:solidFill>
          <a:latin typeface="Arial" pitchFamily="34" charset="0"/>
        </a:defRPr>
      </a:lvl9pPr>
    </p:titleStyle>
    <p:bodyStyle>
      <a:lvl1pPr marL="257175" indent="-257175" algn="l" rtl="0" eaLnBrk="1" fontAlgn="base" hangingPunct="1">
        <a:spcBef>
          <a:spcPct val="20000"/>
        </a:spcBef>
        <a:spcAft>
          <a:spcPct val="0"/>
        </a:spcAft>
        <a:defRPr sz="2400" b="1">
          <a:solidFill>
            <a:schemeClr val="tx1"/>
          </a:solidFill>
          <a:latin typeface="+mn-lt"/>
          <a:ea typeface="+mn-ea"/>
          <a:cs typeface="+mn-cs"/>
        </a:defRPr>
      </a:lvl1pPr>
      <a:lvl2pPr marL="346472" indent="-3572" algn="l" rtl="0" eaLnBrk="1" fontAlgn="base" hangingPunct="1">
        <a:spcBef>
          <a:spcPct val="20000"/>
        </a:spcBef>
        <a:spcAft>
          <a:spcPct val="0"/>
        </a:spcAft>
        <a:defRPr sz="2100">
          <a:solidFill>
            <a:schemeClr val="tx1"/>
          </a:solidFill>
          <a:latin typeface="+mn-lt"/>
        </a:defRPr>
      </a:lvl2pPr>
      <a:lvl3pPr marL="692944" indent="-7144" algn="l" rtl="0" eaLnBrk="1" fontAlgn="base" hangingPunct="1">
        <a:spcBef>
          <a:spcPct val="20000"/>
        </a:spcBef>
        <a:spcAft>
          <a:spcPct val="0"/>
        </a:spcAft>
        <a:buChar char="•"/>
        <a:defRPr sz="2100">
          <a:solidFill>
            <a:schemeClr val="tx1"/>
          </a:solidFill>
          <a:latin typeface="+mn-lt"/>
        </a:defRPr>
      </a:lvl3pPr>
      <a:lvl4pPr marL="1025129" indent="3572" algn="l" rtl="0" eaLnBrk="1" fontAlgn="base" hangingPunct="1">
        <a:spcBef>
          <a:spcPct val="20000"/>
        </a:spcBef>
        <a:spcAft>
          <a:spcPct val="0"/>
        </a:spcAft>
        <a:buChar char="–"/>
        <a:defRPr sz="1800">
          <a:solidFill>
            <a:schemeClr val="tx1"/>
          </a:solidFill>
          <a:latin typeface="+mn-lt"/>
        </a:defRPr>
      </a:lvl4pPr>
      <a:lvl5pPr marL="1371600" algn="l" rtl="0" eaLnBrk="1" fontAlgn="base" hangingPunct="1">
        <a:spcBef>
          <a:spcPct val="20000"/>
        </a:spcBef>
        <a:spcAft>
          <a:spcPct val="0"/>
        </a:spcAft>
        <a:buChar char="»"/>
        <a:defRPr sz="1800">
          <a:solidFill>
            <a:schemeClr val="tx1"/>
          </a:solidFill>
          <a:latin typeface="+mn-lt"/>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50" name="Picture 16" descr="LCI_PPT_template_blank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12"/>
          <p:cNvSpPr>
            <a:spLocks noGrp="1" noChangeArrowheads="1"/>
          </p:cNvSpPr>
          <p:nvPr>
            <p:ph type="title"/>
          </p:nvPr>
        </p:nvSpPr>
        <p:spPr bwMode="auto">
          <a:xfrm>
            <a:off x="812800" y="2590800"/>
            <a:ext cx="106680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13"/>
          <p:cNvSpPr>
            <a:spLocks noGrp="1" noChangeArrowheads="1"/>
          </p:cNvSpPr>
          <p:nvPr>
            <p:ph type="body" idx="1"/>
          </p:nvPr>
        </p:nvSpPr>
        <p:spPr bwMode="auto">
          <a:xfrm>
            <a:off x="812800" y="3048000"/>
            <a:ext cx="10668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9038" name="Text Box 14"/>
          <p:cNvSpPr txBox="1">
            <a:spLocks noChangeArrowheads="1"/>
          </p:cNvSpPr>
          <p:nvPr/>
        </p:nvSpPr>
        <p:spPr bwMode="auto">
          <a:xfrm>
            <a:off x="884237" y="6178550"/>
            <a:ext cx="2773363" cy="184666"/>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altLang="en-US" sz="600" dirty="0">
                <a:solidFill>
                  <a:srgbClr val="4D4D4D"/>
                </a:solidFill>
                <a:cs typeface="+mn-cs"/>
              </a:rPr>
              <a:t>LIONS CLUBS INTERNATIONAL</a:t>
            </a:r>
            <a:endParaRPr lang="en-US" altLang="en-US" sz="600" dirty="0">
              <a:solidFill>
                <a:srgbClr val="00539F"/>
              </a:solidFill>
              <a:cs typeface="+mn-cs"/>
            </a:endParaRPr>
          </a:p>
        </p:txBody>
      </p:sp>
    </p:spTree>
    <p:extLst>
      <p:ext uri="{BB962C8B-B14F-4D97-AF65-F5344CB8AC3E}">
        <p14:creationId xmlns:p14="http://schemas.microsoft.com/office/powerpoint/2010/main" val="197877369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ransition spd="slow"/>
  <p:hf hdr="0" ftr="0" dt="0"/>
  <p:txStyles>
    <p:titleStyle>
      <a:lvl1pPr algn="l" rtl="0" eaLnBrk="1" fontAlgn="base" hangingPunct="1">
        <a:spcBef>
          <a:spcPct val="0"/>
        </a:spcBef>
        <a:spcAft>
          <a:spcPct val="0"/>
        </a:spcAft>
        <a:defRPr sz="1800">
          <a:solidFill>
            <a:schemeClr val="tx2"/>
          </a:solidFill>
          <a:latin typeface="+mj-lt"/>
          <a:ea typeface="+mj-ea"/>
          <a:cs typeface="+mj-cs"/>
        </a:defRPr>
      </a:lvl1pPr>
      <a:lvl2pPr algn="l" rtl="0" eaLnBrk="1" fontAlgn="base" hangingPunct="1">
        <a:spcBef>
          <a:spcPct val="0"/>
        </a:spcBef>
        <a:spcAft>
          <a:spcPct val="0"/>
        </a:spcAft>
        <a:defRPr sz="1800">
          <a:solidFill>
            <a:schemeClr val="tx2"/>
          </a:solidFill>
          <a:latin typeface="Arial" pitchFamily="34" charset="0"/>
        </a:defRPr>
      </a:lvl2pPr>
      <a:lvl3pPr algn="l" rtl="0" eaLnBrk="1" fontAlgn="base" hangingPunct="1">
        <a:spcBef>
          <a:spcPct val="0"/>
        </a:spcBef>
        <a:spcAft>
          <a:spcPct val="0"/>
        </a:spcAft>
        <a:defRPr sz="1800">
          <a:solidFill>
            <a:schemeClr val="tx2"/>
          </a:solidFill>
          <a:latin typeface="Arial" pitchFamily="34" charset="0"/>
        </a:defRPr>
      </a:lvl3pPr>
      <a:lvl4pPr algn="l" rtl="0" eaLnBrk="1" fontAlgn="base" hangingPunct="1">
        <a:spcBef>
          <a:spcPct val="0"/>
        </a:spcBef>
        <a:spcAft>
          <a:spcPct val="0"/>
        </a:spcAft>
        <a:defRPr sz="1800">
          <a:solidFill>
            <a:schemeClr val="tx2"/>
          </a:solidFill>
          <a:latin typeface="Arial" pitchFamily="34" charset="0"/>
        </a:defRPr>
      </a:lvl4pPr>
      <a:lvl5pPr algn="l" rtl="0" eaLnBrk="1" fontAlgn="base" hangingPunct="1">
        <a:spcBef>
          <a:spcPct val="0"/>
        </a:spcBef>
        <a:spcAft>
          <a:spcPct val="0"/>
        </a:spcAft>
        <a:defRPr sz="1800">
          <a:solidFill>
            <a:schemeClr val="tx2"/>
          </a:solidFill>
          <a:latin typeface="Arial" pitchFamily="34" charset="0"/>
        </a:defRPr>
      </a:lvl5pPr>
      <a:lvl6pPr marL="342900" algn="l" rtl="0" eaLnBrk="1" fontAlgn="base" hangingPunct="1">
        <a:spcBef>
          <a:spcPct val="0"/>
        </a:spcBef>
        <a:spcAft>
          <a:spcPct val="0"/>
        </a:spcAft>
        <a:defRPr sz="1800">
          <a:solidFill>
            <a:schemeClr val="tx2"/>
          </a:solidFill>
          <a:latin typeface="Arial" pitchFamily="34" charset="0"/>
        </a:defRPr>
      </a:lvl6pPr>
      <a:lvl7pPr marL="685800" algn="l" rtl="0" eaLnBrk="1" fontAlgn="base" hangingPunct="1">
        <a:spcBef>
          <a:spcPct val="0"/>
        </a:spcBef>
        <a:spcAft>
          <a:spcPct val="0"/>
        </a:spcAft>
        <a:defRPr sz="1800">
          <a:solidFill>
            <a:schemeClr val="tx2"/>
          </a:solidFill>
          <a:latin typeface="Arial" pitchFamily="34" charset="0"/>
        </a:defRPr>
      </a:lvl7pPr>
      <a:lvl8pPr marL="1028700" algn="l" rtl="0" eaLnBrk="1" fontAlgn="base" hangingPunct="1">
        <a:spcBef>
          <a:spcPct val="0"/>
        </a:spcBef>
        <a:spcAft>
          <a:spcPct val="0"/>
        </a:spcAft>
        <a:defRPr sz="1800">
          <a:solidFill>
            <a:schemeClr val="tx2"/>
          </a:solidFill>
          <a:latin typeface="Arial" pitchFamily="34" charset="0"/>
        </a:defRPr>
      </a:lvl8pPr>
      <a:lvl9pPr marL="1371600" algn="l" rtl="0" eaLnBrk="1" fontAlgn="base" hangingPunct="1">
        <a:spcBef>
          <a:spcPct val="0"/>
        </a:spcBef>
        <a:spcAft>
          <a:spcPct val="0"/>
        </a:spcAft>
        <a:defRPr sz="1800">
          <a:solidFill>
            <a:schemeClr val="tx2"/>
          </a:solidFill>
          <a:latin typeface="Arial" pitchFamily="34" charset="0"/>
        </a:defRPr>
      </a:lvl9pPr>
    </p:titleStyle>
    <p:bodyStyle>
      <a:lvl1pPr marL="257175" indent="-257175" algn="l" rtl="0" eaLnBrk="1" fontAlgn="base" hangingPunct="1">
        <a:spcBef>
          <a:spcPct val="20000"/>
        </a:spcBef>
        <a:spcAft>
          <a:spcPct val="0"/>
        </a:spcAft>
        <a:defRPr sz="2400" b="1">
          <a:solidFill>
            <a:schemeClr val="tx1"/>
          </a:solidFill>
          <a:latin typeface="+mn-lt"/>
          <a:ea typeface="+mn-ea"/>
          <a:cs typeface="+mn-cs"/>
        </a:defRPr>
      </a:lvl1pPr>
      <a:lvl2pPr marL="346472" indent="-3572" algn="l" rtl="0" eaLnBrk="1" fontAlgn="base" hangingPunct="1">
        <a:spcBef>
          <a:spcPct val="20000"/>
        </a:spcBef>
        <a:spcAft>
          <a:spcPct val="0"/>
        </a:spcAft>
        <a:defRPr sz="2100">
          <a:solidFill>
            <a:schemeClr val="tx1"/>
          </a:solidFill>
          <a:latin typeface="+mn-lt"/>
        </a:defRPr>
      </a:lvl2pPr>
      <a:lvl3pPr marL="692944" indent="-7144" algn="l" rtl="0" eaLnBrk="1" fontAlgn="base" hangingPunct="1">
        <a:spcBef>
          <a:spcPct val="20000"/>
        </a:spcBef>
        <a:spcAft>
          <a:spcPct val="0"/>
        </a:spcAft>
        <a:buChar char="•"/>
        <a:defRPr sz="1800">
          <a:solidFill>
            <a:schemeClr val="tx1"/>
          </a:solidFill>
          <a:latin typeface="+mn-lt"/>
        </a:defRPr>
      </a:lvl3pPr>
      <a:lvl4pPr marL="1025129" indent="3572" algn="l" rtl="0" eaLnBrk="1" fontAlgn="base" hangingPunct="1">
        <a:spcBef>
          <a:spcPct val="20000"/>
        </a:spcBef>
        <a:spcAft>
          <a:spcPct val="0"/>
        </a:spcAft>
        <a:buChar char="–"/>
        <a:defRPr sz="1500">
          <a:solidFill>
            <a:schemeClr val="tx1"/>
          </a:solidFill>
          <a:latin typeface="+mn-lt"/>
        </a:defRPr>
      </a:lvl4pPr>
      <a:lvl5pPr marL="1371600" algn="l" rtl="0" eaLnBrk="1" fontAlgn="base" hangingPunct="1">
        <a:spcBef>
          <a:spcPct val="20000"/>
        </a:spcBef>
        <a:spcAft>
          <a:spcPct val="0"/>
        </a:spcAft>
        <a:buChar char="»"/>
        <a:defRPr sz="1500">
          <a:solidFill>
            <a:schemeClr val="tx1"/>
          </a:solidFill>
          <a:latin typeface="+mn-lt"/>
        </a:defRPr>
      </a:lvl5pPr>
      <a:lvl6pPr marL="1714500" algn="l" rtl="0" eaLnBrk="1" fontAlgn="base" hangingPunct="1">
        <a:spcBef>
          <a:spcPct val="20000"/>
        </a:spcBef>
        <a:spcAft>
          <a:spcPct val="0"/>
        </a:spcAft>
        <a:buChar char="»"/>
        <a:defRPr sz="1500">
          <a:solidFill>
            <a:schemeClr val="tx1"/>
          </a:solidFill>
          <a:latin typeface="+mn-lt"/>
        </a:defRPr>
      </a:lvl6pPr>
      <a:lvl7pPr marL="2057400" algn="l" rtl="0" eaLnBrk="1" fontAlgn="base" hangingPunct="1">
        <a:spcBef>
          <a:spcPct val="20000"/>
        </a:spcBef>
        <a:spcAft>
          <a:spcPct val="0"/>
        </a:spcAft>
        <a:buChar char="»"/>
        <a:defRPr sz="1500">
          <a:solidFill>
            <a:schemeClr val="tx1"/>
          </a:solidFill>
          <a:latin typeface="+mn-lt"/>
        </a:defRPr>
      </a:lvl7pPr>
      <a:lvl8pPr marL="2400300" algn="l" rtl="0" eaLnBrk="1" fontAlgn="base" hangingPunct="1">
        <a:spcBef>
          <a:spcPct val="20000"/>
        </a:spcBef>
        <a:spcAft>
          <a:spcPct val="0"/>
        </a:spcAft>
        <a:buChar char="»"/>
        <a:defRPr sz="1500">
          <a:solidFill>
            <a:schemeClr val="tx1"/>
          </a:solidFill>
          <a:latin typeface="+mn-lt"/>
        </a:defRPr>
      </a:lvl8pPr>
      <a:lvl9pPr marL="274320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074" name="Picture 15" descr="LCI_PPT_template_blank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1"/>
          <p:cNvSpPr>
            <a:spLocks noGrp="1" noChangeArrowheads="1"/>
          </p:cNvSpPr>
          <p:nvPr>
            <p:ph type="title"/>
          </p:nvPr>
        </p:nvSpPr>
        <p:spPr bwMode="auto">
          <a:xfrm>
            <a:off x="812800" y="990600"/>
            <a:ext cx="10668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Rectangle 12"/>
          <p:cNvSpPr>
            <a:spLocks noGrp="1" noChangeArrowheads="1"/>
          </p:cNvSpPr>
          <p:nvPr>
            <p:ph type="body" idx="1"/>
          </p:nvPr>
        </p:nvSpPr>
        <p:spPr bwMode="auto">
          <a:xfrm>
            <a:off x="6210301" y="1600200"/>
            <a:ext cx="52705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0301" name="Text Box 13"/>
          <p:cNvSpPr txBox="1">
            <a:spLocks noChangeArrowheads="1"/>
          </p:cNvSpPr>
          <p:nvPr/>
        </p:nvSpPr>
        <p:spPr bwMode="auto">
          <a:xfrm>
            <a:off x="884237" y="6178550"/>
            <a:ext cx="2773363" cy="184666"/>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altLang="en-US" sz="600" dirty="0">
                <a:solidFill>
                  <a:srgbClr val="4D4D4D"/>
                </a:solidFill>
                <a:cs typeface="+mn-cs"/>
              </a:rPr>
              <a:t>LIONS CLUBS INTERNATIONAL</a:t>
            </a:r>
            <a:endParaRPr lang="en-US" altLang="en-US" sz="600" dirty="0">
              <a:solidFill>
                <a:srgbClr val="00539F"/>
              </a:solidFill>
              <a:cs typeface="+mn-cs"/>
            </a:endParaRPr>
          </a:p>
        </p:txBody>
      </p:sp>
    </p:spTree>
    <p:extLst>
      <p:ext uri="{BB962C8B-B14F-4D97-AF65-F5344CB8AC3E}">
        <p14:creationId xmlns:p14="http://schemas.microsoft.com/office/powerpoint/2010/main" val="100976837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ransition spd="slow"/>
  <p:hf hdr="0" ftr="0" dt="0"/>
  <p:txStyles>
    <p:titleStyle>
      <a:lvl1pPr algn="l" rtl="0" eaLnBrk="1" fontAlgn="base" hangingPunct="1">
        <a:spcBef>
          <a:spcPct val="0"/>
        </a:spcBef>
        <a:spcAft>
          <a:spcPct val="0"/>
        </a:spcAft>
        <a:defRPr sz="1800">
          <a:solidFill>
            <a:schemeClr val="tx2"/>
          </a:solidFill>
          <a:latin typeface="+mj-lt"/>
          <a:ea typeface="+mj-ea"/>
          <a:cs typeface="+mj-cs"/>
        </a:defRPr>
      </a:lvl1pPr>
      <a:lvl2pPr algn="l" rtl="0" eaLnBrk="1" fontAlgn="base" hangingPunct="1">
        <a:spcBef>
          <a:spcPct val="0"/>
        </a:spcBef>
        <a:spcAft>
          <a:spcPct val="0"/>
        </a:spcAft>
        <a:defRPr sz="1800">
          <a:solidFill>
            <a:schemeClr val="tx2"/>
          </a:solidFill>
          <a:latin typeface="Arial" pitchFamily="34" charset="0"/>
        </a:defRPr>
      </a:lvl2pPr>
      <a:lvl3pPr algn="l" rtl="0" eaLnBrk="1" fontAlgn="base" hangingPunct="1">
        <a:spcBef>
          <a:spcPct val="0"/>
        </a:spcBef>
        <a:spcAft>
          <a:spcPct val="0"/>
        </a:spcAft>
        <a:defRPr sz="1800">
          <a:solidFill>
            <a:schemeClr val="tx2"/>
          </a:solidFill>
          <a:latin typeface="Arial" pitchFamily="34" charset="0"/>
        </a:defRPr>
      </a:lvl3pPr>
      <a:lvl4pPr algn="l" rtl="0" eaLnBrk="1" fontAlgn="base" hangingPunct="1">
        <a:spcBef>
          <a:spcPct val="0"/>
        </a:spcBef>
        <a:spcAft>
          <a:spcPct val="0"/>
        </a:spcAft>
        <a:defRPr sz="1800">
          <a:solidFill>
            <a:schemeClr val="tx2"/>
          </a:solidFill>
          <a:latin typeface="Arial" pitchFamily="34" charset="0"/>
        </a:defRPr>
      </a:lvl4pPr>
      <a:lvl5pPr algn="l" rtl="0" eaLnBrk="1" fontAlgn="base" hangingPunct="1">
        <a:spcBef>
          <a:spcPct val="0"/>
        </a:spcBef>
        <a:spcAft>
          <a:spcPct val="0"/>
        </a:spcAft>
        <a:defRPr sz="1800">
          <a:solidFill>
            <a:schemeClr val="tx2"/>
          </a:solidFill>
          <a:latin typeface="Arial" pitchFamily="34" charset="0"/>
        </a:defRPr>
      </a:lvl5pPr>
      <a:lvl6pPr marL="342900" algn="l" rtl="0" eaLnBrk="1" fontAlgn="base" hangingPunct="1">
        <a:spcBef>
          <a:spcPct val="0"/>
        </a:spcBef>
        <a:spcAft>
          <a:spcPct val="0"/>
        </a:spcAft>
        <a:defRPr sz="1800">
          <a:solidFill>
            <a:schemeClr val="tx2"/>
          </a:solidFill>
          <a:latin typeface="Arial" pitchFamily="34" charset="0"/>
        </a:defRPr>
      </a:lvl6pPr>
      <a:lvl7pPr marL="685800" algn="l" rtl="0" eaLnBrk="1" fontAlgn="base" hangingPunct="1">
        <a:spcBef>
          <a:spcPct val="0"/>
        </a:spcBef>
        <a:spcAft>
          <a:spcPct val="0"/>
        </a:spcAft>
        <a:defRPr sz="1800">
          <a:solidFill>
            <a:schemeClr val="tx2"/>
          </a:solidFill>
          <a:latin typeface="Arial" pitchFamily="34" charset="0"/>
        </a:defRPr>
      </a:lvl7pPr>
      <a:lvl8pPr marL="1028700" algn="l" rtl="0" eaLnBrk="1" fontAlgn="base" hangingPunct="1">
        <a:spcBef>
          <a:spcPct val="0"/>
        </a:spcBef>
        <a:spcAft>
          <a:spcPct val="0"/>
        </a:spcAft>
        <a:defRPr sz="1800">
          <a:solidFill>
            <a:schemeClr val="tx2"/>
          </a:solidFill>
          <a:latin typeface="Arial" pitchFamily="34" charset="0"/>
        </a:defRPr>
      </a:lvl8pPr>
      <a:lvl9pPr marL="1371600" algn="l" rtl="0" eaLnBrk="1" fontAlgn="base" hangingPunct="1">
        <a:spcBef>
          <a:spcPct val="0"/>
        </a:spcBef>
        <a:spcAft>
          <a:spcPct val="0"/>
        </a:spcAft>
        <a:defRPr sz="1800">
          <a:solidFill>
            <a:schemeClr val="tx2"/>
          </a:solidFill>
          <a:latin typeface="Arial" pitchFamily="34" charset="0"/>
        </a:defRPr>
      </a:lvl9pPr>
    </p:titleStyle>
    <p:bodyStyle>
      <a:lvl1pPr marL="257175" indent="-257175" algn="l" rtl="0" eaLnBrk="1" fontAlgn="base" hangingPunct="1">
        <a:spcBef>
          <a:spcPct val="20000"/>
        </a:spcBef>
        <a:spcAft>
          <a:spcPct val="0"/>
        </a:spcAft>
        <a:defRPr sz="2400" b="1">
          <a:solidFill>
            <a:schemeClr val="tx1"/>
          </a:solidFill>
          <a:latin typeface="+mn-lt"/>
          <a:ea typeface="+mn-ea"/>
          <a:cs typeface="+mn-cs"/>
        </a:defRPr>
      </a:lvl1pPr>
      <a:lvl2pPr marL="348854" indent="-5954" algn="l" rtl="0" eaLnBrk="1" fontAlgn="base" hangingPunct="1">
        <a:spcBef>
          <a:spcPct val="20000"/>
        </a:spcBef>
        <a:spcAft>
          <a:spcPct val="0"/>
        </a:spcAft>
        <a:defRPr sz="2100">
          <a:solidFill>
            <a:schemeClr val="tx1"/>
          </a:solidFill>
          <a:latin typeface="+mn-lt"/>
        </a:defRPr>
      </a:lvl2pPr>
      <a:lvl3pPr marL="685800" algn="l" rtl="0" eaLnBrk="1" fontAlgn="base" hangingPunct="1">
        <a:spcBef>
          <a:spcPct val="20000"/>
        </a:spcBef>
        <a:spcAft>
          <a:spcPct val="0"/>
        </a:spcAft>
        <a:buChar char="•"/>
        <a:defRPr sz="1800">
          <a:solidFill>
            <a:schemeClr val="tx1"/>
          </a:solidFill>
          <a:latin typeface="+mn-lt"/>
        </a:defRPr>
      </a:lvl3pPr>
      <a:lvl4pPr marL="1034654" indent="-5954" algn="l" rtl="0" eaLnBrk="1" fontAlgn="base" hangingPunct="1">
        <a:spcBef>
          <a:spcPct val="20000"/>
        </a:spcBef>
        <a:spcAft>
          <a:spcPct val="0"/>
        </a:spcAft>
        <a:buChar char="–"/>
        <a:defRPr sz="1500">
          <a:solidFill>
            <a:schemeClr val="tx1"/>
          </a:solidFill>
          <a:latin typeface="+mn-lt"/>
        </a:defRPr>
      </a:lvl4pPr>
      <a:lvl5pPr marL="1371600" algn="l" rtl="0" eaLnBrk="1" fontAlgn="base" hangingPunct="1">
        <a:spcBef>
          <a:spcPct val="20000"/>
        </a:spcBef>
        <a:spcAft>
          <a:spcPct val="0"/>
        </a:spcAft>
        <a:buChar char="»"/>
        <a:defRPr sz="1500">
          <a:solidFill>
            <a:schemeClr val="tx1"/>
          </a:solidFill>
          <a:latin typeface="+mn-lt"/>
        </a:defRPr>
      </a:lvl5pPr>
      <a:lvl6pPr marL="1714500" algn="l" rtl="0" eaLnBrk="1" fontAlgn="base" hangingPunct="1">
        <a:spcBef>
          <a:spcPct val="20000"/>
        </a:spcBef>
        <a:spcAft>
          <a:spcPct val="0"/>
        </a:spcAft>
        <a:buChar char="»"/>
        <a:defRPr sz="1500">
          <a:solidFill>
            <a:schemeClr val="tx1"/>
          </a:solidFill>
          <a:latin typeface="+mn-lt"/>
        </a:defRPr>
      </a:lvl6pPr>
      <a:lvl7pPr marL="2057400" algn="l" rtl="0" eaLnBrk="1" fontAlgn="base" hangingPunct="1">
        <a:spcBef>
          <a:spcPct val="20000"/>
        </a:spcBef>
        <a:spcAft>
          <a:spcPct val="0"/>
        </a:spcAft>
        <a:buChar char="»"/>
        <a:defRPr sz="1500">
          <a:solidFill>
            <a:schemeClr val="tx1"/>
          </a:solidFill>
          <a:latin typeface="+mn-lt"/>
        </a:defRPr>
      </a:lvl7pPr>
      <a:lvl8pPr marL="2400300" algn="l" rtl="0" eaLnBrk="1" fontAlgn="base" hangingPunct="1">
        <a:spcBef>
          <a:spcPct val="20000"/>
        </a:spcBef>
        <a:spcAft>
          <a:spcPct val="0"/>
        </a:spcAft>
        <a:buChar char="»"/>
        <a:defRPr sz="1500">
          <a:solidFill>
            <a:schemeClr val="tx1"/>
          </a:solidFill>
          <a:latin typeface="+mn-lt"/>
        </a:defRPr>
      </a:lvl8pPr>
      <a:lvl9pPr marL="274320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76608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ransition spd="slow"/>
  <p:hf hdr="0" ftr="0" dt="0"/>
  <p:txStyles>
    <p:titleStyle>
      <a:lvl1pPr algn="ctr" rtl="0" eaLnBrk="1" fontAlgn="base" hangingPunct="1">
        <a:spcBef>
          <a:spcPct val="0"/>
        </a:spcBef>
        <a:spcAft>
          <a:spcPct val="0"/>
        </a:spcAft>
        <a:defRPr sz="33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Arial" pitchFamily="34" charset="0"/>
        </a:defRPr>
      </a:lvl2pPr>
      <a:lvl3pPr algn="ctr" rtl="0" eaLnBrk="1" fontAlgn="base" hangingPunct="1">
        <a:spcBef>
          <a:spcPct val="0"/>
        </a:spcBef>
        <a:spcAft>
          <a:spcPct val="0"/>
        </a:spcAft>
        <a:defRPr sz="3300">
          <a:solidFill>
            <a:schemeClr val="tx2"/>
          </a:solidFill>
          <a:latin typeface="Arial" pitchFamily="34" charset="0"/>
        </a:defRPr>
      </a:lvl3pPr>
      <a:lvl4pPr algn="ctr" rtl="0" eaLnBrk="1" fontAlgn="base" hangingPunct="1">
        <a:spcBef>
          <a:spcPct val="0"/>
        </a:spcBef>
        <a:spcAft>
          <a:spcPct val="0"/>
        </a:spcAft>
        <a:defRPr sz="3300">
          <a:solidFill>
            <a:schemeClr val="tx2"/>
          </a:solidFill>
          <a:latin typeface="Arial" pitchFamily="34" charset="0"/>
        </a:defRPr>
      </a:lvl4pPr>
      <a:lvl5pPr algn="ctr" rtl="0" eaLnBrk="1" fontAlgn="base" hangingPunct="1">
        <a:spcBef>
          <a:spcPct val="0"/>
        </a:spcBef>
        <a:spcAft>
          <a:spcPct val="0"/>
        </a:spcAft>
        <a:defRPr sz="3300">
          <a:solidFill>
            <a:schemeClr val="tx2"/>
          </a:solidFill>
          <a:latin typeface="Arial" pitchFamily="34" charset="0"/>
        </a:defRPr>
      </a:lvl5pPr>
      <a:lvl6pPr marL="342900" algn="ctr" rtl="0" eaLnBrk="1" fontAlgn="base" hangingPunct="1">
        <a:spcBef>
          <a:spcPct val="0"/>
        </a:spcBef>
        <a:spcAft>
          <a:spcPct val="0"/>
        </a:spcAft>
        <a:defRPr sz="3300">
          <a:solidFill>
            <a:schemeClr val="tx2"/>
          </a:solidFill>
          <a:latin typeface="Arial" pitchFamily="34" charset="0"/>
        </a:defRPr>
      </a:lvl6pPr>
      <a:lvl7pPr marL="685800" algn="ctr" rtl="0" eaLnBrk="1" fontAlgn="base" hangingPunct="1">
        <a:spcBef>
          <a:spcPct val="0"/>
        </a:spcBef>
        <a:spcAft>
          <a:spcPct val="0"/>
        </a:spcAft>
        <a:defRPr sz="3300">
          <a:solidFill>
            <a:schemeClr val="tx2"/>
          </a:solidFill>
          <a:latin typeface="Arial" pitchFamily="34" charset="0"/>
        </a:defRPr>
      </a:lvl7pPr>
      <a:lvl8pPr marL="1028700" algn="ctr" rtl="0" eaLnBrk="1" fontAlgn="base" hangingPunct="1">
        <a:spcBef>
          <a:spcPct val="0"/>
        </a:spcBef>
        <a:spcAft>
          <a:spcPct val="0"/>
        </a:spcAft>
        <a:defRPr sz="3300">
          <a:solidFill>
            <a:schemeClr val="tx2"/>
          </a:solidFill>
          <a:latin typeface="Arial" pitchFamily="34" charset="0"/>
        </a:defRPr>
      </a:lvl8pPr>
      <a:lvl9pPr marL="1371600" algn="ctr" rtl="0" eaLnBrk="1" fontAlgn="base" hangingPunct="1">
        <a:spcBef>
          <a:spcPct val="0"/>
        </a:spcBef>
        <a:spcAft>
          <a:spcPct val="0"/>
        </a:spcAft>
        <a:defRPr sz="3300">
          <a:solidFill>
            <a:schemeClr val="tx2"/>
          </a:solidFill>
          <a:latin typeface="Arial" pitchFamily="34" charset="0"/>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defRPr>
      </a:lvl2pPr>
      <a:lvl3pPr marL="857250" indent="-171450" algn="l" rtl="0" eaLnBrk="1" fontAlgn="base" hangingPunct="1">
        <a:spcBef>
          <a:spcPct val="20000"/>
        </a:spcBef>
        <a:spcAft>
          <a:spcPct val="0"/>
        </a:spcAft>
        <a:buChar char="•"/>
        <a:defRPr sz="1800">
          <a:solidFill>
            <a:schemeClr val="tx1"/>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73.xml"/><Relationship Id="rId5" Type="http://schemas.openxmlformats.org/officeDocument/2006/relationships/image" Target="../media/image2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17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73.xml"/><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73.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173.xml"/><Relationship Id="rId5" Type="http://schemas.openxmlformats.org/officeDocument/2006/relationships/hyperlink" Target="https://account.lionsclubs.org/" TargetMode="External"/><Relationship Id="rId4" Type="http://schemas.openxmlformats.org/officeDocument/2006/relationships/hyperlink" Target="https://myapps.lionsclubs.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7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73.xml"/><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73.xml"/><Relationship Id="rId5" Type="http://schemas.openxmlformats.org/officeDocument/2006/relationships/image" Target="../media/image35.png"/><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73.xml"/></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173.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173.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xml"/><Relationship Id="rId1" Type="http://schemas.openxmlformats.org/officeDocument/2006/relationships/slideLayout" Target="../slideLayouts/slideLayout173.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173.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74.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1.xml"/><Relationship Id="rId1" Type="http://schemas.openxmlformats.org/officeDocument/2006/relationships/slideLayout" Target="../slideLayouts/slideLayout173.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74.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73.xml"/><Relationship Id="rId4" Type="http://schemas.openxmlformats.org/officeDocument/2006/relationships/image" Target="../media/image30.svg"/></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8" Type="http://schemas.openxmlformats.org/officeDocument/2006/relationships/hyperlink" Target="https://lionshelp.zendesk.com/hc/zh-tw/articles/1500004465122" TargetMode="External"/><Relationship Id="rId3" Type="http://schemas.openxmlformats.org/officeDocument/2006/relationships/image" Target="../media/image29.png"/><Relationship Id="rId7" Type="http://schemas.openxmlformats.org/officeDocument/2006/relationships/hyperlink" Target="https://lionshelp.zendesk.com/hc/en-us/articles/1500004465122" TargetMode="External"/><Relationship Id="rId2" Type="http://schemas.openxmlformats.org/officeDocument/2006/relationships/notesSlide" Target="../notesSlides/notesSlide25.xml"/><Relationship Id="rId1" Type="http://schemas.openxmlformats.org/officeDocument/2006/relationships/slideLayout" Target="../slideLayouts/slideLayout40.xml"/><Relationship Id="rId6" Type="http://schemas.openxmlformats.org/officeDocument/2006/relationships/hyperlink" Target="https://lionshelp.zendesk.com/hc/zh-tw/sections/360007672594" TargetMode="External"/><Relationship Id="rId11" Type="http://schemas.openxmlformats.org/officeDocument/2006/relationships/hyperlink" Target="https://lionshelp.zendesk.com/hc/en-us/articles/360052859953" TargetMode="External"/><Relationship Id="rId5" Type="http://schemas.openxmlformats.org/officeDocument/2006/relationships/hyperlink" Target="https://lionshelp.zendesk.com/hc/zh-cn/sections/360007672594-Lion-Account" TargetMode="External"/><Relationship Id="rId10" Type="http://schemas.openxmlformats.org/officeDocument/2006/relationships/hyperlink" Target="https://lionshelp.zendesk.com/hc/zh-TW" TargetMode="External"/><Relationship Id="rId4" Type="http://schemas.openxmlformats.org/officeDocument/2006/relationships/image" Target="../media/image30.svg"/><Relationship Id="rId9" Type="http://schemas.openxmlformats.org/officeDocument/2006/relationships/hyperlink" Target="https://lionshelp.zendesk.com/hc/zh-cn/categories/360002949274-%E6%8A%80%E6%9C%AF%E6%94%AF%E6%8C%81"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image" Target="../media/image48.emf"/><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40.xml"/><Relationship Id="rId6" Type="http://schemas.openxmlformats.org/officeDocument/2006/relationships/image" Target="../media/image51.jpg"/><Relationship Id="rId11" Type="http://schemas.openxmlformats.org/officeDocument/2006/relationships/image" Target="../media/image56.png"/><Relationship Id="rId5" Type="http://schemas.openxmlformats.org/officeDocument/2006/relationships/image" Target="../media/image50.jpg"/><Relationship Id="rId10" Type="http://schemas.openxmlformats.org/officeDocument/2006/relationships/image" Target="../media/image55.jpg"/><Relationship Id="rId4" Type="http://schemas.openxmlformats.org/officeDocument/2006/relationships/image" Target="../media/image49.png"/><Relationship Id="rId9"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17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30.svg"/></Relationships>
</file>

<file path=ppt/slides/_rels/slide3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22.jpe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1.xml"/><Relationship Id="rId1" Type="http://schemas.openxmlformats.org/officeDocument/2006/relationships/slideLayout" Target="../slideLayouts/slideLayout40.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40.xml"/><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40.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26.emf"/><Relationship Id="rId7"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40.xml"/><Relationship Id="rId6" Type="http://schemas.openxmlformats.org/officeDocument/2006/relationships/image" Target="../media/image55.jp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173.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40.xml"/><Relationship Id="rId4" Type="http://schemas.openxmlformats.org/officeDocument/2006/relationships/image" Target="../media/image30.svg"/></Relationships>
</file>

<file path=ppt/slides/_rels/slide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40.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40.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40.xml"/><Relationship Id="rId4" Type="http://schemas.openxmlformats.org/officeDocument/2006/relationships/image" Target="../media/image30.svg"/></Relationships>
</file>

<file path=ppt/slides/_rels/slide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40.xm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40.xml"/><Relationship Id="rId4" Type="http://schemas.openxmlformats.org/officeDocument/2006/relationships/image" Target="../media/image30.svg"/></Relationships>
</file>

<file path=ppt/slides/_rels/slide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72.xml"/></Relationships>
</file>

<file path=ppt/slides/_rels/slide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40.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40.xml"/><Relationship Id="rId4" Type="http://schemas.openxmlformats.org/officeDocument/2006/relationships/image" Target="../media/image30.svg"/></Relationships>
</file>

<file path=ppt/slides/_rels/slide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40.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40.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40.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9.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173.xml"/></Relationships>
</file>

<file path=ppt/slides/_rels/slide6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1.xml"/><Relationship Id="rId1" Type="http://schemas.openxmlformats.org/officeDocument/2006/relationships/slideLayout" Target="../slideLayouts/slideLayout40.xml"/><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2.xml"/><Relationship Id="rId1" Type="http://schemas.openxmlformats.org/officeDocument/2006/relationships/slideLayout" Target="../slideLayouts/slideLayout40.xml"/><Relationship Id="rId5" Type="http://schemas.openxmlformats.org/officeDocument/2006/relationships/image" Target="../media/image74.png"/><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3.xml"/><Relationship Id="rId1" Type="http://schemas.openxmlformats.org/officeDocument/2006/relationships/slideLayout" Target="../slideLayouts/slideLayout40.xml"/><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4.xml"/><Relationship Id="rId1" Type="http://schemas.openxmlformats.org/officeDocument/2006/relationships/slideLayout" Target="../slideLayouts/slideLayout40.xml"/><Relationship Id="rId4" Type="http://schemas.openxmlformats.org/officeDocument/2006/relationships/hyperlink" Target="mailto:certifiedguidinglions@lionsclubs.or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5.xml"/><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6.xml"/><Relationship Id="rId1" Type="http://schemas.openxmlformats.org/officeDocument/2006/relationships/slideLayout" Target="../slideLayouts/slideLayout40.xm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173.xml"/><Relationship Id="rId5" Type="http://schemas.openxmlformats.org/officeDocument/2006/relationships/hyperlink" Target="mailto:CertifiedGuidingLions@lionsclubs.org" TargetMode="Externa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73.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26.emf"/><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173.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1C1F519D-AEA0-1222-796C-C7F5AF3F47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gradFill flip="none" rotWithShape="0">
            <a:gsLst>
              <a:gs pos="0">
                <a:srgbClr val="0D2240">
                  <a:alpha val="91000"/>
                </a:srgbClr>
              </a:gs>
              <a:gs pos="100000">
                <a:srgbClr val="7A2582">
                  <a:alpha val="91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sp>
        <p:nvSpPr>
          <p:cNvPr id="3" name="Yellow Bar">
            <a:extLst>
              <a:ext uri="{FF2B5EF4-FFF2-40B4-BE49-F238E27FC236}">
                <a16:creationId xmlns:a16="http://schemas.microsoft.com/office/drawing/2014/main" id="{02E5F8EC-AC8C-477E-E48D-EC8391DC3483}"/>
              </a:ext>
            </a:extLst>
          </p:cNvPr>
          <p:cNvSpPr/>
          <p:nvPr/>
        </p:nvSpPr>
        <p:spPr>
          <a:xfrm>
            <a:off x="914400" y="3716049"/>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4" name="Headline">
            <a:extLst>
              <a:ext uri="{FF2B5EF4-FFF2-40B4-BE49-F238E27FC236}">
                <a16:creationId xmlns:a16="http://schemas.microsoft.com/office/drawing/2014/main" id="{95657C42-33D9-96EF-2E40-90CACC9BFA29}"/>
              </a:ext>
            </a:extLst>
          </p:cNvPr>
          <p:cNvSpPr txBox="1">
            <a:spLocks/>
          </p:cNvSpPr>
          <p:nvPr/>
        </p:nvSpPr>
        <p:spPr>
          <a:xfrm>
            <a:off x="761999" y="2440808"/>
            <a:ext cx="4003965" cy="120248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b="1" dirty="0">
                <a:solidFill>
                  <a:schemeClr val="bg1"/>
                </a:solidFill>
                <a:latin typeface="Calibri Light" panose="020F0302020204030204" pitchFamily="34" charset="0"/>
                <a:ea typeface="PMingLiU" charset="0"/>
                <a:cs typeface="Calibri Light" panose="020F0302020204030204" pitchFamily="34" charset="0"/>
              </a:rPr>
              <a:t>认证导狮计划</a:t>
            </a:r>
          </a:p>
        </p:txBody>
      </p:sp>
      <p:sp>
        <p:nvSpPr>
          <p:cNvPr id="5" name="Subhead">
            <a:extLst>
              <a:ext uri="{FF2B5EF4-FFF2-40B4-BE49-F238E27FC236}">
                <a16:creationId xmlns:a16="http://schemas.microsoft.com/office/drawing/2014/main" id="{A54FE701-D332-5FAA-D1DE-ADE62B36D3C5}"/>
              </a:ext>
            </a:extLst>
          </p:cNvPr>
          <p:cNvSpPr txBox="1">
            <a:spLocks/>
          </p:cNvSpPr>
          <p:nvPr/>
        </p:nvSpPr>
        <p:spPr>
          <a:xfrm>
            <a:off x="762000" y="3942854"/>
            <a:ext cx="4077855" cy="1309889"/>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3600" b="1" i="1" dirty="0">
                <a:latin typeface="Calibri Light" panose="020F0302020204030204" pitchFamily="34" charset="0"/>
                <a:ea typeface="PMingLiU" charset="0"/>
                <a:cs typeface="Calibri Light" panose="020F0302020204030204" pitchFamily="34" charset="0"/>
              </a:rPr>
              <a:t>赋予能力是迈向成功的关键!</a:t>
            </a:r>
          </a:p>
        </p:txBody>
      </p:sp>
      <p:pic>
        <p:nvPicPr>
          <p:cNvPr id="6" name="Emblem - White" descr="lionlogo_white.eps">
            <a:extLst>
              <a:ext uri="{FF2B5EF4-FFF2-40B4-BE49-F238E27FC236}">
                <a16:creationId xmlns:a16="http://schemas.microsoft.com/office/drawing/2014/main" id="{D3D9C50E-6A78-108D-7559-C3CCF4451F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400" y="1297166"/>
            <a:ext cx="1172364" cy="1143642"/>
          </a:xfrm>
          <a:prstGeom prst="rect">
            <a:avLst/>
          </a:prstGeom>
        </p:spPr>
      </p:pic>
      <p:pic>
        <p:nvPicPr>
          <p:cNvPr id="8" name="Picture 7">
            <a:extLst>
              <a:ext uri="{FF2B5EF4-FFF2-40B4-BE49-F238E27FC236}">
                <a16:creationId xmlns:a16="http://schemas.microsoft.com/office/drawing/2014/main" id="{88031E63-1286-C477-069D-B9B644EAFD7D}"/>
              </a:ext>
            </a:extLst>
          </p:cNvPr>
          <p:cNvPicPr>
            <a:picLocks noChangeAspect="1"/>
          </p:cNvPicPr>
          <p:nvPr/>
        </p:nvPicPr>
        <p:blipFill>
          <a:blip r:embed="rId5"/>
          <a:stretch>
            <a:fillRect/>
          </a:stretch>
        </p:blipFill>
        <p:spPr>
          <a:xfrm>
            <a:off x="7081891" y="957444"/>
            <a:ext cx="3847409" cy="494311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95419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dirty="0">
              <a:solidFill>
                <a:srgbClr val="00338D"/>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439765" y="196837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3310594" y="1158739"/>
            <a:ext cx="6505210" cy="69805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4000" dirty="0">
                <a:solidFill>
                  <a:srgbClr val="002060"/>
                </a:solidFill>
                <a:latin typeface="Calibri Light" panose="020F0302020204030204" pitchFamily="34" charset="0"/>
                <a:ea typeface="PMingLiU"/>
                <a:cs typeface="Calibri Light" panose="020F0302020204030204" pitchFamily="34" charset="0"/>
              </a:rPr>
              <a:t>第一部分: 成功导狮的技巧</a:t>
            </a:r>
          </a:p>
        </p:txBody>
      </p:sp>
      <p:sp>
        <p:nvSpPr>
          <p:cNvPr id="2" name="Background - Solid">
            <a:extLst>
              <a:ext uri="{FF2B5EF4-FFF2-40B4-BE49-F238E27FC236}">
                <a16:creationId xmlns:a16="http://schemas.microsoft.com/office/drawing/2014/main" id="{C6661126-BB21-7E8E-DFA3-1FAE54F20B6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BE6F99E9-3F7D-9153-C735-2B013B0A886D}"/>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C1DA760A-4645-8AA6-F106-3791EB7FD8D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8" name="TextBox 7">
            <a:extLst>
              <a:ext uri="{FF2B5EF4-FFF2-40B4-BE49-F238E27FC236}">
                <a16:creationId xmlns:a16="http://schemas.microsoft.com/office/drawing/2014/main" id="{1A622BA9-1AB6-58D9-A1DE-ABE594484EE7}"/>
              </a:ext>
            </a:extLst>
          </p:cNvPr>
          <p:cNvSpPr txBox="1"/>
          <p:nvPr/>
        </p:nvSpPr>
        <p:spPr>
          <a:xfrm>
            <a:off x="2587767" y="2235571"/>
            <a:ext cx="7239000" cy="461665"/>
          </a:xfrm>
          <a:prstGeom prst="rect">
            <a:avLst/>
          </a:prstGeom>
          <a:noFill/>
        </p:spPr>
        <p:txBody>
          <a:bodyPr wrap="square" rtlCol="0">
            <a:spAutoFit/>
          </a:bodyPr>
          <a:lstStyle/>
          <a:p>
            <a:pPr algn="ctr"/>
            <a:r>
              <a:rPr lang="zh-TW" sz="2400" i="1" dirty="0">
                <a:solidFill>
                  <a:srgbClr val="002060"/>
                </a:solidFill>
                <a:latin typeface="Calibri Light" panose="020F0302020204030204" pitchFamily="34" charset="0"/>
                <a:ea typeface="PMingLiU"/>
                <a:cs typeface="Calibri Light" panose="020F0302020204030204" pitchFamily="34" charset="0"/>
              </a:rPr>
              <a:t>导狮最重要的技能...</a:t>
            </a:r>
          </a:p>
        </p:txBody>
      </p:sp>
      <p:sp>
        <p:nvSpPr>
          <p:cNvPr id="11" name="Rectangle 10">
            <a:extLst>
              <a:ext uri="{FF2B5EF4-FFF2-40B4-BE49-F238E27FC236}">
                <a16:creationId xmlns:a16="http://schemas.microsoft.com/office/drawing/2014/main" id="{608A2B17-2544-B76C-11BB-8F7F7ECBDFB1}"/>
              </a:ext>
            </a:extLst>
          </p:cNvPr>
          <p:cNvSpPr/>
          <p:nvPr/>
        </p:nvSpPr>
        <p:spPr>
          <a:xfrm>
            <a:off x="4975199" y="3322224"/>
            <a:ext cx="2464136" cy="1015663"/>
          </a:xfrm>
          <a:prstGeom prst="rect">
            <a:avLst/>
          </a:prstGeom>
        </p:spPr>
        <p:txBody>
          <a:bodyPr wrap="none">
            <a:spAutoFit/>
          </a:bodyPr>
          <a:lstStyle/>
          <a:p>
            <a:pPr algn="ctr"/>
            <a:r>
              <a:rPr lang="zh-TW" sz="6000" b="1" dirty="0">
                <a:solidFill>
                  <a:srgbClr val="002060"/>
                </a:solidFill>
                <a:latin typeface="Calibri Light" panose="020F0302020204030204" pitchFamily="34" charset="0"/>
                <a:ea typeface="PMingLiU"/>
                <a:cs typeface="Calibri Light" panose="020F0302020204030204" pitchFamily="34" charset="0"/>
              </a:rPr>
              <a:t>承诺!!!</a:t>
            </a:r>
          </a:p>
        </p:txBody>
      </p:sp>
      <p:sp>
        <p:nvSpPr>
          <p:cNvPr id="12" name="TextBox 11">
            <a:extLst>
              <a:ext uri="{FF2B5EF4-FFF2-40B4-BE49-F238E27FC236}">
                <a16:creationId xmlns:a16="http://schemas.microsoft.com/office/drawing/2014/main" id="{634BFED7-B12E-83CC-6F65-243084CBFC6A}"/>
              </a:ext>
            </a:extLst>
          </p:cNvPr>
          <p:cNvSpPr txBox="1"/>
          <p:nvPr/>
        </p:nvSpPr>
        <p:spPr>
          <a:xfrm>
            <a:off x="1648299" y="5200396"/>
            <a:ext cx="9829800" cy="830997"/>
          </a:xfrm>
          <a:prstGeom prst="rect">
            <a:avLst/>
          </a:prstGeom>
          <a:solidFill>
            <a:srgbClr val="002060"/>
          </a:solidFill>
          <a:ln w="28575">
            <a:solidFill>
              <a:srgbClr val="EBB700"/>
            </a:solidFill>
          </a:ln>
        </p:spPr>
        <p:txBody>
          <a:bodyPr wrap="square" rtlCol="0">
            <a:spAutoFit/>
          </a:bodyPr>
          <a:lstStyle/>
          <a:p>
            <a:r>
              <a:rPr lang="zh-TW" sz="2400" b="1" dirty="0">
                <a:solidFill>
                  <a:schemeClr val="bg1"/>
                </a:solidFill>
                <a:latin typeface="Calibri Light" panose="020F0302020204030204" pitchFamily="34" charset="0"/>
                <a:ea typeface="PMingLiU"/>
                <a:cs typeface="Calibri Light" panose="020F0302020204030204" pitchFamily="34" charset="0"/>
              </a:rPr>
              <a:t>衡量成功</a:t>
            </a:r>
            <a:r>
              <a:rPr lang="zh-TW" sz="2400" dirty="0">
                <a:solidFill>
                  <a:schemeClr val="bg1"/>
                </a:solidFill>
                <a:latin typeface="Calibri Light" panose="020F0302020204030204" pitchFamily="34" charset="0"/>
                <a:ea typeface="PMingLiU"/>
                <a:cs typeface="Calibri Light" panose="020F0302020204030204" pitchFamily="34" charset="0"/>
              </a:rPr>
              <a:t>导狮的最终目标是让分会独立和自我运作。  只有当分会不再需要导狮时，他/她才是成功的导狮。 </a:t>
            </a:r>
          </a:p>
        </p:txBody>
      </p:sp>
    </p:spTree>
    <p:extLst>
      <p:ext uri="{BB962C8B-B14F-4D97-AF65-F5344CB8AC3E}">
        <p14:creationId xmlns:p14="http://schemas.microsoft.com/office/powerpoint/2010/main" val="4108873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6704945" y="315754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5897224" y="1523981"/>
            <a:ext cx="4541521" cy="1429489"/>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291703" lvl="1" indent="0" algn="ctr">
              <a:buNone/>
            </a:pPr>
            <a:r>
              <a:rPr lang="zh-TW" sz="4400" b="1" dirty="0">
                <a:solidFill>
                  <a:srgbClr val="004E95"/>
                </a:solidFill>
                <a:latin typeface="Calibri Light" panose="020F0302020204030204" pitchFamily="34" charset="0"/>
                <a:ea typeface="PMingLiU"/>
                <a:cs typeface="Calibri Light" panose="020F0302020204030204" pitchFamily="34" charset="0"/>
              </a:rPr>
              <a:t>自我评估 </a:t>
            </a:r>
          </a:p>
          <a:p>
            <a:pPr marL="291703" lvl="1" indent="0" algn="ctr">
              <a:buNone/>
            </a:pPr>
            <a:r>
              <a:rPr lang="zh-TW" sz="4400" b="1" dirty="0">
                <a:solidFill>
                  <a:srgbClr val="004E95"/>
                </a:solidFill>
                <a:latin typeface="Calibri Light" panose="020F0302020204030204" pitchFamily="34" charset="0"/>
                <a:ea typeface="PMingLiU"/>
                <a:cs typeface="Calibri Light" panose="020F0302020204030204" pitchFamily="34" charset="0"/>
              </a:rPr>
              <a:t>导狮技巧的</a:t>
            </a:r>
          </a:p>
        </p:txBody>
      </p:sp>
      <p:sp>
        <p:nvSpPr>
          <p:cNvPr id="12" name="TextBox 11">
            <a:extLst>
              <a:ext uri="{FF2B5EF4-FFF2-40B4-BE49-F238E27FC236}">
                <a16:creationId xmlns:a16="http://schemas.microsoft.com/office/drawing/2014/main" id="{B3BD5B5C-2241-5B2C-DEC9-87CB0396C4D0}"/>
              </a:ext>
            </a:extLst>
          </p:cNvPr>
          <p:cNvSpPr txBox="1"/>
          <p:nvPr/>
        </p:nvSpPr>
        <p:spPr>
          <a:xfrm>
            <a:off x="509452" y="844356"/>
            <a:ext cx="4084118" cy="584775"/>
          </a:xfrm>
          <a:prstGeom prst="rect">
            <a:avLst/>
          </a:prstGeom>
          <a:noFill/>
        </p:spPr>
        <p:txBody>
          <a:bodyPr wrap="square" rtlCol="0">
            <a:spAutoFit/>
          </a:bodyPr>
          <a:lstStyle/>
          <a:p>
            <a:r>
              <a:rPr lang="zh-TW" sz="3200" b="1" dirty="0">
                <a:solidFill>
                  <a:schemeClr val="bg1"/>
                </a:solidFill>
                <a:latin typeface="Calibri Light" panose="020F0302020204030204" pitchFamily="34" charset="0"/>
                <a:ea typeface="PMingLiU" charset="0"/>
                <a:cs typeface="Calibri Light" panose="020F0302020204030204" pitchFamily="34" charset="0"/>
              </a:rPr>
              <a:t>练习 1 – 第 7 页</a:t>
            </a:r>
          </a:p>
        </p:txBody>
      </p:sp>
      <p:sp>
        <p:nvSpPr>
          <p:cNvPr id="15" name="TextBox 14">
            <a:extLst>
              <a:ext uri="{FF2B5EF4-FFF2-40B4-BE49-F238E27FC236}">
                <a16:creationId xmlns:a16="http://schemas.microsoft.com/office/drawing/2014/main" id="{55C05759-F3A6-EA2A-39BA-3DC1934D22C6}"/>
              </a:ext>
            </a:extLst>
          </p:cNvPr>
          <p:cNvSpPr txBox="1"/>
          <p:nvPr/>
        </p:nvSpPr>
        <p:spPr>
          <a:xfrm>
            <a:off x="282211" y="2044005"/>
            <a:ext cx="3245580" cy="1384995"/>
          </a:xfrm>
          <a:prstGeom prst="rect">
            <a:avLst/>
          </a:prstGeom>
          <a:noFill/>
        </p:spPr>
        <p:txBody>
          <a:bodyPr wrap="square" rtlCol="0">
            <a:spAutoFit/>
          </a:bodyPr>
          <a:lstStyle/>
          <a:p>
            <a:pPr>
              <a:spcAft>
                <a:spcPts val="1800"/>
              </a:spcAft>
            </a:pPr>
            <a:r>
              <a:rPr lang="zh-TW" sz="2800" i="1" dirty="0">
                <a:solidFill>
                  <a:srgbClr val="EBB700"/>
                </a:solidFill>
                <a:latin typeface="Calibri Light" panose="020F0302020204030204" pitchFamily="34" charset="0"/>
                <a:ea typeface="PMingLiU" panose="020B0502040204020203" pitchFamily="34" charset="0"/>
                <a:cs typeface="Calibri Light" panose="020F0302020204030204" pitchFamily="34" charset="0"/>
              </a:rPr>
              <a:t>摘要的概述您认为一位成功的导狮应具备之重要技巧。</a:t>
            </a:r>
          </a:p>
        </p:txBody>
      </p:sp>
      <p:sp>
        <p:nvSpPr>
          <p:cNvPr id="16" name="TextBox 15">
            <a:extLst>
              <a:ext uri="{FF2B5EF4-FFF2-40B4-BE49-F238E27FC236}">
                <a16:creationId xmlns:a16="http://schemas.microsoft.com/office/drawing/2014/main" id="{3A247362-0633-7EF9-6C46-B1F8AEF44486}"/>
              </a:ext>
            </a:extLst>
          </p:cNvPr>
          <p:cNvSpPr txBox="1"/>
          <p:nvPr/>
        </p:nvSpPr>
        <p:spPr>
          <a:xfrm>
            <a:off x="5847134" y="3837443"/>
            <a:ext cx="4641699" cy="1871282"/>
          </a:xfrm>
          <a:prstGeom prst="rect">
            <a:avLst/>
          </a:prstGeom>
          <a:noFill/>
        </p:spPr>
        <p:txBody>
          <a:bodyPr wrap="square" rtlCol="0">
            <a:spAutoFit/>
          </a:bodyPr>
          <a:lstStyle/>
          <a:p>
            <a:pPr>
              <a:lnSpc>
                <a:spcPct val="114000"/>
              </a:lnSpc>
              <a:spcAft>
                <a:spcPts val="600"/>
              </a:spcAft>
            </a:pPr>
            <a:r>
              <a:rPr lang="zh-TW" sz="2000" dirty="0">
                <a:solidFill>
                  <a:srgbClr val="002060"/>
                </a:solidFill>
                <a:latin typeface="Calibri Light" panose="020F0302020204030204" pitchFamily="34" charset="0"/>
                <a:ea typeface="PMingLiU"/>
                <a:cs typeface="Calibri Light" panose="020F0302020204030204" pitchFamily="34" charset="0"/>
              </a:rPr>
              <a:t>您认为哪些特质您已具备，哪些您觉得 </a:t>
            </a:r>
          </a:p>
          <a:p>
            <a:pPr>
              <a:lnSpc>
                <a:spcPct val="114000"/>
              </a:lnSpc>
              <a:spcAft>
                <a:spcPts val="600"/>
              </a:spcAft>
            </a:pPr>
            <a:r>
              <a:rPr lang="zh-TW" sz="2000" dirty="0">
                <a:solidFill>
                  <a:srgbClr val="002060"/>
                </a:solidFill>
                <a:latin typeface="Calibri Light" panose="020F0302020204030204" pitchFamily="34" charset="0"/>
                <a:ea typeface="PMingLiU"/>
                <a:cs typeface="Calibri Light" panose="020F0302020204030204" pitchFamily="34" charset="0"/>
              </a:rPr>
              <a:t>自己还需进一步发展？</a:t>
            </a:r>
          </a:p>
          <a:p>
            <a:pPr>
              <a:spcBef>
                <a:spcPct val="50000"/>
              </a:spcBef>
            </a:pPr>
            <a:endParaRPr lang="en-US" altLang="en-US" sz="2000" dirty="0">
              <a:solidFill>
                <a:srgbClr val="002060"/>
              </a:solidFill>
              <a:latin typeface="HelveticaNeueLT Std Lt" panose="020B0403020202020204" pitchFamily="34" charset="0"/>
              <a:cs typeface="Arial" panose="020B0604020202020204" pitchFamily="34" charset="0"/>
            </a:endParaRPr>
          </a:p>
          <a:p>
            <a:pPr>
              <a:spcBef>
                <a:spcPct val="50000"/>
              </a:spcBef>
            </a:pPr>
            <a:r>
              <a:rPr lang="zh-TW" sz="2000" dirty="0">
                <a:solidFill>
                  <a:srgbClr val="002060"/>
                </a:solidFill>
                <a:latin typeface="Calibri Light" panose="020F0302020204030204" pitchFamily="34" charset="0"/>
                <a:ea typeface="PMingLiU"/>
                <a:cs typeface="Calibri Light" panose="020F0302020204030204" pitchFamily="34" charset="0"/>
              </a:rPr>
              <a:t>您可以如何改善这些技巧？ </a:t>
            </a:r>
          </a:p>
        </p:txBody>
      </p:sp>
    </p:spTree>
    <p:extLst>
      <p:ext uri="{BB962C8B-B14F-4D97-AF65-F5344CB8AC3E}">
        <p14:creationId xmlns:p14="http://schemas.microsoft.com/office/powerpoint/2010/main" val="1582090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zh-TW" sz="4400" dirty="0">
                <a:solidFill>
                  <a:schemeClr val="bg1"/>
                </a:solidFill>
                <a:latin typeface="Calibri Light" panose="020F0302020204030204" pitchFamily="34" charset="0"/>
                <a:ea typeface="PMingLiU"/>
                <a:cs typeface="Calibri Light" panose="020F0302020204030204" pitchFamily="34" charset="0"/>
              </a:rPr>
              <a:t>第二部分</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2" name="Text Placeholder 2">
            <a:extLst>
              <a:ext uri="{FF2B5EF4-FFF2-40B4-BE49-F238E27FC236}">
                <a16:creationId xmlns:a16="http://schemas.microsoft.com/office/drawing/2014/main" id="{BD652948-01D6-E779-730B-3100F707EBA9}"/>
              </a:ext>
            </a:extLst>
          </p:cNvPr>
          <p:cNvSpPr txBox="1">
            <a:spLocks/>
          </p:cNvSpPr>
          <p:nvPr/>
        </p:nvSpPr>
        <p:spPr>
          <a:xfrm>
            <a:off x="4178993" y="4695902"/>
            <a:ext cx="3732335" cy="386335"/>
          </a:xfrm>
          <a:prstGeom prst="rect">
            <a:avLst/>
          </a:prstGeom>
        </p:spPr>
        <p:txBody>
          <a:bodyPr>
            <a:noAutofit/>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zh-TW" sz="2400" i="1" dirty="0">
                <a:solidFill>
                  <a:schemeClr val="bg1"/>
                </a:solidFill>
                <a:latin typeface="Calibri Light" panose="020F0302020204030204" pitchFamily="34" charset="0"/>
                <a:ea typeface="PMingLiU"/>
                <a:cs typeface="Calibri Light" panose="020F0302020204030204" pitchFamily="34" charset="0"/>
              </a:rPr>
              <a:t>成为信息的专家!</a:t>
            </a:r>
          </a:p>
          <a:p>
            <a:pPr marL="0" indent="0">
              <a:buNone/>
            </a:pPr>
            <a:endParaRPr lang="en-US" sz="2000" b="1" kern="0" dirty="0">
              <a:solidFill>
                <a:srgbClr val="EBB700"/>
              </a:solidFill>
              <a:latin typeface="+mj-lt"/>
              <a:ea typeface="Arial" charset="0"/>
              <a:cs typeface="Arial" charset="0"/>
            </a:endParaRPr>
          </a:p>
        </p:txBody>
      </p:sp>
      <p:sp>
        <p:nvSpPr>
          <p:cNvPr id="5" name="Text Placeholder 1">
            <a:extLst>
              <a:ext uri="{FF2B5EF4-FFF2-40B4-BE49-F238E27FC236}">
                <a16:creationId xmlns:a16="http://schemas.microsoft.com/office/drawing/2014/main" id="{DCB68E4F-FDCD-2A89-A6F9-AC06208AA62B}"/>
              </a:ext>
            </a:extLst>
          </p:cNvPr>
          <p:cNvSpPr txBox="1">
            <a:spLocks/>
          </p:cNvSpPr>
          <p:nvPr/>
        </p:nvSpPr>
        <p:spPr>
          <a:xfrm>
            <a:off x="4178993" y="3879044"/>
            <a:ext cx="3882926" cy="787738"/>
          </a:xfrm>
          <a:prstGeom prst="rect">
            <a:avLst/>
          </a:prstGeom>
        </p:spPr>
        <p:txBody>
          <a:bodyPr/>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0" lvl="0" indent="0" algn="ctr">
              <a:buNone/>
            </a:pPr>
            <a:r>
              <a:rPr lang="zh-TW" sz="3200" i="1" dirty="0">
                <a:solidFill>
                  <a:prstClr val="white"/>
                </a:solidFill>
                <a:latin typeface="Calibri Light" panose="020F0302020204030204" pitchFamily="34" charset="0"/>
                <a:ea typeface="PMingLiU"/>
                <a:cs typeface="Calibri Light" panose="020F0302020204030204" pitchFamily="34" charset="0"/>
              </a:rPr>
              <a:t>以良好的开始着手</a:t>
            </a:r>
          </a:p>
        </p:txBody>
      </p:sp>
    </p:spTree>
    <p:extLst>
      <p:ext uri="{BB962C8B-B14F-4D97-AF65-F5344CB8AC3E}">
        <p14:creationId xmlns:p14="http://schemas.microsoft.com/office/powerpoint/2010/main" val="2421533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C54CD0-3C5D-60BD-0486-6FCE689F6A17}"/>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1" name="Graphic 7">
            <a:extLst>
              <a:ext uri="{FF2B5EF4-FFF2-40B4-BE49-F238E27FC236}">
                <a16:creationId xmlns:a16="http://schemas.microsoft.com/office/drawing/2014/main" id="{B63D581A-9E90-FC97-3630-DA0793BFB972}"/>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99000">
                <a:srgbClr val="00338D"/>
              </a:gs>
            </a:gsLst>
            <a:lin ang="18600000" scaled="0"/>
          </a:gradFill>
          <a:ln w="7938"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533905B2-22D2-D4C4-E0B1-FC9F00B12F8C}"/>
              </a:ext>
            </a:extLst>
          </p:cNvPr>
          <p:cNvSpPr/>
          <p:nvPr/>
        </p:nvSpPr>
        <p:spPr>
          <a:xfrm>
            <a:off x="5334000"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sp>
        <p:nvSpPr>
          <p:cNvPr id="33" name="Page Number - Whit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dirty="0">
              <a:solidFill>
                <a:schemeClr val="bg1"/>
              </a:solidFill>
            </a:endParaRPr>
          </a:p>
        </p:txBody>
      </p:sp>
      <p:pic>
        <p:nvPicPr>
          <p:cNvPr id="25" name="Emblem - White" descr="lionlogo_white.eps">
            <a:extLst>
              <a:ext uri="{FF2B5EF4-FFF2-40B4-BE49-F238E27FC236}">
                <a16:creationId xmlns:a16="http://schemas.microsoft.com/office/drawing/2014/main" id="{D88C7B9A-76F4-BF46-B037-CAE4D4BAFA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27567" y="5124048"/>
            <a:ext cx="1107233" cy="1080106"/>
          </a:xfrm>
          <a:prstGeom prst="rect">
            <a:avLst/>
          </a:prstGeom>
        </p:spPr>
      </p:pic>
      <p:sp>
        <p:nvSpPr>
          <p:cNvPr id="5" name="Rectangle 4">
            <a:extLst>
              <a:ext uri="{FF2B5EF4-FFF2-40B4-BE49-F238E27FC236}">
                <a16:creationId xmlns:a16="http://schemas.microsoft.com/office/drawing/2014/main" id="{3BF4B371-48AC-4CF3-00C9-4159D82AD823}"/>
              </a:ext>
            </a:extLst>
          </p:cNvPr>
          <p:cNvSpPr/>
          <p:nvPr/>
        </p:nvSpPr>
        <p:spPr>
          <a:xfrm rot="5400000" flipH="1">
            <a:off x="3823038" y="-519100"/>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TextBox 1">
            <a:extLst>
              <a:ext uri="{FF2B5EF4-FFF2-40B4-BE49-F238E27FC236}">
                <a16:creationId xmlns:a16="http://schemas.microsoft.com/office/drawing/2014/main" id="{3D8EF2CE-AFC7-8D76-F04C-593710E1D1FC}"/>
              </a:ext>
            </a:extLst>
          </p:cNvPr>
          <p:cNvSpPr txBox="1"/>
          <p:nvPr/>
        </p:nvSpPr>
        <p:spPr>
          <a:xfrm>
            <a:off x="8213454" y="2459504"/>
            <a:ext cx="3619337" cy="1938992"/>
          </a:xfrm>
          <a:prstGeom prst="rect">
            <a:avLst/>
          </a:prstGeom>
          <a:noFill/>
        </p:spPr>
        <p:txBody>
          <a:bodyPr wrap="square" rtlCol="0">
            <a:spAutoFit/>
          </a:bodyPr>
          <a:lstStyle/>
          <a:p>
            <a:pPr fontAlgn="base">
              <a:spcBef>
                <a:spcPct val="0"/>
              </a:spcBef>
              <a:spcAft>
                <a:spcPct val="0"/>
              </a:spcAft>
            </a:pPr>
            <a:r>
              <a:rPr lang="zh-TW" sz="2400" i="1" dirty="0">
                <a:solidFill>
                  <a:schemeClr val="bg1"/>
                </a:solidFill>
                <a:latin typeface="Calibri Light" panose="020F0302020204030204" pitchFamily="34" charset="0"/>
                <a:ea typeface="PMingLiU" panose="020B0502040204020203" pitchFamily="34" charset="0"/>
                <a:cs typeface="Calibri Light" panose="020F0302020204030204" pitchFamily="34" charset="0"/>
              </a:rPr>
              <a:t>即使是有经验</a:t>
            </a:r>
          </a:p>
          <a:p>
            <a:pPr fontAlgn="base">
              <a:spcBef>
                <a:spcPct val="0"/>
              </a:spcBef>
              <a:spcAft>
                <a:spcPct val="0"/>
              </a:spcAft>
            </a:pPr>
            <a:r>
              <a:rPr lang="zh-TW" sz="2400" i="1" dirty="0">
                <a:solidFill>
                  <a:schemeClr val="bg1"/>
                </a:solidFill>
              </a:rPr>
              <a:t>和知识丰富的狮友都会觉得，要保持了解最新的政策、支持的材料、和倡议行动是富有挑战性的。</a:t>
            </a:r>
            <a:r>
              <a:rPr lang="zh-TW" sz="2400" i="1" dirty="0">
                <a:solidFill>
                  <a:schemeClr val="bg1"/>
                </a:solidFill>
                <a:latin typeface="Segoe UI" panose="020B0502040204020203" pitchFamily="34" charset="0"/>
                <a:ea typeface="PMingLiU" panose="020B0502040204020203" pitchFamily="34" charset="0"/>
                <a:cs typeface="Segoe UI" panose="020B0502040204020203" pitchFamily="34" charset="0"/>
              </a:rPr>
              <a:t>  </a:t>
            </a:r>
          </a:p>
        </p:txBody>
      </p:sp>
      <p:sp>
        <p:nvSpPr>
          <p:cNvPr id="8" name="TextBox 7">
            <a:extLst>
              <a:ext uri="{FF2B5EF4-FFF2-40B4-BE49-F238E27FC236}">
                <a16:creationId xmlns:a16="http://schemas.microsoft.com/office/drawing/2014/main" id="{FC30F82E-E73B-474A-8E15-6C687473504D}"/>
              </a:ext>
            </a:extLst>
          </p:cNvPr>
          <p:cNvSpPr txBox="1"/>
          <p:nvPr/>
        </p:nvSpPr>
        <p:spPr>
          <a:xfrm>
            <a:off x="1766595" y="270812"/>
            <a:ext cx="4176692" cy="1200329"/>
          </a:xfrm>
          <a:prstGeom prst="rect">
            <a:avLst/>
          </a:prstGeom>
          <a:noFill/>
        </p:spPr>
        <p:txBody>
          <a:bodyPr wrap="square">
            <a:spAutoFit/>
          </a:bodyPr>
          <a:lstStyle/>
          <a:p>
            <a:r>
              <a:rPr lang="zh-TW" sz="3600" b="1" dirty="0">
                <a:solidFill>
                  <a:srgbClr val="00338D"/>
                </a:solidFill>
                <a:latin typeface="Calibri Light" panose="020F0302020204030204" pitchFamily="34" charset="0"/>
                <a:ea typeface="PMingLiU"/>
                <a:cs typeface="Calibri Light" panose="020F0302020204030204" pitchFamily="34" charset="0"/>
              </a:rPr>
              <a:t>第二部分： </a:t>
            </a:r>
          </a:p>
          <a:p>
            <a:r>
              <a:rPr lang="zh-TW" sz="3600" b="1" dirty="0">
                <a:solidFill>
                  <a:srgbClr val="00338D"/>
                </a:solidFill>
                <a:latin typeface="Calibri Light" panose="020F0302020204030204" pitchFamily="34" charset="0"/>
                <a:ea typeface="PMingLiU"/>
                <a:cs typeface="Calibri Light" panose="020F0302020204030204" pitchFamily="34" charset="0"/>
              </a:rPr>
              <a:t>以良好的开始着手</a:t>
            </a:r>
          </a:p>
        </p:txBody>
      </p:sp>
      <p:sp>
        <p:nvSpPr>
          <p:cNvPr id="10" name="TextBox 9">
            <a:extLst>
              <a:ext uri="{FF2B5EF4-FFF2-40B4-BE49-F238E27FC236}">
                <a16:creationId xmlns:a16="http://schemas.microsoft.com/office/drawing/2014/main" id="{998F2883-88AF-8B7C-5785-0558EDCDC82B}"/>
              </a:ext>
            </a:extLst>
          </p:cNvPr>
          <p:cNvSpPr txBox="1"/>
          <p:nvPr/>
        </p:nvSpPr>
        <p:spPr>
          <a:xfrm>
            <a:off x="581477" y="1955251"/>
            <a:ext cx="6515102" cy="523220"/>
          </a:xfrm>
          <a:prstGeom prst="rect">
            <a:avLst/>
          </a:prstGeom>
          <a:noFill/>
          <a:ln w="47625">
            <a:noFill/>
          </a:ln>
        </p:spPr>
        <p:txBody>
          <a:bodyPr wrap="square" rtlCol="0">
            <a:spAutoFit/>
          </a:bodyPr>
          <a:lstStyle/>
          <a:p>
            <a:pPr algn="ctr"/>
            <a:r>
              <a:rPr lang="zh-TW" sz="2800" b="1" u="sng" dirty="0">
                <a:ln w="22225" cmpd="sng">
                  <a:solidFill>
                    <a:srgbClr val="0000FF">
                      <a:alpha val="96000"/>
                    </a:srgbClr>
                  </a:solidFill>
                </a:ln>
                <a:solidFill>
                  <a:srgbClr val="EBB700"/>
                </a:solidFill>
                <a:uFill>
                  <a:solidFill>
                    <a:srgbClr val="0000FF"/>
                  </a:solidFill>
                </a:uFill>
                <a:latin typeface="Calibri Light" panose="020F0302020204030204" pitchFamily="34" charset="0"/>
                <a:ea typeface="PMingLiU" charset="0"/>
                <a:cs typeface="Calibri Light" panose="020F0302020204030204" pitchFamily="34" charset="0"/>
                <a:hlinkClick r:id="rId4"/>
              </a:rPr>
              <a:t>狮子会学习中心</a:t>
            </a:r>
            <a:endParaRPr lang="zh-TW" sz="2800" b="1" u="sng" dirty="0">
              <a:ln w="22225" cmpd="sng">
                <a:solidFill>
                  <a:srgbClr val="0000FF">
                    <a:alpha val="96000"/>
                  </a:srgbClr>
                </a:solidFill>
              </a:ln>
              <a:solidFill>
                <a:srgbClr val="EBB700"/>
              </a:solidFill>
              <a:uFill>
                <a:solidFill>
                  <a:srgbClr val="0000FF"/>
                </a:solidFill>
              </a:uFill>
              <a:latin typeface="Calibri Light" panose="020F0302020204030204" pitchFamily="34" charset="0"/>
              <a:ea typeface="PMingLiU" charset="0"/>
              <a:cs typeface="Calibri Light" panose="020F0302020204030204" pitchFamily="34" charset="0"/>
              <a:hlinkClick r:id="rId5"/>
            </a:endParaRPr>
          </a:p>
        </p:txBody>
      </p:sp>
      <p:sp>
        <p:nvSpPr>
          <p:cNvPr id="13" name="TextBox 12">
            <a:extLst>
              <a:ext uri="{FF2B5EF4-FFF2-40B4-BE49-F238E27FC236}">
                <a16:creationId xmlns:a16="http://schemas.microsoft.com/office/drawing/2014/main" id="{EF7B9421-773B-235D-3EAB-6608202A7805}"/>
              </a:ext>
            </a:extLst>
          </p:cNvPr>
          <p:cNvSpPr txBox="1"/>
          <p:nvPr/>
        </p:nvSpPr>
        <p:spPr>
          <a:xfrm>
            <a:off x="1040658" y="3379121"/>
            <a:ext cx="4380428" cy="2492990"/>
          </a:xfrm>
          <a:prstGeom prst="rect">
            <a:avLst/>
          </a:prstGeom>
          <a:noFill/>
        </p:spPr>
        <p:txBody>
          <a:bodyPr wrap="square" rtlCol="0">
            <a:spAutoFit/>
          </a:bodyPr>
          <a:lstStyle/>
          <a:p>
            <a:pPr>
              <a:spcBef>
                <a:spcPct val="0"/>
              </a:spcBef>
              <a:tabLst>
                <a:tab pos="1200150" algn="l"/>
              </a:tabLst>
            </a:pPr>
            <a:r>
              <a:rPr lang="zh-TW" sz="2000" dirty="0">
                <a:solidFill>
                  <a:srgbClr val="002060"/>
                </a:solidFill>
                <a:latin typeface="Calibri Light" panose="020F0302020204030204" pitchFamily="34" charset="0"/>
                <a:ea typeface="PMingLiU"/>
                <a:cs typeface="Calibri Light" panose="020F0302020204030204" pitchFamily="34" charset="0"/>
              </a:rPr>
              <a:t>登入您的会员门户网站 </a:t>
            </a:r>
          </a:p>
          <a:p>
            <a:pPr lvl="0">
              <a:spcBef>
                <a:spcPct val="0"/>
              </a:spcBef>
              <a:tabLst>
                <a:tab pos="1200150" algn="l"/>
              </a:tabLst>
            </a:pPr>
            <a:endParaRPr lang="en-US" altLang="en-US" sz="2000" dirty="0">
              <a:solidFill>
                <a:srgbClr val="002060"/>
              </a:solidFill>
              <a:latin typeface="Calibri Light" panose="020F0302020204030204" pitchFamily="34" charset="0"/>
              <a:cs typeface="Calibri Light" panose="020F0302020204030204" pitchFamily="34" charset="0"/>
            </a:endParaRPr>
          </a:p>
          <a:p>
            <a:pPr>
              <a:spcBef>
                <a:spcPct val="0"/>
              </a:spcBef>
              <a:tabLst>
                <a:tab pos="1200150" algn="l"/>
              </a:tabLst>
            </a:pPr>
            <a:r>
              <a:rPr lang="zh-TW" sz="2000" dirty="0">
                <a:solidFill>
                  <a:srgbClr val="002060"/>
                </a:solidFill>
                <a:latin typeface="Calibri Light" panose="020F0302020204030204" pitchFamily="34" charset="0"/>
                <a:ea typeface="PMingLiU"/>
                <a:cs typeface="Calibri Light" panose="020F0302020204030204" pitchFamily="34" charset="0"/>
              </a:rPr>
              <a:t>停用快显封锁程序。</a:t>
            </a:r>
          </a:p>
          <a:p>
            <a:pPr>
              <a:spcBef>
                <a:spcPct val="0"/>
              </a:spcBef>
              <a:tabLst>
                <a:tab pos="1200150" algn="l"/>
              </a:tabLst>
            </a:pPr>
            <a:endParaRPr lang="en-US" sz="2000" dirty="0">
              <a:solidFill>
                <a:srgbClr val="002060"/>
              </a:solidFill>
              <a:latin typeface="Calibri Light" panose="020F0302020204030204" pitchFamily="34" charset="0"/>
              <a:cs typeface="Calibri Light" panose="020F0302020204030204" pitchFamily="34" charset="0"/>
            </a:endParaRPr>
          </a:p>
          <a:p>
            <a:pPr>
              <a:spcBef>
                <a:spcPct val="0"/>
              </a:spcBef>
              <a:tabLst>
                <a:tab pos="1200150" algn="l"/>
              </a:tabLst>
            </a:pPr>
            <a:r>
              <a:rPr lang="zh-TW" sz="2000" dirty="0">
                <a:solidFill>
                  <a:srgbClr val="002060"/>
                </a:solidFill>
                <a:latin typeface="Calibri Light" panose="020F0302020204030204" pitchFamily="34" charset="0"/>
                <a:ea typeface="PMingLiU"/>
                <a:cs typeface="Calibri Light" panose="020F0302020204030204" pitchFamily="34" charset="0"/>
              </a:rPr>
              <a:t>查看有关如何设立账户的辅导课程。</a:t>
            </a:r>
          </a:p>
          <a:p>
            <a:pPr>
              <a:spcBef>
                <a:spcPct val="0"/>
              </a:spcBef>
              <a:tabLst>
                <a:tab pos="1200150" algn="l"/>
              </a:tabLst>
            </a:pPr>
            <a:endParaRPr lang="en-US" sz="2000" dirty="0">
              <a:solidFill>
                <a:srgbClr val="002060"/>
              </a:solidFill>
              <a:latin typeface="Calibri Light" panose="020F0302020204030204" pitchFamily="34" charset="0"/>
              <a:cs typeface="Calibri Light" panose="020F0302020204030204" pitchFamily="34" charset="0"/>
            </a:endParaRPr>
          </a:p>
          <a:p>
            <a:pPr>
              <a:spcBef>
                <a:spcPct val="0"/>
              </a:spcBef>
              <a:tabLst>
                <a:tab pos="1200150" algn="l"/>
              </a:tabLst>
            </a:pPr>
            <a:r>
              <a:rPr lang="zh-TW" sz="2000" dirty="0">
                <a:solidFill>
                  <a:srgbClr val="002060"/>
                </a:solidFill>
                <a:latin typeface="Calibri Light" panose="020F0302020204030204" pitchFamily="34" charset="0"/>
                <a:ea typeface="PMingLiU"/>
                <a:cs typeface="Calibri Light" panose="020F0302020204030204" pitchFamily="34" charset="0"/>
              </a:rPr>
              <a:t>查看常见的问题。</a:t>
            </a:r>
          </a:p>
          <a:p>
            <a:pPr>
              <a:tabLst>
                <a:tab pos="1200150" algn="l"/>
              </a:tabLst>
            </a:pPr>
            <a:endParaRPr lang="en-US" altLang="en-US" sz="1600" dirty="0">
              <a:solidFill>
                <a:srgbClr val="54565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8675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9" name="Rectangle 8">
            <a:extLst>
              <a:ext uri="{FF2B5EF4-FFF2-40B4-BE49-F238E27FC236}">
                <a16:creationId xmlns:a16="http://schemas.microsoft.com/office/drawing/2014/main" id="{C59EB41B-BDE3-648E-DCA4-7398F0A5E2AF}"/>
              </a:ext>
            </a:extLst>
          </p:cNvPr>
          <p:cNvSpPr/>
          <p:nvPr/>
        </p:nvSpPr>
        <p:spPr>
          <a:xfrm>
            <a:off x="4772916" y="1572603"/>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panose="020B0604020202020204" pitchFamily="34" charset="0"/>
              <a:ea typeface="Arial" charset="0"/>
              <a:cs typeface="Arial" panose="020B0604020202020204" pitchFamily="34" charset="0"/>
            </a:endParaRPr>
          </a:p>
        </p:txBody>
      </p:sp>
      <p:sp>
        <p:nvSpPr>
          <p:cNvPr id="10" name="Title 1">
            <a:extLst>
              <a:ext uri="{FF2B5EF4-FFF2-40B4-BE49-F238E27FC236}">
                <a16:creationId xmlns:a16="http://schemas.microsoft.com/office/drawing/2014/main" id="{F2F39877-02EB-FEA4-C117-339BE00F5BEE}"/>
              </a:ext>
            </a:extLst>
          </p:cNvPr>
          <p:cNvSpPr txBox="1">
            <a:spLocks/>
          </p:cNvSpPr>
          <p:nvPr/>
        </p:nvSpPr>
        <p:spPr>
          <a:xfrm>
            <a:off x="2328182" y="885224"/>
            <a:ext cx="8545227" cy="623535"/>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fontAlgn="auto">
              <a:lnSpc>
                <a:spcPct val="100000"/>
              </a:lnSpc>
              <a:spcBef>
                <a:spcPts val="0"/>
              </a:spcBef>
              <a:spcAft>
                <a:spcPts val="0"/>
              </a:spcAft>
            </a:pPr>
            <a:r>
              <a:rPr lang="zh-TW" sz="3600" dirty="0">
                <a:solidFill>
                  <a:schemeClr val="bg1"/>
                </a:solidFill>
                <a:latin typeface="Calibri Light" panose="020F0302020204030204" pitchFamily="34" charset="0"/>
                <a:ea typeface="PMingLiU"/>
                <a:cs typeface="Calibri Light" panose="020F0302020204030204" pitchFamily="34" charset="0"/>
              </a:rPr>
              <a:t>第二部分：以良好的开始着手</a:t>
            </a:r>
          </a:p>
        </p:txBody>
      </p:sp>
      <p:sp>
        <p:nvSpPr>
          <p:cNvPr id="13" name="Content Placeholder 1">
            <a:extLst>
              <a:ext uri="{FF2B5EF4-FFF2-40B4-BE49-F238E27FC236}">
                <a16:creationId xmlns:a16="http://schemas.microsoft.com/office/drawing/2014/main" id="{C8AB514E-D0E1-FA8E-28A0-57A52583B202}"/>
              </a:ext>
            </a:extLst>
          </p:cNvPr>
          <p:cNvSpPr txBox="1">
            <a:spLocks/>
          </p:cNvSpPr>
          <p:nvPr/>
        </p:nvSpPr>
        <p:spPr>
          <a:xfrm>
            <a:off x="2571014" y="1734502"/>
            <a:ext cx="7332467" cy="54430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fontAlgn="auto">
              <a:spcBef>
                <a:spcPts val="0"/>
              </a:spcBef>
              <a:spcAft>
                <a:spcPts val="0"/>
              </a:spcAft>
              <a:buNone/>
            </a:pPr>
            <a:r>
              <a:rPr lang="zh-TW" sz="2000" b="1" i="1" dirty="0">
                <a:solidFill>
                  <a:srgbClr val="EBB700"/>
                </a:solidFill>
                <a:latin typeface="Calibri Light" panose="020F0302020204030204" pitchFamily="34" charset="0"/>
                <a:ea typeface="PMingLiU"/>
                <a:cs typeface="Calibri Light" panose="020F0302020204030204" pitchFamily="34" charset="0"/>
              </a:rPr>
              <a:t>查阅课程目录以查找分会干部训练</a:t>
            </a:r>
          </a:p>
        </p:txBody>
      </p:sp>
      <p:grpSp>
        <p:nvGrpSpPr>
          <p:cNvPr id="5" name="Group 4">
            <a:extLst>
              <a:ext uri="{FF2B5EF4-FFF2-40B4-BE49-F238E27FC236}">
                <a16:creationId xmlns:a16="http://schemas.microsoft.com/office/drawing/2014/main" id="{6D2D23DD-C96E-806F-5362-BE263F4E06C5}"/>
              </a:ext>
            </a:extLst>
          </p:cNvPr>
          <p:cNvGrpSpPr/>
          <p:nvPr/>
        </p:nvGrpSpPr>
        <p:grpSpPr>
          <a:xfrm>
            <a:off x="630881" y="3570320"/>
            <a:ext cx="2934244" cy="1624607"/>
            <a:chOff x="129330" y="1077179"/>
            <a:chExt cx="2823417" cy="1323439"/>
          </a:xfrm>
        </p:grpSpPr>
        <p:sp>
          <p:nvSpPr>
            <p:cNvPr id="8" name="TextBox 7">
              <a:extLst>
                <a:ext uri="{FF2B5EF4-FFF2-40B4-BE49-F238E27FC236}">
                  <a16:creationId xmlns:a16="http://schemas.microsoft.com/office/drawing/2014/main" id="{8F7100BE-AB5C-0447-7803-930AEE7313C4}"/>
                </a:ext>
              </a:extLst>
            </p:cNvPr>
            <p:cNvSpPr txBox="1"/>
            <p:nvPr/>
          </p:nvSpPr>
          <p:spPr>
            <a:xfrm>
              <a:off x="129330" y="1077179"/>
              <a:ext cx="2823417" cy="1323439"/>
            </a:xfrm>
            <a:prstGeom prst="rect">
              <a:avLst/>
            </a:prstGeom>
            <a:solidFill>
              <a:srgbClr val="B80000"/>
            </a:solidFill>
          </p:spPr>
          <p:txBody>
            <a:bodyPr wrap="square" rtlCol="0">
              <a:spAutoFit/>
            </a:bodyPr>
            <a:lstStyle/>
            <a:p>
              <a:pPr algn="ctr"/>
              <a:r>
                <a:rPr lang="zh-TW" sz="2400" b="1" dirty="0">
                  <a:solidFill>
                    <a:schemeClr val="bg1"/>
                  </a:solidFill>
                  <a:latin typeface="Calibri Light" panose="020F0302020204030204" pitchFamily="34" charset="0"/>
                  <a:ea typeface="PMingLiU"/>
                  <a:cs typeface="Calibri Light" panose="020F0302020204030204" pitchFamily="34" charset="0"/>
                </a:rPr>
                <a:t>分会会长职责</a:t>
              </a:r>
            </a:p>
            <a:p>
              <a:endParaRPr lang="en-US" sz="2400" b="1" dirty="0">
                <a:solidFill>
                  <a:schemeClr val="bg1"/>
                </a:solidFill>
                <a:latin typeface="Calibri Light" panose="020F0302020204030204" pitchFamily="34" charset="0"/>
                <a:cs typeface="Calibri Light" panose="020F0302020204030204" pitchFamily="34" charset="0"/>
              </a:endParaRPr>
            </a:p>
            <a:p>
              <a:r>
                <a:rPr lang="zh-TW" sz="1200" b="1" dirty="0">
                  <a:solidFill>
                    <a:schemeClr val="bg1"/>
                  </a:solidFill>
                  <a:latin typeface="Calibri Light" panose="020F0302020204030204" pitchFamily="34" charset="0"/>
                  <a:ea typeface="PMingLiU"/>
                  <a:cs typeface="Calibri Light" panose="020F0302020204030204" pitchFamily="34" charset="0"/>
                </a:rPr>
                <a:t>		</a:t>
              </a:r>
              <a:r>
                <a:rPr lang="zh-TW" sz="1000" b="1" dirty="0">
                  <a:solidFill>
                    <a:schemeClr val="bg1"/>
                  </a:solidFill>
                  <a:latin typeface="Calibri Light" panose="020F0302020204030204" pitchFamily="34" charset="0"/>
                  <a:ea typeface="PMingLiU"/>
                  <a:cs typeface="Calibri Light" panose="020F0302020204030204" pitchFamily="34" charset="0"/>
                </a:rPr>
                <a:t>详情</a:t>
              </a:r>
            </a:p>
            <a:p>
              <a:endParaRPr lang="en-US" sz="1000" b="1" dirty="0">
                <a:solidFill>
                  <a:schemeClr val="bg1"/>
                </a:solidFill>
                <a:latin typeface="Calibri Light" panose="020F0302020204030204" pitchFamily="34" charset="0"/>
                <a:cs typeface="Calibri Light" panose="020F0302020204030204" pitchFamily="34" charset="0"/>
              </a:endParaRPr>
            </a:p>
            <a:p>
              <a:endParaRPr lang="en-US" sz="1000" b="1" dirty="0">
                <a:solidFill>
                  <a:schemeClr val="bg1"/>
                </a:solidFill>
                <a:latin typeface="Calibri Light" panose="020F0302020204030204" pitchFamily="34" charset="0"/>
                <a:cs typeface="Calibri Light" panose="020F0302020204030204" pitchFamily="34" charset="0"/>
              </a:endParaRPr>
            </a:p>
          </p:txBody>
        </p:sp>
        <p:sp>
          <p:nvSpPr>
            <p:cNvPr id="11" name="Rectangle: Rounded Corners 10">
              <a:extLst>
                <a:ext uri="{FF2B5EF4-FFF2-40B4-BE49-F238E27FC236}">
                  <a16:creationId xmlns:a16="http://schemas.microsoft.com/office/drawing/2014/main" id="{2E4D586B-BC49-4C69-AEA8-830F1CCBA4CF}"/>
                </a:ext>
              </a:extLst>
            </p:cNvPr>
            <p:cNvSpPr/>
            <p:nvPr/>
          </p:nvSpPr>
          <p:spPr bwMode="auto">
            <a:xfrm>
              <a:off x="315743" y="1666280"/>
              <a:ext cx="1225296" cy="310896"/>
            </a:xfrm>
            <a:prstGeom prst="round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zh-TW" sz="1400" b="0" i="0" u="none" strike="noStrike" cap="none" normalizeH="0" dirty="0">
                  <a:ln>
                    <a:noFill/>
                  </a:ln>
                  <a:solidFill>
                    <a:srgbClr val="404040"/>
                  </a:solidFill>
                  <a:latin typeface="Calibri Light" panose="020F0302020204030204" pitchFamily="34" charset="0"/>
                  <a:ea typeface="PMingLiU" pitchFamily="84" charset="-128"/>
                  <a:cs typeface="Calibri Light" panose="020F0302020204030204" pitchFamily="34" charset="0"/>
                </a:rPr>
                <a:t>开始课程</a:t>
              </a:r>
            </a:p>
          </p:txBody>
        </p:sp>
        <p:pic>
          <p:nvPicPr>
            <p:cNvPr id="12" name="Picture 11">
              <a:extLst>
                <a:ext uri="{FF2B5EF4-FFF2-40B4-BE49-F238E27FC236}">
                  <a16:creationId xmlns:a16="http://schemas.microsoft.com/office/drawing/2014/main" id="{8E2105A2-3C97-F443-E385-BD9E991B927F}"/>
                </a:ext>
              </a:extLst>
            </p:cNvPr>
            <p:cNvPicPr>
              <a:picLocks noChangeAspect="1"/>
            </p:cNvPicPr>
            <p:nvPr/>
          </p:nvPicPr>
          <p:blipFill>
            <a:blip r:embed="rId4"/>
            <a:stretch>
              <a:fillRect/>
            </a:stretch>
          </p:blipFill>
          <p:spPr>
            <a:xfrm>
              <a:off x="2307048" y="1718765"/>
              <a:ext cx="171474" cy="171474"/>
            </a:xfrm>
            <a:prstGeom prst="rect">
              <a:avLst/>
            </a:prstGeom>
          </p:spPr>
        </p:pic>
      </p:grpSp>
      <p:grpSp>
        <p:nvGrpSpPr>
          <p:cNvPr id="32" name="Group 31">
            <a:extLst>
              <a:ext uri="{FF2B5EF4-FFF2-40B4-BE49-F238E27FC236}">
                <a16:creationId xmlns:a16="http://schemas.microsoft.com/office/drawing/2014/main" id="{FAC2022A-B480-46AA-0315-227EA6284176}"/>
              </a:ext>
            </a:extLst>
          </p:cNvPr>
          <p:cNvGrpSpPr/>
          <p:nvPr/>
        </p:nvGrpSpPr>
        <p:grpSpPr>
          <a:xfrm>
            <a:off x="4767164" y="2367446"/>
            <a:ext cx="2823417" cy="1661993"/>
            <a:chOff x="441794" y="268439"/>
            <a:chExt cx="2823417" cy="1661993"/>
          </a:xfrm>
        </p:grpSpPr>
        <p:grpSp>
          <p:nvGrpSpPr>
            <p:cNvPr id="33" name="Group 32">
              <a:extLst>
                <a:ext uri="{FF2B5EF4-FFF2-40B4-BE49-F238E27FC236}">
                  <a16:creationId xmlns:a16="http://schemas.microsoft.com/office/drawing/2014/main" id="{1EED1B1A-5EDF-60D4-AC5D-D667E2B1EA31}"/>
                </a:ext>
              </a:extLst>
            </p:cNvPr>
            <p:cNvGrpSpPr/>
            <p:nvPr/>
          </p:nvGrpSpPr>
          <p:grpSpPr>
            <a:xfrm>
              <a:off x="441794" y="268439"/>
              <a:ext cx="2823417" cy="1661993"/>
              <a:chOff x="194791" y="648964"/>
              <a:chExt cx="2823417" cy="1661993"/>
            </a:xfrm>
          </p:grpSpPr>
          <p:sp>
            <p:nvSpPr>
              <p:cNvPr id="35" name="TextBox 34">
                <a:extLst>
                  <a:ext uri="{FF2B5EF4-FFF2-40B4-BE49-F238E27FC236}">
                    <a16:creationId xmlns:a16="http://schemas.microsoft.com/office/drawing/2014/main" id="{E1E03DAF-84A9-3BB0-0514-E5DBD379B0B1}"/>
                  </a:ext>
                </a:extLst>
              </p:cNvPr>
              <p:cNvSpPr txBox="1"/>
              <p:nvPr/>
            </p:nvSpPr>
            <p:spPr>
              <a:xfrm>
                <a:off x="194791" y="648964"/>
                <a:ext cx="2823417" cy="1661993"/>
              </a:xfrm>
              <a:prstGeom prst="rect">
                <a:avLst/>
              </a:prstGeom>
              <a:solidFill>
                <a:srgbClr val="164F52"/>
              </a:solidFill>
            </p:spPr>
            <p:txBody>
              <a:bodyPr wrap="square" rtlCol="0">
                <a:spAutoFit/>
              </a:bodyPr>
              <a:lstStyle/>
              <a:p>
                <a:r>
                  <a:rPr lang="zh-TW" sz="2400" b="1" dirty="0">
                    <a:solidFill>
                      <a:schemeClr val="bg1"/>
                    </a:solidFill>
                    <a:latin typeface="Calibri Light" panose="020F0302020204030204" pitchFamily="34" charset="0"/>
                    <a:ea typeface="PMingLiU"/>
                    <a:cs typeface="Calibri Light" panose="020F0302020204030204" pitchFamily="34" charset="0"/>
                  </a:rPr>
                  <a:t>分会干部培训</a:t>
                </a:r>
              </a:p>
              <a:p>
                <a:endParaRPr lang="en-US" sz="2400" b="1" dirty="0">
                  <a:solidFill>
                    <a:schemeClr val="bg1"/>
                  </a:solidFill>
                  <a:latin typeface="Calibri Light" panose="020F0302020204030204" pitchFamily="34" charset="0"/>
                  <a:cs typeface="Calibri Light" panose="020F0302020204030204" pitchFamily="34" charset="0"/>
                </a:endParaRPr>
              </a:p>
              <a:p>
                <a:r>
                  <a:rPr lang="zh-TW" sz="1200" b="1" dirty="0">
                    <a:solidFill>
                      <a:schemeClr val="bg1"/>
                    </a:solidFill>
                    <a:latin typeface="Calibri Light" panose="020F0302020204030204" pitchFamily="34" charset="0"/>
                    <a:ea typeface="PMingLiU"/>
                    <a:cs typeface="Calibri Light" panose="020F0302020204030204" pitchFamily="34" charset="0"/>
                  </a:rPr>
                  <a:t>		</a:t>
                </a:r>
              </a:p>
              <a:p>
                <a:r>
                  <a:rPr lang="zh-TW" sz="1200" b="1" dirty="0">
                    <a:solidFill>
                      <a:schemeClr val="bg1"/>
                    </a:solidFill>
                    <a:latin typeface="Calibri Light" panose="020F0302020204030204" pitchFamily="34" charset="0"/>
                    <a:ea typeface="PMingLiU"/>
                    <a:cs typeface="Calibri Light" panose="020F0302020204030204" pitchFamily="34" charset="0"/>
                  </a:rPr>
                  <a:t>		</a:t>
                </a:r>
                <a:r>
                  <a:rPr lang="zh-TW" sz="1000" b="1" dirty="0">
                    <a:solidFill>
                      <a:schemeClr val="bg1"/>
                    </a:solidFill>
                    <a:latin typeface="Calibri Light" panose="020F0302020204030204" pitchFamily="34" charset="0"/>
                    <a:ea typeface="PMingLiU"/>
                    <a:cs typeface="Calibri Light" panose="020F0302020204030204" pitchFamily="34" charset="0"/>
                  </a:rPr>
                  <a:t>详情</a:t>
                </a:r>
              </a:p>
              <a:p>
                <a:endParaRPr lang="en-US" sz="1000" b="1" dirty="0">
                  <a:solidFill>
                    <a:schemeClr val="bg1"/>
                  </a:solidFill>
                  <a:latin typeface="Calibri Light" panose="020F0302020204030204" pitchFamily="34" charset="0"/>
                  <a:cs typeface="Calibri Light" panose="020F0302020204030204" pitchFamily="34" charset="0"/>
                </a:endParaRPr>
              </a:p>
              <a:p>
                <a:endParaRPr lang="en-US" sz="1000" b="1" dirty="0">
                  <a:solidFill>
                    <a:schemeClr val="bg1"/>
                  </a:solidFill>
                  <a:latin typeface="Calibri Light" panose="020F0302020204030204" pitchFamily="34" charset="0"/>
                  <a:cs typeface="Calibri Light" panose="020F0302020204030204" pitchFamily="34" charset="0"/>
                </a:endParaRPr>
              </a:p>
              <a:p>
                <a:endParaRPr lang="en-US" sz="1000" b="1" dirty="0">
                  <a:solidFill>
                    <a:schemeClr val="bg1"/>
                  </a:solidFill>
                  <a:latin typeface="Calibri Light" panose="020F0302020204030204" pitchFamily="34" charset="0"/>
                  <a:cs typeface="Calibri Light" panose="020F0302020204030204" pitchFamily="34" charset="0"/>
                </a:endParaRPr>
              </a:p>
            </p:txBody>
          </p:sp>
          <p:sp>
            <p:nvSpPr>
              <p:cNvPr id="36" name="Rectangle: Rounded Corners 35">
                <a:extLst>
                  <a:ext uri="{FF2B5EF4-FFF2-40B4-BE49-F238E27FC236}">
                    <a16:creationId xmlns:a16="http://schemas.microsoft.com/office/drawing/2014/main" id="{F4EEB7D0-151B-245F-148C-FC2AE5291FD1}"/>
                  </a:ext>
                </a:extLst>
              </p:cNvPr>
              <p:cNvSpPr/>
              <p:nvPr/>
            </p:nvSpPr>
            <p:spPr bwMode="auto">
              <a:xfrm>
                <a:off x="328604" y="1606573"/>
                <a:ext cx="1225296" cy="310896"/>
              </a:xfrm>
              <a:prstGeom prst="round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zh-TW" sz="1400" b="0" i="0" u="none" strike="noStrike" cap="none" normalizeH="0" dirty="0">
                    <a:ln>
                      <a:noFill/>
                    </a:ln>
                    <a:solidFill>
                      <a:srgbClr val="404040"/>
                    </a:solidFill>
                    <a:latin typeface="Calibri Light" panose="020F0302020204030204" pitchFamily="34" charset="0"/>
                    <a:ea typeface="PMingLiU" pitchFamily="84" charset="-128"/>
                    <a:cs typeface="Calibri Light" panose="020F0302020204030204" pitchFamily="34" charset="0"/>
                  </a:rPr>
                  <a:t>开始课程</a:t>
                </a:r>
              </a:p>
            </p:txBody>
          </p:sp>
        </p:grpSp>
        <p:pic>
          <p:nvPicPr>
            <p:cNvPr id="34" name="Picture 33">
              <a:extLst>
                <a:ext uri="{FF2B5EF4-FFF2-40B4-BE49-F238E27FC236}">
                  <a16:creationId xmlns:a16="http://schemas.microsoft.com/office/drawing/2014/main" id="{3CF7E7FF-8DB8-3B0D-2E2F-B0DC1DC410B4}"/>
                </a:ext>
              </a:extLst>
            </p:cNvPr>
            <p:cNvPicPr>
              <a:picLocks noChangeAspect="1"/>
            </p:cNvPicPr>
            <p:nvPr/>
          </p:nvPicPr>
          <p:blipFill>
            <a:blip r:embed="rId5"/>
            <a:stretch>
              <a:fillRect/>
            </a:stretch>
          </p:blipFill>
          <p:spPr>
            <a:xfrm>
              <a:off x="2800890" y="1276384"/>
              <a:ext cx="142895" cy="161948"/>
            </a:xfrm>
            <a:prstGeom prst="rect">
              <a:avLst/>
            </a:prstGeom>
          </p:spPr>
        </p:pic>
      </p:grpSp>
      <p:grpSp>
        <p:nvGrpSpPr>
          <p:cNvPr id="37" name="Group 36">
            <a:extLst>
              <a:ext uri="{FF2B5EF4-FFF2-40B4-BE49-F238E27FC236}">
                <a16:creationId xmlns:a16="http://schemas.microsoft.com/office/drawing/2014/main" id="{74CAA95A-CC6A-71FF-6197-1C71C4E0CFCD}"/>
              </a:ext>
            </a:extLst>
          </p:cNvPr>
          <p:cNvGrpSpPr/>
          <p:nvPr/>
        </p:nvGrpSpPr>
        <p:grpSpPr>
          <a:xfrm>
            <a:off x="4877991" y="4912570"/>
            <a:ext cx="2823417" cy="1323439"/>
            <a:chOff x="1246711" y="5026062"/>
            <a:chExt cx="2823417" cy="1323439"/>
          </a:xfrm>
        </p:grpSpPr>
        <p:sp>
          <p:nvSpPr>
            <p:cNvPr id="38" name="TextBox 37">
              <a:extLst>
                <a:ext uri="{FF2B5EF4-FFF2-40B4-BE49-F238E27FC236}">
                  <a16:creationId xmlns:a16="http://schemas.microsoft.com/office/drawing/2014/main" id="{43472902-5981-2422-8B9F-85E13358007A}"/>
                </a:ext>
              </a:extLst>
            </p:cNvPr>
            <p:cNvSpPr txBox="1"/>
            <p:nvPr/>
          </p:nvSpPr>
          <p:spPr>
            <a:xfrm>
              <a:off x="1246711" y="5026062"/>
              <a:ext cx="2823417" cy="1323439"/>
            </a:xfrm>
            <a:prstGeom prst="rect">
              <a:avLst/>
            </a:prstGeom>
            <a:solidFill>
              <a:srgbClr val="E6AF00"/>
            </a:solidFill>
          </p:spPr>
          <p:txBody>
            <a:bodyPr wrap="square" rtlCol="0">
              <a:spAutoFit/>
            </a:bodyPr>
            <a:lstStyle/>
            <a:p>
              <a:pPr algn="ctr"/>
              <a:r>
                <a:rPr lang="zh-TW" sz="2400" b="1" dirty="0">
                  <a:solidFill>
                    <a:schemeClr val="bg1"/>
                  </a:solidFill>
                  <a:latin typeface="Calibri Light" panose="020F0302020204030204" pitchFamily="34" charset="0"/>
                  <a:ea typeface="PMingLiU"/>
                  <a:cs typeface="Calibri Light" panose="020F0302020204030204" pitchFamily="34" charset="0"/>
                </a:rPr>
                <a:t>分会秘书职责</a:t>
              </a:r>
            </a:p>
            <a:p>
              <a:endParaRPr lang="en-US" sz="2400" b="1" dirty="0">
                <a:solidFill>
                  <a:schemeClr val="bg1"/>
                </a:solidFill>
                <a:latin typeface="Calibri Light" panose="020F0302020204030204" pitchFamily="34" charset="0"/>
                <a:cs typeface="Calibri Light" panose="020F0302020204030204" pitchFamily="34" charset="0"/>
              </a:endParaRPr>
            </a:p>
            <a:p>
              <a:r>
                <a:rPr lang="zh-TW" sz="1200" b="1" dirty="0">
                  <a:solidFill>
                    <a:schemeClr val="bg1"/>
                  </a:solidFill>
                  <a:latin typeface="Calibri Light" panose="020F0302020204030204" pitchFamily="34" charset="0"/>
                  <a:ea typeface="PMingLiU"/>
                  <a:cs typeface="Calibri Light" panose="020F0302020204030204" pitchFamily="34" charset="0"/>
                </a:rPr>
                <a:t>		</a:t>
              </a:r>
              <a:r>
                <a:rPr lang="zh-TW" sz="1000" b="1" dirty="0">
                  <a:solidFill>
                    <a:schemeClr val="bg1"/>
                  </a:solidFill>
                  <a:latin typeface="Calibri Light" panose="020F0302020204030204" pitchFamily="34" charset="0"/>
                  <a:ea typeface="PMingLiU"/>
                  <a:cs typeface="Calibri Light" panose="020F0302020204030204" pitchFamily="34" charset="0"/>
                </a:rPr>
                <a:t>详情</a:t>
              </a:r>
            </a:p>
            <a:p>
              <a:endParaRPr lang="en-US" sz="1000" b="1" dirty="0">
                <a:solidFill>
                  <a:schemeClr val="bg1"/>
                </a:solidFill>
                <a:latin typeface="Calibri Light" panose="020F0302020204030204" pitchFamily="34" charset="0"/>
                <a:cs typeface="Calibri Light" panose="020F0302020204030204" pitchFamily="34" charset="0"/>
              </a:endParaRPr>
            </a:p>
            <a:p>
              <a:endParaRPr lang="en-US" sz="1000" b="1" dirty="0">
                <a:solidFill>
                  <a:schemeClr val="bg1"/>
                </a:solidFill>
                <a:latin typeface="Calibri Light" panose="020F0302020204030204" pitchFamily="34" charset="0"/>
                <a:cs typeface="Calibri Light" panose="020F0302020204030204" pitchFamily="34" charset="0"/>
              </a:endParaRPr>
            </a:p>
          </p:txBody>
        </p:sp>
        <p:sp>
          <p:nvSpPr>
            <p:cNvPr id="39" name="Rectangle: Rounded Corners 38">
              <a:extLst>
                <a:ext uri="{FF2B5EF4-FFF2-40B4-BE49-F238E27FC236}">
                  <a16:creationId xmlns:a16="http://schemas.microsoft.com/office/drawing/2014/main" id="{8D5BD009-313C-18E1-67EA-AF92F1EF35DF}"/>
                </a:ext>
              </a:extLst>
            </p:cNvPr>
            <p:cNvSpPr/>
            <p:nvPr/>
          </p:nvSpPr>
          <p:spPr bwMode="auto">
            <a:xfrm>
              <a:off x="1433123" y="5775372"/>
              <a:ext cx="1225296" cy="310896"/>
            </a:xfrm>
            <a:prstGeom prst="round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zh-TW" sz="1400" b="0" i="0" u="none" strike="noStrike" cap="none" normalizeH="0" dirty="0">
                  <a:ln>
                    <a:noFill/>
                  </a:ln>
                  <a:solidFill>
                    <a:srgbClr val="404040"/>
                  </a:solidFill>
                  <a:latin typeface="Calibri Light" panose="020F0302020204030204" pitchFamily="34" charset="0"/>
                  <a:ea typeface="PMingLiU" pitchFamily="84" charset="-128"/>
                  <a:cs typeface="Calibri Light" panose="020F0302020204030204" pitchFamily="34" charset="0"/>
                </a:rPr>
                <a:t>开始课程</a:t>
              </a:r>
            </a:p>
          </p:txBody>
        </p:sp>
        <p:pic>
          <p:nvPicPr>
            <p:cNvPr id="40" name="Picture 39">
              <a:extLst>
                <a:ext uri="{FF2B5EF4-FFF2-40B4-BE49-F238E27FC236}">
                  <a16:creationId xmlns:a16="http://schemas.microsoft.com/office/drawing/2014/main" id="{4F8549CC-75F5-EA67-9374-2A2A3C86E469}"/>
                </a:ext>
              </a:extLst>
            </p:cNvPr>
            <p:cNvPicPr>
              <a:picLocks noChangeAspect="1"/>
            </p:cNvPicPr>
            <p:nvPr/>
          </p:nvPicPr>
          <p:blipFill>
            <a:blip r:embed="rId6"/>
            <a:stretch>
              <a:fillRect/>
            </a:stretch>
          </p:blipFill>
          <p:spPr>
            <a:xfrm>
              <a:off x="3561664" y="5854609"/>
              <a:ext cx="152421" cy="152421"/>
            </a:xfrm>
            <a:prstGeom prst="rect">
              <a:avLst/>
            </a:prstGeom>
          </p:spPr>
        </p:pic>
      </p:grpSp>
      <p:grpSp>
        <p:nvGrpSpPr>
          <p:cNvPr id="41" name="Group 40">
            <a:extLst>
              <a:ext uri="{FF2B5EF4-FFF2-40B4-BE49-F238E27FC236}">
                <a16:creationId xmlns:a16="http://schemas.microsoft.com/office/drawing/2014/main" id="{0C2BB720-B2C2-2A09-26A0-C701CAF6F66C}"/>
              </a:ext>
            </a:extLst>
          </p:cNvPr>
          <p:cNvGrpSpPr/>
          <p:nvPr/>
        </p:nvGrpSpPr>
        <p:grpSpPr>
          <a:xfrm>
            <a:off x="8903447" y="3871488"/>
            <a:ext cx="2823417" cy="1323439"/>
            <a:chOff x="9017592" y="1658017"/>
            <a:chExt cx="2823417" cy="1323439"/>
          </a:xfrm>
        </p:grpSpPr>
        <p:grpSp>
          <p:nvGrpSpPr>
            <p:cNvPr id="42" name="Group 41">
              <a:extLst>
                <a:ext uri="{FF2B5EF4-FFF2-40B4-BE49-F238E27FC236}">
                  <a16:creationId xmlns:a16="http://schemas.microsoft.com/office/drawing/2014/main" id="{9D57BAD9-B29E-85AE-FD78-63BD32832D70}"/>
                </a:ext>
              </a:extLst>
            </p:cNvPr>
            <p:cNvGrpSpPr/>
            <p:nvPr/>
          </p:nvGrpSpPr>
          <p:grpSpPr>
            <a:xfrm>
              <a:off x="9017592" y="1658017"/>
              <a:ext cx="2823417" cy="1323439"/>
              <a:chOff x="129330" y="1077179"/>
              <a:chExt cx="2823417" cy="1323439"/>
            </a:xfrm>
            <a:solidFill>
              <a:srgbClr val="13B9B5"/>
            </a:solidFill>
          </p:grpSpPr>
          <p:sp>
            <p:nvSpPr>
              <p:cNvPr id="44" name="TextBox 43">
                <a:extLst>
                  <a:ext uri="{FF2B5EF4-FFF2-40B4-BE49-F238E27FC236}">
                    <a16:creationId xmlns:a16="http://schemas.microsoft.com/office/drawing/2014/main" id="{4D7AF808-0A07-CA47-B4AD-208558501F29}"/>
                  </a:ext>
                </a:extLst>
              </p:cNvPr>
              <p:cNvSpPr txBox="1"/>
              <p:nvPr/>
            </p:nvSpPr>
            <p:spPr>
              <a:xfrm>
                <a:off x="129330" y="1077179"/>
                <a:ext cx="2823417" cy="1323439"/>
              </a:xfrm>
              <a:prstGeom prst="rect">
                <a:avLst/>
              </a:prstGeom>
              <a:solidFill>
                <a:srgbClr val="11ABA7"/>
              </a:solidFill>
            </p:spPr>
            <p:txBody>
              <a:bodyPr wrap="square" rtlCol="0">
                <a:spAutoFit/>
              </a:bodyPr>
              <a:lstStyle/>
              <a:p>
                <a:pPr algn="ctr"/>
                <a:r>
                  <a:rPr lang="zh-TW" sz="2400" b="1" dirty="0">
                    <a:solidFill>
                      <a:schemeClr val="bg1"/>
                    </a:solidFill>
                    <a:latin typeface="Calibri Light" panose="020F0302020204030204" pitchFamily="34" charset="0"/>
                    <a:ea typeface="PMingLiU"/>
                    <a:cs typeface="Calibri Light" panose="020F0302020204030204" pitchFamily="34" charset="0"/>
                  </a:rPr>
                  <a:t>分会财务职责</a:t>
                </a:r>
              </a:p>
              <a:p>
                <a:endParaRPr lang="en-US" sz="2400" b="1" dirty="0">
                  <a:solidFill>
                    <a:schemeClr val="bg1"/>
                  </a:solidFill>
                  <a:latin typeface="Calibri Light" panose="020F0302020204030204" pitchFamily="34" charset="0"/>
                  <a:cs typeface="Calibri Light" panose="020F0302020204030204" pitchFamily="34" charset="0"/>
                </a:endParaRPr>
              </a:p>
              <a:p>
                <a:r>
                  <a:rPr lang="zh-TW" sz="1200" b="1" dirty="0">
                    <a:solidFill>
                      <a:schemeClr val="bg1"/>
                    </a:solidFill>
                    <a:latin typeface="Calibri Light" panose="020F0302020204030204" pitchFamily="34" charset="0"/>
                    <a:ea typeface="PMingLiU"/>
                    <a:cs typeface="Calibri Light" panose="020F0302020204030204" pitchFamily="34" charset="0"/>
                  </a:rPr>
                  <a:t>		</a:t>
                </a:r>
                <a:r>
                  <a:rPr lang="zh-TW" sz="1000" b="1" dirty="0">
                    <a:solidFill>
                      <a:schemeClr val="bg1"/>
                    </a:solidFill>
                    <a:latin typeface="Calibri Light" panose="020F0302020204030204" pitchFamily="34" charset="0"/>
                    <a:ea typeface="PMingLiU"/>
                    <a:cs typeface="Calibri Light" panose="020F0302020204030204" pitchFamily="34" charset="0"/>
                  </a:rPr>
                  <a:t>详情</a:t>
                </a:r>
              </a:p>
              <a:p>
                <a:endParaRPr lang="en-US" sz="1000" b="1" dirty="0">
                  <a:solidFill>
                    <a:schemeClr val="bg1"/>
                  </a:solidFill>
                  <a:latin typeface="Calibri Light" panose="020F0302020204030204" pitchFamily="34" charset="0"/>
                  <a:cs typeface="Calibri Light" panose="020F0302020204030204" pitchFamily="34" charset="0"/>
                </a:endParaRPr>
              </a:p>
              <a:p>
                <a:endParaRPr lang="en-US" sz="1000" b="1" dirty="0">
                  <a:solidFill>
                    <a:schemeClr val="bg1"/>
                  </a:solidFill>
                  <a:latin typeface="Calibri Light" panose="020F0302020204030204" pitchFamily="34" charset="0"/>
                  <a:cs typeface="Calibri Light" panose="020F0302020204030204" pitchFamily="34" charset="0"/>
                </a:endParaRPr>
              </a:p>
            </p:txBody>
          </p:sp>
          <p:sp>
            <p:nvSpPr>
              <p:cNvPr id="45" name="Rectangle: Rounded Corners 44">
                <a:extLst>
                  <a:ext uri="{FF2B5EF4-FFF2-40B4-BE49-F238E27FC236}">
                    <a16:creationId xmlns:a16="http://schemas.microsoft.com/office/drawing/2014/main" id="{8D0775E2-0959-2C6B-908E-EF964820612D}"/>
                  </a:ext>
                </a:extLst>
              </p:cNvPr>
              <p:cNvSpPr/>
              <p:nvPr/>
            </p:nvSpPr>
            <p:spPr bwMode="auto">
              <a:xfrm>
                <a:off x="257422" y="1846961"/>
                <a:ext cx="1225296" cy="310896"/>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zh-TW" sz="1400" b="0" i="0" u="none" strike="noStrike" cap="none" normalizeH="0" dirty="0">
                    <a:ln>
                      <a:noFill/>
                    </a:ln>
                    <a:solidFill>
                      <a:srgbClr val="404040"/>
                    </a:solidFill>
                    <a:latin typeface="Calibri Light" panose="020F0302020204030204" pitchFamily="34" charset="0"/>
                    <a:ea typeface="PMingLiU" pitchFamily="84" charset="-128"/>
                    <a:cs typeface="Calibri Light" panose="020F0302020204030204" pitchFamily="34" charset="0"/>
                  </a:rPr>
                  <a:t>开始课程</a:t>
                </a:r>
              </a:p>
            </p:txBody>
          </p:sp>
        </p:grpSp>
        <p:pic>
          <p:nvPicPr>
            <p:cNvPr id="43" name="Picture 42">
              <a:extLst>
                <a:ext uri="{FF2B5EF4-FFF2-40B4-BE49-F238E27FC236}">
                  <a16:creationId xmlns:a16="http://schemas.microsoft.com/office/drawing/2014/main" id="{C4E1645B-D5C3-268B-91B8-01752AF2C03B}"/>
                </a:ext>
              </a:extLst>
            </p:cNvPr>
            <p:cNvPicPr>
              <a:picLocks noChangeAspect="1"/>
            </p:cNvPicPr>
            <p:nvPr/>
          </p:nvPicPr>
          <p:blipFill>
            <a:blip r:embed="rId7"/>
            <a:stretch>
              <a:fillRect/>
            </a:stretch>
          </p:blipFill>
          <p:spPr>
            <a:xfrm>
              <a:off x="11300840" y="2461653"/>
              <a:ext cx="142895" cy="190527"/>
            </a:xfrm>
            <a:prstGeom prst="rect">
              <a:avLst/>
            </a:prstGeom>
            <a:solidFill>
              <a:schemeClr val="accent5">
                <a:lumMod val="75000"/>
              </a:schemeClr>
            </a:solidFill>
          </p:spPr>
        </p:pic>
      </p:grpSp>
    </p:spTree>
    <p:extLst>
      <p:ext uri="{BB962C8B-B14F-4D97-AF65-F5344CB8AC3E}">
        <p14:creationId xmlns:p14="http://schemas.microsoft.com/office/powerpoint/2010/main" val="1380584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6889894" y="294469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625665" y="1023884"/>
            <a:ext cx="4720359" cy="180520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4200" kern="0" dirty="0">
                <a:solidFill>
                  <a:srgbClr val="00338D"/>
                </a:solidFill>
                <a:latin typeface="Arial" panose="020B0604020202020204" pitchFamily="34" charset="0"/>
                <a:cs typeface="Arial" panose="020B0604020202020204" pitchFamily="34" charset="0"/>
              </a:rPr>
              <a:t>Identify Key Concepts of Club Officer Training </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8" y="1000557"/>
            <a:ext cx="4084118" cy="1046440"/>
          </a:xfrm>
          <a:prstGeom prst="rect">
            <a:avLst/>
          </a:prstGeom>
          <a:noFill/>
        </p:spPr>
        <p:txBody>
          <a:bodyPr wrap="square" rtlCol="0">
            <a:spAutoFit/>
          </a:bodyPr>
          <a:lstStyle/>
          <a:p>
            <a:r>
              <a:rPr lang="zh-TW" sz="3200" b="1" dirty="0">
                <a:solidFill>
                  <a:schemeClr val="bg1"/>
                </a:solidFill>
                <a:latin typeface="Calibri Light" panose="020F0302020204030204" pitchFamily="34" charset="0"/>
                <a:ea typeface="PMingLiU" charset="0"/>
                <a:cs typeface="Calibri Light" panose="020F0302020204030204" pitchFamily="34" charset="0"/>
              </a:rPr>
              <a:t>练习 2 – 第 9 页</a:t>
            </a:r>
          </a:p>
          <a:p>
            <a:endParaRPr lang="en-US" sz="3000" dirty="0" err="1"/>
          </a:p>
        </p:txBody>
      </p:sp>
      <p:sp>
        <p:nvSpPr>
          <p:cNvPr id="10" name="TextBox 9">
            <a:extLst>
              <a:ext uri="{FF2B5EF4-FFF2-40B4-BE49-F238E27FC236}">
                <a16:creationId xmlns:a16="http://schemas.microsoft.com/office/drawing/2014/main" id="{E7623954-E047-8716-B87A-F48154685632}"/>
              </a:ext>
            </a:extLst>
          </p:cNvPr>
          <p:cNvSpPr txBox="1"/>
          <p:nvPr/>
        </p:nvSpPr>
        <p:spPr>
          <a:xfrm>
            <a:off x="434350" y="2525199"/>
            <a:ext cx="3371914" cy="1569660"/>
          </a:xfrm>
          <a:prstGeom prst="rect">
            <a:avLst/>
          </a:prstGeom>
          <a:noFill/>
        </p:spPr>
        <p:txBody>
          <a:bodyPr wrap="square" rtlCol="0">
            <a:spAutoFit/>
          </a:bodyPr>
          <a:lstStyle/>
          <a:p>
            <a:pPr>
              <a:spcBef>
                <a:spcPct val="50000"/>
              </a:spcBef>
            </a:pPr>
            <a:r>
              <a:rPr lang="zh-TW" sz="2400" i="1" dirty="0">
                <a:solidFill>
                  <a:srgbClr val="EBB700"/>
                </a:solidFill>
                <a:latin typeface="Calibri Light" panose="020F0302020204030204" pitchFamily="34" charset="0"/>
                <a:ea typeface="PMingLiU" panose="020B0502040204020203" pitchFamily="34" charset="0"/>
                <a:cs typeface="Calibri Light" panose="020F0302020204030204" pitchFamily="34" charset="0"/>
              </a:rPr>
              <a:t>在检阅课程以后，确定至少三个您认为对新分会干部最有价值的项目或概念。 </a:t>
            </a:r>
          </a:p>
        </p:txBody>
      </p:sp>
      <p:sp>
        <p:nvSpPr>
          <p:cNvPr id="12" name="TextBox 11">
            <a:extLst>
              <a:ext uri="{FF2B5EF4-FFF2-40B4-BE49-F238E27FC236}">
                <a16:creationId xmlns:a16="http://schemas.microsoft.com/office/drawing/2014/main" id="{C2E849FE-D529-EA53-D0D0-E2CD9DCE4531}"/>
              </a:ext>
            </a:extLst>
          </p:cNvPr>
          <p:cNvSpPr txBox="1"/>
          <p:nvPr/>
        </p:nvSpPr>
        <p:spPr>
          <a:xfrm>
            <a:off x="5242161" y="3429000"/>
            <a:ext cx="5917390" cy="2369880"/>
          </a:xfrm>
          <a:prstGeom prst="rect">
            <a:avLst/>
          </a:prstGeom>
          <a:noFill/>
        </p:spPr>
        <p:txBody>
          <a:bodyPr wrap="square" rtlCol="0">
            <a:spAutoFit/>
          </a:bodyPr>
          <a:lstStyle/>
          <a:p>
            <a:pPr>
              <a:spcAft>
                <a:spcPts val="600"/>
              </a:spcAft>
            </a:pPr>
            <a:endParaRPr lang="en-US" altLang="en-US" dirty="0">
              <a:solidFill>
                <a:srgbClr val="002060"/>
              </a:solidFill>
              <a:latin typeface="Arial" panose="020B0604020202020204" pitchFamily="34" charset="0"/>
              <a:cs typeface="Arial" panose="020B0604020202020204" pitchFamily="34" charset="0"/>
            </a:endParaRPr>
          </a:p>
          <a:p>
            <a:pPr>
              <a:spcAft>
                <a:spcPts val="600"/>
              </a:spcAft>
            </a:pPr>
            <a:r>
              <a:rPr lang="en-US" altLang="en-US" dirty="0">
                <a:solidFill>
                  <a:srgbClr val="002060"/>
                </a:solidFill>
                <a:latin typeface="Arial" panose="020B0604020202020204" pitchFamily="34" charset="0"/>
                <a:cs typeface="Arial" panose="020B0604020202020204" pitchFamily="34" charset="0"/>
              </a:rPr>
              <a:t>What is the most important information to share with the club president? </a:t>
            </a:r>
          </a:p>
          <a:p>
            <a:pPr>
              <a:spcAft>
                <a:spcPts val="600"/>
              </a:spcAft>
            </a:pPr>
            <a:endParaRPr lang="en-US" altLang="en-US" dirty="0">
              <a:solidFill>
                <a:srgbClr val="002060"/>
              </a:solidFill>
              <a:latin typeface="Arial" panose="020B0604020202020204" pitchFamily="34" charset="0"/>
              <a:cs typeface="Arial" panose="020B0604020202020204" pitchFamily="34" charset="0"/>
            </a:endParaRPr>
          </a:p>
          <a:p>
            <a:pPr>
              <a:spcAft>
                <a:spcPts val="600"/>
              </a:spcAft>
            </a:pPr>
            <a:r>
              <a:rPr lang="en-US" altLang="en-US" dirty="0">
                <a:solidFill>
                  <a:srgbClr val="002060"/>
                </a:solidFill>
                <a:latin typeface="Arial" panose="020B0604020202020204" pitchFamily="34" charset="0"/>
                <a:cs typeface="Arial" panose="020B0604020202020204" pitchFamily="34" charset="0"/>
              </a:rPr>
              <a:t>What is the most important information to share with the club secretary? </a:t>
            </a:r>
          </a:p>
          <a:p>
            <a:pPr>
              <a:spcAft>
                <a:spcPts val="600"/>
              </a:spcAft>
            </a:pPr>
            <a:endParaRPr lang="en-US" altLang="en-US" sz="2000" dirty="0">
              <a:solidFill>
                <a:srgbClr val="54565A"/>
              </a:solidFill>
              <a:latin typeface="HelveticaNeueLT Std" panose="020B0604020202020204" pitchFamily="34" charset="0"/>
              <a:cs typeface="Arial" panose="020B0604020202020204" pitchFamily="34" charset="0"/>
            </a:endParaRPr>
          </a:p>
        </p:txBody>
      </p:sp>
    </p:spTree>
    <p:extLst>
      <p:ext uri="{BB962C8B-B14F-4D97-AF65-F5344CB8AC3E}">
        <p14:creationId xmlns:p14="http://schemas.microsoft.com/office/powerpoint/2010/main" val="4034672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11614"/>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518622" y="1430149"/>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934265" y="767676"/>
            <a:ext cx="4134551" cy="662473"/>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164306" lvl="1" indent="0">
              <a:buNone/>
            </a:pPr>
            <a:r>
              <a:rPr lang="zh-TW" sz="3200" b="1" dirty="0">
                <a:solidFill>
                  <a:srgbClr val="00338D"/>
                </a:solidFill>
                <a:latin typeface="Calibri Light" panose="020F0302020204030204" pitchFamily="34" charset="0"/>
                <a:ea typeface="PMingLiU"/>
                <a:cs typeface="Calibri Light" panose="020F0302020204030204" pitchFamily="34" charset="0"/>
              </a:rPr>
              <a:t>区及复合区训练资源</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1023884"/>
            <a:ext cx="4285835" cy="584775"/>
          </a:xfrm>
          <a:prstGeom prst="rect">
            <a:avLst/>
          </a:prstGeom>
          <a:noFill/>
        </p:spPr>
        <p:txBody>
          <a:bodyPr wrap="square" rtlCol="0">
            <a:spAutoFit/>
          </a:bodyPr>
          <a:lstStyle/>
          <a:p>
            <a:r>
              <a:rPr lang="zh-TW" sz="3200" b="1" dirty="0">
                <a:solidFill>
                  <a:schemeClr val="bg1"/>
                </a:solidFill>
                <a:latin typeface="Calibri Light" panose="020F0302020204030204" pitchFamily="34" charset="0"/>
                <a:ea typeface="PMingLiU" charset="0"/>
                <a:cs typeface="Calibri Light" panose="020F0302020204030204" pitchFamily="34" charset="0"/>
              </a:rPr>
              <a:t>练习 3 – 第 1</a:t>
            </a:r>
            <a:r>
              <a:rPr lang="en-US" altLang="zh-TW" sz="3200" b="1" dirty="0">
                <a:solidFill>
                  <a:schemeClr val="bg1"/>
                </a:solidFill>
                <a:latin typeface="Calibri Light" panose="020F0302020204030204" pitchFamily="34" charset="0"/>
                <a:ea typeface="PMingLiU" charset="0"/>
                <a:cs typeface="Calibri Light" panose="020F0302020204030204" pitchFamily="34" charset="0"/>
              </a:rPr>
              <a:t>0</a:t>
            </a:r>
            <a:r>
              <a:rPr lang="zh-TW" sz="3200" b="1" dirty="0">
                <a:solidFill>
                  <a:schemeClr val="bg1"/>
                </a:solidFill>
                <a:latin typeface="Calibri Light" panose="020F0302020204030204" pitchFamily="34" charset="0"/>
                <a:ea typeface="PMingLiU" charset="0"/>
                <a:cs typeface="Calibri Light" panose="020F0302020204030204" pitchFamily="34" charset="0"/>
              </a:rPr>
              <a:t> 页</a:t>
            </a:r>
          </a:p>
        </p:txBody>
      </p:sp>
      <p:sp>
        <p:nvSpPr>
          <p:cNvPr id="5" name="TextBox 4">
            <a:extLst>
              <a:ext uri="{FF2B5EF4-FFF2-40B4-BE49-F238E27FC236}">
                <a16:creationId xmlns:a16="http://schemas.microsoft.com/office/drawing/2014/main" id="{D01CCFE0-DBDC-892D-5696-39053078EB62}"/>
              </a:ext>
            </a:extLst>
          </p:cNvPr>
          <p:cNvSpPr txBox="1"/>
          <p:nvPr/>
        </p:nvSpPr>
        <p:spPr>
          <a:xfrm>
            <a:off x="654802" y="2090172"/>
            <a:ext cx="2774196" cy="1384995"/>
          </a:xfrm>
          <a:prstGeom prst="rect">
            <a:avLst/>
          </a:prstGeom>
          <a:noFill/>
        </p:spPr>
        <p:txBody>
          <a:bodyPr wrap="square" rtlCol="0">
            <a:spAutoFit/>
          </a:bodyPr>
          <a:lstStyle/>
          <a:p>
            <a:pPr>
              <a:spcAft>
                <a:spcPts val="1800"/>
              </a:spcAft>
            </a:pPr>
            <a:r>
              <a:rPr lang="zh-TW" sz="2800" i="1" dirty="0">
                <a:solidFill>
                  <a:srgbClr val="EBB700"/>
                </a:solidFill>
                <a:latin typeface="Calibri Light" panose="020F0302020204030204" pitchFamily="34" charset="0"/>
                <a:ea typeface="PMingLiU" panose="020B0502040204020203" pitchFamily="34" charset="0"/>
                <a:cs typeface="Calibri Light" panose="020F0302020204030204" pitchFamily="34" charset="0"/>
              </a:rPr>
              <a:t>列出在区和复合区阶层可以得到的训练资源。</a:t>
            </a:r>
            <a:endParaRPr lang="en-US" altLang="en-US" sz="4000" i="1" dirty="0">
              <a:solidFill>
                <a:srgbClr val="EBB700"/>
              </a:solidFill>
              <a:latin typeface="Arial" panose="020B0604020202020204" pitchFamily="34" charset="0"/>
              <a:ea typeface="Segoe UI" panose="020B0502040204020203" pitchFamily="34" charset="0"/>
              <a:cs typeface="Arial" panose="020B0604020202020204" pitchFamily="34" charset="0"/>
            </a:endParaRPr>
          </a:p>
        </p:txBody>
      </p:sp>
      <p:pic>
        <p:nvPicPr>
          <p:cNvPr id="10" name="Picture 9">
            <a:extLst>
              <a:ext uri="{FF2B5EF4-FFF2-40B4-BE49-F238E27FC236}">
                <a16:creationId xmlns:a16="http://schemas.microsoft.com/office/drawing/2014/main" id="{6E4E2361-33D9-CBAF-E2DB-977EB9C70281}"/>
              </a:ext>
            </a:extLst>
          </p:cNvPr>
          <p:cNvPicPr>
            <a:picLocks noChangeAspect="1"/>
          </p:cNvPicPr>
          <p:nvPr/>
        </p:nvPicPr>
        <p:blipFill>
          <a:blip r:embed="rId5"/>
          <a:stretch>
            <a:fillRect/>
          </a:stretch>
        </p:blipFill>
        <p:spPr>
          <a:xfrm>
            <a:off x="6616440" y="1731113"/>
            <a:ext cx="3828262" cy="4797793"/>
          </a:xfrm>
          <a:prstGeom prst="rect">
            <a:avLst/>
          </a:prstGeom>
          <a:ln>
            <a:solidFill>
              <a:srgbClr val="0000FF"/>
            </a:solidFill>
          </a:ln>
        </p:spPr>
      </p:pic>
    </p:spTree>
    <p:extLst>
      <p:ext uri="{BB962C8B-B14F-4D97-AF65-F5344CB8AC3E}">
        <p14:creationId xmlns:p14="http://schemas.microsoft.com/office/powerpoint/2010/main" val="2281169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20"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627617" y="2061389"/>
            <a:ext cx="7700605" cy="1270748"/>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4400" dirty="0">
                <a:solidFill>
                  <a:schemeClr val="bg1"/>
                </a:solidFill>
                <a:latin typeface="Calibri Light" panose="020F0302020204030204" pitchFamily="34" charset="0"/>
                <a:ea typeface="PMingLiU"/>
                <a:cs typeface="Calibri Light" panose="020F0302020204030204" pitchFamily="34" charset="0"/>
              </a:rPr>
              <a:t>第二部分：以良好的开始着手</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5" name="Rectangle 4">
            <a:extLst>
              <a:ext uri="{FF2B5EF4-FFF2-40B4-BE49-F238E27FC236}">
                <a16:creationId xmlns:a16="http://schemas.microsoft.com/office/drawing/2014/main" id="{B2BE8A3D-9065-45A5-6432-926C67E797A1}"/>
              </a:ext>
            </a:extLst>
          </p:cNvPr>
          <p:cNvSpPr/>
          <p:nvPr/>
        </p:nvSpPr>
        <p:spPr>
          <a:xfrm>
            <a:off x="3498905" y="3971333"/>
            <a:ext cx="5367174" cy="646331"/>
          </a:xfrm>
          <a:prstGeom prst="rect">
            <a:avLst/>
          </a:prstGeom>
        </p:spPr>
        <p:txBody>
          <a:bodyPr wrap="none">
            <a:spAutoFit/>
          </a:bodyPr>
          <a:lstStyle/>
          <a:p>
            <a:pPr algn="ctr"/>
            <a:r>
              <a:rPr lang="zh-TW" sz="3600" i="1" dirty="0">
                <a:solidFill>
                  <a:schemeClr val="bg1"/>
                </a:solidFill>
                <a:latin typeface="Calibri Light" panose="020F0302020204030204" pitchFamily="34" charset="0"/>
                <a:ea typeface="PMingLiU"/>
                <a:cs typeface="Calibri Light" panose="020F0302020204030204" pitchFamily="34" charset="0"/>
              </a:rPr>
              <a:t>有效率之分会运作的资源 </a:t>
            </a:r>
          </a:p>
        </p:txBody>
      </p:sp>
      <p:sp>
        <p:nvSpPr>
          <p:cNvPr id="7" name="TextBox 6">
            <a:extLst>
              <a:ext uri="{FF2B5EF4-FFF2-40B4-BE49-F238E27FC236}">
                <a16:creationId xmlns:a16="http://schemas.microsoft.com/office/drawing/2014/main" id="{7317CB5C-2F2E-A406-6F57-42B18FDC068B}"/>
              </a:ext>
            </a:extLst>
          </p:cNvPr>
          <p:cNvSpPr txBox="1"/>
          <p:nvPr/>
        </p:nvSpPr>
        <p:spPr>
          <a:xfrm>
            <a:off x="3871892" y="5057080"/>
            <a:ext cx="4448215" cy="830997"/>
          </a:xfrm>
          <a:prstGeom prst="rect">
            <a:avLst/>
          </a:prstGeom>
          <a:noFill/>
        </p:spPr>
        <p:txBody>
          <a:bodyPr wrap="square" rtlCol="0">
            <a:spAutoFit/>
          </a:bodyPr>
          <a:lstStyle/>
          <a:p>
            <a:pPr algn="ctr"/>
            <a:r>
              <a:rPr lang="zh-TW" b="1" i="1" dirty="0">
                <a:solidFill>
                  <a:schemeClr val="bg1"/>
                </a:solidFill>
                <a:latin typeface="Calibri Light" panose="020F0302020204030204" pitchFamily="34" charset="0"/>
                <a:ea typeface="PMingLiU"/>
                <a:cs typeface="Calibri Light" panose="020F0302020204030204" pitchFamily="34" charset="0"/>
              </a:rPr>
              <a:t>成为知道资源的资源。</a:t>
            </a:r>
          </a:p>
          <a:p>
            <a:endParaRPr lang="en-US" sz="3000" dirty="0" err="1"/>
          </a:p>
        </p:txBody>
      </p:sp>
    </p:spTree>
    <p:extLst>
      <p:ext uri="{BB962C8B-B14F-4D97-AF65-F5344CB8AC3E}">
        <p14:creationId xmlns:p14="http://schemas.microsoft.com/office/powerpoint/2010/main" val="3502054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dirty="0">
              <a:solidFill>
                <a:srgbClr val="00338D"/>
              </a:solidFill>
            </a:endParaRPr>
          </a:p>
        </p:txBody>
      </p:sp>
      <p:sp>
        <p:nvSpPr>
          <p:cNvPr id="2" name="Background - Solid">
            <a:extLst>
              <a:ext uri="{FF2B5EF4-FFF2-40B4-BE49-F238E27FC236}">
                <a16:creationId xmlns:a16="http://schemas.microsoft.com/office/drawing/2014/main" id="{C6661126-BB21-7E8E-DFA3-1FAE54F20B6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BE6F99E9-3F7D-9153-C735-2B013B0A886D}"/>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C1DA760A-4645-8AA6-F106-3791EB7FD8D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81" name="Picture 80" descr="http://www.lionsclubs.org/cs-assets/_files/images/logos/lionlogo_2c.jpg">
            <a:extLst>
              <a:ext uri="{FF2B5EF4-FFF2-40B4-BE49-F238E27FC236}">
                <a16:creationId xmlns:a16="http://schemas.microsoft.com/office/drawing/2014/main" id="{6A4E298E-D8F1-90BF-D856-F4CF3D19342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4225" y="868679"/>
            <a:ext cx="731196" cy="692284"/>
          </a:xfrm>
          <a:prstGeom prst="rect">
            <a:avLst/>
          </a:prstGeom>
          <a:noFill/>
          <a:ln>
            <a:noFill/>
          </a:ln>
        </p:spPr>
      </p:pic>
      <p:cxnSp>
        <p:nvCxnSpPr>
          <p:cNvPr id="39" name="Straight Connector 38">
            <a:extLst>
              <a:ext uri="{FF2B5EF4-FFF2-40B4-BE49-F238E27FC236}">
                <a16:creationId xmlns:a16="http://schemas.microsoft.com/office/drawing/2014/main" id="{F5219DA5-960F-C4D9-41B3-B4E7C563AD43}"/>
              </a:ext>
            </a:extLst>
          </p:cNvPr>
          <p:cNvCxnSpPr/>
          <p:nvPr/>
        </p:nvCxnSpPr>
        <p:spPr bwMode="auto">
          <a:xfrm flipH="1">
            <a:off x="7593140" y="3239127"/>
            <a:ext cx="26445" cy="1601932"/>
          </a:xfrm>
          <a:prstGeom prst="line">
            <a:avLst/>
          </a:prstGeom>
          <a:solidFill>
            <a:srgbClr val="FFFFFF"/>
          </a:solidFill>
          <a:ln w="15875" cap="flat" cmpd="sng" algn="ctr">
            <a:solidFill>
              <a:srgbClr val="0A5496"/>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3FD62718-EA55-432B-C202-BA59D408B283}"/>
              </a:ext>
            </a:extLst>
          </p:cNvPr>
          <p:cNvCxnSpPr>
            <a:endCxn id="113" idx="0"/>
          </p:cNvCxnSpPr>
          <p:nvPr/>
        </p:nvCxnSpPr>
        <p:spPr bwMode="auto">
          <a:xfrm flipH="1">
            <a:off x="5170996" y="3239827"/>
            <a:ext cx="10328" cy="2803543"/>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41" name="Rounded Rectangle 11">
            <a:extLst>
              <a:ext uri="{FF2B5EF4-FFF2-40B4-BE49-F238E27FC236}">
                <a16:creationId xmlns:a16="http://schemas.microsoft.com/office/drawing/2014/main" id="{20A0597E-3A84-ECC0-E656-C1C8A3B0833A}"/>
              </a:ext>
            </a:extLst>
          </p:cNvPr>
          <p:cNvSpPr>
            <a:spLocks/>
          </p:cNvSpPr>
          <p:nvPr/>
        </p:nvSpPr>
        <p:spPr bwMode="auto">
          <a:xfrm>
            <a:off x="4838117" y="4151568"/>
            <a:ext cx="762415" cy="630027"/>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585" indent="-609585" algn="ctr"/>
            <a:r>
              <a:rPr lang="zh-TW" sz="1051" dirty="0">
                <a:solidFill>
                  <a:schemeClr val="bg1"/>
                </a:solidFill>
                <a:latin typeface="Calibri Light" panose="020F0302020204030204" pitchFamily="34" charset="0"/>
                <a:ea typeface="PMingLiU" pitchFamily="84" charset="-128"/>
                <a:cs typeface="Calibri Light" panose="020F0302020204030204" pitchFamily="34" charset="0"/>
              </a:rPr>
              <a:t>财务</a:t>
            </a:r>
          </a:p>
        </p:txBody>
      </p:sp>
      <p:sp>
        <p:nvSpPr>
          <p:cNvPr id="42" name="Title 3">
            <a:extLst>
              <a:ext uri="{FF2B5EF4-FFF2-40B4-BE49-F238E27FC236}">
                <a16:creationId xmlns:a16="http://schemas.microsoft.com/office/drawing/2014/main" id="{D2C23906-6B91-56E5-1D0B-C147852AEEC2}"/>
              </a:ext>
            </a:extLst>
          </p:cNvPr>
          <p:cNvSpPr txBox="1">
            <a:spLocks/>
          </p:cNvSpPr>
          <p:nvPr/>
        </p:nvSpPr>
        <p:spPr>
          <a:xfrm>
            <a:off x="1741855" y="868679"/>
            <a:ext cx="5823562" cy="605964"/>
          </a:xfrm>
          <a:prstGeom prst="rect">
            <a:avLst/>
          </a:prstGeom>
        </p:spPr>
        <p:txBody>
          <a:bodyPr/>
          <a:lst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a:lstStyle>
          <a:p>
            <a:pPr algn="l"/>
            <a:r>
              <a:rPr lang="zh-TW" sz="3600" b="1" kern="0" dirty="0">
                <a:solidFill>
                  <a:srgbClr val="00338D"/>
                </a:solidFill>
                <a:latin typeface="Calibri Light" panose="020F0302020204030204" pitchFamily="34" charset="0"/>
                <a:ea typeface="PMingLiU"/>
                <a:cs typeface="Calibri Light" panose="020F0302020204030204" pitchFamily="34" charset="0"/>
              </a:rPr>
              <a:t>标准分会结构</a:t>
            </a:r>
          </a:p>
        </p:txBody>
      </p:sp>
      <p:sp>
        <p:nvSpPr>
          <p:cNvPr id="43" name="TextBox 42">
            <a:extLst>
              <a:ext uri="{FF2B5EF4-FFF2-40B4-BE49-F238E27FC236}">
                <a16:creationId xmlns:a16="http://schemas.microsoft.com/office/drawing/2014/main" id="{FF3E35CF-947C-CD6D-B0E5-447FEEB8E992}"/>
              </a:ext>
            </a:extLst>
          </p:cNvPr>
          <p:cNvSpPr txBox="1"/>
          <p:nvPr/>
        </p:nvSpPr>
        <p:spPr>
          <a:xfrm>
            <a:off x="2222735" y="2939996"/>
            <a:ext cx="1532283" cy="307777"/>
          </a:xfrm>
          <a:prstGeom prst="rect">
            <a:avLst/>
          </a:prstGeom>
          <a:noFill/>
          <a:ln w="15875">
            <a:noFill/>
          </a:ln>
        </p:spPr>
        <p:txBody>
          <a:bodyPr wrap="square" rtlCol="0">
            <a:spAutoFit/>
          </a:bodyPr>
          <a:lstStyle/>
          <a:p>
            <a:r>
              <a:rPr lang="zh-TW" sz="1400" b="1" dirty="0">
                <a:solidFill>
                  <a:srgbClr val="00338D"/>
                </a:solidFill>
                <a:latin typeface="Calibri Light" panose="020F0302020204030204" pitchFamily="34" charset="0"/>
                <a:ea typeface="PMingLiU"/>
                <a:cs typeface="Calibri Light" panose="020F0302020204030204" pitchFamily="34" charset="0"/>
              </a:rPr>
              <a:t>分会干部</a:t>
            </a:r>
          </a:p>
        </p:txBody>
      </p:sp>
      <p:sp>
        <p:nvSpPr>
          <p:cNvPr id="44" name="TextBox 43">
            <a:extLst>
              <a:ext uri="{FF2B5EF4-FFF2-40B4-BE49-F238E27FC236}">
                <a16:creationId xmlns:a16="http://schemas.microsoft.com/office/drawing/2014/main" id="{2F70C4F5-5E71-F2D1-72AB-00A65FFA692E}"/>
              </a:ext>
            </a:extLst>
          </p:cNvPr>
          <p:cNvSpPr txBox="1"/>
          <p:nvPr/>
        </p:nvSpPr>
        <p:spPr>
          <a:xfrm>
            <a:off x="1773688" y="5305736"/>
            <a:ext cx="1853626" cy="307777"/>
          </a:xfrm>
          <a:prstGeom prst="rect">
            <a:avLst/>
          </a:prstGeom>
          <a:noFill/>
        </p:spPr>
        <p:txBody>
          <a:bodyPr wrap="square" rtlCol="0">
            <a:spAutoFit/>
          </a:bodyPr>
          <a:lstStyle/>
          <a:p>
            <a:r>
              <a:rPr lang="zh-TW" sz="1400" b="1" dirty="0">
                <a:solidFill>
                  <a:srgbClr val="00338D"/>
                </a:solidFill>
                <a:latin typeface="Calibri Light" panose="020F0302020204030204" pitchFamily="34" charset="0"/>
                <a:ea typeface="PMingLiU"/>
                <a:cs typeface="Calibri Light" panose="020F0302020204030204" pitchFamily="34" charset="0"/>
              </a:rPr>
              <a:t>常设委员会</a:t>
            </a:r>
          </a:p>
        </p:txBody>
      </p:sp>
      <p:sp>
        <p:nvSpPr>
          <p:cNvPr id="45" name="TextBox 44">
            <a:extLst>
              <a:ext uri="{FF2B5EF4-FFF2-40B4-BE49-F238E27FC236}">
                <a16:creationId xmlns:a16="http://schemas.microsoft.com/office/drawing/2014/main" id="{A84BEB96-709D-727D-E9C2-FD3A0A9B8554}"/>
              </a:ext>
            </a:extLst>
          </p:cNvPr>
          <p:cNvSpPr txBox="1"/>
          <p:nvPr/>
        </p:nvSpPr>
        <p:spPr>
          <a:xfrm>
            <a:off x="1700022" y="1780895"/>
            <a:ext cx="1744503" cy="307777"/>
          </a:xfrm>
          <a:prstGeom prst="rect">
            <a:avLst/>
          </a:prstGeom>
          <a:noFill/>
        </p:spPr>
        <p:txBody>
          <a:bodyPr wrap="square" rtlCol="0">
            <a:spAutoFit/>
          </a:bodyPr>
          <a:lstStyle/>
          <a:p>
            <a:r>
              <a:rPr lang="zh-TW" sz="1400" b="1" dirty="0">
                <a:solidFill>
                  <a:srgbClr val="00338D"/>
                </a:solidFill>
                <a:latin typeface="Calibri Light" panose="020F0302020204030204" pitchFamily="34" charset="0"/>
                <a:ea typeface="PMingLiU"/>
                <a:cs typeface="Calibri Light" panose="020F0302020204030204" pitchFamily="34" charset="0"/>
              </a:rPr>
              <a:t>理事会</a:t>
            </a:r>
          </a:p>
        </p:txBody>
      </p:sp>
      <p:cxnSp>
        <p:nvCxnSpPr>
          <p:cNvPr id="46" name="Straight Connector 45">
            <a:extLst>
              <a:ext uri="{FF2B5EF4-FFF2-40B4-BE49-F238E27FC236}">
                <a16:creationId xmlns:a16="http://schemas.microsoft.com/office/drawing/2014/main" id="{29E0BC47-E1E1-DEFE-7815-7B41C7D57FF8}"/>
              </a:ext>
            </a:extLst>
          </p:cNvPr>
          <p:cNvCxnSpPr/>
          <p:nvPr/>
        </p:nvCxnSpPr>
        <p:spPr bwMode="auto">
          <a:xfrm>
            <a:off x="2372504" y="3232412"/>
            <a:ext cx="7304187" cy="13433"/>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E1F389D1-1F67-88E5-3125-2A87102049B6}"/>
              </a:ext>
            </a:extLst>
          </p:cNvPr>
          <p:cNvCxnSpPr/>
          <p:nvPr/>
        </p:nvCxnSpPr>
        <p:spPr bwMode="auto">
          <a:xfrm>
            <a:off x="1700015" y="5751712"/>
            <a:ext cx="1551300" cy="17196"/>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6921F151-B7CB-2837-FD5A-039189A281DC}"/>
              </a:ext>
            </a:extLst>
          </p:cNvPr>
          <p:cNvCxnSpPr>
            <a:cxnSpLocks/>
          </p:cNvCxnSpPr>
          <p:nvPr/>
        </p:nvCxnSpPr>
        <p:spPr bwMode="auto">
          <a:xfrm flipH="1">
            <a:off x="1732430" y="2125838"/>
            <a:ext cx="27298" cy="3643071"/>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49" name="TextBox 48">
            <a:extLst>
              <a:ext uri="{FF2B5EF4-FFF2-40B4-BE49-F238E27FC236}">
                <a16:creationId xmlns:a16="http://schemas.microsoft.com/office/drawing/2014/main" id="{9C2396C0-8106-A6BC-7651-25557567A4B9}"/>
              </a:ext>
            </a:extLst>
          </p:cNvPr>
          <p:cNvSpPr txBox="1"/>
          <p:nvPr/>
        </p:nvSpPr>
        <p:spPr>
          <a:xfrm>
            <a:off x="364948" y="6487886"/>
            <a:ext cx="1054274" cy="215444"/>
          </a:xfrm>
          <a:prstGeom prst="rect">
            <a:avLst/>
          </a:prstGeom>
          <a:noFill/>
        </p:spPr>
        <p:txBody>
          <a:bodyPr wrap="square" rtlCol="0">
            <a:spAutoFit/>
          </a:bodyPr>
          <a:lstStyle/>
          <a:p>
            <a:r>
              <a:rPr lang="zh-TW" sz="800" dirty="0">
                <a:latin typeface="Calibri Light" panose="020F0302020204030204" pitchFamily="34" charset="0"/>
                <a:ea typeface="PMingLiU"/>
                <a:cs typeface="Calibri Light" panose="020F0302020204030204" pitchFamily="34" charset="0"/>
              </a:rPr>
              <a:t>DA-MCS.CH  4/2022</a:t>
            </a:r>
          </a:p>
        </p:txBody>
      </p:sp>
      <p:sp>
        <p:nvSpPr>
          <p:cNvPr id="50" name="Rounded Rectangle 22">
            <a:extLst>
              <a:ext uri="{FF2B5EF4-FFF2-40B4-BE49-F238E27FC236}">
                <a16:creationId xmlns:a16="http://schemas.microsoft.com/office/drawing/2014/main" id="{FA90B203-A852-44BD-3113-5461885F968B}"/>
              </a:ext>
            </a:extLst>
          </p:cNvPr>
          <p:cNvSpPr/>
          <p:nvPr/>
        </p:nvSpPr>
        <p:spPr bwMode="auto">
          <a:xfrm>
            <a:off x="3531924" y="1616505"/>
            <a:ext cx="3671027" cy="1167887"/>
          </a:xfrm>
          <a:prstGeom prst="roundRect">
            <a:avLst/>
          </a:prstGeom>
          <a:solidFill>
            <a:srgbClr val="55565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2">
              <a:tabLst>
                <a:tab pos="1654133" algn="ctr"/>
                <a:tab pos="3208258" algn="r"/>
              </a:tabLst>
            </a:pPr>
            <a:r>
              <a:rPr lang="zh-TW" sz="1000" dirty="0">
                <a:solidFill>
                  <a:srgbClr val="404040"/>
                </a:solidFill>
                <a:latin typeface="Calibri Light" panose="020F0302020204030204" pitchFamily="34" charset="0"/>
                <a:ea typeface="PMingLiU" pitchFamily="84" charset="-128"/>
                <a:cs typeface="Calibri Light" panose="020F0302020204030204" pitchFamily="34" charset="0"/>
              </a:rPr>
              <a:t>	</a:t>
            </a:r>
            <a:r>
              <a:rPr lang="zh-TW" sz="1000" dirty="0">
                <a:solidFill>
                  <a:schemeClr val="bg1"/>
                </a:solidFill>
                <a:latin typeface="Calibri Light" panose="020F0302020204030204" pitchFamily="34" charset="0"/>
                <a:ea typeface="PMingLiU" pitchFamily="84" charset="-128"/>
                <a:cs typeface="Calibri Light" panose="020F0302020204030204" pitchFamily="34" charset="0"/>
              </a:rPr>
              <a:t>所有分会干部	</a:t>
            </a:r>
          </a:p>
          <a:p>
            <a:pPr marL="0" lvl="2">
              <a:tabLst>
                <a:tab pos="1654133" algn="ctr"/>
                <a:tab pos="3208258" algn="r"/>
              </a:tabLst>
            </a:pPr>
            <a:r>
              <a:rPr lang="zh-TW" sz="1000" dirty="0">
                <a:solidFill>
                  <a:schemeClr val="bg1"/>
                </a:solidFill>
                <a:latin typeface="Calibri Light" panose="020F0302020204030204" pitchFamily="34" charset="0"/>
                <a:ea typeface="PMingLiU" pitchFamily="84" charset="-128"/>
                <a:cs typeface="Calibri Light" panose="020F0302020204030204" pitchFamily="34" charset="0"/>
              </a:rPr>
              <a:t>	</a:t>
            </a:r>
          </a:p>
          <a:p>
            <a:pPr marL="0" lvl="2">
              <a:tabLst>
                <a:tab pos="3208258" algn="r"/>
              </a:tabLst>
            </a:pPr>
            <a:r>
              <a:rPr lang="zh-TW" sz="1000" dirty="0">
                <a:solidFill>
                  <a:schemeClr val="bg1"/>
                </a:solidFill>
                <a:latin typeface="Calibri Light" panose="020F0302020204030204" pitchFamily="34" charset="0"/>
                <a:ea typeface="PMingLiU" pitchFamily="84" charset="-128"/>
                <a:cs typeface="Calibri Light" panose="020F0302020204030204" pitchFamily="34" charset="0"/>
              </a:rPr>
              <a:t>活动协调员	总管 (非必要的职务)</a:t>
            </a:r>
          </a:p>
          <a:p>
            <a:pPr>
              <a:tabLst>
                <a:tab pos="3200320" algn="r"/>
              </a:tabLst>
            </a:pPr>
            <a:r>
              <a:rPr lang="zh-TW" sz="1000" dirty="0">
                <a:solidFill>
                  <a:schemeClr val="bg1"/>
                </a:solidFill>
                <a:latin typeface="Calibri Light" panose="020F0302020204030204" pitchFamily="34" charset="0"/>
                <a:ea typeface="PMingLiU" pitchFamily="84" charset="-128"/>
                <a:cs typeface="Calibri Light" panose="020F0302020204030204" pitchFamily="34" charset="0"/>
              </a:rPr>
              <a:t>支部会长 	 联络 (非必要的职务)</a:t>
            </a:r>
          </a:p>
          <a:p>
            <a:pPr>
              <a:tabLst>
                <a:tab pos="3200320" algn="r"/>
              </a:tabLst>
            </a:pPr>
            <a:r>
              <a:rPr lang="zh-TW" sz="1000" dirty="0">
                <a:solidFill>
                  <a:schemeClr val="bg1"/>
                </a:solidFill>
                <a:latin typeface="Calibri Light" panose="020F0302020204030204" pitchFamily="34" charset="0"/>
                <a:ea typeface="PMingLiU" pitchFamily="84" charset="-128"/>
                <a:cs typeface="Calibri Light" panose="020F0302020204030204" pitchFamily="34" charset="0"/>
              </a:rPr>
              <a:t>	安全干部 (非必要的职务)</a:t>
            </a:r>
          </a:p>
          <a:p>
            <a:pPr algn="ctr">
              <a:tabLst>
                <a:tab pos="3200320" algn="r"/>
              </a:tabLst>
            </a:pPr>
            <a:r>
              <a:rPr lang="zh-TW" sz="1000" dirty="0">
                <a:solidFill>
                  <a:schemeClr val="bg1"/>
                </a:solidFill>
                <a:latin typeface="Calibri Light" panose="020F0302020204030204" pitchFamily="34" charset="0"/>
                <a:ea typeface="PMingLiU" pitchFamily="84" charset="-128"/>
                <a:cs typeface="Calibri Light" panose="020F0302020204030204" pitchFamily="34" charset="0"/>
              </a:rPr>
              <a:t>其他当选的理事和（或）主席</a:t>
            </a:r>
          </a:p>
        </p:txBody>
      </p:sp>
      <p:sp>
        <p:nvSpPr>
          <p:cNvPr id="51" name="TextBox 50">
            <a:extLst>
              <a:ext uri="{FF2B5EF4-FFF2-40B4-BE49-F238E27FC236}">
                <a16:creationId xmlns:a16="http://schemas.microsoft.com/office/drawing/2014/main" id="{D8548548-AABC-8AB2-212C-B0CFE2BD22E0}"/>
              </a:ext>
            </a:extLst>
          </p:cNvPr>
          <p:cNvSpPr txBox="1"/>
          <p:nvPr/>
        </p:nvSpPr>
        <p:spPr>
          <a:xfrm>
            <a:off x="8616708" y="1984019"/>
            <a:ext cx="1870033" cy="738664"/>
          </a:xfrm>
          <a:prstGeom prst="rect">
            <a:avLst/>
          </a:prstGeom>
          <a:noFill/>
          <a:ln w="15875">
            <a:noFill/>
          </a:ln>
        </p:spPr>
        <p:txBody>
          <a:bodyPr wrap="square" rtlCol="0">
            <a:spAutoFit/>
          </a:bodyPr>
          <a:lstStyle/>
          <a:p>
            <a:pPr algn="ctr"/>
            <a:r>
              <a:rPr lang="zh-TW" sz="1400" b="1" dirty="0">
                <a:solidFill>
                  <a:srgbClr val="00338D"/>
                </a:solidFill>
                <a:latin typeface="Calibri Light" panose="020F0302020204030204" pitchFamily="34" charset="0"/>
                <a:ea typeface="PMingLiU"/>
                <a:cs typeface="Calibri Light" panose="020F0302020204030204" pitchFamily="34" charset="0"/>
              </a:rPr>
              <a:t>领导 XXX 的分会干部</a:t>
            </a:r>
          </a:p>
          <a:p>
            <a:pPr algn="ctr"/>
            <a:r>
              <a:rPr lang="zh-TW" sz="1400" b="1" dirty="0">
                <a:solidFill>
                  <a:srgbClr val="00338D"/>
                </a:solidFill>
                <a:latin typeface="Calibri Light" panose="020F0302020204030204" pitchFamily="34" charset="0"/>
                <a:ea typeface="PMingLiU"/>
                <a:cs typeface="Calibri Light" panose="020F0302020204030204" pitchFamily="34" charset="0"/>
              </a:rPr>
              <a:t>全球行动团队</a:t>
            </a:r>
          </a:p>
          <a:p>
            <a:endParaRPr lang="en-US" sz="1400" b="1" dirty="0">
              <a:solidFill>
                <a:schemeClr val="accent1">
                  <a:lumMod val="75000"/>
                </a:schemeClr>
              </a:solidFill>
            </a:endParaRPr>
          </a:p>
        </p:txBody>
      </p:sp>
      <p:cxnSp>
        <p:nvCxnSpPr>
          <p:cNvPr id="52" name="Straight Connector 51">
            <a:extLst>
              <a:ext uri="{FF2B5EF4-FFF2-40B4-BE49-F238E27FC236}">
                <a16:creationId xmlns:a16="http://schemas.microsoft.com/office/drawing/2014/main" id="{531E2E35-92A7-9C6C-8932-43CEF85A4219}"/>
              </a:ext>
            </a:extLst>
          </p:cNvPr>
          <p:cNvCxnSpPr/>
          <p:nvPr/>
        </p:nvCxnSpPr>
        <p:spPr bwMode="auto">
          <a:xfrm flipH="1">
            <a:off x="3243953" y="5751712"/>
            <a:ext cx="7363" cy="925060"/>
          </a:xfrm>
          <a:prstGeom prst="line">
            <a:avLst/>
          </a:prstGeom>
          <a:solidFill>
            <a:schemeClr val="accent5">
              <a:lumMod val="40000"/>
              <a:lumOff val="60000"/>
            </a:schemeClr>
          </a:solidFill>
          <a:ln w="15875" cap="flat" cmpd="sng" algn="ctr">
            <a:solidFill>
              <a:srgbClr val="55565A"/>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86A8D326-C33A-A5B2-E704-209F7E444502}"/>
              </a:ext>
            </a:extLst>
          </p:cNvPr>
          <p:cNvCxnSpPr/>
          <p:nvPr/>
        </p:nvCxnSpPr>
        <p:spPr bwMode="auto">
          <a:xfrm flipH="1">
            <a:off x="4316335" y="3230484"/>
            <a:ext cx="17026" cy="1410339"/>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056B5741-418C-0A49-730A-DC0DC0A09B3B}"/>
              </a:ext>
            </a:extLst>
          </p:cNvPr>
          <p:cNvCxnSpPr/>
          <p:nvPr/>
        </p:nvCxnSpPr>
        <p:spPr bwMode="auto">
          <a:xfrm flipH="1">
            <a:off x="3419537" y="3242057"/>
            <a:ext cx="24993" cy="1492279"/>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05FA8BE8-42B1-898A-2356-C7308BFFB805}"/>
              </a:ext>
            </a:extLst>
          </p:cNvPr>
          <p:cNvCxnSpPr/>
          <p:nvPr/>
        </p:nvCxnSpPr>
        <p:spPr bwMode="auto">
          <a:xfrm>
            <a:off x="6309719" y="3239832"/>
            <a:ext cx="4296" cy="2961435"/>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101" name="Rounded Rectangle 18">
            <a:extLst>
              <a:ext uri="{FF2B5EF4-FFF2-40B4-BE49-F238E27FC236}">
                <a16:creationId xmlns:a16="http://schemas.microsoft.com/office/drawing/2014/main" id="{C4FE947B-DF56-0644-9F4B-B5EDA9B61BD2}"/>
              </a:ext>
            </a:extLst>
          </p:cNvPr>
          <p:cNvSpPr/>
          <p:nvPr/>
        </p:nvSpPr>
        <p:spPr bwMode="auto">
          <a:xfrm>
            <a:off x="3959749" y="4146130"/>
            <a:ext cx="776871" cy="640080"/>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609585" indent="-609585" algn="ctr"/>
            <a:r>
              <a:rPr lang="zh-TW" sz="1051" dirty="0">
                <a:solidFill>
                  <a:schemeClr val="bg1"/>
                </a:solidFill>
                <a:latin typeface="Calibri Light" panose="020F0302020204030204" pitchFamily="34" charset="0"/>
                <a:ea typeface="PMingLiU" pitchFamily="84" charset="-128"/>
                <a:cs typeface="Calibri Light" panose="020F0302020204030204" pitchFamily="34" charset="0"/>
              </a:rPr>
              <a:t>秘书</a:t>
            </a:r>
          </a:p>
        </p:txBody>
      </p:sp>
      <p:sp>
        <p:nvSpPr>
          <p:cNvPr id="102" name="Rounded Rectangle 47">
            <a:extLst>
              <a:ext uri="{FF2B5EF4-FFF2-40B4-BE49-F238E27FC236}">
                <a16:creationId xmlns:a16="http://schemas.microsoft.com/office/drawing/2014/main" id="{560F1500-497A-D2C5-63DC-813FE9CE5DF5}"/>
              </a:ext>
            </a:extLst>
          </p:cNvPr>
          <p:cNvSpPr/>
          <p:nvPr/>
        </p:nvSpPr>
        <p:spPr bwMode="auto">
          <a:xfrm>
            <a:off x="3005752" y="4118738"/>
            <a:ext cx="850219" cy="640080"/>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609585" indent="-609585" algn="ctr"/>
            <a:r>
              <a:rPr lang="zh-TW" sz="1051" dirty="0">
                <a:solidFill>
                  <a:schemeClr val="bg1"/>
                </a:solidFill>
                <a:latin typeface="Calibri Light" panose="020F0302020204030204" pitchFamily="34" charset="0"/>
                <a:ea typeface="PMingLiU" pitchFamily="84" charset="-128"/>
                <a:cs typeface="Calibri Light" panose="020F0302020204030204" pitchFamily="34" charset="0"/>
              </a:rPr>
              <a:t>第二</a:t>
            </a:r>
          </a:p>
          <a:p>
            <a:pPr marL="609585" indent="-609585" algn="ctr"/>
            <a:r>
              <a:rPr lang="zh-TW" sz="1051" dirty="0">
                <a:solidFill>
                  <a:schemeClr val="bg1"/>
                </a:solidFill>
                <a:latin typeface="Calibri Light" panose="020F0302020204030204" pitchFamily="34" charset="0"/>
                <a:ea typeface="PMingLiU" pitchFamily="84" charset="-128"/>
                <a:cs typeface="Calibri Light" panose="020F0302020204030204" pitchFamily="34" charset="0"/>
              </a:rPr>
              <a:t>副 </a:t>
            </a:r>
          </a:p>
          <a:p>
            <a:pPr marL="609585" indent="-609585" algn="ctr"/>
            <a:r>
              <a:rPr lang="zh-TW" sz="1051" dirty="0">
                <a:solidFill>
                  <a:schemeClr val="bg1"/>
                </a:solidFill>
                <a:latin typeface="Calibri Light" panose="020F0302020204030204" pitchFamily="34" charset="0"/>
                <a:ea typeface="PMingLiU" pitchFamily="84" charset="-128"/>
                <a:cs typeface="Calibri Light" panose="020F0302020204030204" pitchFamily="34" charset="0"/>
              </a:rPr>
              <a:t> 会长</a:t>
            </a:r>
          </a:p>
        </p:txBody>
      </p:sp>
      <p:cxnSp>
        <p:nvCxnSpPr>
          <p:cNvPr id="103" name="Straight Connector 102">
            <a:extLst>
              <a:ext uri="{FF2B5EF4-FFF2-40B4-BE49-F238E27FC236}">
                <a16:creationId xmlns:a16="http://schemas.microsoft.com/office/drawing/2014/main" id="{21EAC177-178F-4F5F-47D6-C21E6ECA3C4B}"/>
              </a:ext>
            </a:extLst>
          </p:cNvPr>
          <p:cNvCxnSpPr>
            <a:cxnSpLocks/>
          </p:cNvCxnSpPr>
          <p:nvPr/>
        </p:nvCxnSpPr>
        <p:spPr bwMode="auto">
          <a:xfrm>
            <a:off x="2375134" y="3233388"/>
            <a:ext cx="0" cy="912743"/>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104" name="Rounded Rectangle 14">
            <a:extLst>
              <a:ext uri="{FF2B5EF4-FFF2-40B4-BE49-F238E27FC236}">
                <a16:creationId xmlns:a16="http://schemas.microsoft.com/office/drawing/2014/main" id="{A3C4ED19-9BF0-0FF5-0AF6-E4DB18C0B73A}"/>
              </a:ext>
            </a:extLst>
          </p:cNvPr>
          <p:cNvSpPr/>
          <p:nvPr/>
        </p:nvSpPr>
        <p:spPr bwMode="auto">
          <a:xfrm>
            <a:off x="5694315" y="4135243"/>
            <a:ext cx="1253989" cy="650189"/>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609585" indent="-609585" algn="ctr"/>
            <a:r>
              <a:rPr lang="zh-TW" sz="1051" dirty="0">
                <a:solidFill>
                  <a:schemeClr val="bg1"/>
                </a:solidFill>
                <a:latin typeface="Calibri Light" panose="020F0302020204030204" pitchFamily="34" charset="0"/>
                <a:ea typeface="PMingLiU" pitchFamily="84" charset="-128"/>
                <a:cs typeface="Calibri Light" panose="020F0302020204030204" pitchFamily="34" charset="0"/>
              </a:rPr>
              <a:t>营销</a:t>
            </a:r>
          </a:p>
          <a:p>
            <a:pPr marL="609585" indent="-609585" algn="ctr"/>
            <a:r>
              <a:rPr lang="zh-TW" sz="1051" dirty="0">
                <a:solidFill>
                  <a:schemeClr val="bg1"/>
                </a:solidFill>
                <a:latin typeface="Calibri Light" panose="020F0302020204030204" pitchFamily="34" charset="0"/>
                <a:ea typeface="PMingLiU" pitchFamily="84" charset="-128"/>
                <a:cs typeface="Calibri Light" panose="020F0302020204030204" pitchFamily="34" charset="0"/>
              </a:rPr>
              <a:t> 主席</a:t>
            </a:r>
          </a:p>
        </p:txBody>
      </p:sp>
      <p:sp>
        <p:nvSpPr>
          <p:cNvPr id="105" name="Rounded Rectangle 39">
            <a:extLst>
              <a:ext uri="{FF2B5EF4-FFF2-40B4-BE49-F238E27FC236}">
                <a16:creationId xmlns:a16="http://schemas.microsoft.com/office/drawing/2014/main" id="{A39BF803-A6C2-A2D8-8044-8A8671BE90F1}"/>
              </a:ext>
            </a:extLst>
          </p:cNvPr>
          <p:cNvSpPr/>
          <p:nvPr/>
        </p:nvSpPr>
        <p:spPr bwMode="auto">
          <a:xfrm>
            <a:off x="7151932" y="3952131"/>
            <a:ext cx="869699" cy="1037185"/>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609585" indent="-609585" algn="ctr"/>
            <a:r>
              <a:rPr lang="zh-TW" sz="1051" dirty="0">
                <a:solidFill>
                  <a:schemeClr val="bg1"/>
                </a:solidFill>
                <a:latin typeface="Calibri Light" panose="020F0302020204030204" pitchFamily="34" charset="0"/>
                <a:ea typeface="PMingLiU" pitchFamily="84" charset="-128"/>
                <a:cs typeface="Calibri Light" panose="020F0302020204030204" pitchFamily="34" charset="0"/>
              </a:rPr>
              <a:t> </a:t>
            </a:r>
          </a:p>
          <a:p>
            <a:pPr marL="609585" indent="-609585" algn="ctr"/>
            <a:r>
              <a:rPr lang="zh-TW" sz="1051" dirty="0">
                <a:solidFill>
                  <a:schemeClr val="bg1"/>
                </a:solidFill>
                <a:latin typeface="Calibri Light" panose="020F0302020204030204" pitchFamily="34" charset="0"/>
                <a:ea typeface="PMingLiU" pitchFamily="84" charset="-128"/>
                <a:cs typeface="Calibri Light" panose="020F0302020204030204" pitchFamily="34" charset="0"/>
              </a:rPr>
              <a:t>副 会长</a:t>
            </a:r>
          </a:p>
          <a:p>
            <a:pPr marL="609585" indent="-609585" algn="ctr"/>
            <a:r>
              <a:rPr lang="zh-TW" sz="1051" dirty="0">
                <a:solidFill>
                  <a:schemeClr val="bg1"/>
                </a:solidFill>
                <a:latin typeface="Calibri Light" panose="020F0302020204030204" pitchFamily="34" charset="0"/>
                <a:ea typeface="PMingLiU" pitchFamily="84" charset="-128"/>
                <a:cs typeface="Calibri Light" panose="020F0302020204030204" pitchFamily="34" charset="0"/>
              </a:rPr>
              <a:t>(领导发展</a:t>
            </a:r>
          </a:p>
          <a:p>
            <a:pPr marL="609585" indent="-609585" algn="ctr"/>
            <a:r>
              <a:rPr lang="zh-TW" sz="1051" dirty="0">
                <a:solidFill>
                  <a:schemeClr val="bg1"/>
                </a:solidFill>
                <a:latin typeface="Calibri Light" panose="020F0302020204030204" pitchFamily="34" charset="0"/>
                <a:ea typeface="PMingLiU" pitchFamily="84" charset="-128"/>
                <a:cs typeface="Calibri Light" panose="020F0302020204030204" pitchFamily="34" charset="0"/>
              </a:rPr>
              <a:t>主席)</a:t>
            </a:r>
          </a:p>
        </p:txBody>
      </p:sp>
      <p:sp>
        <p:nvSpPr>
          <p:cNvPr id="106" name="Rounded Rectangle 15">
            <a:extLst>
              <a:ext uri="{FF2B5EF4-FFF2-40B4-BE49-F238E27FC236}">
                <a16:creationId xmlns:a16="http://schemas.microsoft.com/office/drawing/2014/main" id="{EE7D90A3-0B44-7221-4D1A-EF70A72329F7}"/>
              </a:ext>
            </a:extLst>
          </p:cNvPr>
          <p:cNvSpPr/>
          <p:nvPr/>
        </p:nvSpPr>
        <p:spPr bwMode="auto">
          <a:xfrm>
            <a:off x="9221539" y="3979306"/>
            <a:ext cx="914400" cy="640080"/>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585" indent="-609585" algn="ctr"/>
            <a:endParaRPr lang="en-US" sz="1051" dirty="0">
              <a:solidFill>
                <a:srgbClr val="404040"/>
              </a:solidFill>
              <a:ea typeface="ヒラギノ角ゴ Pro W3" pitchFamily="84" charset="-128"/>
            </a:endParaRPr>
          </a:p>
          <a:p>
            <a:pPr marL="609585" indent="-609585" algn="ctr"/>
            <a:r>
              <a:rPr lang="zh-TW" sz="1051" dirty="0">
                <a:solidFill>
                  <a:schemeClr val="bg1"/>
                </a:solidFill>
                <a:latin typeface="Calibri Light" panose="020F0302020204030204" pitchFamily="34" charset="0"/>
                <a:ea typeface="PMingLiU" pitchFamily="84" charset="-128"/>
                <a:cs typeface="Calibri Light" panose="020F0302020204030204" pitchFamily="34" charset="0"/>
              </a:rPr>
              <a:t>服务 </a:t>
            </a:r>
          </a:p>
          <a:p>
            <a:pPr marL="609585" indent="-609585" algn="ctr"/>
            <a:r>
              <a:rPr lang="zh-TW" sz="1051" dirty="0">
                <a:solidFill>
                  <a:schemeClr val="bg1"/>
                </a:solidFill>
                <a:latin typeface="Calibri Light" panose="020F0302020204030204" pitchFamily="34" charset="0"/>
                <a:ea typeface="PMingLiU" pitchFamily="84" charset="-128"/>
                <a:cs typeface="Calibri Light" panose="020F0302020204030204" pitchFamily="34" charset="0"/>
              </a:rPr>
              <a:t>主席</a:t>
            </a:r>
          </a:p>
          <a:p>
            <a:pPr marL="609585" indent="-609585" algn="ctr"/>
            <a:endParaRPr lang="en-US" sz="1200" dirty="0" err="1">
              <a:solidFill>
                <a:srgbClr val="404040"/>
              </a:solidFill>
              <a:ea typeface="ヒラギノ角ゴ Pro W3" pitchFamily="84" charset="-128"/>
            </a:endParaRPr>
          </a:p>
        </p:txBody>
      </p:sp>
      <p:cxnSp>
        <p:nvCxnSpPr>
          <p:cNvPr id="107" name="Straight Connector 106">
            <a:extLst>
              <a:ext uri="{FF2B5EF4-FFF2-40B4-BE49-F238E27FC236}">
                <a16:creationId xmlns:a16="http://schemas.microsoft.com/office/drawing/2014/main" id="{08D4BAF0-6484-3338-9A2F-8E4F0ED4F81F}"/>
              </a:ext>
            </a:extLst>
          </p:cNvPr>
          <p:cNvCxnSpPr>
            <a:endCxn id="116" idx="0"/>
          </p:cNvCxnSpPr>
          <p:nvPr/>
        </p:nvCxnSpPr>
        <p:spPr bwMode="auto">
          <a:xfrm>
            <a:off x="8617894" y="2164714"/>
            <a:ext cx="932" cy="3865779"/>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108" name="Rounded Rectangle 13">
            <a:extLst>
              <a:ext uri="{FF2B5EF4-FFF2-40B4-BE49-F238E27FC236}">
                <a16:creationId xmlns:a16="http://schemas.microsoft.com/office/drawing/2014/main" id="{0EA9008D-BBD0-4DC8-0DC1-D875881D1226}"/>
              </a:ext>
            </a:extLst>
          </p:cNvPr>
          <p:cNvSpPr/>
          <p:nvPr/>
        </p:nvSpPr>
        <p:spPr bwMode="auto">
          <a:xfrm>
            <a:off x="8125404" y="3968926"/>
            <a:ext cx="1012665" cy="641772"/>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609585" indent="-609585" algn="ctr"/>
            <a:r>
              <a:rPr lang="zh-TW" sz="1051" dirty="0">
                <a:solidFill>
                  <a:schemeClr val="bg1"/>
                </a:solidFill>
                <a:latin typeface="Calibri Light" panose="020F0302020204030204" pitchFamily="34" charset="0"/>
                <a:ea typeface="PMingLiU" pitchFamily="84" charset="-128"/>
                <a:cs typeface="Calibri Light" panose="020F0302020204030204" pitchFamily="34" charset="0"/>
              </a:rPr>
              <a:t>会员发展 </a:t>
            </a:r>
          </a:p>
          <a:p>
            <a:pPr marL="609585" indent="-609585" algn="ctr"/>
            <a:r>
              <a:rPr lang="zh-TW" sz="1051" dirty="0">
                <a:solidFill>
                  <a:schemeClr val="bg1"/>
                </a:solidFill>
                <a:latin typeface="Calibri Light" panose="020F0302020204030204" pitchFamily="34" charset="0"/>
                <a:ea typeface="PMingLiU" pitchFamily="84" charset="-128"/>
                <a:cs typeface="Calibri Light" panose="020F0302020204030204" pitchFamily="34" charset="0"/>
              </a:rPr>
              <a:t>主席</a:t>
            </a:r>
          </a:p>
        </p:txBody>
      </p:sp>
      <p:sp>
        <p:nvSpPr>
          <p:cNvPr id="109" name="Rounded Rectangle 10">
            <a:extLst>
              <a:ext uri="{FF2B5EF4-FFF2-40B4-BE49-F238E27FC236}">
                <a16:creationId xmlns:a16="http://schemas.microsoft.com/office/drawing/2014/main" id="{DD0CE054-B278-50CD-1657-BF8EFECD748E}"/>
              </a:ext>
            </a:extLst>
          </p:cNvPr>
          <p:cNvSpPr/>
          <p:nvPr/>
        </p:nvSpPr>
        <p:spPr bwMode="auto">
          <a:xfrm>
            <a:off x="1839100" y="4034208"/>
            <a:ext cx="1066800" cy="1041995"/>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a:r>
              <a:rPr lang="zh-TW" sz="1051" dirty="0">
                <a:solidFill>
                  <a:schemeClr val="bg1"/>
                </a:solidFill>
                <a:latin typeface="Calibri Light" panose="020F0302020204030204" pitchFamily="34" charset="0"/>
                <a:ea typeface="PMingLiU" pitchFamily="84" charset="-128"/>
                <a:cs typeface="Calibri Light" panose="020F0302020204030204" pitchFamily="34" charset="0"/>
              </a:rPr>
              <a:t> </a:t>
            </a:r>
          </a:p>
          <a:p>
            <a:pPr marL="609585" indent="-609585" algn="ctr"/>
            <a:r>
              <a:rPr lang="zh-TW" sz="1051" dirty="0">
                <a:solidFill>
                  <a:schemeClr val="bg1"/>
                </a:solidFill>
                <a:latin typeface="Calibri Light" panose="020F0302020204030204" pitchFamily="34" charset="0"/>
                <a:ea typeface="PMingLiU" pitchFamily="84" charset="-128"/>
                <a:cs typeface="Calibri Light" panose="020F0302020204030204" pitchFamily="34" charset="0"/>
              </a:rPr>
              <a:t> 前任会长</a:t>
            </a:r>
          </a:p>
          <a:p>
            <a:pPr marL="609585" indent="-609585" algn="ctr"/>
            <a:r>
              <a:rPr lang="zh-TW" sz="1051" dirty="0">
                <a:solidFill>
                  <a:schemeClr val="bg1"/>
                </a:solidFill>
                <a:latin typeface="Calibri Light" panose="020F0302020204030204" pitchFamily="34" charset="0"/>
                <a:ea typeface="PMingLiU" pitchFamily="84" charset="-128"/>
                <a:cs typeface="Calibri Light" panose="020F0302020204030204" pitchFamily="34" charset="0"/>
              </a:rPr>
              <a:t>(LCIF</a:t>
            </a:r>
          </a:p>
          <a:p>
            <a:pPr marL="609585" indent="-609585" algn="ctr"/>
            <a:r>
              <a:rPr lang="zh-TW" sz="1051" dirty="0">
                <a:solidFill>
                  <a:schemeClr val="bg1"/>
                </a:solidFill>
                <a:latin typeface="Calibri Light" panose="020F0302020204030204" pitchFamily="34" charset="0"/>
                <a:ea typeface="PMingLiU" pitchFamily="84" charset="-128"/>
                <a:cs typeface="Calibri Light" panose="020F0302020204030204" pitchFamily="34" charset="0"/>
              </a:rPr>
              <a:t>协调员）</a:t>
            </a:r>
          </a:p>
        </p:txBody>
      </p:sp>
      <p:sp>
        <p:nvSpPr>
          <p:cNvPr id="110" name="Rounded Rectangle 9">
            <a:extLst>
              <a:ext uri="{FF2B5EF4-FFF2-40B4-BE49-F238E27FC236}">
                <a16:creationId xmlns:a16="http://schemas.microsoft.com/office/drawing/2014/main" id="{436B0591-4C37-4F55-F788-A63773D4DC13}"/>
              </a:ext>
            </a:extLst>
          </p:cNvPr>
          <p:cNvSpPr/>
          <p:nvPr/>
        </p:nvSpPr>
        <p:spPr bwMode="auto">
          <a:xfrm>
            <a:off x="7943384" y="2926160"/>
            <a:ext cx="1326776" cy="715683"/>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609585" indent="-609585" algn="ctr"/>
            <a:r>
              <a:rPr lang="zh-TW" sz="1051" dirty="0">
                <a:solidFill>
                  <a:schemeClr val="bg1"/>
                </a:solidFill>
                <a:latin typeface="Helvetica Neue"/>
                <a:ea typeface="PMingLiU" pitchFamily="84" charset="-128"/>
              </a:rPr>
              <a:t>会长</a:t>
            </a:r>
          </a:p>
          <a:p>
            <a:pPr marL="609585" indent="-609585" algn="ctr"/>
            <a:r>
              <a:rPr lang="zh-TW" sz="900" dirty="0">
                <a:solidFill>
                  <a:schemeClr val="bg1"/>
                </a:solidFill>
                <a:latin typeface="Helvetica Neue"/>
                <a:ea typeface="PMingLiU" pitchFamily="84" charset="-128"/>
              </a:rPr>
              <a:t>(全球行动团队</a:t>
            </a:r>
          </a:p>
          <a:p>
            <a:pPr marL="609585" indent="-609585" algn="ctr"/>
            <a:r>
              <a:rPr lang="zh-TW" sz="900" dirty="0">
                <a:solidFill>
                  <a:schemeClr val="bg1"/>
                </a:solidFill>
                <a:latin typeface="Helvetica Neue"/>
                <a:ea typeface="PMingLiU" pitchFamily="84" charset="-128"/>
              </a:rPr>
              <a:t> 主席)</a:t>
            </a:r>
          </a:p>
        </p:txBody>
      </p:sp>
      <p:sp>
        <p:nvSpPr>
          <p:cNvPr id="111" name="Rounded Rectangle 90">
            <a:extLst>
              <a:ext uri="{FF2B5EF4-FFF2-40B4-BE49-F238E27FC236}">
                <a16:creationId xmlns:a16="http://schemas.microsoft.com/office/drawing/2014/main" id="{AD387CD0-D3F7-57B2-A132-1B06C4A3E346}"/>
              </a:ext>
            </a:extLst>
          </p:cNvPr>
          <p:cNvSpPr/>
          <p:nvPr/>
        </p:nvSpPr>
        <p:spPr bwMode="auto">
          <a:xfrm>
            <a:off x="7029686" y="2838430"/>
            <a:ext cx="3284237" cy="2398144"/>
          </a:xfrm>
          <a:prstGeom prst="roundRect">
            <a:avLst/>
          </a:prstGeom>
          <a:noFill/>
          <a:ln w="254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endParaRPr lang="en-US" sz="3000" dirty="0" err="1">
              <a:solidFill>
                <a:srgbClr val="404040"/>
              </a:solidFill>
              <a:ea typeface="ヒラギノ角ゴ Pro W3" pitchFamily="84" charset="-128"/>
            </a:endParaRPr>
          </a:p>
        </p:txBody>
      </p:sp>
      <p:grpSp>
        <p:nvGrpSpPr>
          <p:cNvPr id="112" name="Group 111">
            <a:extLst>
              <a:ext uri="{FF2B5EF4-FFF2-40B4-BE49-F238E27FC236}">
                <a16:creationId xmlns:a16="http://schemas.microsoft.com/office/drawing/2014/main" id="{63E739DF-CDFE-581A-A301-4DFAF16ED851}"/>
              </a:ext>
            </a:extLst>
          </p:cNvPr>
          <p:cNvGrpSpPr/>
          <p:nvPr/>
        </p:nvGrpSpPr>
        <p:grpSpPr>
          <a:xfrm>
            <a:off x="1809921" y="6007869"/>
            <a:ext cx="8309015" cy="671497"/>
            <a:chOff x="347498" y="4852237"/>
            <a:chExt cx="8309015" cy="671497"/>
          </a:xfrm>
        </p:grpSpPr>
        <p:sp>
          <p:nvSpPr>
            <p:cNvPr id="113" name="Rounded Rectangle 25">
              <a:extLst>
                <a:ext uri="{FF2B5EF4-FFF2-40B4-BE49-F238E27FC236}">
                  <a16:creationId xmlns:a16="http://schemas.microsoft.com/office/drawing/2014/main" id="{7700F1D5-3F0D-4E4E-93B3-B52D11B78155}"/>
                </a:ext>
              </a:extLst>
            </p:cNvPr>
            <p:cNvSpPr/>
            <p:nvPr/>
          </p:nvSpPr>
          <p:spPr bwMode="auto">
            <a:xfrm>
              <a:off x="3259580" y="4887738"/>
              <a:ext cx="897987" cy="603797"/>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zh-TW" sz="1000" dirty="0">
                  <a:solidFill>
                    <a:schemeClr val="bg1"/>
                  </a:solidFill>
                  <a:latin typeface="Calibri Light" panose="020F0302020204030204" pitchFamily="34" charset="0"/>
                  <a:ea typeface="PMingLiU" pitchFamily="84" charset="-128"/>
                  <a:cs typeface="Calibri Light" panose="020F0302020204030204" pitchFamily="34" charset="0"/>
                </a:rPr>
                <a:t>财务 </a:t>
              </a:r>
            </a:p>
            <a:p>
              <a:pPr marL="609585" indent="-609585" algn="ctr"/>
              <a:r>
                <a:rPr lang="zh-TW" sz="1000" dirty="0">
                  <a:solidFill>
                    <a:schemeClr val="bg1"/>
                  </a:solidFill>
                  <a:latin typeface="Calibri Light" panose="020F0302020204030204" pitchFamily="34" charset="0"/>
                  <a:ea typeface="PMingLiU" pitchFamily="84" charset="-128"/>
                  <a:cs typeface="Calibri Light" panose="020F0302020204030204" pitchFamily="34" charset="0"/>
                </a:rPr>
                <a:t>委员会</a:t>
              </a:r>
            </a:p>
            <a:p>
              <a:pPr marL="609585" indent="-609585" algn="ctr"/>
              <a:endParaRPr lang="en-US" sz="1000" dirty="0" err="1">
                <a:solidFill>
                  <a:srgbClr val="404040"/>
                </a:solidFill>
                <a:ea typeface="ヒラギノ角ゴ Pro W3" pitchFamily="84" charset="-128"/>
              </a:endParaRPr>
            </a:p>
          </p:txBody>
        </p:sp>
        <p:sp>
          <p:nvSpPr>
            <p:cNvPr id="114" name="Rounded Rectangle 26">
              <a:extLst>
                <a:ext uri="{FF2B5EF4-FFF2-40B4-BE49-F238E27FC236}">
                  <a16:creationId xmlns:a16="http://schemas.microsoft.com/office/drawing/2014/main" id="{18C69F94-0292-4511-290D-8C6CB78FA617}"/>
                </a:ext>
              </a:extLst>
            </p:cNvPr>
            <p:cNvSpPr/>
            <p:nvPr/>
          </p:nvSpPr>
          <p:spPr bwMode="auto">
            <a:xfrm>
              <a:off x="347498" y="4883654"/>
              <a:ext cx="915675" cy="640080"/>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zh-TW" sz="1000" dirty="0">
                  <a:solidFill>
                    <a:schemeClr val="bg1"/>
                  </a:solidFill>
                  <a:latin typeface="Calibri Light" panose="020F0302020204030204" pitchFamily="34" charset="0"/>
                  <a:ea typeface="PMingLiU" pitchFamily="84" charset="-128"/>
                  <a:cs typeface="Calibri Light" panose="020F0302020204030204" pitchFamily="34" charset="0"/>
                </a:rPr>
                <a:t>宪章 </a:t>
              </a:r>
            </a:p>
            <a:p>
              <a:pPr marL="609585" indent="-609585" algn="ctr"/>
              <a:r>
                <a:rPr lang="zh-TW" sz="1000" dirty="0">
                  <a:solidFill>
                    <a:schemeClr val="bg1"/>
                  </a:solidFill>
                  <a:latin typeface="Calibri Light" panose="020F0302020204030204" pitchFamily="34" charset="0"/>
                  <a:ea typeface="PMingLiU" pitchFamily="84" charset="-128"/>
                  <a:cs typeface="Calibri Light" panose="020F0302020204030204" pitchFamily="34" charset="0"/>
                </a:rPr>
                <a:t> 及附则</a:t>
              </a:r>
            </a:p>
            <a:p>
              <a:pPr marL="609585" indent="-609585" algn="ctr"/>
              <a:r>
                <a:rPr lang="zh-TW" sz="1000" dirty="0">
                  <a:solidFill>
                    <a:schemeClr val="bg1"/>
                  </a:solidFill>
                  <a:latin typeface="Calibri Light" panose="020F0302020204030204" pitchFamily="34" charset="0"/>
                  <a:ea typeface="PMingLiU" pitchFamily="84" charset="-128"/>
                  <a:cs typeface="Calibri Light" panose="020F0302020204030204" pitchFamily="34" charset="0"/>
                </a:rPr>
                <a:t>委员会</a:t>
              </a:r>
            </a:p>
          </p:txBody>
        </p:sp>
        <p:sp>
          <p:nvSpPr>
            <p:cNvPr id="115" name="Rounded Rectangle 27">
              <a:extLst>
                <a:ext uri="{FF2B5EF4-FFF2-40B4-BE49-F238E27FC236}">
                  <a16:creationId xmlns:a16="http://schemas.microsoft.com/office/drawing/2014/main" id="{526C3B4C-7D2A-4B15-F841-68C9A78EFB60}"/>
                </a:ext>
              </a:extLst>
            </p:cNvPr>
            <p:cNvSpPr/>
            <p:nvPr/>
          </p:nvSpPr>
          <p:spPr bwMode="auto">
            <a:xfrm>
              <a:off x="4321620" y="4881740"/>
              <a:ext cx="1194735" cy="615791"/>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zh-TW" sz="1000" dirty="0">
                  <a:solidFill>
                    <a:schemeClr val="bg1"/>
                  </a:solidFill>
                  <a:latin typeface="Calibri Light" panose="020F0302020204030204" pitchFamily="34" charset="0"/>
                  <a:ea typeface="PMingLiU" pitchFamily="84" charset="-128"/>
                  <a:cs typeface="Calibri Light" panose="020F0302020204030204" pitchFamily="34" charset="0"/>
                </a:rPr>
                <a:t>营销 </a:t>
              </a:r>
            </a:p>
            <a:p>
              <a:pPr marL="609585" indent="-609585" algn="ctr"/>
              <a:r>
                <a:rPr lang="zh-TW" sz="1000" dirty="0">
                  <a:solidFill>
                    <a:schemeClr val="bg1"/>
                  </a:solidFill>
                  <a:latin typeface="Calibri Light" panose="020F0302020204030204" pitchFamily="34" charset="0"/>
                  <a:ea typeface="PMingLiU" pitchFamily="84" charset="-128"/>
                  <a:cs typeface="Calibri Light" panose="020F0302020204030204" pitchFamily="34" charset="0"/>
                </a:rPr>
                <a:t>委员会</a:t>
              </a:r>
            </a:p>
          </p:txBody>
        </p:sp>
        <p:sp>
          <p:nvSpPr>
            <p:cNvPr id="116" name="Rounded Rectangle 46">
              <a:extLst>
                <a:ext uri="{FF2B5EF4-FFF2-40B4-BE49-F238E27FC236}">
                  <a16:creationId xmlns:a16="http://schemas.microsoft.com/office/drawing/2014/main" id="{BD0342E0-BA1F-6EBD-6470-9462F14F9E99}"/>
                </a:ext>
              </a:extLst>
            </p:cNvPr>
            <p:cNvSpPr/>
            <p:nvPr/>
          </p:nvSpPr>
          <p:spPr bwMode="auto">
            <a:xfrm>
              <a:off x="6666100" y="4874861"/>
              <a:ext cx="980608" cy="579372"/>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zh-TW" sz="1000" dirty="0">
                  <a:solidFill>
                    <a:schemeClr val="bg1"/>
                  </a:solidFill>
                  <a:latin typeface="Calibri Light" panose="020F0302020204030204" pitchFamily="34" charset="0"/>
                  <a:ea typeface="PMingLiU" pitchFamily="84" charset="-128"/>
                  <a:cs typeface="Calibri Light" panose="020F0302020204030204" pitchFamily="34" charset="0"/>
                </a:rPr>
                <a:t>会员发展</a:t>
              </a:r>
            </a:p>
            <a:p>
              <a:pPr marL="609585" indent="-609585" algn="ctr"/>
              <a:r>
                <a:rPr lang="zh-TW" sz="1000" dirty="0">
                  <a:solidFill>
                    <a:schemeClr val="bg1"/>
                  </a:solidFill>
                  <a:latin typeface="Calibri Light" panose="020F0302020204030204" pitchFamily="34" charset="0"/>
                  <a:ea typeface="PMingLiU" pitchFamily="84" charset="-128"/>
                  <a:cs typeface="Calibri Light" panose="020F0302020204030204" pitchFamily="34" charset="0"/>
                </a:rPr>
                <a:t>委员会</a:t>
              </a:r>
            </a:p>
          </p:txBody>
        </p:sp>
        <p:sp>
          <p:nvSpPr>
            <p:cNvPr id="117" name="Rounded Rectangle 52">
              <a:extLst>
                <a:ext uri="{FF2B5EF4-FFF2-40B4-BE49-F238E27FC236}">
                  <a16:creationId xmlns:a16="http://schemas.microsoft.com/office/drawing/2014/main" id="{78A06D33-40B7-91F9-BB99-59282447078A}"/>
                </a:ext>
              </a:extLst>
            </p:cNvPr>
            <p:cNvSpPr>
              <a:spLocks/>
            </p:cNvSpPr>
            <p:nvPr/>
          </p:nvSpPr>
          <p:spPr bwMode="auto">
            <a:xfrm>
              <a:off x="5646781" y="4872833"/>
              <a:ext cx="912427" cy="609793"/>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zh-TW" sz="1000" dirty="0">
                  <a:solidFill>
                    <a:schemeClr val="bg1"/>
                  </a:solidFill>
                  <a:latin typeface="Calibri Light" panose="020F0302020204030204" pitchFamily="34" charset="0"/>
                  <a:ea typeface="PMingLiU" pitchFamily="84" charset="-128"/>
                  <a:cs typeface="Calibri Light" panose="020F0302020204030204" pitchFamily="34" charset="0"/>
                </a:rPr>
                <a:t>领导发展</a:t>
              </a:r>
            </a:p>
            <a:p>
              <a:pPr marL="609585" indent="-609585" algn="ctr"/>
              <a:r>
                <a:rPr lang="zh-TW" sz="1000" dirty="0">
                  <a:solidFill>
                    <a:schemeClr val="bg1"/>
                  </a:solidFill>
                  <a:latin typeface="Calibri Light" panose="020F0302020204030204" pitchFamily="34" charset="0"/>
                  <a:ea typeface="PMingLiU" pitchFamily="84" charset="-128"/>
                  <a:cs typeface="Calibri Light" panose="020F0302020204030204" pitchFamily="34" charset="0"/>
                </a:rPr>
                <a:t>委员会</a:t>
              </a:r>
            </a:p>
          </p:txBody>
        </p:sp>
        <p:sp>
          <p:nvSpPr>
            <p:cNvPr id="118" name="Rounded Rectangle 55">
              <a:extLst>
                <a:ext uri="{FF2B5EF4-FFF2-40B4-BE49-F238E27FC236}">
                  <a16:creationId xmlns:a16="http://schemas.microsoft.com/office/drawing/2014/main" id="{BD0C9DB4-6E21-4224-0C5E-DB29D5AD954C}"/>
                </a:ext>
              </a:extLst>
            </p:cNvPr>
            <p:cNvSpPr/>
            <p:nvPr/>
          </p:nvSpPr>
          <p:spPr bwMode="auto">
            <a:xfrm>
              <a:off x="7746218" y="4852237"/>
              <a:ext cx="910295" cy="608151"/>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zh-TW" sz="1000" dirty="0">
                  <a:solidFill>
                    <a:schemeClr val="bg1"/>
                  </a:solidFill>
                  <a:latin typeface="Calibri Light" panose="020F0302020204030204" pitchFamily="34" charset="0"/>
                  <a:ea typeface="PMingLiU" pitchFamily="84" charset="-128"/>
                  <a:cs typeface="Calibri Light" panose="020F0302020204030204" pitchFamily="34" charset="0"/>
                </a:rPr>
                <a:t>服务 </a:t>
              </a:r>
            </a:p>
            <a:p>
              <a:pPr marL="609585" indent="-609585" algn="ctr"/>
              <a:r>
                <a:rPr lang="zh-TW" sz="1000" dirty="0">
                  <a:solidFill>
                    <a:schemeClr val="bg1"/>
                  </a:solidFill>
                  <a:latin typeface="Calibri Light" panose="020F0302020204030204" pitchFamily="34" charset="0"/>
                  <a:ea typeface="PMingLiU" pitchFamily="84" charset="-128"/>
                  <a:cs typeface="Calibri Light" panose="020F0302020204030204" pitchFamily="34" charset="0"/>
                </a:rPr>
                <a:t>委员会</a:t>
              </a:r>
            </a:p>
            <a:p>
              <a:pPr marL="609585" indent="-609585" algn="ctr"/>
              <a:endParaRPr lang="en-US" sz="1000" dirty="0">
                <a:solidFill>
                  <a:srgbClr val="404040"/>
                </a:solidFill>
                <a:ea typeface="ヒラギノ角ゴ Pro W3" pitchFamily="84" charset="-128"/>
              </a:endParaRPr>
            </a:p>
          </p:txBody>
        </p:sp>
      </p:grpSp>
      <p:cxnSp>
        <p:nvCxnSpPr>
          <p:cNvPr id="119" name="Straight Connector 118">
            <a:extLst>
              <a:ext uri="{FF2B5EF4-FFF2-40B4-BE49-F238E27FC236}">
                <a16:creationId xmlns:a16="http://schemas.microsoft.com/office/drawing/2014/main" id="{444DFC49-A9CE-0225-B4E3-8C7CF88D321D}"/>
              </a:ext>
            </a:extLst>
          </p:cNvPr>
          <p:cNvCxnSpPr>
            <a:cxnSpLocks/>
            <a:endCxn id="114" idx="0"/>
          </p:cNvCxnSpPr>
          <p:nvPr/>
        </p:nvCxnSpPr>
        <p:spPr bwMode="auto">
          <a:xfrm flipH="1">
            <a:off x="2267759" y="5768908"/>
            <a:ext cx="10326" cy="270378"/>
          </a:xfrm>
          <a:prstGeom prst="line">
            <a:avLst/>
          </a:prstGeom>
          <a:solidFill>
            <a:schemeClr val="accent5">
              <a:lumMod val="40000"/>
              <a:lumOff val="60000"/>
            </a:schemeClr>
          </a:solidFill>
          <a:ln w="15875" cap="flat" cmpd="sng" algn="ctr">
            <a:solidFill>
              <a:srgbClr val="55565A"/>
            </a:solidFill>
            <a:prstDash val="solid"/>
            <a:round/>
            <a:headEnd type="none" w="med" len="med"/>
            <a:tailEnd type="none" w="med" len="med"/>
          </a:ln>
          <a:effectLst/>
        </p:spPr>
      </p:cxnSp>
      <p:grpSp>
        <p:nvGrpSpPr>
          <p:cNvPr id="120" name="Group 119">
            <a:extLst>
              <a:ext uri="{FF2B5EF4-FFF2-40B4-BE49-F238E27FC236}">
                <a16:creationId xmlns:a16="http://schemas.microsoft.com/office/drawing/2014/main" id="{4B6DE106-968A-EAF5-2A2C-B09438AD476F}"/>
              </a:ext>
            </a:extLst>
          </p:cNvPr>
          <p:cNvGrpSpPr/>
          <p:nvPr/>
        </p:nvGrpSpPr>
        <p:grpSpPr>
          <a:xfrm flipH="1">
            <a:off x="6095023" y="3565521"/>
            <a:ext cx="909148" cy="580609"/>
            <a:chOff x="9031482" y="2559196"/>
            <a:chExt cx="864006" cy="476582"/>
          </a:xfrm>
        </p:grpSpPr>
        <p:cxnSp>
          <p:nvCxnSpPr>
            <p:cNvPr id="121" name="Straight Connector 120">
              <a:extLst>
                <a:ext uri="{FF2B5EF4-FFF2-40B4-BE49-F238E27FC236}">
                  <a16:creationId xmlns:a16="http://schemas.microsoft.com/office/drawing/2014/main" id="{B6FD8CF1-BA4F-8412-18D7-3F168C528A34}"/>
                </a:ext>
              </a:extLst>
            </p:cNvPr>
            <p:cNvCxnSpPr>
              <a:cxnSpLocks/>
            </p:cNvCxnSpPr>
            <p:nvPr/>
          </p:nvCxnSpPr>
          <p:spPr bwMode="auto">
            <a:xfrm>
              <a:off x="9031482" y="2559196"/>
              <a:ext cx="203759" cy="0"/>
            </a:xfrm>
            <a:prstGeom prst="line">
              <a:avLst/>
            </a:prstGeom>
            <a:solidFill>
              <a:srgbClr val="FFFFFF"/>
            </a:solidFill>
            <a:ln w="28575" cap="flat" cmpd="sng" algn="ctr">
              <a:solidFill>
                <a:srgbClr val="FF0000"/>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B3FD7F97-261F-8C28-47C3-241459E638A9}"/>
                </a:ext>
              </a:extLst>
            </p:cNvPr>
            <p:cNvCxnSpPr>
              <a:cxnSpLocks/>
            </p:cNvCxnSpPr>
            <p:nvPr/>
          </p:nvCxnSpPr>
          <p:spPr bwMode="auto">
            <a:xfrm>
              <a:off x="9252718" y="2579330"/>
              <a:ext cx="131728" cy="88575"/>
            </a:xfrm>
            <a:prstGeom prst="line">
              <a:avLst/>
            </a:prstGeom>
            <a:solidFill>
              <a:srgbClr val="FFFFFF"/>
            </a:solidFill>
            <a:ln w="28575" cap="flat" cmpd="sng" algn="ctr">
              <a:solidFill>
                <a:srgbClr val="FF0000"/>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1A99B5A7-A458-FC21-AF1A-2FC441E71785}"/>
                </a:ext>
              </a:extLst>
            </p:cNvPr>
            <p:cNvCxnSpPr>
              <a:cxnSpLocks/>
            </p:cNvCxnSpPr>
            <p:nvPr/>
          </p:nvCxnSpPr>
          <p:spPr bwMode="auto">
            <a:xfrm>
              <a:off x="9415418" y="2694856"/>
              <a:ext cx="131728" cy="88575"/>
            </a:xfrm>
            <a:prstGeom prst="line">
              <a:avLst/>
            </a:prstGeom>
            <a:solidFill>
              <a:srgbClr val="FFFFFF"/>
            </a:solidFill>
            <a:ln w="28575" cap="flat" cmpd="sng" algn="ctr">
              <a:solidFill>
                <a:srgbClr val="FF0000"/>
              </a:solidFill>
              <a:prstDash val="solid"/>
              <a:round/>
              <a:headEnd type="none" w="med" len="med"/>
              <a:tailEnd type="none" w="med" len="med"/>
            </a:ln>
            <a:effectLst/>
          </p:spPr>
        </p:cxnSp>
        <p:cxnSp>
          <p:nvCxnSpPr>
            <p:cNvPr id="124" name="Straight Connector 123">
              <a:extLst>
                <a:ext uri="{FF2B5EF4-FFF2-40B4-BE49-F238E27FC236}">
                  <a16:creationId xmlns:a16="http://schemas.microsoft.com/office/drawing/2014/main" id="{5701A80B-E538-9ECA-15CC-BA3511037714}"/>
                </a:ext>
              </a:extLst>
            </p:cNvPr>
            <p:cNvCxnSpPr>
              <a:cxnSpLocks/>
            </p:cNvCxnSpPr>
            <p:nvPr/>
          </p:nvCxnSpPr>
          <p:spPr bwMode="auto">
            <a:xfrm>
              <a:off x="9568058" y="2807679"/>
              <a:ext cx="131728" cy="88575"/>
            </a:xfrm>
            <a:prstGeom prst="line">
              <a:avLst/>
            </a:prstGeom>
            <a:solidFill>
              <a:srgbClr val="FFFFFF"/>
            </a:solidFill>
            <a:ln w="28575" cap="flat" cmpd="sng" algn="ctr">
              <a:solidFill>
                <a:srgbClr val="FF0000"/>
              </a:solidFill>
              <a:prstDash val="solid"/>
              <a:round/>
              <a:headEnd type="none" w="med" len="med"/>
              <a:tailEnd type="none" w="med" len="med"/>
            </a:ln>
            <a:effectLst/>
          </p:spPr>
        </p:cxnSp>
        <p:cxnSp>
          <p:nvCxnSpPr>
            <p:cNvPr id="125" name="Straight Connector 124">
              <a:extLst>
                <a:ext uri="{FF2B5EF4-FFF2-40B4-BE49-F238E27FC236}">
                  <a16:creationId xmlns:a16="http://schemas.microsoft.com/office/drawing/2014/main" id="{68A66885-2C20-DDFE-C99D-A50A90B86DF4}"/>
                </a:ext>
              </a:extLst>
            </p:cNvPr>
            <p:cNvCxnSpPr>
              <a:cxnSpLocks/>
            </p:cNvCxnSpPr>
            <p:nvPr/>
          </p:nvCxnSpPr>
          <p:spPr bwMode="auto">
            <a:xfrm>
              <a:off x="9724011" y="2905920"/>
              <a:ext cx="171477" cy="129858"/>
            </a:xfrm>
            <a:prstGeom prst="line">
              <a:avLst/>
            </a:prstGeom>
            <a:solidFill>
              <a:srgbClr val="FFFFFF"/>
            </a:solidFill>
            <a:ln w="28575" cap="flat" cmpd="sng" algn="ctr">
              <a:solidFill>
                <a:srgbClr val="FF0000"/>
              </a:solidFill>
              <a:prstDash val="solid"/>
              <a:round/>
              <a:headEnd type="none" w="med" len="med"/>
              <a:tailEnd type="none" w="med" len="med"/>
            </a:ln>
            <a:effectLst/>
          </p:spPr>
        </p:cxnSp>
      </p:grpSp>
      <p:sp>
        <p:nvSpPr>
          <p:cNvPr id="168" name="Rounded Rectangle 30">
            <a:extLst>
              <a:ext uri="{FF2B5EF4-FFF2-40B4-BE49-F238E27FC236}">
                <a16:creationId xmlns:a16="http://schemas.microsoft.com/office/drawing/2014/main" id="{3A171DBC-17D2-6E69-D2A7-55BDF0D56A2A}"/>
              </a:ext>
            </a:extLst>
          </p:cNvPr>
          <p:cNvSpPr/>
          <p:nvPr/>
        </p:nvSpPr>
        <p:spPr bwMode="auto">
          <a:xfrm>
            <a:off x="2837441" y="6079600"/>
            <a:ext cx="944803" cy="640081"/>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zh-TW" sz="1000" dirty="0">
                <a:solidFill>
                  <a:schemeClr val="bg1"/>
                </a:solidFill>
                <a:latin typeface="Calibri Light" panose="020F0302020204030204" pitchFamily="34" charset="0"/>
                <a:ea typeface="PMingLiU" pitchFamily="84" charset="-128"/>
                <a:cs typeface="Calibri Light" panose="020F0302020204030204" pitchFamily="34" charset="0"/>
              </a:rPr>
              <a:t>信息</a:t>
            </a:r>
          </a:p>
          <a:p>
            <a:pPr marL="609585" indent="-609585" algn="ctr"/>
            <a:r>
              <a:rPr lang="zh-TW" sz="1000" dirty="0">
                <a:solidFill>
                  <a:schemeClr val="bg1"/>
                </a:solidFill>
                <a:latin typeface="Calibri Light" panose="020F0302020204030204" pitchFamily="34" charset="0"/>
                <a:ea typeface="PMingLiU" pitchFamily="84" charset="-128"/>
                <a:cs typeface="Calibri Light" panose="020F0302020204030204" pitchFamily="34" charset="0"/>
              </a:rPr>
              <a:t>科技信息</a:t>
            </a:r>
          </a:p>
          <a:p>
            <a:pPr marL="609585" indent="-609585" algn="ctr"/>
            <a:r>
              <a:rPr lang="zh-TW" sz="1000" dirty="0">
                <a:solidFill>
                  <a:schemeClr val="bg1"/>
                </a:solidFill>
                <a:latin typeface="Calibri Light" panose="020F0302020204030204" pitchFamily="34" charset="0"/>
                <a:ea typeface="PMingLiU" pitchFamily="84" charset="-128"/>
                <a:cs typeface="Calibri Light" panose="020F0302020204030204" pitchFamily="34" charset="0"/>
              </a:rPr>
              <a:t>委员会</a:t>
            </a:r>
          </a:p>
        </p:txBody>
      </p:sp>
      <p:cxnSp>
        <p:nvCxnSpPr>
          <p:cNvPr id="169" name="Straight Connector 168">
            <a:extLst>
              <a:ext uri="{FF2B5EF4-FFF2-40B4-BE49-F238E27FC236}">
                <a16:creationId xmlns:a16="http://schemas.microsoft.com/office/drawing/2014/main" id="{EA984FF0-878E-16FD-67DD-CC4714CE0E66}"/>
              </a:ext>
            </a:extLst>
          </p:cNvPr>
          <p:cNvCxnSpPr/>
          <p:nvPr/>
        </p:nvCxnSpPr>
        <p:spPr bwMode="auto">
          <a:xfrm>
            <a:off x="1750541" y="2136542"/>
            <a:ext cx="6872001" cy="21299"/>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170" name="Straight Connector 169">
            <a:extLst>
              <a:ext uri="{FF2B5EF4-FFF2-40B4-BE49-F238E27FC236}">
                <a16:creationId xmlns:a16="http://schemas.microsoft.com/office/drawing/2014/main" id="{FF274494-41D4-0097-8A9D-62F8229DE14D}"/>
              </a:ext>
            </a:extLst>
          </p:cNvPr>
          <p:cNvCxnSpPr/>
          <p:nvPr/>
        </p:nvCxnSpPr>
        <p:spPr bwMode="auto">
          <a:xfrm flipH="1">
            <a:off x="9650884" y="3221284"/>
            <a:ext cx="12904" cy="2768037"/>
          </a:xfrm>
          <a:prstGeom prst="line">
            <a:avLst/>
          </a:prstGeom>
          <a:solidFill>
            <a:srgbClr val="FFFFFF"/>
          </a:solidFill>
          <a:ln w="15875" cap="flat" cmpd="sng" algn="ctr">
            <a:solidFill>
              <a:srgbClr val="55565A"/>
            </a:solidFill>
            <a:prstDash val="solid"/>
            <a:round/>
            <a:headEnd type="none" w="med" len="med"/>
            <a:tailEnd type="none" w="med" len="med"/>
          </a:ln>
          <a:effectLst/>
        </p:spPr>
      </p:cxnSp>
    </p:spTree>
    <p:extLst>
      <p:ext uri="{BB962C8B-B14F-4D97-AF65-F5344CB8AC3E}">
        <p14:creationId xmlns:p14="http://schemas.microsoft.com/office/powerpoint/2010/main" val="1105817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19</a:t>
            </a:fld>
            <a:endParaRPr lang="en-US" sz="1000" dirty="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78546"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19</a:t>
            </a:fld>
            <a:endParaRPr lang="en-US" sz="1000" dirty="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656918" y="693891"/>
            <a:ext cx="2341279" cy="109881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000" b="1" dirty="0">
                <a:solidFill>
                  <a:schemeClr val="bg1"/>
                </a:solidFill>
                <a:latin typeface="Calibri Light" panose="020F0302020204030204" pitchFamily="34" charset="0"/>
                <a:ea typeface="PMingLiU"/>
                <a:cs typeface="Calibri Light" panose="020F0302020204030204" pitchFamily="34" charset="0"/>
              </a:rPr>
              <a:t>分会标准版 </a:t>
            </a:r>
          </a:p>
          <a:p>
            <a:r>
              <a:rPr lang="zh-TW" sz="3000" b="1" dirty="0">
                <a:solidFill>
                  <a:schemeClr val="bg1"/>
                </a:solidFill>
                <a:latin typeface="Calibri Light" panose="020F0302020204030204" pitchFamily="34" charset="0"/>
                <a:ea typeface="PMingLiU"/>
                <a:cs typeface="Calibri Light" panose="020F0302020204030204" pitchFamily="34" charset="0"/>
              </a:rPr>
              <a:t>宪章及附则</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6" name="Group 5">
            <a:extLst>
              <a:ext uri="{FF2B5EF4-FFF2-40B4-BE49-F238E27FC236}">
                <a16:creationId xmlns:a16="http://schemas.microsoft.com/office/drawing/2014/main" id="{A82D6833-E764-2B07-F8FF-61246B4D854D}"/>
              </a:ext>
            </a:extLst>
          </p:cNvPr>
          <p:cNvGrpSpPr/>
          <p:nvPr/>
        </p:nvGrpSpPr>
        <p:grpSpPr>
          <a:xfrm>
            <a:off x="1600200" y="378418"/>
            <a:ext cx="2457450" cy="5524500"/>
            <a:chOff x="5473765" y="685800"/>
            <a:chExt cx="2457450" cy="5524500"/>
          </a:xfrm>
          <a:effectLst>
            <a:outerShdw blurRad="63500" sx="102000" sy="102000" algn="ctr" rotWithShape="0">
              <a:srgbClr val="10233F">
                <a:alpha val="40000"/>
              </a:srgbClr>
            </a:outerShdw>
          </a:effectLst>
        </p:grpSpPr>
        <p:pic>
          <p:nvPicPr>
            <p:cNvPr id="10" name="Picture 9">
              <a:extLst>
                <a:ext uri="{FF2B5EF4-FFF2-40B4-BE49-F238E27FC236}">
                  <a16:creationId xmlns:a16="http://schemas.microsoft.com/office/drawing/2014/main" id="{CF8FD2D1-1C1C-278C-1B12-0291C39AA03F}"/>
                </a:ext>
              </a:extLst>
            </p:cNvPr>
            <p:cNvPicPr>
              <a:picLocks noChangeAspect="1"/>
            </p:cNvPicPr>
            <p:nvPr/>
          </p:nvPicPr>
          <p:blipFill>
            <a:blip r:embed="rId4"/>
            <a:stretch>
              <a:fillRect/>
            </a:stretch>
          </p:blipFill>
          <p:spPr>
            <a:xfrm>
              <a:off x="5473765" y="685800"/>
              <a:ext cx="2457450" cy="5114925"/>
            </a:xfrm>
            <a:prstGeom prst="rect">
              <a:avLst/>
            </a:prstGeom>
            <a:scene3d>
              <a:camera prst="orthographicFront"/>
              <a:lightRig rig="threePt" dir="t"/>
            </a:scene3d>
            <a:sp3d contourW="12700">
              <a:bevelT prst="relaxedInset"/>
              <a:bevelB prst="relaxedInset"/>
              <a:contourClr>
                <a:srgbClr val="10233F"/>
              </a:contourClr>
            </a:sp3d>
          </p:spPr>
        </p:pic>
        <p:pic>
          <p:nvPicPr>
            <p:cNvPr id="11" name="Picture 10">
              <a:extLst>
                <a:ext uri="{FF2B5EF4-FFF2-40B4-BE49-F238E27FC236}">
                  <a16:creationId xmlns:a16="http://schemas.microsoft.com/office/drawing/2014/main" id="{C8952183-13F7-1B17-FDC6-E5F0AC0219FD}"/>
                </a:ext>
              </a:extLst>
            </p:cNvPr>
            <p:cNvPicPr>
              <a:picLocks noChangeAspect="1"/>
            </p:cNvPicPr>
            <p:nvPr/>
          </p:nvPicPr>
          <p:blipFill>
            <a:blip r:embed="rId5"/>
            <a:stretch>
              <a:fillRect/>
            </a:stretch>
          </p:blipFill>
          <p:spPr>
            <a:xfrm>
              <a:off x="5473765" y="5800725"/>
              <a:ext cx="2457450" cy="409575"/>
            </a:xfrm>
            <a:prstGeom prst="rect">
              <a:avLst/>
            </a:prstGeom>
            <a:scene3d>
              <a:camera prst="orthographicFront"/>
              <a:lightRig rig="threePt" dir="t"/>
            </a:scene3d>
            <a:sp3d contourW="12700">
              <a:bevelT prst="relaxedInset"/>
              <a:bevelB prst="relaxedInset"/>
              <a:contourClr>
                <a:srgbClr val="10233F"/>
              </a:contourClr>
            </a:sp3d>
          </p:spPr>
        </p:pic>
      </p:grpSp>
      <p:sp>
        <p:nvSpPr>
          <p:cNvPr id="4" name="TextBox 3">
            <a:extLst>
              <a:ext uri="{FF2B5EF4-FFF2-40B4-BE49-F238E27FC236}">
                <a16:creationId xmlns:a16="http://schemas.microsoft.com/office/drawing/2014/main" id="{7557D526-8E45-DCE6-58B5-D0A2AEF5FC71}"/>
              </a:ext>
            </a:extLst>
          </p:cNvPr>
          <p:cNvSpPr txBox="1"/>
          <p:nvPr/>
        </p:nvSpPr>
        <p:spPr>
          <a:xfrm>
            <a:off x="7848600" y="2177143"/>
            <a:ext cx="3483429" cy="369332"/>
          </a:xfrm>
          <a:prstGeom prst="rect">
            <a:avLst/>
          </a:prstGeom>
          <a:noFill/>
        </p:spPr>
        <p:txBody>
          <a:bodyPr wrap="square">
            <a:spAutoFit/>
          </a:bodyPr>
          <a:lstStyle/>
          <a:p>
            <a:r>
              <a:rPr lang="zh-TW" sz="1800" i="1" dirty="0">
                <a:solidFill>
                  <a:schemeClr val="bg1"/>
                </a:solidFill>
                <a:latin typeface="Calibri Light" panose="020F0302020204030204" pitchFamily="34" charset="0"/>
                <a:ea typeface="PMingLiU"/>
                <a:cs typeface="Calibri Light" panose="020F0302020204030204" pitchFamily="34" charset="0"/>
              </a:rPr>
              <a:t>修定的标准本分会宪章及附则</a:t>
            </a:r>
          </a:p>
        </p:txBody>
      </p:sp>
      <p:sp>
        <p:nvSpPr>
          <p:cNvPr id="13" name="TextBox 12">
            <a:extLst>
              <a:ext uri="{FF2B5EF4-FFF2-40B4-BE49-F238E27FC236}">
                <a16:creationId xmlns:a16="http://schemas.microsoft.com/office/drawing/2014/main" id="{69B1CAD3-931F-966B-9874-7BE253CBCCBC}"/>
              </a:ext>
            </a:extLst>
          </p:cNvPr>
          <p:cNvSpPr txBox="1"/>
          <p:nvPr/>
        </p:nvSpPr>
        <p:spPr>
          <a:xfrm>
            <a:off x="6746362" y="3731170"/>
            <a:ext cx="5060156" cy="2171748"/>
          </a:xfrm>
          <a:prstGeom prst="rect">
            <a:avLst/>
          </a:prstGeom>
          <a:noFill/>
        </p:spPr>
        <p:txBody>
          <a:bodyPr wrap="square" rtlCol="0">
            <a:spAutoFit/>
          </a:bodyPr>
          <a:lstStyle/>
          <a:p>
            <a:pPr>
              <a:lnSpc>
                <a:spcPct val="114000"/>
              </a:lnSpc>
            </a:pPr>
            <a:r>
              <a:rPr lang="zh-TW" sz="2400" dirty="0">
                <a:solidFill>
                  <a:schemeClr val="bg1"/>
                </a:solidFill>
                <a:latin typeface="Calibri Light" panose="020F0302020204030204" pitchFamily="34" charset="0"/>
                <a:ea typeface="PMingLiU"/>
                <a:cs typeface="Calibri Light" panose="020F0302020204030204" pitchFamily="34" charset="0"/>
              </a:rPr>
              <a:t>定义干部、理事和委员会主席职位。</a:t>
            </a:r>
          </a:p>
          <a:p>
            <a:pPr>
              <a:lnSpc>
                <a:spcPct val="114000"/>
              </a:lnSpc>
            </a:pPr>
            <a:endParaRPr lang="en-US" sz="2400" dirty="0">
              <a:solidFill>
                <a:schemeClr val="bg1"/>
              </a:solidFill>
              <a:latin typeface="Calibri Light" panose="020F0302020204030204" pitchFamily="34" charset="0"/>
              <a:cs typeface="Calibri Light" panose="020F0302020204030204" pitchFamily="34" charset="0"/>
            </a:endParaRPr>
          </a:p>
          <a:p>
            <a:pPr>
              <a:lnSpc>
                <a:spcPct val="114000"/>
              </a:lnSpc>
            </a:pPr>
            <a:r>
              <a:rPr lang="zh-TW" sz="2400" dirty="0">
                <a:solidFill>
                  <a:schemeClr val="bg1"/>
                </a:solidFill>
                <a:latin typeface="Calibri Light" panose="020F0302020204030204" pitchFamily="34" charset="0"/>
                <a:ea typeface="PMingLiU"/>
                <a:cs typeface="Calibri Light" panose="020F0302020204030204" pitchFamily="34" charset="0"/>
              </a:rPr>
              <a:t>委员会的角色。 </a:t>
            </a:r>
          </a:p>
          <a:p>
            <a:pPr>
              <a:lnSpc>
                <a:spcPct val="114000"/>
              </a:lnSpc>
            </a:pPr>
            <a:endParaRPr lang="en-US" sz="2400" dirty="0">
              <a:solidFill>
                <a:schemeClr val="bg1"/>
              </a:solidFill>
              <a:latin typeface="Calibri Light" panose="020F0302020204030204" pitchFamily="34" charset="0"/>
              <a:cs typeface="Calibri Light" panose="020F0302020204030204" pitchFamily="34" charset="0"/>
            </a:endParaRPr>
          </a:p>
          <a:p>
            <a:pPr>
              <a:lnSpc>
                <a:spcPct val="114000"/>
              </a:lnSpc>
            </a:pPr>
            <a:r>
              <a:rPr lang="zh-TW" sz="2400" dirty="0">
                <a:solidFill>
                  <a:schemeClr val="bg1"/>
                </a:solidFill>
                <a:latin typeface="Calibri Light" panose="020F0302020204030204" pitchFamily="34" charset="0"/>
                <a:ea typeface="PMingLiU"/>
                <a:cs typeface="Calibri Light" panose="020F0302020204030204" pitchFamily="34" charset="0"/>
              </a:rPr>
              <a:t>定义标准分会结构。</a:t>
            </a:r>
          </a:p>
        </p:txBody>
      </p:sp>
    </p:spTree>
    <p:extLst>
      <p:ext uri="{BB962C8B-B14F-4D97-AF65-F5344CB8AC3E}">
        <p14:creationId xmlns:p14="http://schemas.microsoft.com/office/powerpoint/2010/main" val="2023299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C54CD0-3C5D-60BD-0486-6FCE689F6A17}"/>
              </a:ext>
            </a:extLst>
          </p:cNvPr>
          <p:cNvSpPr/>
          <p:nvPr/>
        </p:nvSpPr>
        <p:spPr bwMode="auto">
          <a:xfrm>
            <a:off x="0" y="0"/>
            <a:ext cx="12192000" cy="6858000"/>
          </a:xfrm>
          <a:prstGeom prst="rect">
            <a:avLst/>
          </a:prstGeom>
          <a:gradFill>
            <a:gsLst>
              <a:gs pos="0">
                <a:srgbClr val="7A2582"/>
              </a:gs>
              <a:gs pos="98000">
                <a:srgbClr val="00338D"/>
              </a:gs>
            </a:gsLst>
            <a:lin ang="186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1" name="Graphic 7">
            <a:extLst>
              <a:ext uri="{FF2B5EF4-FFF2-40B4-BE49-F238E27FC236}">
                <a16:creationId xmlns:a16="http://schemas.microsoft.com/office/drawing/2014/main" id="{B63D581A-9E90-FC97-3630-DA0793BFB972}"/>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solidFill>
            <a:schemeClr val="bg1"/>
          </a:solidFill>
          <a:ln w="793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33905B2-22D2-D4C4-E0B1-FC9F00B12F8C}"/>
              </a:ext>
            </a:extLst>
          </p:cNvPr>
          <p:cNvSpPr/>
          <p:nvPr/>
        </p:nvSpPr>
        <p:spPr>
          <a:xfrm>
            <a:off x="5334000"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sp>
        <p:nvSpPr>
          <p:cNvPr id="32" name="Rectangle 31">
            <a:extLst>
              <a:ext uri="{FF2B5EF4-FFF2-40B4-BE49-F238E27FC236}">
                <a16:creationId xmlns:a16="http://schemas.microsoft.com/office/drawing/2014/main" id="{4796FF7E-BD4A-524F-B602-27D1923168A2}"/>
              </a:ext>
            </a:extLst>
          </p:cNvPr>
          <p:cNvSpPr/>
          <p:nvPr/>
        </p:nvSpPr>
        <p:spPr>
          <a:xfrm>
            <a:off x="0" y="1332774"/>
            <a:ext cx="457200" cy="37029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700088" y="1210012"/>
            <a:ext cx="6629400" cy="61582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b="1" dirty="0">
                <a:solidFill>
                  <a:schemeClr val="bg1"/>
                </a:solidFill>
                <a:latin typeface="Calibri Light" panose="020F0302020204030204" pitchFamily="34" charset="0"/>
                <a:ea typeface="PMingLiU" charset="0"/>
                <a:cs typeface="Calibri Light" panose="020F0302020204030204" pitchFamily="34" charset="0"/>
              </a:rPr>
              <a:t>欢迎！</a:t>
            </a:r>
          </a:p>
        </p:txBody>
      </p:sp>
      <p:sp>
        <p:nvSpPr>
          <p:cNvPr id="3" name="Page Number - Blue">
            <a:extLst>
              <a:ext uri="{FF2B5EF4-FFF2-40B4-BE49-F238E27FC236}">
                <a16:creationId xmlns:a16="http://schemas.microsoft.com/office/drawing/2014/main" id="{B8A3E208-AE10-4CCA-E796-90CF3F8FA91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dirty="0">
              <a:solidFill>
                <a:srgbClr val="00338D"/>
              </a:solidFill>
            </a:endParaRPr>
          </a:p>
        </p:txBody>
      </p:sp>
      <p:pic>
        <p:nvPicPr>
          <p:cNvPr id="4" name="Picture 3">
            <a:extLst>
              <a:ext uri="{FF2B5EF4-FFF2-40B4-BE49-F238E27FC236}">
                <a16:creationId xmlns:a16="http://schemas.microsoft.com/office/drawing/2014/main" id="{D4A84562-CBDD-52A6-9995-C19F72B6192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009654" y="5561044"/>
            <a:ext cx="725146" cy="688889"/>
          </a:xfrm>
          <a:prstGeom prst="rect">
            <a:avLst/>
          </a:prstGeom>
        </p:spPr>
      </p:pic>
      <p:sp>
        <p:nvSpPr>
          <p:cNvPr id="2" name="Rectangle 1">
            <a:extLst>
              <a:ext uri="{FF2B5EF4-FFF2-40B4-BE49-F238E27FC236}">
                <a16:creationId xmlns:a16="http://schemas.microsoft.com/office/drawing/2014/main" id="{B5A2A6B7-B49E-B851-D266-D5D2DE02F286}"/>
              </a:ext>
            </a:extLst>
          </p:cNvPr>
          <p:cNvSpPr/>
          <p:nvPr/>
        </p:nvSpPr>
        <p:spPr>
          <a:xfrm>
            <a:off x="546097" y="2799122"/>
            <a:ext cx="4213190" cy="3571683"/>
          </a:xfrm>
          <a:prstGeom prst="rect">
            <a:avLst/>
          </a:prstGeom>
        </p:spPr>
        <p:txBody>
          <a:bodyPr wrap="square">
            <a:spAutoFit/>
          </a:bodyPr>
          <a:lstStyle/>
          <a:p>
            <a:r>
              <a:rPr lang="zh-TW" sz="2000" dirty="0">
                <a:solidFill>
                  <a:schemeClr val="bg1"/>
                </a:solidFill>
                <a:latin typeface="Calibri Light" panose="020F0302020204030204" pitchFamily="34" charset="0"/>
                <a:ea typeface="PMingLiU" charset="0"/>
                <a:cs typeface="Calibri Light" panose="020F0302020204030204" pitchFamily="34" charset="0"/>
              </a:rPr>
              <a:t>宣布事项</a:t>
            </a:r>
          </a:p>
          <a:p>
            <a:endParaRPr lang="en-US" sz="2000" dirty="0">
              <a:solidFill>
                <a:schemeClr val="bg1"/>
              </a:solidFill>
              <a:latin typeface="Calibri Light" panose="020F0302020204030204" pitchFamily="34" charset="0"/>
              <a:cs typeface="Calibri Light" panose="020F0302020204030204" pitchFamily="34" charset="0"/>
            </a:endParaRPr>
          </a:p>
          <a:p>
            <a:pPr marL="742950" lvl="1" indent="-285750" fontAlgn="base">
              <a:spcBef>
                <a:spcPct val="0"/>
              </a:spcBef>
              <a:spcAft>
                <a:spcPct val="0"/>
              </a:spcAft>
              <a:buFont typeface="Arial" panose="020B0604020202020204" pitchFamily="34" charset="0"/>
              <a:buChar char="•"/>
            </a:pPr>
            <a:r>
              <a:rPr lang="zh-TW" sz="2000" dirty="0">
                <a:solidFill>
                  <a:schemeClr val="bg1"/>
                </a:solidFill>
                <a:latin typeface="Calibri Light" panose="020F0302020204030204" pitchFamily="34" charset="0"/>
                <a:ea typeface="PMingLiU" charset="0"/>
                <a:cs typeface="Calibri Light" panose="020F0302020204030204" pitchFamily="34" charset="0"/>
              </a:rPr>
              <a:t>休息</a:t>
            </a:r>
          </a:p>
          <a:p>
            <a:pPr marL="742950" lvl="1" indent="-285750" fontAlgn="base">
              <a:spcBef>
                <a:spcPct val="0"/>
              </a:spcBef>
              <a:spcAft>
                <a:spcPct val="0"/>
              </a:spcAft>
              <a:buFont typeface="Arial" panose="020B0604020202020204" pitchFamily="34" charset="0"/>
              <a:buChar char="•"/>
            </a:pPr>
            <a:endParaRPr lang="en-US" sz="2000" dirty="0">
              <a:solidFill>
                <a:schemeClr val="bg1"/>
              </a:solidFill>
              <a:latin typeface="Calibri Light" panose="020F0302020204030204" pitchFamily="34" charset="0"/>
              <a:ea typeface="Arial" charset="0"/>
              <a:cs typeface="Calibri Light" panose="020F0302020204030204" pitchFamily="34" charset="0"/>
            </a:endParaRPr>
          </a:p>
          <a:p>
            <a:pPr marL="742950" lvl="1" indent="-285750" fontAlgn="base">
              <a:spcBef>
                <a:spcPct val="0"/>
              </a:spcBef>
              <a:spcAft>
                <a:spcPct val="0"/>
              </a:spcAft>
              <a:buFont typeface="Arial" panose="020B0604020202020204" pitchFamily="34" charset="0"/>
              <a:buChar char="•"/>
            </a:pPr>
            <a:r>
              <a:rPr lang="zh-TW" sz="2000" dirty="0">
                <a:solidFill>
                  <a:schemeClr val="bg1"/>
                </a:solidFill>
                <a:latin typeface="Calibri Light" panose="020F0302020204030204" pitchFamily="34" charset="0"/>
                <a:ea typeface="PMingLiU" charset="0"/>
                <a:cs typeface="Calibri Light" panose="020F0302020204030204" pitchFamily="34" charset="0"/>
              </a:rPr>
              <a:t>膳食</a:t>
            </a:r>
          </a:p>
          <a:p>
            <a:pPr marL="742950" lvl="1" indent="-285750" fontAlgn="base">
              <a:spcBef>
                <a:spcPct val="0"/>
              </a:spcBef>
              <a:spcAft>
                <a:spcPct val="0"/>
              </a:spcAft>
              <a:buFont typeface="Arial" panose="020B0604020202020204" pitchFamily="34" charset="0"/>
              <a:buChar char="•"/>
            </a:pPr>
            <a:endParaRPr lang="en-US" sz="2000" dirty="0">
              <a:solidFill>
                <a:schemeClr val="bg1"/>
              </a:solidFill>
              <a:latin typeface="Calibri Light" panose="020F0302020204030204" pitchFamily="34" charset="0"/>
              <a:ea typeface="Arial" charset="0"/>
              <a:cs typeface="Calibri Light" panose="020F0302020204030204" pitchFamily="34" charset="0"/>
            </a:endParaRPr>
          </a:p>
          <a:p>
            <a:pPr marL="742950" lvl="1" indent="-285750" fontAlgn="base">
              <a:spcBef>
                <a:spcPct val="0"/>
              </a:spcBef>
              <a:spcAft>
                <a:spcPct val="0"/>
              </a:spcAft>
              <a:buFont typeface="Arial" panose="020B0604020202020204" pitchFamily="34" charset="0"/>
              <a:buChar char="•"/>
            </a:pPr>
            <a:r>
              <a:rPr lang="zh-TW" sz="2000" dirty="0">
                <a:solidFill>
                  <a:schemeClr val="bg1"/>
                </a:solidFill>
                <a:latin typeface="Calibri Light" panose="020F0302020204030204" pitchFamily="34" charset="0"/>
                <a:ea typeface="PMingLiU" charset="0"/>
                <a:cs typeface="Calibri Light" panose="020F0302020204030204" pitchFamily="34" charset="0"/>
              </a:rPr>
              <a:t>洗手间</a:t>
            </a:r>
          </a:p>
          <a:p>
            <a:pPr marL="285750" indent="-285750" fontAlgn="base">
              <a:spcBef>
                <a:spcPct val="0"/>
              </a:spcBef>
              <a:spcAft>
                <a:spcPct val="0"/>
              </a:spcAft>
              <a:buFont typeface="Arial" panose="020B0604020202020204" pitchFamily="34" charset="0"/>
              <a:buChar char="•"/>
            </a:pPr>
            <a:endParaRPr lang="en-US" sz="2000" dirty="0">
              <a:solidFill>
                <a:schemeClr val="bg1"/>
              </a:solidFill>
              <a:latin typeface="Calibri Light" panose="020F0302020204030204" pitchFamily="34" charset="0"/>
              <a:ea typeface="Arial" charset="0"/>
              <a:cs typeface="Calibri Light" panose="020F0302020204030204" pitchFamily="34" charset="0"/>
            </a:endParaRPr>
          </a:p>
          <a:p>
            <a:pPr fontAlgn="base">
              <a:spcBef>
                <a:spcPct val="0"/>
              </a:spcBef>
              <a:spcAft>
                <a:spcPct val="0"/>
              </a:spcAft>
            </a:pPr>
            <a:r>
              <a:rPr lang="zh-TW" sz="2000" dirty="0">
                <a:solidFill>
                  <a:schemeClr val="bg1"/>
                </a:solidFill>
                <a:latin typeface="Calibri Light" panose="020F0302020204030204" pitchFamily="34" charset="0"/>
                <a:ea typeface="PMingLiU" charset="0"/>
                <a:cs typeface="Calibri Light" panose="020F0302020204030204" pitchFamily="34" charset="0"/>
              </a:rPr>
              <a:t>分成小组</a:t>
            </a:r>
          </a:p>
          <a:p>
            <a:pPr fontAlgn="base">
              <a:spcBef>
                <a:spcPct val="0"/>
              </a:spcBef>
              <a:spcAft>
                <a:spcPct val="0"/>
              </a:spcAft>
            </a:pPr>
            <a:endParaRPr lang="en-US" sz="2000" b="1" dirty="0">
              <a:solidFill>
                <a:schemeClr val="bg1"/>
              </a:solidFill>
              <a:latin typeface="Calibri Light" panose="020F0302020204030204" pitchFamily="34" charset="0"/>
              <a:ea typeface="Arial" charset="0"/>
              <a:cs typeface="Calibri Light" panose="020F0302020204030204" pitchFamily="34" charset="0"/>
            </a:endParaRPr>
          </a:p>
          <a:p>
            <a:pPr fontAlgn="base">
              <a:spcBef>
                <a:spcPct val="0"/>
              </a:spcBef>
              <a:spcAft>
                <a:spcPct val="0"/>
              </a:spcAft>
            </a:pPr>
            <a:r>
              <a:rPr lang="zh-TW" sz="2000" dirty="0">
                <a:solidFill>
                  <a:schemeClr val="bg1"/>
                </a:solidFill>
                <a:latin typeface="Calibri Light" panose="020F0302020204030204" pitchFamily="34" charset="0"/>
                <a:ea typeface="PMingLiU" charset="0"/>
                <a:cs typeface="Calibri Light" panose="020F0302020204030204" pitchFamily="34" charset="0"/>
              </a:rPr>
              <a:t>分享训练的期望</a:t>
            </a:r>
          </a:p>
        </p:txBody>
      </p:sp>
      <p:sp>
        <p:nvSpPr>
          <p:cNvPr id="5" name="Rectangle 4">
            <a:extLst>
              <a:ext uri="{FF2B5EF4-FFF2-40B4-BE49-F238E27FC236}">
                <a16:creationId xmlns:a16="http://schemas.microsoft.com/office/drawing/2014/main" id="{6E048537-81F3-DF2C-6EC5-36F2C82E4439}"/>
              </a:ext>
            </a:extLst>
          </p:cNvPr>
          <p:cNvSpPr/>
          <p:nvPr/>
        </p:nvSpPr>
        <p:spPr>
          <a:xfrm>
            <a:off x="700088" y="1944325"/>
            <a:ext cx="5803349" cy="413896"/>
          </a:xfrm>
          <a:prstGeom prst="rect">
            <a:avLst/>
          </a:prstGeom>
        </p:spPr>
        <p:txBody>
          <a:bodyPr wrap="square">
            <a:spAutoFit/>
          </a:bodyPr>
          <a:lstStyle/>
          <a:p>
            <a:pPr lvl="0"/>
            <a:r>
              <a:rPr lang="zh-TW" sz="2000" dirty="0">
                <a:solidFill>
                  <a:schemeClr val="bg1"/>
                </a:solidFill>
                <a:latin typeface="Calibri Light" panose="020F0302020204030204" pitchFamily="34" charset="0"/>
                <a:ea typeface="PMingLiU" charset="0"/>
                <a:cs typeface="Calibri Light" panose="020F0302020204030204" pitchFamily="34" charset="0"/>
              </a:rPr>
              <a:t>介绍学员及特别嘉宾</a:t>
            </a:r>
          </a:p>
        </p:txBody>
      </p:sp>
      <p:pic>
        <p:nvPicPr>
          <p:cNvPr id="10" name="Picture 9">
            <a:extLst>
              <a:ext uri="{FF2B5EF4-FFF2-40B4-BE49-F238E27FC236}">
                <a16:creationId xmlns:a16="http://schemas.microsoft.com/office/drawing/2014/main" id="{DFE51E1F-7821-43DD-322B-E0FE1C3095E2}"/>
              </a:ext>
            </a:extLst>
          </p:cNvPr>
          <p:cNvPicPr>
            <a:picLocks noChangeAspect="1"/>
          </p:cNvPicPr>
          <p:nvPr/>
        </p:nvPicPr>
        <p:blipFill>
          <a:blip r:embed="rId4"/>
          <a:stretch>
            <a:fillRect/>
          </a:stretch>
        </p:blipFill>
        <p:spPr>
          <a:xfrm>
            <a:off x="7081891" y="957444"/>
            <a:ext cx="3847409" cy="494311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39675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dirty="0">
              <a:solidFill>
                <a:srgbClr val="00338D"/>
              </a:solidFill>
            </a:endParaRPr>
          </a:p>
        </p:txBody>
      </p:sp>
      <p:sp>
        <p:nvSpPr>
          <p:cNvPr id="21" name="Yellow Bar">
            <a:extLst>
              <a:ext uri="{FF2B5EF4-FFF2-40B4-BE49-F238E27FC236}">
                <a16:creationId xmlns:a16="http://schemas.microsoft.com/office/drawing/2014/main" id="{D07A8B0A-D3D8-9D4E-A499-3A2D7DBFA208}"/>
              </a:ext>
            </a:extLst>
          </p:cNvPr>
          <p:cNvSpPr/>
          <p:nvPr/>
        </p:nvSpPr>
        <p:spPr>
          <a:xfrm>
            <a:off x="1094792" y="217524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22" name="Headline">
            <a:extLst>
              <a:ext uri="{FF2B5EF4-FFF2-40B4-BE49-F238E27FC236}">
                <a16:creationId xmlns:a16="http://schemas.microsoft.com/office/drawing/2014/main" id="{9AE00FB9-74CA-CB42-B713-4C709699A7A0}"/>
              </a:ext>
            </a:extLst>
          </p:cNvPr>
          <p:cNvSpPr txBox="1">
            <a:spLocks/>
          </p:cNvSpPr>
          <p:nvPr/>
        </p:nvSpPr>
        <p:spPr>
          <a:xfrm>
            <a:off x="897558" y="1391761"/>
            <a:ext cx="3881145" cy="639119"/>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00000"/>
              </a:lnSpc>
              <a:defRPr/>
            </a:pPr>
            <a:r>
              <a:rPr lang="zh-TW" sz="3600" dirty="0">
                <a:solidFill>
                  <a:srgbClr val="00338D"/>
                </a:solidFill>
                <a:latin typeface="HelveticaNeueLT Std Lt" panose="020B0403020202020204" pitchFamily="34" charset="0"/>
                <a:ea typeface="PMingLiU"/>
              </a:rPr>
              <a:t>分会干部电子书</a:t>
            </a:r>
          </a:p>
          <a:p>
            <a:pPr lvl="0">
              <a:lnSpc>
                <a:spcPct val="100000"/>
              </a:lnSpc>
              <a:defRPr/>
            </a:pPr>
            <a:br>
              <a:rPr lang="en-US" sz="2400" kern="0" dirty="0">
                <a:solidFill>
                  <a:srgbClr val="00338D"/>
                </a:solidFill>
                <a:latin typeface="Arial"/>
                <a:cs typeface="Arial"/>
              </a:rPr>
            </a:br>
            <a:endParaRPr lang="en-US" sz="2400" b="0" i="1" dirty="0">
              <a:solidFill>
                <a:srgbClr val="545459"/>
              </a:solidFill>
              <a:latin typeface="Arial"/>
              <a:cs typeface="Arial"/>
            </a:endParaRPr>
          </a:p>
        </p:txBody>
      </p:sp>
      <p:sp>
        <p:nvSpPr>
          <p:cNvPr id="3" name="Background - Solid">
            <a:extLst>
              <a:ext uri="{FF2B5EF4-FFF2-40B4-BE49-F238E27FC236}">
                <a16:creationId xmlns:a16="http://schemas.microsoft.com/office/drawing/2014/main" id="{C04A6A1A-793A-827C-6F9D-26F985628871}"/>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Background - Solid">
            <a:extLst>
              <a:ext uri="{FF2B5EF4-FFF2-40B4-BE49-F238E27FC236}">
                <a16:creationId xmlns:a16="http://schemas.microsoft.com/office/drawing/2014/main" id="{F78180D4-DB92-9281-308B-9FA0BE2CFBDF}"/>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1" name="Picture 10">
            <a:extLst>
              <a:ext uri="{FF2B5EF4-FFF2-40B4-BE49-F238E27FC236}">
                <a16:creationId xmlns:a16="http://schemas.microsoft.com/office/drawing/2014/main" id="{67E32997-27B4-B29F-717D-3D341EE7C6C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4" name="Picture 3">
            <a:extLst>
              <a:ext uri="{FF2B5EF4-FFF2-40B4-BE49-F238E27FC236}">
                <a16:creationId xmlns:a16="http://schemas.microsoft.com/office/drawing/2014/main" id="{628859B8-C829-B486-4742-8FA77106C1C0}"/>
              </a:ext>
            </a:extLst>
          </p:cNvPr>
          <p:cNvPicPr>
            <a:picLocks noChangeAspect="1"/>
          </p:cNvPicPr>
          <p:nvPr/>
        </p:nvPicPr>
        <p:blipFill>
          <a:blip r:embed="rId4"/>
          <a:stretch>
            <a:fillRect/>
          </a:stretch>
        </p:blipFill>
        <p:spPr>
          <a:xfrm>
            <a:off x="7216063" y="1289940"/>
            <a:ext cx="3881145" cy="5059147"/>
          </a:xfrm>
          <a:prstGeom prst="rect">
            <a:avLst/>
          </a:prstGeom>
          <a:ln w="25400">
            <a:solidFill>
              <a:srgbClr val="002060"/>
            </a:solidFill>
          </a:ln>
          <a:effectLst>
            <a:outerShdw blurRad="63500" sx="102000" sy="102000" algn="ctr" rotWithShape="0">
              <a:srgbClr val="002060">
                <a:alpha val="40000"/>
              </a:srgbClr>
            </a:outerShdw>
          </a:effectLst>
        </p:spPr>
      </p:pic>
      <p:sp>
        <p:nvSpPr>
          <p:cNvPr id="6" name="Rectangle 5">
            <a:extLst>
              <a:ext uri="{FF2B5EF4-FFF2-40B4-BE49-F238E27FC236}">
                <a16:creationId xmlns:a16="http://schemas.microsoft.com/office/drawing/2014/main" id="{C5BAAAA3-739C-CC2E-C57F-555773A2621A}"/>
              </a:ext>
            </a:extLst>
          </p:cNvPr>
          <p:cNvSpPr/>
          <p:nvPr/>
        </p:nvSpPr>
        <p:spPr>
          <a:xfrm>
            <a:off x="1375090" y="2875937"/>
            <a:ext cx="2926080" cy="3139321"/>
          </a:xfrm>
          <a:prstGeom prst="rect">
            <a:avLst/>
          </a:prstGeom>
        </p:spPr>
        <p:txBody>
          <a:bodyPr wrap="square">
            <a:spAutoFit/>
          </a:bodyPr>
          <a:lstStyle/>
          <a:p>
            <a:pPr marL="285750" indent="-285750">
              <a:buFont typeface="Arial" panose="020B0604020202020204" pitchFamily="34" charset="0"/>
              <a:buChar char="•"/>
            </a:pPr>
            <a:r>
              <a:rPr lang="zh-TW" dirty="0">
                <a:solidFill>
                  <a:srgbClr val="002060"/>
                </a:solidFill>
                <a:latin typeface="HelveticaNeueLT Std Lt" panose="020B0403020202020204" pitchFamily="34" charset="0"/>
                <a:ea typeface="PMingLiU"/>
                <a:cs typeface="Arial" panose="020B0604020202020204" pitchFamily="34" charset="0"/>
              </a:rPr>
              <a:t>分会会长/副会长</a:t>
            </a:r>
          </a:p>
          <a:p>
            <a:pPr marL="285750" indent="-285750">
              <a:buFont typeface="Arial" panose="020B0604020202020204" pitchFamily="34" charset="0"/>
              <a:buChar char="•"/>
            </a:pPr>
            <a:endParaRPr lang="en-US" dirty="0">
              <a:solidFill>
                <a:srgbClr val="002060"/>
              </a:solidFill>
              <a:latin typeface="HelveticaNeueLT Std Lt" panose="020B0403020202020204" pitchFamily="34" charset="0"/>
              <a:cs typeface="Arial" panose="020B0604020202020204" pitchFamily="34" charset="0"/>
            </a:endParaRPr>
          </a:p>
          <a:p>
            <a:pPr marL="285750" indent="-285750">
              <a:buFont typeface="Arial" panose="020B0604020202020204" pitchFamily="34" charset="0"/>
              <a:buChar char="•"/>
            </a:pPr>
            <a:r>
              <a:rPr lang="zh-TW" dirty="0">
                <a:solidFill>
                  <a:srgbClr val="002060"/>
                </a:solidFill>
                <a:latin typeface="HelveticaNeueLT Std Lt" panose="020B0403020202020204" pitchFamily="34" charset="0"/>
                <a:ea typeface="PMingLiU"/>
                <a:cs typeface="Arial" panose="020B0604020202020204" pitchFamily="34" charset="0"/>
              </a:rPr>
              <a:t>秘书</a:t>
            </a:r>
          </a:p>
          <a:p>
            <a:pPr marL="285750" indent="-285750">
              <a:buFont typeface="Arial" panose="020B0604020202020204" pitchFamily="34" charset="0"/>
              <a:buChar char="•"/>
            </a:pPr>
            <a:endParaRPr lang="en-US" dirty="0">
              <a:solidFill>
                <a:srgbClr val="002060"/>
              </a:solidFill>
              <a:latin typeface="HelveticaNeueLT Std Lt" panose="020B0403020202020204" pitchFamily="34" charset="0"/>
              <a:cs typeface="Arial" panose="020B0604020202020204" pitchFamily="34" charset="0"/>
            </a:endParaRPr>
          </a:p>
          <a:p>
            <a:pPr marL="285750" indent="-285750">
              <a:buFont typeface="Arial" panose="020B0604020202020204" pitchFamily="34" charset="0"/>
              <a:buChar char="•"/>
            </a:pPr>
            <a:r>
              <a:rPr lang="zh-TW" dirty="0">
                <a:solidFill>
                  <a:srgbClr val="002060"/>
                </a:solidFill>
                <a:latin typeface="HelveticaNeueLT Std Lt" panose="020B0403020202020204" pitchFamily="34" charset="0"/>
                <a:ea typeface="PMingLiU"/>
                <a:cs typeface="Arial" panose="020B0604020202020204" pitchFamily="34" charset="0"/>
              </a:rPr>
              <a:t>财务</a:t>
            </a:r>
          </a:p>
          <a:p>
            <a:pPr marL="285750" indent="-285750">
              <a:buFont typeface="Arial" panose="020B0604020202020204" pitchFamily="34" charset="0"/>
              <a:buChar char="•"/>
            </a:pPr>
            <a:endParaRPr lang="en-US" dirty="0">
              <a:solidFill>
                <a:srgbClr val="002060"/>
              </a:solidFill>
              <a:latin typeface="HelveticaNeueLT Std Lt" panose="020B0403020202020204" pitchFamily="34" charset="0"/>
              <a:cs typeface="Arial" panose="020B0604020202020204" pitchFamily="34" charset="0"/>
            </a:endParaRPr>
          </a:p>
          <a:p>
            <a:pPr marL="285750" indent="-285750">
              <a:buFont typeface="Arial" panose="020B0604020202020204" pitchFamily="34" charset="0"/>
              <a:buChar char="•"/>
            </a:pPr>
            <a:r>
              <a:rPr lang="zh-TW" dirty="0">
                <a:solidFill>
                  <a:srgbClr val="002060"/>
                </a:solidFill>
                <a:latin typeface="HelveticaNeueLT Std Lt" panose="020B0403020202020204" pitchFamily="34" charset="0"/>
                <a:ea typeface="PMingLiU"/>
                <a:cs typeface="Arial" panose="020B0604020202020204" pitchFamily="34" charset="0"/>
              </a:rPr>
              <a:t>会员发展主席</a:t>
            </a:r>
          </a:p>
          <a:p>
            <a:pPr marL="285750" indent="-285750">
              <a:buFont typeface="Arial" panose="020B0604020202020204" pitchFamily="34" charset="0"/>
              <a:buChar char="•"/>
            </a:pPr>
            <a:endParaRPr lang="en-US" dirty="0">
              <a:solidFill>
                <a:srgbClr val="002060"/>
              </a:solidFill>
              <a:latin typeface="HelveticaNeueLT Std Lt" panose="020B0403020202020204" pitchFamily="34" charset="0"/>
              <a:cs typeface="Arial" panose="020B0604020202020204" pitchFamily="34" charset="0"/>
            </a:endParaRPr>
          </a:p>
          <a:p>
            <a:pPr marL="285750" indent="-285750">
              <a:buFont typeface="Arial" panose="020B0604020202020204" pitchFamily="34" charset="0"/>
              <a:buChar char="•"/>
            </a:pPr>
            <a:r>
              <a:rPr lang="zh-TW" dirty="0">
                <a:solidFill>
                  <a:srgbClr val="002060"/>
                </a:solidFill>
                <a:latin typeface="HelveticaNeueLT Std Lt" panose="020B0403020202020204" pitchFamily="34" charset="0"/>
                <a:ea typeface="PMingLiU"/>
                <a:cs typeface="Arial" panose="020B0604020202020204" pitchFamily="34" charset="0"/>
              </a:rPr>
              <a:t>服务主席</a:t>
            </a:r>
          </a:p>
          <a:p>
            <a:pPr marL="285750" indent="-285750">
              <a:buFont typeface="Arial" panose="020B0604020202020204" pitchFamily="34" charset="0"/>
              <a:buChar char="•"/>
            </a:pPr>
            <a:endParaRPr lang="en-US" dirty="0">
              <a:solidFill>
                <a:srgbClr val="002060"/>
              </a:solidFill>
              <a:latin typeface="HelveticaNeueLT Std Lt" panose="020B0403020202020204" pitchFamily="34" charset="0"/>
              <a:cs typeface="Arial" panose="020B0604020202020204" pitchFamily="34" charset="0"/>
            </a:endParaRPr>
          </a:p>
          <a:p>
            <a:pPr marL="285750" indent="-285750">
              <a:buFont typeface="Arial" panose="020B0604020202020204" pitchFamily="34" charset="0"/>
              <a:buChar char="•"/>
            </a:pPr>
            <a:r>
              <a:rPr lang="zh-TW" dirty="0">
                <a:solidFill>
                  <a:srgbClr val="002060"/>
                </a:solidFill>
                <a:latin typeface="HelveticaNeueLT Std Lt" panose="020B0403020202020204" pitchFamily="34" charset="0"/>
                <a:ea typeface="PMingLiU"/>
                <a:cs typeface="Arial" panose="020B0604020202020204" pitchFamily="34" charset="0"/>
              </a:rPr>
              <a:t>营销主席指南</a:t>
            </a:r>
          </a:p>
        </p:txBody>
      </p:sp>
    </p:spTree>
    <p:extLst>
      <p:ext uri="{BB962C8B-B14F-4D97-AF65-F5344CB8AC3E}">
        <p14:creationId xmlns:p14="http://schemas.microsoft.com/office/powerpoint/2010/main" val="1827299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6" name="Picture 5">
            <a:extLst>
              <a:ext uri="{FF2B5EF4-FFF2-40B4-BE49-F238E27FC236}">
                <a16:creationId xmlns:a16="http://schemas.microsoft.com/office/drawing/2014/main" id="{B3ABF7BA-A6C5-5AF9-5681-D36812439D5E}"/>
              </a:ext>
            </a:extLst>
          </p:cNvPr>
          <p:cNvPicPr>
            <a:picLocks noChangeAspect="1"/>
          </p:cNvPicPr>
          <p:nvPr/>
        </p:nvPicPr>
        <p:blipFill>
          <a:blip r:embed="rId3"/>
          <a:stretch>
            <a:fillRect/>
          </a:stretch>
        </p:blipFill>
        <p:spPr>
          <a:xfrm>
            <a:off x="729491" y="1864097"/>
            <a:ext cx="2717657" cy="3522226"/>
          </a:xfrm>
          <a:prstGeom prst="rect">
            <a:avLst/>
          </a:prstGeom>
          <a:ln w="25400">
            <a:solidFill>
              <a:srgbClr val="002060"/>
            </a:solidFill>
          </a:ln>
          <a:effectLst>
            <a:outerShdw blurRad="63500" sx="102000" sy="102000" algn="ctr" rotWithShape="0">
              <a:srgbClr val="002060">
                <a:alpha val="40000"/>
              </a:srgbClr>
            </a:outerShdw>
          </a:effectLst>
        </p:spPr>
      </p:pic>
      <p:pic>
        <p:nvPicPr>
          <p:cNvPr id="7" name="Picture 6">
            <a:extLst>
              <a:ext uri="{FF2B5EF4-FFF2-40B4-BE49-F238E27FC236}">
                <a16:creationId xmlns:a16="http://schemas.microsoft.com/office/drawing/2014/main" id="{43ED87CF-F133-165F-BE7E-3E9B4CFC5455}"/>
              </a:ext>
            </a:extLst>
          </p:cNvPr>
          <p:cNvPicPr>
            <a:picLocks noChangeAspect="1"/>
          </p:cNvPicPr>
          <p:nvPr/>
        </p:nvPicPr>
        <p:blipFill>
          <a:blip r:embed="rId4"/>
          <a:stretch>
            <a:fillRect/>
          </a:stretch>
        </p:blipFill>
        <p:spPr>
          <a:xfrm>
            <a:off x="4629465" y="1864097"/>
            <a:ext cx="2721185" cy="3522226"/>
          </a:xfrm>
          <a:prstGeom prst="rect">
            <a:avLst/>
          </a:prstGeom>
          <a:ln w="25400">
            <a:solidFill>
              <a:srgbClr val="002060"/>
            </a:solidFill>
          </a:ln>
          <a:effectLst>
            <a:outerShdw blurRad="63500" sx="102000" sy="102000" algn="ctr" rotWithShape="0">
              <a:srgbClr val="002060">
                <a:alpha val="40000"/>
              </a:srgbClr>
            </a:outerShdw>
          </a:effectLst>
        </p:spPr>
      </p:pic>
      <p:pic>
        <p:nvPicPr>
          <p:cNvPr id="12" name="Picture 11">
            <a:extLst>
              <a:ext uri="{FF2B5EF4-FFF2-40B4-BE49-F238E27FC236}">
                <a16:creationId xmlns:a16="http://schemas.microsoft.com/office/drawing/2014/main" id="{09E87C63-E966-AA39-0786-96B2EDFAA63B}"/>
              </a:ext>
            </a:extLst>
          </p:cNvPr>
          <p:cNvPicPr>
            <a:picLocks noChangeAspect="1"/>
          </p:cNvPicPr>
          <p:nvPr/>
        </p:nvPicPr>
        <p:blipFill>
          <a:blip r:embed="rId5"/>
          <a:stretch>
            <a:fillRect/>
          </a:stretch>
        </p:blipFill>
        <p:spPr>
          <a:xfrm>
            <a:off x="8532967" y="1811175"/>
            <a:ext cx="2824840" cy="3628069"/>
          </a:xfrm>
          <a:prstGeom prst="rect">
            <a:avLst/>
          </a:prstGeom>
          <a:ln w="25400">
            <a:solidFill>
              <a:srgbClr val="002060"/>
            </a:solidFill>
          </a:ln>
          <a:effectLst>
            <a:outerShdw blurRad="63500" sx="102000" sy="102000" algn="ctr" rotWithShape="0">
              <a:srgbClr val="002060">
                <a:alpha val="40000"/>
              </a:srgbClr>
            </a:outerShdw>
          </a:effectLst>
        </p:spPr>
      </p:pic>
      <p:sp>
        <p:nvSpPr>
          <p:cNvPr id="14" name="Title 1">
            <a:extLst>
              <a:ext uri="{FF2B5EF4-FFF2-40B4-BE49-F238E27FC236}">
                <a16:creationId xmlns:a16="http://schemas.microsoft.com/office/drawing/2014/main" id="{B00C746C-EE6A-C1C7-EEA7-9698EA709DEF}"/>
              </a:ext>
            </a:extLst>
          </p:cNvPr>
          <p:cNvSpPr txBox="1">
            <a:spLocks/>
          </p:cNvSpPr>
          <p:nvPr/>
        </p:nvSpPr>
        <p:spPr>
          <a:xfrm>
            <a:off x="285385" y="581652"/>
            <a:ext cx="4231531" cy="651446"/>
          </a:xfrm>
          <a:prstGeom prst="rect">
            <a:avLst/>
          </a:prstGeom>
          <a:solidFill>
            <a:schemeClr val="bg1"/>
          </a:solidFill>
        </p:spPr>
        <p:txBody>
          <a:bodyPr/>
          <a:lst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a:lstStyle>
          <a:p>
            <a:pPr algn="l"/>
            <a:r>
              <a:rPr lang="zh-TW" sz="3600" b="1" kern="0" dirty="0">
                <a:solidFill>
                  <a:srgbClr val="002060"/>
                </a:solidFill>
                <a:latin typeface="HelveticaNeueLT Std Lt" panose="020B0403020202020204" pitchFamily="34" charset="0"/>
                <a:ea typeface="PMingLiU"/>
              </a:rPr>
              <a:t>改进分会质量活动</a:t>
            </a:r>
          </a:p>
        </p:txBody>
      </p:sp>
      <p:sp>
        <p:nvSpPr>
          <p:cNvPr id="15" name="TextBox 14">
            <a:extLst>
              <a:ext uri="{FF2B5EF4-FFF2-40B4-BE49-F238E27FC236}">
                <a16:creationId xmlns:a16="http://schemas.microsoft.com/office/drawing/2014/main" id="{764372E0-FE07-BB8A-FD4D-B6E086155AF6}"/>
              </a:ext>
            </a:extLst>
          </p:cNvPr>
          <p:cNvSpPr txBox="1"/>
          <p:nvPr/>
        </p:nvSpPr>
        <p:spPr>
          <a:xfrm>
            <a:off x="922328" y="5640968"/>
            <a:ext cx="2209800" cy="461665"/>
          </a:xfrm>
          <a:prstGeom prst="rect">
            <a:avLst/>
          </a:prstGeom>
          <a:solidFill>
            <a:schemeClr val="accent1"/>
          </a:solidFill>
        </p:spPr>
        <p:txBody>
          <a:bodyPr wrap="square" rtlCol="0">
            <a:spAutoFit/>
          </a:bodyPr>
          <a:lstStyle/>
          <a:p>
            <a:pPr algn="ctr"/>
            <a:r>
              <a:rPr lang="zh-TW" sz="2400" dirty="0">
                <a:solidFill>
                  <a:srgbClr val="002060"/>
                </a:solidFill>
                <a:latin typeface="Calibri Light" panose="020F0302020204030204" pitchFamily="34" charset="0"/>
                <a:ea typeface="PMingLiU"/>
                <a:cs typeface="Calibri Light" panose="020F0302020204030204" pitchFamily="34" charset="0"/>
              </a:rPr>
              <a:t>着眼大局</a:t>
            </a:r>
          </a:p>
        </p:txBody>
      </p:sp>
      <p:sp>
        <p:nvSpPr>
          <p:cNvPr id="16" name="TextBox 15">
            <a:extLst>
              <a:ext uri="{FF2B5EF4-FFF2-40B4-BE49-F238E27FC236}">
                <a16:creationId xmlns:a16="http://schemas.microsoft.com/office/drawing/2014/main" id="{2B95A48A-E725-2C69-21D8-F36B3DD60F88}"/>
              </a:ext>
            </a:extLst>
          </p:cNvPr>
          <p:cNvSpPr txBox="1"/>
          <p:nvPr/>
        </p:nvSpPr>
        <p:spPr>
          <a:xfrm>
            <a:off x="4885157" y="5640967"/>
            <a:ext cx="2209800" cy="461665"/>
          </a:xfrm>
          <a:prstGeom prst="rect">
            <a:avLst/>
          </a:prstGeom>
          <a:solidFill>
            <a:schemeClr val="accent1"/>
          </a:solidFill>
        </p:spPr>
        <p:txBody>
          <a:bodyPr wrap="square" rtlCol="0">
            <a:spAutoFit/>
          </a:bodyPr>
          <a:lstStyle/>
          <a:p>
            <a:pPr algn="ctr"/>
            <a:r>
              <a:rPr lang="zh-TW" sz="2400" dirty="0">
                <a:solidFill>
                  <a:srgbClr val="002060"/>
                </a:solidFill>
                <a:latin typeface="HelveticaNeueLT Std Lt" panose="020B0403020202020204" pitchFamily="34" charset="0"/>
                <a:ea typeface="PMingLiU"/>
                <a:cs typeface="Arial" panose="020B0604020202020204" pitchFamily="34" charset="0"/>
              </a:rPr>
              <a:t>年度计划</a:t>
            </a:r>
          </a:p>
        </p:txBody>
      </p:sp>
      <p:sp>
        <p:nvSpPr>
          <p:cNvPr id="17" name="TextBox 16">
            <a:extLst>
              <a:ext uri="{FF2B5EF4-FFF2-40B4-BE49-F238E27FC236}">
                <a16:creationId xmlns:a16="http://schemas.microsoft.com/office/drawing/2014/main" id="{D44C28D1-99DC-ADB8-7A81-260687B08800}"/>
              </a:ext>
            </a:extLst>
          </p:cNvPr>
          <p:cNvSpPr txBox="1"/>
          <p:nvPr/>
        </p:nvSpPr>
        <p:spPr>
          <a:xfrm>
            <a:off x="8847986" y="5640967"/>
            <a:ext cx="2209800" cy="461665"/>
          </a:xfrm>
          <a:prstGeom prst="rect">
            <a:avLst/>
          </a:prstGeom>
          <a:solidFill>
            <a:schemeClr val="accent1"/>
          </a:solidFill>
        </p:spPr>
        <p:txBody>
          <a:bodyPr wrap="square" rtlCol="0">
            <a:spAutoFit/>
          </a:bodyPr>
          <a:lstStyle/>
          <a:p>
            <a:pPr algn="ctr"/>
            <a:r>
              <a:rPr lang="zh-TW" sz="2400" dirty="0">
                <a:solidFill>
                  <a:srgbClr val="002060"/>
                </a:solidFill>
                <a:latin typeface="HelveticaNeueLT Std Lt" panose="020B0403020202020204" pitchFamily="34" charset="0"/>
                <a:ea typeface="PMingLiU"/>
                <a:cs typeface="Arial" panose="020B0604020202020204" pitchFamily="34" charset="0"/>
              </a:rPr>
              <a:t>极好的会议!</a:t>
            </a:r>
          </a:p>
        </p:txBody>
      </p:sp>
    </p:spTree>
    <p:extLst>
      <p:ext uri="{BB962C8B-B14F-4D97-AF65-F5344CB8AC3E}">
        <p14:creationId xmlns:p14="http://schemas.microsoft.com/office/powerpoint/2010/main" val="2634593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2"/>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762000" y="176829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6" name="Picture 5">
            <a:extLst>
              <a:ext uri="{FF2B5EF4-FFF2-40B4-BE49-F238E27FC236}">
                <a16:creationId xmlns:a16="http://schemas.microsoft.com/office/drawing/2014/main" id="{709DF9B1-469F-467D-4424-EF69B7CAEE98}"/>
              </a:ext>
            </a:extLst>
          </p:cNvPr>
          <p:cNvPicPr>
            <a:picLocks noChangeAspect="1"/>
          </p:cNvPicPr>
          <p:nvPr/>
        </p:nvPicPr>
        <p:blipFill>
          <a:blip r:embed="rId4"/>
          <a:stretch>
            <a:fillRect/>
          </a:stretch>
        </p:blipFill>
        <p:spPr>
          <a:xfrm>
            <a:off x="7466208" y="1372424"/>
            <a:ext cx="3086212" cy="3722829"/>
          </a:xfrm>
          <a:prstGeom prst="rect">
            <a:avLst/>
          </a:prstGeom>
        </p:spPr>
      </p:pic>
      <p:sp>
        <p:nvSpPr>
          <p:cNvPr id="11" name="Title 1">
            <a:extLst>
              <a:ext uri="{FF2B5EF4-FFF2-40B4-BE49-F238E27FC236}">
                <a16:creationId xmlns:a16="http://schemas.microsoft.com/office/drawing/2014/main" id="{EA3CD2B0-7226-5E1A-8A21-95D1F7625423}"/>
              </a:ext>
            </a:extLst>
          </p:cNvPr>
          <p:cNvSpPr txBox="1">
            <a:spLocks/>
          </p:cNvSpPr>
          <p:nvPr/>
        </p:nvSpPr>
        <p:spPr>
          <a:xfrm>
            <a:off x="942455" y="2167029"/>
            <a:ext cx="2565170" cy="790688"/>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b="0" i="1" dirty="0">
                <a:solidFill>
                  <a:schemeClr val="bg1"/>
                </a:solidFill>
                <a:latin typeface="Calibri" panose="020F0502020204030204" pitchFamily="34" charset="0"/>
                <a:ea typeface="PMingLiU"/>
                <a:cs typeface="Calibri" panose="020F0502020204030204" pitchFamily="34" charset="0"/>
              </a:rPr>
              <a:t>成功的路线图</a:t>
            </a:r>
          </a:p>
        </p:txBody>
      </p:sp>
      <p:sp>
        <p:nvSpPr>
          <p:cNvPr id="12" name="TextBox 11">
            <a:extLst>
              <a:ext uri="{FF2B5EF4-FFF2-40B4-BE49-F238E27FC236}">
                <a16:creationId xmlns:a16="http://schemas.microsoft.com/office/drawing/2014/main" id="{B9D8F760-B202-5448-928E-0E9E34876DCC}"/>
              </a:ext>
            </a:extLst>
          </p:cNvPr>
          <p:cNvSpPr txBox="1"/>
          <p:nvPr/>
        </p:nvSpPr>
        <p:spPr>
          <a:xfrm>
            <a:off x="935299" y="1082541"/>
            <a:ext cx="2752781" cy="646331"/>
          </a:xfrm>
          <a:prstGeom prst="rect">
            <a:avLst/>
          </a:prstGeom>
          <a:noFill/>
        </p:spPr>
        <p:txBody>
          <a:bodyPr wrap="square" rtlCol="0">
            <a:spAutoFit/>
          </a:bodyPr>
          <a:lstStyle/>
          <a:p>
            <a:r>
              <a:rPr lang="zh-TW" sz="3600" b="1" dirty="0">
                <a:solidFill>
                  <a:schemeClr val="bg1"/>
                </a:solidFill>
                <a:latin typeface="Calibri" panose="020F0502020204030204" pitchFamily="34" charset="0"/>
                <a:ea typeface="PMingLiU"/>
                <a:cs typeface="Calibri" panose="020F0502020204030204" pitchFamily="34" charset="0"/>
              </a:rPr>
              <a:t>分会杰出奖</a:t>
            </a:r>
          </a:p>
        </p:txBody>
      </p:sp>
      <p:sp>
        <p:nvSpPr>
          <p:cNvPr id="14" name="TextBox 13">
            <a:extLst>
              <a:ext uri="{FF2B5EF4-FFF2-40B4-BE49-F238E27FC236}">
                <a16:creationId xmlns:a16="http://schemas.microsoft.com/office/drawing/2014/main" id="{AD9C39E2-3FA9-5EFD-0846-A79DAFB234A2}"/>
              </a:ext>
            </a:extLst>
          </p:cNvPr>
          <p:cNvSpPr txBox="1"/>
          <p:nvPr/>
        </p:nvSpPr>
        <p:spPr>
          <a:xfrm>
            <a:off x="897558" y="3014323"/>
            <a:ext cx="3553256" cy="2862322"/>
          </a:xfrm>
          <a:prstGeom prst="rect">
            <a:avLst/>
          </a:prstGeom>
          <a:noFill/>
        </p:spPr>
        <p:txBody>
          <a:bodyPr wrap="square" rtlCol="0">
            <a:spAutoFit/>
          </a:bodyPr>
          <a:lstStyle>
            <a:defPPr>
              <a:defRPr lang="en-US"/>
            </a:defPPr>
            <a:lvl1pPr lvl="0">
              <a:defRPr sz="1500" b="1">
                <a:solidFill>
                  <a:srgbClr val="004E95"/>
                </a:solidFill>
                <a:latin typeface="Arial" panose="020B0604020202020204" pitchFamily="34" charset="0"/>
                <a:cs typeface="Arial" panose="020B0604020202020204" pitchFamily="34" charset="0"/>
              </a:defRPr>
            </a:lvl1pPr>
          </a:lstStyle>
          <a:p>
            <a:r>
              <a:rPr lang="zh-TW" sz="1800" b="0" dirty="0">
                <a:solidFill>
                  <a:schemeClr val="bg1"/>
                </a:solidFill>
                <a:latin typeface="Calibri" panose="020F0502020204030204" pitchFamily="34" charset="0"/>
                <a:ea typeface="PMingLiU"/>
                <a:cs typeface="Calibri" panose="020F0502020204030204" pitchFamily="34" charset="0"/>
              </a:rPr>
              <a:t>奖项标准包括以下的重点领域：</a:t>
            </a:r>
          </a:p>
          <a:p>
            <a:endParaRPr lang="en-US" sz="18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zh-TW" sz="1800" b="0" dirty="0">
                <a:solidFill>
                  <a:schemeClr val="bg1"/>
                </a:solidFill>
                <a:latin typeface="Calibri" panose="020F0502020204030204" pitchFamily="34" charset="0"/>
                <a:ea typeface="PMingLiU"/>
                <a:cs typeface="Calibri" panose="020F0502020204030204" pitchFamily="34" charset="0"/>
              </a:rPr>
              <a:t>会员发展</a:t>
            </a:r>
          </a:p>
          <a:p>
            <a:endParaRPr lang="en-US" sz="18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zh-TW" sz="1800" b="0" dirty="0">
                <a:solidFill>
                  <a:schemeClr val="bg1"/>
                </a:solidFill>
                <a:latin typeface="Calibri" panose="020F0502020204030204" pitchFamily="34" charset="0"/>
                <a:ea typeface="PMingLiU"/>
                <a:cs typeface="Calibri" panose="020F0502020204030204" pitchFamily="34" charset="0"/>
              </a:rPr>
              <a:t>服务</a:t>
            </a:r>
          </a:p>
          <a:p>
            <a:endParaRPr lang="en-US" sz="18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zh-TW" sz="1800" b="0" dirty="0">
                <a:solidFill>
                  <a:schemeClr val="bg1"/>
                </a:solidFill>
                <a:latin typeface="Calibri" panose="020F0502020204030204" pitchFamily="34" charset="0"/>
                <a:ea typeface="PMingLiU"/>
                <a:cs typeface="Calibri" panose="020F0502020204030204" pitchFamily="34" charset="0"/>
              </a:rPr>
              <a:t>领导发展及组织的卓越</a:t>
            </a:r>
          </a:p>
          <a:p>
            <a:endParaRPr lang="en-US" sz="18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zh-TW" sz="1800" b="0" dirty="0">
                <a:solidFill>
                  <a:schemeClr val="bg1"/>
                </a:solidFill>
                <a:latin typeface="Calibri" panose="020F0502020204030204" pitchFamily="34" charset="0"/>
                <a:ea typeface="PMingLiU"/>
                <a:cs typeface="Calibri" panose="020F0502020204030204" pitchFamily="34" charset="0"/>
              </a:rPr>
              <a:t>营销委员会</a:t>
            </a:r>
          </a:p>
          <a:p>
            <a:endParaRPr lang="en-US" sz="1800" dirty="0">
              <a:solidFill>
                <a:schemeClr val="bg1"/>
              </a:solidFill>
              <a:latin typeface="Calibri Light" panose="020F0302020204030204" pitchFamily="34" charset="0"/>
              <a:cs typeface="Calibri Light" panose="020F0302020204030204" pitchFamily="34" charset="0"/>
            </a:endParaRPr>
          </a:p>
        </p:txBody>
      </p:sp>
      <p:sp>
        <p:nvSpPr>
          <p:cNvPr id="16" name="Rectangle 15">
            <a:extLst>
              <a:ext uri="{FF2B5EF4-FFF2-40B4-BE49-F238E27FC236}">
                <a16:creationId xmlns:a16="http://schemas.microsoft.com/office/drawing/2014/main" id="{AF474EAB-5ECF-E4EA-4044-6C058134E18B}"/>
              </a:ext>
            </a:extLst>
          </p:cNvPr>
          <p:cNvSpPr/>
          <p:nvPr/>
        </p:nvSpPr>
        <p:spPr>
          <a:xfrm>
            <a:off x="564356" y="6182231"/>
            <a:ext cx="10972800" cy="463653"/>
          </a:xfrm>
          <a:prstGeom prst="rect">
            <a:avLst/>
          </a:prstGeom>
        </p:spPr>
        <p:txBody>
          <a:bodyPr wrap="square">
            <a:spAutoFit/>
          </a:bodyPr>
          <a:lstStyle/>
          <a:p>
            <a:pPr lvl="0" algn="ctr" eaLnBrk="0" hangingPunct="0">
              <a:lnSpc>
                <a:spcPct val="150000"/>
              </a:lnSpc>
              <a:spcBef>
                <a:spcPts val="0"/>
              </a:spcBef>
              <a:tabLst>
                <a:tab pos="461963" algn="l"/>
                <a:tab pos="914400" algn="l"/>
                <a:tab pos="1376363" algn="l"/>
                <a:tab pos="1828800" algn="l"/>
              </a:tabLst>
              <a:defRPr/>
            </a:pPr>
            <a:r>
              <a:rPr lang="zh-TW" dirty="0">
                <a:solidFill>
                  <a:schemeClr val="bg2"/>
                </a:solidFill>
                <a:latin typeface="Calibri" panose="020F0502020204030204" pitchFamily="34" charset="0"/>
                <a:ea typeface="PMingLiU" charset="0"/>
                <a:cs typeface="Calibri" panose="020F0502020204030204" pitchFamily="34" charset="0"/>
              </a:rPr>
              <a:t>此奖项可每年获得 - 这是每个分会可设定的宏伟目标！</a:t>
            </a:r>
          </a:p>
        </p:txBody>
      </p:sp>
    </p:spTree>
    <p:extLst>
      <p:ext uri="{BB962C8B-B14F-4D97-AF65-F5344CB8AC3E}">
        <p14:creationId xmlns:p14="http://schemas.microsoft.com/office/powerpoint/2010/main" val="1556696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52400" y="550843"/>
            <a:ext cx="8011099" cy="576788"/>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n-US" sz="3600" kern="0" dirty="0">
                <a:solidFill>
                  <a:srgbClr val="00338D"/>
                </a:solidFill>
              </a:rPr>
              <a:t>New Members and Charter Night</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2" name="Picture 1">
            <a:extLst>
              <a:ext uri="{FF2B5EF4-FFF2-40B4-BE49-F238E27FC236}">
                <a16:creationId xmlns:a16="http://schemas.microsoft.com/office/drawing/2014/main" id="{4C9F8C2E-6178-31A0-7BBD-9C4751DBC881}"/>
              </a:ext>
            </a:extLst>
          </p:cNvPr>
          <p:cNvPicPr>
            <a:picLocks noChangeAspect="1"/>
          </p:cNvPicPr>
          <p:nvPr/>
        </p:nvPicPr>
        <p:blipFill>
          <a:blip r:embed="rId3"/>
          <a:stretch>
            <a:fillRect/>
          </a:stretch>
        </p:blipFill>
        <p:spPr>
          <a:xfrm>
            <a:off x="1276365" y="1925503"/>
            <a:ext cx="3388000" cy="4381654"/>
          </a:xfrm>
          <a:prstGeom prst="rect">
            <a:avLst/>
          </a:prstGeom>
          <a:effectLst>
            <a:outerShdw blurRad="63500" sx="102000" sy="102000" algn="ctr" rotWithShape="0">
              <a:srgbClr val="002060">
                <a:alpha val="40000"/>
              </a:srgbClr>
            </a:outerShdw>
          </a:effectLst>
        </p:spPr>
      </p:pic>
      <p:pic>
        <p:nvPicPr>
          <p:cNvPr id="4" name="Picture 3">
            <a:extLst>
              <a:ext uri="{FF2B5EF4-FFF2-40B4-BE49-F238E27FC236}">
                <a16:creationId xmlns:a16="http://schemas.microsoft.com/office/drawing/2014/main" id="{AA6FA2AE-E944-F25D-2BB8-94E7DA48B3DC}"/>
              </a:ext>
            </a:extLst>
          </p:cNvPr>
          <p:cNvPicPr>
            <a:picLocks noChangeAspect="1"/>
          </p:cNvPicPr>
          <p:nvPr/>
        </p:nvPicPr>
        <p:blipFill>
          <a:blip r:embed="rId4"/>
          <a:stretch>
            <a:fillRect/>
          </a:stretch>
        </p:blipFill>
        <p:spPr>
          <a:xfrm>
            <a:off x="7297396" y="1925503"/>
            <a:ext cx="3393986" cy="4381654"/>
          </a:xfrm>
          <a:prstGeom prst="rect">
            <a:avLst/>
          </a:prstGeom>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3433812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24</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8" name="TextBox 7">
            <a:extLst>
              <a:ext uri="{FF2B5EF4-FFF2-40B4-BE49-F238E27FC236}">
                <a16:creationId xmlns:a16="http://schemas.microsoft.com/office/drawing/2014/main" id="{FBE96ADD-C076-2F38-2272-B23F565E760E}"/>
              </a:ext>
            </a:extLst>
          </p:cNvPr>
          <p:cNvSpPr txBox="1"/>
          <p:nvPr/>
        </p:nvSpPr>
        <p:spPr>
          <a:xfrm>
            <a:off x="540160" y="519016"/>
            <a:ext cx="3492271" cy="584775"/>
          </a:xfrm>
          <a:prstGeom prst="rect">
            <a:avLst/>
          </a:prstGeom>
          <a:noFill/>
        </p:spPr>
        <p:txBody>
          <a:bodyPr wrap="square" rtlCol="0">
            <a:spAutoFit/>
          </a:bodyPr>
          <a:lstStyle/>
          <a:p>
            <a:r>
              <a:rPr lang="zh-TW" sz="3200" b="1" dirty="0">
                <a:solidFill>
                  <a:schemeClr val="bg1"/>
                </a:solidFill>
                <a:latin typeface="Calibri Light" panose="020F0302020204030204" pitchFamily="34" charset="0"/>
                <a:ea typeface="PMingLiU" charset="0"/>
                <a:cs typeface="Calibri Light" panose="020F0302020204030204" pitchFamily="34" charset="0"/>
              </a:rPr>
              <a:t>练习 4 – 第 11 页</a:t>
            </a:r>
          </a:p>
        </p:txBody>
      </p:sp>
      <p:sp>
        <p:nvSpPr>
          <p:cNvPr id="12" name="TextBox 11">
            <a:extLst>
              <a:ext uri="{FF2B5EF4-FFF2-40B4-BE49-F238E27FC236}">
                <a16:creationId xmlns:a16="http://schemas.microsoft.com/office/drawing/2014/main" id="{06560781-CED7-DEA1-CA9B-B7842457FF0F}"/>
              </a:ext>
            </a:extLst>
          </p:cNvPr>
          <p:cNvSpPr txBox="1"/>
          <p:nvPr/>
        </p:nvSpPr>
        <p:spPr>
          <a:xfrm>
            <a:off x="343680" y="2091001"/>
            <a:ext cx="3443555" cy="1461939"/>
          </a:xfrm>
          <a:prstGeom prst="rect">
            <a:avLst/>
          </a:prstGeom>
          <a:noFill/>
        </p:spPr>
        <p:txBody>
          <a:bodyPr wrap="square" rtlCol="0">
            <a:spAutoFit/>
          </a:bodyPr>
          <a:lstStyle/>
          <a:p>
            <a:pPr>
              <a:spcBef>
                <a:spcPts val="600"/>
              </a:spcBef>
            </a:pPr>
            <a:r>
              <a:rPr lang="zh-TW" sz="2800" i="1" dirty="0">
                <a:solidFill>
                  <a:srgbClr val="EBB700"/>
                </a:solidFill>
                <a:latin typeface="Calibri Light" panose="020F0302020204030204" pitchFamily="34" charset="0"/>
                <a:ea typeface="PMingLiU" panose="020B0502040204020203" pitchFamily="34" charset="0"/>
                <a:cs typeface="Calibri Light" panose="020F0302020204030204" pitchFamily="34" charset="0"/>
              </a:rPr>
              <a:t>确定（xxx) 分会管理资源网页的价值。 </a:t>
            </a:r>
          </a:p>
          <a:p>
            <a:pPr>
              <a:spcBef>
                <a:spcPts val="600"/>
              </a:spcBef>
            </a:pPr>
            <a:r>
              <a:rPr lang="zh-TW" sz="2800" i="1" dirty="0">
                <a:solidFill>
                  <a:srgbClr val="EBB700"/>
                </a:solidFill>
                <a:latin typeface="Calibri Light" panose="020F0302020204030204" pitchFamily="34" charset="0"/>
                <a:ea typeface="PMingLiU" panose="020B0502040204020203" pitchFamily="34" charset="0"/>
                <a:cs typeface="Calibri Light" panose="020F0302020204030204" pitchFamily="34" charset="0"/>
              </a:rPr>
              <a:t>在资源中心的</a:t>
            </a:r>
          </a:p>
        </p:txBody>
      </p:sp>
      <p:sp>
        <p:nvSpPr>
          <p:cNvPr id="15" name="Text Placeholder 4">
            <a:extLst>
              <a:ext uri="{FF2B5EF4-FFF2-40B4-BE49-F238E27FC236}">
                <a16:creationId xmlns:a16="http://schemas.microsoft.com/office/drawing/2014/main" id="{E000D6FB-6E6E-4C95-9741-C04723BD646C}"/>
              </a:ext>
            </a:extLst>
          </p:cNvPr>
          <p:cNvSpPr txBox="1">
            <a:spLocks/>
          </p:cNvSpPr>
          <p:nvPr/>
        </p:nvSpPr>
        <p:spPr>
          <a:xfrm>
            <a:off x="7400693" y="1388480"/>
            <a:ext cx="3482373" cy="584776"/>
          </a:xfrm>
          <a:prstGeom prst="rect">
            <a:avLst/>
          </a:prstGeom>
        </p:spPr>
        <p:txBody>
          <a:bodyPr anchor="t"/>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164306" lvl="1" indent="0">
              <a:buNone/>
            </a:pPr>
            <a:r>
              <a:rPr lang="zh-TW" sz="3200" b="1" dirty="0">
                <a:solidFill>
                  <a:srgbClr val="004E95"/>
                </a:solidFill>
                <a:latin typeface="Calibri Light" panose="020F0302020204030204" pitchFamily="34" charset="0"/>
                <a:ea typeface="PMingLiU"/>
                <a:cs typeface="Calibri Light" panose="020F0302020204030204" pitchFamily="34" charset="0"/>
              </a:rPr>
              <a:t>分会运作的资源</a:t>
            </a:r>
          </a:p>
          <a:p>
            <a:endParaRPr lang="en-US" kern="0" dirty="0"/>
          </a:p>
        </p:txBody>
      </p:sp>
      <p:sp>
        <p:nvSpPr>
          <p:cNvPr id="16" name="Rectangle 15">
            <a:extLst>
              <a:ext uri="{FF2B5EF4-FFF2-40B4-BE49-F238E27FC236}">
                <a16:creationId xmlns:a16="http://schemas.microsoft.com/office/drawing/2014/main" id="{BDFD1728-1442-47E2-8DF2-E4B838AFF396}"/>
              </a:ext>
            </a:extLst>
          </p:cNvPr>
          <p:cNvSpPr/>
          <p:nvPr/>
        </p:nvSpPr>
        <p:spPr>
          <a:xfrm>
            <a:off x="5715000" y="3195039"/>
            <a:ext cx="6096000" cy="1336263"/>
          </a:xfrm>
          <a:prstGeom prst="rect">
            <a:avLst/>
          </a:prstGeom>
        </p:spPr>
        <p:txBody>
          <a:bodyPr>
            <a:spAutoFit/>
          </a:bodyPr>
          <a:lstStyle/>
          <a:p>
            <a:pPr algn="ctr">
              <a:lnSpc>
                <a:spcPct val="114000"/>
              </a:lnSpc>
            </a:pPr>
            <a:r>
              <a:rPr lang="zh-TW" i="1" dirty="0">
                <a:solidFill>
                  <a:srgbClr val="002060"/>
                </a:solidFill>
                <a:latin typeface="Calibri Light" panose="020F0302020204030204" pitchFamily="34" charset="0"/>
                <a:ea typeface="PMingLiU"/>
                <a:cs typeface="Calibri Light" panose="020F0302020204030204" pitchFamily="34" charset="0"/>
              </a:rPr>
              <a:t>您觉得促进杰出的 </a:t>
            </a:r>
          </a:p>
          <a:p>
            <a:pPr algn="ctr">
              <a:lnSpc>
                <a:spcPct val="114000"/>
              </a:lnSpc>
            </a:pPr>
            <a:r>
              <a:rPr lang="zh-TW" i="1" dirty="0">
                <a:solidFill>
                  <a:srgbClr val="002060"/>
                </a:solidFill>
                <a:latin typeface="Calibri Light" panose="020F0302020204030204" pitchFamily="34" charset="0"/>
                <a:ea typeface="PMingLiU"/>
                <a:cs typeface="Calibri Light" panose="020F0302020204030204" pitchFamily="34" charset="0"/>
              </a:rPr>
              <a:t>分会管理最有用 </a:t>
            </a:r>
          </a:p>
          <a:p>
            <a:pPr algn="ctr">
              <a:lnSpc>
                <a:spcPct val="114000"/>
              </a:lnSpc>
            </a:pPr>
            <a:r>
              <a:rPr lang="zh-TW" i="1" dirty="0">
                <a:solidFill>
                  <a:srgbClr val="002060"/>
                </a:solidFill>
                <a:latin typeface="Calibri Light" panose="020F0302020204030204" pitchFamily="34" charset="0"/>
                <a:ea typeface="PMingLiU"/>
                <a:cs typeface="Calibri Light" panose="020F0302020204030204" pitchFamily="34" charset="0"/>
              </a:rPr>
              <a:t>的三项事务 </a:t>
            </a:r>
          </a:p>
          <a:p>
            <a:pPr algn="ctr">
              <a:lnSpc>
                <a:spcPct val="114000"/>
              </a:lnSpc>
            </a:pPr>
            <a:r>
              <a:rPr lang="zh-TW" i="1" dirty="0">
                <a:solidFill>
                  <a:srgbClr val="002060"/>
                </a:solidFill>
                <a:latin typeface="Calibri Light" panose="020F0302020204030204" pitchFamily="34" charset="0"/>
                <a:ea typeface="PMingLiU"/>
                <a:cs typeface="Calibri Light" panose="020F0302020204030204" pitchFamily="34" charset="0"/>
              </a:rPr>
              <a:t>是什么？ </a:t>
            </a:r>
          </a:p>
        </p:txBody>
      </p:sp>
    </p:spTree>
    <p:extLst>
      <p:ext uri="{BB962C8B-B14F-4D97-AF65-F5344CB8AC3E}">
        <p14:creationId xmlns:p14="http://schemas.microsoft.com/office/powerpoint/2010/main" val="1786224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9" name="Rectangle 8">
            <a:extLst>
              <a:ext uri="{FF2B5EF4-FFF2-40B4-BE49-F238E27FC236}">
                <a16:creationId xmlns:a16="http://schemas.microsoft.com/office/drawing/2014/main" id="{C59EB41B-BDE3-648E-DCA4-7398F0A5E2AF}"/>
              </a:ext>
            </a:extLst>
          </p:cNvPr>
          <p:cNvSpPr/>
          <p:nvPr/>
        </p:nvSpPr>
        <p:spPr>
          <a:xfrm>
            <a:off x="4772916" y="1572603"/>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panose="020B0604020202020204" pitchFamily="34" charset="0"/>
              <a:ea typeface="Arial" charset="0"/>
              <a:cs typeface="Arial" panose="020B0604020202020204" pitchFamily="34" charset="0"/>
            </a:endParaRPr>
          </a:p>
        </p:txBody>
      </p:sp>
      <p:sp>
        <p:nvSpPr>
          <p:cNvPr id="10" name="Title 1">
            <a:extLst>
              <a:ext uri="{FF2B5EF4-FFF2-40B4-BE49-F238E27FC236}">
                <a16:creationId xmlns:a16="http://schemas.microsoft.com/office/drawing/2014/main" id="{F2F39877-02EB-FEA4-C117-339BE00F5BEE}"/>
              </a:ext>
            </a:extLst>
          </p:cNvPr>
          <p:cNvSpPr txBox="1">
            <a:spLocks/>
          </p:cNvSpPr>
          <p:nvPr/>
        </p:nvSpPr>
        <p:spPr>
          <a:xfrm>
            <a:off x="4723638" y="878539"/>
            <a:ext cx="2743200" cy="623535"/>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fontAlgn="auto">
              <a:lnSpc>
                <a:spcPct val="100000"/>
              </a:lnSpc>
              <a:spcBef>
                <a:spcPts val="0"/>
              </a:spcBef>
              <a:spcAft>
                <a:spcPts val="0"/>
              </a:spcAft>
            </a:pPr>
            <a:r>
              <a:rPr lang="en-US" altLang="en-US" sz="3600" dirty="0">
                <a:solidFill>
                  <a:schemeClr val="bg1"/>
                </a:solidFill>
                <a:latin typeface="Arial" panose="020B0604020202020204" pitchFamily="34" charset="0"/>
                <a:ea typeface="+mn-ea"/>
                <a:cs typeface="Arial" panose="020B0604020202020204" pitchFamily="34" charset="0"/>
              </a:rPr>
              <a:t>MyLCI</a:t>
            </a:r>
            <a:endParaRPr lang="en-US" sz="3600" kern="0" dirty="0">
              <a:solidFill>
                <a:schemeClr val="bg1"/>
              </a:solidFill>
              <a:latin typeface="Arial" panose="020B0604020202020204" pitchFamily="34" charset="0"/>
              <a:ea typeface="+mn-ea"/>
              <a:cs typeface="Arial" panose="020B0604020202020204" pitchFamily="34" charset="0"/>
            </a:endParaRPr>
          </a:p>
        </p:txBody>
      </p:sp>
      <p:sp>
        <p:nvSpPr>
          <p:cNvPr id="5" name="Freeform 14">
            <a:extLst>
              <a:ext uri="{FF2B5EF4-FFF2-40B4-BE49-F238E27FC236}">
                <a16:creationId xmlns:a16="http://schemas.microsoft.com/office/drawing/2014/main" id="{0A1276FE-65AB-16B4-71BE-5F35CA61940A}"/>
              </a:ext>
            </a:extLst>
          </p:cNvPr>
          <p:cNvSpPr/>
          <p:nvPr/>
        </p:nvSpPr>
        <p:spPr>
          <a:xfrm>
            <a:off x="1164488" y="2557143"/>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r>
              <a:rPr lang="zh-TW" sz="2000" b="1" dirty="0">
                <a:latin typeface="Calibri Light" panose="020F0302020204030204" pitchFamily="34" charset="0"/>
                <a:ea typeface="PMingLiU"/>
                <a:cs typeface="Calibri Light" panose="020F0302020204030204" pitchFamily="34" charset="0"/>
              </a:rPr>
              <a:t>管</a:t>
            </a:r>
            <a:r>
              <a:rPr lang="zh-TW" sz="2000" b="1" dirty="0">
                <a:solidFill>
                  <a:srgbClr val="002060"/>
                </a:solidFill>
                <a:latin typeface="Calibri Light" panose="020F0302020204030204" pitchFamily="34" charset="0"/>
                <a:ea typeface="PMingLiU"/>
                <a:cs typeface="Calibri Light" panose="020F0302020204030204" pitchFamily="34" charset="0"/>
              </a:rPr>
              <a:t>分会名单的变更: 添加、</a:t>
            </a:r>
            <a:r>
              <a:rPr lang="en-US" altLang="zh-TW" sz="2000" b="1" dirty="0">
                <a:solidFill>
                  <a:srgbClr val="002060"/>
                </a:solidFill>
                <a:latin typeface="Calibri Light" panose="020F0302020204030204" pitchFamily="34" charset="0"/>
                <a:ea typeface="PMingLiU"/>
                <a:cs typeface="Calibri Light" panose="020F0302020204030204" pitchFamily="34" charset="0"/>
              </a:rPr>
              <a:t> </a:t>
            </a:r>
          </a:p>
          <a:p>
            <a:r>
              <a:rPr lang="en-US" altLang="zh-TW" sz="2000" b="1" dirty="0">
                <a:solidFill>
                  <a:srgbClr val="002060"/>
                </a:solidFill>
                <a:latin typeface="Calibri Light" panose="020F0302020204030204" pitchFamily="34" charset="0"/>
                <a:ea typeface="PMingLiU"/>
                <a:cs typeface="Calibri Light" panose="020F0302020204030204" pitchFamily="34" charset="0"/>
              </a:rPr>
              <a:t>               </a:t>
            </a:r>
            <a:r>
              <a:rPr lang="zh-TW" sz="2000" b="1" dirty="0">
                <a:solidFill>
                  <a:srgbClr val="002060"/>
                </a:solidFill>
                <a:latin typeface="Calibri Light" panose="020F0302020204030204" pitchFamily="34" charset="0"/>
                <a:ea typeface="PMingLiU"/>
                <a:cs typeface="Calibri Light" panose="020F0302020204030204" pitchFamily="34" charset="0"/>
              </a:rPr>
              <a:t>退会、转会</a:t>
            </a:r>
          </a:p>
        </p:txBody>
      </p:sp>
      <p:sp>
        <p:nvSpPr>
          <p:cNvPr id="8" name="Freeform 15">
            <a:extLst>
              <a:ext uri="{FF2B5EF4-FFF2-40B4-BE49-F238E27FC236}">
                <a16:creationId xmlns:a16="http://schemas.microsoft.com/office/drawing/2014/main" id="{4254C19B-3509-D770-C874-948FDB1AC2EA}"/>
              </a:ext>
            </a:extLst>
          </p:cNvPr>
          <p:cNvSpPr/>
          <p:nvPr/>
        </p:nvSpPr>
        <p:spPr>
          <a:xfrm>
            <a:off x="4653525" y="2557143"/>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zh-TW" sz="2000" b="1" dirty="0">
                <a:solidFill>
                  <a:srgbClr val="002060"/>
                </a:solidFill>
                <a:latin typeface="Calibri Light" panose="020F0302020204030204" pitchFamily="34" charset="0"/>
                <a:ea typeface="PMingLiU"/>
                <a:cs typeface="Calibri Light" panose="020F0302020204030204" pitchFamily="34" charset="0"/>
              </a:rPr>
              <a:t>容易地更新会员联系信息</a:t>
            </a:r>
            <a:endParaRPr lang="en-US" sz="2000" b="1" dirty="0">
              <a:solidFill>
                <a:srgbClr val="002060"/>
              </a:solidFill>
              <a:latin typeface="Arial" panose="020B0604020202020204" pitchFamily="34" charset="0"/>
              <a:cs typeface="Arial" panose="020B0604020202020204" pitchFamily="34" charset="0"/>
            </a:endParaRPr>
          </a:p>
        </p:txBody>
      </p:sp>
      <p:sp>
        <p:nvSpPr>
          <p:cNvPr id="11" name="Freeform 16">
            <a:extLst>
              <a:ext uri="{FF2B5EF4-FFF2-40B4-BE49-F238E27FC236}">
                <a16:creationId xmlns:a16="http://schemas.microsoft.com/office/drawing/2014/main" id="{52E254F3-A54A-E2E0-5D68-DDCE7CB22634}"/>
              </a:ext>
            </a:extLst>
          </p:cNvPr>
          <p:cNvSpPr/>
          <p:nvPr/>
        </p:nvSpPr>
        <p:spPr>
          <a:xfrm>
            <a:off x="8142562" y="4711126"/>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zh-TW" sz="2000" b="1" dirty="0">
                <a:solidFill>
                  <a:srgbClr val="002060"/>
                </a:solidFill>
                <a:latin typeface="Calibri Light" panose="020F0302020204030204" pitchFamily="34" charset="0"/>
                <a:ea typeface="PMingLiU"/>
                <a:cs typeface="Calibri Light" panose="020F0302020204030204" pitchFamily="34" charset="0"/>
              </a:rPr>
              <a:t>报告 </a:t>
            </a:r>
          </a:p>
          <a:p>
            <a:pPr algn="ctr"/>
            <a:r>
              <a:rPr lang="zh-TW" sz="2000" b="1" dirty="0">
                <a:solidFill>
                  <a:srgbClr val="002060"/>
                </a:solidFill>
                <a:latin typeface="Calibri Light" panose="020F0302020204030204" pitchFamily="34" charset="0"/>
                <a:ea typeface="PMingLiU"/>
                <a:cs typeface="Calibri Light" panose="020F0302020204030204" pitchFamily="34" charset="0"/>
              </a:rPr>
              <a:t>在 MyLion 上报告服务活动</a:t>
            </a:r>
          </a:p>
        </p:txBody>
      </p:sp>
      <p:sp>
        <p:nvSpPr>
          <p:cNvPr id="12" name="Freeform 17">
            <a:extLst>
              <a:ext uri="{FF2B5EF4-FFF2-40B4-BE49-F238E27FC236}">
                <a16:creationId xmlns:a16="http://schemas.microsoft.com/office/drawing/2014/main" id="{73F3AC1D-716F-AD69-8E93-09C886EE899C}"/>
              </a:ext>
            </a:extLst>
          </p:cNvPr>
          <p:cNvSpPr/>
          <p:nvPr/>
        </p:nvSpPr>
        <p:spPr>
          <a:xfrm>
            <a:off x="8142562" y="2557143"/>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zh-TW" sz="2000" b="1" dirty="0">
                <a:solidFill>
                  <a:srgbClr val="002060"/>
                </a:solidFill>
                <a:latin typeface="Calibri Light" panose="020F0302020204030204" pitchFamily="34" charset="0"/>
                <a:ea typeface="PMingLiU"/>
                <a:cs typeface="Calibri Light" panose="020F0302020204030204" pitchFamily="34" charset="0"/>
              </a:rPr>
              <a:t>建立通讯和会费账单的邮件清单</a:t>
            </a:r>
          </a:p>
        </p:txBody>
      </p:sp>
      <p:sp>
        <p:nvSpPr>
          <p:cNvPr id="32" name="Freeform 18">
            <a:extLst>
              <a:ext uri="{FF2B5EF4-FFF2-40B4-BE49-F238E27FC236}">
                <a16:creationId xmlns:a16="http://schemas.microsoft.com/office/drawing/2014/main" id="{4CFC9602-63D6-EA2F-1BA2-3DC432B1F72A}"/>
              </a:ext>
            </a:extLst>
          </p:cNvPr>
          <p:cNvSpPr/>
          <p:nvPr/>
        </p:nvSpPr>
        <p:spPr>
          <a:xfrm>
            <a:off x="1164488" y="4707571"/>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zh-TW" sz="2000" b="1" dirty="0">
                <a:solidFill>
                  <a:srgbClr val="002060"/>
                </a:solidFill>
                <a:latin typeface="Calibri Light" panose="020F0302020204030204" pitchFamily="34" charset="0"/>
                <a:ea typeface="PMingLiU"/>
                <a:cs typeface="Calibri Light" panose="020F0302020204030204" pitchFamily="34" charset="0"/>
              </a:rPr>
              <a:t>打印分会名册 </a:t>
            </a:r>
          </a:p>
        </p:txBody>
      </p:sp>
      <p:sp>
        <p:nvSpPr>
          <p:cNvPr id="33" name="Freeform 19">
            <a:extLst>
              <a:ext uri="{FF2B5EF4-FFF2-40B4-BE49-F238E27FC236}">
                <a16:creationId xmlns:a16="http://schemas.microsoft.com/office/drawing/2014/main" id="{EF8AA4B7-D0CC-329F-F386-57534586254D}"/>
              </a:ext>
            </a:extLst>
          </p:cNvPr>
          <p:cNvSpPr/>
          <p:nvPr/>
        </p:nvSpPr>
        <p:spPr>
          <a:xfrm>
            <a:off x="4653525" y="4707571"/>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zh-TW" sz="2000" b="1" dirty="0">
                <a:solidFill>
                  <a:srgbClr val="002060"/>
                </a:solidFill>
                <a:latin typeface="Calibri Light" panose="020F0302020204030204" pitchFamily="34" charset="0"/>
                <a:ea typeface="PMingLiU"/>
                <a:cs typeface="Calibri Light" panose="020F0302020204030204" pitchFamily="34" charset="0"/>
              </a:rPr>
              <a:t>查看及 </a:t>
            </a:r>
          </a:p>
          <a:p>
            <a:pPr algn="ctr"/>
            <a:r>
              <a:rPr lang="zh-TW" sz="2000" b="1" dirty="0">
                <a:solidFill>
                  <a:srgbClr val="002060"/>
                </a:solidFill>
                <a:latin typeface="Calibri Light" panose="020F0302020204030204" pitchFamily="34" charset="0"/>
                <a:ea typeface="PMingLiU"/>
                <a:cs typeface="Calibri Light" panose="020F0302020204030204" pitchFamily="34" charset="0"/>
              </a:rPr>
              <a:t>支付分会账单</a:t>
            </a:r>
          </a:p>
        </p:txBody>
      </p:sp>
      <p:sp>
        <p:nvSpPr>
          <p:cNvPr id="14" name="Rectangle 13">
            <a:extLst>
              <a:ext uri="{FF2B5EF4-FFF2-40B4-BE49-F238E27FC236}">
                <a16:creationId xmlns:a16="http://schemas.microsoft.com/office/drawing/2014/main" id="{84BB4542-E1DA-49F1-4B25-3C1E086C6C88}"/>
              </a:ext>
            </a:extLst>
          </p:cNvPr>
          <p:cNvSpPr/>
          <p:nvPr/>
        </p:nvSpPr>
        <p:spPr>
          <a:xfrm>
            <a:off x="1164488" y="1798355"/>
            <a:ext cx="9686441" cy="400110"/>
          </a:xfrm>
          <a:prstGeom prst="rect">
            <a:avLst/>
          </a:prstGeom>
        </p:spPr>
        <p:txBody>
          <a:bodyPr wrap="square">
            <a:spAutoFit/>
          </a:bodyPr>
          <a:lstStyle/>
          <a:p>
            <a:pPr algn="ctr"/>
            <a:r>
              <a:rPr lang="zh-TW" sz="2000" b="1" i="1" dirty="0">
                <a:solidFill>
                  <a:schemeClr val="accent1"/>
                </a:solidFill>
                <a:latin typeface="Calibri Light" panose="020F0302020204030204" pitchFamily="34" charset="0"/>
                <a:ea typeface="PMingLiU"/>
                <a:cs typeface="Calibri Light" panose="020F0302020204030204" pitchFamily="34" charset="0"/>
              </a:rPr>
              <a:t>MyLCI 是分会干部有效地管理他们分会的地方  </a:t>
            </a:r>
          </a:p>
        </p:txBody>
      </p:sp>
    </p:spTree>
    <p:extLst>
      <p:ext uri="{BB962C8B-B14F-4D97-AF65-F5344CB8AC3E}">
        <p14:creationId xmlns:p14="http://schemas.microsoft.com/office/powerpoint/2010/main" val="760762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43695" y="-5443"/>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7821617" y="1497742"/>
            <a:ext cx="2619338" cy="554453"/>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latin typeface="Arial" panose="020B0604020202020204" pitchFamily="34" charset="0"/>
                <a:cs typeface="Arial" panose="020B0604020202020204" pitchFamily="34" charset="0"/>
              </a:rPr>
              <a:t>Lions Portal</a:t>
            </a:r>
          </a:p>
        </p:txBody>
      </p:sp>
      <p:sp>
        <p:nvSpPr>
          <p:cNvPr id="10" name="TextBox 9">
            <a:extLst>
              <a:ext uri="{FF2B5EF4-FFF2-40B4-BE49-F238E27FC236}">
                <a16:creationId xmlns:a16="http://schemas.microsoft.com/office/drawing/2014/main" id="{F54D65C4-3B26-3E88-7DF3-01470989CE91}"/>
              </a:ext>
            </a:extLst>
          </p:cNvPr>
          <p:cNvSpPr txBox="1"/>
          <p:nvPr/>
        </p:nvSpPr>
        <p:spPr>
          <a:xfrm>
            <a:off x="540160" y="519016"/>
            <a:ext cx="4050039" cy="584775"/>
          </a:xfrm>
          <a:prstGeom prst="rect">
            <a:avLst/>
          </a:prstGeom>
          <a:noFill/>
        </p:spPr>
        <p:txBody>
          <a:bodyPr wrap="square" rtlCol="0">
            <a:spAutoFit/>
          </a:bodyPr>
          <a:lstStyle/>
          <a:p>
            <a:r>
              <a:rPr lang="zh-TW" sz="3200" b="1" dirty="0">
                <a:solidFill>
                  <a:schemeClr val="bg1"/>
                </a:solidFill>
                <a:latin typeface="Calibri Light" panose="020F0302020204030204" pitchFamily="34" charset="0"/>
                <a:ea typeface="PMingLiU" charset="0"/>
                <a:cs typeface="Calibri Light" panose="020F0302020204030204" pitchFamily="34" charset="0"/>
              </a:rPr>
              <a:t>练习 5 – 第 12 页</a:t>
            </a:r>
          </a:p>
        </p:txBody>
      </p:sp>
      <p:sp>
        <p:nvSpPr>
          <p:cNvPr id="12" name="TextBox 11">
            <a:extLst>
              <a:ext uri="{FF2B5EF4-FFF2-40B4-BE49-F238E27FC236}">
                <a16:creationId xmlns:a16="http://schemas.microsoft.com/office/drawing/2014/main" id="{0FAB91AD-1AD9-9504-7FB2-13866D2A20F4}"/>
              </a:ext>
            </a:extLst>
          </p:cNvPr>
          <p:cNvSpPr txBox="1"/>
          <p:nvPr/>
        </p:nvSpPr>
        <p:spPr>
          <a:xfrm>
            <a:off x="432654" y="1783010"/>
            <a:ext cx="3279376" cy="523220"/>
          </a:xfrm>
          <a:prstGeom prst="rect">
            <a:avLst/>
          </a:prstGeom>
          <a:noFill/>
        </p:spPr>
        <p:txBody>
          <a:bodyPr wrap="square" rtlCol="0">
            <a:spAutoFit/>
          </a:bodyPr>
          <a:lstStyle/>
          <a:p>
            <a:pPr>
              <a:spcAft>
                <a:spcPts val="1800"/>
              </a:spcAft>
            </a:pPr>
            <a:r>
              <a:rPr lang="zh-TW" sz="2800" i="1" dirty="0">
                <a:solidFill>
                  <a:srgbClr val="EBB700"/>
                </a:solidFill>
                <a:latin typeface="Calibri Light" panose="020F0302020204030204" pitchFamily="34" charset="0"/>
                <a:ea typeface="PMingLiU" panose="020B0502040204020203" pitchFamily="34" charset="0"/>
                <a:cs typeface="Calibri Light" panose="020F0302020204030204" pitchFamily="34" charset="0"/>
              </a:rPr>
              <a:t>熟悉 MyLCI / MyLion</a:t>
            </a:r>
          </a:p>
        </p:txBody>
      </p:sp>
      <p:sp>
        <p:nvSpPr>
          <p:cNvPr id="15" name="TextBox 14">
            <a:extLst>
              <a:ext uri="{FF2B5EF4-FFF2-40B4-BE49-F238E27FC236}">
                <a16:creationId xmlns:a16="http://schemas.microsoft.com/office/drawing/2014/main" id="{F54C5332-EB21-6033-420F-394944299C7E}"/>
              </a:ext>
            </a:extLst>
          </p:cNvPr>
          <p:cNvSpPr txBox="1"/>
          <p:nvPr/>
        </p:nvSpPr>
        <p:spPr>
          <a:xfrm>
            <a:off x="5660741" y="2706455"/>
            <a:ext cx="5540828" cy="2986773"/>
          </a:xfrm>
          <a:prstGeom prst="rect">
            <a:avLst/>
          </a:prstGeom>
          <a:noFill/>
          <a:ln w="12700">
            <a:solidFill>
              <a:srgbClr val="00338D"/>
            </a:solidFill>
          </a:ln>
        </p:spPr>
        <p:txBody>
          <a:bodyPr wrap="square" rtlCol="0">
            <a:spAutoFit/>
          </a:bodyPr>
          <a:lstStyle/>
          <a:p>
            <a:pPr lvl="0" algn="ctr"/>
            <a:r>
              <a:rPr lang="zh-TW" sz="2400" b="1" i="1" dirty="0">
                <a:solidFill>
                  <a:srgbClr val="002060"/>
                </a:solidFill>
                <a:latin typeface="Calibri Light" panose="020F0302020204030204" pitchFamily="34" charset="0"/>
                <a:ea typeface="PMingLiU"/>
                <a:cs typeface="Calibri Light" panose="020F0302020204030204" pitchFamily="34" charset="0"/>
              </a:rPr>
              <a:t>查看常见问题</a:t>
            </a:r>
          </a:p>
          <a:p>
            <a:pPr lvl="0"/>
            <a:endParaRPr lang="en-US" altLang="en-US" sz="2000" dirty="0">
              <a:latin typeface="Calibri Light" panose="020F0302020204030204" pitchFamily="34" charset="0"/>
              <a:cs typeface="Calibri Light" panose="020F0302020204030204" pitchFamily="34" charset="0"/>
            </a:endParaRPr>
          </a:p>
          <a:p>
            <a:pPr lvl="0"/>
            <a:r>
              <a:rPr lang="zh-TW" sz="2000" dirty="0">
                <a:ln w="19050">
                  <a:solidFill>
                    <a:srgbClr val="00338D"/>
                  </a:solidFill>
                </a:ln>
                <a:solidFill>
                  <a:schemeClr val="accent6">
                    <a:lumMod val="75000"/>
                    <a:lumOff val="25000"/>
                  </a:schemeClr>
                </a:solidFill>
                <a:latin typeface="Calibri Light" panose="020F0302020204030204" pitchFamily="34" charset="0"/>
                <a:ea typeface="PMingLiU"/>
                <a:cs typeface="Calibri Light" panose="020F0302020204030204" pitchFamily="34" charset="0"/>
                <a:hlinkClick r:id="rId5"/>
              </a:rPr>
              <a:t>注册</a:t>
            </a:r>
            <a:endParaRPr lang="zh-TW" sz="2000" dirty="0">
              <a:ln w="19050">
                <a:solidFill>
                  <a:srgbClr val="00338D"/>
                </a:solidFill>
              </a:ln>
              <a:solidFill>
                <a:schemeClr val="accent6">
                  <a:lumMod val="75000"/>
                  <a:lumOff val="25000"/>
                </a:schemeClr>
              </a:solidFill>
              <a:latin typeface="Calibri Light" panose="020F0302020204030204" pitchFamily="34" charset="0"/>
              <a:ea typeface="PMingLiU"/>
              <a:cs typeface="Calibri Light" panose="020F0302020204030204" pitchFamily="34" charset="0"/>
              <a:hlinkClick r:id="rId6"/>
            </a:endParaRPr>
          </a:p>
          <a:p>
            <a:pPr lvl="0"/>
            <a:endParaRPr lang="en-US" sz="2000" dirty="0">
              <a:solidFill>
                <a:schemeClr val="accent6">
                  <a:lumMod val="75000"/>
                  <a:lumOff val="25000"/>
                </a:schemeClr>
              </a:solidFill>
              <a:latin typeface="Calibri Light" panose="020F0302020204030204" pitchFamily="34" charset="0"/>
              <a:cs typeface="Calibri Light" panose="020F0302020204030204" pitchFamily="34" charset="0"/>
            </a:endParaRPr>
          </a:p>
          <a:p>
            <a:pPr lvl="0"/>
            <a:r>
              <a:rPr lang="zh-TW" sz="2000" dirty="0">
                <a:ln w="19050">
                  <a:solidFill>
                    <a:srgbClr val="00338D"/>
                  </a:solidFill>
                </a:ln>
                <a:solidFill>
                  <a:schemeClr val="accent6">
                    <a:lumMod val="75000"/>
                    <a:lumOff val="25000"/>
                  </a:schemeClr>
                </a:solidFill>
                <a:latin typeface="Calibri Light" panose="020F0302020204030204" pitchFamily="34" charset="0"/>
                <a:ea typeface="PMingLiU"/>
                <a:cs typeface="Calibri Light" panose="020F0302020204030204" pitchFamily="34" charset="0"/>
                <a:hlinkClick r:id="rId7"/>
              </a:rPr>
              <a:t>设置您的分会干部</a:t>
            </a:r>
            <a:endParaRPr lang="zh-TW" sz="2000" dirty="0">
              <a:ln w="19050">
                <a:solidFill>
                  <a:srgbClr val="00338D"/>
                </a:solidFill>
              </a:ln>
              <a:solidFill>
                <a:schemeClr val="accent6">
                  <a:lumMod val="75000"/>
                  <a:lumOff val="25000"/>
                </a:schemeClr>
              </a:solidFill>
              <a:latin typeface="Calibri Light" panose="020F0302020204030204" pitchFamily="34" charset="0"/>
              <a:ea typeface="PMingLiU"/>
              <a:cs typeface="Calibri Light" panose="020F0302020204030204" pitchFamily="34" charset="0"/>
              <a:hlinkClick r:id="rId8"/>
            </a:endParaRPr>
          </a:p>
          <a:p>
            <a:pPr lvl="0"/>
            <a:endParaRPr lang="en-US" sz="2000" dirty="0">
              <a:ln w="19050">
                <a:solidFill>
                  <a:srgbClr val="00338D"/>
                </a:solidFill>
              </a:ln>
              <a:solidFill>
                <a:schemeClr val="accent6">
                  <a:lumMod val="75000"/>
                  <a:lumOff val="25000"/>
                </a:schemeClr>
              </a:solidFill>
              <a:latin typeface="Calibri Light" panose="020F0302020204030204" pitchFamily="34" charset="0"/>
              <a:cs typeface="Calibri Light" panose="020F0302020204030204" pitchFamily="34" charset="0"/>
            </a:endParaRPr>
          </a:p>
          <a:p>
            <a:pPr lvl="0"/>
            <a:r>
              <a:rPr lang="zh-TW" sz="2000" dirty="0">
                <a:ln w="19050">
                  <a:solidFill>
                    <a:srgbClr val="00338D"/>
                  </a:solidFill>
                </a:ln>
                <a:solidFill>
                  <a:schemeClr val="accent6">
                    <a:lumMod val="75000"/>
                    <a:lumOff val="25000"/>
                  </a:schemeClr>
                </a:solidFill>
                <a:latin typeface="Calibri Light" panose="020F0302020204030204" pitchFamily="34" charset="0"/>
                <a:ea typeface="PMingLiU"/>
                <a:cs typeface="Calibri Light" panose="020F0302020204030204" pitchFamily="34" charset="0"/>
                <a:hlinkClick r:id="rId9"/>
              </a:rPr>
              <a:t>管理您的分会名册</a:t>
            </a:r>
            <a:endParaRPr lang="zh-TW" sz="2000" dirty="0">
              <a:ln w="19050">
                <a:solidFill>
                  <a:srgbClr val="00338D"/>
                </a:solidFill>
              </a:ln>
              <a:solidFill>
                <a:schemeClr val="accent6">
                  <a:lumMod val="75000"/>
                  <a:lumOff val="25000"/>
                </a:schemeClr>
              </a:solidFill>
              <a:latin typeface="Calibri Light" panose="020F0302020204030204" pitchFamily="34" charset="0"/>
              <a:ea typeface="PMingLiU"/>
              <a:cs typeface="Calibri Light" panose="020F0302020204030204" pitchFamily="34" charset="0"/>
              <a:hlinkClick r:id="rId10"/>
            </a:endParaRPr>
          </a:p>
          <a:p>
            <a:pPr lvl="0"/>
            <a:endParaRPr lang="en-US" sz="2000" dirty="0">
              <a:ln w="19050">
                <a:solidFill>
                  <a:srgbClr val="00338D"/>
                </a:solidFill>
              </a:ln>
              <a:solidFill>
                <a:schemeClr val="accent6">
                  <a:lumMod val="75000"/>
                  <a:lumOff val="25000"/>
                </a:schemeClr>
              </a:solidFill>
              <a:latin typeface="Calibri Light" panose="020F0302020204030204" pitchFamily="34" charset="0"/>
              <a:cs typeface="Calibri Light" panose="020F0302020204030204" pitchFamily="34" charset="0"/>
            </a:endParaRPr>
          </a:p>
          <a:p>
            <a:pPr lvl="0"/>
            <a:r>
              <a:rPr lang="zh-TW" sz="2000" dirty="0">
                <a:ln w="19050">
                  <a:solidFill>
                    <a:srgbClr val="00338D"/>
                  </a:solidFill>
                </a:ln>
                <a:solidFill>
                  <a:schemeClr val="accent6">
                    <a:lumMod val="75000"/>
                    <a:lumOff val="25000"/>
                  </a:schemeClr>
                </a:solidFill>
                <a:latin typeface="Calibri Light" panose="020F0302020204030204" pitchFamily="34" charset="0"/>
                <a:ea typeface="PMingLiU"/>
                <a:cs typeface="Calibri Light" panose="020F0302020204030204" pitchFamily="34" charset="0"/>
                <a:hlinkClick r:id="rId11"/>
              </a:rPr>
              <a:t>管理贵分会的财务账单</a:t>
            </a:r>
          </a:p>
        </p:txBody>
      </p:sp>
    </p:spTree>
    <p:extLst>
      <p:ext uri="{BB962C8B-B14F-4D97-AF65-F5344CB8AC3E}">
        <p14:creationId xmlns:p14="http://schemas.microsoft.com/office/powerpoint/2010/main" val="172821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zh-TW" sz="4400" dirty="0">
                <a:solidFill>
                  <a:schemeClr val="bg1"/>
                </a:solidFill>
                <a:latin typeface="HelveticaNeueLT Std Lt" panose="020B0403020202020204" pitchFamily="34" charset="0"/>
                <a:ea typeface="PMingLiU"/>
              </a:rPr>
              <a:t>第三部分</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2" name="Text Placeholder 1">
            <a:extLst>
              <a:ext uri="{FF2B5EF4-FFF2-40B4-BE49-F238E27FC236}">
                <a16:creationId xmlns:a16="http://schemas.microsoft.com/office/drawing/2014/main" id="{96C80799-2E76-96B9-BE0F-58A351C434F4}"/>
              </a:ext>
            </a:extLst>
          </p:cNvPr>
          <p:cNvSpPr txBox="1">
            <a:spLocks/>
          </p:cNvSpPr>
          <p:nvPr/>
        </p:nvSpPr>
        <p:spPr>
          <a:xfrm>
            <a:off x="3843529" y="4038600"/>
            <a:ext cx="4504942" cy="1222224"/>
          </a:xfrm>
          <a:prstGeom prst="rect">
            <a:avLst/>
          </a:prstGeom>
        </p:spPr>
        <p:txBody>
          <a:bodyPr/>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0" lvl="0" indent="0" algn="ctr">
              <a:buNone/>
            </a:pPr>
            <a:r>
              <a:rPr lang="zh-TW" sz="3200" i="1" dirty="0">
                <a:solidFill>
                  <a:prstClr val="white"/>
                </a:solidFill>
                <a:latin typeface="HelveticaNeueLT Std Lt" panose="020B0403020202020204" pitchFamily="34" charset="0"/>
                <a:ea typeface="PMingLiU"/>
              </a:rPr>
              <a:t>发展分会干部</a:t>
            </a:r>
            <a:endParaRPr lang="en-US" altLang="zh-TW" sz="3200" i="1" dirty="0">
              <a:solidFill>
                <a:prstClr val="white"/>
              </a:solidFill>
              <a:latin typeface="HelveticaNeueLT Std Lt" panose="020B0403020202020204" pitchFamily="34" charset="0"/>
              <a:ea typeface="PMingLiU"/>
            </a:endParaRPr>
          </a:p>
          <a:p>
            <a:pPr marL="0" lvl="0" indent="0" algn="ctr">
              <a:buNone/>
            </a:pPr>
            <a:r>
              <a:rPr lang="zh-TW" sz="3200" i="1" dirty="0">
                <a:solidFill>
                  <a:prstClr val="white"/>
                </a:solidFill>
                <a:latin typeface="HelveticaNeueLT Std Lt" panose="020B0403020202020204" pitchFamily="34" charset="0"/>
                <a:ea typeface="PMingLiU"/>
              </a:rPr>
              <a:t>指导者团队</a:t>
            </a:r>
          </a:p>
        </p:txBody>
      </p:sp>
    </p:spTree>
    <p:extLst>
      <p:ext uri="{BB962C8B-B14F-4D97-AF65-F5344CB8AC3E}">
        <p14:creationId xmlns:p14="http://schemas.microsoft.com/office/powerpoint/2010/main" val="409843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5166" y="27949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4" name="Yellow Bar">
            <a:extLst>
              <a:ext uri="{FF2B5EF4-FFF2-40B4-BE49-F238E27FC236}">
                <a16:creationId xmlns:a16="http://schemas.microsoft.com/office/drawing/2014/main" id="{A93B2AD9-FE85-3CA3-8624-54E393DB4592}"/>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87693" y="5446458"/>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1B5FBF23-D913-4731-DB7B-A33836B017A9}"/>
              </a:ext>
            </a:extLst>
          </p:cNvPr>
          <p:cNvSpPr txBox="1">
            <a:spLocks/>
          </p:cNvSpPr>
          <p:nvPr/>
        </p:nvSpPr>
        <p:spPr>
          <a:xfrm>
            <a:off x="1087693" y="747203"/>
            <a:ext cx="6996426" cy="572482"/>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000" b="1" dirty="0">
                <a:solidFill>
                  <a:schemeClr val="bg1"/>
                </a:solidFill>
                <a:latin typeface="Calibri Light" panose="020F0302020204030204" pitchFamily="34" charset="0"/>
                <a:ea typeface="PMingLiU" charset="0"/>
                <a:cs typeface="Calibri Light" panose="020F0302020204030204" pitchFamily="34" charset="0"/>
              </a:rPr>
              <a:t>第三部分：  发展分会干部指导者团队 </a:t>
            </a:r>
          </a:p>
        </p:txBody>
      </p:sp>
      <p:sp>
        <p:nvSpPr>
          <p:cNvPr id="8" name="TextBox 7">
            <a:extLst>
              <a:ext uri="{FF2B5EF4-FFF2-40B4-BE49-F238E27FC236}">
                <a16:creationId xmlns:a16="http://schemas.microsoft.com/office/drawing/2014/main" id="{0B17DF47-5D03-5F43-DC7C-73497E28613E}"/>
              </a:ext>
            </a:extLst>
          </p:cNvPr>
          <p:cNvSpPr txBox="1"/>
          <p:nvPr/>
        </p:nvSpPr>
        <p:spPr>
          <a:xfrm>
            <a:off x="1984432" y="2500486"/>
            <a:ext cx="8587946" cy="2618537"/>
          </a:xfrm>
          <a:prstGeom prst="rect">
            <a:avLst/>
          </a:prstGeom>
          <a:noFill/>
        </p:spPr>
        <p:txBody>
          <a:bodyPr wrap="square" rtlCol="0">
            <a:spAutoFit/>
          </a:bodyPr>
          <a:lstStyle/>
          <a:p>
            <a:pPr algn="ctr">
              <a:lnSpc>
                <a:spcPct val="200000"/>
              </a:lnSpc>
              <a:spcAft>
                <a:spcPts val="1200"/>
              </a:spcAft>
            </a:pPr>
            <a:r>
              <a:rPr lang="zh-TW" sz="2400" i="1" dirty="0">
                <a:solidFill>
                  <a:schemeClr val="bg1"/>
                </a:solidFill>
                <a:latin typeface="Calibri Light" panose="020F0302020204030204" pitchFamily="34" charset="0"/>
                <a:ea typeface="PMingLiU"/>
                <a:cs typeface="Calibri Light" panose="020F0302020204030204" pitchFamily="34" charset="0"/>
              </a:rPr>
              <a:t>借着成立分会干部指导团队 </a:t>
            </a:r>
          </a:p>
          <a:p>
            <a:pPr algn="ctr">
              <a:lnSpc>
                <a:spcPct val="200000"/>
              </a:lnSpc>
              <a:spcAft>
                <a:spcPts val="1200"/>
              </a:spcAft>
            </a:pPr>
            <a:r>
              <a:rPr lang="zh-TW" sz="2400" i="1" dirty="0">
                <a:solidFill>
                  <a:schemeClr val="bg1"/>
                </a:solidFill>
                <a:latin typeface="Calibri Light" panose="020F0302020204030204" pitchFamily="34" charset="0"/>
                <a:ea typeface="PMingLiU"/>
                <a:cs typeface="Calibri Light" panose="020F0302020204030204" pitchFamily="34" charset="0"/>
              </a:rPr>
              <a:t>来扩大对分会的支持， </a:t>
            </a:r>
          </a:p>
          <a:p>
            <a:pPr algn="ctr">
              <a:lnSpc>
                <a:spcPct val="200000"/>
              </a:lnSpc>
              <a:spcAft>
                <a:spcPts val="1200"/>
              </a:spcAft>
            </a:pPr>
            <a:r>
              <a:rPr lang="zh-TW" sz="2400" i="1" dirty="0">
                <a:solidFill>
                  <a:schemeClr val="bg1"/>
                </a:solidFill>
                <a:latin typeface="Calibri Light" panose="020F0302020204030204" pitchFamily="34" charset="0"/>
                <a:ea typeface="PMingLiU"/>
                <a:cs typeface="Calibri Light" panose="020F0302020204030204" pitchFamily="34" charset="0"/>
              </a:rPr>
              <a:t>以确保分会获得达到成功所需的支持和指导。</a:t>
            </a:r>
            <a:r>
              <a:rPr lang="zh-TW" sz="2800" b="1" i="1" dirty="0">
                <a:solidFill>
                  <a:srgbClr val="EBB700"/>
                </a:solidFill>
                <a:latin typeface="Calibri Light" panose="020F0302020204030204" pitchFamily="34" charset="0"/>
                <a:ea typeface="PMingLiU"/>
                <a:cs typeface="Calibri Light" panose="020F0302020204030204" pitchFamily="34" charset="0"/>
              </a:rPr>
              <a:t> </a:t>
            </a:r>
          </a:p>
        </p:txBody>
      </p:sp>
    </p:spTree>
    <p:extLst>
      <p:ext uri="{BB962C8B-B14F-4D97-AF65-F5344CB8AC3E}">
        <p14:creationId xmlns:p14="http://schemas.microsoft.com/office/powerpoint/2010/main" val="1030893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67274"/>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4" name="Yellow Bar">
            <a:extLst>
              <a:ext uri="{FF2B5EF4-FFF2-40B4-BE49-F238E27FC236}">
                <a16:creationId xmlns:a16="http://schemas.microsoft.com/office/drawing/2014/main" id="{A93B2AD9-FE85-3CA3-8624-54E393DB4592}"/>
              </a:ext>
            </a:extLst>
          </p:cNvPr>
          <p:cNvSpPr/>
          <p:nvPr/>
        </p:nvSpPr>
        <p:spPr>
          <a:xfrm>
            <a:off x="1112704" y="121673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8" name="Page Number - Blue">
            <a:extLst>
              <a:ext uri="{FF2B5EF4-FFF2-40B4-BE49-F238E27FC236}">
                <a16:creationId xmlns:a16="http://schemas.microsoft.com/office/drawing/2014/main" id="{98315DD5-C59F-246B-5DDA-0EE28F45F50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29</a:t>
            </a:fld>
            <a:endParaRPr lang="en-US" sz="1000" dirty="0">
              <a:solidFill>
                <a:srgbClr val="00338D"/>
              </a:solidFill>
            </a:endParaRPr>
          </a:p>
        </p:txBody>
      </p:sp>
      <p:pic>
        <p:nvPicPr>
          <p:cNvPr id="9" name="Picture 8">
            <a:extLst>
              <a:ext uri="{FF2B5EF4-FFF2-40B4-BE49-F238E27FC236}">
                <a16:creationId xmlns:a16="http://schemas.microsoft.com/office/drawing/2014/main" id="{4F27322B-0798-582A-5A94-A396405F0B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6264019"/>
            <a:ext cx="2592235" cy="543283"/>
          </a:xfrm>
          <a:prstGeom prst="rect">
            <a:avLst/>
          </a:prstGeom>
        </p:spPr>
      </p:pic>
      <p:grpSp>
        <p:nvGrpSpPr>
          <p:cNvPr id="3" name="Group 2">
            <a:extLst>
              <a:ext uri="{FF2B5EF4-FFF2-40B4-BE49-F238E27FC236}">
                <a16:creationId xmlns:a16="http://schemas.microsoft.com/office/drawing/2014/main" id="{A525AF9B-91D2-A90C-2C88-61EE48116F6C}"/>
              </a:ext>
            </a:extLst>
          </p:cNvPr>
          <p:cNvGrpSpPr/>
          <p:nvPr/>
        </p:nvGrpSpPr>
        <p:grpSpPr>
          <a:xfrm>
            <a:off x="527722" y="1643416"/>
            <a:ext cx="11470154" cy="4382907"/>
            <a:chOff x="611697" y="2005240"/>
            <a:chExt cx="11470154" cy="4382907"/>
          </a:xfrm>
        </p:grpSpPr>
        <p:sp>
          <p:nvSpPr>
            <p:cNvPr id="20" name="Content Placeholder 5">
              <a:extLst>
                <a:ext uri="{FF2B5EF4-FFF2-40B4-BE49-F238E27FC236}">
                  <a16:creationId xmlns:a16="http://schemas.microsoft.com/office/drawing/2014/main" id="{952F3C59-2FD9-1828-F73F-FD8B34168DB3}"/>
                </a:ext>
              </a:extLst>
            </p:cNvPr>
            <p:cNvSpPr txBox="1">
              <a:spLocks/>
            </p:cNvSpPr>
            <p:nvPr/>
          </p:nvSpPr>
          <p:spPr>
            <a:xfrm>
              <a:off x="6157653" y="4194731"/>
              <a:ext cx="3780640" cy="2160591"/>
            </a:xfrm>
            <a:prstGeom prst="rect">
              <a:avLst/>
            </a:prstGeom>
            <a:noFill/>
            <a:ln w="9525" cap="flat" cmpd="sng" algn="ctr">
              <a:solidFill>
                <a:srgbClr val="EBB700"/>
              </a:solidFill>
              <a:prstDash val="soli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182880" rIns="182880" rtlCol="0">
              <a:spAutoFit/>
            </a:bodyPr>
            <a:lstStyle>
              <a:lvl1pPr marL="172637" indent="-172637" algn="l" rtl="0" eaLnBrk="1" fontAlgn="base" hangingPunct="1">
                <a:spcBef>
                  <a:spcPct val="20000"/>
                </a:spcBef>
                <a:spcAft>
                  <a:spcPct val="0"/>
                </a:spcAft>
                <a:buFont typeface="Arial" pitchFamily="34" charset="0"/>
                <a:buChar char="•"/>
                <a:defRPr sz="1350">
                  <a:solidFill>
                    <a:schemeClr val="dk1"/>
                  </a:solidFill>
                  <a:latin typeface="+mn-lt"/>
                  <a:ea typeface="+mn-ea"/>
                  <a:cs typeface="+mn-cs"/>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dk1"/>
                  </a:solidFill>
                  <a:latin typeface="+mn-lt"/>
                  <a:ea typeface="+mn-ea"/>
                  <a:cs typeface="+mn-cs"/>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dk1"/>
                  </a:solidFill>
                  <a:latin typeface="+mn-lt"/>
                  <a:ea typeface="+mn-ea"/>
                  <a:cs typeface="+mn-cs"/>
                </a:defRPr>
              </a:lvl3pPr>
              <a:lvl4pPr marL="1198930" indent="-170256" algn="l" rtl="0" eaLnBrk="1" fontAlgn="base" hangingPunct="1">
                <a:spcBef>
                  <a:spcPct val="20000"/>
                </a:spcBef>
                <a:spcAft>
                  <a:spcPct val="0"/>
                </a:spcAft>
                <a:buFont typeface="Arial" pitchFamily="34" charset="0"/>
                <a:buChar char="▫"/>
                <a:defRPr>
                  <a:solidFill>
                    <a:schemeClr val="dk1"/>
                  </a:solidFill>
                  <a:latin typeface="+mn-lt"/>
                  <a:ea typeface="+mn-ea"/>
                  <a:cs typeface="+mn-cs"/>
                </a:defRPr>
              </a:lvl4pPr>
              <a:lvl5pPr marL="1544203" indent="-172637" algn="l" rtl="0" eaLnBrk="1" fontAlgn="base" hangingPunct="1">
                <a:spcBef>
                  <a:spcPct val="20000"/>
                </a:spcBef>
                <a:spcAft>
                  <a:spcPct val="0"/>
                </a:spcAft>
                <a:buFont typeface="Arial" pitchFamily="34" charset="0"/>
                <a:buChar char="◦"/>
                <a:defRPr sz="1200">
                  <a:solidFill>
                    <a:schemeClr val="dk1"/>
                  </a:solidFill>
                  <a:latin typeface="+mn-lt"/>
                  <a:ea typeface="+mn-ea"/>
                  <a:cs typeface="+mn-cs"/>
                </a:defRPr>
              </a:lvl5pPr>
              <a:lvl6pPr marL="1714457" algn="l" rtl="0" eaLnBrk="1" fontAlgn="base" hangingPunct="1">
                <a:spcBef>
                  <a:spcPct val="20000"/>
                </a:spcBef>
                <a:spcAft>
                  <a:spcPct val="0"/>
                </a:spcAft>
                <a:buChar char="»"/>
                <a:defRPr sz="1800">
                  <a:solidFill>
                    <a:schemeClr val="dk1"/>
                  </a:solidFill>
                  <a:latin typeface="+mn-lt"/>
                  <a:ea typeface="+mn-ea"/>
                  <a:cs typeface="+mn-cs"/>
                </a:defRPr>
              </a:lvl6pPr>
              <a:lvl7pPr marL="2057348" algn="l" rtl="0" eaLnBrk="1" fontAlgn="base" hangingPunct="1">
                <a:spcBef>
                  <a:spcPct val="20000"/>
                </a:spcBef>
                <a:spcAft>
                  <a:spcPct val="0"/>
                </a:spcAft>
                <a:buChar char="»"/>
                <a:defRPr sz="1800">
                  <a:solidFill>
                    <a:schemeClr val="dk1"/>
                  </a:solidFill>
                  <a:latin typeface="+mn-lt"/>
                  <a:ea typeface="+mn-ea"/>
                  <a:cs typeface="+mn-cs"/>
                </a:defRPr>
              </a:lvl7pPr>
              <a:lvl8pPr marL="2400240" algn="l" rtl="0" eaLnBrk="1" fontAlgn="base" hangingPunct="1">
                <a:spcBef>
                  <a:spcPct val="20000"/>
                </a:spcBef>
                <a:spcAft>
                  <a:spcPct val="0"/>
                </a:spcAft>
                <a:buChar char="»"/>
                <a:defRPr sz="1800">
                  <a:solidFill>
                    <a:schemeClr val="dk1"/>
                  </a:solidFill>
                  <a:latin typeface="+mn-lt"/>
                  <a:ea typeface="+mn-ea"/>
                  <a:cs typeface="+mn-cs"/>
                </a:defRPr>
              </a:lvl8pPr>
              <a:lvl9pPr marL="2743132" algn="l" rtl="0" eaLnBrk="1" fontAlgn="base" hangingPunct="1">
                <a:spcBef>
                  <a:spcPct val="20000"/>
                </a:spcBef>
                <a:spcAft>
                  <a:spcPct val="0"/>
                </a:spcAft>
                <a:buChar char="»"/>
                <a:defRPr sz="1800">
                  <a:solidFill>
                    <a:schemeClr val="dk1"/>
                  </a:solidFill>
                  <a:latin typeface="+mn-lt"/>
                  <a:ea typeface="+mn-ea"/>
                  <a:cs typeface="+mn-cs"/>
                </a:defRPr>
              </a:lvl9pPr>
            </a:lstStyle>
            <a:p>
              <a:pPr marL="0" indent="0" algn="r">
                <a:buNone/>
              </a:pPr>
              <a:r>
                <a:rPr lang="zh-TW" sz="1600" b="1" u="sng" dirty="0">
                  <a:solidFill>
                    <a:srgbClr val="002060"/>
                  </a:solidFill>
                  <a:latin typeface="Calibri Light" panose="020F0302020204030204" pitchFamily="34" charset="0"/>
                  <a:ea typeface="PMingLiU"/>
                  <a:cs typeface="Calibri Light" panose="020F0302020204030204" pitchFamily="34" charset="0"/>
                </a:rPr>
                <a:t>分会干部的指导者</a:t>
              </a:r>
            </a:p>
            <a:p>
              <a:pPr marL="0" indent="0" algn="r">
                <a:buNone/>
              </a:pPr>
              <a:endParaRPr lang="en-US" altLang="en-US" sz="1600" dirty="0">
                <a:solidFill>
                  <a:srgbClr val="002060"/>
                </a:solidFill>
                <a:latin typeface="Arial" panose="020B0604020202020204" pitchFamily="34" charset="0"/>
                <a:cs typeface="Arial" panose="020B0604020202020204" pitchFamily="34" charset="0"/>
              </a:endParaRPr>
            </a:p>
            <a:p>
              <a:pPr marL="0" indent="0" algn="r">
                <a:buNone/>
              </a:pPr>
              <a:endParaRPr lang="en-US" altLang="zh-TW" sz="1400" dirty="0">
                <a:solidFill>
                  <a:srgbClr val="002060"/>
                </a:solidFill>
                <a:latin typeface="Calibri Light" panose="020F0302020204030204" pitchFamily="34" charset="0"/>
                <a:ea typeface="PMingLiU"/>
                <a:cs typeface="Calibri Light" panose="020F0302020204030204" pitchFamily="34" charset="0"/>
              </a:endParaRPr>
            </a:p>
            <a:p>
              <a:pPr marL="0" indent="0" algn="r">
                <a:buNone/>
              </a:pPr>
              <a:r>
                <a:rPr lang="zh-TW" sz="1400" dirty="0">
                  <a:solidFill>
                    <a:srgbClr val="002060"/>
                  </a:solidFill>
                  <a:latin typeface="Calibri Light" panose="020F0302020204030204" pitchFamily="34" charset="0"/>
                  <a:ea typeface="PMingLiU"/>
                  <a:cs typeface="Calibri Light" panose="020F0302020204030204" pitchFamily="34" charset="0"/>
                </a:rPr>
                <a:t>将分会干部与来自其他分会知识渊博 </a:t>
              </a:r>
            </a:p>
            <a:p>
              <a:pPr marL="0" indent="0" algn="r">
                <a:buNone/>
              </a:pPr>
              <a:r>
                <a:rPr lang="zh-TW" sz="1400" dirty="0">
                  <a:solidFill>
                    <a:srgbClr val="002060"/>
                  </a:solidFill>
                  <a:latin typeface="Calibri Light" panose="020F0302020204030204" pitchFamily="34" charset="0"/>
                  <a:ea typeface="PMingLiU"/>
                  <a:cs typeface="Calibri Light" panose="020F0302020204030204" pitchFamily="34" charset="0"/>
                </a:rPr>
                <a:t>及经验丰富的分会干部搭配， </a:t>
              </a:r>
            </a:p>
            <a:p>
              <a:pPr marL="0" indent="0" algn="r">
                <a:buNone/>
              </a:pPr>
              <a:r>
                <a:rPr lang="zh-TW" sz="1400" dirty="0">
                  <a:solidFill>
                    <a:srgbClr val="002060"/>
                  </a:solidFill>
                  <a:latin typeface="Calibri Light" panose="020F0302020204030204" pitchFamily="34" charset="0"/>
                  <a:ea typeface="PMingLiU"/>
                  <a:cs typeface="Calibri Light" panose="020F0302020204030204" pitchFamily="34" charset="0"/>
                </a:rPr>
                <a:t>将可提供非常实际的支持。  留意最新的工具和信息。</a:t>
              </a:r>
            </a:p>
            <a:p>
              <a:pPr marL="0" indent="0" algn="r">
                <a:buNone/>
              </a:pPr>
              <a:endParaRPr lang="en-US" altLang="en-US" sz="1500" dirty="0">
                <a:solidFill>
                  <a:schemeClr val="bg1"/>
                </a:solidFill>
                <a:latin typeface="+mj-lt"/>
                <a:cs typeface="Arial" panose="020B0604020202020204" pitchFamily="34" charset="0"/>
              </a:endParaRPr>
            </a:p>
          </p:txBody>
        </p:sp>
        <p:sp>
          <p:nvSpPr>
            <p:cNvPr id="21" name="Rectangle 20">
              <a:extLst>
                <a:ext uri="{FF2B5EF4-FFF2-40B4-BE49-F238E27FC236}">
                  <a16:creationId xmlns:a16="http://schemas.microsoft.com/office/drawing/2014/main" id="{36CBBFC9-20D1-ED67-3E5E-34EB952045CD}"/>
                </a:ext>
              </a:extLst>
            </p:cNvPr>
            <p:cNvSpPr/>
            <p:nvPr/>
          </p:nvSpPr>
          <p:spPr>
            <a:xfrm>
              <a:off x="6168558" y="2005240"/>
              <a:ext cx="3780640" cy="2154436"/>
            </a:xfrm>
            <a:prstGeom prst="rect">
              <a:avLst/>
            </a:prstGeom>
            <a:noFill/>
            <a:ln>
              <a:solidFill>
                <a:srgbClr val="EBB700"/>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182880" rIns="182880" rtlCol="0">
              <a:spAutoFit/>
            </a:bodyPr>
            <a:lstStyle/>
            <a:p>
              <a:pPr lvl="0" algn="r"/>
              <a:r>
                <a:rPr lang="zh-TW" sz="1600" b="1" u="sng" dirty="0">
                  <a:solidFill>
                    <a:srgbClr val="002060"/>
                  </a:solidFill>
                  <a:latin typeface="Calibri Light" panose="020F0302020204030204" pitchFamily="34" charset="0"/>
                  <a:ea typeface="PMingLiU"/>
                  <a:cs typeface="Calibri Light" panose="020F0302020204030204" pitchFamily="34" charset="0"/>
                </a:rPr>
                <a:t>两位认证导狮 </a:t>
              </a:r>
            </a:p>
            <a:p>
              <a:pPr lvl="0" algn="r"/>
              <a:endParaRPr lang="en-US" altLang="en-US" b="1" u="sng" dirty="0">
                <a:solidFill>
                  <a:srgbClr val="002060"/>
                </a:solidFill>
                <a:latin typeface="Arial" panose="020B0604020202020204" pitchFamily="34" charset="0"/>
                <a:cs typeface="Arial" panose="020B0604020202020204" pitchFamily="34" charset="0"/>
              </a:endParaRPr>
            </a:p>
            <a:p>
              <a:pPr lvl="0" algn="r"/>
              <a:r>
                <a:rPr lang="zh-TW" sz="1400" dirty="0">
                  <a:solidFill>
                    <a:srgbClr val="002060"/>
                  </a:solidFill>
                  <a:latin typeface="Calibri Light" panose="020F0302020204030204" pitchFamily="34" charset="0"/>
                  <a:ea typeface="PMingLiU"/>
                  <a:cs typeface="Calibri Light" panose="020F0302020204030204" pitchFamily="34" charset="0"/>
                </a:rPr>
                <a:t>提供两位关键领导者让他们共同分担工作量。 </a:t>
              </a:r>
            </a:p>
            <a:p>
              <a:pPr lvl="0" algn="r"/>
              <a:r>
                <a:rPr lang="zh-TW" sz="1400" dirty="0">
                  <a:solidFill>
                    <a:srgbClr val="002060"/>
                  </a:solidFill>
                  <a:latin typeface="Calibri Light" panose="020F0302020204030204" pitchFamily="34" charset="0"/>
                  <a:ea typeface="PMingLiU"/>
                  <a:cs typeface="Calibri Light" panose="020F0302020204030204" pitchFamily="34" charset="0"/>
                </a:rPr>
                <a:t>一位导狮应该 </a:t>
              </a:r>
            </a:p>
            <a:p>
              <a:pPr lvl="0" algn="r"/>
              <a:r>
                <a:rPr lang="zh-TW" sz="1400" dirty="0">
                  <a:solidFill>
                    <a:srgbClr val="002060"/>
                  </a:solidFill>
                  <a:latin typeface="Calibri Light" panose="020F0302020204030204" pitchFamily="34" charset="0"/>
                  <a:ea typeface="PMingLiU"/>
                  <a:cs typeface="Calibri Light" panose="020F0302020204030204" pitchFamily="34" charset="0"/>
                </a:rPr>
                <a:t>参加每一个会议， </a:t>
              </a:r>
            </a:p>
            <a:p>
              <a:pPr lvl="0" algn="r"/>
              <a:r>
                <a:rPr lang="zh-TW" sz="1400" dirty="0">
                  <a:solidFill>
                    <a:srgbClr val="002060"/>
                  </a:solidFill>
                  <a:latin typeface="Calibri Light" panose="020F0302020204030204" pitchFamily="34" charset="0"/>
                  <a:ea typeface="PMingLiU"/>
                  <a:cs typeface="Calibri Light" panose="020F0302020204030204" pitchFamily="34" charset="0"/>
                </a:rPr>
                <a:t>并可以回答问题。</a:t>
              </a:r>
              <a:endParaRPr lang="en-US" altLang="zh-TW" sz="1400" dirty="0">
                <a:solidFill>
                  <a:srgbClr val="002060"/>
                </a:solidFill>
                <a:latin typeface="Calibri Light" panose="020F0302020204030204" pitchFamily="34" charset="0"/>
                <a:ea typeface="PMingLiU"/>
                <a:cs typeface="Calibri Light" panose="020F0302020204030204" pitchFamily="34" charset="0"/>
              </a:endParaRPr>
            </a:p>
            <a:p>
              <a:pPr lvl="0" algn="r"/>
              <a:endParaRPr lang="en-US" altLang="en-US" sz="1400" dirty="0">
                <a:solidFill>
                  <a:srgbClr val="002060"/>
                </a:solidFill>
                <a:latin typeface="Calibri Light" panose="020F0302020204030204" pitchFamily="34" charset="0"/>
                <a:ea typeface="PMingLiU"/>
                <a:cs typeface="Calibri Light" panose="020F0302020204030204" pitchFamily="34" charset="0"/>
              </a:endParaRPr>
            </a:p>
            <a:p>
              <a:pPr lvl="0" algn="r"/>
              <a:endParaRPr lang="en-US" altLang="en-US" sz="1400" dirty="0">
                <a:solidFill>
                  <a:srgbClr val="002060"/>
                </a:solidFill>
                <a:latin typeface="Calibri Light" panose="020F0302020204030204" pitchFamily="34" charset="0"/>
                <a:ea typeface="PMingLiU"/>
                <a:cs typeface="Calibri Light" panose="020F0302020204030204" pitchFamily="34" charset="0"/>
              </a:endParaRPr>
            </a:p>
            <a:p>
              <a:pPr lvl="0" algn="r"/>
              <a:endParaRPr lang="en-US" altLang="en-US" sz="1600" dirty="0">
                <a:solidFill>
                  <a:schemeClr val="bg1"/>
                </a:solidFill>
                <a:latin typeface="+mj-lt"/>
                <a:cs typeface="Arial" panose="020B0604020202020204" pitchFamily="34" charset="0"/>
              </a:endParaRPr>
            </a:p>
          </p:txBody>
        </p:sp>
        <p:sp>
          <p:nvSpPr>
            <p:cNvPr id="22" name="TextBox 21">
              <a:extLst>
                <a:ext uri="{FF2B5EF4-FFF2-40B4-BE49-F238E27FC236}">
                  <a16:creationId xmlns:a16="http://schemas.microsoft.com/office/drawing/2014/main" id="{615EFDE9-6302-AF56-A232-476A12A2A5EB}"/>
                </a:ext>
              </a:extLst>
            </p:cNvPr>
            <p:cNvSpPr txBox="1"/>
            <p:nvPr/>
          </p:nvSpPr>
          <p:spPr>
            <a:xfrm>
              <a:off x="2255696" y="2005240"/>
              <a:ext cx="3808772" cy="2277547"/>
            </a:xfrm>
            <a:prstGeom prst="rect">
              <a:avLst/>
            </a:prstGeom>
            <a:noFill/>
            <a:ln>
              <a:solidFill>
                <a:srgbClr val="EBB700"/>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182880" rIns="182880" rtlCol="0">
              <a:spAutoFit/>
            </a:bodyPr>
            <a:lstStyle/>
            <a:p>
              <a:pPr lvl="0"/>
              <a:r>
                <a:rPr lang="zh-TW" sz="1600" b="1" u="sng" dirty="0">
                  <a:solidFill>
                    <a:srgbClr val="002060"/>
                  </a:solidFill>
                  <a:latin typeface="Calibri Light" panose="020F0302020204030204" pitchFamily="34" charset="0"/>
                  <a:ea typeface="PMingLiU"/>
                  <a:cs typeface="Calibri Light" panose="020F0302020204030204" pitchFamily="34" charset="0"/>
                </a:rPr>
                <a:t>分区主席 </a:t>
              </a:r>
            </a:p>
            <a:p>
              <a:pPr lvl="0"/>
              <a:endParaRPr lang="en-US" altLang="en-US" b="1" dirty="0">
                <a:solidFill>
                  <a:srgbClr val="002060"/>
                </a:solidFill>
                <a:latin typeface="Arial" panose="020B0604020202020204" pitchFamily="34" charset="0"/>
                <a:cs typeface="Arial" panose="020B0604020202020204" pitchFamily="34" charset="0"/>
              </a:endParaRPr>
            </a:p>
            <a:p>
              <a:pPr lvl="0"/>
              <a:r>
                <a:rPr lang="zh-TW" sz="1400" dirty="0">
                  <a:solidFill>
                    <a:srgbClr val="002060"/>
                  </a:solidFill>
                  <a:latin typeface="Calibri Light" panose="020F0302020204030204" pitchFamily="34" charset="0"/>
                  <a:ea typeface="PMingLiU"/>
                  <a:cs typeface="Calibri Light" panose="020F0302020204030204" pitchFamily="34" charset="0"/>
                </a:rPr>
                <a:t>将分会干部包括在 </a:t>
              </a:r>
            </a:p>
            <a:p>
              <a:pPr lvl="0"/>
              <a:r>
                <a:rPr lang="zh-TW" sz="1400" dirty="0">
                  <a:solidFill>
                    <a:srgbClr val="002060"/>
                  </a:solidFill>
                  <a:latin typeface="Calibri Light" panose="020F0302020204030204" pitchFamily="34" charset="0"/>
                  <a:ea typeface="PMingLiU"/>
                  <a:cs typeface="Calibri Light" panose="020F0302020204030204" pitchFamily="34" charset="0"/>
                </a:rPr>
                <a:t>分区举办的 </a:t>
              </a:r>
            </a:p>
            <a:p>
              <a:pPr lvl="0"/>
              <a:r>
                <a:rPr lang="zh-TW" sz="1400" dirty="0">
                  <a:solidFill>
                    <a:srgbClr val="002060"/>
                  </a:solidFill>
                  <a:latin typeface="Calibri Light" panose="020F0302020204030204" pitchFamily="34" charset="0"/>
                  <a:ea typeface="PMingLiU"/>
                  <a:cs typeface="Calibri Light" panose="020F0302020204030204" pitchFamily="34" charset="0"/>
                </a:rPr>
                <a:t>训练及 </a:t>
              </a:r>
            </a:p>
            <a:p>
              <a:pPr lvl="0"/>
              <a:r>
                <a:rPr lang="zh-TW" sz="1400" dirty="0">
                  <a:solidFill>
                    <a:srgbClr val="002060"/>
                  </a:solidFill>
                  <a:latin typeface="Calibri Light" panose="020F0302020204030204" pitchFamily="34" charset="0"/>
                  <a:ea typeface="PMingLiU"/>
                  <a:cs typeface="Calibri Light" panose="020F0302020204030204" pitchFamily="34" charset="0"/>
                </a:rPr>
                <a:t>活动中。</a:t>
              </a:r>
            </a:p>
            <a:p>
              <a:pPr lvl="0"/>
              <a:r>
                <a:rPr lang="en-US" altLang="en-US" sz="1600" dirty="0">
                  <a:solidFill>
                    <a:schemeClr val="bg1"/>
                  </a:solidFill>
                  <a:latin typeface="Arial" panose="020B0604020202020204" pitchFamily="34" charset="0"/>
                  <a:cs typeface="Arial" panose="020B0604020202020204" pitchFamily="34" charset="0"/>
                </a:rPr>
                <a:t>  </a:t>
              </a:r>
              <a:endParaRPr lang="en-US" sz="1600" dirty="0">
                <a:solidFill>
                  <a:schemeClr val="bg1"/>
                </a:solidFill>
                <a:latin typeface="Arial" panose="020B0604020202020204" pitchFamily="34" charset="0"/>
                <a:cs typeface="Arial" panose="020B0604020202020204" pitchFamily="34" charset="0"/>
              </a:endParaRPr>
            </a:p>
            <a:p>
              <a:pPr marL="111125" lvl="1">
                <a:defRPr/>
              </a:pPr>
              <a:endParaRPr lang="en-US" altLang="en-US" dirty="0">
                <a:solidFill>
                  <a:schemeClr val="bg1"/>
                </a:solidFill>
                <a:latin typeface="Arial" panose="020B0604020202020204" pitchFamily="34" charset="0"/>
                <a:cs typeface="Arial" panose="020B0604020202020204" pitchFamily="34" charset="0"/>
              </a:endParaRPr>
            </a:p>
            <a:p>
              <a:pPr marL="111125" lvl="1">
                <a:defRPr/>
              </a:pPr>
              <a:endParaRPr lang="en-US" altLang="en-US" dirty="0">
                <a:solidFill>
                  <a:schemeClr val="bg1"/>
                </a:solidFill>
                <a:latin typeface="Arial" panose="020B0604020202020204" pitchFamily="34" charset="0"/>
                <a:cs typeface="Arial" panose="020B0604020202020204" pitchFamily="34" charset="0"/>
              </a:endParaRPr>
            </a:p>
          </p:txBody>
        </p:sp>
        <p:sp>
          <p:nvSpPr>
            <p:cNvPr id="23" name="Content Placeholder 5">
              <a:extLst>
                <a:ext uri="{FF2B5EF4-FFF2-40B4-BE49-F238E27FC236}">
                  <a16:creationId xmlns:a16="http://schemas.microsoft.com/office/drawing/2014/main" id="{7F27C370-BC6C-7F3B-29BE-82EA38ED2E17}"/>
                </a:ext>
              </a:extLst>
            </p:cNvPr>
            <p:cNvSpPr txBox="1">
              <a:spLocks/>
            </p:cNvSpPr>
            <p:nvPr/>
          </p:nvSpPr>
          <p:spPr bwMode="auto">
            <a:xfrm>
              <a:off x="2244933" y="4356822"/>
              <a:ext cx="3797867" cy="2031325"/>
            </a:xfrm>
            <a:prstGeom prst="rect">
              <a:avLst/>
            </a:prstGeom>
            <a:noFill/>
            <a:ln>
              <a:solidFill>
                <a:srgbClr val="EBB700"/>
              </a:solid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Lst>
          </p:spPr>
          <p:style>
            <a:lnRef idx="1">
              <a:schemeClr val="accent1"/>
            </a:lnRef>
            <a:fillRef idx="2">
              <a:schemeClr val="accent1"/>
            </a:fillRef>
            <a:effectRef idx="1">
              <a:schemeClr val="accent1"/>
            </a:effectRef>
            <a:fontRef idx="minor">
              <a:schemeClr val="dk1"/>
            </a:fontRef>
          </p:style>
          <p:txBody>
            <a:bodyPr wrap="square" lIns="182880" rIns="182880" rtlCol="0">
              <a:spAutoFit/>
            </a:bodyPr>
            <a:lstStyle>
              <a:defPPr>
                <a:defRPr lang="en-US"/>
              </a:defPPr>
              <a:lvl2pPr marL="111125" lvl="1">
                <a:defRPr sz="1400" b="1" u="sng">
                  <a:solidFill>
                    <a:prstClr val="black"/>
                  </a:solidFill>
                  <a:latin typeface="Calibri Light" panose="020F0302020204030204" pitchFamily="34" charset="0"/>
                </a:defRPr>
              </a:lvl2pPr>
            </a:lstStyle>
            <a:p>
              <a:r>
                <a:rPr lang="zh-TW" sz="1600" b="1" u="sng" dirty="0">
                  <a:solidFill>
                    <a:srgbClr val="002060"/>
                  </a:solidFill>
                  <a:latin typeface="Calibri Light" panose="020F0302020204030204" pitchFamily="34" charset="0"/>
                  <a:ea typeface="PMingLiU"/>
                  <a:cs typeface="Calibri Light" panose="020F0302020204030204" pitchFamily="34" charset="0"/>
                </a:rPr>
                <a:t>总监团队 </a:t>
              </a:r>
            </a:p>
            <a:p>
              <a:endParaRPr lang="en-US" altLang="en-US" b="1" u="sng" dirty="0">
                <a:solidFill>
                  <a:srgbClr val="002060"/>
                </a:solidFill>
                <a:latin typeface="Arial" panose="020B0604020202020204" pitchFamily="34" charset="0"/>
                <a:cs typeface="Arial" panose="020B0604020202020204" pitchFamily="34" charset="0"/>
              </a:endParaRPr>
            </a:p>
            <a:p>
              <a:r>
                <a:rPr lang="zh-TW" sz="1400" dirty="0">
                  <a:solidFill>
                    <a:srgbClr val="002060"/>
                  </a:solidFill>
                  <a:latin typeface="Calibri Light" panose="020F0302020204030204" pitchFamily="34" charset="0"/>
                  <a:ea typeface="PMingLiU"/>
                  <a:cs typeface="Calibri Light" panose="020F0302020204030204" pitchFamily="34" charset="0"/>
                </a:rPr>
                <a:t>尽早 </a:t>
              </a:r>
            </a:p>
            <a:p>
              <a:r>
                <a:rPr lang="zh-TW" sz="1400" dirty="0">
                  <a:solidFill>
                    <a:srgbClr val="002060"/>
                  </a:solidFill>
                  <a:latin typeface="Calibri Light" panose="020F0302020204030204" pitchFamily="34" charset="0"/>
                  <a:ea typeface="PMingLiU"/>
                  <a:cs typeface="Calibri Light" panose="020F0302020204030204" pitchFamily="34" charset="0"/>
                </a:rPr>
                <a:t>提供由区主办的 </a:t>
              </a:r>
            </a:p>
            <a:p>
              <a:r>
                <a:rPr lang="zh-TW" sz="1400" dirty="0">
                  <a:solidFill>
                    <a:srgbClr val="002060"/>
                  </a:solidFill>
                  <a:latin typeface="Calibri Light" panose="020F0302020204030204" pitchFamily="34" charset="0"/>
                  <a:ea typeface="PMingLiU"/>
                  <a:cs typeface="Calibri Light" panose="020F0302020204030204" pitchFamily="34" charset="0"/>
                </a:rPr>
                <a:t>训练机会。</a:t>
              </a:r>
            </a:p>
            <a:p>
              <a:endParaRPr lang="en-US" altLang="en-US" sz="1400" dirty="0">
                <a:solidFill>
                  <a:srgbClr val="002060"/>
                </a:solidFill>
                <a:latin typeface="Arial" panose="020B0604020202020204" pitchFamily="34" charset="0"/>
                <a:cs typeface="Arial" panose="020B0604020202020204" pitchFamily="34" charset="0"/>
              </a:endParaRPr>
            </a:p>
            <a:p>
              <a:endParaRPr lang="en-US" alt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Calibri Light" panose="020F0302020204030204" pitchFamily="34" charset="0"/>
              </a:endParaRPr>
            </a:p>
          </p:txBody>
        </p:sp>
        <p:grpSp>
          <p:nvGrpSpPr>
            <p:cNvPr id="24" name="Group 23">
              <a:extLst>
                <a:ext uri="{FF2B5EF4-FFF2-40B4-BE49-F238E27FC236}">
                  <a16:creationId xmlns:a16="http://schemas.microsoft.com/office/drawing/2014/main" id="{34BCFC6A-8520-E05E-E03C-AC542478110F}"/>
                </a:ext>
              </a:extLst>
            </p:cNvPr>
            <p:cNvGrpSpPr>
              <a:grpSpLocks noChangeAspect="1"/>
            </p:cNvGrpSpPr>
            <p:nvPr/>
          </p:nvGrpSpPr>
          <p:grpSpPr>
            <a:xfrm>
              <a:off x="5111445" y="3187176"/>
              <a:ext cx="1982004" cy="1860331"/>
              <a:chOff x="2886579" y="2065080"/>
              <a:chExt cx="2105426" cy="2105426"/>
            </a:xfrm>
            <a:solidFill>
              <a:schemeClr val="accent1"/>
            </a:solidFill>
          </p:grpSpPr>
          <p:sp>
            <p:nvSpPr>
              <p:cNvPr id="37" name="Oval 36">
                <a:extLst>
                  <a:ext uri="{FF2B5EF4-FFF2-40B4-BE49-F238E27FC236}">
                    <a16:creationId xmlns:a16="http://schemas.microsoft.com/office/drawing/2014/main" id="{D11E5AF9-3DFB-ED4B-949C-9F9B99CB3B21}"/>
                  </a:ext>
                </a:extLst>
              </p:cNvPr>
              <p:cNvSpPr/>
              <p:nvPr/>
            </p:nvSpPr>
            <p:spPr>
              <a:xfrm>
                <a:off x="2886579" y="2065080"/>
                <a:ext cx="2105426" cy="2105426"/>
              </a:xfrm>
              <a:prstGeom prst="ellipse">
                <a:avLst/>
              </a:prstGeom>
              <a:grpFill/>
              <a:ln>
                <a:solidFill>
                  <a:schemeClr val="tx2"/>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38" name="Oval 4">
                <a:extLst>
                  <a:ext uri="{FF2B5EF4-FFF2-40B4-BE49-F238E27FC236}">
                    <a16:creationId xmlns:a16="http://schemas.microsoft.com/office/drawing/2014/main" id="{4A59518F-3242-8962-B261-4F73B34938DD}"/>
                  </a:ext>
                </a:extLst>
              </p:cNvPr>
              <p:cNvSpPr/>
              <p:nvPr/>
            </p:nvSpPr>
            <p:spPr>
              <a:xfrm>
                <a:off x="3194911" y="2700076"/>
                <a:ext cx="1488762" cy="92757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t" anchorCtr="1">
                <a:noAutofit/>
              </a:bodyPr>
              <a:lstStyle/>
              <a:p>
                <a:pPr algn="ctr">
                  <a:spcBef>
                    <a:spcPct val="0"/>
                  </a:spcBef>
                  <a:defRPr/>
                </a:pPr>
                <a:r>
                  <a:rPr lang="en-US" sz="3600" b="1" dirty="0">
                    <a:solidFill>
                      <a:schemeClr val="tx2"/>
                    </a:solidFill>
                    <a:latin typeface="HelveticaNeueLT Std Lt" panose="020B0403020202020204" pitchFamily="34" charset="0"/>
                  </a:rPr>
                  <a:t>Club</a:t>
                </a:r>
              </a:p>
              <a:p>
                <a:pPr algn="ctr" defTabSz="1244600">
                  <a:lnSpc>
                    <a:spcPct val="90000"/>
                  </a:lnSpc>
                  <a:spcBef>
                    <a:spcPct val="0"/>
                  </a:spcBef>
                  <a:spcAft>
                    <a:spcPct val="35000"/>
                  </a:spcAft>
                </a:pPr>
                <a:endParaRPr lang="en-US" sz="3300" dirty="0"/>
              </a:p>
            </p:txBody>
          </p:sp>
        </p:grpSp>
        <p:pic>
          <p:nvPicPr>
            <p:cNvPr id="25" name="Picture 24">
              <a:extLst>
                <a:ext uri="{FF2B5EF4-FFF2-40B4-BE49-F238E27FC236}">
                  <a16:creationId xmlns:a16="http://schemas.microsoft.com/office/drawing/2014/main" id="{BCDF78AA-CCFE-2D29-C4A1-11F66D53672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b="23333"/>
            <a:stretch/>
          </p:blipFill>
          <p:spPr>
            <a:xfrm>
              <a:off x="611697" y="2153754"/>
              <a:ext cx="1423408" cy="1632357"/>
            </a:xfrm>
            <a:prstGeom prst="roundRect">
              <a:avLst>
                <a:gd name="adj" fmla="val 16667"/>
              </a:avLst>
            </a:prstGeom>
            <a:ln>
              <a:solidFill>
                <a:srgbClr val="B3B2B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26" name="Picture 25">
              <a:extLst>
                <a:ext uri="{FF2B5EF4-FFF2-40B4-BE49-F238E27FC236}">
                  <a16:creationId xmlns:a16="http://schemas.microsoft.com/office/drawing/2014/main" id="{F6EE848D-8EAB-3694-3707-6547CA94A94E}"/>
                </a:ext>
              </a:extLst>
            </p:cNvPr>
            <p:cNvPicPr>
              <a:picLocks noChangeAspect="1"/>
            </p:cNvPicPr>
            <p:nvPr/>
          </p:nvPicPr>
          <p:blipFill rotWithShape="1">
            <a:blip r:embed="rId5">
              <a:extLst>
                <a:ext uri="{28A0092B-C50C-407E-A947-70E740481C1C}">
                  <a14:useLocalDpi xmlns:a14="http://schemas.microsoft.com/office/drawing/2010/main" val="0"/>
                </a:ext>
              </a:extLst>
            </a:blip>
            <a:srcRect l="18411" t="1929" r="27456" b="52588"/>
            <a:stretch/>
          </p:blipFill>
          <p:spPr>
            <a:xfrm>
              <a:off x="670459" y="4336277"/>
              <a:ext cx="1305884" cy="1645920"/>
            </a:xfrm>
            <a:prstGeom prst="roundRect">
              <a:avLst>
                <a:gd name="adj" fmla="val 16667"/>
              </a:avLst>
            </a:prstGeom>
            <a:ln>
              <a:solidFill>
                <a:srgbClr val="B3B2B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27" name="Picture 26">
              <a:extLst>
                <a:ext uri="{FF2B5EF4-FFF2-40B4-BE49-F238E27FC236}">
                  <a16:creationId xmlns:a16="http://schemas.microsoft.com/office/drawing/2014/main" id="{C02EF9EA-A92D-9D4E-ECD0-A650B6EA13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1740" y="3325175"/>
              <a:ext cx="2537073" cy="1542163"/>
            </a:xfrm>
            <a:prstGeom prst="roundRect">
              <a:avLst>
                <a:gd name="adj" fmla="val 16667"/>
              </a:avLst>
            </a:prstGeom>
            <a:ln>
              <a:solidFill>
                <a:schemeClr val="bg1"/>
              </a:solidFill>
            </a:ln>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A81086F0-4609-4935-1895-BC67562E0FFD}"/>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9052" r="28421" b="57114"/>
            <a:stretch/>
          </p:blipFill>
          <p:spPr>
            <a:xfrm>
              <a:off x="10309702" y="2286849"/>
              <a:ext cx="1418913" cy="1471583"/>
            </a:xfrm>
            <a:prstGeom prst="roundRect">
              <a:avLst>
                <a:gd name="adj" fmla="val 16667"/>
              </a:avLst>
            </a:prstGeom>
            <a:ln>
              <a:solidFill>
                <a:srgbClr val="B3B2B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grpSp>
          <p:nvGrpSpPr>
            <p:cNvPr id="30" name="Group 29">
              <a:extLst>
                <a:ext uri="{FF2B5EF4-FFF2-40B4-BE49-F238E27FC236}">
                  <a16:creationId xmlns:a16="http://schemas.microsoft.com/office/drawing/2014/main" id="{2EB31475-A536-DFE8-C69B-B0AD144BA27A}"/>
                </a:ext>
              </a:extLst>
            </p:cNvPr>
            <p:cNvGrpSpPr/>
            <p:nvPr/>
          </p:nvGrpSpPr>
          <p:grpSpPr>
            <a:xfrm>
              <a:off x="10044857" y="4324932"/>
              <a:ext cx="2036994" cy="1924812"/>
              <a:chOff x="9102812" y="1479623"/>
              <a:chExt cx="2655909" cy="2813305"/>
            </a:xfrm>
          </p:grpSpPr>
          <p:pic>
            <p:nvPicPr>
              <p:cNvPr id="31" name="Picture 30">
                <a:extLst>
                  <a:ext uri="{FF2B5EF4-FFF2-40B4-BE49-F238E27FC236}">
                    <a16:creationId xmlns:a16="http://schemas.microsoft.com/office/drawing/2014/main" id="{4F3FF59C-383F-23F4-6995-6427D71760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102812" y="1904922"/>
                <a:ext cx="917197" cy="1371600"/>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16EA423B-5653-F6A8-3C26-0B4C5AC08C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10771" y="2920874"/>
                <a:ext cx="878541" cy="1371600"/>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881C21A1-6983-377D-665E-44D60369A308}"/>
                  </a:ext>
                </a:extLst>
              </p:cNvPr>
              <p:cNvPicPr>
                <a:picLocks noChangeAspect="1"/>
              </p:cNvPicPr>
              <p:nvPr/>
            </p:nvPicPr>
            <p:blipFill rotWithShape="1">
              <a:blip r:embed="rId10">
                <a:extLst>
                  <a:ext uri="{28A0092B-C50C-407E-A947-70E740481C1C}">
                    <a14:useLocalDpi xmlns:a14="http://schemas.microsoft.com/office/drawing/2010/main" val="0"/>
                  </a:ext>
                </a:extLst>
              </a:blip>
              <a:srcRect l="8598" r="20634" b="38706"/>
              <a:stretch/>
            </p:blipFill>
            <p:spPr>
              <a:xfrm>
                <a:off x="10709456" y="1884591"/>
                <a:ext cx="1049265" cy="1391931"/>
              </a:xfrm>
              <a:prstGeom prst="rect">
                <a:avLst/>
              </a:prstGeom>
              <a:ln>
                <a:noFill/>
              </a:ln>
              <a:effectLst>
                <a:outerShdw blurRad="292100" dist="139700" dir="2700000" algn="tl" rotWithShape="0">
                  <a:srgbClr val="333333">
                    <a:alpha val="65000"/>
                  </a:srgbClr>
                </a:outerShdw>
              </a:effectLst>
            </p:spPr>
          </p:pic>
          <p:pic>
            <p:nvPicPr>
              <p:cNvPr id="34" name="Picture 33">
                <a:extLst>
                  <a:ext uri="{FF2B5EF4-FFF2-40B4-BE49-F238E27FC236}">
                    <a16:creationId xmlns:a16="http://schemas.microsoft.com/office/drawing/2014/main" id="{AFD2F7A4-B475-588D-A627-3C3737F626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0806" y="1479623"/>
                <a:ext cx="904677" cy="1371600"/>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87CEF901-1712-C6C1-A5F8-27D455EEC9E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0399" b="6500"/>
              <a:stretch/>
            </p:blipFill>
            <p:spPr>
              <a:xfrm>
                <a:off x="9943101" y="2606263"/>
                <a:ext cx="916641" cy="1371600"/>
              </a:xfrm>
              <a:prstGeom prst="rect">
                <a:avLst/>
              </a:prstGeom>
              <a:ln>
                <a:noFill/>
              </a:ln>
              <a:effectLst>
                <a:outerShdw blurRad="292100" dist="139700" dir="2700000" algn="tl" rotWithShape="0">
                  <a:srgbClr val="333333">
                    <a:alpha val="65000"/>
                  </a:srgbClr>
                </a:outerShdw>
              </a:effectLst>
            </p:spPr>
          </p:pic>
          <p:pic>
            <p:nvPicPr>
              <p:cNvPr id="36" name="Picture 35">
                <a:extLst>
                  <a:ext uri="{FF2B5EF4-FFF2-40B4-BE49-F238E27FC236}">
                    <a16:creationId xmlns:a16="http://schemas.microsoft.com/office/drawing/2014/main" id="{DEB9822E-C5B8-0466-002C-D48075EFFA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51312" y="2921328"/>
                <a:ext cx="934767" cy="1371600"/>
              </a:xfrm>
              <a:prstGeom prst="rect">
                <a:avLst/>
              </a:prstGeom>
              <a:ln>
                <a:noFill/>
              </a:ln>
              <a:effectLst>
                <a:outerShdw blurRad="292100" dist="139700" dir="2700000" algn="tl" rotWithShape="0">
                  <a:srgbClr val="333333">
                    <a:alpha val="65000"/>
                  </a:srgbClr>
                </a:outerShdw>
              </a:effectLst>
            </p:spPr>
          </p:pic>
        </p:grpSp>
      </p:grpSp>
      <p:sp>
        <p:nvSpPr>
          <p:cNvPr id="5" name="Title 1">
            <a:extLst>
              <a:ext uri="{FF2B5EF4-FFF2-40B4-BE49-F238E27FC236}">
                <a16:creationId xmlns:a16="http://schemas.microsoft.com/office/drawing/2014/main" id="{D6B5B4B4-9434-B2EE-0A07-C48ED185CA1D}"/>
              </a:ext>
            </a:extLst>
          </p:cNvPr>
          <p:cNvSpPr txBox="1">
            <a:spLocks/>
          </p:cNvSpPr>
          <p:nvPr/>
        </p:nvSpPr>
        <p:spPr>
          <a:xfrm>
            <a:off x="1112704" y="664222"/>
            <a:ext cx="6960411" cy="573405"/>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b="1" dirty="0">
                <a:solidFill>
                  <a:srgbClr val="002060"/>
                </a:solidFill>
                <a:latin typeface="Calibri Light" panose="020F0302020204030204" pitchFamily="34" charset="0"/>
                <a:ea typeface="PMingLiU"/>
                <a:cs typeface="Calibri Light" panose="020F0302020204030204" pitchFamily="34" charset="0"/>
              </a:rPr>
              <a:t>第三部分：发展分会干部指导者团队</a:t>
            </a:r>
          </a:p>
        </p:txBody>
      </p:sp>
    </p:spTree>
    <p:extLst>
      <p:ext uri="{BB962C8B-B14F-4D97-AF65-F5344CB8AC3E}">
        <p14:creationId xmlns:p14="http://schemas.microsoft.com/office/powerpoint/2010/main" val="2541114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2" name="Background - Solid">
            <a:extLst>
              <a:ext uri="{FF2B5EF4-FFF2-40B4-BE49-F238E27FC236}">
                <a16:creationId xmlns:a16="http://schemas.microsoft.com/office/drawing/2014/main" id="{03FDA3D6-4D6C-FB03-2675-8AFD3951850D}"/>
              </a:ext>
            </a:extLst>
          </p:cNvPr>
          <p:cNvSpPr/>
          <p:nvPr/>
        </p:nvSpPr>
        <p:spPr>
          <a:xfrm>
            <a:off x="0" y="6288394"/>
            <a:ext cx="12188952" cy="569606"/>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3" name="Freeform 12">
            <a:extLst>
              <a:ext uri="{FF2B5EF4-FFF2-40B4-BE49-F238E27FC236}">
                <a16:creationId xmlns:a16="http://schemas.microsoft.com/office/drawing/2014/main" id="{C1125842-199D-ED16-FC0D-AFBEFD70D88F}"/>
              </a:ext>
            </a:extLst>
          </p:cNvPr>
          <p:cNvSpPr/>
          <p:nvPr/>
        </p:nvSpPr>
        <p:spPr>
          <a:xfrm>
            <a:off x="0" y="-5444"/>
            <a:ext cx="10058399" cy="6869151"/>
          </a:xfrm>
          <a:custGeom>
            <a:avLst/>
            <a:gdLst>
              <a:gd name="connsiteX0" fmla="*/ 0 w 10042071"/>
              <a:gd name="connsiteY0" fmla="*/ 0 h 6858000"/>
              <a:gd name="connsiteX1" fmla="*/ 9724590 w 10042071"/>
              <a:gd name="connsiteY1" fmla="*/ 0 h 6858000"/>
              <a:gd name="connsiteX2" fmla="*/ 9724590 w 10042071"/>
              <a:gd name="connsiteY2" fmla="*/ 1 h 6858000"/>
              <a:gd name="connsiteX3" fmla="*/ 10042071 w 10042071"/>
              <a:gd name="connsiteY3" fmla="*/ 1 h 6858000"/>
              <a:gd name="connsiteX4" fmla="*/ 6082601 w 10042071"/>
              <a:gd name="connsiteY4" fmla="*/ 6858000 h 6858000"/>
              <a:gd name="connsiteX5" fmla="*/ 0 w 10042071"/>
              <a:gd name="connsiteY5" fmla="*/ 6858000 h 6858000"/>
              <a:gd name="connsiteX6" fmla="*/ 0 w 10042071"/>
              <a:gd name="connsiteY6" fmla="*/ 66239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2071" h="6858000">
                <a:moveTo>
                  <a:pt x="0" y="0"/>
                </a:moveTo>
                <a:lnTo>
                  <a:pt x="9724590" y="0"/>
                </a:lnTo>
                <a:lnTo>
                  <a:pt x="9724590" y="1"/>
                </a:lnTo>
                <a:lnTo>
                  <a:pt x="10042071" y="1"/>
                </a:lnTo>
                <a:lnTo>
                  <a:pt x="6082601" y="6858000"/>
                </a:lnTo>
                <a:lnTo>
                  <a:pt x="0" y="6858000"/>
                </a:lnTo>
                <a:lnTo>
                  <a:pt x="0" y="66239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Open Sans Regular" charset="0"/>
            </a:endParaRP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483354"/>
            <a:ext cx="5114857" cy="8882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b="1" dirty="0">
                <a:solidFill>
                  <a:srgbClr val="002060"/>
                </a:solidFill>
                <a:latin typeface="Calibri Light" panose="020F0302020204030204" pitchFamily="34" charset="0"/>
                <a:ea typeface="PMingLiU"/>
                <a:cs typeface="Calibri Light" panose="020F0302020204030204" pitchFamily="34" charset="0"/>
              </a:rPr>
              <a:t>认证导狮课程目标</a:t>
            </a:r>
          </a:p>
        </p:txBody>
      </p:sp>
      <p:grpSp>
        <p:nvGrpSpPr>
          <p:cNvPr id="14" name="Group 13">
            <a:extLst>
              <a:ext uri="{FF2B5EF4-FFF2-40B4-BE49-F238E27FC236}">
                <a16:creationId xmlns:a16="http://schemas.microsoft.com/office/drawing/2014/main" id="{CC05E4EC-07AC-BCF4-5A4B-89E0CA89553A}"/>
              </a:ext>
            </a:extLst>
          </p:cNvPr>
          <p:cNvGrpSpPr/>
          <p:nvPr/>
        </p:nvGrpSpPr>
        <p:grpSpPr>
          <a:xfrm>
            <a:off x="6934200" y="1371600"/>
            <a:ext cx="4257742" cy="4538043"/>
            <a:chOff x="6945768" y="1737252"/>
            <a:chExt cx="4257742" cy="4538043"/>
          </a:xfrm>
        </p:grpSpPr>
        <p:grpSp>
          <p:nvGrpSpPr>
            <p:cNvPr id="15" name="Group 14">
              <a:extLst>
                <a:ext uri="{FF2B5EF4-FFF2-40B4-BE49-F238E27FC236}">
                  <a16:creationId xmlns:a16="http://schemas.microsoft.com/office/drawing/2014/main" id="{A9081243-A981-71EF-CEC9-6ADC11E47E12}"/>
                </a:ext>
              </a:extLst>
            </p:cNvPr>
            <p:cNvGrpSpPr/>
            <p:nvPr/>
          </p:nvGrpSpPr>
          <p:grpSpPr>
            <a:xfrm>
              <a:off x="6945768" y="3997587"/>
              <a:ext cx="4257742" cy="2277708"/>
              <a:chOff x="6945768" y="3997587"/>
              <a:chExt cx="4257742" cy="2277708"/>
            </a:xfrm>
          </p:grpSpPr>
          <p:sp>
            <p:nvSpPr>
              <p:cNvPr id="35" name="Freeform 34">
                <a:extLst>
                  <a:ext uri="{FF2B5EF4-FFF2-40B4-BE49-F238E27FC236}">
                    <a16:creationId xmlns:a16="http://schemas.microsoft.com/office/drawing/2014/main" id="{169DD5C7-3A42-0508-8098-00B3AF3877D4}"/>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7A2682"/>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36" name="Freeform 13">
                <a:extLst>
                  <a:ext uri="{FF2B5EF4-FFF2-40B4-BE49-F238E27FC236}">
                    <a16:creationId xmlns:a16="http://schemas.microsoft.com/office/drawing/2014/main" id="{A688792D-4AD1-A7A0-67B8-09ACC4F6B306}"/>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p>
            </p:txBody>
          </p:sp>
          <p:sp>
            <p:nvSpPr>
              <p:cNvPr id="37" name="Freeform 14">
                <a:extLst>
                  <a:ext uri="{FF2B5EF4-FFF2-40B4-BE49-F238E27FC236}">
                    <a16:creationId xmlns:a16="http://schemas.microsoft.com/office/drawing/2014/main" id="{A68C0F06-017C-4479-4137-D41D0CE60C56}"/>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16" name="Group 15">
              <a:extLst>
                <a:ext uri="{FF2B5EF4-FFF2-40B4-BE49-F238E27FC236}">
                  <a16:creationId xmlns:a16="http://schemas.microsoft.com/office/drawing/2014/main" id="{390D2A42-82AC-3C49-FF80-68B0D7185BA4}"/>
                </a:ext>
              </a:extLst>
            </p:cNvPr>
            <p:cNvGrpSpPr/>
            <p:nvPr/>
          </p:nvGrpSpPr>
          <p:grpSpPr>
            <a:xfrm>
              <a:off x="6945768" y="3244142"/>
              <a:ext cx="4257742" cy="2277708"/>
              <a:chOff x="6945768" y="3997587"/>
              <a:chExt cx="4257742" cy="2277708"/>
            </a:xfrm>
          </p:grpSpPr>
          <p:sp>
            <p:nvSpPr>
              <p:cNvPr id="27" name="Freeform 26">
                <a:extLst>
                  <a:ext uri="{FF2B5EF4-FFF2-40B4-BE49-F238E27FC236}">
                    <a16:creationId xmlns:a16="http://schemas.microsoft.com/office/drawing/2014/main" id="{3035BBAA-4BDB-989C-9A6A-351BD5545FAC}"/>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8" name="Freeform 13">
                <a:extLst>
                  <a:ext uri="{FF2B5EF4-FFF2-40B4-BE49-F238E27FC236}">
                    <a16:creationId xmlns:a16="http://schemas.microsoft.com/office/drawing/2014/main" id="{0FAD1C21-5F87-9A05-A803-CA398C761C2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31" name="Freeform 14">
                <a:extLst>
                  <a:ext uri="{FF2B5EF4-FFF2-40B4-BE49-F238E27FC236}">
                    <a16:creationId xmlns:a16="http://schemas.microsoft.com/office/drawing/2014/main" id="{5852DEB4-DA31-1F4B-A82E-317FD7E5598C}"/>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17" name="Group 16">
              <a:extLst>
                <a:ext uri="{FF2B5EF4-FFF2-40B4-BE49-F238E27FC236}">
                  <a16:creationId xmlns:a16="http://schemas.microsoft.com/office/drawing/2014/main" id="{E3031AAE-2F0F-588C-5AB0-EE4D43EE3063}"/>
                </a:ext>
              </a:extLst>
            </p:cNvPr>
            <p:cNvGrpSpPr/>
            <p:nvPr/>
          </p:nvGrpSpPr>
          <p:grpSpPr>
            <a:xfrm>
              <a:off x="6945768" y="2490697"/>
              <a:ext cx="4257742" cy="2277708"/>
              <a:chOff x="6945768" y="3997587"/>
              <a:chExt cx="4257742" cy="2277708"/>
            </a:xfrm>
          </p:grpSpPr>
          <p:sp>
            <p:nvSpPr>
              <p:cNvPr id="24" name="Freeform 23">
                <a:extLst>
                  <a:ext uri="{FF2B5EF4-FFF2-40B4-BE49-F238E27FC236}">
                    <a16:creationId xmlns:a16="http://schemas.microsoft.com/office/drawing/2014/main" id="{CF56D1E3-D496-0092-DB11-FB2603D0533F}"/>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5" name="Freeform 13">
                <a:extLst>
                  <a:ext uri="{FF2B5EF4-FFF2-40B4-BE49-F238E27FC236}">
                    <a16:creationId xmlns:a16="http://schemas.microsoft.com/office/drawing/2014/main" id="{56E13BAE-292F-3A69-90EF-94F380E01E54}"/>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26" name="Freeform 14">
                <a:extLst>
                  <a:ext uri="{FF2B5EF4-FFF2-40B4-BE49-F238E27FC236}">
                    <a16:creationId xmlns:a16="http://schemas.microsoft.com/office/drawing/2014/main" id="{9B3656DF-EA43-58C5-25E8-148CDD5BD561}"/>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20" name="Group 19">
              <a:extLst>
                <a:ext uri="{FF2B5EF4-FFF2-40B4-BE49-F238E27FC236}">
                  <a16:creationId xmlns:a16="http://schemas.microsoft.com/office/drawing/2014/main" id="{0F467040-95A9-FF8C-1122-CD46343DA183}"/>
                </a:ext>
              </a:extLst>
            </p:cNvPr>
            <p:cNvGrpSpPr/>
            <p:nvPr/>
          </p:nvGrpSpPr>
          <p:grpSpPr>
            <a:xfrm>
              <a:off x="6945768" y="1737252"/>
              <a:ext cx="4257742" cy="2277708"/>
              <a:chOff x="6945768" y="3997587"/>
              <a:chExt cx="4257742" cy="2277708"/>
            </a:xfrm>
          </p:grpSpPr>
          <p:sp>
            <p:nvSpPr>
              <p:cNvPr id="21" name="Freeform 20">
                <a:extLst>
                  <a:ext uri="{FF2B5EF4-FFF2-40B4-BE49-F238E27FC236}">
                    <a16:creationId xmlns:a16="http://schemas.microsoft.com/office/drawing/2014/main" id="{F3F527D8-563D-BEFE-33AD-46C36D26763E}"/>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2" name="Freeform 13">
                <a:extLst>
                  <a:ext uri="{FF2B5EF4-FFF2-40B4-BE49-F238E27FC236}">
                    <a16:creationId xmlns:a16="http://schemas.microsoft.com/office/drawing/2014/main" id="{093FD8BA-9FE1-8AA7-7EF1-1D8C5CE4BFDA}"/>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23" name="Freeform 14">
                <a:extLst>
                  <a:ext uri="{FF2B5EF4-FFF2-40B4-BE49-F238E27FC236}">
                    <a16:creationId xmlns:a16="http://schemas.microsoft.com/office/drawing/2014/main" id="{F7FFD319-EE5B-631C-C3C2-AF4E8884DE22}"/>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pic>
        <p:nvPicPr>
          <p:cNvPr id="54" name="Picture 53">
            <a:extLst>
              <a:ext uri="{FF2B5EF4-FFF2-40B4-BE49-F238E27FC236}">
                <a16:creationId xmlns:a16="http://schemas.microsoft.com/office/drawing/2014/main" id="{ECFD6742-4051-9FE8-8158-9949BFF7844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900728" y="413948"/>
            <a:ext cx="739156" cy="702199"/>
          </a:xfrm>
          <a:prstGeom prst="rect">
            <a:avLst/>
          </a:prstGeom>
        </p:spPr>
      </p:pic>
      <p:sp>
        <p:nvSpPr>
          <p:cNvPr id="3" name="TextBox 2">
            <a:extLst>
              <a:ext uri="{FF2B5EF4-FFF2-40B4-BE49-F238E27FC236}">
                <a16:creationId xmlns:a16="http://schemas.microsoft.com/office/drawing/2014/main" id="{EABE7B44-797A-F713-ED89-AEAC4DC82F85}"/>
              </a:ext>
            </a:extLst>
          </p:cNvPr>
          <p:cNvSpPr txBox="1"/>
          <p:nvPr/>
        </p:nvSpPr>
        <p:spPr>
          <a:xfrm>
            <a:off x="418359" y="2312491"/>
            <a:ext cx="5949069" cy="2923877"/>
          </a:xfrm>
          <a:prstGeom prst="rect">
            <a:avLst/>
          </a:prstGeom>
          <a:noFill/>
        </p:spPr>
        <p:txBody>
          <a:bodyPr wrap="square" rtlCol="0">
            <a:spAutoFit/>
          </a:bodyPr>
          <a:lstStyle>
            <a:defPPr>
              <a:defRPr lang="en-US"/>
            </a:defPPr>
            <a:lvl1pPr lvl="0">
              <a:defRPr sz="1500" b="1">
                <a:solidFill>
                  <a:srgbClr val="004E95"/>
                </a:solidFill>
                <a:latin typeface="Arial" panose="020B0604020202020204" pitchFamily="34" charset="0"/>
                <a:cs typeface="Arial" panose="020B0604020202020204" pitchFamily="34" charset="0"/>
              </a:defRPr>
            </a:lvl1pPr>
          </a:lstStyle>
          <a:p>
            <a:r>
              <a:rPr lang="zh-TW" sz="2400" b="0" dirty="0">
                <a:solidFill>
                  <a:srgbClr val="002060"/>
                </a:solidFill>
                <a:latin typeface="Calibri Light" panose="020F0302020204030204" pitchFamily="34" charset="0"/>
                <a:ea typeface="PMingLiU"/>
                <a:cs typeface="Calibri Light" panose="020F0302020204030204" pitchFamily="34" charset="0"/>
              </a:rPr>
              <a:t>了解您身为导狮的角色</a:t>
            </a:r>
          </a:p>
          <a:p>
            <a:endParaRPr lang="en-US" altLang="en-US" sz="2400" b="0" dirty="0">
              <a:solidFill>
                <a:srgbClr val="002060"/>
              </a:solidFill>
              <a:latin typeface="Calibri Light" panose="020F0302020204030204" pitchFamily="34" charset="0"/>
              <a:cs typeface="Calibri Light" panose="020F0302020204030204" pitchFamily="34" charset="0"/>
            </a:endParaRPr>
          </a:p>
          <a:p>
            <a:r>
              <a:rPr lang="zh-TW" sz="2400" b="0" dirty="0">
                <a:solidFill>
                  <a:srgbClr val="002060"/>
                </a:solidFill>
                <a:latin typeface="Calibri Light" panose="020F0302020204030204" pitchFamily="34" charset="0"/>
                <a:ea typeface="PMingLiU"/>
                <a:cs typeface="Calibri Light" panose="020F0302020204030204" pitchFamily="34" charset="0"/>
              </a:rPr>
              <a:t>拟定一个计划，引导分会自力更生及强大</a:t>
            </a:r>
          </a:p>
          <a:p>
            <a:endParaRPr lang="en-US" sz="2400" b="0" dirty="0">
              <a:solidFill>
                <a:srgbClr val="002060"/>
              </a:solidFill>
              <a:latin typeface="Calibri Light" panose="020F0302020204030204" pitchFamily="34" charset="0"/>
              <a:cs typeface="Calibri Light" panose="020F0302020204030204" pitchFamily="34" charset="0"/>
            </a:endParaRPr>
          </a:p>
          <a:p>
            <a:r>
              <a:rPr lang="zh-TW" sz="2400" b="0" dirty="0">
                <a:solidFill>
                  <a:srgbClr val="002060"/>
                </a:solidFill>
                <a:latin typeface="Calibri Light" panose="020F0302020204030204" pitchFamily="34" charset="0"/>
                <a:ea typeface="PMingLiU"/>
                <a:cs typeface="Calibri Light" panose="020F0302020204030204" pitchFamily="34" charset="0"/>
              </a:rPr>
              <a:t>提供工具帮助分会干部管理其分会</a:t>
            </a:r>
          </a:p>
          <a:p>
            <a:endParaRPr lang="en-US" sz="2400" b="0" dirty="0">
              <a:solidFill>
                <a:srgbClr val="002060"/>
              </a:solidFill>
              <a:latin typeface="Calibri Light" panose="020F0302020204030204" pitchFamily="34" charset="0"/>
              <a:cs typeface="Calibri Light" panose="020F0302020204030204" pitchFamily="34" charset="0"/>
            </a:endParaRPr>
          </a:p>
          <a:p>
            <a:r>
              <a:rPr lang="zh-TW" sz="2400" b="0" dirty="0">
                <a:solidFill>
                  <a:srgbClr val="002060"/>
                </a:solidFill>
                <a:latin typeface="Calibri Light" panose="020F0302020204030204" pitchFamily="34" charset="0"/>
                <a:ea typeface="PMingLiU"/>
                <a:cs typeface="Calibri Light" panose="020F0302020204030204" pitchFamily="34" charset="0"/>
              </a:rPr>
              <a:t>建立一个系统追踪您的任期之发展</a:t>
            </a:r>
          </a:p>
          <a:p>
            <a:pPr marL="285750" indent="-285750">
              <a:buFont typeface="Arial" panose="020B0604020202020204" pitchFamily="34" charset="0"/>
              <a:buChar char="•"/>
            </a:pPr>
            <a:endParaRPr lang="en-US" altLang="en-US" sz="1600" b="0" dirty="0">
              <a:solidFill>
                <a:srgbClr val="54565A"/>
              </a:solidFill>
            </a:endParaRPr>
          </a:p>
        </p:txBody>
      </p:sp>
    </p:spTree>
    <p:extLst>
      <p:ext uri="{BB962C8B-B14F-4D97-AF65-F5344CB8AC3E}">
        <p14:creationId xmlns:p14="http://schemas.microsoft.com/office/powerpoint/2010/main" val="1785588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802433"/>
            <a:ext cx="5060904" cy="584775"/>
          </a:xfrm>
          <a:prstGeom prst="rect">
            <a:avLst/>
          </a:prstGeom>
          <a:noFill/>
        </p:spPr>
        <p:txBody>
          <a:bodyPr wrap="square" rtlCol="0">
            <a:spAutoFit/>
          </a:bodyPr>
          <a:lstStyle/>
          <a:p>
            <a:r>
              <a:rPr lang="zh-TW" sz="3200" b="1" dirty="0">
                <a:solidFill>
                  <a:schemeClr val="bg1"/>
                </a:solidFill>
                <a:latin typeface="Calibri Light" panose="020F0302020204030204" pitchFamily="34" charset="0"/>
                <a:ea typeface="PMingLiU" charset="0"/>
                <a:cs typeface="Calibri Light" panose="020F0302020204030204" pitchFamily="34" charset="0"/>
              </a:rPr>
              <a:t>练习 6 – 第14-15页</a:t>
            </a:r>
          </a:p>
        </p:txBody>
      </p:sp>
      <p:sp>
        <p:nvSpPr>
          <p:cNvPr id="8" name="TextBox 7">
            <a:extLst>
              <a:ext uri="{FF2B5EF4-FFF2-40B4-BE49-F238E27FC236}">
                <a16:creationId xmlns:a16="http://schemas.microsoft.com/office/drawing/2014/main" id="{9AF0FED2-25E6-F13A-9B72-945ADE52FED3}"/>
              </a:ext>
            </a:extLst>
          </p:cNvPr>
          <p:cNvSpPr txBox="1"/>
          <p:nvPr/>
        </p:nvSpPr>
        <p:spPr>
          <a:xfrm>
            <a:off x="654742" y="2019902"/>
            <a:ext cx="3073446" cy="954107"/>
          </a:xfrm>
          <a:prstGeom prst="rect">
            <a:avLst/>
          </a:prstGeom>
          <a:noFill/>
        </p:spPr>
        <p:txBody>
          <a:bodyPr wrap="square" rtlCol="0">
            <a:spAutoFit/>
          </a:bodyPr>
          <a:lstStyle/>
          <a:p>
            <a:r>
              <a:rPr lang="zh-TW" sz="2800" i="1" dirty="0">
                <a:solidFill>
                  <a:srgbClr val="EBB700"/>
                </a:solidFill>
                <a:latin typeface="Calibri Light" panose="020F0302020204030204" pitchFamily="34" charset="0"/>
                <a:ea typeface="PMingLiU" panose="020B0502040204020203" pitchFamily="34" charset="0"/>
                <a:cs typeface="Calibri Light" panose="020F0302020204030204" pitchFamily="34" charset="0"/>
              </a:rPr>
              <a:t>认定符合资格担任以下职责的狮友 </a:t>
            </a:r>
          </a:p>
        </p:txBody>
      </p:sp>
      <p:sp>
        <p:nvSpPr>
          <p:cNvPr id="12" name="Text Placeholder 4">
            <a:extLst>
              <a:ext uri="{FF2B5EF4-FFF2-40B4-BE49-F238E27FC236}">
                <a16:creationId xmlns:a16="http://schemas.microsoft.com/office/drawing/2014/main" id="{7B34D050-6909-9EBD-5C4A-F70CFF7A7476}"/>
              </a:ext>
            </a:extLst>
          </p:cNvPr>
          <p:cNvSpPr txBox="1">
            <a:spLocks/>
          </p:cNvSpPr>
          <p:nvPr/>
        </p:nvSpPr>
        <p:spPr>
          <a:xfrm>
            <a:off x="6338530" y="1269845"/>
            <a:ext cx="5606700" cy="799312"/>
          </a:xfrm>
          <a:prstGeom prst="rect">
            <a:avLst/>
          </a:prstGeom>
        </p:spPr>
        <p:txBody>
          <a:bodyPr anchor="t"/>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164306" lvl="1" indent="0">
              <a:buNone/>
            </a:pPr>
            <a:r>
              <a:rPr lang="zh-TW" sz="3525" dirty="0">
                <a:solidFill>
                  <a:srgbClr val="004E95"/>
                </a:solidFill>
                <a:latin typeface="Calibri Light" panose="020F0302020204030204" pitchFamily="34" charset="0"/>
                <a:ea typeface="PMingLiU"/>
                <a:cs typeface="Calibri Light" panose="020F0302020204030204" pitchFamily="34" charset="0"/>
              </a:rPr>
              <a:t>发展分会干部指导者团队</a:t>
            </a:r>
          </a:p>
          <a:p>
            <a:endParaRPr lang="en-US" kern="0" dirty="0"/>
          </a:p>
        </p:txBody>
      </p:sp>
      <p:sp>
        <p:nvSpPr>
          <p:cNvPr id="15" name="TextBox 14">
            <a:extLst>
              <a:ext uri="{FF2B5EF4-FFF2-40B4-BE49-F238E27FC236}">
                <a16:creationId xmlns:a16="http://schemas.microsoft.com/office/drawing/2014/main" id="{858F3328-B1B8-7CFE-BEAF-6FB9A18B5457}"/>
              </a:ext>
            </a:extLst>
          </p:cNvPr>
          <p:cNvSpPr txBox="1"/>
          <p:nvPr/>
        </p:nvSpPr>
        <p:spPr>
          <a:xfrm>
            <a:off x="5749731" y="3177917"/>
            <a:ext cx="5346347" cy="1815882"/>
          </a:xfrm>
          <a:prstGeom prst="rect">
            <a:avLst/>
          </a:prstGeom>
          <a:noFill/>
        </p:spPr>
        <p:txBody>
          <a:bodyPr wrap="square" rtlCol="0">
            <a:spAutoFit/>
          </a:bodyPr>
          <a:lstStyle/>
          <a:p>
            <a:pPr algn="ctr"/>
            <a:r>
              <a:rPr lang="zh-TW" sz="2800" dirty="0">
                <a:solidFill>
                  <a:srgbClr val="002060"/>
                </a:solidFill>
                <a:latin typeface="Calibri Light" panose="020F0302020204030204" pitchFamily="34" charset="0"/>
                <a:ea typeface="PMingLiU"/>
                <a:cs typeface="Calibri Light" panose="020F0302020204030204" pitchFamily="34" charset="0"/>
              </a:rPr>
              <a:t>区的支持 </a:t>
            </a:r>
          </a:p>
          <a:p>
            <a:pPr algn="ctr"/>
            <a:r>
              <a:rPr lang="zh-TW" sz="2800" dirty="0">
                <a:solidFill>
                  <a:srgbClr val="002060"/>
                </a:solidFill>
                <a:latin typeface="Calibri Light" panose="020F0302020204030204" pitchFamily="34" charset="0"/>
                <a:ea typeface="PMingLiU"/>
                <a:cs typeface="Calibri Light" panose="020F0302020204030204" pitchFamily="34" charset="0"/>
              </a:rPr>
              <a:t>（第 14 页）</a:t>
            </a:r>
          </a:p>
          <a:p>
            <a:pPr algn="ctr"/>
            <a:endParaRPr lang="en-US" sz="2800" dirty="0">
              <a:solidFill>
                <a:srgbClr val="002060"/>
              </a:solidFill>
              <a:latin typeface="Calibri Light" panose="020F0302020204030204" pitchFamily="34" charset="0"/>
              <a:cs typeface="Calibri Light" panose="020F0302020204030204" pitchFamily="34" charset="0"/>
            </a:endParaRPr>
          </a:p>
          <a:p>
            <a:pPr algn="ctr"/>
            <a:r>
              <a:rPr lang="zh-TW" sz="2800" dirty="0">
                <a:solidFill>
                  <a:srgbClr val="002060"/>
                </a:solidFill>
                <a:latin typeface="Calibri Light" panose="020F0302020204030204" pitchFamily="34" charset="0"/>
                <a:ea typeface="PMingLiU"/>
                <a:cs typeface="Calibri Light" panose="020F0302020204030204" pitchFamily="34" charset="0"/>
              </a:rPr>
              <a:t>分会干部的指导者（第 15 页）</a:t>
            </a:r>
          </a:p>
        </p:txBody>
      </p:sp>
    </p:spTree>
    <p:extLst>
      <p:ext uri="{BB962C8B-B14F-4D97-AF65-F5344CB8AC3E}">
        <p14:creationId xmlns:p14="http://schemas.microsoft.com/office/powerpoint/2010/main" val="1904811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31</a:t>
            </a:fld>
            <a:endParaRPr lang="en-US" sz="1000" dirty="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881350" y="2414304"/>
            <a:ext cx="4373696" cy="1153834"/>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altLang="en-US" sz="6000" b="1" dirty="0">
                <a:solidFill>
                  <a:schemeClr val="bg1"/>
                </a:solidFill>
                <a:latin typeface="Calibri Light" panose="020F0302020204030204" pitchFamily="34" charset="0"/>
                <a:ea typeface="PMingLiU"/>
                <a:cs typeface="Calibri Light" panose="020F0302020204030204" pitchFamily="34" charset="0"/>
              </a:rPr>
              <a:t>休息一下</a:t>
            </a:r>
            <a:r>
              <a:rPr lang="en-US" altLang="zh-TW" sz="6000" b="1" dirty="0">
                <a:solidFill>
                  <a:schemeClr val="bg1"/>
                </a:solidFill>
                <a:latin typeface="Calibri Light" panose="020F0302020204030204" pitchFamily="34" charset="0"/>
                <a:ea typeface="PMingLiU"/>
                <a:cs typeface="Calibri Light" panose="020F0302020204030204" pitchFamily="34" charset="0"/>
              </a:rPr>
              <a:t>!</a:t>
            </a:r>
            <a:endParaRPr lang="zh-TW" altLang="en-US" sz="6000" b="1" dirty="0">
              <a:solidFill>
                <a:schemeClr val="bg1"/>
              </a:solidFill>
              <a:latin typeface="Calibri Light" panose="020F0302020204030204" pitchFamily="34" charset="0"/>
              <a:ea typeface="PMingLiU"/>
              <a:cs typeface="Calibri Light" panose="020F0302020204030204" pitchFamily="34" charset="0"/>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Tree>
    <p:extLst>
      <p:ext uri="{BB962C8B-B14F-4D97-AF65-F5344CB8AC3E}">
        <p14:creationId xmlns:p14="http://schemas.microsoft.com/office/powerpoint/2010/main" val="3690919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2" name="Text Placeholder 3">
            <a:extLst>
              <a:ext uri="{FF2B5EF4-FFF2-40B4-BE49-F238E27FC236}">
                <a16:creationId xmlns:a16="http://schemas.microsoft.com/office/drawing/2014/main" id="{6258C3FC-6752-0C77-45D8-EEE8A63A1C08}"/>
              </a:ext>
            </a:extLst>
          </p:cNvPr>
          <p:cNvSpPr txBox="1">
            <a:spLocks/>
          </p:cNvSpPr>
          <p:nvPr/>
        </p:nvSpPr>
        <p:spPr>
          <a:xfrm>
            <a:off x="3968646" y="2448863"/>
            <a:ext cx="4254707" cy="640784"/>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pPr marL="0" indent="0" algn="ctr">
              <a:buNone/>
            </a:pPr>
            <a:r>
              <a:rPr lang="zh-TW" sz="4400" b="1" dirty="0">
                <a:solidFill>
                  <a:schemeClr val="bg1"/>
                </a:solidFill>
                <a:latin typeface="Calibri Light" panose="020F0302020204030204" pitchFamily="34" charset="0"/>
                <a:ea typeface="PMingLiU"/>
                <a:cs typeface="Calibri Light" panose="020F0302020204030204" pitchFamily="34" charset="0"/>
              </a:rPr>
              <a:t>第四部分</a:t>
            </a:r>
          </a:p>
        </p:txBody>
      </p:sp>
      <p:sp>
        <p:nvSpPr>
          <p:cNvPr id="5" name="Text Placeholder 1">
            <a:extLst>
              <a:ext uri="{FF2B5EF4-FFF2-40B4-BE49-F238E27FC236}">
                <a16:creationId xmlns:a16="http://schemas.microsoft.com/office/drawing/2014/main" id="{AFDA0B2E-BB60-F215-29F1-1AACDA347E1B}"/>
              </a:ext>
            </a:extLst>
          </p:cNvPr>
          <p:cNvSpPr txBox="1">
            <a:spLocks/>
          </p:cNvSpPr>
          <p:nvPr/>
        </p:nvSpPr>
        <p:spPr>
          <a:xfrm>
            <a:off x="3843528" y="4128430"/>
            <a:ext cx="4504942" cy="712333"/>
          </a:xfrm>
          <a:prstGeom prst="rect">
            <a:avLst/>
          </a:prstGeom>
        </p:spPr>
        <p:txBody>
          <a:bodyPr/>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0" lvl="0" indent="0" algn="ctr">
              <a:buNone/>
            </a:pPr>
            <a:r>
              <a:rPr lang="zh-TW" sz="3200" i="1" dirty="0">
                <a:solidFill>
                  <a:prstClr val="white"/>
                </a:solidFill>
                <a:latin typeface="Calibri Light" panose="020F0302020204030204" pitchFamily="34" charset="0"/>
                <a:ea typeface="PMingLiU"/>
                <a:cs typeface="Calibri Light" panose="020F0302020204030204" pitchFamily="34" charset="0"/>
              </a:rPr>
              <a:t>发展分会干部训练</a:t>
            </a:r>
          </a:p>
        </p:txBody>
      </p:sp>
    </p:spTree>
    <p:extLst>
      <p:ext uri="{BB962C8B-B14F-4D97-AF65-F5344CB8AC3E}">
        <p14:creationId xmlns:p14="http://schemas.microsoft.com/office/powerpoint/2010/main" val="34757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E4DE9F-3268-024C-8790-AD3A885B9154}"/>
              </a:ext>
            </a:extLst>
          </p:cNvPr>
          <p:cNvSpPr/>
          <p:nvPr/>
        </p:nvSpPr>
        <p:spPr>
          <a:xfrm>
            <a:off x="-1524" y="254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16" name="Yellow Bar">
            <a:extLst>
              <a:ext uri="{FF2B5EF4-FFF2-40B4-BE49-F238E27FC236}">
                <a16:creationId xmlns:a16="http://schemas.microsoft.com/office/drawing/2014/main" id="{E8359C70-14F5-6C46-90FC-9DBF4B8C23E1}"/>
              </a:ext>
            </a:extLst>
          </p:cNvPr>
          <p:cNvSpPr/>
          <p:nvPr/>
        </p:nvSpPr>
        <p:spPr>
          <a:xfrm>
            <a:off x="1214416" y="186890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7" name="Headline">
            <a:extLst>
              <a:ext uri="{FF2B5EF4-FFF2-40B4-BE49-F238E27FC236}">
                <a16:creationId xmlns:a16="http://schemas.microsoft.com/office/drawing/2014/main" id="{8AEFA8D5-B4FE-5A46-8F07-02F281268636}"/>
              </a:ext>
            </a:extLst>
          </p:cNvPr>
          <p:cNvSpPr txBox="1">
            <a:spLocks/>
          </p:cNvSpPr>
          <p:nvPr/>
        </p:nvSpPr>
        <p:spPr>
          <a:xfrm>
            <a:off x="1092216" y="1253563"/>
            <a:ext cx="5561972" cy="590697"/>
          </a:xfrm>
          <a:prstGeom prst="rect">
            <a:avLst/>
          </a:prstGeom>
          <a:noFill/>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2800" b="1" dirty="0">
                <a:solidFill>
                  <a:srgbClr val="002060"/>
                </a:solidFill>
                <a:latin typeface="Calibri Light" panose="020F0302020204030204" pitchFamily="34" charset="0"/>
                <a:ea typeface="PMingLiU"/>
                <a:cs typeface="Calibri Light" panose="020F0302020204030204" pitchFamily="34" charset="0"/>
              </a:rPr>
              <a:t>第四部分:  设计分会干部训练课程</a:t>
            </a:r>
          </a:p>
        </p:txBody>
      </p:sp>
      <p:sp>
        <p:nvSpPr>
          <p:cNvPr id="11" name="Page Number - Blue">
            <a:extLst>
              <a:ext uri="{FF2B5EF4-FFF2-40B4-BE49-F238E27FC236}">
                <a16:creationId xmlns:a16="http://schemas.microsoft.com/office/drawing/2014/main" id="{745AA923-2769-BE4F-81D3-55B5DB08E3B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33</a:t>
            </a:fld>
            <a:endParaRPr lang="en-US" sz="1000" dirty="0">
              <a:solidFill>
                <a:srgbClr val="00338D"/>
              </a:solidFill>
            </a:endParaRPr>
          </a:p>
        </p:txBody>
      </p:sp>
      <p:sp>
        <p:nvSpPr>
          <p:cNvPr id="2" name="Background - Solid">
            <a:extLst>
              <a:ext uri="{FF2B5EF4-FFF2-40B4-BE49-F238E27FC236}">
                <a16:creationId xmlns:a16="http://schemas.microsoft.com/office/drawing/2014/main" id="{F46A73ED-C1B5-B412-9FBF-5F58DD49581F}"/>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9276A9CB-AAF7-32AD-68DB-35B15F921C05}"/>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3EC2BFCA-3084-E353-48B3-82075C2E471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grpSp>
        <p:nvGrpSpPr>
          <p:cNvPr id="5" name="Group 4">
            <a:extLst>
              <a:ext uri="{FF2B5EF4-FFF2-40B4-BE49-F238E27FC236}">
                <a16:creationId xmlns:a16="http://schemas.microsoft.com/office/drawing/2014/main" id="{6C647CBE-F750-DC75-AEE8-8DC4E5293AF5}"/>
              </a:ext>
            </a:extLst>
          </p:cNvPr>
          <p:cNvGrpSpPr/>
          <p:nvPr/>
        </p:nvGrpSpPr>
        <p:grpSpPr>
          <a:xfrm>
            <a:off x="8182528" y="1978048"/>
            <a:ext cx="3756440" cy="3832326"/>
            <a:chOff x="6945768" y="1737252"/>
            <a:chExt cx="4257742" cy="4538043"/>
          </a:xfrm>
        </p:grpSpPr>
        <p:grpSp>
          <p:nvGrpSpPr>
            <p:cNvPr id="6" name="Group 5">
              <a:extLst>
                <a:ext uri="{FF2B5EF4-FFF2-40B4-BE49-F238E27FC236}">
                  <a16:creationId xmlns:a16="http://schemas.microsoft.com/office/drawing/2014/main" id="{8C09691B-CB36-EB1A-254D-FB7544CA3D0F}"/>
                </a:ext>
              </a:extLst>
            </p:cNvPr>
            <p:cNvGrpSpPr/>
            <p:nvPr/>
          </p:nvGrpSpPr>
          <p:grpSpPr>
            <a:xfrm>
              <a:off x="6945768" y="3997587"/>
              <a:ext cx="4257742" cy="2277708"/>
              <a:chOff x="6945768" y="3997587"/>
              <a:chExt cx="4257742" cy="2277708"/>
            </a:xfrm>
          </p:grpSpPr>
          <p:sp>
            <p:nvSpPr>
              <p:cNvPr id="26" name="Freeform 34">
                <a:extLst>
                  <a:ext uri="{FF2B5EF4-FFF2-40B4-BE49-F238E27FC236}">
                    <a16:creationId xmlns:a16="http://schemas.microsoft.com/office/drawing/2014/main" id="{86D90A2F-5908-7517-8D44-A3C97B9816AA}"/>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7A2682"/>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7" name="Freeform 13">
                <a:extLst>
                  <a:ext uri="{FF2B5EF4-FFF2-40B4-BE49-F238E27FC236}">
                    <a16:creationId xmlns:a16="http://schemas.microsoft.com/office/drawing/2014/main" id="{7C1EFFA7-3825-9648-5212-ADEC1DE1B0EE}"/>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p>
            </p:txBody>
          </p:sp>
          <p:sp>
            <p:nvSpPr>
              <p:cNvPr id="28" name="Freeform 14">
                <a:extLst>
                  <a:ext uri="{FF2B5EF4-FFF2-40B4-BE49-F238E27FC236}">
                    <a16:creationId xmlns:a16="http://schemas.microsoft.com/office/drawing/2014/main" id="{38261FA8-E581-C86F-0AFD-4CD3E918C703}"/>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7" name="Group 6">
              <a:extLst>
                <a:ext uri="{FF2B5EF4-FFF2-40B4-BE49-F238E27FC236}">
                  <a16:creationId xmlns:a16="http://schemas.microsoft.com/office/drawing/2014/main" id="{D8FEA98F-98E1-60E8-1F19-5AD73210D1CB}"/>
                </a:ext>
              </a:extLst>
            </p:cNvPr>
            <p:cNvGrpSpPr/>
            <p:nvPr/>
          </p:nvGrpSpPr>
          <p:grpSpPr>
            <a:xfrm>
              <a:off x="6945768" y="3244142"/>
              <a:ext cx="4257742" cy="2277708"/>
              <a:chOff x="6945768" y="3997587"/>
              <a:chExt cx="4257742" cy="2277708"/>
            </a:xfrm>
          </p:grpSpPr>
          <p:sp>
            <p:nvSpPr>
              <p:cNvPr id="23" name="Freeform 26">
                <a:extLst>
                  <a:ext uri="{FF2B5EF4-FFF2-40B4-BE49-F238E27FC236}">
                    <a16:creationId xmlns:a16="http://schemas.microsoft.com/office/drawing/2014/main" id="{845483C3-A846-87A7-70B7-33732E509F1E}"/>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4" name="Freeform 13">
                <a:extLst>
                  <a:ext uri="{FF2B5EF4-FFF2-40B4-BE49-F238E27FC236}">
                    <a16:creationId xmlns:a16="http://schemas.microsoft.com/office/drawing/2014/main" id="{DE62F49D-A475-7AA0-BB38-A3DE12B8276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25" name="Freeform 14">
                <a:extLst>
                  <a:ext uri="{FF2B5EF4-FFF2-40B4-BE49-F238E27FC236}">
                    <a16:creationId xmlns:a16="http://schemas.microsoft.com/office/drawing/2014/main" id="{0500DEEA-389C-3F3E-69C0-500027809BD8}"/>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8" name="Group 7">
              <a:extLst>
                <a:ext uri="{FF2B5EF4-FFF2-40B4-BE49-F238E27FC236}">
                  <a16:creationId xmlns:a16="http://schemas.microsoft.com/office/drawing/2014/main" id="{69B4999C-79F4-9F05-E9D5-5ED173587069}"/>
                </a:ext>
              </a:extLst>
            </p:cNvPr>
            <p:cNvGrpSpPr/>
            <p:nvPr/>
          </p:nvGrpSpPr>
          <p:grpSpPr>
            <a:xfrm>
              <a:off x="6945768" y="2490697"/>
              <a:ext cx="4257742" cy="2277708"/>
              <a:chOff x="6945768" y="3997587"/>
              <a:chExt cx="4257742" cy="2277708"/>
            </a:xfrm>
          </p:grpSpPr>
          <p:sp>
            <p:nvSpPr>
              <p:cNvPr id="20" name="Freeform 23">
                <a:extLst>
                  <a:ext uri="{FF2B5EF4-FFF2-40B4-BE49-F238E27FC236}">
                    <a16:creationId xmlns:a16="http://schemas.microsoft.com/office/drawing/2014/main" id="{B08A874A-3C98-A863-C839-9DBCF5FFAD62}"/>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1" name="Freeform 13">
                <a:extLst>
                  <a:ext uri="{FF2B5EF4-FFF2-40B4-BE49-F238E27FC236}">
                    <a16:creationId xmlns:a16="http://schemas.microsoft.com/office/drawing/2014/main" id="{16E93F6A-0516-E738-0365-CE76DAEBA44A}"/>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22" name="Freeform 14">
                <a:extLst>
                  <a:ext uri="{FF2B5EF4-FFF2-40B4-BE49-F238E27FC236}">
                    <a16:creationId xmlns:a16="http://schemas.microsoft.com/office/drawing/2014/main" id="{602D5C6E-E628-D7EE-43FF-E13E6D407433}"/>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10" name="Group 9">
              <a:extLst>
                <a:ext uri="{FF2B5EF4-FFF2-40B4-BE49-F238E27FC236}">
                  <a16:creationId xmlns:a16="http://schemas.microsoft.com/office/drawing/2014/main" id="{65BE576A-1E3C-0DB0-FDFC-4D5722F5E959}"/>
                </a:ext>
              </a:extLst>
            </p:cNvPr>
            <p:cNvGrpSpPr/>
            <p:nvPr/>
          </p:nvGrpSpPr>
          <p:grpSpPr>
            <a:xfrm>
              <a:off x="6945768" y="1737252"/>
              <a:ext cx="4257742" cy="2277708"/>
              <a:chOff x="6945768" y="3997587"/>
              <a:chExt cx="4257742" cy="2277708"/>
            </a:xfrm>
          </p:grpSpPr>
          <p:sp>
            <p:nvSpPr>
              <p:cNvPr id="12" name="Freeform 20">
                <a:extLst>
                  <a:ext uri="{FF2B5EF4-FFF2-40B4-BE49-F238E27FC236}">
                    <a16:creationId xmlns:a16="http://schemas.microsoft.com/office/drawing/2014/main" id="{5A3C5BF3-A074-A04E-A639-21670F7572A8}"/>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18" name="Freeform 13">
                <a:extLst>
                  <a:ext uri="{FF2B5EF4-FFF2-40B4-BE49-F238E27FC236}">
                    <a16:creationId xmlns:a16="http://schemas.microsoft.com/office/drawing/2014/main" id="{A90301BD-E510-1204-0196-77F62F442A40}"/>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19" name="Freeform 14">
                <a:extLst>
                  <a:ext uri="{FF2B5EF4-FFF2-40B4-BE49-F238E27FC236}">
                    <a16:creationId xmlns:a16="http://schemas.microsoft.com/office/drawing/2014/main" id="{D4DD3F0E-D837-EFA2-8C90-A1A788C1CC18}"/>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sp>
        <p:nvSpPr>
          <p:cNvPr id="13" name="Rectangle 12">
            <a:extLst>
              <a:ext uri="{FF2B5EF4-FFF2-40B4-BE49-F238E27FC236}">
                <a16:creationId xmlns:a16="http://schemas.microsoft.com/office/drawing/2014/main" id="{E3D71DAA-48C6-6580-3C32-1B90C10692F2}"/>
              </a:ext>
            </a:extLst>
          </p:cNvPr>
          <p:cNvSpPr/>
          <p:nvPr/>
        </p:nvSpPr>
        <p:spPr>
          <a:xfrm>
            <a:off x="1342205" y="2769513"/>
            <a:ext cx="4919504" cy="2539157"/>
          </a:xfrm>
          <a:prstGeom prst="rect">
            <a:avLst/>
          </a:prstGeom>
          <a:noFill/>
        </p:spPr>
        <p:txBody>
          <a:bodyPr wrap="square">
            <a:spAutoFit/>
          </a:bodyPr>
          <a:lstStyle/>
          <a:p>
            <a:pPr>
              <a:tabLst>
                <a:tab pos="2452688" algn="l"/>
              </a:tabLst>
            </a:pPr>
            <a:r>
              <a:rPr lang="zh-TW" sz="1600" dirty="0">
                <a:solidFill>
                  <a:srgbClr val="002060"/>
                </a:solidFill>
                <a:latin typeface="Calibri Light" panose="020F0302020204030204" pitchFamily="34" charset="0"/>
                <a:ea typeface="PMingLiU"/>
                <a:cs typeface="Calibri Light" panose="020F0302020204030204" pitchFamily="34" charset="0"/>
              </a:rPr>
              <a:t>训练课程一： </a:t>
            </a:r>
            <a:r>
              <a:rPr lang="zh-TW" sz="1600" b="1" dirty="0">
                <a:solidFill>
                  <a:srgbClr val="002060"/>
                </a:solidFill>
                <a:latin typeface="Calibri Light" panose="020F0302020204030204" pitchFamily="34" charset="0"/>
                <a:ea typeface="PMingLiU"/>
                <a:cs typeface="Calibri Light" panose="020F0302020204030204" pitchFamily="34" charset="0"/>
              </a:rPr>
              <a:t>着手开始！</a:t>
            </a:r>
          </a:p>
          <a:p>
            <a:pPr>
              <a:tabLst>
                <a:tab pos="2452688" algn="l"/>
              </a:tabLst>
            </a:pPr>
            <a:endParaRPr lang="en-US" altLang="en-US" sz="1600" kern="0" dirty="0">
              <a:solidFill>
                <a:srgbClr val="002060"/>
              </a:solidFill>
              <a:latin typeface="Calibri Light" panose="020F0302020204030204" pitchFamily="34" charset="0"/>
              <a:cs typeface="Calibri Light" panose="020F0302020204030204" pitchFamily="34" charset="0"/>
            </a:endParaRPr>
          </a:p>
          <a:p>
            <a:pPr>
              <a:tabLst>
                <a:tab pos="2452688" algn="l"/>
              </a:tabLst>
            </a:pPr>
            <a:r>
              <a:rPr lang="zh-TW" sz="1600" dirty="0">
                <a:solidFill>
                  <a:srgbClr val="002060"/>
                </a:solidFill>
                <a:latin typeface="Calibri Light" panose="020F0302020204030204" pitchFamily="34" charset="0"/>
                <a:ea typeface="PMingLiU"/>
                <a:cs typeface="Calibri Light" panose="020F0302020204030204" pitchFamily="34" charset="0"/>
              </a:rPr>
              <a:t>训练课程二:  </a:t>
            </a:r>
            <a:r>
              <a:rPr lang="en-US" altLang="zh-TW" sz="1600" dirty="0">
                <a:solidFill>
                  <a:srgbClr val="002060"/>
                </a:solidFill>
                <a:latin typeface="Calibri Light" panose="020F0302020204030204" pitchFamily="34" charset="0"/>
                <a:ea typeface="PMingLiU"/>
                <a:cs typeface="Calibri Light" panose="020F0302020204030204" pitchFamily="34" charset="0"/>
              </a:rPr>
              <a:t> </a:t>
            </a:r>
            <a:r>
              <a:rPr lang="zh-TW" sz="1600" b="1" dirty="0">
                <a:solidFill>
                  <a:srgbClr val="002060"/>
                </a:solidFill>
                <a:latin typeface="Calibri Light" panose="020F0302020204030204" pitchFamily="34" charset="0"/>
                <a:ea typeface="PMingLiU"/>
                <a:cs typeface="Calibri Light" panose="020F0302020204030204" pitchFamily="34" charset="0"/>
              </a:rPr>
              <a:t>分会运作 </a:t>
            </a:r>
          </a:p>
          <a:p>
            <a:pPr>
              <a:tabLst>
                <a:tab pos="2452688" algn="l"/>
              </a:tabLst>
            </a:pPr>
            <a:endParaRPr lang="en-US" altLang="en-US" sz="1600" kern="0" dirty="0">
              <a:solidFill>
                <a:srgbClr val="002060"/>
              </a:solidFill>
              <a:latin typeface="Calibri Light" panose="020F0302020204030204" pitchFamily="34" charset="0"/>
              <a:cs typeface="Calibri Light" panose="020F0302020204030204" pitchFamily="34" charset="0"/>
            </a:endParaRPr>
          </a:p>
          <a:p>
            <a:pPr>
              <a:tabLst>
                <a:tab pos="2452688" algn="l"/>
              </a:tabLst>
            </a:pPr>
            <a:r>
              <a:rPr lang="zh-TW" sz="1600" dirty="0">
                <a:solidFill>
                  <a:srgbClr val="002060"/>
                </a:solidFill>
                <a:latin typeface="Calibri Light" panose="020F0302020204030204" pitchFamily="34" charset="0"/>
                <a:ea typeface="PMingLiU"/>
                <a:cs typeface="Calibri Light" panose="020F0302020204030204" pitchFamily="34" charset="0"/>
              </a:rPr>
              <a:t>训练课程三： </a:t>
            </a:r>
            <a:r>
              <a:rPr lang="zh-TW" sz="1600" b="1" dirty="0">
                <a:solidFill>
                  <a:srgbClr val="002060"/>
                </a:solidFill>
                <a:latin typeface="Calibri Light" panose="020F0302020204030204" pitchFamily="34" charset="0"/>
                <a:ea typeface="PMingLiU"/>
                <a:cs typeface="Calibri Light" panose="020F0302020204030204" pitchFamily="34" charset="0"/>
              </a:rPr>
              <a:t>举办具建设性和有意义的分会活动</a:t>
            </a:r>
          </a:p>
          <a:p>
            <a:pPr>
              <a:tabLst>
                <a:tab pos="2452688" algn="l"/>
              </a:tabLst>
            </a:pPr>
            <a:endParaRPr lang="en-US" altLang="en-US" sz="1600" kern="0" dirty="0">
              <a:solidFill>
                <a:srgbClr val="002060"/>
              </a:solidFill>
              <a:latin typeface="Calibri Light" panose="020F0302020204030204" pitchFamily="34" charset="0"/>
              <a:cs typeface="Calibri Light" panose="020F0302020204030204" pitchFamily="34" charset="0"/>
            </a:endParaRPr>
          </a:p>
          <a:p>
            <a:pPr>
              <a:tabLst>
                <a:tab pos="2452688" algn="l"/>
              </a:tabLst>
            </a:pPr>
            <a:r>
              <a:rPr lang="zh-TW" sz="1600" dirty="0">
                <a:solidFill>
                  <a:srgbClr val="002060"/>
                </a:solidFill>
                <a:latin typeface="Calibri Light" panose="020F0302020204030204" pitchFamily="34" charset="0"/>
                <a:ea typeface="PMingLiU"/>
                <a:cs typeface="Calibri Light" panose="020F0302020204030204" pitchFamily="34" charset="0"/>
              </a:rPr>
              <a:t>训练课程四:    </a:t>
            </a:r>
            <a:r>
              <a:rPr lang="zh-TW" sz="1600" b="1" dirty="0">
                <a:solidFill>
                  <a:srgbClr val="002060"/>
                </a:solidFill>
                <a:latin typeface="Calibri Light" panose="020F0302020204030204" pitchFamily="34" charset="0"/>
                <a:ea typeface="PMingLiU"/>
                <a:cs typeface="Calibri Light" panose="020F0302020204030204" pitchFamily="34" charset="0"/>
              </a:rPr>
              <a:t>招募会员和保留会员的重要性</a:t>
            </a:r>
          </a:p>
          <a:p>
            <a:pPr>
              <a:tabLst>
                <a:tab pos="2452688" algn="l"/>
              </a:tabLst>
            </a:pPr>
            <a:r>
              <a:rPr lang="zh-TW" sz="1600" b="1" dirty="0">
                <a:solidFill>
                  <a:srgbClr val="002060"/>
                </a:solidFill>
                <a:latin typeface="Calibri Light" panose="020F0302020204030204" pitchFamily="34" charset="0"/>
                <a:ea typeface="PMingLiU"/>
                <a:cs typeface="Calibri Light" panose="020F0302020204030204" pitchFamily="34" charset="0"/>
              </a:rPr>
              <a:t> </a:t>
            </a:r>
          </a:p>
          <a:p>
            <a:pPr>
              <a:tabLst>
                <a:tab pos="2452688" algn="l"/>
              </a:tabLst>
            </a:pPr>
            <a:r>
              <a:rPr lang="zh-TW" sz="1600" dirty="0">
                <a:solidFill>
                  <a:srgbClr val="002060"/>
                </a:solidFill>
                <a:latin typeface="Calibri Light" panose="020F0302020204030204" pitchFamily="34" charset="0"/>
                <a:ea typeface="PMingLiU"/>
                <a:cs typeface="Calibri Light" panose="020F0302020204030204" pitchFamily="34" charset="0"/>
              </a:rPr>
              <a:t>训练课程五:   </a:t>
            </a:r>
            <a:r>
              <a:rPr lang="zh-TW" sz="1600" b="1" dirty="0">
                <a:solidFill>
                  <a:srgbClr val="002060"/>
                </a:solidFill>
                <a:latin typeface="Calibri Light" panose="020F0302020204030204" pitchFamily="34" charset="0"/>
                <a:ea typeface="PMingLiU"/>
                <a:cs typeface="Calibri Light" panose="020F0302020204030204" pitchFamily="34" charset="0"/>
              </a:rPr>
              <a:t>计划未来和实现卓越</a:t>
            </a:r>
          </a:p>
          <a:p>
            <a:pPr>
              <a:tabLst>
                <a:tab pos="2452688" algn="l"/>
              </a:tabLst>
            </a:pPr>
            <a:endParaRPr lang="en-US" altLang="en-US" sz="1500" dirty="0">
              <a:solidFill>
                <a:srgbClr val="00206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A86AE9A5-887A-724A-68E5-E9AEF1819AEC}"/>
              </a:ext>
            </a:extLst>
          </p:cNvPr>
          <p:cNvSpPr/>
          <p:nvPr/>
        </p:nvSpPr>
        <p:spPr>
          <a:xfrm>
            <a:off x="2463152" y="6175819"/>
            <a:ext cx="7262648" cy="307777"/>
          </a:xfrm>
          <a:prstGeom prst="rect">
            <a:avLst/>
          </a:prstGeom>
        </p:spPr>
        <p:txBody>
          <a:bodyPr wrap="square">
            <a:spAutoFit/>
          </a:bodyPr>
          <a:lstStyle/>
          <a:p>
            <a:pPr algn="ctr"/>
            <a:r>
              <a:rPr lang="zh-TW" sz="1400" i="1" dirty="0">
                <a:solidFill>
                  <a:srgbClr val="002060"/>
                </a:solidFill>
                <a:latin typeface="Calibri Light" panose="020F0302020204030204" pitchFamily="34" charset="0"/>
                <a:ea typeface="PMingLiU"/>
                <a:cs typeface="Calibri Light" panose="020F0302020204030204" pitchFamily="34" charset="0"/>
              </a:rPr>
              <a:t>每一个训练课程应该大约 60 分钟。</a:t>
            </a:r>
          </a:p>
        </p:txBody>
      </p:sp>
    </p:spTree>
    <p:extLst>
      <p:ext uri="{BB962C8B-B14F-4D97-AF65-F5344CB8AC3E}">
        <p14:creationId xmlns:p14="http://schemas.microsoft.com/office/powerpoint/2010/main" val="2729973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34</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39511" y="366786"/>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48C6BE91-DA7D-91C9-43E5-BB230CED6D1B}"/>
              </a:ext>
            </a:extLst>
          </p:cNvPr>
          <p:cNvSpPr/>
          <p:nvPr/>
        </p:nvSpPr>
        <p:spPr>
          <a:xfrm>
            <a:off x="627057" y="240076"/>
            <a:ext cx="5664480" cy="646331"/>
          </a:xfrm>
          <a:prstGeom prst="rect">
            <a:avLst/>
          </a:prstGeom>
        </p:spPr>
        <p:txBody>
          <a:bodyPr wrap="square">
            <a:spAutoFit/>
          </a:bodyPr>
          <a:lstStyle/>
          <a:p>
            <a:pPr>
              <a:tabLst>
                <a:tab pos="2452688" algn="l"/>
              </a:tabLst>
            </a:pPr>
            <a:r>
              <a:rPr lang="zh-TW" sz="3600" b="1" dirty="0">
                <a:solidFill>
                  <a:schemeClr val="accent1"/>
                </a:solidFill>
                <a:latin typeface="Calibri Light" panose="020F0302020204030204" pitchFamily="34" charset="0"/>
                <a:ea typeface="PMingLiU"/>
                <a:cs typeface="Calibri Light" panose="020F0302020204030204" pitchFamily="34" charset="0"/>
              </a:rPr>
              <a:t>训练课程一</a:t>
            </a:r>
          </a:p>
        </p:txBody>
      </p:sp>
      <p:sp>
        <p:nvSpPr>
          <p:cNvPr id="4" name="TextBox 3">
            <a:extLst>
              <a:ext uri="{FF2B5EF4-FFF2-40B4-BE49-F238E27FC236}">
                <a16:creationId xmlns:a16="http://schemas.microsoft.com/office/drawing/2014/main" id="{11D8B175-B01B-15A3-2110-08804A92C726}"/>
              </a:ext>
            </a:extLst>
          </p:cNvPr>
          <p:cNvSpPr txBox="1"/>
          <p:nvPr/>
        </p:nvSpPr>
        <p:spPr>
          <a:xfrm>
            <a:off x="961297" y="1629448"/>
            <a:ext cx="2894607" cy="646331"/>
          </a:xfrm>
          <a:prstGeom prst="rect">
            <a:avLst/>
          </a:prstGeom>
          <a:noFill/>
        </p:spPr>
        <p:txBody>
          <a:bodyPr wrap="square">
            <a:spAutoFit/>
          </a:bodyPr>
          <a:lstStyle/>
          <a:p>
            <a:pPr>
              <a:tabLst>
                <a:tab pos="2452688" algn="l"/>
              </a:tabLst>
            </a:pPr>
            <a:r>
              <a:rPr lang="zh-TW" sz="3600" b="1" dirty="0">
                <a:solidFill>
                  <a:schemeClr val="bg1"/>
                </a:solidFill>
                <a:latin typeface="Calibri Light" panose="020F0302020204030204" pitchFamily="34" charset="0"/>
                <a:ea typeface="PMingLiU"/>
                <a:cs typeface="Calibri Light" panose="020F0302020204030204" pitchFamily="34" charset="0"/>
              </a:rPr>
              <a:t>着手开始！</a:t>
            </a:r>
          </a:p>
        </p:txBody>
      </p:sp>
      <p:sp>
        <p:nvSpPr>
          <p:cNvPr id="5" name="Rectangle 4">
            <a:extLst>
              <a:ext uri="{FF2B5EF4-FFF2-40B4-BE49-F238E27FC236}">
                <a16:creationId xmlns:a16="http://schemas.microsoft.com/office/drawing/2014/main" id="{6C012247-6932-F4D4-B62E-F09734D11E9C}"/>
              </a:ext>
            </a:extLst>
          </p:cNvPr>
          <p:cNvSpPr/>
          <p:nvPr/>
        </p:nvSpPr>
        <p:spPr>
          <a:xfrm>
            <a:off x="961297" y="3018820"/>
            <a:ext cx="3775393" cy="3077766"/>
          </a:xfrm>
          <a:prstGeom prst="rect">
            <a:avLst/>
          </a:prstGeom>
        </p:spPr>
        <p:txBody>
          <a:bodyPr wrap="none">
            <a:spAutoFit/>
          </a:bodyPr>
          <a:lstStyle/>
          <a:p>
            <a:pPr lvl="0"/>
            <a:r>
              <a:rPr lang="zh-TW" sz="2000" dirty="0">
                <a:solidFill>
                  <a:schemeClr val="bg1"/>
                </a:solidFill>
                <a:latin typeface="Calibri Light" panose="020F0302020204030204" pitchFamily="34" charset="0"/>
                <a:ea typeface="PMingLiU"/>
                <a:cs typeface="Calibri Light" panose="020F0302020204030204" pitchFamily="34" charset="0"/>
              </a:rPr>
              <a:t>介绍国际狮子会及 LCIF</a:t>
            </a:r>
          </a:p>
          <a:p>
            <a:pPr lvl="0"/>
            <a:endParaRPr lang="en-US" sz="2000" dirty="0">
              <a:solidFill>
                <a:schemeClr val="bg1"/>
              </a:solidFill>
              <a:latin typeface="Calibri Light" panose="020F0302020204030204" pitchFamily="34" charset="0"/>
              <a:cs typeface="Calibri Light" panose="020F0302020204030204" pitchFamily="34" charset="0"/>
            </a:endParaRPr>
          </a:p>
          <a:p>
            <a:r>
              <a:rPr lang="zh-TW" sz="2000" dirty="0">
                <a:solidFill>
                  <a:schemeClr val="bg1"/>
                </a:solidFill>
                <a:latin typeface="Calibri Light" panose="020F0302020204030204" pitchFamily="34" charset="0"/>
                <a:ea typeface="PMingLiU"/>
                <a:cs typeface="Calibri Light" panose="020F0302020204030204" pitchFamily="34" charset="0"/>
              </a:rPr>
              <a:t>分会的责任</a:t>
            </a:r>
          </a:p>
          <a:p>
            <a:endParaRPr lang="en-US" sz="2000" dirty="0">
              <a:solidFill>
                <a:schemeClr val="bg1"/>
              </a:solidFill>
              <a:latin typeface="Calibri Light" panose="020F0302020204030204" pitchFamily="34" charset="0"/>
              <a:cs typeface="Calibri Light" panose="020F0302020204030204" pitchFamily="34" charset="0"/>
            </a:endParaRPr>
          </a:p>
          <a:p>
            <a:r>
              <a:rPr lang="zh-TW" sz="2000" dirty="0">
                <a:solidFill>
                  <a:schemeClr val="bg1"/>
                </a:solidFill>
                <a:latin typeface="Calibri Light" panose="020F0302020204030204" pitchFamily="34" charset="0"/>
                <a:ea typeface="PMingLiU"/>
                <a:cs typeface="Calibri Light" panose="020F0302020204030204" pitchFamily="34" charset="0"/>
              </a:rPr>
              <a:t>授证夜典礼</a:t>
            </a:r>
          </a:p>
          <a:p>
            <a:endParaRPr lang="en-US" sz="2000" dirty="0">
              <a:solidFill>
                <a:schemeClr val="bg1"/>
              </a:solidFill>
              <a:latin typeface="Calibri Light" panose="020F0302020204030204" pitchFamily="34" charset="0"/>
              <a:cs typeface="Calibri Light" panose="020F0302020204030204" pitchFamily="34" charset="0"/>
            </a:endParaRPr>
          </a:p>
          <a:p>
            <a:r>
              <a:rPr lang="zh-TW" sz="2000" dirty="0">
                <a:solidFill>
                  <a:schemeClr val="bg1"/>
                </a:solidFill>
                <a:latin typeface="Calibri Light" panose="020F0302020204030204" pitchFamily="34" charset="0"/>
                <a:ea typeface="PMingLiU"/>
                <a:cs typeface="Calibri Light" panose="020F0302020204030204" pitchFamily="34" charset="0"/>
              </a:rPr>
              <a:t>与分会干部指导团队的初次会议</a:t>
            </a:r>
          </a:p>
          <a:p>
            <a:endParaRPr lang="en-US" dirty="0">
              <a:solidFill>
                <a:schemeClr val="bg1"/>
              </a:solidFill>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pPr lvl="0"/>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3870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35</a:t>
            </a:fld>
            <a:endParaRPr lang="en-US" sz="1000" dirty="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35</a:t>
            </a:fld>
            <a:endParaRPr lang="en-US" sz="1000" dirty="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072798" y="544382"/>
            <a:ext cx="3509520" cy="109881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zh-TW" sz="3000" b="1" dirty="0">
                <a:solidFill>
                  <a:schemeClr val="bg1"/>
                </a:solidFill>
                <a:latin typeface="Calibri Light" panose="020F0302020204030204" pitchFamily="34" charset="0"/>
                <a:ea typeface="PMingLiU" charset="0"/>
                <a:cs typeface="Calibri Light" panose="020F0302020204030204" pitchFamily="34" charset="0"/>
              </a:rPr>
              <a:t>介绍 </a:t>
            </a:r>
          </a:p>
          <a:p>
            <a:pPr algn="ctr"/>
            <a:r>
              <a:rPr lang="zh-TW" sz="3000" b="1" dirty="0">
                <a:solidFill>
                  <a:schemeClr val="bg1"/>
                </a:solidFill>
                <a:latin typeface="Calibri Light" panose="020F0302020204030204" pitchFamily="34" charset="0"/>
                <a:ea typeface="PMingLiU" charset="0"/>
                <a:cs typeface="Calibri Light" panose="020F0302020204030204" pitchFamily="34" charset="0"/>
              </a:rPr>
              <a:t>国际狮子会</a:t>
            </a:r>
          </a:p>
          <a:p>
            <a:pPr>
              <a:buSzPct val="120000"/>
            </a:pPr>
            <a:endParaRPr lang="en-US" sz="3000" b="1" kern="0" dirty="0">
              <a:solidFill>
                <a:schemeClr val="bg1"/>
              </a:solidFill>
              <a:latin typeface="Arial" charset="0"/>
              <a:ea typeface="Arial" charset="0"/>
              <a:cs typeface="Arial" charset="0"/>
            </a:endParaRP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pic>
        <p:nvPicPr>
          <p:cNvPr id="4" name="Picture 3">
            <a:extLst>
              <a:ext uri="{FF2B5EF4-FFF2-40B4-BE49-F238E27FC236}">
                <a16:creationId xmlns:a16="http://schemas.microsoft.com/office/drawing/2014/main" id="{D983873D-6E2A-0057-05FD-FC7746964DF5}"/>
              </a:ext>
            </a:extLst>
          </p:cNvPr>
          <p:cNvPicPr>
            <a:picLocks noChangeAspect="1"/>
          </p:cNvPicPr>
          <p:nvPr/>
        </p:nvPicPr>
        <p:blipFill>
          <a:blip r:embed="rId4"/>
          <a:stretch>
            <a:fillRect/>
          </a:stretch>
        </p:blipFill>
        <p:spPr>
          <a:xfrm>
            <a:off x="964894" y="1192805"/>
            <a:ext cx="3064150" cy="3965686"/>
          </a:xfrm>
          <a:prstGeom prst="rect">
            <a:avLst/>
          </a:prstGeom>
          <a:effectLst/>
        </p:spPr>
      </p:pic>
      <p:sp>
        <p:nvSpPr>
          <p:cNvPr id="6" name="Rectangle 5">
            <a:extLst>
              <a:ext uri="{FF2B5EF4-FFF2-40B4-BE49-F238E27FC236}">
                <a16:creationId xmlns:a16="http://schemas.microsoft.com/office/drawing/2014/main" id="{D401A7B3-93BB-2D76-2107-68D42DD49FE1}"/>
              </a:ext>
            </a:extLst>
          </p:cNvPr>
          <p:cNvSpPr/>
          <p:nvPr/>
        </p:nvSpPr>
        <p:spPr>
          <a:xfrm>
            <a:off x="8821483" y="2163168"/>
            <a:ext cx="1809316" cy="276999"/>
          </a:xfrm>
          <a:prstGeom prst="rect">
            <a:avLst/>
          </a:prstGeom>
        </p:spPr>
        <p:txBody>
          <a:bodyPr wrap="square">
            <a:spAutoFit/>
          </a:bodyPr>
          <a:lstStyle/>
          <a:p>
            <a:r>
              <a:rPr lang="zh-TW" sz="1200" i="1" dirty="0">
                <a:solidFill>
                  <a:schemeClr val="bg1"/>
                </a:solidFill>
                <a:latin typeface="Calibri Light" panose="020F0302020204030204" pitchFamily="34" charset="0"/>
                <a:ea typeface="PMingLiU"/>
                <a:cs typeface="Calibri Light" panose="020F0302020204030204" pitchFamily="34" charset="0"/>
              </a:rPr>
              <a:t>资源: </a:t>
            </a:r>
            <a:r>
              <a:rPr lang="zh-TW" sz="1200" i="1" dirty="0">
                <a:ln w="12700">
                  <a:noFill/>
                </a:ln>
                <a:solidFill>
                  <a:schemeClr val="bg1"/>
                </a:solidFill>
                <a:latin typeface="Calibri Light" panose="020F0302020204030204" pitchFamily="34" charset="0"/>
                <a:ea typeface="PMingLiU"/>
                <a:cs typeface="Calibri Light" panose="020F0302020204030204" pitchFamily="34" charset="0"/>
              </a:rPr>
              <a:t>新会员讲习指南</a:t>
            </a:r>
          </a:p>
        </p:txBody>
      </p:sp>
      <p:sp>
        <p:nvSpPr>
          <p:cNvPr id="10" name="TextBox 9">
            <a:extLst>
              <a:ext uri="{FF2B5EF4-FFF2-40B4-BE49-F238E27FC236}">
                <a16:creationId xmlns:a16="http://schemas.microsoft.com/office/drawing/2014/main" id="{52B19DB1-7DAE-E8C3-140D-1C5B66CBAF38}"/>
              </a:ext>
            </a:extLst>
          </p:cNvPr>
          <p:cNvSpPr txBox="1"/>
          <p:nvPr/>
        </p:nvSpPr>
        <p:spPr>
          <a:xfrm>
            <a:off x="8010002" y="3281359"/>
            <a:ext cx="3527154" cy="2966966"/>
          </a:xfrm>
          <a:prstGeom prst="rect">
            <a:avLst/>
          </a:prstGeom>
          <a:noFill/>
        </p:spPr>
        <p:txBody>
          <a:bodyPr wrap="square" rtlCol="0">
            <a:spAutoFit/>
          </a:bodyPr>
          <a:lstStyle/>
          <a:p>
            <a:pPr>
              <a:lnSpc>
                <a:spcPct val="114000"/>
              </a:lnSpc>
              <a:spcAft>
                <a:spcPts val="1200"/>
              </a:spcAft>
            </a:pPr>
            <a:r>
              <a:rPr lang="zh-TW" sz="2000" dirty="0">
                <a:solidFill>
                  <a:schemeClr val="bg1"/>
                </a:solidFill>
                <a:latin typeface="Calibri Light" panose="020F0302020204030204" pitchFamily="34" charset="0"/>
                <a:ea typeface="PMingLiU"/>
                <a:cs typeface="Calibri Light" panose="020F0302020204030204" pitchFamily="34" charset="0"/>
              </a:rPr>
              <a:t>狮友是谁 </a:t>
            </a:r>
          </a:p>
          <a:p>
            <a:pPr>
              <a:lnSpc>
                <a:spcPct val="114000"/>
              </a:lnSpc>
              <a:spcAft>
                <a:spcPts val="1200"/>
              </a:spcAft>
            </a:pPr>
            <a:r>
              <a:rPr lang="zh-TW" sz="2000" dirty="0">
                <a:solidFill>
                  <a:schemeClr val="bg1"/>
                </a:solidFill>
                <a:latin typeface="Calibri Light" panose="020F0302020204030204" pitchFamily="34" charset="0"/>
                <a:ea typeface="PMingLiU"/>
                <a:cs typeface="Calibri Light" panose="020F0302020204030204" pitchFamily="34" charset="0"/>
              </a:rPr>
              <a:t>贵分会的历史</a:t>
            </a:r>
          </a:p>
          <a:p>
            <a:pPr>
              <a:lnSpc>
                <a:spcPct val="114000"/>
              </a:lnSpc>
              <a:spcAft>
                <a:spcPts val="1200"/>
              </a:spcAft>
            </a:pPr>
            <a:r>
              <a:rPr lang="zh-TW" sz="2000" dirty="0">
                <a:solidFill>
                  <a:schemeClr val="bg1"/>
                </a:solidFill>
                <a:latin typeface="Calibri Light" panose="020F0302020204030204" pitchFamily="34" charset="0"/>
                <a:ea typeface="PMingLiU"/>
                <a:cs typeface="Calibri Light" panose="020F0302020204030204" pitchFamily="34" charset="0"/>
              </a:rPr>
              <a:t>组织结构 </a:t>
            </a:r>
          </a:p>
          <a:p>
            <a:pPr>
              <a:lnSpc>
                <a:spcPct val="114000"/>
              </a:lnSpc>
              <a:spcAft>
                <a:spcPts val="1200"/>
              </a:spcAft>
            </a:pPr>
            <a:r>
              <a:rPr lang="zh-TW" sz="2000" dirty="0">
                <a:solidFill>
                  <a:schemeClr val="bg1"/>
                </a:solidFill>
                <a:latin typeface="Calibri Light" panose="020F0302020204030204" pitchFamily="34" charset="0"/>
                <a:ea typeface="PMingLiU"/>
                <a:cs typeface="Calibri Light" panose="020F0302020204030204" pitchFamily="34" charset="0"/>
              </a:rPr>
              <a:t>	– 区及复合区 </a:t>
            </a:r>
          </a:p>
          <a:p>
            <a:pPr>
              <a:lnSpc>
                <a:spcPct val="114000"/>
              </a:lnSpc>
              <a:spcAft>
                <a:spcPts val="1200"/>
              </a:spcAft>
            </a:pPr>
            <a:r>
              <a:rPr lang="zh-TW" sz="2000" dirty="0">
                <a:solidFill>
                  <a:schemeClr val="bg1"/>
                </a:solidFill>
                <a:latin typeface="Calibri Light" panose="020F0302020204030204" pitchFamily="34" charset="0"/>
                <a:ea typeface="PMingLiU"/>
                <a:cs typeface="Calibri Light" panose="020F0302020204030204" pitchFamily="34" charset="0"/>
              </a:rPr>
              <a:t>国际狮子会的历史 </a:t>
            </a:r>
          </a:p>
          <a:p>
            <a:pPr>
              <a:lnSpc>
                <a:spcPct val="114000"/>
              </a:lnSpc>
              <a:spcAft>
                <a:spcPts val="1200"/>
              </a:spcAft>
            </a:pPr>
            <a:r>
              <a:rPr lang="zh-TW" sz="2000" dirty="0">
                <a:solidFill>
                  <a:schemeClr val="bg1"/>
                </a:solidFill>
                <a:latin typeface="Calibri Light" panose="020F0302020204030204" pitchFamily="34" charset="0"/>
                <a:ea typeface="PMingLiU"/>
                <a:cs typeface="Calibri Light" panose="020F0302020204030204" pitchFamily="34" charset="0"/>
              </a:rPr>
              <a:t>LCI 的结构和组织</a:t>
            </a:r>
          </a:p>
        </p:txBody>
      </p:sp>
    </p:spTree>
    <p:extLst>
      <p:ext uri="{BB962C8B-B14F-4D97-AF65-F5344CB8AC3E}">
        <p14:creationId xmlns:p14="http://schemas.microsoft.com/office/powerpoint/2010/main" val="3525759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0885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7" name="Rectangle 6">
            <a:extLst>
              <a:ext uri="{FF2B5EF4-FFF2-40B4-BE49-F238E27FC236}">
                <a16:creationId xmlns:a16="http://schemas.microsoft.com/office/drawing/2014/main" id="{85CBABB5-E23F-94DC-745E-05868AEB59F2}"/>
              </a:ext>
            </a:extLst>
          </p:cNvPr>
          <p:cNvSpPr/>
          <p:nvPr/>
        </p:nvSpPr>
        <p:spPr>
          <a:xfrm>
            <a:off x="3942611" y="1073296"/>
            <a:ext cx="4303729" cy="523220"/>
          </a:xfrm>
          <a:prstGeom prst="rect">
            <a:avLst/>
          </a:prstGeom>
        </p:spPr>
        <p:txBody>
          <a:bodyPr wrap="square">
            <a:spAutoFit/>
          </a:bodyPr>
          <a:lstStyle/>
          <a:p>
            <a:pPr algn="l"/>
            <a:r>
              <a:rPr lang="zh-TW" sz="2800" b="1" dirty="0">
                <a:solidFill>
                  <a:schemeClr val="accent1"/>
                </a:solidFill>
                <a:latin typeface="Calibri Light" panose="020F0302020204030204" pitchFamily="34" charset="0"/>
                <a:ea typeface="PMingLiU" charset="0"/>
                <a:cs typeface="Calibri Light" panose="020F0302020204030204" pitchFamily="34" charset="0"/>
              </a:rPr>
              <a:t>介绍狮子会国际基金会</a:t>
            </a:r>
          </a:p>
        </p:txBody>
      </p:sp>
      <p:pic>
        <p:nvPicPr>
          <p:cNvPr id="10" name="Picture 9" descr="A logo with lions heads and a black background&#10;&#10;Description automatically generated">
            <a:extLst>
              <a:ext uri="{FF2B5EF4-FFF2-40B4-BE49-F238E27FC236}">
                <a16:creationId xmlns:a16="http://schemas.microsoft.com/office/drawing/2014/main" id="{C300DF3F-A21F-7051-D59B-F12E7E4DA509}"/>
              </a:ext>
            </a:extLst>
          </p:cNvPr>
          <p:cNvPicPr>
            <a:picLocks noChangeAspect="1"/>
          </p:cNvPicPr>
          <p:nvPr/>
        </p:nvPicPr>
        <p:blipFill>
          <a:blip r:embed="rId4"/>
          <a:stretch>
            <a:fillRect/>
          </a:stretch>
        </p:blipFill>
        <p:spPr>
          <a:xfrm>
            <a:off x="438822" y="2501883"/>
            <a:ext cx="3581400" cy="2727834"/>
          </a:xfrm>
          <a:prstGeom prst="rect">
            <a:avLst/>
          </a:prstGeom>
        </p:spPr>
      </p:pic>
      <p:sp>
        <p:nvSpPr>
          <p:cNvPr id="5" name="TextBox 4">
            <a:extLst>
              <a:ext uri="{FF2B5EF4-FFF2-40B4-BE49-F238E27FC236}">
                <a16:creationId xmlns:a16="http://schemas.microsoft.com/office/drawing/2014/main" id="{E1FB49C0-9602-1DAF-24D3-770A26CD5433}"/>
              </a:ext>
            </a:extLst>
          </p:cNvPr>
          <p:cNvSpPr txBox="1"/>
          <p:nvPr/>
        </p:nvSpPr>
        <p:spPr>
          <a:xfrm>
            <a:off x="4688345" y="2501883"/>
            <a:ext cx="7207997" cy="935343"/>
          </a:xfrm>
          <a:prstGeom prst="rect">
            <a:avLst/>
          </a:prstGeom>
          <a:noFill/>
        </p:spPr>
        <p:txBody>
          <a:bodyPr wrap="square" rtlCol="0">
            <a:spAutoFit/>
          </a:bodyPr>
          <a:lstStyle/>
          <a:p>
            <a:r>
              <a:rPr lang="zh-TW" dirty="0">
                <a:solidFill>
                  <a:schemeClr val="bg1"/>
                </a:solidFill>
                <a:latin typeface="Calibri Light" panose="020F0302020204030204" pitchFamily="34" charset="0"/>
                <a:ea typeface="PMingLiU"/>
                <a:cs typeface="Calibri Light" panose="020F0302020204030204" pitchFamily="34" charset="0"/>
              </a:rPr>
              <a:t>LCIF 的使命:  为各狮子分会、义工及合作伙伴赋予力量，透过影响全球的人道主义服务和拨款，改善人们的健康和福祉、加强社区、支持有需要的人，并鼓励和平及国际理解。 </a:t>
            </a:r>
          </a:p>
        </p:txBody>
      </p:sp>
      <p:sp>
        <p:nvSpPr>
          <p:cNvPr id="11" name="TextBox 10">
            <a:extLst>
              <a:ext uri="{FF2B5EF4-FFF2-40B4-BE49-F238E27FC236}">
                <a16:creationId xmlns:a16="http://schemas.microsoft.com/office/drawing/2014/main" id="{D8AB1C3D-3FE2-94BB-BF02-1FEA534E6969}"/>
              </a:ext>
            </a:extLst>
          </p:cNvPr>
          <p:cNvSpPr txBox="1"/>
          <p:nvPr/>
        </p:nvSpPr>
        <p:spPr>
          <a:xfrm>
            <a:off x="4688345" y="5219367"/>
            <a:ext cx="7115989" cy="654740"/>
          </a:xfrm>
          <a:prstGeom prst="rect">
            <a:avLst/>
          </a:prstGeom>
          <a:noFill/>
        </p:spPr>
        <p:txBody>
          <a:bodyPr wrap="square" rtlCol="0">
            <a:spAutoFit/>
          </a:bodyPr>
          <a:lstStyle/>
          <a:p>
            <a:r>
              <a:rPr lang="zh-TW" dirty="0">
                <a:solidFill>
                  <a:schemeClr val="bg1"/>
                </a:solidFill>
                <a:latin typeface="Calibri Light" panose="020F0302020204030204" pitchFamily="34" charset="0"/>
                <a:ea typeface="PMingLiU"/>
                <a:cs typeface="Calibri Light" panose="020F0302020204030204" pitchFamily="34" charset="0"/>
              </a:rPr>
              <a:t>拨款工具袋：提供更多LCIF所提供的各类拨款的信息和资源，以了解现在或未来是否有适合贵分会、区或复合区的拨款。 </a:t>
            </a:r>
          </a:p>
        </p:txBody>
      </p:sp>
      <p:sp>
        <p:nvSpPr>
          <p:cNvPr id="12" name="TextBox 11">
            <a:extLst>
              <a:ext uri="{FF2B5EF4-FFF2-40B4-BE49-F238E27FC236}">
                <a16:creationId xmlns:a16="http://schemas.microsoft.com/office/drawing/2014/main" id="{31031BB7-DAAC-8C1F-F6D9-B4C904B10170}"/>
              </a:ext>
            </a:extLst>
          </p:cNvPr>
          <p:cNvSpPr txBox="1"/>
          <p:nvPr/>
        </p:nvSpPr>
        <p:spPr>
          <a:xfrm>
            <a:off x="4688345" y="4057785"/>
            <a:ext cx="6143370" cy="369332"/>
          </a:xfrm>
          <a:prstGeom prst="rect">
            <a:avLst/>
          </a:prstGeom>
          <a:noFill/>
        </p:spPr>
        <p:txBody>
          <a:bodyPr wrap="square" rtlCol="0">
            <a:spAutoFit/>
          </a:bodyPr>
          <a:lstStyle/>
          <a:p>
            <a:r>
              <a:rPr lang="zh-TW" dirty="0">
                <a:solidFill>
                  <a:schemeClr val="bg1"/>
                </a:solidFill>
                <a:latin typeface="Calibri Light" panose="020F0302020204030204" pitchFamily="34" charset="0"/>
                <a:ea typeface="PMingLiU"/>
                <a:cs typeface="Calibri Light" panose="020F0302020204030204" pitchFamily="34" charset="0"/>
              </a:rPr>
              <a:t>狮子会国际基金会 (LCIF)：自豪的故事 — 分享服务故事</a:t>
            </a:r>
          </a:p>
        </p:txBody>
      </p:sp>
    </p:spTree>
    <p:extLst>
      <p:ext uri="{BB962C8B-B14F-4D97-AF65-F5344CB8AC3E}">
        <p14:creationId xmlns:p14="http://schemas.microsoft.com/office/powerpoint/2010/main" val="2198217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37</a:t>
            </a:fld>
            <a:endParaRPr lang="en-US" sz="1000" dirty="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37</a:t>
            </a:fld>
            <a:endParaRPr lang="en-US" sz="1000" dirty="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232801" y="930230"/>
            <a:ext cx="3189514" cy="70871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000" b="1" dirty="0">
                <a:solidFill>
                  <a:schemeClr val="bg1"/>
                </a:solidFill>
                <a:latin typeface="Calibri Light" panose="020F0302020204030204" pitchFamily="34" charset="0"/>
                <a:ea typeface="PMingLiU" charset="0"/>
                <a:cs typeface="Calibri Light" panose="020F0302020204030204" pitchFamily="34" charset="0"/>
              </a:rPr>
              <a:t>了解分会的责任</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6" name="Group 5">
            <a:extLst>
              <a:ext uri="{FF2B5EF4-FFF2-40B4-BE49-F238E27FC236}">
                <a16:creationId xmlns:a16="http://schemas.microsoft.com/office/drawing/2014/main" id="{A82D6833-E764-2B07-F8FF-61246B4D854D}"/>
              </a:ext>
            </a:extLst>
          </p:cNvPr>
          <p:cNvGrpSpPr/>
          <p:nvPr/>
        </p:nvGrpSpPr>
        <p:grpSpPr>
          <a:xfrm>
            <a:off x="1600200" y="378418"/>
            <a:ext cx="2457450" cy="5524500"/>
            <a:chOff x="5473765" y="685800"/>
            <a:chExt cx="2457450" cy="5524500"/>
          </a:xfrm>
          <a:effectLst>
            <a:outerShdw blurRad="63500" sx="102000" sy="102000" algn="ctr" rotWithShape="0">
              <a:srgbClr val="10233F">
                <a:alpha val="40000"/>
              </a:srgbClr>
            </a:outerShdw>
          </a:effectLst>
        </p:grpSpPr>
        <p:pic>
          <p:nvPicPr>
            <p:cNvPr id="10" name="Picture 9">
              <a:extLst>
                <a:ext uri="{FF2B5EF4-FFF2-40B4-BE49-F238E27FC236}">
                  <a16:creationId xmlns:a16="http://schemas.microsoft.com/office/drawing/2014/main" id="{CF8FD2D1-1C1C-278C-1B12-0291C39AA03F}"/>
                </a:ext>
              </a:extLst>
            </p:cNvPr>
            <p:cNvPicPr>
              <a:picLocks noChangeAspect="1"/>
            </p:cNvPicPr>
            <p:nvPr/>
          </p:nvPicPr>
          <p:blipFill>
            <a:blip r:embed="rId4"/>
            <a:stretch>
              <a:fillRect/>
            </a:stretch>
          </p:blipFill>
          <p:spPr>
            <a:xfrm>
              <a:off x="5473765" y="685800"/>
              <a:ext cx="2457450" cy="5114925"/>
            </a:xfrm>
            <a:prstGeom prst="rect">
              <a:avLst/>
            </a:prstGeom>
            <a:scene3d>
              <a:camera prst="orthographicFront"/>
              <a:lightRig rig="threePt" dir="t"/>
            </a:scene3d>
            <a:sp3d contourW="12700">
              <a:bevelT prst="relaxedInset"/>
              <a:bevelB prst="relaxedInset"/>
              <a:contourClr>
                <a:srgbClr val="10233F"/>
              </a:contourClr>
            </a:sp3d>
          </p:spPr>
        </p:pic>
        <p:pic>
          <p:nvPicPr>
            <p:cNvPr id="11" name="Picture 10">
              <a:extLst>
                <a:ext uri="{FF2B5EF4-FFF2-40B4-BE49-F238E27FC236}">
                  <a16:creationId xmlns:a16="http://schemas.microsoft.com/office/drawing/2014/main" id="{C8952183-13F7-1B17-FDC6-E5F0AC0219FD}"/>
                </a:ext>
              </a:extLst>
            </p:cNvPr>
            <p:cNvPicPr>
              <a:picLocks noChangeAspect="1"/>
            </p:cNvPicPr>
            <p:nvPr/>
          </p:nvPicPr>
          <p:blipFill>
            <a:blip r:embed="rId5"/>
            <a:stretch>
              <a:fillRect/>
            </a:stretch>
          </p:blipFill>
          <p:spPr>
            <a:xfrm>
              <a:off x="5473765" y="5800725"/>
              <a:ext cx="2457450" cy="409575"/>
            </a:xfrm>
            <a:prstGeom prst="rect">
              <a:avLst/>
            </a:prstGeom>
            <a:scene3d>
              <a:camera prst="orthographicFront"/>
              <a:lightRig rig="threePt" dir="t"/>
            </a:scene3d>
            <a:sp3d contourW="12700">
              <a:bevelT prst="relaxedInset"/>
              <a:bevelB prst="relaxedInset"/>
              <a:contourClr>
                <a:srgbClr val="10233F"/>
              </a:contourClr>
            </a:sp3d>
          </p:spPr>
        </p:pic>
      </p:gr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r>
              <a:rPr lang="zh-TW" sz="1200" i="1" dirty="0">
                <a:solidFill>
                  <a:schemeClr val="bg1"/>
                </a:solidFill>
                <a:latin typeface="Calibri Light" panose="020F0302020204030204" pitchFamily="34" charset="0"/>
                <a:ea typeface="PMingLiU"/>
                <a:cs typeface="Calibri Light" panose="020F0302020204030204" pitchFamily="34" charset="0"/>
              </a:rPr>
              <a:t>资源: </a:t>
            </a:r>
            <a:r>
              <a:rPr lang="zh-TW" sz="1200" i="1" dirty="0">
                <a:ln w="12700">
                  <a:noFill/>
                </a:ln>
                <a:solidFill>
                  <a:schemeClr val="bg1"/>
                </a:solidFill>
                <a:latin typeface="Calibri Light" panose="020F0302020204030204" pitchFamily="34" charset="0"/>
                <a:ea typeface="PMingLiU"/>
                <a:cs typeface="Calibri Light" panose="020F0302020204030204" pitchFamily="34" charset="0"/>
              </a:rPr>
              <a:t>标准版分会宪章及附则</a:t>
            </a:r>
          </a:p>
        </p:txBody>
      </p:sp>
      <p:sp>
        <p:nvSpPr>
          <p:cNvPr id="3" name="Rectangle 2">
            <a:extLst>
              <a:ext uri="{FF2B5EF4-FFF2-40B4-BE49-F238E27FC236}">
                <a16:creationId xmlns:a16="http://schemas.microsoft.com/office/drawing/2014/main" id="{07CEBB59-4497-049D-D4E7-518F2CE728C0}"/>
              </a:ext>
            </a:extLst>
          </p:cNvPr>
          <p:cNvSpPr/>
          <p:nvPr/>
        </p:nvSpPr>
        <p:spPr>
          <a:xfrm>
            <a:off x="6522393" y="3258208"/>
            <a:ext cx="5073300" cy="2859565"/>
          </a:xfrm>
          <a:prstGeom prst="rect">
            <a:avLst/>
          </a:prstGeom>
        </p:spPr>
        <p:txBody>
          <a:bodyPr wrap="square">
            <a:spAutoFit/>
          </a:bodyPr>
          <a:lstStyle/>
          <a:p>
            <a:pPr>
              <a:lnSpc>
                <a:spcPct val="114000"/>
              </a:lnSpc>
              <a:spcAft>
                <a:spcPts val="600"/>
              </a:spcAft>
            </a:pPr>
            <a:r>
              <a:rPr lang="zh-TW" sz="1600" dirty="0">
                <a:solidFill>
                  <a:schemeClr val="bg1"/>
                </a:solidFill>
                <a:latin typeface="Calibri Light" panose="020F0302020204030204" pitchFamily="34" charset="0"/>
                <a:ea typeface="PMingLiU"/>
                <a:cs typeface="Calibri Light" panose="020F0302020204030204" pitchFamily="34" charset="0"/>
              </a:rPr>
              <a:t>包含主要的分会管理准则和其他有用的信息，例如：</a:t>
            </a:r>
          </a:p>
          <a:p>
            <a:pPr marL="342900" indent="-342900">
              <a:lnSpc>
                <a:spcPct val="114000"/>
              </a:lnSpc>
              <a:spcAft>
                <a:spcPts val="600"/>
              </a:spcAft>
              <a:buFont typeface="Arial" panose="020B0604020202020204" pitchFamily="34" charset="0"/>
              <a:buChar char="•"/>
            </a:pPr>
            <a:r>
              <a:rPr lang="zh-TW" sz="1600" dirty="0">
                <a:solidFill>
                  <a:schemeClr val="bg1"/>
                </a:solidFill>
                <a:latin typeface="Calibri Light" panose="020F0302020204030204" pitchFamily="34" charset="0"/>
                <a:ea typeface="PMingLiU"/>
                <a:cs typeface="Calibri Light" panose="020F0302020204030204" pitchFamily="34" charset="0"/>
              </a:rPr>
              <a:t>任务宣言、口号、座右铭、目的、 </a:t>
            </a:r>
          </a:p>
          <a:p>
            <a:pPr indent="346075">
              <a:lnSpc>
                <a:spcPct val="114000"/>
              </a:lnSpc>
              <a:spcAft>
                <a:spcPts val="600"/>
              </a:spcAft>
            </a:pPr>
            <a:r>
              <a:rPr lang="zh-TW" sz="1600" dirty="0">
                <a:solidFill>
                  <a:schemeClr val="bg1"/>
                </a:solidFill>
                <a:latin typeface="Calibri Light" panose="020F0302020204030204" pitchFamily="34" charset="0"/>
                <a:ea typeface="PMingLiU"/>
                <a:cs typeface="Calibri Light" panose="020F0302020204030204" pitchFamily="34" charset="0"/>
              </a:rPr>
              <a:t>以及目标和道德信条</a:t>
            </a:r>
          </a:p>
          <a:p>
            <a:pPr marL="342900" indent="-342900">
              <a:lnSpc>
                <a:spcPct val="114000"/>
              </a:lnSpc>
              <a:spcAft>
                <a:spcPts val="600"/>
              </a:spcAft>
              <a:buFont typeface="Arial" panose="020B0604020202020204" pitchFamily="34" charset="0"/>
              <a:buChar char="•"/>
            </a:pPr>
            <a:r>
              <a:rPr lang="zh-TW" sz="1600" dirty="0">
                <a:solidFill>
                  <a:schemeClr val="bg1"/>
                </a:solidFill>
                <a:latin typeface="Calibri Light" panose="020F0302020204030204" pitchFamily="34" charset="0"/>
                <a:ea typeface="PMingLiU"/>
                <a:cs typeface="Calibri Light" panose="020F0302020204030204" pitchFamily="34" charset="0"/>
              </a:rPr>
              <a:t>会籍类型</a:t>
            </a:r>
          </a:p>
          <a:p>
            <a:pPr marL="342900" indent="-342900">
              <a:lnSpc>
                <a:spcPct val="114000"/>
              </a:lnSpc>
              <a:spcAft>
                <a:spcPts val="600"/>
              </a:spcAft>
              <a:buFont typeface="Arial" panose="020B0604020202020204" pitchFamily="34" charset="0"/>
              <a:buChar char="•"/>
            </a:pPr>
            <a:r>
              <a:rPr lang="zh-TW" sz="1600" dirty="0">
                <a:solidFill>
                  <a:schemeClr val="bg1"/>
                </a:solidFill>
                <a:latin typeface="Calibri Light" panose="020F0302020204030204" pitchFamily="34" charset="0"/>
                <a:ea typeface="PMingLiU"/>
                <a:cs typeface="Calibri Light" panose="020F0302020204030204" pitchFamily="34" charset="0"/>
              </a:rPr>
              <a:t>费用及会费</a:t>
            </a:r>
          </a:p>
          <a:p>
            <a:pPr marL="342900" indent="-342900">
              <a:lnSpc>
                <a:spcPct val="114000"/>
              </a:lnSpc>
              <a:spcAft>
                <a:spcPts val="600"/>
              </a:spcAft>
              <a:buFont typeface="Arial" panose="020B0604020202020204" pitchFamily="34" charset="0"/>
              <a:buChar char="•"/>
            </a:pPr>
            <a:r>
              <a:rPr lang="zh-TW" sz="1600" dirty="0">
                <a:solidFill>
                  <a:schemeClr val="bg1"/>
                </a:solidFill>
                <a:latin typeface="Calibri Light" panose="020F0302020204030204" pitchFamily="34" charset="0"/>
                <a:ea typeface="PMingLiU"/>
                <a:cs typeface="Calibri Light" panose="020F0302020204030204" pitchFamily="34" charset="0"/>
              </a:rPr>
              <a:t>管理资金</a:t>
            </a:r>
          </a:p>
          <a:p>
            <a:pPr marL="342900" indent="-342900">
              <a:lnSpc>
                <a:spcPct val="114000"/>
              </a:lnSpc>
              <a:spcAft>
                <a:spcPts val="600"/>
              </a:spcAft>
              <a:buFont typeface="Arial" panose="020B0604020202020204" pitchFamily="34" charset="0"/>
              <a:buChar char="•"/>
            </a:pPr>
            <a:r>
              <a:rPr lang="zh-TW" sz="1600" dirty="0">
                <a:solidFill>
                  <a:schemeClr val="bg1"/>
                </a:solidFill>
                <a:latin typeface="Calibri Light" panose="020F0302020204030204" pitchFamily="34" charset="0"/>
                <a:ea typeface="PMingLiU"/>
                <a:cs typeface="Calibri Light" panose="020F0302020204030204" pitchFamily="34" charset="0"/>
              </a:rPr>
              <a:t>会议及法定人数 </a:t>
            </a:r>
          </a:p>
          <a:p>
            <a:pPr marL="342900" indent="-342900">
              <a:lnSpc>
                <a:spcPct val="114000"/>
              </a:lnSpc>
              <a:spcAft>
                <a:spcPts val="600"/>
              </a:spcAft>
              <a:buFont typeface="Arial" panose="020B0604020202020204" pitchFamily="34" charset="0"/>
              <a:buChar char="•"/>
            </a:pPr>
            <a:r>
              <a:rPr lang="zh-TW" sz="1600" dirty="0">
                <a:solidFill>
                  <a:schemeClr val="bg1"/>
                </a:solidFill>
                <a:latin typeface="Calibri Light" panose="020F0302020204030204" pitchFamily="34" charset="0"/>
                <a:ea typeface="PMingLiU"/>
                <a:cs typeface="Calibri Light" panose="020F0302020204030204" pitchFamily="34" charset="0"/>
              </a:rPr>
              <a:t>选举</a:t>
            </a:r>
          </a:p>
        </p:txBody>
      </p:sp>
    </p:spTree>
    <p:extLst>
      <p:ext uri="{BB962C8B-B14F-4D97-AF65-F5344CB8AC3E}">
        <p14:creationId xmlns:p14="http://schemas.microsoft.com/office/powerpoint/2010/main" val="2509132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38</a:t>
            </a:fld>
            <a:endParaRPr lang="en-US" sz="1000" dirty="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38</a:t>
            </a:fld>
            <a:endParaRPr lang="en-US" sz="1000" dirty="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920815" y="1010453"/>
            <a:ext cx="1464156" cy="5395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000" b="1" dirty="0">
                <a:solidFill>
                  <a:schemeClr val="bg1"/>
                </a:solidFill>
                <a:latin typeface="Calibri Light" panose="020F0302020204030204" pitchFamily="34" charset="0"/>
                <a:ea typeface="PMingLiU" charset="0"/>
                <a:cs typeface="Calibri Light" panose="020F0302020204030204" pitchFamily="34" charset="0"/>
              </a:rPr>
              <a:t>授证夜</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346834"/>
            <a:ext cx="3644455" cy="285335"/>
          </a:xfrm>
          <a:prstGeom prst="rect">
            <a:avLst/>
          </a:prstGeom>
        </p:spPr>
        <p:txBody>
          <a:bodyPr wrap="square">
            <a:spAutoFit/>
          </a:bodyPr>
          <a:lstStyle/>
          <a:p>
            <a:r>
              <a:rPr lang="zh-TW" sz="1200" i="1" dirty="0">
                <a:solidFill>
                  <a:schemeClr val="bg1"/>
                </a:solidFill>
                <a:latin typeface="Calibri Light" panose="020F0302020204030204" pitchFamily="34" charset="0"/>
                <a:ea typeface="PMingLiU"/>
                <a:cs typeface="Calibri Light" panose="020F0302020204030204" pitchFamily="34" charset="0"/>
              </a:rPr>
              <a:t>资源: </a:t>
            </a:r>
            <a:r>
              <a:rPr lang="zh-TW" sz="1200" i="1" dirty="0">
                <a:ln w="12700">
                  <a:noFill/>
                </a:ln>
                <a:solidFill>
                  <a:schemeClr val="bg1"/>
                </a:solidFill>
                <a:latin typeface="Calibri Light" panose="020F0302020204030204" pitchFamily="34" charset="0"/>
                <a:ea typeface="PMingLiU"/>
                <a:cs typeface="Calibri Light" panose="020F0302020204030204" pitchFamily="34" charset="0"/>
              </a:rPr>
              <a:t>授证夜筹划指南</a:t>
            </a:r>
          </a:p>
        </p:txBody>
      </p:sp>
      <p:sp>
        <p:nvSpPr>
          <p:cNvPr id="10" name="Rectangle 9">
            <a:extLst>
              <a:ext uri="{FF2B5EF4-FFF2-40B4-BE49-F238E27FC236}">
                <a16:creationId xmlns:a16="http://schemas.microsoft.com/office/drawing/2014/main" id="{2BE554E9-C418-6427-BE91-C8EAC4030021}"/>
              </a:ext>
            </a:extLst>
          </p:cNvPr>
          <p:cNvSpPr/>
          <p:nvPr/>
        </p:nvSpPr>
        <p:spPr>
          <a:xfrm>
            <a:off x="5653376" y="6112275"/>
            <a:ext cx="6153142" cy="369332"/>
          </a:xfrm>
          <a:prstGeom prst="rect">
            <a:avLst/>
          </a:prstGeom>
        </p:spPr>
        <p:txBody>
          <a:bodyPr wrap="square">
            <a:spAutoFit/>
          </a:bodyPr>
          <a:lstStyle/>
          <a:p>
            <a:pPr algn="ctr"/>
            <a:r>
              <a:rPr lang="zh-TW" i="1" dirty="0">
                <a:solidFill>
                  <a:schemeClr val="bg1"/>
                </a:solidFill>
                <a:latin typeface="Calibri Light" panose="020F0302020204030204" pitchFamily="34" charset="0"/>
                <a:ea typeface="PMingLiU" panose="020B0502040204020203" pitchFamily="34" charset="0"/>
                <a:cs typeface="Calibri Light" panose="020F0302020204030204" pitchFamily="34" charset="0"/>
              </a:rPr>
              <a:t>辅导分会和区应提供协助，以帮助新分会筹组授证夜活动。 </a:t>
            </a:r>
          </a:p>
        </p:txBody>
      </p:sp>
      <p:pic>
        <p:nvPicPr>
          <p:cNvPr id="3" name="Picture 2">
            <a:extLst>
              <a:ext uri="{FF2B5EF4-FFF2-40B4-BE49-F238E27FC236}">
                <a16:creationId xmlns:a16="http://schemas.microsoft.com/office/drawing/2014/main" id="{9EF3B784-3640-69F4-0AF3-564C90F2853E}"/>
              </a:ext>
            </a:extLst>
          </p:cNvPr>
          <p:cNvPicPr>
            <a:picLocks noChangeAspect="1"/>
          </p:cNvPicPr>
          <p:nvPr/>
        </p:nvPicPr>
        <p:blipFill>
          <a:blip r:embed="rId4"/>
          <a:stretch>
            <a:fillRect/>
          </a:stretch>
        </p:blipFill>
        <p:spPr>
          <a:xfrm>
            <a:off x="952941" y="625269"/>
            <a:ext cx="3403802" cy="4401228"/>
          </a:xfrm>
          <a:prstGeom prst="rect">
            <a:avLst/>
          </a:prstGeom>
          <a:effectLst>
            <a:outerShdw blurRad="63500" sx="102000" sy="102000" algn="ctr" rotWithShape="0">
              <a:srgbClr val="002060">
                <a:alpha val="40000"/>
              </a:srgbClr>
            </a:outerShdw>
          </a:effectLst>
        </p:spPr>
      </p:pic>
      <p:sp>
        <p:nvSpPr>
          <p:cNvPr id="11" name="TextBox 10">
            <a:extLst>
              <a:ext uri="{FF2B5EF4-FFF2-40B4-BE49-F238E27FC236}">
                <a16:creationId xmlns:a16="http://schemas.microsoft.com/office/drawing/2014/main" id="{071CC344-12F4-36DD-2179-39DBF2C195FD}"/>
              </a:ext>
            </a:extLst>
          </p:cNvPr>
          <p:cNvSpPr txBox="1"/>
          <p:nvPr/>
        </p:nvSpPr>
        <p:spPr>
          <a:xfrm>
            <a:off x="7229470" y="3160723"/>
            <a:ext cx="3818118" cy="2400657"/>
          </a:xfrm>
          <a:prstGeom prst="rect">
            <a:avLst/>
          </a:prstGeom>
          <a:noFill/>
        </p:spPr>
        <p:txBody>
          <a:bodyPr wrap="square" rtlCol="0">
            <a:spAutoFit/>
          </a:bodyPr>
          <a:lstStyle/>
          <a:p>
            <a:pPr>
              <a:lnSpc>
                <a:spcPct val="150000"/>
              </a:lnSpc>
            </a:pPr>
            <a:r>
              <a:rPr lang="zh-TW" sz="2000" dirty="0">
                <a:solidFill>
                  <a:schemeClr val="bg1"/>
                </a:solidFill>
                <a:latin typeface="Calibri Light" panose="020F0302020204030204" pitchFamily="34" charset="0"/>
                <a:ea typeface="PMingLiU"/>
                <a:cs typeface="Calibri Light" panose="020F0302020204030204" pitchFamily="34" charset="0"/>
              </a:rPr>
              <a:t>使用授证夜检查单规划活动</a:t>
            </a:r>
          </a:p>
          <a:p>
            <a:pPr>
              <a:lnSpc>
                <a:spcPct val="150000"/>
              </a:lnSpc>
            </a:pPr>
            <a:endParaRPr lang="en-US" altLang="en-US" sz="2000" kern="0" dirty="0">
              <a:solidFill>
                <a:schemeClr val="bg1"/>
              </a:solidFill>
              <a:latin typeface="Calibri Light" panose="020F0302020204030204" pitchFamily="34" charset="0"/>
              <a:cs typeface="Calibri Light" panose="020F0302020204030204" pitchFamily="34" charset="0"/>
            </a:endParaRPr>
          </a:p>
          <a:p>
            <a:pPr>
              <a:lnSpc>
                <a:spcPct val="150000"/>
              </a:lnSpc>
            </a:pPr>
            <a:r>
              <a:rPr lang="zh-TW" sz="2000" dirty="0">
                <a:solidFill>
                  <a:schemeClr val="bg1"/>
                </a:solidFill>
                <a:latin typeface="Calibri Light" panose="020F0302020204030204" pitchFamily="34" charset="0"/>
                <a:ea typeface="PMingLiU"/>
                <a:cs typeface="Calibri Light" panose="020F0302020204030204" pitchFamily="34" charset="0"/>
              </a:rPr>
              <a:t>介绍的礼节</a:t>
            </a:r>
          </a:p>
          <a:p>
            <a:pPr>
              <a:lnSpc>
                <a:spcPct val="150000"/>
              </a:lnSpc>
            </a:pPr>
            <a:endParaRPr lang="en-US" altLang="en-US" sz="2000" kern="0" dirty="0">
              <a:solidFill>
                <a:schemeClr val="bg1"/>
              </a:solidFill>
              <a:latin typeface="Calibri Light" panose="020F0302020204030204" pitchFamily="34" charset="0"/>
              <a:cs typeface="Calibri Light" panose="020F0302020204030204" pitchFamily="34" charset="0"/>
            </a:endParaRPr>
          </a:p>
          <a:p>
            <a:pPr>
              <a:lnSpc>
                <a:spcPct val="150000"/>
              </a:lnSpc>
            </a:pPr>
            <a:r>
              <a:rPr lang="zh-TW" sz="2000" dirty="0">
                <a:solidFill>
                  <a:schemeClr val="bg1"/>
                </a:solidFill>
                <a:latin typeface="Calibri Light" panose="020F0302020204030204" pitchFamily="34" charset="0"/>
                <a:ea typeface="PMingLiU"/>
                <a:cs typeface="Calibri Light" panose="020F0302020204030204" pitchFamily="34" charset="0"/>
              </a:rPr>
              <a:t>旅行的安排</a:t>
            </a:r>
          </a:p>
        </p:txBody>
      </p:sp>
    </p:spTree>
    <p:extLst>
      <p:ext uri="{BB962C8B-B14F-4D97-AF65-F5344CB8AC3E}">
        <p14:creationId xmlns:p14="http://schemas.microsoft.com/office/powerpoint/2010/main" val="166408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39</a:t>
            </a:fld>
            <a:endParaRPr lang="en-US" sz="1000" dirty="0">
              <a:solidFill>
                <a:srgbClr val="00338D"/>
              </a:solidFill>
            </a:endParaRPr>
          </a:p>
        </p:txBody>
      </p:sp>
      <p:sp>
        <p:nvSpPr>
          <p:cNvPr id="2" name="Background - Solid">
            <a:extLst>
              <a:ext uri="{FF2B5EF4-FFF2-40B4-BE49-F238E27FC236}">
                <a16:creationId xmlns:a16="http://schemas.microsoft.com/office/drawing/2014/main" id="{24E6078F-9AE2-E6C3-ABAD-5D902A416F98}"/>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DE32651E-5BF8-83C2-A329-4B7A77EFA244}"/>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BBC8D8A3-C1FE-70E5-1940-26F7713EC15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4" name="Rectangle 3">
            <a:extLst>
              <a:ext uri="{FF2B5EF4-FFF2-40B4-BE49-F238E27FC236}">
                <a16:creationId xmlns:a16="http://schemas.microsoft.com/office/drawing/2014/main" id="{F61A2163-5931-08F2-9876-36E80F2D359D}"/>
              </a:ext>
            </a:extLst>
          </p:cNvPr>
          <p:cNvSpPr/>
          <p:nvPr/>
        </p:nvSpPr>
        <p:spPr>
          <a:xfrm>
            <a:off x="559125" y="1961285"/>
            <a:ext cx="4138439" cy="4572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grpSp>
        <p:nvGrpSpPr>
          <p:cNvPr id="8" name="Group 7">
            <a:extLst>
              <a:ext uri="{FF2B5EF4-FFF2-40B4-BE49-F238E27FC236}">
                <a16:creationId xmlns:a16="http://schemas.microsoft.com/office/drawing/2014/main" id="{141A8C66-E02D-4B30-D866-01650BE9274F}"/>
              </a:ext>
            </a:extLst>
          </p:cNvPr>
          <p:cNvGrpSpPr/>
          <p:nvPr/>
        </p:nvGrpSpPr>
        <p:grpSpPr>
          <a:xfrm>
            <a:off x="8969154" y="2974317"/>
            <a:ext cx="2655909" cy="2813305"/>
            <a:chOff x="9102812" y="1479623"/>
            <a:chExt cx="2655909" cy="2813305"/>
          </a:xfrm>
        </p:grpSpPr>
        <p:pic>
          <p:nvPicPr>
            <p:cNvPr id="10" name="Picture 9">
              <a:extLst>
                <a:ext uri="{FF2B5EF4-FFF2-40B4-BE49-F238E27FC236}">
                  <a16:creationId xmlns:a16="http://schemas.microsoft.com/office/drawing/2014/main" id="{97E9ABDE-E01A-C4DF-504C-0F3D9A4B12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102812" y="1904922"/>
              <a:ext cx="917197" cy="13716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C708200-7DFE-AB44-7E5D-BFDFE17F00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0771" y="2920874"/>
              <a:ext cx="878541" cy="137160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9D23FC1-1273-83FE-1511-D7D487AB0DF0}"/>
                </a:ext>
              </a:extLst>
            </p:cNvPr>
            <p:cNvPicPr>
              <a:picLocks noChangeAspect="1"/>
            </p:cNvPicPr>
            <p:nvPr/>
          </p:nvPicPr>
          <p:blipFill rotWithShape="1">
            <a:blip r:embed="rId6">
              <a:extLst>
                <a:ext uri="{28A0092B-C50C-407E-A947-70E740481C1C}">
                  <a14:useLocalDpi xmlns:a14="http://schemas.microsoft.com/office/drawing/2010/main" val="0"/>
                </a:ext>
              </a:extLst>
            </a:blip>
            <a:srcRect l="8598" r="20634" b="38706"/>
            <a:stretch/>
          </p:blipFill>
          <p:spPr>
            <a:xfrm>
              <a:off x="10709456" y="1884591"/>
              <a:ext cx="1049265" cy="139193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80862042-B94C-7CF7-94C3-01DD753AB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0806" y="1479623"/>
              <a:ext cx="904677" cy="137160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E77F0484-859D-FB86-9962-A621BFAB9F6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9943101" y="2606263"/>
              <a:ext cx="916641" cy="137160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8CD7D3B3-1BB7-7EED-E2BE-696241AF61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1312" y="2921328"/>
              <a:ext cx="934767" cy="1371600"/>
            </a:xfrm>
            <a:prstGeom prst="rect">
              <a:avLst/>
            </a:prstGeom>
            <a:ln>
              <a:noFill/>
            </a:ln>
            <a:effectLst>
              <a:outerShdw blurRad="292100" dist="139700" dir="2700000" algn="tl" rotWithShape="0">
                <a:srgbClr val="333333">
                  <a:alpha val="65000"/>
                </a:srgbClr>
              </a:outerShdw>
            </a:effectLst>
          </p:spPr>
        </p:pic>
      </p:grpSp>
      <p:sp>
        <p:nvSpPr>
          <p:cNvPr id="16" name="Title 1">
            <a:extLst>
              <a:ext uri="{FF2B5EF4-FFF2-40B4-BE49-F238E27FC236}">
                <a16:creationId xmlns:a16="http://schemas.microsoft.com/office/drawing/2014/main" id="{D04D5304-ABFC-2CBE-BA9E-3DEDE4906938}"/>
              </a:ext>
            </a:extLst>
          </p:cNvPr>
          <p:cNvSpPr txBox="1">
            <a:spLocks/>
          </p:cNvSpPr>
          <p:nvPr/>
        </p:nvSpPr>
        <p:spPr>
          <a:xfrm>
            <a:off x="559125" y="1269467"/>
            <a:ext cx="7790218" cy="619417"/>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600" dirty="0">
                <a:solidFill>
                  <a:srgbClr val="00338D"/>
                </a:solidFill>
                <a:latin typeface="Calibri Light" panose="020F0302020204030204" pitchFamily="34" charset="0"/>
                <a:ea typeface="PMingLiU"/>
                <a:cs typeface="Calibri Light" panose="020F0302020204030204" pitchFamily="34" charset="0"/>
              </a:rPr>
              <a:t>与分会干部指导团队的</a:t>
            </a:r>
            <a:r>
              <a:rPr lang="en-US" altLang="zh-TW" sz="3600" dirty="0">
                <a:solidFill>
                  <a:srgbClr val="00338D"/>
                </a:solidFill>
                <a:latin typeface="Calibri Light" panose="020F0302020204030204" pitchFamily="34" charset="0"/>
                <a:ea typeface="PMingLiU"/>
                <a:cs typeface="Calibri Light" panose="020F0302020204030204" pitchFamily="34" charset="0"/>
              </a:rPr>
              <a:t>  </a:t>
            </a:r>
            <a:r>
              <a:rPr lang="zh-TW" sz="3600" dirty="0">
                <a:solidFill>
                  <a:srgbClr val="00338D"/>
                </a:solidFill>
                <a:latin typeface="Calibri Light" panose="020F0302020204030204" pitchFamily="34" charset="0"/>
                <a:ea typeface="PMingLiU"/>
                <a:cs typeface="Calibri Light" panose="020F0302020204030204" pitchFamily="34" charset="0"/>
              </a:rPr>
              <a:t>初次会议 </a:t>
            </a:r>
          </a:p>
          <a:p>
            <a:endParaRPr lang="en-US" altLang="en-US" sz="1000" kern="0" dirty="0">
              <a:solidFill>
                <a:srgbClr val="FF0000"/>
              </a:solidFill>
              <a:latin typeface="Calibri Light" panose="020F0302020204030204" pitchFamily="34" charset="0"/>
            </a:endParaRPr>
          </a:p>
        </p:txBody>
      </p:sp>
      <p:sp>
        <p:nvSpPr>
          <p:cNvPr id="17" name="TextBox 16">
            <a:extLst>
              <a:ext uri="{FF2B5EF4-FFF2-40B4-BE49-F238E27FC236}">
                <a16:creationId xmlns:a16="http://schemas.microsoft.com/office/drawing/2014/main" id="{46DDC9F3-CBEF-2044-DA85-2642E34C506D}"/>
              </a:ext>
            </a:extLst>
          </p:cNvPr>
          <p:cNvSpPr txBox="1"/>
          <p:nvPr/>
        </p:nvSpPr>
        <p:spPr>
          <a:xfrm>
            <a:off x="639579" y="2698823"/>
            <a:ext cx="6872590" cy="2988639"/>
          </a:xfrm>
          <a:prstGeom prst="rect">
            <a:avLst/>
          </a:prstGeom>
          <a:noFill/>
        </p:spPr>
        <p:txBody>
          <a:bodyPr wrap="square" rtlCol="0">
            <a:spAutoFit/>
          </a:bodyPr>
          <a:lstStyle/>
          <a:p>
            <a:pPr lvl="0">
              <a:lnSpc>
                <a:spcPct val="114000"/>
              </a:lnSpc>
              <a:spcAft>
                <a:spcPts val="600"/>
              </a:spcAft>
            </a:pPr>
            <a:r>
              <a:rPr lang="zh-TW" sz="2000" dirty="0">
                <a:solidFill>
                  <a:srgbClr val="002060"/>
                </a:solidFill>
                <a:latin typeface="Calibri Light" panose="020F0302020204030204" pitchFamily="34" charset="0"/>
                <a:ea typeface="PMingLiU"/>
                <a:cs typeface="Calibri Light" panose="020F0302020204030204" pitchFamily="34" charset="0"/>
              </a:rPr>
              <a:t>将分会干部介绍给他们的分会干部指导者。 </a:t>
            </a:r>
          </a:p>
          <a:p>
            <a:pPr indent="-285750">
              <a:lnSpc>
                <a:spcPct val="114000"/>
              </a:lnSpc>
              <a:spcAft>
                <a:spcPts val="600"/>
              </a:spcAft>
              <a:buFont typeface="Arial" panose="020B0604020202020204" pitchFamily="34" charset="0"/>
              <a:buChar char="•"/>
            </a:pPr>
            <a:endParaRPr lang="en-US" sz="2000" kern="0" dirty="0">
              <a:solidFill>
                <a:srgbClr val="002060"/>
              </a:solidFill>
              <a:latin typeface="Calibri Light" panose="020F0302020204030204" pitchFamily="34" charset="0"/>
              <a:cs typeface="Calibri Light" panose="020F0302020204030204" pitchFamily="34" charset="0"/>
            </a:endParaRPr>
          </a:p>
          <a:p>
            <a:pPr lvl="0">
              <a:lnSpc>
                <a:spcPct val="114000"/>
              </a:lnSpc>
              <a:spcAft>
                <a:spcPts val="600"/>
              </a:spcAft>
            </a:pPr>
            <a:r>
              <a:rPr lang="zh-TW" sz="2000" dirty="0">
                <a:solidFill>
                  <a:srgbClr val="002060"/>
                </a:solidFill>
                <a:latin typeface="Calibri Light" panose="020F0302020204030204" pitchFamily="34" charset="0"/>
                <a:ea typeface="PMingLiU"/>
                <a:cs typeface="Calibri Light" panose="020F0302020204030204" pitchFamily="34" charset="0"/>
              </a:rPr>
              <a:t>应该为每位干部分配一名现任同一干部职务的指导者。</a:t>
            </a:r>
          </a:p>
          <a:p>
            <a:pPr indent="-285750">
              <a:lnSpc>
                <a:spcPct val="114000"/>
              </a:lnSpc>
              <a:spcAft>
                <a:spcPts val="600"/>
              </a:spcAft>
              <a:buFont typeface="Arial" panose="020B0604020202020204" pitchFamily="34" charset="0"/>
              <a:buChar char="•"/>
            </a:pPr>
            <a:endParaRPr lang="en-US" sz="2000" kern="0" dirty="0">
              <a:solidFill>
                <a:srgbClr val="002060"/>
              </a:solidFill>
              <a:latin typeface="Calibri Light" panose="020F0302020204030204" pitchFamily="34" charset="0"/>
              <a:cs typeface="Calibri Light" panose="020F0302020204030204" pitchFamily="34" charset="0"/>
            </a:endParaRPr>
          </a:p>
          <a:p>
            <a:pPr lvl="0">
              <a:lnSpc>
                <a:spcPct val="114000"/>
              </a:lnSpc>
              <a:spcAft>
                <a:spcPts val="600"/>
              </a:spcAft>
            </a:pPr>
            <a:r>
              <a:rPr lang="zh-TW" sz="2000" dirty="0">
                <a:solidFill>
                  <a:srgbClr val="002060"/>
                </a:solidFill>
                <a:latin typeface="Calibri Light" panose="020F0302020204030204" pitchFamily="34" charset="0"/>
                <a:ea typeface="PMingLiU"/>
                <a:cs typeface="Calibri Light" panose="020F0302020204030204" pitchFamily="34" charset="0"/>
              </a:rPr>
              <a:t>指导者应富有经验、愿意指导并能有效地沟通/训练新干部。 </a:t>
            </a:r>
          </a:p>
          <a:p>
            <a:pPr lvl="0">
              <a:lnSpc>
                <a:spcPct val="114000"/>
              </a:lnSpc>
              <a:spcAft>
                <a:spcPts val="600"/>
              </a:spcAft>
            </a:pPr>
            <a:endParaRPr lang="en-US" altLang="en-US" sz="2000" kern="0" dirty="0">
              <a:solidFill>
                <a:srgbClr val="002060"/>
              </a:solidFill>
              <a:latin typeface="Calibri Light" panose="020F0302020204030204" pitchFamily="34" charset="0"/>
              <a:cs typeface="Calibri Light" panose="020F0302020204030204" pitchFamily="34" charset="0"/>
            </a:endParaRPr>
          </a:p>
          <a:p>
            <a:pPr lvl="0">
              <a:lnSpc>
                <a:spcPct val="114000"/>
              </a:lnSpc>
              <a:spcAft>
                <a:spcPts val="600"/>
              </a:spcAft>
            </a:pPr>
            <a:r>
              <a:rPr lang="zh-TW" sz="2000" dirty="0">
                <a:solidFill>
                  <a:srgbClr val="002060"/>
                </a:solidFill>
                <a:latin typeface="Calibri Light" panose="020F0302020204030204" pitchFamily="34" charset="0"/>
                <a:ea typeface="PMingLiU"/>
                <a:cs typeface="Calibri Light" panose="020F0302020204030204" pitchFamily="34" charset="0"/>
              </a:rPr>
              <a:t>提供各配对组一份他们各自的检查单供查看 (见第 28–34 页)</a:t>
            </a:r>
          </a:p>
        </p:txBody>
      </p:sp>
    </p:spTree>
    <p:extLst>
      <p:ext uri="{BB962C8B-B14F-4D97-AF65-F5344CB8AC3E}">
        <p14:creationId xmlns:p14="http://schemas.microsoft.com/office/powerpoint/2010/main" val="3222247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5" name="Yellow Bar">
            <a:extLst>
              <a:ext uri="{FF2B5EF4-FFF2-40B4-BE49-F238E27FC236}">
                <a16:creationId xmlns:a16="http://schemas.microsoft.com/office/drawing/2014/main" id="{0AEB90EB-4F2F-EC40-8CDF-8BA22917BE30}"/>
              </a:ext>
            </a:extLst>
          </p:cNvPr>
          <p:cNvSpPr/>
          <p:nvPr/>
        </p:nvSpPr>
        <p:spPr>
          <a:xfrm>
            <a:off x="4147006" y="167905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9" name="Headline">
            <a:extLst>
              <a:ext uri="{FF2B5EF4-FFF2-40B4-BE49-F238E27FC236}">
                <a16:creationId xmlns:a16="http://schemas.microsoft.com/office/drawing/2014/main" id="{91957B8B-8885-E867-F079-36829560A478}"/>
              </a:ext>
            </a:extLst>
          </p:cNvPr>
          <p:cNvSpPr txBox="1">
            <a:spLocks/>
          </p:cNvSpPr>
          <p:nvPr/>
        </p:nvSpPr>
        <p:spPr>
          <a:xfrm>
            <a:off x="897558" y="1126075"/>
            <a:ext cx="10521093" cy="58730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endParaRPr lang="en-US" sz="3200" kern="0" dirty="0">
              <a:solidFill>
                <a:schemeClr val="bg1"/>
              </a:solidFill>
              <a:latin typeface="Arial" panose="020B0604020202020204" pitchFamily="34" charset="0"/>
              <a:cs typeface="Arial" panose="020B0604020202020204" pitchFamily="34" charset="0"/>
            </a:endParaRPr>
          </a:p>
        </p:txBody>
      </p:sp>
      <p:sp>
        <p:nvSpPr>
          <p:cNvPr id="2" name="Background - Solid">
            <a:extLst>
              <a:ext uri="{FF2B5EF4-FFF2-40B4-BE49-F238E27FC236}">
                <a16:creationId xmlns:a16="http://schemas.microsoft.com/office/drawing/2014/main" id="{EC7E90DB-B1B5-FEBC-30C9-D7ADA059F292}"/>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26C9493D-B927-21D3-4B4F-86EA848474B2}"/>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3" name="Picture 12">
            <a:extLst>
              <a:ext uri="{FF2B5EF4-FFF2-40B4-BE49-F238E27FC236}">
                <a16:creationId xmlns:a16="http://schemas.microsoft.com/office/drawing/2014/main" id="{53A347C5-C612-CD50-3B55-A2859A72DCE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8" name="Title 1">
            <a:extLst>
              <a:ext uri="{FF2B5EF4-FFF2-40B4-BE49-F238E27FC236}">
                <a16:creationId xmlns:a16="http://schemas.microsoft.com/office/drawing/2014/main" id="{E9876091-B547-5B5F-D2FF-2C04F1405099}"/>
              </a:ext>
            </a:extLst>
          </p:cNvPr>
          <p:cNvSpPr txBox="1">
            <a:spLocks/>
          </p:cNvSpPr>
          <p:nvPr/>
        </p:nvSpPr>
        <p:spPr>
          <a:xfrm>
            <a:off x="3581834" y="1030569"/>
            <a:ext cx="5482328" cy="552983"/>
          </a:xfrm>
          <a:prstGeom prst="rect">
            <a:avLst/>
          </a:prstGeom>
        </p:spPr>
        <p:txBody>
          <a:bodyPr/>
          <a:lst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a:lstStyle>
          <a:p>
            <a:pPr algn="l"/>
            <a:r>
              <a:rPr lang="zh-TW" altLang="en-US" sz="3600" b="1" dirty="0">
                <a:solidFill>
                  <a:schemeClr val="bg1"/>
                </a:solidFill>
                <a:latin typeface="Calibri Light" panose="020F0302020204030204" pitchFamily="34" charset="0"/>
                <a:ea typeface="PMingLiU"/>
                <a:cs typeface="Calibri Light" panose="020F0302020204030204" pitchFamily="34" charset="0"/>
              </a:rPr>
              <a:t>分会成功</a:t>
            </a:r>
            <a:r>
              <a:rPr lang="zh-TW" sz="3600" b="1" dirty="0">
                <a:solidFill>
                  <a:schemeClr val="bg1"/>
                </a:solidFill>
                <a:latin typeface="Calibri Light" panose="020F0302020204030204" pitchFamily="34" charset="0"/>
                <a:ea typeface="PMingLiU"/>
                <a:cs typeface="Calibri Light" panose="020F0302020204030204" pitchFamily="34" charset="0"/>
              </a:rPr>
              <a:t>的</a:t>
            </a:r>
            <a:r>
              <a:rPr lang="zh-TW" altLang="en-US" sz="3600" b="1" dirty="0">
                <a:solidFill>
                  <a:schemeClr val="bg1"/>
                </a:solidFill>
                <a:latin typeface="Calibri Light" panose="020F0302020204030204" pitchFamily="34" charset="0"/>
                <a:ea typeface="PMingLiU"/>
                <a:cs typeface="Calibri Light" panose="020F0302020204030204" pitchFamily="34" charset="0"/>
              </a:rPr>
              <a:t>六个</a:t>
            </a:r>
            <a:r>
              <a:rPr lang="zh-TW" sz="3600" b="1" dirty="0">
                <a:solidFill>
                  <a:schemeClr val="bg1"/>
                </a:solidFill>
                <a:latin typeface="Calibri Light" panose="020F0302020204030204" pitchFamily="34" charset="0"/>
                <a:ea typeface="PMingLiU"/>
                <a:cs typeface="Calibri Light" panose="020F0302020204030204" pitchFamily="34" charset="0"/>
              </a:rPr>
              <a:t>要素</a:t>
            </a:r>
          </a:p>
        </p:txBody>
      </p:sp>
      <p:sp>
        <p:nvSpPr>
          <p:cNvPr id="10" name="TextBox 9">
            <a:extLst>
              <a:ext uri="{FF2B5EF4-FFF2-40B4-BE49-F238E27FC236}">
                <a16:creationId xmlns:a16="http://schemas.microsoft.com/office/drawing/2014/main" id="{8023C4F2-7BFD-0AFD-1C89-E050FA1DAE69}"/>
              </a:ext>
            </a:extLst>
          </p:cNvPr>
          <p:cNvSpPr txBox="1"/>
          <p:nvPr/>
        </p:nvSpPr>
        <p:spPr>
          <a:xfrm>
            <a:off x="2531853" y="2242867"/>
            <a:ext cx="7126769" cy="4524315"/>
          </a:xfrm>
          <a:prstGeom prst="rect">
            <a:avLst/>
          </a:prstGeom>
          <a:noFill/>
        </p:spPr>
        <p:txBody>
          <a:bodyPr wrap="square" rtlCol="0">
            <a:spAutoFit/>
          </a:bodyPr>
          <a:lstStyle/>
          <a:p>
            <a:pPr marL="457200" indent="-457200">
              <a:buAutoNum type="arabicPeriod"/>
            </a:pPr>
            <a:r>
              <a:rPr lang="zh-TW" sz="2400" b="1" dirty="0">
                <a:solidFill>
                  <a:schemeClr val="bg1"/>
                </a:solidFill>
                <a:latin typeface="Calibri Light" panose="020F0302020204030204" pitchFamily="34" charset="0"/>
                <a:ea typeface="PMingLiU"/>
                <a:cs typeface="Calibri Light" panose="020F0302020204030204" pitchFamily="34" charset="0"/>
              </a:rPr>
              <a:t>分会会员举办了他们认为有意义的服务方案。</a:t>
            </a:r>
          </a:p>
          <a:p>
            <a:endParaRPr lang="en-US" sz="2400" b="1" dirty="0">
              <a:solidFill>
                <a:schemeClr val="bg1"/>
              </a:solidFill>
              <a:latin typeface="Calibri Light" panose="020F0302020204030204" pitchFamily="34" charset="0"/>
              <a:cs typeface="Calibri Light" panose="020F0302020204030204" pitchFamily="34" charset="0"/>
            </a:endParaRPr>
          </a:p>
          <a:p>
            <a:pPr marL="457200" indent="-457200">
              <a:buAutoNum type="arabicPeriod" startAt="2"/>
            </a:pPr>
            <a:r>
              <a:rPr lang="zh-TW" sz="2400" b="1" dirty="0">
                <a:solidFill>
                  <a:schemeClr val="bg1"/>
                </a:solidFill>
                <a:latin typeface="Calibri Light" panose="020F0302020204030204" pitchFamily="34" charset="0"/>
                <a:ea typeface="PMingLiU"/>
                <a:cs typeface="Calibri Light" panose="020F0302020204030204" pitchFamily="34" charset="0"/>
              </a:rPr>
              <a:t>分会达到会员净成长，并促进新会员迅速参与 </a:t>
            </a:r>
          </a:p>
          <a:p>
            <a:r>
              <a:rPr lang="zh-TW" sz="2400" b="1" dirty="0">
                <a:solidFill>
                  <a:schemeClr val="bg1"/>
                </a:solidFill>
                <a:latin typeface="Calibri Light" panose="020F0302020204030204" pitchFamily="34" charset="0"/>
                <a:ea typeface="PMingLiU"/>
                <a:cs typeface="Calibri Light" panose="020F0302020204030204" pitchFamily="34" charset="0"/>
              </a:rPr>
              <a:t>       到分会活动中。</a:t>
            </a:r>
          </a:p>
          <a:p>
            <a:endParaRPr lang="en-US" sz="2400" b="1" dirty="0">
              <a:solidFill>
                <a:schemeClr val="bg1"/>
              </a:solidFill>
              <a:latin typeface="Calibri Light" panose="020F0302020204030204" pitchFamily="34" charset="0"/>
              <a:cs typeface="Calibri Light" panose="020F0302020204030204" pitchFamily="34" charset="0"/>
            </a:endParaRPr>
          </a:p>
          <a:p>
            <a:pPr marL="457200" indent="-457200">
              <a:buAutoNum type="arabicPeriod" startAt="3"/>
            </a:pPr>
            <a:r>
              <a:rPr lang="zh-TW" sz="2400" b="1" dirty="0">
                <a:solidFill>
                  <a:schemeClr val="bg1"/>
                </a:solidFill>
                <a:latin typeface="Calibri Light" panose="020F0302020204030204" pitchFamily="34" charset="0"/>
                <a:ea typeface="PMingLiU"/>
                <a:cs typeface="Calibri Light" panose="020F0302020204030204" pitchFamily="34" charset="0"/>
              </a:rPr>
              <a:t>分会有效地与其会员及公众沟通。 </a:t>
            </a:r>
          </a:p>
          <a:p>
            <a:endParaRPr lang="en-US" sz="2400" b="1" dirty="0">
              <a:solidFill>
                <a:schemeClr val="bg1"/>
              </a:solidFill>
              <a:latin typeface="Calibri Light" panose="020F0302020204030204" pitchFamily="34" charset="0"/>
              <a:cs typeface="Calibri Light" panose="020F0302020204030204" pitchFamily="34" charset="0"/>
            </a:endParaRPr>
          </a:p>
          <a:p>
            <a:pPr marL="457200" indent="-457200">
              <a:buAutoNum type="arabicPeriod" startAt="4"/>
            </a:pPr>
            <a:r>
              <a:rPr lang="zh-TW" sz="2400" b="1" dirty="0">
                <a:solidFill>
                  <a:schemeClr val="bg1"/>
                </a:solidFill>
                <a:latin typeface="Calibri Light" panose="020F0302020204030204" pitchFamily="34" charset="0"/>
                <a:ea typeface="PMingLiU"/>
                <a:cs typeface="Calibri Light" panose="020F0302020204030204" pitchFamily="34" charset="0"/>
              </a:rPr>
              <a:t>定期举行积极且有意义的分会活动。   </a:t>
            </a:r>
          </a:p>
          <a:p>
            <a:pPr marL="457200" indent="-457200">
              <a:buAutoNum type="arabicPeriod" startAt="4"/>
            </a:pPr>
            <a:endParaRPr lang="en-US" sz="2400" b="1" dirty="0">
              <a:solidFill>
                <a:schemeClr val="bg1"/>
              </a:solidFill>
              <a:latin typeface="Calibri Light" panose="020F0302020204030204" pitchFamily="34" charset="0"/>
              <a:cs typeface="Calibri Light" panose="020F0302020204030204" pitchFamily="34" charset="0"/>
            </a:endParaRPr>
          </a:p>
          <a:p>
            <a:pPr marL="457200" indent="-457200">
              <a:buAutoNum type="arabicPeriod" startAt="4"/>
            </a:pPr>
            <a:r>
              <a:rPr lang="zh-TW" sz="2400" b="1" dirty="0">
                <a:solidFill>
                  <a:schemeClr val="bg1"/>
                </a:solidFill>
                <a:latin typeface="Calibri Light" panose="020F0302020204030204" pitchFamily="34" charset="0"/>
                <a:ea typeface="PMingLiU"/>
                <a:cs typeface="Calibri Light" panose="020F0302020204030204" pitchFamily="34" charset="0"/>
              </a:rPr>
              <a:t>分会干部参与分区及区的领导培训。 </a:t>
            </a:r>
          </a:p>
          <a:p>
            <a:pPr marL="457200" indent="-457200">
              <a:buAutoNum type="arabicPeriod" startAt="4"/>
            </a:pPr>
            <a:endParaRPr lang="en-US" sz="2400" b="1" dirty="0">
              <a:solidFill>
                <a:schemeClr val="bg1"/>
              </a:solidFill>
              <a:latin typeface="Calibri Light" panose="020F0302020204030204" pitchFamily="34" charset="0"/>
              <a:cs typeface="Calibri Light" panose="020F0302020204030204" pitchFamily="34" charset="0"/>
            </a:endParaRPr>
          </a:p>
          <a:p>
            <a:pPr marL="457200" indent="-457200">
              <a:buAutoNum type="arabicPeriod" startAt="4"/>
            </a:pPr>
            <a:r>
              <a:rPr lang="zh-TW" sz="2400" b="1" dirty="0">
                <a:solidFill>
                  <a:schemeClr val="bg1"/>
                </a:solidFill>
                <a:latin typeface="Calibri Light" panose="020F0302020204030204" pitchFamily="34" charset="0"/>
                <a:ea typeface="PMingLiU"/>
                <a:cs typeface="Calibri Light" panose="020F0302020204030204" pitchFamily="34" charset="0"/>
              </a:rPr>
              <a:t>保持分会之正常地位及定期提交报告。</a:t>
            </a:r>
          </a:p>
        </p:txBody>
      </p:sp>
    </p:spTree>
    <p:extLst>
      <p:ext uri="{BB962C8B-B14F-4D97-AF65-F5344CB8AC3E}">
        <p14:creationId xmlns:p14="http://schemas.microsoft.com/office/powerpoint/2010/main" val="3886169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7029971" y="1357715"/>
            <a:ext cx="4420215" cy="568509"/>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indent="0" algn="ctr">
              <a:spcBef>
                <a:spcPts val="600"/>
              </a:spcBef>
              <a:buNone/>
            </a:pPr>
            <a:r>
              <a:rPr lang="zh-TW" sz="3200" dirty="0">
                <a:solidFill>
                  <a:srgbClr val="00338D"/>
                </a:solidFill>
                <a:latin typeface="Calibri Light" panose="020F0302020204030204" pitchFamily="34" charset="0"/>
                <a:ea typeface="PMingLiU"/>
                <a:cs typeface="Calibri Light" panose="020F0302020204030204" pitchFamily="34" charset="0"/>
              </a:rPr>
              <a:t>训练课程一的重要目标</a:t>
            </a:r>
          </a:p>
        </p:txBody>
      </p:sp>
      <p:sp>
        <p:nvSpPr>
          <p:cNvPr id="8" name="TextBox 7">
            <a:extLst>
              <a:ext uri="{FF2B5EF4-FFF2-40B4-BE49-F238E27FC236}">
                <a16:creationId xmlns:a16="http://schemas.microsoft.com/office/drawing/2014/main" id="{02F8D825-C2CF-BA1C-CDAB-33C17B37E6F4}"/>
              </a:ext>
            </a:extLst>
          </p:cNvPr>
          <p:cNvSpPr txBox="1"/>
          <p:nvPr/>
        </p:nvSpPr>
        <p:spPr>
          <a:xfrm>
            <a:off x="5811079" y="3283933"/>
            <a:ext cx="5476326" cy="1815882"/>
          </a:xfrm>
          <a:prstGeom prst="rect">
            <a:avLst/>
          </a:prstGeom>
          <a:noFill/>
        </p:spPr>
        <p:txBody>
          <a:bodyPr wrap="square" rtlCol="0">
            <a:spAutoFit/>
          </a:bodyPr>
          <a:lstStyle/>
          <a:p>
            <a:pPr lvl="0"/>
            <a:r>
              <a:rPr lang="zh-TW" sz="2800" dirty="0">
                <a:solidFill>
                  <a:srgbClr val="002060"/>
                </a:solidFill>
                <a:latin typeface="Calibri Light" panose="020F0302020204030204" pitchFamily="34" charset="0"/>
                <a:ea typeface="PMingLiU"/>
                <a:cs typeface="Calibri Light" panose="020F0302020204030204" pitchFamily="34" charset="0"/>
              </a:rPr>
              <a:t>这为什么那么重要？</a:t>
            </a:r>
          </a:p>
          <a:p>
            <a:endParaRPr lang="en-US" sz="2800" dirty="0">
              <a:solidFill>
                <a:srgbClr val="002060"/>
              </a:solidFill>
              <a:latin typeface="Calibri Light" panose="020F0302020204030204" pitchFamily="34" charset="0"/>
              <a:cs typeface="Calibri Light" panose="020F0302020204030204" pitchFamily="34" charset="0"/>
            </a:endParaRPr>
          </a:p>
          <a:p>
            <a:pPr lvl="0"/>
            <a:r>
              <a:rPr lang="zh-TW" sz="2800" dirty="0">
                <a:solidFill>
                  <a:srgbClr val="002060"/>
                </a:solidFill>
                <a:latin typeface="Calibri Light" panose="020F0302020204030204" pitchFamily="34" charset="0"/>
                <a:ea typeface="PMingLiU"/>
                <a:cs typeface="Calibri Light" panose="020F0302020204030204" pitchFamily="34" charset="0"/>
              </a:rPr>
              <a:t>您认为第一个训练课程的三个最重要的目标是什么？ </a:t>
            </a:r>
          </a:p>
        </p:txBody>
      </p:sp>
      <p:sp>
        <p:nvSpPr>
          <p:cNvPr id="10" name="TextBox 9">
            <a:extLst>
              <a:ext uri="{FF2B5EF4-FFF2-40B4-BE49-F238E27FC236}">
                <a16:creationId xmlns:a16="http://schemas.microsoft.com/office/drawing/2014/main" id="{CC9810D6-B41F-5449-90A8-D5448745C9D9}"/>
              </a:ext>
            </a:extLst>
          </p:cNvPr>
          <p:cNvSpPr txBox="1"/>
          <p:nvPr/>
        </p:nvSpPr>
        <p:spPr>
          <a:xfrm>
            <a:off x="540160" y="387224"/>
            <a:ext cx="3803240" cy="1046440"/>
          </a:xfrm>
          <a:prstGeom prst="rect">
            <a:avLst/>
          </a:prstGeom>
          <a:noFill/>
        </p:spPr>
        <p:txBody>
          <a:bodyPr wrap="square" rtlCol="0">
            <a:spAutoFit/>
          </a:bodyPr>
          <a:lstStyle/>
          <a:p>
            <a:r>
              <a:rPr lang="zh-TW" sz="3200" b="1" dirty="0">
                <a:solidFill>
                  <a:schemeClr val="bg1"/>
                </a:solidFill>
                <a:latin typeface="Calibri Light" panose="020F0302020204030204" pitchFamily="34" charset="0"/>
                <a:ea typeface="PMingLiU" charset="0"/>
                <a:cs typeface="Calibri Light" panose="020F0302020204030204" pitchFamily="34" charset="0"/>
              </a:rPr>
              <a:t>练习 7 – 第 18 页</a:t>
            </a:r>
          </a:p>
          <a:p>
            <a:endParaRPr lang="en-US" sz="3000" dirty="0" err="1"/>
          </a:p>
        </p:txBody>
      </p:sp>
      <p:sp>
        <p:nvSpPr>
          <p:cNvPr id="12" name="TextBox 11">
            <a:extLst>
              <a:ext uri="{FF2B5EF4-FFF2-40B4-BE49-F238E27FC236}">
                <a16:creationId xmlns:a16="http://schemas.microsoft.com/office/drawing/2014/main" id="{923B37DB-2564-0C1D-26EE-24723ADC790F}"/>
              </a:ext>
            </a:extLst>
          </p:cNvPr>
          <p:cNvSpPr txBox="1"/>
          <p:nvPr/>
        </p:nvSpPr>
        <p:spPr>
          <a:xfrm>
            <a:off x="368278" y="1899063"/>
            <a:ext cx="3159436" cy="954107"/>
          </a:xfrm>
          <a:prstGeom prst="rect">
            <a:avLst/>
          </a:prstGeom>
          <a:noFill/>
        </p:spPr>
        <p:txBody>
          <a:bodyPr wrap="square" rtlCol="0">
            <a:spAutoFit/>
          </a:bodyPr>
          <a:lstStyle/>
          <a:p>
            <a:r>
              <a:rPr lang="zh-TW" sz="2800" i="1" dirty="0">
                <a:solidFill>
                  <a:srgbClr val="EBB700"/>
                </a:solidFill>
                <a:latin typeface="Calibri Light" panose="020F0302020204030204" pitchFamily="34" charset="0"/>
                <a:ea typeface="PMingLiU" panose="020B0502040204020203" pitchFamily="34" charset="0"/>
                <a:cs typeface="Calibri Light" panose="020F0302020204030204" pitchFamily="34" charset="0"/>
              </a:rPr>
              <a:t>训练课程一是对 </a:t>
            </a:r>
          </a:p>
          <a:p>
            <a:r>
              <a:rPr lang="zh-TW" sz="2800" i="1" dirty="0">
                <a:solidFill>
                  <a:srgbClr val="EBB700"/>
                </a:solidFill>
                <a:latin typeface="Calibri Light" panose="020F0302020204030204" pitchFamily="34" charset="0"/>
                <a:ea typeface="PMingLiU" panose="020B0502040204020203" pitchFamily="34" charset="0"/>
                <a:cs typeface="Calibri Light" panose="020F0302020204030204" pitchFamily="34" charset="0"/>
              </a:rPr>
              <a:t>国际狮子会</a:t>
            </a:r>
          </a:p>
        </p:txBody>
      </p:sp>
    </p:spTree>
    <p:extLst>
      <p:ext uri="{BB962C8B-B14F-4D97-AF65-F5344CB8AC3E}">
        <p14:creationId xmlns:p14="http://schemas.microsoft.com/office/powerpoint/2010/main" val="1164745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1"/>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41</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39511" y="366786"/>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06B55053-9B45-AD63-564A-9031AD035B26}"/>
              </a:ext>
            </a:extLst>
          </p:cNvPr>
          <p:cNvSpPr/>
          <p:nvPr/>
        </p:nvSpPr>
        <p:spPr>
          <a:xfrm>
            <a:off x="677493" y="275255"/>
            <a:ext cx="4198886" cy="646331"/>
          </a:xfrm>
          <a:prstGeom prst="rect">
            <a:avLst/>
          </a:prstGeom>
        </p:spPr>
        <p:txBody>
          <a:bodyPr wrap="square">
            <a:spAutoFit/>
          </a:bodyPr>
          <a:lstStyle/>
          <a:p>
            <a:pPr>
              <a:tabLst>
                <a:tab pos="2452688" algn="l"/>
              </a:tabLst>
            </a:pPr>
            <a:r>
              <a:rPr lang="zh-TW" sz="3600" b="1" dirty="0">
                <a:solidFill>
                  <a:schemeClr val="accent1"/>
                </a:solidFill>
                <a:latin typeface="Calibri Light" panose="020F0302020204030204" pitchFamily="34" charset="0"/>
                <a:ea typeface="PMingLiU"/>
                <a:cs typeface="Calibri Light" panose="020F0302020204030204" pitchFamily="34" charset="0"/>
              </a:rPr>
              <a:t>训练课程二</a:t>
            </a:r>
          </a:p>
        </p:txBody>
      </p:sp>
      <p:sp>
        <p:nvSpPr>
          <p:cNvPr id="3" name="Rectangle 2">
            <a:extLst>
              <a:ext uri="{FF2B5EF4-FFF2-40B4-BE49-F238E27FC236}">
                <a16:creationId xmlns:a16="http://schemas.microsoft.com/office/drawing/2014/main" id="{4026188E-A2AA-8620-4E40-61A15EB93C91}"/>
              </a:ext>
            </a:extLst>
          </p:cNvPr>
          <p:cNvSpPr/>
          <p:nvPr/>
        </p:nvSpPr>
        <p:spPr>
          <a:xfrm>
            <a:off x="961297" y="1665261"/>
            <a:ext cx="2031325" cy="646331"/>
          </a:xfrm>
          <a:prstGeom prst="rect">
            <a:avLst/>
          </a:prstGeom>
        </p:spPr>
        <p:txBody>
          <a:bodyPr wrap="none">
            <a:spAutoFit/>
          </a:bodyPr>
          <a:lstStyle/>
          <a:p>
            <a:pPr>
              <a:tabLst>
                <a:tab pos="2452688" algn="l"/>
              </a:tabLst>
            </a:pPr>
            <a:r>
              <a:rPr lang="zh-TW" sz="3600" b="1" dirty="0">
                <a:solidFill>
                  <a:schemeClr val="bg1"/>
                </a:solidFill>
                <a:latin typeface="Calibri Light" panose="020F0302020204030204" pitchFamily="34" charset="0"/>
                <a:ea typeface="PMingLiU"/>
                <a:cs typeface="Calibri Light" panose="020F0302020204030204" pitchFamily="34" charset="0"/>
              </a:rPr>
              <a:t>分会运作</a:t>
            </a:r>
          </a:p>
        </p:txBody>
      </p:sp>
      <p:sp>
        <p:nvSpPr>
          <p:cNvPr id="4" name="Rectangle 3">
            <a:extLst>
              <a:ext uri="{FF2B5EF4-FFF2-40B4-BE49-F238E27FC236}">
                <a16:creationId xmlns:a16="http://schemas.microsoft.com/office/drawing/2014/main" id="{571588F7-E9F0-4D4E-18E3-453E6695FFBA}"/>
              </a:ext>
            </a:extLst>
          </p:cNvPr>
          <p:cNvSpPr/>
          <p:nvPr/>
        </p:nvSpPr>
        <p:spPr>
          <a:xfrm>
            <a:off x="457200" y="3671262"/>
            <a:ext cx="6566846" cy="1015663"/>
          </a:xfrm>
          <a:prstGeom prst="rect">
            <a:avLst/>
          </a:prstGeom>
        </p:spPr>
        <p:txBody>
          <a:bodyPr wrap="square">
            <a:spAutoFit/>
          </a:bodyPr>
          <a:lstStyle/>
          <a:p>
            <a:pPr lvl="0">
              <a:defRPr/>
            </a:pPr>
            <a:r>
              <a:rPr lang="zh-TW" sz="2000" dirty="0">
                <a:solidFill>
                  <a:schemeClr val="bg1"/>
                </a:solidFill>
                <a:latin typeface="Calibri Light" panose="020F0302020204030204" pitchFamily="34" charset="0"/>
                <a:ea typeface="PMingLiU"/>
                <a:cs typeface="Calibri Light" panose="020F0302020204030204" pitchFamily="34" charset="0"/>
              </a:rPr>
              <a:t>查看干部职务角色及与分会干部指导团队的初次会议</a:t>
            </a:r>
          </a:p>
          <a:p>
            <a:pPr lvl="0"/>
            <a:endParaRPr lang="en-US" sz="2000" dirty="0">
              <a:solidFill>
                <a:schemeClr val="bg1"/>
              </a:solidFill>
              <a:latin typeface="Calibri Light" panose="020F0302020204030204" pitchFamily="34" charset="0"/>
              <a:cs typeface="Calibri Light" panose="020F0302020204030204" pitchFamily="34" charset="0"/>
            </a:endParaRPr>
          </a:p>
          <a:p>
            <a:pPr lvl="0"/>
            <a:r>
              <a:rPr lang="zh-TW" sz="2000" dirty="0">
                <a:solidFill>
                  <a:schemeClr val="bg1"/>
                </a:solidFill>
                <a:latin typeface="Calibri Light" panose="020F0302020204030204" pitchFamily="34" charset="0"/>
                <a:ea typeface="PMingLiU"/>
                <a:cs typeface="Calibri Light" panose="020F0302020204030204" pitchFamily="34" charset="0"/>
              </a:rPr>
              <a:t>强调计划、团队合作、及与新干部沟通的概念。</a:t>
            </a:r>
          </a:p>
        </p:txBody>
      </p:sp>
    </p:spTree>
    <p:extLst>
      <p:ext uri="{BB962C8B-B14F-4D97-AF65-F5344CB8AC3E}">
        <p14:creationId xmlns:p14="http://schemas.microsoft.com/office/powerpoint/2010/main" val="357862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42</a:t>
            </a:fld>
            <a:endParaRPr lang="en-US" sz="1000" dirty="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42</a:t>
            </a:fld>
            <a:endParaRPr lang="en-US" sz="1000" dirty="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315086" y="993817"/>
            <a:ext cx="3374470" cy="5709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000" b="1" dirty="0">
                <a:solidFill>
                  <a:schemeClr val="bg1"/>
                </a:solidFill>
                <a:latin typeface="Calibri Light" panose="020F0302020204030204" pitchFamily="34" charset="0"/>
                <a:ea typeface="PMingLiU" charset="0"/>
                <a:cs typeface="Calibri Light" panose="020F0302020204030204" pitchFamily="34" charset="0"/>
              </a:rPr>
              <a:t>分会干部的职责</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r>
              <a:rPr lang="zh-TW" sz="1200" i="1" dirty="0">
                <a:solidFill>
                  <a:schemeClr val="bg1"/>
                </a:solidFill>
                <a:latin typeface="Calibri Light" panose="020F0302020204030204" pitchFamily="34" charset="0"/>
                <a:ea typeface="PMingLiU"/>
                <a:cs typeface="Calibri Light" panose="020F0302020204030204" pitchFamily="34" charset="0"/>
              </a:rPr>
              <a:t>资源: </a:t>
            </a:r>
            <a:r>
              <a:rPr lang="zh-TW" sz="1200" i="1" dirty="0">
                <a:ln w="12700">
                  <a:noFill/>
                </a:ln>
                <a:solidFill>
                  <a:schemeClr val="bg1"/>
                </a:solidFill>
                <a:latin typeface="Calibri Light" panose="020F0302020204030204" pitchFamily="34" charset="0"/>
                <a:ea typeface="PMingLiU"/>
                <a:cs typeface="Calibri Light" panose="020F0302020204030204" pitchFamily="34" charset="0"/>
              </a:rPr>
              <a:t>分会干部电子书</a:t>
            </a:r>
          </a:p>
        </p:txBody>
      </p:sp>
      <p:sp>
        <p:nvSpPr>
          <p:cNvPr id="11" name="TextBox 10">
            <a:extLst>
              <a:ext uri="{FF2B5EF4-FFF2-40B4-BE49-F238E27FC236}">
                <a16:creationId xmlns:a16="http://schemas.microsoft.com/office/drawing/2014/main" id="{CC2DFBA9-4AF7-A163-188E-796B55BC8F2B}"/>
              </a:ext>
            </a:extLst>
          </p:cNvPr>
          <p:cNvSpPr txBox="1"/>
          <p:nvPr/>
        </p:nvSpPr>
        <p:spPr>
          <a:xfrm>
            <a:off x="5912352" y="3672899"/>
            <a:ext cx="6149578" cy="2492990"/>
          </a:xfrm>
          <a:prstGeom prst="rect">
            <a:avLst/>
          </a:prstGeom>
          <a:noFill/>
        </p:spPr>
        <p:txBody>
          <a:bodyPr wrap="square" rtlCol="0">
            <a:spAutoFit/>
          </a:bodyPr>
          <a:lstStyle/>
          <a:p>
            <a:r>
              <a:rPr lang="zh-TW" sz="2000" dirty="0">
                <a:solidFill>
                  <a:schemeClr val="bg1"/>
                </a:solidFill>
                <a:latin typeface="Calibri Light" panose="020F0302020204030204" pitchFamily="34" charset="0"/>
                <a:ea typeface="PMingLiU"/>
                <a:cs typeface="Calibri Light" panose="020F0302020204030204" pitchFamily="34" charset="0"/>
              </a:rPr>
              <a:t>强调各分会干部的重要角色。</a:t>
            </a:r>
          </a:p>
          <a:p>
            <a:endParaRPr lang="en-US" sz="2000" dirty="0">
              <a:solidFill>
                <a:schemeClr val="bg1"/>
              </a:solidFill>
              <a:latin typeface="Calibri Light" panose="020F0302020204030204" pitchFamily="34" charset="0"/>
              <a:cs typeface="Calibri Light" panose="020F0302020204030204" pitchFamily="34" charset="0"/>
            </a:endParaRPr>
          </a:p>
          <a:p>
            <a:r>
              <a:rPr lang="zh-TW" sz="2000" dirty="0">
                <a:solidFill>
                  <a:schemeClr val="bg1"/>
                </a:solidFill>
                <a:latin typeface="Calibri Light" panose="020F0302020204030204" pitchFamily="34" charset="0"/>
                <a:ea typeface="PMingLiU"/>
                <a:cs typeface="Calibri Light" panose="020F0302020204030204" pitchFamily="34" charset="0"/>
              </a:rPr>
              <a:t>适当时，请注意任何地方性的调整。</a:t>
            </a:r>
          </a:p>
          <a:p>
            <a:endParaRPr lang="en-US" sz="2000" dirty="0">
              <a:solidFill>
                <a:schemeClr val="bg1"/>
              </a:solidFill>
              <a:latin typeface="Calibri Light" panose="020F0302020204030204" pitchFamily="34" charset="0"/>
              <a:cs typeface="Calibri Light" panose="020F0302020204030204" pitchFamily="34" charset="0"/>
            </a:endParaRPr>
          </a:p>
          <a:p>
            <a:r>
              <a:rPr lang="zh-TW" sz="2000" dirty="0">
                <a:solidFill>
                  <a:schemeClr val="bg1"/>
                </a:solidFill>
                <a:latin typeface="Calibri Light" panose="020F0302020204030204" pitchFamily="34" charset="0"/>
                <a:ea typeface="PMingLiU"/>
                <a:cs typeface="Calibri Light" panose="020F0302020204030204" pitchFamily="34" charset="0"/>
              </a:rPr>
              <a:t>为每一位干部设计的网页。</a:t>
            </a:r>
          </a:p>
          <a:p>
            <a:endParaRPr lang="en-US" sz="2000" dirty="0">
              <a:solidFill>
                <a:schemeClr val="bg1"/>
              </a:solidFill>
              <a:latin typeface="Calibri Light" panose="020F0302020204030204" pitchFamily="34" charset="0"/>
              <a:cs typeface="Calibri Light" panose="020F0302020204030204" pitchFamily="34" charset="0"/>
            </a:endParaRPr>
          </a:p>
          <a:p>
            <a:r>
              <a:rPr lang="zh-TW" sz="2000" dirty="0">
                <a:solidFill>
                  <a:schemeClr val="bg1"/>
                </a:solidFill>
                <a:latin typeface="Calibri Light" panose="020F0302020204030204" pitchFamily="34" charset="0"/>
                <a:ea typeface="PMingLiU"/>
                <a:cs typeface="Calibri Light" panose="020F0302020204030204" pitchFamily="34" charset="0"/>
              </a:rPr>
              <a:t>每一位指导者应该持续地提供有关其职位的具体细节。</a:t>
            </a:r>
          </a:p>
          <a:p>
            <a:pPr lvl="0"/>
            <a:endParaRPr lang="en-US" sz="1600" b="1" dirty="0">
              <a:solidFill>
                <a:srgbClr val="00338D"/>
              </a:solidFill>
              <a:latin typeface="Arial" charset="0"/>
              <a:ea typeface="Arial" charset="0"/>
              <a:cs typeface="Arial" charset="0"/>
            </a:endParaRPr>
          </a:p>
        </p:txBody>
      </p:sp>
      <p:pic>
        <p:nvPicPr>
          <p:cNvPr id="6" name="Picture 5">
            <a:extLst>
              <a:ext uri="{FF2B5EF4-FFF2-40B4-BE49-F238E27FC236}">
                <a16:creationId xmlns:a16="http://schemas.microsoft.com/office/drawing/2014/main" id="{73A99C54-EEFC-309B-8BBB-FDE916667D0F}"/>
              </a:ext>
            </a:extLst>
          </p:cNvPr>
          <p:cNvPicPr>
            <a:picLocks noChangeAspect="1"/>
          </p:cNvPicPr>
          <p:nvPr/>
        </p:nvPicPr>
        <p:blipFill>
          <a:blip r:embed="rId4"/>
          <a:stretch>
            <a:fillRect/>
          </a:stretch>
        </p:blipFill>
        <p:spPr>
          <a:xfrm>
            <a:off x="1003408" y="867895"/>
            <a:ext cx="3273743" cy="4281048"/>
          </a:xfrm>
          <a:prstGeom prst="rect">
            <a:avLst/>
          </a:prstGeom>
          <a:ln w="25400">
            <a:solidFill>
              <a:srgbClr val="002060"/>
            </a:solidFill>
          </a:ln>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3748565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74E0454B-4DE2-BD70-9055-BF63274D0B72}"/>
              </a:ext>
            </a:extLst>
          </p:cNvPr>
          <p:cNvSpPr/>
          <p:nvPr/>
        </p:nvSpPr>
        <p:spPr>
          <a:xfrm>
            <a:off x="0" y="0"/>
            <a:ext cx="12192000" cy="6858000"/>
          </a:xfrm>
          <a:prstGeom prst="rect">
            <a:avLst/>
          </a:prstGeom>
          <a:gradFill flip="none" rotWithShape="1">
            <a:gsLst>
              <a:gs pos="100000">
                <a:srgbClr val="7A2582"/>
              </a:gs>
              <a:gs pos="2000">
                <a:srgbClr val="00338D"/>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grpSp>
        <p:nvGrpSpPr>
          <p:cNvPr id="29" name="Group 28">
            <a:extLst>
              <a:ext uri="{FF2B5EF4-FFF2-40B4-BE49-F238E27FC236}">
                <a16:creationId xmlns:a16="http://schemas.microsoft.com/office/drawing/2014/main" id="{F597BE9A-F3E3-E837-0CDC-D15F2FF5FBBB}"/>
              </a:ext>
            </a:extLst>
          </p:cNvPr>
          <p:cNvGrpSpPr/>
          <p:nvPr/>
        </p:nvGrpSpPr>
        <p:grpSpPr>
          <a:xfrm>
            <a:off x="0" y="-5939"/>
            <a:ext cx="6864419" cy="6858000"/>
            <a:chOff x="-6419" y="0"/>
            <a:chExt cx="6864419" cy="6858000"/>
          </a:xfrm>
        </p:grpSpPr>
        <p:sp>
          <p:nvSpPr>
            <p:cNvPr id="30" name="Graphic 2">
              <a:extLst>
                <a:ext uri="{FF2B5EF4-FFF2-40B4-BE49-F238E27FC236}">
                  <a16:creationId xmlns:a16="http://schemas.microsoft.com/office/drawing/2014/main" id="{73146458-387A-212F-5144-D4A577F1650B}"/>
                </a:ext>
              </a:extLst>
            </p:cNvPr>
            <p:cNvSpPr/>
            <p:nvPr/>
          </p:nvSpPr>
          <p:spPr>
            <a:xfrm>
              <a:off x="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solidFill>
            <a:ln w="7938" cap="flat">
              <a:noFill/>
              <a:prstDash val="solid"/>
              <a:miter/>
            </a:ln>
          </p:spPr>
          <p:txBody>
            <a:bodyPr rtlCol="0" anchor="ctr"/>
            <a:lstStyle/>
            <a:p>
              <a:endParaRPr lang="en-US"/>
            </a:p>
          </p:txBody>
        </p:sp>
        <p:sp>
          <p:nvSpPr>
            <p:cNvPr id="31" name="Graphic 3">
              <a:extLst>
                <a:ext uri="{FF2B5EF4-FFF2-40B4-BE49-F238E27FC236}">
                  <a16:creationId xmlns:a16="http://schemas.microsoft.com/office/drawing/2014/main" id="{E4BE1180-32E7-AFA0-5837-171707BA7A4A}"/>
                </a:ext>
              </a:extLst>
            </p:cNvPr>
            <p:cNvSpPr/>
            <p:nvPr/>
          </p:nvSpPr>
          <p:spPr>
            <a:xfrm rot="10800000">
              <a:off x="-6419" y="0"/>
              <a:ext cx="6331018" cy="6858000"/>
            </a:xfrm>
            <a:custGeom>
              <a:avLst/>
              <a:gdLst>
                <a:gd name="connsiteX0" fmla="*/ 0 w 3959471"/>
                <a:gd name="connsiteY0" fmla="*/ 6858000 h 6858000"/>
                <a:gd name="connsiteX1" fmla="*/ 3959471 w 3959471"/>
                <a:gd name="connsiteY1" fmla="*/ 0 h 6858000"/>
                <a:gd name="connsiteX2" fmla="*/ 3959471 w 3959471"/>
                <a:gd name="connsiteY2" fmla="*/ 6858000 h 6858000"/>
              </a:gdLst>
              <a:ahLst/>
              <a:cxnLst>
                <a:cxn ang="0">
                  <a:pos x="connsiteX0" y="connsiteY0"/>
                </a:cxn>
                <a:cxn ang="0">
                  <a:pos x="connsiteX1" y="connsiteY1"/>
                </a:cxn>
                <a:cxn ang="0">
                  <a:pos x="connsiteX2" y="connsiteY2"/>
                </a:cxn>
              </a:cxnLst>
              <a:rect l="l" t="t" r="r" b="b"/>
              <a:pathLst>
                <a:path w="3959471" h="6858000">
                  <a:moveTo>
                    <a:pt x="0" y="6858000"/>
                  </a:moveTo>
                  <a:lnTo>
                    <a:pt x="3959471" y="0"/>
                  </a:lnTo>
                  <a:lnTo>
                    <a:pt x="3959471" y="6858000"/>
                  </a:lnTo>
                  <a:close/>
                </a:path>
              </a:pathLst>
            </a:custGeom>
            <a:solidFill>
              <a:srgbClr val="FFFFFF"/>
            </a:solidFill>
            <a:ln w="7938" cap="flat">
              <a:noFill/>
              <a:prstDash val="solid"/>
              <a:miter/>
            </a:ln>
          </p:spPr>
          <p:txBody>
            <a:bodyPr rtlCol="0" anchor="ctr"/>
            <a:lstStyle/>
            <a:p>
              <a:endParaRPr lang="en-US"/>
            </a:p>
          </p:txBody>
        </p:sp>
      </p:gr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43</a:t>
            </a:fld>
            <a:endParaRPr lang="en-US" sz="1000" dirty="0">
              <a:solidFill>
                <a:schemeClr val="bg1"/>
              </a:solidFill>
            </a:endParaRPr>
          </a:p>
        </p:txBody>
      </p:sp>
      <p:sp>
        <p:nvSpPr>
          <p:cNvPr id="32" name="Body Copy">
            <a:extLst>
              <a:ext uri="{FF2B5EF4-FFF2-40B4-BE49-F238E27FC236}">
                <a16:creationId xmlns:a16="http://schemas.microsoft.com/office/drawing/2014/main" id="{B12B31DB-1190-377F-FBBE-84BBE0CE704F}"/>
              </a:ext>
            </a:extLst>
          </p:cNvPr>
          <p:cNvSpPr txBox="1">
            <a:spLocks/>
          </p:cNvSpPr>
          <p:nvPr/>
        </p:nvSpPr>
        <p:spPr>
          <a:xfrm>
            <a:off x="7375403" y="391886"/>
            <a:ext cx="3357911" cy="38458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fontAlgn="auto">
              <a:spcBef>
                <a:spcPts val="0"/>
              </a:spcBef>
              <a:spcAft>
                <a:spcPts val="0"/>
              </a:spcAft>
            </a:pPr>
            <a:r>
              <a:rPr lang="zh-TW" sz="1400" b="0" i="1" dirty="0">
                <a:solidFill>
                  <a:srgbClr val="EBB700"/>
                </a:solidFill>
                <a:latin typeface="Calibri Light" panose="020F0302020204030204" pitchFamily="34" charset="0"/>
                <a:ea typeface="PMingLiU" panose="020B0502040204020203" pitchFamily="34" charset="0"/>
                <a:cs typeface="Calibri Light" panose="020F0302020204030204" pitchFamily="34" charset="0"/>
              </a:rPr>
              <a:t>资源: 财务透明度最佳实践指南</a:t>
            </a:r>
          </a:p>
        </p:txBody>
      </p:sp>
      <p:sp>
        <p:nvSpPr>
          <p:cNvPr id="38" name="Body Copy">
            <a:extLst>
              <a:ext uri="{FF2B5EF4-FFF2-40B4-BE49-F238E27FC236}">
                <a16:creationId xmlns:a16="http://schemas.microsoft.com/office/drawing/2014/main" id="{F4F2E9CE-FAC7-BF68-B930-D5D9D2EF5274}"/>
              </a:ext>
            </a:extLst>
          </p:cNvPr>
          <p:cNvSpPr txBox="1">
            <a:spLocks/>
          </p:cNvSpPr>
          <p:nvPr/>
        </p:nvSpPr>
        <p:spPr>
          <a:xfrm>
            <a:off x="793709" y="991554"/>
            <a:ext cx="4356789" cy="77008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zh-TW" sz="3600" dirty="0">
                <a:solidFill>
                  <a:srgbClr val="002060"/>
                </a:solidFill>
                <a:latin typeface="Calibri Light" panose="020F0302020204030204" pitchFamily="34" charset="0"/>
                <a:ea typeface="PMingLiU"/>
                <a:cs typeface="Calibri Light" panose="020F0302020204030204" pitchFamily="34" charset="0"/>
              </a:rPr>
              <a:t>财务透明的最佳实践</a:t>
            </a:r>
            <a:endParaRPr lang="en-US" sz="3600" b="1" kern="0" dirty="0">
              <a:solidFill>
                <a:srgbClr val="002060"/>
              </a:solidFill>
              <a:latin typeface="Arial" charset="0"/>
              <a:ea typeface="Arial" charset="0"/>
              <a:cs typeface="Arial" charset="0"/>
            </a:endParaRPr>
          </a:p>
        </p:txBody>
      </p:sp>
      <p:sp>
        <p:nvSpPr>
          <p:cNvPr id="39" name="Rectangle 38">
            <a:extLst>
              <a:ext uri="{FF2B5EF4-FFF2-40B4-BE49-F238E27FC236}">
                <a16:creationId xmlns:a16="http://schemas.microsoft.com/office/drawing/2014/main" id="{96B5C4DE-C2F0-1527-0799-74EF0946824B}"/>
              </a:ext>
            </a:extLst>
          </p:cNvPr>
          <p:cNvSpPr/>
          <p:nvPr/>
        </p:nvSpPr>
        <p:spPr>
          <a:xfrm rot="5400000" flipH="1">
            <a:off x="2873627" y="-121830"/>
            <a:ext cx="87738" cy="4247574"/>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41" name="Group 40">
            <a:extLst>
              <a:ext uri="{FF2B5EF4-FFF2-40B4-BE49-F238E27FC236}">
                <a16:creationId xmlns:a16="http://schemas.microsoft.com/office/drawing/2014/main" id="{6610CC1A-0581-14F5-7155-2E232727A7FD}"/>
              </a:ext>
            </a:extLst>
          </p:cNvPr>
          <p:cNvGrpSpPr/>
          <p:nvPr/>
        </p:nvGrpSpPr>
        <p:grpSpPr>
          <a:xfrm>
            <a:off x="1575540" y="3523274"/>
            <a:ext cx="9523793" cy="2577799"/>
            <a:chOff x="1003366" y="3520922"/>
            <a:chExt cx="9523793" cy="2577799"/>
          </a:xfrm>
        </p:grpSpPr>
        <p:sp>
          <p:nvSpPr>
            <p:cNvPr id="15" name="Oval 14">
              <a:extLst>
                <a:ext uri="{FF2B5EF4-FFF2-40B4-BE49-F238E27FC236}">
                  <a16:creationId xmlns:a16="http://schemas.microsoft.com/office/drawing/2014/main" id="{C917FC6D-ED39-D845-A63B-061B23F7B7D1}"/>
                </a:ext>
              </a:extLst>
            </p:cNvPr>
            <p:cNvSpPr/>
            <p:nvPr/>
          </p:nvSpPr>
          <p:spPr bwMode="auto">
            <a:xfrm>
              <a:off x="1003366" y="3538114"/>
              <a:ext cx="2560607" cy="2560607"/>
            </a:xfrm>
            <a:prstGeom prst="ellipse">
              <a:avLst/>
            </a:prstGeom>
            <a:solidFill>
              <a:srgbClr val="7A268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a:r>
                <a:rPr lang="zh-TW" sz="1600" dirty="0">
                  <a:solidFill>
                    <a:schemeClr val="bg1"/>
                  </a:solidFill>
                  <a:latin typeface="Calibri Light" panose="020F0302020204030204" pitchFamily="34" charset="0"/>
                  <a:ea typeface="PMingLiU"/>
                  <a:cs typeface="Calibri Light" panose="020F0302020204030204" pitchFamily="34" charset="0"/>
                </a:rPr>
                <a:t>财务报告</a:t>
              </a:r>
            </a:p>
          </p:txBody>
        </p:sp>
        <p:sp>
          <p:nvSpPr>
            <p:cNvPr id="12" name="Oval 11">
              <a:extLst>
                <a:ext uri="{FF2B5EF4-FFF2-40B4-BE49-F238E27FC236}">
                  <a16:creationId xmlns:a16="http://schemas.microsoft.com/office/drawing/2014/main" id="{DEBFB3DD-AB1A-3B43-9859-33E24E44FB9D}"/>
                </a:ext>
              </a:extLst>
            </p:cNvPr>
            <p:cNvSpPr/>
            <p:nvPr/>
          </p:nvSpPr>
          <p:spPr bwMode="auto">
            <a:xfrm>
              <a:off x="3305050" y="3520923"/>
              <a:ext cx="2560607" cy="2560607"/>
            </a:xfrm>
            <a:prstGeom prst="ellipse">
              <a:avLst/>
            </a:prstGeom>
            <a:solidFill>
              <a:srgbClr val="EBB7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zh-TW" sz="1600" dirty="0">
                  <a:solidFill>
                    <a:schemeClr val="bg1"/>
                  </a:solidFill>
                  <a:latin typeface="Calibri Light" panose="020F0302020204030204" pitchFamily="34" charset="0"/>
                  <a:ea typeface="PMingLiU"/>
                  <a:cs typeface="Calibri Light" panose="020F0302020204030204" pitchFamily="34" charset="0"/>
                </a:rPr>
                <a:t>报销的 </a:t>
              </a:r>
            </a:p>
            <a:p>
              <a:pPr algn="ctr"/>
              <a:r>
                <a:rPr lang="zh-TW" sz="1600" dirty="0">
                  <a:solidFill>
                    <a:schemeClr val="bg1"/>
                  </a:solidFill>
                  <a:latin typeface="Calibri Light" panose="020F0302020204030204" pitchFamily="34" charset="0"/>
                  <a:ea typeface="PMingLiU"/>
                  <a:cs typeface="Calibri Light" panose="020F0302020204030204" pitchFamily="34" charset="0"/>
                </a:rPr>
                <a:t>指导准则</a:t>
              </a:r>
            </a:p>
          </p:txBody>
        </p:sp>
        <p:sp>
          <p:nvSpPr>
            <p:cNvPr id="10" name="Oval 9">
              <a:extLst>
                <a:ext uri="{FF2B5EF4-FFF2-40B4-BE49-F238E27FC236}">
                  <a16:creationId xmlns:a16="http://schemas.microsoft.com/office/drawing/2014/main" id="{9D663DF4-83E2-904A-8703-E0CB46178C8E}"/>
                </a:ext>
              </a:extLst>
            </p:cNvPr>
            <p:cNvSpPr/>
            <p:nvPr/>
          </p:nvSpPr>
          <p:spPr bwMode="auto">
            <a:xfrm>
              <a:off x="5664868" y="3538114"/>
              <a:ext cx="2560607" cy="2560607"/>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a:r>
                <a:rPr lang="zh-TW" sz="1600" dirty="0">
                  <a:solidFill>
                    <a:schemeClr val="bg1"/>
                  </a:solidFill>
                  <a:latin typeface="Calibri Light" panose="020F0302020204030204" pitchFamily="34" charset="0"/>
                  <a:ea typeface="PMingLiU"/>
                  <a:cs typeface="Calibri Light" panose="020F0302020204030204" pitchFamily="34" charset="0"/>
                </a:rPr>
                <a:t>银行 </a:t>
              </a:r>
            </a:p>
            <a:p>
              <a:pPr lvl="0" algn="ctr"/>
              <a:r>
                <a:rPr lang="zh-TW" sz="1600" dirty="0">
                  <a:solidFill>
                    <a:schemeClr val="bg1"/>
                  </a:solidFill>
                  <a:latin typeface="Calibri Light" panose="020F0302020204030204" pitchFamily="34" charset="0"/>
                  <a:ea typeface="PMingLiU"/>
                  <a:cs typeface="Calibri Light" panose="020F0302020204030204" pitchFamily="34" charset="0"/>
                </a:rPr>
                <a:t>账户管理</a:t>
              </a:r>
            </a:p>
          </p:txBody>
        </p:sp>
        <p:sp>
          <p:nvSpPr>
            <p:cNvPr id="40" name="Oval 39">
              <a:extLst>
                <a:ext uri="{FF2B5EF4-FFF2-40B4-BE49-F238E27FC236}">
                  <a16:creationId xmlns:a16="http://schemas.microsoft.com/office/drawing/2014/main" id="{1DD2656F-61FD-6A9E-98F8-4AF5E9337AE5}"/>
                </a:ext>
              </a:extLst>
            </p:cNvPr>
            <p:cNvSpPr/>
            <p:nvPr/>
          </p:nvSpPr>
          <p:spPr bwMode="auto">
            <a:xfrm>
              <a:off x="7966552" y="3520922"/>
              <a:ext cx="2560607" cy="2560607"/>
            </a:xfrm>
            <a:prstGeom prst="ellipse">
              <a:avLst/>
            </a:prstGeom>
            <a:solidFill>
              <a:srgbClr val="00338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zh-TW" sz="1600" dirty="0">
                  <a:solidFill>
                    <a:schemeClr val="bg1"/>
                  </a:solidFill>
                  <a:latin typeface="Calibri Light" panose="020F0302020204030204" pitchFamily="34" charset="0"/>
                  <a:ea typeface="PMingLiU"/>
                  <a:cs typeface="Calibri Light" panose="020F0302020204030204" pitchFamily="34" charset="0"/>
                </a:rPr>
                <a:t>年终稽核和</a:t>
              </a:r>
              <a:br>
                <a:rPr lang="en-US" altLang="zh-TW" sz="1600" dirty="0">
                  <a:solidFill>
                    <a:schemeClr val="bg1"/>
                  </a:solidFill>
                  <a:latin typeface="Calibri Light" panose="020F0302020204030204" pitchFamily="34" charset="0"/>
                  <a:ea typeface="PMingLiU"/>
                  <a:cs typeface="Calibri Light" panose="020F0302020204030204" pitchFamily="34" charset="0"/>
                </a:rPr>
              </a:br>
              <a:r>
                <a:rPr lang="zh-TW" sz="1600" dirty="0">
                  <a:solidFill>
                    <a:schemeClr val="bg1"/>
                  </a:solidFill>
                  <a:latin typeface="Calibri Light" panose="020F0302020204030204" pitchFamily="34" charset="0"/>
                  <a:ea typeface="PMingLiU"/>
                  <a:cs typeface="Calibri Light" panose="020F0302020204030204" pitchFamily="34" charset="0"/>
                </a:rPr>
                <a:t>审查</a:t>
              </a:r>
            </a:p>
            <a:p>
              <a:pPr marL="609600" indent="-609600" algn="ctr">
                <a:buFont typeface="Helvetica" pitchFamily="84" charset="0"/>
                <a:buNone/>
              </a:pPr>
              <a:endParaRPr lang="en-US" dirty="0">
                <a:solidFill>
                  <a:schemeClr val="bg1"/>
                </a:solidFill>
                <a:latin typeface="Arial" panose="020B0604020202020204" pitchFamily="34" charset="0"/>
                <a:ea typeface="Arial" charset="0"/>
                <a:cs typeface="Arial" panose="020B0604020202020204" pitchFamily="34" charset="0"/>
              </a:endParaRPr>
            </a:p>
          </p:txBody>
        </p:sp>
      </p:grpSp>
    </p:spTree>
    <p:extLst>
      <p:ext uri="{BB962C8B-B14F-4D97-AF65-F5344CB8AC3E}">
        <p14:creationId xmlns:p14="http://schemas.microsoft.com/office/powerpoint/2010/main" val="352437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44</a:t>
            </a:fld>
            <a:endParaRPr lang="en-US" sz="1000" dirty="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44</a:t>
            </a:fld>
            <a:endParaRPr lang="en-US" sz="1000" dirty="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337761" y="1018851"/>
            <a:ext cx="3365077" cy="72686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000" b="1" dirty="0">
                <a:solidFill>
                  <a:schemeClr val="bg1"/>
                </a:solidFill>
                <a:latin typeface="Calibri Light" panose="020F0302020204030204" pitchFamily="34" charset="0"/>
                <a:ea typeface="PMingLiU"/>
                <a:cs typeface="Calibri Light" panose="020F0302020204030204" pitchFamily="34" charset="0"/>
              </a:rPr>
              <a:t>计划服务活动</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r>
              <a:rPr lang="zh-TW" sz="1200" i="1" dirty="0">
                <a:solidFill>
                  <a:schemeClr val="bg1"/>
                </a:solidFill>
                <a:latin typeface="Calibri Light" panose="020F0302020204030204" pitchFamily="34" charset="0"/>
                <a:ea typeface="PMingLiU" panose="020B0502040204020203" pitchFamily="34" charset="0"/>
                <a:cs typeface="Calibri Light" panose="020F0302020204030204" pitchFamily="34" charset="0"/>
              </a:rPr>
              <a:t>资源: 付诸实现</a:t>
            </a:r>
          </a:p>
        </p:txBody>
      </p:sp>
      <p:sp>
        <p:nvSpPr>
          <p:cNvPr id="6" name="TextBox 5">
            <a:extLst>
              <a:ext uri="{FF2B5EF4-FFF2-40B4-BE49-F238E27FC236}">
                <a16:creationId xmlns:a16="http://schemas.microsoft.com/office/drawing/2014/main" id="{CF1079DA-057D-90DF-56F3-0DA5CBB5CFAA}"/>
              </a:ext>
            </a:extLst>
          </p:cNvPr>
          <p:cNvSpPr txBox="1"/>
          <p:nvPr/>
        </p:nvSpPr>
        <p:spPr>
          <a:xfrm>
            <a:off x="6417896" y="2773889"/>
            <a:ext cx="5671354" cy="3108543"/>
          </a:xfrm>
          <a:prstGeom prst="rect">
            <a:avLst/>
          </a:prstGeom>
          <a:noFill/>
        </p:spPr>
        <p:txBody>
          <a:bodyPr wrap="square" rtlCol="0">
            <a:spAutoFit/>
          </a:bodyPr>
          <a:lstStyle/>
          <a:p>
            <a:pPr lvl="0"/>
            <a:r>
              <a:rPr lang="zh-TW" sz="2000" dirty="0">
                <a:solidFill>
                  <a:schemeClr val="bg1"/>
                </a:solidFill>
                <a:latin typeface="Calibri Light" panose="020F0302020204030204" pitchFamily="34" charset="0"/>
                <a:ea typeface="PMingLiU"/>
                <a:cs typeface="Calibri Light" panose="020F0302020204030204" pitchFamily="34" charset="0"/>
              </a:rPr>
              <a:t>步骤 1：列出可能要从事的服务活动</a:t>
            </a:r>
          </a:p>
          <a:p>
            <a:pPr lvl="0"/>
            <a:endParaRPr lang="en-US" sz="2000" dirty="0">
              <a:solidFill>
                <a:schemeClr val="bg1"/>
              </a:solidFill>
              <a:latin typeface="Calibri Light" panose="020F0302020204030204" pitchFamily="34" charset="0"/>
              <a:cs typeface="Calibri Light" panose="020F0302020204030204" pitchFamily="34" charset="0"/>
            </a:endParaRPr>
          </a:p>
          <a:p>
            <a:pPr lvl="0"/>
            <a:r>
              <a:rPr lang="zh-TW" sz="2000" dirty="0">
                <a:solidFill>
                  <a:schemeClr val="bg1"/>
                </a:solidFill>
                <a:latin typeface="Calibri Light" panose="020F0302020204030204" pitchFamily="34" charset="0"/>
                <a:ea typeface="PMingLiU"/>
                <a:cs typeface="Calibri Light" panose="020F0302020204030204" pitchFamily="34" charset="0"/>
              </a:rPr>
              <a:t>步骤 2：指派工作队</a:t>
            </a:r>
          </a:p>
          <a:p>
            <a:pPr lvl="0"/>
            <a:endParaRPr lang="en-US" sz="2000" dirty="0">
              <a:solidFill>
                <a:schemeClr val="bg1"/>
              </a:solidFill>
              <a:latin typeface="Calibri Light" panose="020F0302020204030204" pitchFamily="34" charset="0"/>
              <a:cs typeface="Calibri Light" panose="020F0302020204030204" pitchFamily="34" charset="0"/>
            </a:endParaRPr>
          </a:p>
          <a:p>
            <a:pPr lvl="0">
              <a:defRPr/>
            </a:pPr>
            <a:r>
              <a:rPr lang="zh-TW" sz="2000" dirty="0">
                <a:solidFill>
                  <a:schemeClr val="bg1"/>
                </a:solidFill>
                <a:latin typeface="Calibri Light" panose="020F0302020204030204" pitchFamily="34" charset="0"/>
                <a:ea typeface="PMingLiU"/>
                <a:cs typeface="Calibri Light" panose="020F0302020204030204" pitchFamily="34" charset="0"/>
              </a:rPr>
              <a:t>步骤 3：进行研究</a:t>
            </a:r>
          </a:p>
          <a:p>
            <a:pPr lvl="0"/>
            <a:endParaRPr lang="en-US" sz="2000" dirty="0">
              <a:solidFill>
                <a:schemeClr val="bg1"/>
              </a:solidFill>
              <a:latin typeface="Calibri Light" panose="020F0302020204030204" pitchFamily="34" charset="0"/>
              <a:cs typeface="Calibri Light" panose="020F0302020204030204" pitchFamily="34" charset="0"/>
            </a:endParaRPr>
          </a:p>
          <a:p>
            <a:pPr lvl="0">
              <a:defRPr/>
            </a:pPr>
            <a:r>
              <a:rPr lang="zh-TW" sz="2000" dirty="0">
                <a:solidFill>
                  <a:schemeClr val="bg1"/>
                </a:solidFill>
                <a:latin typeface="Calibri Light" panose="020F0302020204030204" pitchFamily="34" charset="0"/>
                <a:ea typeface="PMingLiU"/>
                <a:cs typeface="Calibri Light" panose="020F0302020204030204" pitchFamily="34" charset="0"/>
              </a:rPr>
              <a:t>步骤 4：拟定计划</a:t>
            </a:r>
          </a:p>
          <a:p>
            <a:pPr lvl="0">
              <a:defRPr/>
            </a:pPr>
            <a:endParaRPr lang="en-US" sz="2000" dirty="0">
              <a:solidFill>
                <a:schemeClr val="bg1"/>
              </a:solidFill>
              <a:latin typeface="Calibri Light" panose="020F0302020204030204" pitchFamily="34" charset="0"/>
              <a:cs typeface="Calibri Light" panose="020F0302020204030204" pitchFamily="34" charset="0"/>
            </a:endParaRPr>
          </a:p>
          <a:p>
            <a:pPr>
              <a:defRPr/>
            </a:pPr>
            <a:r>
              <a:rPr lang="zh-TW" sz="2000" dirty="0">
                <a:solidFill>
                  <a:schemeClr val="bg1"/>
                </a:solidFill>
                <a:latin typeface="Calibri Light" panose="020F0302020204030204" pitchFamily="34" charset="0"/>
                <a:ea typeface="PMingLiU"/>
                <a:cs typeface="Calibri Light" panose="020F0302020204030204" pitchFamily="34" charset="0"/>
              </a:rPr>
              <a:t>步骤 5：实施计划 </a:t>
            </a:r>
          </a:p>
          <a:p>
            <a:pPr lvl="0"/>
            <a:endParaRPr lang="en-US" sz="1600" b="1" dirty="0">
              <a:solidFill>
                <a:srgbClr val="00338D"/>
              </a:solidFill>
              <a:latin typeface="Arial" charset="0"/>
              <a:ea typeface="Arial" charset="0"/>
              <a:cs typeface="Arial" charset="0"/>
            </a:endParaRPr>
          </a:p>
        </p:txBody>
      </p:sp>
      <p:sp>
        <p:nvSpPr>
          <p:cNvPr id="10" name="Rectangle 9">
            <a:extLst>
              <a:ext uri="{FF2B5EF4-FFF2-40B4-BE49-F238E27FC236}">
                <a16:creationId xmlns:a16="http://schemas.microsoft.com/office/drawing/2014/main" id="{BAAE6717-182D-FED8-4EFE-CF339AEF5B02}"/>
              </a:ext>
            </a:extLst>
          </p:cNvPr>
          <p:cNvSpPr/>
          <p:nvPr/>
        </p:nvSpPr>
        <p:spPr>
          <a:xfrm>
            <a:off x="6693984" y="6153015"/>
            <a:ext cx="4673074" cy="400110"/>
          </a:xfrm>
          <a:prstGeom prst="rect">
            <a:avLst/>
          </a:prstGeom>
        </p:spPr>
        <p:txBody>
          <a:bodyPr wrap="none">
            <a:spAutoFit/>
          </a:bodyPr>
          <a:lstStyle/>
          <a:p>
            <a:pPr algn="ctr"/>
            <a:r>
              <a:rPr lang="zh-TW" sz="2000" i="1" dirty="0">
                <a:solidFill>
                  <a:schemeClr val="bg1"/>
                </a:solidFill>
                <a:latin typeface="Calibri Light" panose="020F0302020204030204" pitchFamily="34" charset="0"/>
                <a:ea typeface="PMingLiU" panose="020B0502040204020203" pitchFamily="34" charset="0"/>
                <a:cs typeface="Calibri Light" panose="020F0302020204030204" pitchFamily="34" charset="0"/>
              </a:rPr>
              <a:t>永远记住，分会的方案是由分会决定。 </a:t>
            </a:r>
            <a:r>
              <a:rPr lang="en-US" altLang="en-US" sz="2000" i="1" kern="0" dirty="0">
                <a:solidFill>
                  <a:schemeClr val="bg1"/>
                </a:solidFill>
                <a:latin typeface="Arial" panose="020B0604020202020204" pitchFamily="34" charset="0"/>
                <a:ea typeface="Segoe UI" panose="020B0502040204020203" pitchFamily="34" charset="0"/>
                <a:cs typeface="Arial" panose="020B0604020202020204" pitchFamily="34" charset="0"/>
              </a:rPr>
              <a:t> </a:t>
            </a:r>
          </a:p>
        </p:txBody>
      </p:sp>
      <p:pic>
        <p:nvPicPr>
          <p:cNvPr id="3" name="Picture 2">
            <a:extLst>
              <a:ext uri="{FF2B5EF4-FFF2-40B4-BE49-F238E27FC236}">
                <a16:creationId xmlns:a16="http://schemas.microsoft.com/office/drawing/2014/main" id="{D0BEB551-EBD2-193C-D394-DED95A28E80F}"/>
              </a:ext>
            </a:extLst>
          </p:cNvPr>
          <p:cNvPicPr>
            <a:picLocks noChangeAspect="1"/>
          </p:cNvPicPr>
          <p:nvPr/>
        </p:nvPicPr>
        <p:blipFill>
          <a:blip r:embed="rId4"/>
          <a:stretch>
            <a:fillRect/>
          </a:stretch>
        </p:blipFill>
        <p:spPr>
          <a:xfrm>
            <a:off x="1037729" y="999748"/>
            <a:ext cx="3174267" cy="4121886"/>
          </a:xfrm>
          <a:prstGeom prst="rect">
            <a:avLst/>
          </a:prstGeom>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2759970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965905" y="1042577"/>
            <a:ext cx="4420215" cy="101015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164306" lvl="1" indent="0" algn="ctr">
              <a:buNone/>
            </a:pPr>
            <a:r>
              <a:rPr lang="zh-TW" sz="3200" b="1" dirty="0">
                <a:solidFill>
                  <a:srgbClr val="004E95"/>
                </a:solidFill>
                <a:latin typeface="Calibri Light" panose="020F0302020204030204" pitchFamily="34" charset="0"/>
                <a:ea typeface="PMingLiU"/>
                <a:cs typeface="Calibri Light" panose="020F0302020204030204" pitchFamily="34" charset="0"/>
              </a:rPr>
              <a:t>训练课程二的 </a:t>
            </a:r>
          </a:p>
          <a:p>
            <a:pPr marL="164306" lvl="1" indent="0" algn="ctr">
              <a:buNone/>
            </a:pPr>
            <a:r>
              <a:rPr lang="zh-TW" sz="3200" b="1" dirty="0">
                <a:solidFill>
                  <a:srgbClr val="004E95"/>
                </a:solidFill>
                <a:latin typeface="Calibri Light" panose="020F0302020204030204" pitchFamily="34" charset="0"/>
                <a:ea typeface="PMingLiU"/>
                <a:cs typeface="Calibri Light" panose="020F0302020204030204" pitchFamily="34" charset="0"/>
              </a:rPr>
              <a:t>训练课程二</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802433"/>
            <a:ext cx="5060904" cy="584775"/>
          </a:xfrm>
          <a:prstGeom prst="rect">
            <a:avLst/>
          </a:prstGeom>
          <a:noFill/>
        </p:spPr>
        <p:txBody>
          <a:bodyPr wrap="square" rtlCol="0">
            <a:spAutoFit/>
          </a:bodyPr>
          <a:lstStyle/>
          <a:p>
            <a:r>
              <a:rPr lang="zh-TW" sz="3200" b="1" dirty="0">
                <a:solidFill>
                  <a:schemeClr val="bg1"/>
                </a:solidFill>
                <a:latin typeface="Calibri Light" panose="020F0302020204030204" pitchFamily="34" charset="0"/>
                <a:ea typeface="PMingLiU" charset="0"/>
                <a:cs typeface="Calibri Light" panose="020F0302020204030204" pitchFamily="34" charset="0"/>
              </a:rPr>
              <a:t>练习 8 – 第 20 页</a:t>
            </a:r>
          </a:p>
        </p:txBody>
      </p:sp>
      <p:sp>
        <p:nvSpPr>
          <p:cNvPr id="5" name="TextBox 4">
            <a:extLst>
              <a:ext uri="{FF2B5EF4-FFF2-40B4-BE49-F238E27FC236}">
                <a16:creationId xmlns:a16="http://schemas.microsoft.com/office/drawing/2014/main" id="{D01CCFE0-DBDC-892D-5696-39053078EB62}"/>
              </a:ext>
            </a:extLst>
          </p:cNvPr>
          <p:cNvSpPr txBox="1"/>
          <p:nvPr/>
        </p:nvSpPr>
        <p:spPr>
          <a:xfrm>
            <a:off x="434827" y="2184198"/>
            <a:ext cx="3287279" cy="1384995"/>
          </a:xfrm>
          <a:prstGeom prst="rect">
            <a:avLst/>
          </a:prstGeom>
          <a:noFill/>
        </p:spPr>
        <p:txBody>
          <a:bodyPr wrap="square" rtlCol="0">
            <a:spAutoFit/>
          </a:bodyPr>
          <a:lstStyle/>
          <a:p>
            <a:pPr>
              <a:spcBef>
                <a:spcPct val="50000"/>
              </a:spcBef>
            </a:pPr>
            <a:r>
              <a:rPr lang="zh-TW" sz="2800" i="1" dirty="0">
                <a:solidFill>
                  <a:srgbClr val="EBB700"/>
                </a:solidFill>
                <a:latin typeface="Calibri Light" panose="020F0302020204030204" pitchFamily="34" charset="0"/>
                <a:ea typeface="PMingLiU" panose="020B0502040204020203" pitchFamily="34" charset="0"/>
                <a:cs typeface="Calibri Light" panose="020F0302020204030204" pitchFamily="34" charset="0"/>
              </a:rPr>
              <a:t>训练课程二较着重于分会的角色和职责 </a:t>
            </a:r>
          </a:p>
        </p:txBody>
      </p:sp>
      <p:sp>
        <p:nvSpPr>
          <p:cNvPr id="8" name="TextBox 7">
            <a:extLst>
              <a:ext uri="{FF2B5EF4-FFF2-40B4-BE49-F238E27FC236}">
                <a16:creationId xmlns:a16="http://schemas.microsoft.com/office/drawing/2014/main" id="{02F8D825-C2CF-BA1C-CDAB-33C17B37E6F4}"/>
              </a:ext>
            </a:extLst>
          </p:cNvPr>
          <p:cNvSpPr txBox="1"/>
          <p:nvPr/>
        </p:nvSpPr>
        <p:spPr>
          <a:xfrm>
            <a:off x="5909794" y="3195001"/>
            <a:ext cx="4758208" cy="1613006"/>
          </a:xfrm>
          <a:prstGeom prst="rect">
            <a:avLst/>
          </a:prstGeom>
          <a:noFill/>
        </p:spPr>
        <p:txBody>
          <a:bodyPr wrap="square" rtlCol="0">
            <a:spAutoFit/>
          </a:bodyPr>
          <a:lstStyle/>
          <a:p>
            <a:pPr lvl="0" algn="ctr">
              <a:lnSpc>
                <a:spcPct val="114000"/>
              </a:lnSpc>
              <a:spcAft>
                <a:spcPts val="600"/>
              </a:spcAft>
            </a:pPr>
            <a:r>
              <a:rPr lang="zh-TW" sz="2800" b="1" dirty="0">
                <a:solidFill>
                  <a:srgbClr val="002060"/>
                </a:solidFill>
                <a:latin typeface="Calibri Light" panose="020F0302020204030204" pitchFamily="34" charset="0"/>
                <a:ea typeface="PMingLiU"/>
                <a:cs typeface="Calibri Light" panose="020F0302020204030204" pitchFamily="34" charset="0"/>
              </a:rPr>
              <a:t>您认为 </a:t>
            </a:r>
          </a:p>
          <a:p>
            <a:pPr lvl="0" algn="ctr">
              <a:lnSpc>
                <a:spcPct val="114000"/>
              </a:lnSpc>
              <a:spcAft>
                <a:spcPts val="600"/>
              </a:spcAft>
            </a:pPr>
            <a:r>
              <a:rPr lang="zh-TW" sz="2800" b="1" dirty="0">
                <a:solidFill>
                  <a:srgbClr val="002060"/>
                </a:solidFill>
                <a:latin typeface="Calibri Light" panose="020F0302020204030204" pitchFamily="34" charset="0"/>
                <a:ea typeface="PMingLiU"/>
                <a:cs typeface="Calibri Light" panose="020F0302020204030204" pitchFamily="34" charset="0"/>
              </a:rPr>
              <a:t>第二个训练课程的三个</a:t>
            </a:r>
            <a:br>
              <a:rPr lang="en-US" altLang="zh-TW" sz="2800" b="1" dirty="0">
                <a:solidFill>
                  <a:srgbClr val="002060"/>
                </a:solidFill>
                <a:latin typeface="Calibri Light" panose="020F0302020204030204" pitchFamily="34" charset="0"/>
                <a:ea typeface="PMingLiU"/>
                <a:cs typeface="Calibri Light" panose="020F0302020204030204" pitchFamily="34" charset="0"/>
              </a:rPr>
            </a:br>
            <a:r>
              <a:rPr lang="zh-TW" sz="2800" b="1" dirty="0">
                <a:solidFill>
                  <a:srgbClr val="002060"/>
                </a:solidFill>
                <a:latin typeface="Calibri Light" panose="020F0302020204030204" pitchFamily="34" charset="0"/>
                <a:ea typeface="PMingLiU"/>
                <a:cs typeface="Calibri Light" panose="020F0302020204030204" pitchFamily="34" charset="0"/>
              </a:rPr>
              <a:t>最重要的目标是什么？</a:t>
            </a:r>
          </a:p>
        </p:txBody>
      </p:sp>
    </p:spTree>
    <p:extLst>
      <p:ext uri="{BB962C8B-B14F-4D97-AF65-F5344CB8AC3E}">
        <p14:creationId xmlns:p14="http://schemas.microsoft.com/office/powerpoint/2010/main" val="2182543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525035" cy="55855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tabLst>
                <a:tab pos="2452688" algn="l"/>
              </a:tabLst>
            </a:pPr>
            <a:r>
              <a:rPr lang="zh-TW" sz="3600" b="1" dirty="0">
                <a:solidFill>
                  <a:schemeClr val="accent1"/>
                </a:solidFill>
                <a:latin typeface="Calibri Light" panose="020F0302020204030204" pitchFamily="34" charset="0"/>
                <a:ea typeface="PMingLiU"/>
                <a:cs typeface="Calibri Light" panose="020F0302020204030204" pitchFamily="34" charset="0"/>
              </a:rPr>
              <a:t>训练课程三</a:t>
            </a:r>
          </a:p>
        </p:txBody>
      </p:sp>
      <p:sp>
        <p:nvSpPr>
          <p:cNvPr id="9" name="Body Copy">
            <a:extLst>
              <a:ext uri="{FF2B5EF4-FFF2-40B4-BE49-F238E27FC236}">
                <a16:creationId xmlns:a16="http://schemas.microsoft.com/office/drawing/2014/main" id="{B9860B76-D210-B788-11F3-9E086CC6AA72}"/>
              </a:ext>
            </a:extLst>
          </p:cNvPr>
          <p:cNvSpPr txBox="1">
            <a:spLocks/>
          </p:cNvSpPr>
          <p:nvPr/>
        </p:nvSpPr>
        <p:spPr>
          <a:xfrm>
            <a:off x="560683" y="3631562"/>
            <a:ext cx="5898995" cy="142117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defRPr/>
            </a:pPr>
            <a:r>
              <a:rPr lang="zh-TW" sz="2000" dirty="0">
                <a:solidFill>
                  <a:schemeClr val="bg1"/>
                </a:solidFill>
                <a:latin typeface="Calibri Light" panose="020F0302020204030204" pitchFamily="34" charset="0"/>
                <a:ea typeface="PMingLiU"/>
                <a:cs typeface="Calibri Light" panose="020F0302020204030204" pitchFamily="34" charset="0"/>
              </a:rPr>
              <a:t>与分会干部指导团队的初次会议</a:t>
            </a:r>
          </a:p>
          <a:p>
            <a:pPr lvl="0">
              <a:defRPr/>
            </a:pPr>
            <a:endParaRPr lang="en-US" sz="2000" dirty="0">
              <a:solidFill>
                <a:schemeClr val="bg1"/>
              </a:solidFill>
              <a:latin typeface="Calibri Light" panose="020F0302020204030204" pitchFamily="34" charset="0"/>
              <a:cs typeface="Calibri Light" panose="020F0302020204030204" pitchFamily="34" charset="0"/>
            </a:endParaRPr>
          </a:p>
          <a:p>
            <a:pPr lvl="0">
              <a:defRPr/>
            </a:pPr>
            <a:r>
              <a:rPr lang="zh-TW" sz="2000" dirty="0">
                <a:solidFill>
                  <a:schemeClr val="bg1"/>
                </a:solidFill>
                <a:latin typeface="Calibri Light" panose="020F0302020204030204" pitchFamily="34" charset="0"/>
                <a:ea typeface="PMingLiU"/>
                <a:cs typeface="Calibri Light" panose="020F0302020204030204" pitchFamily="34" charset="0"/>
              </a:rPr>
              <a:t>强调计划、团队合作、及与新干部沟通的概念。</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989778" y="1826296"/>
            <a:ext cx="6585121" cy="75237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tabLst>
                <a:tab pos="2452688" algn="l"/>
              </a:tabLst>
            </a:pPr>
            <a:r>
              <a:rPr lang="zh-TW" sz="3600" b="1" dirty="0">
                <a:solidFill>
                  <a:schemeClr val="bg1"/>
                </a:solidFill>
                <a:latin typeface="Calibri Light" panose="020F0302020204030204" pitchFamily="34" charset="0"/>
                <a:ea typeface="PMingLiU"/>
                <a:cs typeface="Calibri Light" panose="020F0302020204030204" pitchFamily="34" charset="0"/>
              </a:rPr>
              <a:t>举行有建设性和</a:t>
            </a:r>
            <a:r>
              <a:rPr lang="en-US" altLang="zh-TW" sz="3600" b="1" dirty="0">
                <a:solidFill>
                  <a:schemeClr val="bg1"/>
                </a:solidFill>
                <a:latin typeface="Calibri Light" panose="020F0302020204030204" pitchFamily="34" charset="0"/>
                <a:ea typeface="PMingLiU"/>
                <a:cs typeface="Calibri Light" panose="020F0302020204030204" pitchFamily="34" charset="0"/>
              </a:rPr>
              <a:t> </a:t>
            </a:r>
            <a:r>
              <a:rPr lang="zh-TW" sz="3600" b="1" dirty="0">
                <a:solidFill>
                  <a:schemeClr val="bg1"/>
                </a:solidFill>
                <a:latin typeface="Calibri Light" panose="020F0302020204030204" pitchFamily="34" charset="0"/>
                <a:ea typeface="PMingLiU"/>
                <a:cs typeface="Calibri Light" panose="020F0302020204030204" pitchFamily="34" charset="0"/>
              </a:rPr>
              <a:t>有意义的会议</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67992" y="684051"/>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2333661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47</a:t>
            </a:fld>
            <a:endParaRPr lang="en-US" sz="1000" dirty="0">
              <a:solidFill>
                <a:srgbClr val="00338D"/>
              </a:solidFill>
            </a:endParaRPr>
          </a:p>
        </p:txBody>
      </p:sp>
      <p:sp>
        <p:nvSpPr>
          <p:cNvPr id="2" name="Background - Solid">
            <a:extLst>
              <a:ext uri="{FF2B5EF4-FFF2-40B4-BE49-F238E27FC236}">
                <a16:creationId xmlns:a16="http://schemas.microsoft.com/office/drawing/2014/main" id="{24E6078F-9AE2-E6C3-ABAD-5D902A416F98}"/>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DE32651E-5BF8-83C2-A329-4B7A77EFA244}"/>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BBC8D8A3-C1FE-70E5-1940-26F7713EC15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4" name="Rectangle 3">
            <a:extLst>
              <a:ext uri="{FF2B5EF4-FFF2-40B4-BE49-F238E27FC236}">
                <a16:creationId xmlns:a16="http://schemas.microsoft.com/office/drawing/2014/main" id="{F61A2163-5931-08F2-9876-36E80F2D359D}"/>
              </a:ext>
            </a:extLst>
          </p:cNvPr>
          <p:cNvSpPr/>
          <p:nvPr/>
        </p:nvSpPr>
        <p:spPr>
          <a:xfrm>
            <a:off x="559125" y="1665982"/>
            <a:ext cx="4138439" cy="4572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itle 1">
            <a:extLst>
              <a:ext uri="{FF2B5EF4-FFF2-40B4-BE49-F238E27FC236}">
                <a16:creationId xmlns:a16="http://schemas.microsoft.com/office/drawing/2014/main" id="{4F68A88A-2A4F-6EC6-5F36-90AA4FDC43E7}"/>
              </a:ext>
            </a:extLst>
          </p:cNvPr>
          <p:cNvSpPr txBox="1">
            <a:spLocks/>
          </p:cNvSpPr>
          <p:nvPr/>
        </p:nvSpPr>
        <p:spPr>
          <a:xfrm>
            <a:off x="438822" y="1070378"/>
            <a:ext cx="10272721" cy="618464"/>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tabLst>
                <a:tab pos="2452688" algn="l"/>
              </a:tabLst>
            </a:pPr>
            <a:r>
              <a:rPr lang="zh-TW" sz="3600" dirty="0">
                <a:solidFill>
                  <a:srgbClr val="002060"/>
                </a:solidFill>
                <a:latin typeface="HelveticaNeueLT Std Lt" panose="020B0403020202020204" pitchFamily="34" charset="0"/>
                <a:ea typeface="PMingLiU"/>
                <a:cs typeface="Arial" panose="020B0604020202020204" pitchFamily="34" charset="0"/>
              </a:rPr>
              <a:t>举办具建设性和有意义的会</a:t>
            </a:r>
            <a:r>
              <a:rPr lang="zh-TW" sz="3600" dirty="0">
                <a:solidFill>
                  <a:schemeClr val="bg1"/>
                </a:solidFill>
                <a:latin typeface="HelveticaNeueLT Std Lt" panose="020B0403020202020204" pitchFamily="34" charset="0"/>
                <a:ea typeface="PMingLiU"/>
                <a:cs typeface="Arial" panose="020B0604020202020204" pitchFamily="34" charset="0"/>
              </a:rPr>
              <a:t>议</a:t>
            </a:r>
          </a:p>
          <a:p>
            <a:endParaRPr lang="en-US" altLang="en-US" sz="1000" kern="0" dirty="0">
              <a:solidFill>
                <a:srgbClr val="FF0000"/>
              </a:solidFill>
              <a:latin typeface="Calibri Light" panose="020F0302020204030204" pitchFamily="34" charset="0"/>
            </a:endParaRPr>
          </a:p>
        </p:txBody>
      </p:sp>
      <p:sp>
        <p:nvSpPr>
          <p:cNvPr id="16" name="TextBox 15">
            <a:extLst>
              <a:ext uri="{FF2B5EF4-FFF2-40B4-BE49-F238E27FC236}">
                <a16:creationId xmlns:a16="http://schemas.microsoft.com/office/drawing/2014/main" id="{8F810F24-525D-0AC4-546D-F4DFB7A6811A}"/>
              </a:ext>
            </a:extLst>
          </p:cNvPr>
          <p:cNvSpPr txBox="1"/>
          <p:nvPr/>
        </p:nvSpPr>
        <p:spPr>
          <a:xfrm>
            <a:off x="1233871" y="2281528"/>
            <a:ext cx="9722734" cy="400110"/>
          </a:xfrm>
          <a:prstGeom prst="rect">
            <a:avLst/>
          </a:prstGeom>
          <a:noFill/>
        </p:spPr>
        <p:txBody>
          <a:bodyPr wrap="square" rtlCol="0">
            <a:spAutoFit/>
          </a:bodyPr>
          <a:lstStyle/>
          <a:p>
            <a:r>
              <a:rPr lang="zh-TW" sz="2000" i="1" dirty="0">
                <a:solidFill>
                  <a:srgbClr val="002060"/>
                </a:solidFill>
                <a:latin typeface="HelveticaNeueLT Std" panose="020B0604020202020204" pitchFamily="34" charset="0"/>
                <a:ea typeface="PMingLiU"/>
                <a:cs typeface="Arial" panose="020B0604020202020204" pitchFamily="34" charset="0"/>
              </a:rPr>
              <a:t>为了鼓励出席，请确定这些事项符合您的会员之需求：</a:t>
            </a:r>
          </a:p>
        </p:txBody>
      </p:sp>
      <p:sp>
        <p:nvSpPr>
          <p:cNvPr id="17" name="Rectangle 16">
            <a:extLst>
              <a:ext uri="{FF2B5EF4-FFF2-40B4-BE49-F238E27FC236}">
                <a16:creationId xmlns:a16="http://schemas.microsoft.com/office/drawing/2014/main" id="{82515E99-4A82-30CE-7599-82DF58F9F108}"/>
              </a:ext>
            </a:extLst>
          </p:cNvPr>
          <p:cNvSpPr/>
          <p:nvPr/>
        </p:nvSpPr>
        <p:spPr>
          <a:xfrm>
            <a:off x="2396313" y="3184590"/>
            <a:ext cx="8171727" cy="3077766"/>
          </a:xfrm>
          <a:prstGeom prst="rect">
            <a:avLst/>
          </a:prstGeom>
        </p:spPr>
        <p:txBody>
          <a:bodyPr wrap="square">
            <a:spAutoFit/>
          </a:bodyPr>
          <a:lstStyle/>
          <a:p>
            <a:pPr marL="857250" lvl="0" indent="-857250">
              <a:lnSpc>
                <a:spcPct val="114000"/>
              </a:lnSpc>
              <a:spcAft>
                <a:spcPts val="2400"/>
              </a:spcAft>
              <a:buFont typeface="Wingdings" panose="05000000000000000000" pitchFamily="2" charset="2"/>
              <a:buChar char="ü"/>
            </a:pPr>
            <a:r>
              <a:rPr lang="zh-TW" sz="2000" dirty="0">
                <a:solidFill>
                  <a:srgbClr val="002060"/>
                </a:solidFill>
                <a:latin typeface="HelveticaNeueLT Std" panose="020B0604020202020204" pitchFamily="34" charset="0"/>
                <a:ea typeface="PMingLiU"/>
                <a:cs typeface="Arial" panose="020B0604020202020204" pitchFamily="34" charset="0"/>
              </a:rPr>
              <a:t>会议日期、时间和地点</a:t>
            </a:r>
          </a:p>
          <a:p>
            <a:pPr marL="857250" indent="-857250">
              <a:lnSpc>
                <a:spcPct val="114000"/>
              </a:lnSpc>
              <a:spcAft>
                <a:spcPts val="2400"/>
              </a:spcAft>
              <a:buFont typeface="Wingdings" panose="05000000000000000000" pitchFamily="2" charset="2"/>
              <a:buChar char="ü"/>
            </a:pPr>
            <a:r>
              <a:rPr lang="zh-TW" sz="2000" dirty="0">
                <a:solidFill>
                  <a:srgbClr val="002060"/>
                </a:solidFill>
                <a:latin typeface="HelveticaNeueLT Std" panose="020B0604020202020204" pitchFamily="34" charset="0"/>
                <a:ea typeface="PMingLiU"/>
                <a:cs typeface="Arial" panose="020B0604020202020204" pitchFamily="34" charset="0"/>
              </a:rPr>
              <a:t>发送邀请函宣布活动 </a:t>
            </a:r>
          </a:p>
          <a:p>
            <a:pPr marL="857250" indent="-857250">
              <a:lnSpc>
                <a:spcPct val="114000"/>
              </a:lnSpc>
              <a:spcAft>
                <a:spcPts val="2400"/>
              </a:spcAft>
              <a:buFont typeface="Wingdings" panose="05000000000000000000" pitchFamily="2" charset="2"/>
              <a:buChar char="ü"/>
            </a:pPr>
            <a:r>
              <a:rPr lang="zh-TW" sz="2000" dirty="0">
                <a:solidFill>
                  <a:srgbClr val="002060"/>
                </a:solidFill>
                <a:latin typeface="HelveticaNeueLT Std" panose="020B0604020202020204" pitchFamily="34" charset="0"/>
                <a:ea typeface="PMingLiU"/>
                <a:cs typeface="Arial" panose="020B0604020202020204" pitchFamily="34" charset="0"/>
              </a:rPr>
              <a:t>打电话个别邀请现有和潜在会员</a:t>
            </a:r>
          </a:p>
          <a:p>
            <a:pPr marL="857250" indent="-857250">
              <a:lnSpc>
                <a:spcPct val="114000"/>
              </a:lnSpc>
              <a:spcAft>
                <a:spcPts val="2400"/>
              </a:spcAft>
              <a:buFont typeface="Wingdings" panose="05000000000000000000" pitchFamily="2" charset="2"/>
              <a:buChar char="ü"/>
            </a:pPr>
            <a:r>
              <a:rPr lang="zh-TW" sz="2000" dirty="0">
                <a:solidFill>
                  <a:srgbClr val="002060"/>
                </a:solidFill>
                <a:latin typeface="HelveticaNeueLT Std" panose="020B0604020202020204" pitchFamily="34" charset="0"/>
                <a:ea typeface="PMingLiU"/>
                <a:cs typeface="Arial" panose="020B0604020202020204" pitchFamily="34" charset="0"/>
              </a:rPr>
              <a:t> 邀请风趣和相关的演讲嘉宾</a:t>
            </a:r>
          </a:p>
          <a:p>
            <a:pPr marL="857250" indent="-857250">
              <a:lnSpc>
                <a:spcPct val="114000"/>
              </a:lnSpc>
              <a:spcAft>
                <a:spcPts val="2400"/>
              </a:spcAft>
              <a:buFont typeface="Wingdings" panose="05000000000000000000" pitchFamily="2" charset="2"/>
              <a:buChar char="ü"/>
            </a:pPr>
            <a:r>
              <a:rPr lang="zh-TW" sz="2000" dirty="0">
                <a:solidFill>
                  <a:srgbClr val="002060"/>
                </a:solidFill>
                <a:latin typeface="HelveticaNeueLT Std" panose="020B0604020202020204" pitchFamily="34" charset="0"/>
                <a:ea typeface="PMingLiU"/>
                <a:cs typeface="Arial" panose="020B0604020202020204" pitchFamily="34" charset="0"/>
              </a:rPr>
              <a:t>立即让会员参与方案</a:t>
            </a:r>
          </a:p>
        </p:txBody>
      </p:sp>
    </p:spTree>
    <p:extLst>
      <p:ext uri="{BB962C8B-B14F-4D97-AF65-F5344CB8AC3E}">
        <p14:creationId xmlns:p14="http://schemas.microsoft.com/office/powerpoint/2010/main" val="22534105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48</a:t>
            </a:fld>
            <a:endParaRPr lang="en-US" sz="1000" dirty="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48</a:t>
            </a:fld>
            <a:endParaRPr lang="en-US" sz="1000" dirty="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884696" y="988844"/>
            <a:ext cx="3710997" cy="78175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000" b="1" dirty="0">
                <a:solidFill>
                  <a:schemeClr val="bg1"/>
                </a:solidFill>
                <a:latin typeface="Calibri Light" panose="020F0302020204030204" pitchFamily="34" charset="0"/>
                <a:ea typeface="PMingLiU"/>
                <a:cs typeface="Calibri Light" panose="020F0302020204030204" pitchFamily="34" charset="0"/>
              </a:rPr>
              <a:t>如何改善整体的会议</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r>
              <a:rPr lang="zh-TW" sz="1200" b="0" i="1" dirty="0">
                <a:solidFill>
                  <a:schemeClr val="bg1"/>
                </a:solidFill>
                <a:latin typeface="Calibri Light" panose="020F0302020204030204" pitchFamily="34" charset="0"/>
                <a:ea typeface="PMingLiU"/>
                <a:cs typeface="Calibri Light" panose="020F0302020204030204" pitchFamily="34" charset="0"/>
              </a:rPr>
              <a:t>资源: </a:t>
            </a:r>
            <a:r>
              <a:rPr lang="zh-TW" sz="1200" b="0" dirty="0">
                <a:solidFill>
                  <a:schemeClr val="bg1"/>
                </a:solidFill>
                <a:latin typeface="Calibri Light" panose="020F0302020204030204" pitchFamily="34" charset="0"/>
                <a:ea typeface="PMingLiU"/>
                <a:cs typeface="Calibri Light" panose="020F0302020204030204" pitchFamily="34" charset="0"/>
              </a:rPr>
              <a:t>您的分会，您的方式！</a:t>
            </a:r>
          </a:p>
        </p:txBody>
      </p:sp>
      <p:sp>
        <p:nvSpPr>
          <p:cNvPr id="11" name="TextBox 10">
            <a:extLst>
              <a:ext uri="{FF2B5EF4-FFF2-40B4-BE49-F238E27FC236}">
                <a16:creationId xmlns:a16="http://schemas.microsoft.com/office/drawing/2014/main" id="{26DF0BAD-7801-C801-D935-D0D39E06DA71}"/>
              </a:ext>
            </a:extLst>
          </p:cNvPr>
          <p:cNvSpPr txBox="1"/>
          <p:nvPr/>
        </p:nvSpPr>
        <p:spPr>
          <a:xfrm>
            <a:off x="6406226" y="3047013"/>
            <a:ext cx="3891660" cy="3416320"/>
          </a:xfrm>
          <a:prstGeom prst="rect">
            <a:avLst/>
          </a:prstGeom>
          <a:noFill/>
        </p:spPr>
        <p:txBody>
          <a:bodyPr wrap="square" rtlCol="0">
            <a:spAutoFit/>
          </a:bodyPr>
          <a:lstStyle/>
          <a:p>
            <a:pPr>
              <a:spcAft>
                <a:spcPts val="1800"/>
              </a:spcAft>
            </a:pPr>
            <a:r>
              <a:rPr lang="zh-TW" sz="1800" dirty="0">
                <a:solidFill>
                  <a:schemeClr val="bg1"/>
                </a:solidFill>
                <a:latin typeface="Calibri Light" panose="020F0302020204030204" pitchFamily="34" charset="0"/>
                <a:ea typeface="PMingLiU"/>
                <a:cs typeface="Calibri Light" panose="020F0302020204030204" pitchFamily="34" charset="0"/>
              </a:rPr>
              <a:t>自定义您的会议</a:t>
            </a:r>
          </a:p>
          <a:p>
            <a:pPr>
              <a:spcAft>
                <a:spcPts val="1800"/>
              </a:spcAft>
            </a:pPr>
            <a:r>
              <a:rPr lang="zh-TW" sz="1800" dirty="0">
                <a:solidFill>
                  <a:schemeClr val="bg1"/>
                </a:solidFill>
                <a:latin typeface="Calibri Light" panose="020F0302020204030204" pitchFamily="34" charset="0"/>
                <a:ea typeface="PMingLiU"/>
                <a:cs typeface="Calibri Light" panose="020F0302020204030204" pitchFamily="34" charset="0"/>
              </a:rPr>
              <a:t>重新塑造您的一般会议</a:t>
            </a:r>
          </a:p>
          <a:p>
            <a:pPr>
              <a:spcAft>
                <a:spcPts val="1800"/>
              </a:spcAft>
              <a:defRPr/>
            </a:pPr>
            <a:r>
              <a:rPr lang="zh-TW" sz="1800" dirty="0">
                <a:solidFill>
                  <a:schemeClr val="bg1"/>
                </a:solidFill>
                <a:latin typeface="Calibri Light" panose="020F0302020204030204" pitchFamily="34" charset="0"/>
                <a:ea typeface="PMingLiU"/>
                <a:cs typeface="Calibri Light" panose="020F0302020204030204" pitchFamily="34" charset="0"/>
              </a:rPr>
              <a:t>逐步改变</a:t>
            </a:r>
          </a:p>
          <a:p>
            <a:pPr>
              <a:spcAft>
                <a:spcPts val="1800"/>
              </a:spcAft>
              <a:defRPr/>
            </a:pPr>
            <a:r>
              <a:rPr lang="zh-TW" sz="1800" dirty="0">
                <a:solidFill>
                  <a:schemeClr val="bg1"/>
                </a:solidFill>
                <a:latin typeface="Calibri Light" panose="020F0302020204030204" pitchFamily="34" charset="0"/>
                <a:ea typeface="PMingLiU"/>
                <a:cs typeface="Calibri Light" panose="020F0302020204030204" pitchFamily="34" charset="0"/>
              </a:rPr>
              <a:t>会议成功的关键</a:t>
            </a:r>
          </a:p>
          <a:p>
            <a:pPr>
              <a:spcAft>
                <a:spcPts val="1800"/>
              </a:spcAft>
              <a:defRPr/>
            </a:pPr>
            <a:r>
              <a:rPr lang="zh-TW" sz="1800" dirty="0">
                <a:solidFill>
                  <a:schemeClr val="bg1"/>
                </a:solidFill>
                <a:latin typeface="Calibri Light" panose="020F0302020204030204" pitchFamily="34" charset="0"/>
                <a:ea typeface="PMingLiU"/>
                <a:cs typeface="Calibri Light" panose="020F0302020204030204" pitchFamily="34" charset="0"/>
              </a:rPr>
              <a:t>增加参与的想法</a:t>
            </a:r>
          </a:p>
          <a:p>
            <a:pPr>
              <a:spcAft>
                <a:spcPts val="1800"/>
              </a:spcAft>
              <a:defRPr/>
            </a:pPr>
            <a:r>
              <a:rPr lang="zh-TW" sz="1800" dirty="0">
                <a:solidFill>
                  <a:schemeClr val="bg1"/>
                </a:solidFill>
                <a:latin typeface="Calibri Light" panose="020F0302020204030204" pitchFamily="34" charset="0"/>
                <a:ea typeface="PMingLiU"/>
                <a:cs typeface="Calibri Light" panose="020F0302020204030204" pitchFamily="34" charset="0"/>
              </a:rPr>
              <a:t>分会会议活动的构想</a:t>
            </a:r>
          </a:p>
          <a:p>
            <a:pPr>
              <a:spcAft>
                <a:spcPts val="1800"/>
              </a:spcAft>
              <a:defRPr/>
            </a:pPr>
            <a:r>
              <a:rPr lang="zh-TW" sz="1800" dirty="0">
                <a:solidFill>
                  <a:schemeClr val="bg1"/>
                </a:solidFill>
                <a:latin typeface="Calibri Light" panose="020F0302020204030204" pitchFamily="34" charset="0"/>
                <a:ea typeface="PMingLiU"/>
                <a:cs typeface="Calibri Light" panose="020F0302020204030204" pitchFamily="34" charset="0"/>
              </a:rPr>
              <a:t>向公众宣传您的例会和活动</a:t>
            </a:r>
          </a:p>
        </p:txBody>
      </p:sp>
      <p:pic>
        <p:nvPicPr>
          <p:cNvPr id="4" name="Picture 3">
            <a:extLst>
              <a:ext uri="{FF2B5EF4-FFF2-40B4-BE49-F238E27FC236}">
                <a16:creationId xmlns:a16="http://schemas.microsoft.com/office/drawing/2014/main" id="{5E2D64B5-E15B-1AE6-AFD5-19417D38EBF7}"/>
              </a:ext>
            </a:extLst>
          </p:cNvPr>
          <p:cNvPicPr>
            <a:picLocks noChangeAspect="1"/>
          </p:cNvPicPr>
          <p:nvPr/>
        </p:nvPicPr>
        <p:blipFill>
          <a:blip r:embed="rId4"/>
          <a:stretch>
            <a:fillRect/>
          </a:stretch>
        </p:blipFill>
        <p:spPr>
          <a:xfrm>
            <a:off x="1209513" y="1338359"/>
            <a:ext cx="3016314" cy="3893433"/>
          </a:xfrm>
          <a:prstGeom prst="rect">
            <a:avLst/>
          </a:prstGeom>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6865216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49</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857999" y="1373124"/>
            <a:ext cx="4855042" cy="6616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164306" lvl="1" indent="0" algn="ctr">
              <a:buNone/>
            </a:pPr>
            <a:r>
              <a:rPr lang="zh-TW" sz="3200" b="1" dirty="0">
                <a:solidFill>
                  <a:srgbClr val="004E95"/>
                </a:solidFill>
                <a:latin typeface="Calibri Light" panose="020F0302020204030204" pitchFamily="34" charset="0"/>
                <a:ea typeface="PMingLiU"/>
                <a:cs typeface="Calibri Light" panose="020F0302020204030204" pitchFamily="34" charset="0"/>
              </a:rPr>
              <a:t>具建设性和有意义的会议</a:t>
            </a:r>
          </a:p>
        </p:txBody>
      </p:sp>
      <p:sp>
        <p:nvSpPr>
          <p:cNvPr id="7" name="TextBox 6">
            <a:extLst>
              <a:ext uri="{FF2B5EF4-FFF2-40B4-BE49-F238E27FC236}">
                <a16:creationId xmlns:a16="http://schemas.microsoft.com/office/drawing/2014/main" id="{29667CC3-4C20-B898-E2AD-8315DBCE959A}"/>
              </a:ext>
            </a:extLst>
          </p:cNvPr>
          <p:cNvSpPr txBox="1"/>
          <p:nvPr/>
        </p:nvSpPr>
        <p:spPr>
          <a:xfrm>
            <a:off x="540160" y="566058"/>
            <a:ext cx="3552869" cy="600014"/>
          </a:xfrm>
          <a:prstGeom prst="rect">
            <a:avLst/>
          </a:prstGeom>
          <a:noFill/>
        </p:spPr>
        <p:txBody>
          <a:bodyPr wrap="square" rtlCol="0">
            <a:spAutoFit/>
          </a:bodyPr>
          <a:lstStyle/>
          <a:p>
            <a:r>
              <a:rPr lang="zh-TW" sz="3200" b="1" dirty="0">
                <a:solidFill>
                  <a:schemeClr val="bg1"/>
                </a:solidFill>
                <a:latin typeface="Calibri Light" panose="020F0302020204030204" pitchFamily="34" charset="0"/>
                <a:ea typeface="PMingLiU" charset="0"/>
                <a:cs typeface="Calibri Light" panose="020F0302020204030204" pitchFamily="34" charset="0"/>
              </a:rPr>
              <a:t>练习 9 – 第 22 页</a:t>
            </a:r>
          </a:p>
        </p:txBody>
      </p:sp>
      <p:sp>
        <p:nvSpPr>
          <p:cNvPr id="5" name="TextBox 4">
            <a:extLst>
              <a:ext uri="{FF2B5EF4-FFF2-40B4-BE49-F238E27FC236}">
                <a16:creationId xmlns:a16="http://schemas.microsoft.com/office/drawing/2014/main" id="{D01CCFE0-DBDC-892D-5696-39053078EB62}"/>
              </a:ext>
            </a:extLst>
          </p:cNvPr>
          <p:cNvSpPr txBox="1"/>
          <p:nvPr/>
        </p:nvSpPr>
        <p:spPr>
          <a:xfrm>
            <a:off x="361444" y="2326699"/>
            <a:ext cx="4365475" cy="954107"/>
          </a:xfrm>
          <a:prstGeom prst="rect">
            <a:avLst/>
          </a:prstGeom>
          <a:noFill/>
        </p:spPr>
        <p:txBody>
          <a:bodyPr wrap="square" rtlCol="0">
            <a:spAutoFit/>
          </a:bodyPr>
          <a:lstStyle/>
          <a:p>
            <a:pPr algn="ctr"/>
            <a:r>
              <a:rPr lang="zh-TW" sz="2800" i="1" dirty="0">
                <a:solidFill>
                  <a:srgbClr val="EBB700"/>
                </a:solidFill>
                <a:latin typeface="Calibri Light" panose="020F0302020204030204" pitchFamily="34" charset="0"/>
                <a:ea typeface="PMingLiU"/>
                <a:cs typeface="Calibri Light" panose="020F0302020204030204" pitchFamily="34" charset="0"/>
              </a:rPr>
              <a:t>训练课程三着重于 </a:t>
            </a:r>
          </a:p>
          <a:p>
            <a:pPr algn="ctr"/>
            <a:r>
              <a:rPr lang="zh-TW" sz="2800" i="1" dirty="0">
                <a:solidFill>
                  <a:srgbClr val="EBB700"/>
                </a:solidFill>
                <a:latin typeface="Calibri Light" panose="020F0302020204030204" pitchFamily="34" charset="0"/>
                <a:ea typeface="PMingLiU"/>
                <a:cs typeface="Calibri Light" panose="020F0302020204030204" pitchFamily="34" charset="0"/>
              </a:rPr>
              <a:t>具建设性和有意义的会议</a:t>
            </a:r>
          </a:p>
        </p:txBody>
      </p:sp>
      <p:sp>
        <p:nvSpPr>
          <p:cNvPr id="10" name="TextBox 9">
            <a:extLst>
              <a:ext uri="{FF2B5EF4-FFF2-40B4-BE49-F238E27FC236}">
                <a16:creationId xmlns:a16="http://schemas.microsoft.com/office/drawing/2014/main" id="{BE879508-5DB3-4020-B6A5-7219C6E605BF}"/>
              </a:ext>
            </a:extLst>
          </p:cNvPr>
          <p:cNvSpPr txBox="1"/>
          <p:nvPr/>
        </p:nvSpPr>
        <p:spPr>
          <a:xfrm>
            <a:off x="5772812" y="3063406"/>
            <a:ext cx="5780868" cy="1200329"/>
          </a:xfrm>
          <a:prstGeom prst="rect">
            <a:avLst/>
          </a:prstGeom>
          <a:noFill/>
        </p:spPr>
        <p:txBody>
          <a:bodyPr wrap="square" rtlCol="0">
            <a:spAutoFit/>
          </a:bodyPr>
          <a:lstStyle/>
          <a:p>
            <a:pPr lvl="0"/>
            <a:r>
              <a:rPr lang="zh-TW" sz="2400" dirty="0">
                <a:solidFill>
                  <a:srgbClr val="002060"/>
                </a:solidFill>
                <a:latin typeface="Calibri Light" panose="020F0302020204030204" pitchFamily="34" charset="0"/>
                <a:ea typeface="PMingLiU"/>
                <a:cs typeface="Calibri Light" panose="020F0302020204030204" pitchFamily="34" charset="0"/>
              </a:rPr>
              <a:t>哪些是积极且有建设性会议的关键因素？</a:t>
            </a:r>
          </a:p>
          <a:p>
            <a:pPr marL="514350" indent="-514350">
              <a:buFont typeface="+mj-lt"/>
              <a:buAutoNum type="arabicPeriod"/>
            </a:pPr>
            <a:endParaRPr lang="en-US" sz="2400" dirty="0">
              <a:solidFill>
                <a:srgbClr val="002060"/>
              </a:solidFill>
              <a:latin typeface="Calibri Light" panose="020F0302020204030204" pitchFamily="34" charset="0"/>
              <a:cs typeface="Calibri Light" panose="020F0302020204030204" pitchFamily="34" charset="0"/>
            </a:endParaRPr>
          </a:p>
          <a:p>
            <a:pPr lvl="0"/>
            <a:r>
              <a:rPr lang="zh-TW" sz="2400" dirty="0">
                <a:solidFill>
                  <a:srgbClr val="002060"/>
                </a:solidFill>
                <a:latin typeface="Calibri Light" panose="020F0302020204030204" pitchFamily="34" charset="0"/>
                <a:ea typeface="PMingLiU"/>
                <a:cs typeface="Calibri Light" panose="020F0302020204030204" pitchFamily="34" charset="0"/>
              </a:rPr>
              <a:t>如何能提高会议出席率？</a:t>
            </a:r>
          </a:p>
        </p:txBody>
      </p:sp>
    </p:spTree>
    <p:extLst>
      <p:ext uri="{BB962C8B-B14F-4D97-AF65-F5344CB8AC3E}">
        <p14:creationId xmlns:p14="http://schemas.microsoft.com/office/powerpoint/2010/main" val="2800409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E4DE9F-3268-024C-8790-AD3A885B915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16" name="Yellow Bar">
            <a:extLst>
              <a:ext uri="{FF2B5EF4-FFF2-40B4-BE49-F238E27FC236}">
                <a16:creationId xmlns:a16="http://schemas.microsoft.com/office/drawing/2014/main" id="{E8359C70-14F5-6C46-90FC-9DBF4B8C23E1}"/>
              </a:ext>
            </a:extLst>
          </p:cNvPr>
          <p:cNvSpPr/>
          <p:nvPr/>
        </p:nvSpPr>
        <p:spPr>
          <a:xfrm>
            <a:off x="1245781" y="176974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1" name="Page Number - Blue">
            <a:extLst>
              <a:ext uri="{FF2B5EF4-FFF2-40B4-BE49-F238E27FC236}">
                <a16:creationId xmlns:a16="http://schemas.microsoft.com/office/drawing/2014/main" id="{745AA923-2769-BE4F-81D3-55B5DB08E3B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dirty="0">
              <a:solidFill>
                <a:srgbClr val="00338D"/>
              </a:solidFill>
            </a:endParaRPr>
          </a:p>
        </p:txBody>
      </p:sp>
      <p:sp>
        <p:nvSpPr>
          <p:cNvPr id="2" name="Background - Solid">
            <a:extLst>
              <a:ext uri="{FF2B5EF4-FFF2-40B4-BE49-F238E27FC236}">
                <a16:creationId xmlns:a16="http://schemas.microsoft.com/office/drawing/2014/main" id="{F46A73ED-C1B5-B412-9FBF-5F58DD49581F}"/>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9276A9CB-AAF7-32AD-68DB-35B15F921C05}"/>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3EC2BFCA-3084-E353-48B3-82075C2E471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grpSp>
        <p:nvGrpSpPr>
          <p:cNvPr id="5" name="Group 4">
            <a:extLst>
              <a:ext uri="{FF2B5EF4-FFF2-40B4-BE49-F238E27FC236}">
                <a16:creationId xmlns:a16="http://schemas.microsoft.com/office/drawing/2014/main" id="{6C647CBE-F750-DC75-AEE8-8DC4E5293AF5}"/>
              </a:ext>
            </a:extLst>
          </p:cNvPr>
          <p:cNvGrpSpPr/>
          <p:nvPr/>
        </p:nvGrpSpPr>
        <p:grpSpPr>
          <a:xfrm>
            <a:off x="7056494" y="1440324"/>
            <a:ext cx="4257742" cy="4538043"/>
            <a:chOff x="6945768" y="1737252"/>
            <a:chExt cx="4257742" cy="4538043"/>
          </a:xfrm>
        </p:grpSpPr>
        <p:grpSp>
          <p:nvGrpSpPr>
            <p:cNvPr id="6" name="Group 5">
              <a:extLst>
                <a:ext uri="{FF2B5EF4-FFF2-40B4-BE49-F238E27FC236}">
                  <a16:creationId xmlns:a16="http://schemas.microsoft.com/office/drawing/2014/main" id="{8C09691B-CB36-EB1A-254D-FB7544CA3D0F}"/>
                </a:ext>
              </a:extLst>
            </p:cNvPr>
            <p:cNvGrpSpPr/>
            <p:nvPr/>
          </p:nvGrpSpPr>
          <p:grpSpPr>
            <a:xfrm>
              <a:off x="6945768" y="3997587"/>
              <a:ext cx="4257742" cy="2277708"/>
              <a:chOff x="6945768" y="3997587"/>
              <a:chExt cx="4257742" cy="2277708"/>
            </a:xfrm>
          </p:grpSpPr>
          <p:sp>
            <p:nvSpPr>
              <p:cNvPr id="26" name="Freeform 34">
                <a:extLst>
                  <a:ext uri="{FF2B5EF4-FFF2-40B4-BE49-F238E27FC236}">
                    <a16:creationId xmlns:a16="http://schemas.microsoft.com/office/drawing/2014/main" id="{86D90A2F-5908-7517-8D44-A3C97B9816AA}"/>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7A2682"/>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7" name="Freeform 13">
                <a:extLst>
                  <a:ext uri="{FF2B5EF4-FFF2-40B4-BE49-F238E27FC236}">
                    <a16:creationId xmlns:a16="http://schemas.microsoft.com/office/drawing/2014/main" id="{7C1EFFA7-3825-9648-5212-ADEC1DE1B0EE}"/>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p>
            </p:txBody>
          </p:sp>
          <p:sp>
            <p:nvSpPr>
              <p:cNvPr id="28" name="Freeform 14">
                <a:extLst>
                  <a:ext uri="{FF2B5EF4-FFF2-40B4-BE49-F238E27FC236}">
                    <a16:creationId xmlns:a16="http://schemas.microsoft.com/office/drawing/2014/main" id="{38261FA8-E581-C86F-0AFD-4CD3E918C703}"/>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7" name="Group 6">
              <a:extLst>
                <a:ext uri="{FF2B5EF4-FFF2-40B4-BE49-F238E27FC236}">
                  <a16:creationId xmlns:a16="http://schemas.microsoft.com/office/drawing/2014/main" id="{D8FEA98F-98E1-60E8-1F19-5AD73210D1CB}"/>
                </a:ext>
              </a:extLst>
            </p:cNvPr>
            <p:cNvGrpSpPr/>
            <p:nvPr/>
          </p:nvGrpSpPr>
          <p:grpSpPr>
            <a:xfrm>
              <a:off x="6945768" y="3244142"/>
              <a:ext cx="4257742" cy="2277708"/>
              <a:chOff x="6945768" y="3997587"/>
              <a:chExt cx="4257742" cy="2277708"/>
            </a:xfrm>
          </p:grpSpPr>
          <p:sp>
            <p:nvSpPr>
              <p:cNvPr id="23" name="Freeform 26">
                <a:extLst>
                  <a:ext uri="{FF2B5EF4-FFF2-40B4-BE49-F238E27FC236}">
                    <a16:creationId xmlns:a16="http://schemas.microsoft.com/office/drawing/2014/main" id="{845483C3-A846-87A7-70B7-33732E509F1E}"/>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4" name="Freeform 13">
                <a:extLst>
                  <a:ext uri="{FF2B5EF4-FFF2-40B4-BE49-F238E27FC236}">
                    <a16:creationId xmlns:a16="http://schemas.microsoft.com/office/drawing/2014/main" id="{DE62F49D-A475-7AA0-BB38-A3DE12B8276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25" name="Freeform 14">
                <a:extLst>
                  <a:ext uri="{FF2B5EF4-FFF2-40B4-BE49-F238E27FC236}">
                    <a16:creationId xmlns:a16="http://schemas.microsoft.com/office/drawing/2014/main" id="{0500DEEA-389C-3F3E-69C0-500027809BD8}"/>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a:p>
            </p:txBody>
          </p:sp>
        </p:grpSp>
        <p:grpSp>
          <p:nvGrpSpPr>
            <p:cNvPr id="8" name="Group 7">
              <a:extLst>
                <a:ext uri="{FF2B5EF4-FFF2-40B4-BE49-F238E27FC236}">
                  <a16:creationId xmlns:a16="http://schemas.microsoft.com/office/drawing/2014/main" id="{69B4999C-79F4-9F05-E9D5-5ED173587069}"/>
                </a:ext>
              </a:extLst>
            </p:cNvPr>
            <p:cNvGrpSpPr/>
            <p:nvPr/>
          </p:nvGrpSpPr>
          <p:grpSpPr>
            <a:xfrm>
              <a:off x="6945768" y="2490697"/>
              <a:ext cx="4257742" cy="2277708"/>
              <a:chOff x="6945768" y="3997587"/>
              <a:chExt cx="4257742" cy="2277708"/>
            </a:xfrm>
          </p:grpSpPr>
          <p:sp>
            <p:nvSpPr>
              <p:cNvPr id="20" name="Freeform 23">
                <a:extLst>
                  <a:ext uri="{FF2B5EF4-FFF2-40B4-BE49-F238E27FC236}">
                    <a16:creationId xmlns:a16="http://schemas.microsoft.com/office/drawing/2014/main" id="{B08A874A-3C98-A863-C839-9DBCF5FFAD62}"/>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21" name="Freeform 13">
                <a:extLst>
                  <a:ext uri="{FF2B5EF4-FFF2-40B4-BE49-F238E27FC236}">
                    <a16:creationId xmlns:a16="http://schemas.microsoft.com/office/drawing/2014/main" id="{16E93F6A-0516-E738-0365-CE76DAEBA44A}"/>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22" name="Freeform 14">
                <a:extLst>
                  <a:ext uri="{FF2B5EF4-FFF2-40B4-BE49-F238E27FC236}">
                    <a16:creationId xmlns:a16="http://schemas.microsoft.com/office/drawing/2014/main" id="{602D5C6E-E628-D7EE-43FF-E13E6D407433}"/>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nvGrpSpPr>
            <p:cNvPr id="10" name="Group 9">
              <a:extLst>
                <a:ext uri="{FF2B5EF4-FFF2-40B4-BE49-F238E27FC236}">
                  <a16:creationId xmlns:a16="http://schemas.microsoft.com/office/drawing/2014/main" id="{65BE576A-1E3C-0DB0-FDFC-4D5722F5E959}"/>
                </a:ext>
              </a:extLst>
            </p:cNvPr>
            <p:cNvGrpSpPr/>
            <p:nvPr/>
          </p:nvGrpSpPr>
          <p:grpSpPr>
            <a:xfrm>
              <a:off x="6945768" y="1737252"/>
              <a:ext cx="4257742" cy="2277708"/>
              <a:chOff x="6945768" y="3997587"/>
              <a:chExt cx="4257742" cy="2277708"/>
            </a:xfrm>
          </p:grpSpPr>
          <p:sp>
            <p:nvSpPr>
              <p:cNvPr id="12" name="Freeform 20">
                <a:extLst>
                  <a:ext uri="{FF2B5EF4-FFF2-40B4-BE49-F238E27FC236}">
                    <a16:creationId xmlns:a16="http://schemas.microsoft.com/office/drawing/2014/main" id="{5A3C5BF3-A074-A04E-A639-21670F7572A8}"/>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p>
            </p:txBody>
          </p:sp>
          <p:sp>
            <p:nvSpPr>
              <p:cNvPr id="18" name="Freeform 13">
                <a:extLst>
                  <a:ext uri="{FF2B5EF4-FFF2-40B4-BE49-F238E27FC236}">
                    <a16:creationId xmlns:a16="http://schemas.microsoft.com/office/drawing/2014/main" id="{A90301BD-E510-1204-0196-77F62F442A40}"/>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a:p>
            </p:txBody>
          </p:sp>
          <p:sp>
            <p:nvSpPr>
              <p:cNvPr id="19" name="Freeform 14">
                <a:extLst>
                  <a:ext uri="{FF2B5EF4-FFF2-40B4-BE49-F238E27FC236}">
                    <a16:creationId xmlns:a16="http://schemas.microsoft.com/office/drawing/2014/main" id="{D4DD3F0E-D837-EFA2-8C90-A1A788C1CC18}"/>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p>
            </p:txBody>
          </p:sp>
        </p:grpSp>
      </p:grpSp>
      <p:sp>
        <p:nvSpPr>
          <p:cNvPr id="43" name="TextBox 42">
            <a:extLst>
              <a:ext uri="{FF2B5EF4-FFF2-40B4-BE49-F238E27FC236}">
                <a16:creationId xmlns:a16="http://schemas.microsoft.com/office/drawing/2014/main" id="{B88A4F29-3BC7-8EE5-3E6B-78E9C6C162FE}"/>
              </a:ext>
            </a:extLst>
          </p:cNvPr>
          <p:cNvSpPr txBox="1"/>
          <p:nvPr/>
        </p:nvSpPr>
        <p:spPr>
          <a:xfrm>
            <a:off x="842619" y="2349889"/>
            <a:ext cx="5926609" cy="3416320"/>
          </a:xfrm>
          <a:prstGeom prst="rect">
            <a:avLst/>
          </a:prstGeom>
          <a:noFill/>
        </p:spPr>
        <p:txBody>
          <a:bodyPr wrap="square" rtlCol="0">
            <a:spAutoFit/>
          </a:bodyPr>
          <a:lstStyle>
            <a:defPPr>
              <a:defRPr lang="en-US"/>
            </a:defPPr>
            <a:lvl1pPr lvl="0">
              <a:defRPr sz="1500" b="1">
                <a:solidFill>
                  <a:srgbClr val="004E95"/>
                </a:solidFill>
                <a:latin typeface="Arial" panose="020B0604020202020204" pitchFamily="34" charset="0"/>
                <a:cs typeface="Arial" panose="020B0604020202020204" pitchFamily="34" charset="0"/>
              </a:defRPr>
            </a:lvl1pPr>
          </a:lstStyle>
          <a:p>
            <a:pPr>
              <a:tabLst>
                <a:tab pos="1255713" algn="l"/>
              </a:tabLst>
            </a:pPr>
            <a:r>
              <a:rPr lang="zh-TW" sz="1800" b="0" dirty="0">
                <a:solidFill>
                  <a:srgbClr val="002060"/>
                </a:solidFill>
                <a:latin typeface="Calibri Light" panose="020F0302020204030204" pitchFamily="34" charset="0"/>
                <a:ea typeface="PMingLiU"/>
                <a:cs typeface="Calibri Light" panose="020F0302020204030204" pitchFamily="34" charset="0"/>
              </a:rPr>
              <a:t>第一部分: </a:t>
            </a:r>
            <a:r>
              <a:rPr lang="zh-TW" sz="1800" dirty="0">
                <a:solidFill>
                  <a:srgbClr val="002060"/>
                </a:solidFill>
                <a:latin typeface="Calibri Light" panose="020F0302020204030204" pitchFamily="34" charset="0"/>
                <a:ea typeface="PMingLiU"/>
                <a:cs typeface="Calibri Light" panose="020F0302020204030204" pitchFamily="34" charset="0"/>
              </a:rPr>
              <a:t>  		成功导狮的技巧</a:t>
            </a:r>
          </a:p>
          <a:p>
            <a:pPr>
              <a:tabLst>
                <a:tab pos="1255713" algn="l"/>
              </a:tabLst>
            </a:pPr>
            <a:r>
              <a:rPr lang="zh-TW" sz="1800" dirty="0">
                <a:solidFill>
                  <a:srgbClr val="002060"/>
                </a:solidFill>
                <a:latin typeface="Calibri Light" panose="020F0302020204030204" pitchFamily="34" charset="0"/>
                <a:ea typeface="PMingLiU"/>
                <a:cs typeface="Calibri Light" panose="020F0302020204030204" pitchFamily="34" charset="0"/>
              </a:rPr>
              <a:t> </a:t>
            </a:r>
          </a:p>
          <a:p>
            <a:pPr>
              <a:tabLst>
                <a:tab pos="1828800" algn="l"/>
              </a:tabLst>
            </a:pPr>
            <a:r>
              <a:rPr lang="zh-TW" sz="1800" b="0" dirty="0">
                <a:solidFill>
                  <a:srgbClr val="002060"/>
                </a:solidFill>
                <a:latin typeface="Calibri Light" panose="020F0302020204030204" pitchFamily="34" charset="0"/>
                <a:ea typeface="PMingLiU"/>
                <a:cs typeface="Calibri Light" panose="020F0302020204030204" pitchFamily="34" charset="0"/>
              </a:rPr>
              <a:t>第二部分：  </a:t>
            </a:r>
            <a:r>
              <a:rPr lang="zh-TW" sz="1800" dirty="0">
                <a:solidFill>
                  <a:srgbClr val="002060"/>
                </a:solidFill>
                <a:latin typeface="Calibri Light" panose="020F0302020204030204" pitchFamily="34" charset="0"/>
                <a:ea typeface="PMingLiU"/>
                <a:cs typeface="Calibri Light" panose="020F0302020204030204" pitchFamily="34" charset="0"/>
              </a:rPr>
              <a:t>	以良好的开始着手 – 成为信息的专家</a:t>
            </a:r>
          </a:p>
          <a:p>
            <a:pPr>
              <a:tabLst>
                <a:tab pos="1255713" algn="l"/>
              </a:tabLst>
            </a:pPr>
            <a:endParaRPr lang="en-US" altLang="en-US" sz="1800" dirty="0">
              <a:solidFill>
                <a:srgbClr val="002060"/>
              </a:solidFill>
              <a:latin typeface="Calibri Light" panose="020F0302020204030204" pitchFamily="34" charset="0"/>
              <a:cs typeface="Calibri Light" panose="020F0302020204030204" pitchFamily="34" charset="0"/>
            </a:endParaRPr>
          </a:p>
          <a:p>
            <a:pPr>
              <a:tabLst>
                <a:tab pos="1255713" algn="l"/>
              </a:tabLst>
            </a:pPr>
            <a:r>
              <a:rPr lang="zh-TW" sz="1800" b="0" dirty="0">
                <a:solidFill>
                  <a:srgbClr val="002060"/>
                </a:solidFill>
                <a:latin typeface="Calibri Light" panose="020F0302020204030204" pitchFamily="34" charset="0"/>
                <a:ea typeface="PMingLiU"/>
                <a:cs typeface="Calibri Light" panose="020F0302020204030204" pitchFamily="34" charset="0"/>
              </a:rPr>
              <a:t>第三部分: </a:t>
            </a:r>
            <a:r>
              <a:rPr lang="zh-TW" sz="1800" dirty="0">
                <a:solidFill>
                  <a:srgbClr val="002060"/>
                </a:solidFill>
                <a:latin typeface="Calibri Light" panose="020F0302020204030204" pitchFamily="34" charset="0"/>
                <a:ea typeface="PMingLiU"/>
                <a:cs typeface="Calibri Light" panose="020F0302020204030204" pitchFamily="34" charset="0"/>
              </a:rPr>
              <a:t>		发展分会干部指导者团队</a:t>
            </a:r>
          </a:p>
          <a:p>
            <a:pPr>
              <a:tabLst>
                <a:tab pos="1255713" algn="l"/>
              </a:tabLst>
            </a:pPr>
            <a:r>
              <a:rPr lang="zh-TW" sz="1800" dirty="0">
                <a:solidFill>
                  <a:srgbClr val="002060"/>
                </a:solidFill>
                <a:latin typeface="Calibri Light" panose="020F0302020204030204" pitchFamily="34" charset="0"/>
                <a:ea typeface="PMingLiU"/>
                <a:cs typeface="Calibri Light" panose="020F0302020204030204" pitchFamily="34" charset="0"/>
              </a:rPr>
              <a:t> </a:t>
            </a:r>
          </a:p>
          <a:p>
            <a:pPr>
              <a:tabLst>
                <a:tab pos="1255713" algn="l"/>
              </a:tabLst>
            </a:pPr>
            <a:r>
              <a:rPr lang="zh-TW" sz="1800" b="0" dirty="0">
                <a:solidFill>
                  <a:srgbClr val="002060"/>
                </a:solidFill>
                <a:latin typeface="Calibri Light" panose="020F0302020204030204" pitchFamily="34" charset="0"/>
                <a:ea typeface="PMingLiU"/>
                <a:cs typeface="Calibri Light" panose="020F0302020204030204" pitchFamily="34" charset="0"/>
              </a:rPr>
              <a:t>第四部分: </a:t>
            </a:r>
            <a:r>
              <a:rPr lang="zh-TW" sz="1800" dirty="0">
                <a:solidFill>
                  <a:srgbClr val="002060"/>
                </a:solidFill>
                <a:latin typeface="Calibri Light" panose="020F0302020204030204" pitchFamily="34" charset="0"/>
                <a:ea typeface="PMingLiU"/>
                <a:cs typeface="Calibri Light" panose="020F0302020204030204" pitchFamily="34" charset="0"/>
              </a:rPr>
              <a:t>		设计分会干部的培训</a:t>
            </a:r>
          </a:p>
          <a:p>
            <a:pPr>
              <a:tabLst>
                <a:tab pos="1255713" algn="l"/>
              </a:tabLst>
            </a:pPr>
            <a:r>
              <a:rPr lang="zh-TW" sz="1800" dirty="0">
                <a:solidFill>
                  <a:srgbClr val="002060"/>
                </a:solidFill>
                <a:latin typeface="Calibri Light" panose="020F0302020204030204" pitchFamily="34" charset="0"/>
                <a:ea typeface="PMingLiU"/>
                <a:cs typeface="Calibri Light" panose="020F0302020204030204" pitchFamily="34" charset="0"/>
              </a:rPr>
              <a:t>  </a:t>
            </a:r>
          </a:p>
          <a:p>
            <a:pPr>
              <a:tabLst>
                <a:tab pos="1255713" algn="l"/>
              </a:tabLst>
            </a:pPr>
            <a:r>
              <a:rPr lang="zh-TW" sz="1800" b="0" dirty="0">
                <a:solidFill>
                  <a:srgbClr val="002060"/>
                </a:solidFill>
                <a:latin typeface="Calibri Light" panose="020F0302020204030204" pitchFamily="34" charset="0"/>
                <a:ea typeface="PMingLiU"/>
                <a:cs typeface="Calibri Light" panose="020F0302020204030204" pitchFamily="34" charset="0"/>
              </a:rPr>
              <a:t>第五部分: </a:t>
            </a:r>
            <a:r>
              <a:rPr lang="zh-TW" sz="1800" dirty="0">
                <a:solidFill>
                  <a:srgbClr val="002060"/>
                </a:solidFill>
                <a:latin typeface="Calibri Light" panose="020F0302020204030204" pitchFamily="34" charset="0"/>
                <a:ea typeface="PMingLiU"/>
                <a:cs typeface="Calibri Light" panose="020F0302020204030204" pitchFamily="34" charset="0"/>
              </a:rPr>
              <a:t>  		评估分会的需要</a:t>
            </a:r>
          </a:p>
          <a:p>
            <a:pPr>
              <a:tabLst>
                <a:tab pos="1255713" algn="l"/>
              </a:tabLst>
            </a:pPr>
            <a:r>
              <a:rPr lang="zh-TW" sz="1800" dirty="0">
                <a:solidFill>
                  <a:srgbClr val="002060"/>
                </a:solidFill>
                <a:latin typeface="Calibri Light" panose="020F0302020204030204" pitchFamily="34" charset="0"/>
                <a:ea typeface="PMingLiU"/>
                <a:cs typeface="Calibri Light" panose="020F0302020204030204" pitchFamily="34" charset="0"/>
              </a:rPr>
              <a:t>	</a:t>
            </a:r>
          </a:p>
          <a:p>
            <a:pPr>
              <a:tabLst>
                <a:tab pos="1255713" algn="l"/>
              </a:tabLst>
            </a:pPr>
            <a:r>
              <a:rPr lang="zh-TW" sz="1800" b="0" dirty="0">
                <a:solidFill>
                  <a:srgbClr val="002060"/>
                </a:solidFill>
                <a:latin typeface="Calibri Light" panose="020F0302020204030204" pitchFamily="34" charset="0"/>
                <a:ea typeface="PMingLiU"/>
                <a:cs typeface="Calibri Light" panose="020F0302020204030204" pitchFamily="34" charset="0"/>
              </a:rPr>
              <a:t>第六部分：</a:t>
            </a:r>
            <a:r>
              <a:rPr lang="zh-TW" sz="1800" dirty="0">
                <a:solidFill>
                  <a:srgbClr val="002060"/>
                </a:solidFill>
                <a:latin typeface="Calibri Light" panose="020F0302020204030204" pitchFamily="34" charset="0"/>
                <a:ea typeface="PMingLiU"/>
                <a:cs typeface="Calibri Light" panose="020F0302020204030204" pitchFamily="34" charset="0"/>
              </a:rPr>
              <a:t>	</a:t>
            </a:r>
            <a:r>
              <a:rPr lang="en-US" altLang="zh-TW" sz="1800" dirty="0">
                <a:solidFill>
                  <a:srgbClr val="002060"/>
                </a:solidFill>
                <a:latin typeface="Calibri Light" panose="020F0302020204030204" pitchFamily="34" charset="0"/>
                <a:ea typeface="PMingLiU"/>
                <a:cs typeface="Calibri Light" panose="020F0302020204030204" pitchFamily="34" charset="0"/>
              </a:rPr>
              <a:t>	</a:t>
            </a:r>
            <a:r>
              <a:rPr lang="zh-TW" sz="1800" dirty="0">
                <a:solidFill>
                  <a:srgbClr val="002060"/>
                </a:solidFill>
                <a:latin typeface="Calibri Light" panose="020F0302020204030204" pitchFamily="34" charset="0"/>
                <a:ea typeface="PMingLiU"/>
                <a:cs typeface="Calibri Light" panose="020F0302020204030204" pitchFamily="34" charset="0"/>
              </a:rPr>
              <a:t>导狮资源</a:t>
            </a:r>
          </a:p>
          <a:p>
            <a:pPr>
              <a:tabLst>
                <a:tab pos="1255713" algn="l"/>
              </a:tabLst>
            </a:pPr>
            <a:endParaRPr lang="en-US" altLang="en-US" sz="1800" dirty="0">
              <a:solidFill>
                <a:srgbClr val="002060"/>
              </a:solidFill>
            </a:endParaRPr>
          </a:p>
        </p:txBody>
      </p:sp>
      <p:sp>
        <p:nvSpPr>
          <p:cNvPr id="44" name="Rectangle 43">
            <a:extLst>
              <a:ext uri="{FF2B5EF4-FFF2-40B4-BE49-F238E27FC236}">
                <a16:creationId xmlns:a16="http://schemas.microsoft.com/office/drawing/2014/main" id="{00DF1D3C-41B0-B773-1260-ECDAD08BC3F5}"/>
              </a:ext>
            </a:extLst>
          </p:cNvPr>
          <p:cNvSpPr/>
          <p:nvPr/>
        </p:nvSpPr>
        <p:spPr>
          <a:xfrm>
            <a:off x="3496554" y="6307495"/>
            <a:ext cx="4257742" cy="307777"/>
          </a:xfrm>
          <a:prstGeom prst="rect">
            <a:avLst/>
          </a:prstGeom>
        </p:spPr>
        <p:txBody>
          <a:bodyPr wrap="square">
            <a:spAutoFit/>
          </a:bodyPr>
          <a:lstStyle/>
          <a:p>
            <a:r>
              <a:rPr lang="zh-TW" sz="1400" i="1" dirty="0">
                <a:solidFill>
                  <a:srgbClr val="002060"/>
                </a:solidFill>
                <a:latin typeface="Calibri Light" panose="020F0302020204030204" pitchFamily="34" charset="0"/>
                <a:ea typeface="PMingLiU"/>
                <a:cs typeface="Calibri Light" panose="020F0302020204030204" pitchFamily="34" charset="0"/>
              </a:rPr>
              <a:t>认证导狮训练可以透过自学或在教室课程中来完成。</a:t>
            </a:r>
          </a:p>
        </p:txBody>
      </p:sp>
      <p:sp>
        <p:nvSpPr>
          <p:cNvPr id="13" name="Title 1">
            <a:extLst>
              <a:ext uri="{FF2B5EF4-FFF2-40B4-BE49-F238E27FC236}">
                <a16:creationId xmlns:a16="http://schemas.microsoft.com/office/drawing/2014/main" id="{1F739927-DA8B-69CE-1C89-B77209116E79}"/>
              </a:ext>
            </a:extLst>
          </p:cNvPr>
          <p:cNvSpPr txBox="1">
            <a:spLocks/>
          </p:cNvSpPr>
          <p:nvPr/>
        </p:nvSpPr>
        <p:spPr>
          <a:xfrm>
            <a:off x="1245781" y="1084833"/>
            <a:ext cx="4008478" cy="578107"/>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gn="l"/>
            <a:r>
              <a:rPr lang="zh-TW" sz="3600" b="1" dirty="0">
                <a:solidFill>
                  <a:srgbClr val="002060"/>
                </a:solidFill>
                <a:latin typeface="Calibri Light" panose="020F0302020204030204" pitchFamily="34" charset="0"/>
                <a:ea typeface="PMingLiU"/>
                <a:cs typeface="Calibri Light" panose="020F0302020204030204" pitchFamily="34" charset="0"/>
              </a:rPr>
              <a:t>课程安排</a:t>
            </a:r>
          </a:p>
        </p:txBody>
      </p:sp>
    </p:spTree>
    <p:extLst>
      <p:ext uri="{BB962C8B-B14F-4D97-AF65-F5344CB8AC3E}">
        <p14:creationId xmlns:p14="http://schemas.microsoft.com/office/powerpoint/2010/main" val="28051774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525035" cy="7622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tabLst>
                <a:tab pos="2452688" algn="l"/>
              </a:tabLst>
            </a:pPr>
            <a:r>
              <a:rPr lang="zh-TW" sz="3600" dirty="0">
                <a:solidFill>
                  <a:schemeClr val="accent1"/>
                </a:solidFill>
                <a:latin typeface="Calibri Light" panose="020F0302020204030204" pitchFamily="34" charset="0"/>
                <a:ea typeface="PMingLiU"/>
                <a:cs typeface="Calibri Light" panose="020F0302020204030204" pitchFamily="34" charset="0"/>
              </a:rPr>
              <a:t>训练课程四</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49821" y="1097444"/>
            <a:ext cx="6509446" cy="130760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fontAlgn="auto">
              <a:lnSpc>
                <a:spcPct val="100000"/>
              </a:lnSpc>
              <a:spcBef>
                <a:spcPts val="0"/>
              </a:spcBef>
              <a:spcAft>
                <a:spcPts val="0"/>
              </a:spcAft>
            </a:pPr>
            <a:r>
              <a:rPr lang="zh-TW" sz="3600" b="1" dirty="0">
                <a:solidFill>
                  <a:schemeClr val="bg1"/>
                </a:solidFill>
                <a:latin typeface="Calibri Light" panose="020F0302020204030204" pitchFamily="34" charset="0"/>
                <a:ea typeface="PMingLiU"/>
                <a:cs typeface="Calibri Light" panose="020F0302020204030204" pitchFamily="34" charset="0"/>
              </a:rPr>
              <a:t>招募会员和保留会员的</a:t>
            </a:r>
            <a:br>
              <a:rPr lang="en-US" altLang="zh-TW" sz="3600" b="1" dirty="0">
                <a:solidFill>
                  <a:schemeClr val="bg1"/>
                </a:solidFill>
                <a:latin typeface="Calibri Light" panose="020F0302020204030204" pitchFamily="34" charset="0"/>
                <a:ea typeface="PMingLiU"/>
                <a:cs typeface="Calibri Light" panose="020F0302020204030204" pitchFamily="34" charset="0"/>
              </a:rPr>
            </a:br>
            <a:r>
              <a:rPr lang="zh-TW" sz="3600" b="1" dirty="0">
                <a:solidFill>
                  <a:schemeClr val="bg1"/>
                </a:solidFill>
                <a:latin typeface="Calibri Light" panose="020F0302020204030204" pitchFamily="34" charset="0"/>
                <a:ea typeface="PMingLiU"/>
                <a:cs typeface="Calibri Light" panose="020F0302020204030204" pitchFamily="34" charset="0"/>
              </a:rPr>
              <a:t>重要性</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39511" y="366786"/>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C2D95366-ADB6-D583-EB63-819351794CEF}"/>
              </a:ext>
            </a:extLst>
          </p:cNvPr>
          <p:cNvSpPr/>
          <p:nvPr/>
        </p:nvSpPr>
        <p:spPr>
          <a:xfrm>
            <a:off x="113820" y="3156972"/>
            <a:ext cx="7191213" cy="1695401"/>
          </a:xfrm>
          <a:prstGeom prst="rect">
            <a:avLst/>
          </a:prstGeom>
        </p:spPr>
        <p:txBody>
          <a:bodyPr wrap="square">
            <a:spAutoFit/>
          </a:bodyPr>
          <a:lstStyle/>
          <a:p>
            <a:pPr algn="ctr">
              <a:lnSpc>
                <a:spcPct val="150000"/>
              </a:lnSpc>
            </a:pPr>
            <a:r>
              <a:rPr lang="zh-TW" sz="2400" i="1" dirty="0">
                <a:solidFill>
                  <a:schemeClr val="bg1"/>
                </a:solidFill>
                <a:latin typeface="Calibri Light" panose="020F0302020204030204" pitchFamily="34" charset="0"/>
                <a:ea typeface="PMingLiU" panose="020B0502040204020203" pitchFamily="34" charset="0"/>
                <a:cs typeface="Calibri Light" panose="020F0302020204030204" pitchFamily="34" charset="0"/>
              </a:rPr>
              <a:t>此部分强调分会持续成长的重要性，</a:t>
            </a:r>
          </a:p>
          <a:p>
            <a:pPr algn="ctr">
              <a:lnSpc>
                <a:spcPct val="150000"/>
              </a:lnSpc>
            </a:pPr>
            <a:r>
              <a:rPr lang="zh-TW" sz="2400" i="1" dirty="0">
                <a:solidFill>
                  <a:schemeClr val="bg1"/>
                </a:solidFill>
                <a:latin typeface="Calibri Light" panose="020F0302020204030204" pitchFamily="34" charset="0"/>
                <a:ea typeface="PMingLiU" panose="020B0502040204020203" pitchFamily="34" charset="0"/>
                <a:cs typeface="Calibri Light" panose="020F0302020204030204" pitchFamily="34" charset="0"/>
              </a:rPr>
              <a:t> 并提供一个检查分会干部指导团队</a:t>
            </a:r>
          </a:p>
          <a:p>
            <a:pPr algn="ctr">
              <a:lnSpc>
                <a:spcPct val="150000"/>
              </a:lnSpc>
            </a:pPr>
            <a:r>
              <a:rPr lang="zh-TW" sz="2400" i="1" dirty="0">
                <a:solidFill>
                  <a:schemeClr val="bg1"/>
                </a:solidFill>
                <a:latin typeface="Calibri Light" panose="020F0302020204030204" pitchFamily="34" charset="0"/>
                <a:ea typeface="PMingLiU" panose="020B0502040204020203" pitchFamily="34" charset="0"/>
                <a:cs typeface="Calibri Light" panose="020F0302020204030204" pitchFamily="34" charset="0"/>
              </a:rPr>
              <a:t> 工作进展的机会。  </a:t>
            </a:r>
          </a:p>
        </p:txBody>
      </p:sp>
    </p:spTree>
    <p:extLst>
      <p:ext uri="{BB962C8B-B14F-4D97-AF65-F5344CB8AC3E}">
        <p14:creationId xmlns:p14="http://schemas.microsoft.com/office/powerpoint/2010/main" val="3940924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51</a:t>
            </a:fld>
            <a:endParaRPr lang="en-US" sz="1000" dirty="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51</a:t>
            </a:fld>
            <a:endParaRPr lang="en-US" sz="1000" dirty="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755875" y="319490"/>
            <a:ext cx="3839817" cy="136627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64306" lvl="1" indent="0" algn="ctr">
              <a:buNone/>
            </a:pPr>
            <a:r>
              <a:rPr lang="zh-TW" sz="2800" b="1" dirty="0">
                <a:solidFill>
                  <a:schemeClr val="bg1"/>
                </a:solidFill>
                <a:latin typeface="Calibri Light" panose="020F0302020204030204" pitchFamily="34" charset="0"/>
                <a:ea typeface="PMingLiU"/>
                <a:cs typeface="Calibri Light" panose="020F0302020204030204" pitchFamily="34" charset="0"/>
              </a:rPr>
              <a:t>艺术及文化 </a:t>
            </a:r>
          </a:p>
          <a:p>
            <a:pPr marL="164306" lvl="1" indent="0" algn="ctr">
              <a:buNone/>
            </a:pPr>
            <a:r>
              <a:rPr lang="zh-TW" sz="2800" b="1" dirty="0">
                <a:solidFill>
                  <a:schemeClr val="bg1"/>
                </a:solidFill>
                <a:latin typeface="Calibri Light" panose="020F0302020204030204" pitchFamily="34" charset="0"/>
                <a:ea typeface="PMingLiU"/>
                <a:cs typeface="Calibri Light" panose="020F0302020204030204" pitchFamily="34" charset="0"/>
              </a:rPr>
              <a:t>会员招募和会员保留</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r>
              <a:rPr lang="zh-TW" sz="1200" i="1" dirty="0">
                <a:solidFill>
                  <a:schemeClr val="bg1"/>
                </a:solidFill>
                <a:latin typeface="Calibri Light" panose="020F0302020204030204" pitchFamily="34" charset="0"/>
                <a:ea typeface="PMingLiU" panose="020B0502040204020203" pitchFamily="34" charset="0"/>
                <a:cs typeface="Calibri Light" panose="020F0302020204030204" pitchFamily="34" charset="0"/>
              </a:rPr>
              <a:t>资源:  分会会员发展主席电子书</a:t>
            </a:r>
          </a:p>
        </p:txBody>
      </p:sp>
      <p:sp>
        <p:nvSpPr>
          <p:cNvPr id="10" name="TextBox 9">
            <a:extLst>
              <a:ext uri="{FF2B5EF4-FFF2-40B4-BE49-F238E27FC236}">
                <a16:creationId xmlns:a16="http://schemas.microsoft.com/office/drawing/2014/main" id="{0B89E571-770D-7F6F-900F-245B45F2A552}"/>
              </a:ext>
            </a:extLst>
          </p:cNvPr>
          <p:cNvSpPr txBox="1"/>
          <p:nvPr/>
        </p:nvSpPr>
        <p:spPr>
          <a:xfrm>
            <a:off x="7937551" y="2922850"/>
            <a:ext cx="3447205" cy="3785652"/>
          </a:xfrm>
          <a:prstGeom prst="rect">
            <a:avLst/>
          </a:prstGeom>
          <a:noFill/>
        </p:spPr>
        <p:txBody>
          <a:bodyPr wrap="square" rtlCol="0">
            <a:spAutoFit/>
          </a:bodyPr>
          <a:lstStyle/>
          <a:p>
            <a:r>
              <a:rPr lang="zh-TW" sz="2000" dirty="0">
                <a:solidFill>
                  <a:schemeClr val="bg1"/>
                </a:solidFill>
                <a:latin typeface="Calibri Light" panose="020F0302020204030204" pitchFamily="34" charset="0"/>
                <a:ea typeface="PMingLiU"/>
                <a:cs typeface="Calibri Light" panose="020F0302020204030204" pitchFamily="34" charset="0"/>
              </a:rPr>
              <a:t>招募新会员</a:t>
            </a:r>
          </a:p>
          <a:p>
            <a:endParaRPr lang="en-US" sz="2000" dirty="0">
              <a:solidFill>
                <a:schemeClr val="bg1"/>
              </a:solidFill>
              <a:latin typeface="Calibri Light" panose="020F0302020204030204" pitchFamily="34" charset="0"/>
              <a:cs typeface="Calibri Light" panose="020F0302020204030204" pitchFamily="34" charset="0"/>
            </a:endParaRPr>
          </a:p>
          <a:p>
            <a:r>
              <a:rPr lang="zh-TW" sz="2000" dirty="0">
                <a:solidFill>
                  <a:schemeClr val="bg1"/>
                </a:solidFill>
                <a:latin typeface="Calibri Light" panose="020F0302020204030204" pitchFamily="34" charset="0"/>
                <a:ea typeface="PMingLiU"/>
                <a:cs typeface="Calibri Light" panose="020F0302020204030204" pitchFamily="34" charset="0"/>
              </a:rPr>
              <a:t>推荐狮友的职责</a:t>
            </a:r>
          </a:p>
          <a:p>
            <a:endParaRPr lang="en-US" sz="2000" dirty="0">
              <a:solidFill>
                <a:schemeClr val="bg1"/>
              </a:solidFill>
              <a:latin typeface="Calibri Light" panose="020F0302020204030204" pitchFamily="34" charset="0"/>
              <a:cs typeface="Calibri Light" panose="020F0302020204030204" pitchFamily="34" charset="0"/>
            </a:endParaRPr>
          </a:p>
          <a:p>
            <a:pPr>
              <a:defRPr/>
            </a:pPr>
            <a:r>
              <a:rPr lang="zh-TW" sz="2000" dirty="0">
                <a:solidFill>
                  <a:schemeClr val="bg1"/>
                </a:solidFill>
                <a:latin typeface="Calibri Light" panose="020F0302020204030204" pitchFamily="34" charset="0"/>
                <a:ea typeface="PMingLiU"/>
                <a:cs typeface="Calibri Light" panose="020F0302020204030204" pitchFamily="34" charset="0"/>
              </a:rPr>
              <a:t>入会的宣誓典礼</a:t>
            </a:r>
          </a:p>
          <a:p>
            <a:endParaRPr lang="en-US" sz="2000" dirty="0">
              <a:solidFill>
                <a:schemeClr val="bg1"/>
              </a:solidFill>
              <a:latin typeface="Calibri Light" panose="020F0302020204030204" pitchFamily="34" charset="0"/>
              <a:cs typeface="Calibri Light" panose="020F0302020204030204" pitchFamily="34" charset="0"/>
            </a:endParaRPr>
          </a:p>
          <a:p>
            <a:pPr>
              <a:defRPr/>
            </a:pPr>
            <a:r>
              <a:rPr lang="zh-TW" sz="2000" dirty="0">
                <a:solidFill>
                  <a:schemeClr val="bg1"/>
                </a:solidFill>
                <a:latin typeface="Calibri Light" panose="020F0302020204030204" pitchFamily="34" charset="0"/>
                <a:ea typeface="PMingLiU"/>
                <a:cs typeface="Calibri Light" panose="020F0302020204030204" pitchFamily="34" charset="0"/>
              </a:rPr>
              <a:t>新会员讲习</a:t>
            </a:r>
          </a:p>
          <a:p>
            <a:pPr>
              <a:defRPr/>
            </a:pPr>
            <a:endParaRPr lang="en-US" sz="2000" dirty="0">
              <a:solidFill>
                <a:schemeClr val="bg1"/>
              </a:solidFill>
              <a:latin typeface="Calibri Light" panose="020F0302020204030204" pitchFamily="34" charset="0"/>
              <a:cs typeface="Calibri Light" panose="020F0302020204030204" pitchFamily="34" charset="0"/>
            </a:endParaRPr>
          </a:p>
          <a:p>
            <a:pPr>
              <a:defRPr/>
            </a:pPr>
            <a:r>
              <a:rPr lang="zh-TW" sz="2000" dirty="0">
                <a:solidFill>
                  <a:schemeClr val="bg1"/>
                </a:solidFill>
                <a:latin typeface="Calibri Light" panose="020F0302020204030204" pitchFamily="34" charset="0"/>
                <a:ea typeface="PMingLiU"/>
                <a:cs typeface="Calibri Light" panose="020F0302020204030204" pitchFamily="34" charset="0"/>
              </a:rPr>
              <a:t>会员奖</a:t>
            </a:r>
          </a:p>
          <a:p>
            <a:pPr>
              <a:defRPr/>
            </a:pPr>
            <a:endParaRPr lang="en-US" altLang="en-US" sz="2000" dirty="0">
              <a:solidFill>
                <a:schemeClr val="bg1"/>
              </a:solidFill>
              <a:latin typeface="Calibri Light" panose="020F0302020204030204" pitchFamily="34" charset="0"/>
              <a:cs typeface="Calibri Light" panose="020F0302020204030204" pitchFamily="34" charset="0"/>
            </a:endParaRPr>
          </a:p>
          <a:p>
            <a:pPr>
              <a:defRPr/>
            </a:pPr>
            <a:r>
              <a:rPr lang="zh-TW" sz="2000" dirty="0">
                <a:solidFill>
                  <a:schemeClr val="bg1"/>
                </a:solidFill>
                <a:latin typeface="Calibri Light" panose="020F0302020204030204" pitchFamily="34" charset="0"/>
                <a:ea typeface="PMingLiU"/>
                <a:cs typeface="Calibri Light" panose="020F0302020204030204" pitchFamily="34" charset="0"/>
              </a:rPr>
              <a:t>参与 </a:t>
            </a:r>
          </a:p>
          <a:p>
            <a:pPr>
              <a:defRPr/>
            </a:pPr>
            <a:endParaRPr lang="en-US" sz="20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B9B5E5D-2A6F-8ED2-8377-F616F0C56EF6}"/>
              </a:ext>
            </a:extLst>
          </p:cNvPr>
          <p:cNvPicPr>
            <a:picLocks noChangeAspect="1"/>
          </p:cNvPicPr>
          <p:nvPr/>
        </p:nvPicPr>
        <p:blipFill>
          <a:blip r:embed="rId4"/>
          <a:stretch>
            <a:fillRect/>
          </a:stretch>
        </p:blipFill>
        <p:spPr>
          <a:xfrm>
            <a:off x="1094146" y="853178"/>
            <a:ext cx="3202628" cy="4139344"/>
          </a:xfrm>
          <a:prstGeom prst="rect">
            <a:avLst/>
          </a:prstGeom>
          <a:ln w="25400">
            <a:solidFill>
              <a:srgbClr val="002060"/>
            </a:solidFill>
          </a:ln>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30114745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7373403" y="1350537"/>
            <a:ext cx="3733352" cy="629872"/>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164306" lvl="1" indent="0">
              <a:buNone/>
            </a:pPr>
            <a:r>
              <a:rPr lang="zh-TW" sz="3200" b="1" dirty="0">
                <a:solidFill>
                  <a:srgbClr val="004E95"/>
                </a:solidFill>
                <a:latin typeface="Calibri Light" panose="020F0302020204030204" pitchFamily="34" charset="0"/>
                <a:ea typeface="PMingLiU"/>
                <a:cs typeface="Calibri Light" panose="020F0302020204030204" pitchFamily="34" charset="0"/>
              </a:rPr>
              <a:t>制定会员发展计划</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802433"/>
            <a:ext cx="5060904" cy="584775"/>
          </a:xfrm>
          <a:prstGeom prst="rect">
            <a:avLst/>
          </a:prstGeom>
          <a:noFill/>
        </p:spPr>
        <p:txBody>
          <a:bodyPr wrap="square" rtlCol="0">
            <a:spAutoFit/>
          </a:bodyPr>
          <a:lstStyle/>
          <a:p>
            <a:r>
              <a:rPr lang="zh-TW" sz="3200" b="1" dirty="0">
                <a:solidFill>
                  <a:schemeClr val="bg1"/>
                </a:solidFill>
                <a:latin typeface="Calibri Light" panose="020F0302020204030204" pitchFamily="34" charset="0"/>
                <a:ea typeface="PMingLiU" charset="0"/>
                <a:cs typeface="Calibri Light" panose="020F0302020204030204" pitchFamily="34" charset="0"/>
              </a:rPr>
              <a:t>练习 10 – 第 24 页</a:t>
            </a:r>
          </a:p>
        </p:txBody>
      </p:sp>
      <p:sp>
        <p:nvSpPr>
          <p:cNvPr id="5" name="TextBox 4">
            <a:extLst>
              <a:ext uri="{FF2B5EF4-FFF2-40B4-BE49-F238E27FC236}">
                <a16:creationId xmlns:a16="http://schemas.microsoft.com/office/drawing/2014/main" id="{D01CCFE0-DBDC-892D-5696-39053078EB62}"/>
              </a:ext>
            </a:extLst>
          </p:cNvPr>
          <p:cNvSpPr txBox="1"/>
          <p:nvPr/>
        </p:nvSpPr>
        <p:spPr>
          <a:xfrm>
            <a:off x="431756" y="1908058"/>
            <a:ext cx="4365475" cy="1384995"/>
          </a:xfrm>
          <a:prstGeom prst="rect">
            <a:avLst/>
          </a:prstGeom>
          <a:noFill/>
        </p:spPr>
        <p:txBody>
          <a:bodyPr wrap="square" rtlCol="0">
            <a:spAutoFit/>
          </a:bodyPr>
          <a:lstStyle/>
          <a:p>
            <a:r>
              <a:rPr lang="zh-TW" sz="2800" i="1" dirty="0">
                <a:solidFill>
                  <a:srgbClr val="EBB700"/>
                </a:solidFill>
                <a:latin typeface="Calibri Light" panose="020F0302020204030204" pitchFamily="34" charset="0"/>
                <a:ea typeface="PMingLiU" panose="020B0502040204020203" pitchFamily="34" charset="0"/>
                <a:cs typeface="Calibri Light" panose="020F0302020204030204" pitchFamily="34" charset="0"/>
              </a:rPr>
              <a:t>发起一个持续的会员招募计划 </a:t>
            </a:r>
          </a:p>
          <a:p>
            <a:r>
              <a:rPr lang="zh-TW" sz="2800" i="1" dirty="0">
                <a:solidFill>
                  <a:srgbClr val="EBB700"/>
                </a:solidFill>
                <a:latin typeface="Calibri Light" panose="020F0302020204030204" pitchFamily="34" charset="0"/>
                <a:ea typeface="PMingLiU" panose="020B0502040204020203" pitchFamily="34" charset="0"/>
                <a:cs typeface="Calibri Light" panose="020F0302020204030204" pitchFamily="34" charset="0"/>
              </a:rPr>
              <a:t>并确认分会干部的发展。</a:t>
            </a:r>
          </a:p>
        </p:txBody>
      </p:sp>
      <p:sp>
        <p:nvSpPr>
          <p:cNvPr id="8" name="TextBox 7">
            <a:extLst>
              <a:ext uri="{FF2B5EF4-FFF2-40B4-BE49-F238E27FC236}">
                <a16:creationId xmlns:a16="http://schemas.microsoft.com/office/drawing/2014/main" id="{CDB16483-25B7-691D-6EBB-091613B7C795}"/>
              </a:ext>
            </a:extLst>
          </p:cNvPr>
          <p:cNvSpPr txBox="1"/>
          <p:nvPr/>
        </p:nvSpPr>
        <p:spPr>
          <a:xfrm>
            <a:off x="5228987" y="3118261"/>
            <a:ext cx="6612364" cy="1483611"/>
          </a:xfrm>
          <a:prstGeom prst="rect">
            <a:avLst/>
          </a:prstGeom>
          <a:noFill/>
        </p:spPr>
        <p:txBody>
          <a:bodyPr wrap="square" rtlCol="0">
            <a:spAutoFit/>
          </a:bodyPr>
          <a:lstStyle/>
          <a:p>
            <a:pPr marL="58738" algn="ctr">
              <a:lnSpc>
                <a:spcPct val="114000"/>
              </a:lnSpc>
              <a:spcAft>
                <a:spcPts val="600"/>
              </a:spcAft>
            </a:pPr>
            <a:r>
              <a:rPr lang="zh-TW" sz="2400" i="1" dirty="0">
                <a:solidFill>
                  <a:srgbClr val="002060"/>
                </a:solidFill>
                <a:latin typeface="Calibri Light" panose="020F0302020204030204" pitchFamily="34" charset="0"/>
                <a:ea typeface="PMingLiU"/>
                <a:cs typeface="Calibri Light" panose="020F0302020204030204" pitchFamily="34" charset="0"/>
              </a:rPr>
              <a:t>描述可以与新的分会干部 </a:t>
            </a:r>
          </a:p>
          <a:p>
            <a:pPr marL="58738" algn="ctr">
              <a:lnSpc>
                <a:spcPct val="114000"/>
              </a:lnSpc>
              <a:spcAft>
                <a:spcPts val="600"/>
              </a:spcAft>
            </a:pPr>
            <a:r>
              <a:rPr lang="zh-TW" sz="2400" i="1" dirty="0">
                <a:solidFill>
                  <a:srgbClr val="002060"/>
                </a:solidFill>
                <a:latin typeface="Calibri Light" panose="020F0302020204030204" pitchFamily="34" charset="0"/>
                <a:ea typeface="PMingLiU"/>
                <a:cs typeface="Calibri Light" panose="020F0302020204030204" pitchFamily="34" charset="0"/>
              </a:rPr>
              <a:t>分享的招募新会员的 </a:t>
            </a:r>
          </a:p>
          <a:p>
            <a:pPr marL="58738" algn="ctr">
              <a:lnSpc>
                <a:spcPct val="114000"/>
              </a:lnSpc>
              <a:spcAft>
                <a:spcPts val="600"/>
              </a:spcAft>
            </a:pPr>
            <a:r>
              <a:rPr lang="zh-TW" sz="2400" i="1" dirty="0">
                <a:solidFill>
                  <a:srgbClr val="002060"/>
                </a:solidFill>
                <a:latin typeface="Calibri Light" panose="020F0302020204030204" pitchFamily="34" charset="0"/>
                <a:ea typeface="PMingLiU"/>
                <a:cs typeface="Calibri Light" panose="020F0302020204030204" pitchFamily="34" charset="0"/>
              </a:rPr>
              <a:t>成功想法。 </a:t>
            </a:r>
          </a:p>
        </p:txBody>
      </p:sp>
    </p:spTree>
    <p:extLst>
      <p:ext uri="{BB962C8B-B14F-4D97-AF65-F5344CB8AC3E}">
        <p14:creationId xmlns:p14="http://schemas.microsoft.com/office/powerpoint/2010/main" val="2401494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53</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525035" cy="7622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tabLst>
                <a:tab pos="2452688" algn="l"/>
              </a:tabLst>
            </a:pPr>
            <a:r>
              <a:rPr lang="zh-TW" sz="3600" dirty="0">
                <a:solidFill>
                  <a:schemeClr val="accent1"/>
                </a:solidFill>
              </a:rPr>
              <a:t>训练课程五</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71855" y="1547875"/>
            <a:ext cx="6509446" cy="6174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fontAlgn="auto">
              <a:lnSpc>
                <a:spcPct val="100000"/>
              </a:lnSpc>
              <a:spcBef>
                <a:spcPts val="0"/>
              </a:spcBef>
              <a:spcAft>
                <a:spcPts val="0"/>
              </a:spcAft>
            </a:pPr>
            <a:r>
              <a:rPr lang="zh-TW" sz="3600" b="1" dirty="0">
                <a:solidFill>
                  <a:schemeClr val="bg1"/>
                </a:solidFill>
                <a:latin typeface="Calibri Light" panose="020F0302020204030204" pitchFamily="34" charset="0"/>
                <a:ea typeface="PMingLiU"/>
                <a:cs typeface="Calibri Light" panose="020F0302020204030204" pitchFamily="34" charset="0"/>
              </a:rPr>
              <a:t>计划未来和实现卓越</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39511" y="366786"/>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 name="Rectangle 2">
            <a:extLst>
              <a:ext uri="{FF2B5EF4-FFF2-40B4-BE49-F238E27FC236}">
                <a16:creationId xmlns:a16="http://schemas.microsoft.com/office/drawing/2014/main" id="{1638A342-57AA-EB19-83D9-18DE6C3B525F}"/>
              </a:ext>
            </a:extLst>
          </p:cNvPr>
          <p:cNvSpPr/>
          <p:nvPr/>
        </p:nvSpPr>
        <p:spPr>
          <a:xfrm>
            <a:off x="457200" y="3219001"/>
            <a:ext cx="4998909" cy="2585323"/>
          </a:xfrm>
          <a:prstGeom prst="rect">
            <a:avLst/>
          </a:prstGeom>
        </p:spPr>
        <p:txBody>
          <a:bodyPr wrap="square">
            <a:spAutoFit/>
          </a:bodyPr>
          <a:lstStyle/>
          <a:p>
            <a:pPr algn="ctr"/>
            <a:r>
              <a:rPr lang="zh-TW" sz="1800" i="1" dirty="0">
                <a:solidFill>
                  <a:schemeClr val="bg1"/>
                </a:solidFill>
                <a:latin typeface="Calibri Light" panose="020F0302020204030204" pitchFamily="34" charset="0"/>
                <a:ea typeface="PMingLiU"/>
                <a:cs typeface="Calibri Light" panose="020F0302020204030204" pitchFamily="34" charset="0"/>
              </a:rPr>
              <a:t>审查持续规划和发展的需要。  </a:t>
            </a:r>
          </a:p>
          <a:p>
            <a:pPr algn="ctr"/>
            <a:endParaRPr lang="en-US" altLang="en-US" sz="1800" i="1" kern="0" dirty="0">
              <a:solidFill>
                <a:schemeClr val="bg1"/>
              </a:solidFill>
              <a:latin typeface="Calibri Light" panose="020F0302020204030204" pitchFamily="34" charset="0"/>
              <a:cs typeface="Calibri Light" panose="020F0302020204030204" pitchFamily="34" charset="0"/>
            </a:endParaRPr>
          </a:p>
          <a:p>
            <a:pPr algn="ctr"/>
            <a:r>
              <a:rPr lang="zh-TW" sz="1800" i="1" dirty="0">
                <a:solidFill>
                  <a:schemeClr val="bg1"/>
                </a:solidFill>
                <a:latin typeface="Calibri Light" panose="020F0302020204030204" pitchFamily="34" charset="0"/>
                <a:ea typeface="PMingLiU"/>
                <a:cs typeface="Calibri Light" panose="020F0302020204030204" pitchFamily="34" charset="0"/>
              </a:rPr>
              <a:t>这应该在分会运作几个月之后， </a:t>
            </a:r>
          </a:p>
          <a:p>
            <a:pPr algn="ctr"/>
            <a:endParaRPr lang="en-US" altLang="en-US" sz="1800" i="1" kern="0" dirty="0">
              <a:solidFill>
                <a:schemeClr val="bg1"/>
              </a:solidFill>
              <a:latin typeface="Calibri Light" panose="020F0302020204030204" pitchFamily="34" charset="0"/>
              <a:cs typeface="Calibri Light" panose="020F0302020204030204" pitchFamily="34" charset="0"/>
            </a:endParaRPr>
          </a:p>
          <a:p>
            <a:pPr algn="ctr"/>
            <a:r>
              <a:rPr lang="zh-TW" sz="1800" i="1" dirty="0">
                <a:solidFill>
                  <a:schemeClr val="bg1"/>
                </a:solidFill>
                <a:latin typeface="Calibri Light" panose="020F0302020204030204" pitchFamily="34" charset="0"/>
                <a:ea typeface="PMingLiU"/>
                <a:cs typeface="Calibri Light" panose="020F0302020204030204" pitchFamily="34" charset="0"/>
              </a:rPr>
              <a:t>并在下一会计年度的新分会干部 </a:t>
            </a:r>
          </a:p>
          <a:p>
            <a:pPr algn="ctr"/>
            <a:endParaRPr lang="en-US" altLang="en-US" sz="1800" i="1" kern="0" dirty="0">
              <a:solidFill>
                <a:schemeClr val="bg1"/>
              </a:solidFill>
              <a:latin typeface="Calibri Light" panose="020F0302020204030204" pitchFamily="34" charset="0"/>
              <a:cs typeface="Calibri Light" panose="020F0302020204030204" pitchFamily="34" charset="0"/>
            </a:endParaRPr>
          </a:p>
          <a:p>
            <a:pPr algn="ctr"/>
            <a:r>
              <a:rPr lang="zh-TW" sz="1800" i="1" dirty="0">
                <a:solidFill>
                  <a:schemeClr val="bg1"/>
                </a:solidFill>
                <a:latin typeface="Calibri Light" panose="020F0302020204030204" pitchFamily="34" charset="0"/>
                <a:ea typeface="PMingLiU"/>
                <a:cs typeface="Calibri Light" panose="020F0302020204030204" pitchFamily="34" charset="0"/>
              </a:rPr>
              <a:t>就职之前进行。  </a:t>
            </a:r>
          </a:p>
          <a:p>
            <a:pPr algn="ctr"/>
            <a:endParaRPr lang="en-US" altLang="en-US" sz="1800" i="1" kern="0" dirty="0">
              <a:solidFill>
                <a:schemeClr val="bg1"/>
              </a:solidFill>
              <a:latin typeface="Calibri Light" panose="020F0302020204030204" pitchFamily="34" charset="0"/>
              <a:cs typeface="Calibri Light" panose="020F0302020204030204" pitchFamily="34" charset="0"/>
            </a:endParaRPr>
          </a:p>
          <a:p>
            <a:pPr algn="ctr"/>
            <a:r>
              <a:rPr lang="zh-TW" sz="1800" i="1" dirty="0">
                <a:solidFill>
                  <a:schemeClr val="bg1"/>
                </a:solidFill>
                <a:latin typeface="Calibri Light" panose="020F0302020204030204" pitchFamily="34" charset="0"/>
                <a:ea typeface="PMingLiU"/>
                <a:cs typeface="Calibri Light" panose="020F0302020204030204" pitchFamily="34" charset="0"/>
              </a:rPr>
              <a:t>鼓励规划和继续的分会发展</a:t>
            </a:r>
            <a:endParaRPr lang="en-US" altLang="en-US" i="1" kern="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8633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54</a:t>
            </a:fld>
            <a:endParaRPr lang="en-US" sz="1000" dirty="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54</a:t>
            </a:fld>
            <a:endParaRPr lang="en-US" sz="1000" dirty="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684651" y="1017811"/>
            <a:ext cx="4016454" cy="63926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zh-TW" sz="2800" b="1" dirty="0">
                <a:solidFill>
                  <a:schemeClr val="bg1"/>
                </a:solidFill>
                <a:latin typeface="HelveticaNeueLT Std" panose="020B0604020202020204" pitchFamily="34" charset="0"/>
                <a:ea typeface="PMingLiU"/>
              </a:rPr>
              <a:t>计划未来和实现卓越</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461665"/>
          </a:xfrm>
          <a:prstGeom prst="rect">
            <a:avLst/>
          </a:prstGeom>
        </p:spPr>
        <p:txBody>
          <a:bodyPr wrap="square">
            <a:spAutoFit/>
          </a:bodyPr>
          <a:lstStyle/>
          <a:p>
            <a:r>
              <a:rPr lang="zh-TW" sz="1200" i="1" dirty="0">
                <a:solidFill>
                  <a:schemeClr val="bg1"/>
                </a:solidFill>
                <a:latin typeface="Arial" panose="020B0604020202020204" pitchFamily="34" charset="0"/>
                <a:ea typeface="PMingLiU"/>
                <a:cs typeface="Arial" panose="020B0604020202020204" pitchFamily="34" charset="0"/>
              </a:rPr>
              <a:t>资源: </a:t>
            </a:r>
            <a:r>
              <a:rPr lang="zh-TW" sz="1200" i="1" dirty="0">
                <a:ln w="12700">
                  <a:noFill/>
                </a:ln>
                <a:solidFill>
                  <a:schemeClr val="bg1"/>
                </a:solidFill>
                <a:latin typeface="Arial" panose="020B0604020202020204" pitchFamily="34" charset="0"/>
                <a:ea typeface="PMingLiU"/>
                <a:cs typeface="Arial" panose="020B0604020202020204" pitchFamily="34" charset="0"/>
              </a:rPr>
              <a:t>为分会的成功做好计划</a:t>
            </a:r>
          </a:p>
          <a:p>
            <a:r>
              <a:rPr lang="zh-TW" sz="1200" i="1" dirty="0">
                <a:ln w="12700">
                  <a:noFill/>
                </a:ln>
                <a:solidFill>
                  <a:schemeClr val="bg1"/>
                </a:solidFill>
                <a:latin typeface="Arial" panose="020B0604020202020204" pitchFamily="34" charset="0"/>
                <a:ea typeface="PMingLiU"/>
                <a:cs typeface="Arial" panose="020B0604020202020204" pitchFamily="34" charset="0"/>
              </a:rPr>
              <a:t>          (全球会员发展措施)</a:t>
            </a:r>
          </a:p>
        </p:txBody>
      </p:sp>
      <p:sp>
        <p:nvSpPr>
          <p:cNvPr id="4" name="TextBox 3">
            <a:extLst>
              <a:ext uri="{FF2B5EF4-FFF2-40B4-BE49-F238E27FC236}">
                <a16:creationId xmlns:a16="http://schemas.microsoft.com/office/drawing/2014/main" id="{2440B8AA-40E4-94D3-AACB-99E21143FBBC}"/>
              </a:ext>
            </a:extLst>
          </p:cNvPr>
          <p:cNvSpPr txBox="1"/>
          <p:nvPr/>
        </p:nvSpPr>
        <p:spPr>
          <a:xfrm>
            <a:off x="6865846" y="3335254"/>
            <a:ext cx="4842685" cy="2554545"/>
          </a:xfrm>
          <a:prstGeom prst="rect">
            <a:avLst/>
          </a:prstGeom>
          <a:noFill/>
        </p:spPr>
        <p:txBody>
          <a:bodyPr wrap="square" rtlCol="0">
            <a:spAutoFit/>
          </a:bodyPr>
          <a:lstStyle/>
          <a:p>
            <a:r>
              <a:rPr lang="zh-TW" sz="2000" dirty="0">
                <a:solidFill>
                  <a:schemeClr val="bg1"/>
                </a:solidFill>
                <a:latin typeface="Arial" panose="020B0604020202020204" pitchFamily="34" charset="0"/>
                <a:ea typeface="PMingLiU"/>
                <a:cs typeface="Arial" panose="020B0604020202020204" pitchFamily="34" charset="0"/>
              </a:rPr>
              <a:t>发现贵分会的专长</a:t>
            </a:r>
          </a:p>
          <a:p>
            <a:endParaRPr lang="en-US" altLang="en-US" sz="2000" kern="0" dirty="0">
              <a:solidFill>
                <a:schemeClr val="bg1"/>
              </a:solidFill>
              <a:latin typeface="Arial" panose="020B0604020202020204" pitchFamily="34" charset="0"/>
              <a:cs typeface="Arial" panose="020B0604020202020204" pitchFamily="34" charset="0"/>
            </a:endParaRPr>
          </a:p>
          <a:p>
            <a:r>
              <a:rPr lang="zh-TW" sz="2000" dirty="0">
                <a:solidFill>
                  <a:schemeClr val="bg1"/>
                </a:solidFill>
                <a:latin typeface="Arial" panose="020B0604020202020204" pitchFamily="34" charset="0"/>
                <a:ea typeface="PMingLiU"/>
                <a:cs typeface="Arial" panose="020B0604020202020204" pitchFamily="34" charset="0"/>
              </a:rPr>
              <a:t>SWOT 分析</a:t>
            </a:r>
          </a:p>
          <a:p>
            <a:endParaRPr lang="en-US" altLang="en-US" sz="2000" kern="0" dirty="0">
              <a:solidFill>
                <a:schemeClr val="bg1"/>
              </a:solidFill>
              <a:latin typeface="Arial" panose="020B0604020202020204" pitchFamily="34" charset="0"/>
              <a:cs typeface="Arial" panose="020B0604020202020204" pitchFamily="34" charset="0"/>
            </a:endParaRPr>
          </a:p>
          <a:p>
            <a:r>
              <a:rPr lang="zh-TW" sz="2000" dirty="0">
                <a:solidFill>
                  <a:schemeClr val="bg1"/>
                </a:solidFill>
                <a:latin typeface="Arial" panose="020B0604020202020204" pitchFamily="34" charset="0"/>
                <a:ea typeface="PMingLiU"/>
                <a:cs typeface="Arial" panose="020B0604020202020204" pitchFamily="34" charset="0"/>
              </a:rPr>
              <a:t>SMART目标 </a:t>
            </a:r>
          </a:p>
          <a:p>
            <a:endParaRPr lang="en-US" altLang="en-US" sz="2000" kern="0" dirty="0">
              <a:solidFill>
                <a:schemeClr val="bg1"/>
              </a:solidFill>
              <a:latin typeface="Arial" panose="020B0604020202020204" pitchFamily="34" charset="0"/>
              <a:cs typeface="Arial" panose="020B0604020202020204" pitchFamily="34" charset="0"/>
            </a:endParaRPr>
          </a:p>
          <a:p>
            <a:r>
              <a:rPr lang="zh-TW" sz="2000" dirty="0">
                <a:solidFill>
                  <a:schemeClr val="bg1"/>
                </a:solidFill>
                <a:latin typeface="Arial" panose="020B0604020202020204" pitchFamily="34" charset="0"/>
                <a:ea typeface="PMingLiU"/>
                <a:cs typeface="Arial" panose="020B0604020202020204" pitchFamily="34" charset="0"/>
              </a:rPr>
              <a:t>建立团队、建立愿景、建立计划和建立成功的行动计划</a:t>
            </a:r>
          </a:p>
        </p:txBody>
      </p:sp>
      <p:pic>
        <p:nvPicPr>
          <p:cNvPr id="6" name="Picture 5">
            <a:extLst>
              <a:ext uri="{FF2B5EF4-FFF2-40B4-BE49-F238E27FC236}">
                <a16:creationId xmlns:a16="http://schemas.microsoft.com/office/drawing/2014/main" id="{9DB29EC2-DF20-732D-8878-A70A1805646E}"/>
              </a:ext>
            </a:extLst>
          </p:cNvPr>
          <p:cNvPicPr>
            <a:picLocks noChangeAspect="1"/>
          </p:cNvPicPr>
          <p:nvPr/>
        </p:nvPicPr>
        <p:blipFill>
          <a:blip r:embed="rId4"/>
          <a:stretch>
            <a:fillRect/>
          </a:stretch>
        </p:blipFill>
        <p:spPr>
          <a:xfrm>
            <a:off x="1265890" y="1101687"/>
            <a:ext cx="2954147" cy="3828729"/>
          </a:xfrm>
          <a:prstGeom prst="rect">
            <a:avLst/>
          </a:prstGeom>
          <a:ln w="25400">
            <a:solidFill>
              <a:srgbClr val="002060"/>
            </a:solidFill>
          </a:ln>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6338592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55</a:t>
            </a:fld>
            <a:endParaRPr lang="en-US" sz="1000" dirty="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55</a:t>
            </a:fld>
            <a:endParaRPr lang="en-US" sz="1000" dirty="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684651" y="1022249"/>
            <a:ext cx="4016454" cy="51847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2800" b="1" dirty="0">
                <a:solidFill>
                  <a:schemeClr val="bg1"/>
                </a:solidFill>
                <a:latin typeface="Calibri Light" panose="020F0302020204030204" pitchFamily="34" charset="0"/>
                <a:ea typeface="PMingLiU"/>
                <a:cs typeface="Calibri Light" panose="020F0302020204030204" pitchFamily="34" charset="0"/>
              </a:rPr>
              <a:t>计划未来和实现卓越</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r>
              <a:rPr lang="zh-TW" sz="1200" i="1" dirty="0">
                <a:solidFill>
                  <a:schemeClr val="bg1"/>
                </a:solidFill>
                <a:latin typeface="Calibri Light" panose="020F0302020204030204" pitchFamily="34" charset="0"/>
                <a:ea typeface="PMingLiU"/>
                <a:cs typeface="Calibri Light" panose="020F0302020204030204" pitchFamily="34" charset="0"/>
              </a:rPr>
              <a:t>资源: 分会优质倡议 </a:t>
            </a:r>
          </a:p>
        </p:txBody>
      </p:sp>
      <p:sp>
        <p:nvSpPr>
          <p:cNvPr id="10" name="TextBox 9">
            <a:extLst>
              <a:ext uri="{FF2B5EF4-FFF2-40B4-BE49-F238E27FC236}">
                <a16:creationId xmlns:a16="http://schemas.microsoft.com/office/drawing/2014/main" id="{062E3571-82D4-C56A-0AEE-20FF15E51380}"/>
              </a:ext>
            </a:extLst>
          </p:cNvPr>
          <p:cNvSpPr txBox="1"/>
          <p:nvPr/>
        </p:nvSpPr>
        <p:spPr>
          <a:xfrm>
            <a:off x="6688486" y="4074817"/>
            <a:ext cx="4126085" cy="2308324"/>
          </a:xfrm>
          <a:prstGeom prst="rect">
            <a:avLst/>
          </a:prstGeom>
          <a:noFill/>
        </p:spPr>
        <p:txBody>
          <a:bodyPr wrap="square" rtlCol="0">
            <a:spAutoFit/>
          </a:bodyPr>
          <a:lstStyle/>
          <a:p>
            <a:pPr marL="1149350" lvl="1" indent="-692150"/>
            <a:r>
              <a:rPr lang="zh-TW" sz="1600" dirty="0">
                <a:solidFill>
                  <a:schemeClr val="bg1"/>
                </a:solidFill>
                <a:latin typeface="Calibri Light" panose="020F0302020204030204" pitchFamily="34" charset="0"/>
                <a:ea typeface="PMingLiU"/>
                <a:cs typeface="Calibri Light" panose="020F0302020204030204" pitchFamily="34" charset="0"/>
              </a:rPr>
              <a:t>步骤 1：了解变革的过程和 LCI 前进</a:t>
            </a:r>
          </a:p>
          <a:p>
            <a:pPr lvl="0">
              <a:buChar char="•"/>
            </a:pPr>
            <a:endParaRPr lang="en-US" sz="1600" dirty="0">
              <a:solidFill>
                <a:schemeClr val="bg1"/>
              </a:solidFill>
              <a:latin typeface="Calibri Light" panose="020F0302020204030204" pitchFamily="34" charset="0"/>
              <a:cs typeface="Calibri Light" panose="020F0302020204030204" pitchFamily="34" charset="0"/>
            </a:endParaRPr>
          </a:p>
          <a:p>
            <a:pPr lvl="1"/>
            <a:r>
              <a:rPr lang="zh-TW" sz="1600" dirty="0">
                <a:solidFill>
                  <a:schemeClr val="bg1"/>
                </a:solidFill>
                <a:latin typeface="Calibri Light" panose="020F0302020204030204" pitchFamily="34" charset="0"/>
                <a:ea typeface="PMingLiU"/>
                <a:cs typeface="Calibri Light" panose="020F0302020204030204" pitchFamily="34" charset="0"/>
              </a:rPr>
              <a:t>步骤 2：确定变革的需要</a:t>
            </a:r>
          </a:p>
          <a:p>
            <a:pPr lvl="0"/>
            <a:endParaRPr lang="en-US" sz="1600" dirty="0">
              <a:solidFill>
                <a:schemeClr val="bg1"/>
              </a:solidFill>
              <a:latin typeface="Calibri Light" panose="020F0302020204030204" pitchFamily="34" charset="0"/>
              <a:cs typeface="Calibri Light" panose="020F0302020204030204" pitchFamily="34" charset="0"/>
            </a:endParaRPr>
          </a:p>
          <a:p>
            <a:pPr lvl="1"/>
            <a:r>
              <a:rPr lang="zh-TW" sz="1600" dirty="0">
                <a:solidFill>
                  <a:schemeClr val="bg1"/>
                </a:solidFill>
                <a:latin typeface="Calibri Light" panose="020F0302020204030204" pitchFamily="34" charset="0"/>
                <a:ea typeface="PMingLiU"/>
                <a:cs typeface="Calibri Light" panose="020F0302020204030204" pitchFamily="34" charset="0"/>
              </a:rPr>
              <a:t>步骤 3：设定目标</a:t>
            </a:r>
          </a:p>
          <a:p>
            <a:pPr lvl="0"/>
            <a:endParaRPr lang="en-US" sz="1600" dirty="0">
              <a:solidFill>
                <a:schemeClr val="bg1"/>
              </a:solidFill>
              <a:latin typeface="Calibri Light" panose="020F0302020204030204" pitchFamily="34" charset="0"/>
              <a:cs typeface="Calibri Light" panose="020F0302020204030204" pitchFamily="34" charset="0"/>
            </a:endParaRPr>
          </a:p>
          <a:p>
            <a:pPr lvl="1"/>
            <a:r>
              <a:rPr lang="zh-TW" sz="1600" dirty="0">
                <a:solidFill>
                  <a:schemeClr val="bg1"/>
                </a:solidFill>
                <a:latin typeface="Calibri Light" panose="020F0302020204030204" pitchFamily="34" charset="0"/>
                <a:ea typeface="PMingLiU"/>
                <a:cs typeface="Calibri Light" panose="020F0302020204030204" pitchFamily="34" charset="0"/>
              </a:rPr>
              <a:t>步骤 4：拟定计划</a:t>
            </a:r>
          </a:p>
          <a:p>
            <a:pPr lvl="0"/>
            <a:endParaRPr lang="en-US" sz="1600" dirty="0">
              <a:solidFill>
                <a:schemeClr val="bg1"/>
              </a:solidFill>
              <a:latin typeface="Calibri Light" panose="020F0302020204030204" pitchFamily="34" charset="0"/>
              <a:cs typeface="Calibri Light" panose="020F0302020204030204" pitchFamily="34" charset="0"/>
            </a:endParaRPr>
          </a:p>
          <a:p>
            <a:pPr lvl="1"/>
            <a:r>
              <a:rPr lang="zh-TW" sz="1600" dirty="0">
                <a:solidFill>
                  <a:schemeClr val="bg1"/>
                </a:solidFill>
                <a:latin typeface="Calibri Light" panose="020F0302020204030204" pitchFamily="34" charset="0"/>
                <a:ea typeface="PMingLiU"/>
                <a:cs typeface="Calibri Light" panose="020F0302020204030204" pitchFamily="34" charset="0"/>
              </a:rPr>
              <a:t>步骤 5：实施并保持变革</a:t>
            </a:r>
            <a:endParaRPr lang="en-US" sz="16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2E78A35-222B-97BB-8E83-DB3A7691012E}"/>
              </a:ext>
            </a:extLst>
          </p:cNvPr>
          <p:cNvSpPr/>
          <p:nvPr/>
        </p:nvSpPr>
        <p:spPr>
          <a:xfrm>
            <a:off x="5920978" y="2841705"/>
            <a:ext cx="6096000" cy="646331"/>
          </a:xfrm>
          <a:prstGeom prst="rect">
            <a:avLst/>
          </a:prstGeom>
        </p:spPr>
        <p:txBody>
          <a:bodyPr>
            <a:spAutoFit/>
          </a:bodyPr>
          <a:lstStyle/>
          <a:p>
            <a:pPr algn="ctr"/>
            <a:r>
              <a:rPr lang="zh-TW" i="1" dirty="0">
                <a:solidFill>
                  <a:schemeClr val="bg1"/>
                </a:solidFill>
                <a:latin typeface="Calibri Light" panose="020F0302020204030204" pitchFamily="34" charset="0"/>
                <a:ea typeface="PMingLiU"/>
                <a:cs typeface="Calibri Light" panose="020F0302020204030204" pitchFamily="34" charset="0"/>
              </a:rPr>
              <a:t>此过程大约需要四个小时 </a:t>
            </a:r>
          </a:p>
          <a:p>
            <a:pPr algn="ctr"/>
            <a:r>
              <a:rPr lang="zh-TW" i="1" dirty="0">
                <a:solidFill>
                  <a:schemeClr val="bg1"/>
                </a:solidFill>
                <a:latin typeface="Calibri Light" panose="020F0302020204030204" pitchFamily="34" charset="0"/>
                <a:ea typeface="PMingLiU"/>
                <a:cs typeface="Calibri Light" panose="020F0302020204030204" pitchFamily="34" charset="0"/>
              </a:rPr>
              <a:t>或可以透过一系列的会议进行。  </a:t>
            </a:r>
          </a:p>
        </p:txBody>
      </p:sp>
      <p:pic>
        <p:nvPicPr>
          <p:cNvPr id="3" name="Picture 2">
            <a:extLst>
              <a:ext uri="{FF2B5EF4-FFF2-40B4-BE49-F238E27FC236}">
                <a16:creationId xmlns:a16="http://schemas.microsoft.com/office/drawing/2014/main" id="{09E6E451-25C1-54F7-819F-562A73DA9AAE}"/>
              </a:ext>
            </a:extLst>
          </p:cNvPr>
          <p:cNvPicPr>
            <a:picLocks noChangeAspect="1"/>
          </p:cNvPicPr>
          <p:nvPr/>
        </p:nvPicPr>
        <p:blipFill>
          <a:blip r:embed="rId4"/>
          <a:stretch>
            <a:fillRect/>
          </a:stretch>
        </p:blipFill>
        <p:spPr>
          <a:xfrm>
            <a:off x="781122" y="457275"/>
            <a:ext cx="3468928" cy="4490084"/>
          </a:xfrm>
          <a:prstGeom prst="rect">
            <a:avLst/>
          </a:prstGeom>
          <a:ln w="25400">
            <a:solidFill>
              <a:srgbClr val="002060"/>
            </a:solidFill>
          </a:ln>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17544848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56</a:t>
            </a:fld>
            <a:endParaRPr lang="en-US" sz="1000" dirty="0">
              <a:solidFill>
                <a:srgbClr val="00338D"/>
              </a:solidFill>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56</a:t>
            </a:fld>
            <a:endParaRPr lang="en-US" sz="1000" dirty="0">
              <a:solidFill>
                <a:srgbClr val="00338D"/>
              </a:solidFill>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684651" y="926520"/>
            <a:ext cx="4016454" cy="50422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zh-TW" sz="2800" b="1" dirty="0">
                <a:solidFill>
                  <a:schemeClr val="bg1"/>
                </a:solidFill>
                <a:latin typeface="Calibri Light" panose="020F0302020204030204" pitchFamily="34" charset="0"/>
                <a:ea typeface="PMingLiU"/>
                <a:cs typeface="Calibri Light" panose="020F0302020204030204" pitchFamily="34" charset="0"/>
              </a:rPr>
              <a:t>计划未来和实现卓越</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r>
              <a:rPr lang="zh-TW" sz="1200" i="1" dirty="0">
                <a:solidFill>
                  <a:schemeClr val="bg1"/>
                </a:solidFill>
                <a:latin typeface="Calibri Light" panose="020F0302020204030204" pitchFamily="34" charset="0"/>
                <a:ea typeface="PMingLiU"/>
                <a:cs typeface="Calibri Light" panose="020F0302020204030204" pitchFamily="34" charset="0"/>
              </a:rPr>
              <a:t>资源: 杰出分会奖</a:t>
            </a:r>
          </a:p>
        </p:txBody>
      </p:sp>
      <p:pic>
        <p:nvPicPr>
          <p:cNvPr id="3" name="Picture 2">
            <a:extLst>
              <a:ext uri="{FF2B5EF4-FFF2-40B4-BE49-F238E27FC236}">
                <a16:creationId xmlns:a16="http://schemas.microsoft.com/office/drawing/2014/main" id="{09F3FA49-ECA0-0BA7-6F47-314A364B7428}"/>
              </a:ext>
            </a:extLst>
          </p:cNvPr>
          <p:cNvPicPr>
            <a:picLocks noChangeAspect="1"/>
          </p:cNvPicPr>
          <p:nvPr/>
        </p:nvPicPr>
        <p:blipFill>
          <a:blip r:embed="rId4"/>
          <a:stretch>
            <a:fillRect/>
          </a:stretch>
        </p:blipFill>
        <p:spPr>
          <a:xfrm>
            <a:off x="757922" y="597134"/>
            <a:ext cx="3582575" cy="4321581"/>
          </a:xfrm>
          <a:prstGeom prst="rect">
            <a:avLst/>
          </a:prstGeom>
        </p:spPr>
      </p:pic>
      <p:sp>
        <p:nvSpPr>
          <p:cNvPr id="4" name="TextBox 3">
            <a:extLst>
              <a:ext uri="{FF2B5EF4-FFF2-40B4-BE49-F238E27FC236}">
                <a16:creationId xmlns:a16="http://schemas.microsoft.com/office/drawing/2014/main" id="{D5C11A17-CB0A-575F-5C37-568AD9B64568}"/>
              </a:ext>
            </a:extLst>
          </p:cNvPr>
          <p:cNvSpPr txBox="1"/>
          <p:nvPr/>
        </p:nvSpPr>
        <p:spPr>
          <a:xfrm>
            <a:off x="6568917" y="3250889"/>
            <a:ext cx="5120639" cy="2862322"/>
          </a:xfrm>
          <a:prstGeom prst="rect">
            <a:avLst/>
          </a:prstGeom>
          <a:noFill/>
        </p:spPr>
        <p:txBody>
          <a:bodyPr wrap="square" rtlCol="0">
            <a:spAutoFit/>
          </a:bodyPr>
          <a:lstStyle/>
          <a:p>
            <a:r>
              <a:rPr lang="zh-TW" sz="2000" dirty="0">
                <a:solidFill>
                  <a:schemeClr val="bg1"/>
                </a:solidFill>
                <a:latin typeface="Calibri Light" panose="020F0302020204030204" pitchFamily="34" charset="0"/>
                <a:ea typeface="PMingLiU"/>
                <a:cs typeface="Calibri Light" panose="020F0302020204030204" pitchFamily="34" charset="0"/>
              </a:rPr>
              <a:t>基于以下方面的杰出成就： </a:t>
            </a:r>
          </a:p>
          <a:p>
            <a:endParaRPr lang="en-US" altLang="en-US" sz="2000" kern="0" dirty="0">
              <a:solidFill>
                <a:schemeClr val="bg1"/>
              </a:solidFill>
              <a:latin typeface="Calibri Light" panose="020F0302020204030204" pitchFamily="34" charset="0"/>
              <a:cs typeface="Calibri Light" panose="020F0302020204030204" pitchFamily="34" charset="0"/>
            </a:endParaRPr>
          </a:p>
          <a:p>
            <a:pPr lvl="1"/>
            <a:r>
              <a:rPr lang="zh-TW" sz="2000" dirty="0">
                <a:solidFill>
                  <a:schemeClr val="bg1"/>
                </a:solidFill>
                <a:latin typeface="Calibri Light" panose="020F0302020204030204" pitchFamily="34" charset="0"/>
                <a:ea typeface="PMingLiU"/>
                <a:cs typeface="Calibri Light" panose="020F0302020204030204" pitchFamily="34" charset="0"/>
              </a:rPr>
              <a:t>会员发展</a:t>
            </a:r>
          </a:p>
          <a:p>
            <a:endParaRPr lang="en-US" altLang="en-US" sz="2000" kern="0" dirty="0">
              <a:solidFill>
                <a:schemeClr val="bg1"/>
              </a:solidFill>
              <a:latin typeface="Calibri Light" panose="020F0302020204030204" pitchFamily="34" charset="0"/>
              <a:cs typeface="Calibri Light" panose="020F0302020204030204" pitchFamily="34" charset="0"/>
            </a:endParaRPr>
          </a:p>
          <a:p>
            <a:pPr lvl="1"/>
            <a:r>
              <a:rPr lang="zh-TW" sz="2000" dirty="0">
                <a:solidFill>
                  <a:schemeClr val="bg1"/>
                </a:solidFill>
                <a:latin typeface="Calibri Light" panose="020F0302020204030204" pitchFamily="34" charset="0"/>
                <a:ea typeface="PMingLiU"/>
                <a:cs typeface="Calibri Light" panose="020F0302020204030204" pitchFamily="34" charset="0"/>
              </a:rPr>
              <a:t>服务</a:t>
            </a:r>
          </a:p>
          <a:p>
            <a:endParaRPr lang="en-US" altLang="en-US" sz="2000" kern="0" dirty="0">
              <a:solidFill>
                <a:schemeClr val="bg1"/>
              </a:solidFill>
              <a:latin typeface="Calibri Light" panose="020F0302020204030204" pitchFamily="34" charset="0"/>
              <a:cs typeface="Calibri Light" panose="020F0302020204030204" pitchFamily="34" charset="0"/>
            </a:endParaRPr>
          </a:p>
          <a:p>
            <a:pPr lvl="1"/>
            <a:r>
              <a:rPr lang="zh-TW" sz="2000" dirty="0">
                <a:solidFill>
                  <a:schemeClr val="bg1"/>
                </a:solidFill>
                <a:latin typeface="Calibri Light" panose="020F0302020204030204" pitchFamily="34" charset="0"/>
                <a:ea typeface="PMingLiU"/>
                <a:cs typeface="Calibri Light" panose="020F0302020204030204" pitchFamily="34" charset="0"/>
              </a:rPr>
              <a:t>领导发展及组织的卓越</a:t>
            </a:r>
          </a:p>
          <a:p>
            <a:endParaRPr lang="en-US" altLang="en-US" sz="2000" kern="0" dirty="0">
              <a:solidFill>
                <a:schemeClr val="bg1"/>
              </a:solidFill>
              <a:latin typeface="Calibri Light" panose="020F0302020204030204" pitchFamily="34" charset="0"/>
              <a:cs typeface="Calibri Light" panose="020F0302020204030204" pitchFamily="34" charset="0"/>
            </a:endParaRPr>
          </a:p>
          <a:p>
            <a:pPr lvl="1"/>
            <a:r>
              <a:rPr lang="zh-TW" sz="2000" dirty="0">
                <a:solidFill>
                  <a:schemeClr val="bg1"/>
                </a:solidFill>
                <a:latin typeface="Calibri Light" panose="020F0302020204030204" pitchFamily="34" charset="0"/>
                <a:ea typeface="PMingLiU"/>
                <a:cs typeface="Calibri Light" panose="020F0302020204030204" pitchFamily="34" charset="0"/>
              </a:rPr>
              <a:t>营销</a:t>
            </a:r>
          </a:p>
        </p:txBody>
      </p:sp>
    </p:spTree>
    <p:extLst>
      <p:ext uri="{BB962C8B-B14F-4D97-AF65-F5344CB8AC3E}">
        <p14:creationId xmlns:p14="http://schemas.microsoft.com/office/powerpoint/2010/main" val="24986613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zh-TW" sz="4400" b="1" dirty="0">
                <a:solidFill>
                  <a:schemeClr val="bg1"/>
                </a:solidFill>
                <a:latin typeface="Calibri Light" panose="020F0302020204030204" pitchFamily="34" charset="0"/>
                <a:ea typeface="PMingLiU"/>
                <a:cs typeface="Calibri Light" panose="020F0302020204030204" pitchFamily="34" charset="0"/>
              </a:rPr>
              <a:t>第五部分</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zh-TW" sz="3200" b="1" dirty="0">
                <a:solidFill>
                  <a:schemeClr val="bg1"/>
                </a:solidFill>
                <a:latin typeface="Calibri Light" panose="020F0302020204030204" pitchFamily="34" charset="0"/>
                <a:ea typeface="PMingLiU"/>
                <a:cs typeface="Calibri Light" panose="020F0302020204030204" pitchFamily="34" charset="0"/>
              </a:rPr>
              <a:t>评估分会的需要</a:t>
            </a:r>
          </a:p>
        </p:txBody>
      </p:sp>
    </p:spTree>
    <p:extLst>
      <p:ext uri="{BB962C8B-B14F-4D97-AF65-F5344CB8AC3E}">
        <p14:creationId xmlns:p14="http://schemas.microsoft.com/office/powerpoint/2010/main" val="18014526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C54CD0-3C5D-60BD-0486-6FCE689F6A17}"/>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1" name="Graphic 7">
            <a:extLst>
              <a:ext uri="{FF2B5EF4-FFF2-40B4-BE49-F238E27FC236}">
                <a16:creationId xmlns:a16="http://schemas.microsoft.com/office/drawing/2014/main" id="{B63D581A-9E90-FC97-3630-DA0793BFB972}"/>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99000">
                <a:srgbClr val="00338D"/>
              </a:gs>
            </a:gsLst>
            <a:lin ang="18600000" scaled="0"/>
          </a:gradFill>
          <a:ln w="7938"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533905B2-22D2-D4C4-E0B1-FC9F00B12F8C}"/>
              </a:ext>
            </a:extLst>
          </p:cNvPr>
          <p:cNvSpPr/>
          <p:nvPr/>
        </p:nvSpPr>
        <p:spPr>
          <a:xfrm>
            <a:off x="5334000"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sp>
        <p:nvSpPr>
          <p:cNvPr id="33" name="Page Number - Whit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58</a:t>
            </a:fld>
            <a:endParaRPr lang="en-US" sz="1000" dirty="0">
              <a:solidFill>
                <a:schemeClr val="bg1"/>
              </a:solidFill>
            </a:endParaRPr>
          </a:p>
        </p:txBody>
      </p:sp>
      <p:pic>
        <p:nvPicPr>
          <p:cNvPr id="25" name="Emblem - White" descr="lionlogo_white.eps">
            <a:extLst>
              <a:ext uri="{FF2B5EF4-FFF2-40B4-BE49-F238E27FC236}">
                <a16:creationId xmlns:a16="http://schemas.microsoft.com/office/drawing/2014/main" id="{D88C7B9A-76F4-BF46-B037-CAE4D4BAFA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27567" y="5124048"/>
            <a:ext cx="1107233" cy="1080106"/>
          </a:xfrm>
          <a:prstGeom prst="rect">
            <a:avLst/>
          </a:prstGeom>
        </p:spPr>
      </p:pic>
      <p:sp>
        <p:nvSpPr>
          <p:cNvPr id="4" name="Body Copy">
            <a:extLst>
              <a:ext uri="{FF2B5EF4-FFF2-40B4-BE49-F238E27FC236}">
                <a16:creationId xmlns:a16="http://schemas.microsoft.com/office/drawing/2014/main" id="{71CBDC40-2C7F-25D6-35DC-C2A42AB0FBAD}"/>
              </a:ext>
            </a:extLst>
          </p:cNvPr>
          <p:cNvSpPr txBox="1">
            <a:spLocks/>
          </p:cNvSpPr>
          <p:nvPr/>
        </p:nvSpPr>
        <p:spPr>
          <a:xfrm>
            <a:off x="1206852" y="624223"/>
            <a:ext cx="6196431" cy="67897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600" b="1" dirty="0">
                <a:solidFill>
                  <a:srgbClr val="004E95"/>
                </a:solidFill>
                <a:latin typeface="Calibri Light" panose="020F0302020204030204" pitchFamily="34" charset="0"/>
                <a:ea typeface="PMingLiU"/>
                <a:cs typeface="Calibri Light" panose="020F0302020204030204" pitchFamily="34" charset="0"/>
              </a:rPr>
              <a:t>第五部分:  评估分会的需要</a:t>
            </a:r>
          </a:p>
        </p:txBody>
      </p:sp>
      <p:sp>
        <p:nvSpPr>
          <p:cNvPr id="5" name="Rectangle 4">
            <a:extLst>
              <a:ext uri="{FF2B5EF4-FFF2-40B4-BE49-F238E27FC236}">
                <a16:creationId xmlns:a16="http://schemas.microsoft.com/office/drawing/2014/main" id="{3BF4B371-48AC-4CF3-00C9-4159D82AD823}"/>
              </a:ext>
            </a:extLst>
          </p:cNvPr>
          <p:cNvSpPr/>
          <p:nvPr/>
        </p:nvSpPr>
        <p:spPr>
          <a:xfrm rot="5400000" flipH="1">
            <a:off x="3823038" y="-519100"/>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EDCD7332-CA9C-BB4F-F3D3-CC0CE1FA7FED}"/>
              </a:ext>
            </a:extLst>
          </p:cNvPr>
          <p:cNvSpPr/>
          <p:nvPr/>
        </p:nvSpPr>
        <p:spPr>
          <a:xfrm>
            <a:off x="8437414" y="2318104"/>
            <a:ext cx="3297386" cy="1815882"/>
          </a:xfrm>
          <a:prstGeom prst="rect">
            <a:avLst/>
          </a:prstGeom>
        </p:spPr>
        <p:txBody>
          <a:bodyPr wrap="square">
            <a:spAutoFit/>
          </a:bodyPr>
          <a:lstStyle/>
          <a:p>
            <a:r>
              <a:rPr lang="zh-TW" sz="2800" i="1" dirty="0">
                <a:solidFill>
                  <a:schemeClr val="bg1"/>
                </a:solidFill>
                <a:latin typeface="Calibri Light" panose="020F0302020204030204" pitchFamily="34" charset="0"/>
                <a:ea typeface="PMingLiU"/>
                <a:cs typeface="Calibri Light" panose="020F0302020204030204" pitchFamily="34" charset="0"/>
              </a:rPr>
              <a:t>使用分会评估 (第 35-3</a:t>
            </a:r>
            <a:r>
              <a:rPr lang="en-US" altLang="zh-TW" sz="2800" i="1" dirty="0">
                <a:solidFill>
                  <a:schemeClr val="bg1"/>
                </a:solidFill>
                <a:latin typeface="Calibri Light" panose="020F0302020204030204" pitchFamily="34" charset="0"/>
                <a:ea typeface="PMingLiU"/>
                <a:cs typeface="Calibri Light" panose="020F0302020204030204" pitchFamily="34" charset="0"/>
              </a:rPr>
              <a:t>9</a:t>
            </a:r>
            <a:r>
              <a:rPr lang="zh-TW" sz="2800" i="1" dirty="0">
                <a:solidFill>
                  <a:schemeClr val="bg1"/>
                </a:solidFill>
                <a:latin typeface="Calibri Light" panose="020F0302020204030204" pitchFamily="34" charset="0"/>
                <a:ea typeface="PMingLiU"/>
                <a:cs typeface="Calibri Light" panose="020F0302020204030204" pitchFamily="34" charset="0"/>
              </a:rPr>
              <a:t> 页) 确定分会的需求和需要发展的领域。  </a:t>
            </a:r>
          </a:p>
        </p:txBody>
      </p:sp>
      <p:sp>
        <p:nvSpPr>
          <p:cNvPr id="3" name="TextBox 2">
            <a:extLst>
              <a:ext uri="{FF2B5EF4-FFF2-40B4-BE49-F238E27FC236}">
                <a16:creationId xmlns:a16="http://schemas.microsoft.com/office/drawing/2014/main" id="{69AA5B36-610D-A54B-0D99-4E6F13D6DD04}"/>
              </a:ext>
            </a:extLst>
          </p:cNvPr>
          <p:cNvSpPr txBox="1"/>
          <p:nvPr/>
        </p:nvSpPr>
        <p:spPr>
          <a:xfrm>
            <a:off x="1206852" y="2141801"/>
            <a:ext cx="4372603" cy="378052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TW" sz="1800" dirty="0">
                <a:solidFill>
                  <a:srgbClr val="002060"/>
                </a:solidFill>
                <a:latin typeface="Calibri Light" panose="020F0302020204030204" pitchFamily="34" charset="0"/>
                <a:ea typeface="PMingLiU"/>
                <a:cs typeface="Calibri Light" panose="020F0302020204030204" pitchFamily="34" charset="0"/>
              </a:rPr>
              <a:t>了解分会的责任</a:t>
            </a:r>
          </a:p>
          <a:p>
            <a:pPr marL="342900" indent="-342900">
              <a:lnSpc>
                <a:spcPct val="150000"/>
              </a:lnSpc>
              <a:buFont typeface="Arial" panose="020B0604020202020204" pitchFamily="34" charset="0"/>
              <a:buChar char="•"/>
            </a:pPr>
            <a:r>
              <a:rPr lang="zh-TW" sz="1800" dirty="0">
                <a:solidFill>
                  <a:srgbClr val="002060"/>
                </a:solidFill>
                <a:latin typeface="Calibri Light" panose="020F0302020204030204" pitchFamily="34" charset="0"/>
                <a:ea typeface="PMingLiU"/>
                <a:cs typeface="Calibri Light" panose="020F0302020204030204" pitchFamily="34" charset="0"/>
              </a:rPr>
              <a:t>分会管理</a:t>
            </a:r>
          </a:p>
          <a:p>
            <a:pPr marL="342900" indent="-342900">
              <a:lnSpc>
                <a:spcPct val="150000"/>
              </a:lnSpc>
              <a:buFont typeface="Arial" panose="020B0604020202020204" pitchFamily="34" charset="0"/>
              <a:buChar char="•"/>
            </a:pPr>
            <a:r>
              <a:rPr lang="zh-TW" sz="1800" dirty="0">
                <a:solidFill>
                  <a:srgbClr val="002060"/>
                </a:solidFill>
                <a:latin typeface="Calibri Light" panose="020F0302020204030204" pitchFamily="34" charset="0"/>
                <a:ea typeface="PMingLiU"/>
                <a:cs typeface="Calibri Light" panose="020F0302020204030204" pitchFamily="34" charset="0"/>
              </a:rPr>
              <a:t>服务活动</a:t>
            </a:r>
          </a:p>
          <a:p>
            <a:pPr marL="342900" indent="-342900">
              <a:lnSpc>
                <a:spcPct val="150000"/>
              </a:lnSpc>
              <a:buFont typeface="Arial" panose="020B0604020202020204" pitchFamily="34" charset="0"/>
              <a:buChar char="•"/>
            </a:pPr>
            <a:r>
              <a:rPr lang="zh-TW" sz="1800" dirty="0">
                <a:solidFill>
                  <a:srgbClr val="002060"/>
                </a:solidFill>
                <a:latin typeface="Calibri Light" panose="020F0302020204030204" pitchFamily="34" charset="0"/>
                <a:ea typeface="PMingLiU"/>
                <a:cs typeface="Calibri Light" panose="020F0302020204030204" pitchFamily="34" charset="0"/>
              </a:rPr>
              <a:t>营销</a:t>
            </a:r>
          </a:p>
          <a:p>
            <a:pPr marL="342900" indent="-342900">
              <a:lnSpc>
                <a:spcPct val="150000"/>
              </a:lnSpc>
              <a:buFont typeface="Arial" panose="020B0604020202020204" pitchFamily="34" charset="0"/>
              <a:buChar char="•"/>
            </a:pPr>
            <a:r>
              <a:rPr lang="zh-TW" sz="1800" dirty="0">
                <a:solidFill>
                  <a:srgbClr val="002060"/>
                </a:solidFill>
                <a:latin typeface="Calibri Light" panose="020F0302020204030204" pitchFamily="34" charset="0"/>
                <a:ea typeface="PMingLiU"/>
                <a:cs typeface="Calibri Light" panose="020F0302020204030204" pitchFamily="34" charset="0"/>
              </a:rPr>
              <a:t>狮子会国际基金会 </a:t>
            </a:r>
          </a:p>
          <a:p>
            <a:pPr marL="342900" indent="-342900">
              <a:lnSpc>
                <a:spcPct val="150000"/>
              </a:lnSpc>
              <a:buFont typeface="Arial" panose="020B0604020202020204" pitchFamily="34" charset="0"/>
              <a:buChar char="•"/>
            </a:pPr>
            <a:r>
              <a:rPr lang="zh-TW" sz="1800" dirty="0">
                <a:solidFill>
                  <a:srgbClr val="002060"/>
                </a:solidFill>
                <a:latin typeface="Calibri Light" panose="020F0302020204030204" pitchFamily="34" charset="0"/>
                <a:ea typeface="PMingLiU"/>
                <a:cs typeface="Calibri Light" panose="020F0302020204030204" pitchFamily="34" charset="0"/>
              </a:rPr>
              <a:t>会议</a:t>
            </a:r>
          </a:p>
          <a:p>
            <a:pPr marL="342900" indent="-342900">
              <a:lnSpc>
                <a:spcPct val="150000"/>
              </a:lnSpc>
              <a:buFont typeface="Arial" panose="020B0604020202020204" pitchFamily="34" charset="0"/>
              <a:buChar char="•"/>
            </a:pPr>
            <a:r>
              <a:rPr lang="zh-TW" sz="1800" dirty="0">
                <a:solidFill>
                  <a:srgbClr val="002060"/>
                </a:solidFill>
                <a:latin typeface="Calibri Light" panose="020F0302020204030204" pitchFamily="34" charset="0"/>
                <a:ea typeface="PMingLiU"/>
                <a:cs typeface="Calibri Light" panose="020F0302020204030204" pitchFamily="34" charset="0"/>
              </a:rPr>
              <a:t>会员成长</a:t>
            </a:r>
          </a:p>
          <a:p>
            <a:pPr marL="342900" indent="-342900">
              <a:lnSpc>
                <a:spcPct val="150000"/>
              </a:lnSpc>
              <a:buFont typeface="Arial" panose="020B0604020202020204" pitchFamily="34" charset="0"/>
              <a:buChar char="•"/>
            </a:pPr>
            <a:r>
              <a:rPr lang="zh-TW" sz="1800" dirty="0">
                <a:solidFill>
                  <a:srgbClr val="002060"/>
                </a:solidFill>
                <a:latin typeface="Calibri Light" panose="020F0302020204030204" pitchFamily="34" charset="0"/>
                <a:ea typeface="PMingLiU"/>
                <a:cs typeface="Calibri Light" panose="020F0302020204030204" pitchFamily="34" charset="0"/>
              </a:rPr>
              <a:t>区的支持</a:t>
            </a:r>
          </a:p>
          <a:p>
            <a:pPr marL="342900" indent="-342900">
              <a:lnSpc>
                <a:spcPct val="150000"/>
              </a:lnSpc>
              <a:buFont typeface="Arial" panose="020B0604020202020204" pitchFamily="34" charset="0"/>
              <a:buChar char="•"/>
            </a:pPr>
            <a:r>
              <a:rPr lang="zh-TW" sz="1800" dirty="0">
                <a:solidFill>
                  <a:srgbClr val="002060"/>
                </a:solidFill>
                <a:latin typeface="Calibri Light" panose="020F0302020204030204" pitchFamily="34" charset="0"/>
                <a:ea typeface="PMingLiU"/>
                <a:cs typeface="Calibri Light" panose="020F0302020204030204" pitchFamily="34" charset="0"/>
              </a:rPr>
              <a:t>进一步的领导发展</a:t>
            </a:r>
          </a:p>
        </p:txBody>
      </p:sp>
    </p:spTree>
    <p:extLst>
      <p:ext uri="{BB962C8B-B14F-4D97-AF65-F5344CB8AC3E}">
        <p14:creationId xmlns:p14="http://schemas.microsoft.com/office/powerpoint/2010/main" val="37425406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zh-TW" sz="4400" b="1" dirty="0">
                <a:solidFill>
                  <a:schemeClr val="bg1"/>
                </a:solidFill>
                <a:latin typeface="Calibri Light" panose="020F0302020204030204" pitchFamily="34" charset="0"/>
                <a:ea typeface="PMingLiU"/>
                <a:cs typeface="Calibri Light" panose="020F0302020204030204" pitchFamily="34" charset="0"/>
              </a:rPr>
              <a:t>第六部分</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zh-TW" sz="3200" b="1" dirty="0">
                <a:solidFill>
                  <a:schemeClr val="bg1"/>
                </a:solidFill>
                <a:latin typeface="Calibri Light" panose="020F0302020204030204" pitchFamily="34" charset="0"/>
                <a:ea typeface="PMingLiU"/>
                <a:cs typeface="Calibri Light" panose="020F0302020204030204" pitchFamily="34" charset="0"/>
              </a:rPr>
              <a:t>导狮资源</a:t>
            </a:r>
          </a:p>
        </p:txBody>
      </p:sp>
    </p:spTree>
    <p:extLst>
      <p:ext uri="{BB962C8B-B14F-4D97-AF65-F5344CB8AC3E}">
        <p14:creationId xmlns:p14="http://schemas.microsoft.com/office/powerpoint/2010/main" val="1858421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9" name="Rectangle 8">
            <a:extLst>
              <a:ext uri="{FF2B5EF4-FFF2-40B4-BE49-F238E27FC236}">
                <a16:creationId xmlns:a16="http://schemas.microsoft.com/office/drawing/2014/main" id="{C59EB41B-BDE3-648E-DCA4-7398F0A5E2AF}"/>
              </a:ext>
            </a:extLst>
          </p:cNvPr>
          <p:cNvSpPr/>
          <p:nvPr/>
        </p:nvSpPr>
        <p:spPr>
          <a:xfrm>
            <a:off x="4772916" y="1572603"/>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panose="020B0604020202020204" pitchFamily="34" charset="0"/>
              <a:ea typeface="Arial" charset="0"/>
              <a:cs typeface="Arial" panose="020B0604020202020204" pitchFamily="34" charset="0"/>
            </a:endParaRPr>
          </a:p>
        </p:txBody>
      </p:sp>
      <p:sp>
        <p:nvSpPr>
          <p:cNvPr id="13" name="Title 1">
            <a:extLst>
              <a:ext uri="{FF2B5EF4-FFF2-40B4-BE49-F238E27FC236}">
                <a16:creationId xmlns:a16="http://schemas.microsoft.com/office/drawing/2014/main" id="{1532B378-14BA-E74E-EF01-9FCE7A7251E3}"/>
              </a:ext>
            </a:extLst>
          </p:cNvPr>
          <p:cNvSpPr txBox="1">
            <a:spLocks/>
          </p:cNvSpPr>
          <p:nvPr/>
        </p:nvSpPr>
        <p:spPr>
          <a:xfrm>
            <a:off x="3923382" y="860851"/>
            <a:ext cx="4987354" cy="630875"/>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fontAlgn="auto">
              <a:lnSpc>
                <a:spcPct val="100000"/>
              </a:lnSpc>
              <a:spcBef>
                <a:spcPts val="0"/>
              </a:spcBef>
              <a:spcAft>
                <a:spcPts val="0"/>
              </a:spcAft>
            </a:pPr>
            <a:r>
              <a:rPr lang="zh-TW" sz="3600" dirty="0">
                <a:solidFill>
                  <a:schemeClr val="bg1"/>
                </a:solidFill>
                <a:latin typeface="Calibri Light" panose="020F0302020204030204" pitchFamily="34" charset="0"/>
                <a:ea typeface="PMingLiU"/>
                <a:cs typeface="Calibri Light" panose="020F0302020204030204" pitchFamily="34" charset="0"/>
              </a:rPr>
              <a:t>今天研讨会之课程教材</a:t>
            </a:r>
          </a:p>
        </p:txBody>
      </p:sp>
      <p:sp>
        <p:nvSpPr>
          <p:cNvPr id="14" name="Rectangle 13">
            <a:extLst>
              <a:ext uri="{FF2B5EF4-FFF2-40B4-BE49-F238E27FC236}">
                <a16:creationId xmlns:a16="http://schemas.microsoft.com/office/drawing/2014/main" id="{6EFBA2F1-78AA-3CFA-EF9A-D2E55F02A8A8}"/>
              </a:ext>
            </a:extLst>
          </p:cNvPr>
          <p:cNvSpPr/>
          <p:nvPr/>
        </p:nvSpPr>
        <p:spPr>
          <a:xfrm>
            <a:off x="144662" y="1974461"/>
            <a:ext cx="3778720" cy="3154710"/>
          </a:xfrm>
          <a:prstGeom prst="rect">
            <a:avLst/>
          </a:prstGeom>
          <a:solidFill>
            <a:srgbClr val="0D2240"/>
          </a:solidFill>
          <a:ln w="25400">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marL="111125" lvl="1">
              <a:defRPr/>
            </a:pPr>
            <a:r>
              <a:rPr lang="zh-TW" sz="2000" b="1" u="sng" dirty="0">
                <a:solidFill>
                  <a:srgbClr val="FFC000"/>
                </a:solidFill>
                <a:latin typeface="Calibri Light" panose="020F0302020204030204" pitchFamily="34" charset="0"/>
                <a:ea typeface="PMingLiU"/>
                <a:cs typeface="Calibri Light" panose="020F0302020204030204" pitchFamily="34" charset="0"/>
              </a:rPr>
              <a:t>分会干部工具</a:t>
            </a:r>
          </a:p>
          <a:p>
            <a:pPr marL="182880" lvl="1">
              <a:spcAft>
                <a:spcPts val="600"/>
              </a:spcAft>
              <a:defRPr/>
            </a:pPr>
            <a:endParaRPr lang="en-US" altLang="en-US" sz="800" dirty="0">
              <a:solidFill>
                <a:schemeClr val="bg1"/>
              </a:solidFill>
              <a:latin typeface="HelveticaNeueLT Std Lt" panose="020B0403020202020204" pitchFamily="34" charset="0"/>
              <a:cs typeface="Arial" panose="020B0604020202020204" pitchFamily="34" charset="0"/>
            </a:endParaRPr>
          </a:p>
          <a:p>
            <a:pPr marL="182880" lvl="1">
              <a:spcAft>
                <a:spcPts val="600"/>
              </a:spcAft>
              <a:defRPr/>
            </a:pPr>
            <a:r>
              <a:rPr lang="zh-TW" sz="1400" dirty="0">
                <a:solidFill>
                  <a:schemeClr val="bg1"/>
                </a:solidFill>
                <a:latin typeface="Calibri Light" panose="020F0302020204030204" pitchFamily="34" charset="0"/>
                <a:ea typeface="PMingLiU"/>
                <a:cs typeface="Calibri Light" panose="020F0302020204030204" pitchFamily="34" charset="0"/>
              </a:rPr>
              <a:t>标准分会结构 </a:t>
            </a:r>
          </a:p>
          <a:p>
            <a:pPr marL="182880" lvl="1">
              <a:spcAft>
                <a:spcPts val="600"/>
              </a:spcAft>
              <a:defRPr/>
            </a:pPr>
            <a:r>
              <a:rPr lang="zh-TW" sz="1400" dirty="0">
                <a:solidFill>
                  <a:schemeClr val="bg1"/>
                </a:solidFill>
                <a:latin typeface="Calibri Light" panose="020F0302020204030204" pitchFamily="34" charset="0"/>
                <a:ea typeface="PMingLiU"/>
                <a:cs typeface="Calibri Light" panose="020F0302020204030204" pitchFamily="34" charset="0"/>
              </a:rPr>
              <a:t>标准版分会宪章及附则</a:t>
            </a:r>
          </a:p>
          <a:p>
            <a:pPr marL="182880" lvl="1">
              <a:spcAft>
                <a:spcPts val="600"/>
              </a:spcAft>
              <a:defRPr/>
            </a:pPr>
            <a:r>
              <a:rPr lang="zh-TW" sz="1400" dirty="0">
                <a:solidFill>
                  <a:schemeClr val="bg1"/>
                </a:solidFill>
                <a:latin typeface="Calibri Light" panose="020F0302020204030204" pitchFamily="34" charset="0"/>
                <a:ea typeface="PMingLiU"/>
                <a:cs typeface="Calibri Light" panose="020F0302020204030204" pitchFamily="34" charset="0"/>
              </a:rPr>
              <a:t>分会会长/第一副会长电子书 </a:t>
            </a:r>
          </a:p>
          <a:p>
            <a:pPr marL="182880" lvl="1">
              <a:spcAft>
                <a:spcPts val="600"/>
              </a:spcAft>
              <a:defRPr/>
            </a:pPr>
            <a:r>
              <a:rPr lang="zh-TW" sz="1400" dirty="0">
                <a:solidFill>
                  <a:schemeClr val="bg1"/>
                </a:solidFill>
                <a:latin typeface="Calibri Light" panose="020F0302020204030204" pitchFamily="34" charset="0"/>
                <a:ea typeface="PMingLiU"/>
                <a:cs typeface="Calibri Light" panose="020F0302020204030204" pitchFamily="34" charset="0"/>
              </a:rPr>
              <a:t>分会秘书电子书 </a:t>
            </a:r>
          </a:p>
          <a:p>
            <a:pPr marL="182880" lvl="1">
              <a:spcAft>
                <a:spcPts val="600"/>
              </a:spcAft>
              <a:defRPr/>
            </a:pPr>
            <a:r>
              <a:rPr lang="zh-TW" sz="1400" dirty="0">
                <a:solidFill>
                  <a:schemeClr val="bg1"/>
                </a:solidFill>
                <a:latin typeface="Calibri Light" panose="020F0302020204030204" pitchFamily="34" charset="0"/>
                <a:ea typeface="PMingLiU"/>
                <a:cs typeface="Calibri Light" panose="020F0302020204030204" pitchFamily="34" charset="0"/>
              </a:rPr>
              <a:t>分会财务长电子书 </a:t>
            </a:r>
          </a:p>
          <a:p>
            <a:pPr marL="182880" lvl="1">
              <a:spcAft>
                <a:spcPts val="600"/>
              </a:spcAft>
              <a:defRPr/>
            </a:pPr>
            <a:r>
              <a:rPr lang="zh-TW" sz="1400" dirty="0">
                <a:solidFill>
                  <a:schemeClr val="bg1"/>
                </a:solidFill>
                <a:latin typeface="Calibri Light" panose="020F0302020204030204" pitchFamily="34" charset="0"/>
                <a:ea typeface="PMingLiU"/>
                <a:cs typeface="Calibri Light" panose="020F0302020204030204" pitchFamily="34" charset="0"/>
              </a:rPr>
              <a:t>分会会员发展主席电子书</a:t>
            </a:r>
          </a:p>
          <a:p>
            <a:pPr marL="182880" lvl="1">
              <a:spcAft>
                <a:spcPts val="600"/>
              </a:spcAft>
              <a:defRPr/>
            </a:pPr>
            <a:r>
              <a:rPr lang="zh-TW" sz="1400" dirty="0">
                <a:solidFill>
                  <a:schemeClr val="bg1"/>
                </a:solidFill>
                <a:latin typeface="Calibri Light" panose="020F0302020204030204" pitchFamily="34" charset="0"/>
                <a:ea typeface="PMingLiU"/>
                <a:cs typeface="Calibri Light" panose="020F0302020204030204" pitchFamily="34" charset="0"/>
              </a:rPr>
              <a:t>分会服务主席电子书</a:t>
            </a:r>
          </a:p>
          <a:p>
            <a:pPr marL="182880" lvl="1">
              <a:spcAft>
                <a:spcPts val="600"/>
              </a:spcAft>
              <a:defRPr/>
            </a:pPr>
            <a:r>
              <a:rPr lang="zh-TW" sz="1400" dirty="0">
                <a:solidFill>
                  <a:schemeClr val="bg1"/>
                </a:solidFill>
                <a:latin typeface="Calibri Light" panose="020F0302020204030204" pitchFamily="34" charset="0"/>
                <a:ea typeface="PMingLiU"/>
                <a:cs typeface="Calibri Light" panose="020F0302020204030204" pitchFamily="34" charset="0"/>
              </a:rPr>
              <a:t>分会营销主席指南</a:t>
            </a:r>
          </a:p>
          <a:p>
            <a:pPr marL="182880" lvl="1">
              <a:spcAft>
                <a:spcPts val="600"/>
              </a:spcAft>
              <a:defRPr/>
            </a:pPr>
            <a:r>
              <a:rPr lang="zh-TW" sz="1400" dirty="0">
                <a:solidFill>
                  <a:schemeClr val="bg1"/>
                </a:solidFill>
                <a:latin typeface="Calibri Light" panose="020F0302020204030204" pitchFamily="34" charset="0"/>
                <a:ea typeface="PMingLiU"/>
                <a:cs typeface="Calibri Light" panose="020F0302020204030204" pitchFamily="34" charset="0"/>
              </a:rPr>
              <a:t>分会干部就职</a:t>
            </a:r>
          </a:p>
        </p:txBody>
      </p:sp>
      <p:sp>
        <p:nvSpPr>
          <p:cNvPr id="15" name="TextBox 14">
            <a:extLst>
              <a:ext uri="{FF2B5EF4-FFF2-40B4-BE49-F238E27FC236}">
                <a16:creationId xmlns:a16="http://schemas.microsoft.com/office/drawing/2014/main" id="{21BA2B4C-6FDF-E3AC-EFDA-3A4EA19E7D0C}"/>
              </a:ext>
            </a:extLst>
          </p:cNvPr>
          <p:cNvSpPr txBox="1"/>
          <p:nvPr/>
        </p:nvSpPr>
        <p:spPr>
          <a:xfrm>
            <a:off x="4133545" y="4518864"/>
            <a:ext cx="3470904" cy="1985159"/>
          </a:xfrm>
          <a:prstGeom prst="rect">
            <a:avLst/>
          </a:prstGeom>
          <a:solidFill>
            <a:srgbClr val="0D2240"/>
          </a:solidFill>
          <a:ln w="25400">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marL="111125" lvl="1">
              <a:defRPr/>
            </a:pPr>
            <a:r>
              <a:rPr lang="zh-TW" sz="2000" b="1" u="sng" dirty="0">
                <a:solidFill>
                  <a:srgbClr val="FFC000"/>
                </a:solidFill>
                <a:latin typeface="Calibri Light" panose="020F0302020204030204" pitchFamily="34" charset="0"/>
                <a:ea typeface="PMingLiU"/>
                <a:cs typeface="Calibri Light" panose="020F0302020204030204" pitchFamily="34" charset="0"/>
              </a:rPr>
              <a:t>学员的导狮工具</a:t>
            </a:r>
          </a:p>
          <a:p>
            <a:pPr marL="182880" lvl="1">
              <a:spcAft>
                <a:spcPts val="600"/>
              </a:spcAft>
              <a:defRPr/>
            </a:pPr>
            <a:endParaRPr lang="en-US" altLang="en-US" sz="800" dirty="0">
              <a:solidFill>
                <a:schemeClr val="bg1"/>
              </a:solidFill>
              <a:latin typeface="Calibri Light" panose="020F0302020204030204" pitchFamily="34" charset="0"/>
              <a:cs typeface="Calibri Light" panose="020F0302020204030204" pitchFamily="34" charset="0"/>
            </a:endParaRPr>
          </a:p>
          <a:p>
            <a:pPr marL="182880" lvl="1">
              <a:spcAft>
                <a:spcPts val="600"/>
              </a:spcAft>
              <a:defRPr/>
            </a:pPr>
            <a:r>
              <a:rPr lang="zh-TW" sz="1400" dirty="0">
                <a:solidFill>
                  <a:schemeClr val="bg1"/>
                </a:solidFill>
                <a:latin typeface="Calibri Light" panose="020F0302020204030204" pitchFamily="34" charset="0"/>
                <a:ea typeface="PMingLiU"/>
                <a:cs typeface="Calibri Light" panose="020F0302020204030204" pitchFamily="34" charset="0"/>
              </a:rPr>
              <a:t>授证夜筹划指南  </a:t>
            </a:r>
          </a:p>
          <a:p>
            <a:pPr marL="182880" lvl="1">
              <a:spcAft>
                <a:spcPts val="600"/>
              </a:spcAft>
              <a:defRPr/>
            </a:pPr>
            <a:r>
              <a:rPr lang="zh-TW" sz="1400" dirty="0">
                <a:solidFill>
                  <a:schemeClr val="bg1"/>
                </a:solidFill>
                <a:latin typeface="Calibri Light" panose="020F0302020204030204" pitchFamily="34" charset="0"/>
                <a:ea typeface="PMingLiU"/>
                <a:cs typeface="Calibri Light" panose="020F0302020204030204" pitchFamily="34" charset="0"/>
              </a:rPr>
              <a:t>认证导狮课程工作簿 </a:t>
            </a:r>
          </a:p>
          <a:p>
            <a:pPr marL="182880" lvl="1">
              <a:spcAft>
                <a:spcPts val="600"/>
              </a:spcAft>
              <a:defRPr/>
            </a:pPr>
            <a:r>
              <a:rPr lang="zh-TW" sz="1400" dirty="0">
                <a:solidFill>
                  <a:schemeClr val="bg1"/>
                </a:solidFill>
                <a:latin typeface="Calibri Light" panose="020F0302020204030204" pitchFamily="34" charset="0"/>
                <a:ea typeface="PMingLiU"/>
                <a:cs typeface="Calibri Light" panose="020F0302020204030204" pitchFamily="34" charset="0"/>
              </a:rPr>
              <a:t>认证导狮重建评估表 </a:t>
            </a:r>
          </a:p>
          <a:p>
            <a:pPr marL="182880" lvl="1">
              <a:spcAft>
                <a:spcPts val="600"/>
              </a:spcAft>
              <a:defRPr/>
            </a:pPr>
            <a:r>
              <a:rPr lang="zh-TW" sz="1400" dirty="0">
                <a:solidFill>
                  <a:schemeClr val="bg1"/>
                </a:solidFill>
                <a:latin typeface="Calibri Light" panose="020F0302020204030204" pitchFamily="34" charset="0"/>
                <a:ea typeface="PMingLiU"/>
                <a:cs typeface="Calibri Light" panose="020F0302020204030204" pitchFamily="34" charset="0"/>
              </a:rPr>
              <a:t>指派导狮表格 </a:t>
            </a:r>
          </a:p>
          <a:p>
            <a:pPr marL="182880" lvl="1">
              <a:spcAft>
                <a:spcPts val="600"/>
              </a:spcAft>
              <a:defRPr/>
            </a:pPr>
            <a:endParaRPr lang="en-US" altLang="en-US" sz="1400" dirty="0">
              <a:solidFill>
                <a:schemeClr val="bg1"/>
              </a:solidFill>
              <a:latin typeface="HelveticaNeueLT Std Lt" panose="020B0403020202020204" pitchFamily="34" charset="0"/>
              <a:cs typeface="Arial" panose="020B0604020202020204" pitchFamily="34" charset="0"/>
            </a:endParaRPr>
          </a:p>
        </p:txBody>
      </p:sp>
      <p:sp>
        <p:nvSpPr>
          <p:cNvPr id="16" name="Content Placeholder 5">
            <a:extLst>
              <a:ext uri="{FF2B5EF4-FFF2-40B4-BE49-F238E27FC236}">
                <a16:creationId xmlns:a16="http://schemas.microsoft.com/office/drawing/2014/main" id="{E5D3BC59-C3AB-D81A-72DE-BFC07B2B515F}"/>
              </a:ext>
            </a:extLst>
          </p:cNvPr>
          <p:cNvSpPr txBox="1">
            <a:spLocks/>
          </p:cNvSpPr>
          <p:nvPr/>
        </p:nvSpPr>
        <p:spPr>
          <a:xfrm>
            <a:off x="5476396" y="2013430"/>
            <a:ext cx="3704927" cy="1692771"/>
          </a:xfrm>
          <a:prstGeom prst="rect">
            <a:avLst/>
          </a:prstGeom>
          <a:solidFill>
            <a:srgbClr val="0D2240"/>
          </a:solidFill>
          <a:ln w="25400" cap="flat" cmpd="sng" algn="ctr">
            <a:noFill/>
            <a:prstDash val="soli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lvl1pPr marL="172637" indent="-172637" algn="l" rtl="0" eaLnBrk="1" fontAlgn="base" hangingPunct="1">
              <a:spcBef>
                <a:spcPct val="20000"/>
              </a:spcBef>
              <a:spcAft>
                <a:spcPct val="0"/>
              </a:spcAft>
              <a:buFont typeface="Arial" pitchFamily="34" charset="0"/>
              <a:buChar char="•"/>
              <a:defRPr sz="1350">
                <a:solidFill>
                  <a:schemeClr val="dk1"/>
                </a:solidFill>
                <a:latin typeface="+mn-lt"/>
                <a:ea typeface="+mn-ea"/>
                <a:cs typeface="+mn-cs"/>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dk1"/>
                </a:solidFill>
                <a:latin typeface="+mn-lt"/>
                <a:ea typeface="+mn-ea"/>
                <a:cs typeface="+mn-cs"/>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dk1"/>
                </a:solidFill>
                <a:latin typeface="+mn-lt"/>
                <a:ea typeface="+mn-ea"/>
                <a:cs typeface="+mn-cs"/>
              </a:defRPr>
            </a:lvl3pPr>
            <a:lvl4pPr marL="1198930" indent="-170256" algn="l" rtl="0" eaLnBrk="1" fontAlgn="base" hangingPunct="1">
              <a:spcBef>
                <a:spcPct val="20000"/>
              </a:spcBef>
              <a:spcAft>
                <a:spcPct val="0"/>
              </a:spcAft>
              <a:buFont typeface="Arial" pitchFamily="34" charset="0"/>
              <a:buChar char="▫"/>
              <a:defRPr>
                <a:solidFill>
                  <a:schemeClr val="dk1"/>
                </a:solidFill>
                <a:latin typeface="+mn-lt"/>
                <a:ea typeface="+mn-ea"/>
                <a:cs typeface="+mn-cs"/>
              </a:defRPr>
            </a:lvl4pPr>
            <a:lvl5pPr marL="1544203" indent="-172637" algn="l" rtl="0" eaLnBrk="1" fontAlgn="base" hangingPunct="1">
              <a:spcBef>
                <a:spcPct val="20000"/>
              </a:spcBef>
              <a:spcAft>
                <a:spcPct val="0"/>
              </a:spcAft>
              <a:buFont typeface="Arial" pitchFamily="34" charset="0"/>
              <a:buChar char="◦"/>
              <a:defRPr sz="1200">
                <a:solidFill>
                  <a:schemeClr val="dk1"/>
                </a:solidFill>
                <a:latin typeface="+mn-lt"/>
                <a:ea typeface="+mn-ea"/>
                <a:cs typeface="+mn-cs"/>
              </a:defRPr>
            </a:lvl5pPr>
            <a:lvl6pPr marL="1714457" algn="l" rtl="0" eaLnBrk="1" fontAlgn="base" hangingPunct="1">
              <a:spcBef>
                <a:spcPct val="20000"/>
              </a:spcBef>
              <a:spcAft>
                <a:spcPct val="0"/>
              </a:spcAft>
              <a:buChar char="»"/>
              <a:defRPr sz="1800">
                <a:solidFill>
                  <a:schemeClr val="dk1"/>
                </a:solidFill>
                <a:latin typeface="+mn-lt"/>
                <a:ea typeface="+mn-ea"/>
                <a:cs typeface="+mn-cs"/>
              </a:defRPr>
            </a:lvl6pPr>
            <a:lvl7pPr marL="2057348" algn="l" rtl="0" eaLnBrk="1" fontAlgn="base" hangingPunct="1">
              <a:spcBef>
                <a:spcPct val="20000"/>
              </a:spcBef>
              <a:spcAft>
                <a:spcPct val="0"/>
              </a:spcAft>
              <a:buChar char="»"/>
              <a:defRPr sz="1800">
                <a:solidFill>
                  <a:schemeClr val="dk1"/>
                </a:solidFill>
                <a:latin typeface="+mn-lt"/>
                <a:ea typeface="+mn-ea"/>
                <a:cs typeface="+mn-cs"/>
              </a:defRPr>
            </a:lvl7pPr>
            <a:lvl8pPr marL="2400240" algn="l" rtl="0" eaLnBrk="1" fontAlgn="base" hangingPunct="1">
              <a:spcBef>
                <a:spcPct val="20000"/>
              </a:spcBef>
              <a:spcAft>
                <a:spcPct val="0"/>
              </a:spcAft>
              <a:buChar char="»"/>
              <a:defRPr sz="1800">
                <a:solidFill>
                  <a:schemeClr val="dk1"/>
                </a:solidFill>
                <a:latin typeface="+mn-lt"/>
                <a:ea typeface="+mn-ea"/>
                <a:cs typeface="+mn-cs"/>
              </a:defRPr>
            </a:lvl8pPr>
            <a:lvl9pPr marL="2743132" algn="l" rtl="0" eaLnBrk="1" fontAlgn="base" hangingPunct="1">
              <a:spcBef>
                <a:spcPct val="20000"/>
              </a:spcBef>
              <a:spcAft>
                <a:spcPct val="0"/>
              </a:spcAft>
              <a:buChar char="»"/>
              <a:defRPr sz="1800">
                <a:solidFill>
                  <a:schemeClr val="dk1"/>
                </a:solidFill>
                <a:latin typeface="+mn-lt"/>
                <a:ea typeface="+mn-ea"/>
                <a:cs typeface="+mn-cs"/>
              </a:defRPr>
            </a:lvl9pPr>
          </a:lstStyle>
          <a:p>
            <a:pPr marL="111125" lvl="1" indent="0">
              <a:spcBef>
                <a:spcPct val="0"/>
              </a:spcBef>
              <a:buNone/>
              <a:defRPr/>
            </a:pPr>
            <a:r>
              <a:rPr lang="zh-TW" sz="2000" b="1" u="sng" dirty="0">
                <a:solidFill>
                  <a:srgbClr val="FFC000"/>
                </a:solidFill>
                <a:latin typeface="Calibri Light" panose="020F0302020204030204" pitchFamily="34" charset="0"/>
                <a:ea typeface="PMingLiU"/>
                <a:cs typeface="Calibri Light" panose="020F0302020204030204" pitchFamily="34" charset="0"/>
              </a:rPr>
              <a:t>分会质量工具</a:t>
            </a:r>
          </a:p>
          <a:p>
            <a:pPr marL="182880" lvl="1" indent="0">
              <a:spcBef>
                <a:spcPct val="0"/>
              </a:spcBef>
              <a:spcAft>
                <a:spcPts val="600"/>
              </a:spcAft>
              <a:buNone/>
            </a:pPr>
            <a:endParaRPr lang="en-US" altLang="en-US" sz="800" b="1" u="sng" dirty="0">
              <a:solidFill>
                <a:schemeClr val="bg1"/>
              </a:solidFill>
              <a:latin typeface="Calibri Light" panose="020F0302020204030204" pitchFamily="34" charset="0"/>
              <a:cs typeface="Calibri Light" panose="020F0302020204030204" pitchFamily="34" charset="0"/>
            </a:endParaRPr>
          </a:p>
          <a:p>
            <a:pPr marL="182880" lvl="1" indent="0">
              <a:spcBef>
                <a:spcPct val="0"/>
              </a:spcBef>
              <a:spcAft>
                <a:spcPts val="600"/>
              </a:spcAft>
              <a:buNone/>
              <a:defRPr/>
            </a:pPr>
            <a:r>
              <a:rPr lang="zh-TW" sz="1400" dirty="0">
                <a:solidFill>
                  <a:schemeClr val="bg1"/>
                </a:solidFill>
                <a:latin typeface="Calibri Light" panose="020F0302020204030204" pitchFamily="34" charset="0"/>
                <a:ea typeface="PMingLiU"/>
                <a:cs typeface="Calibri Light" panose="020F0302020204030204" pitchFamily="34" charset="0"/>
              </a:rPr>
              <a:t>财务透明的最佳实践 </a:t>
            </a:r>
          </a:p>
          <a:p>
            <a:pPr marL="182880" lvl="1" indent="0">
              <a:spcBef>
                <a:spcPct val="0"/>
              </a:spcBef>
              <a:spcAft>
                <a:spcPts val="600"/>
              </a:spcAft>
              <a:buNone/>
              <a:defRPr/>
            </a:pPr>
            <a:r>
              <a:rPr lang="zh-TW" sz="1400" dirty="0">
                <a:solidFill>
                  <a:schemeClr val="bg1"/>
                </a:solidFill>
                <a:latin typeface="Calibri Light" panose="020F0302020204030204" pitchFamily="34" charset="0"/>
                <a:ea typeface="PMingLiU"/>
                <a:cs typeface="Calibri Light" panose="020F0302020204030204" pitchFamily="34" charset="0"/>
              </a:rPr>
              <a:t>为分会的成功做好计划</a:t>
            </a:r>
          </a:p>
          <a:p>
            <a:pPr marL="182880" lvl="1" indent="0">
              <a:spcBef>
                <a:spcPct val="0"/>
              </a:spcBef>
              <a:spcAft>
                <a:spcPts val="600"/>
              </a:spcAft>
              <a:buNone/>
              <a:defRPr/>
            </a:pPr>
            <a:r>
              <a:rPr lang="zh-TW" sz="1400" dirty="0">
                <a:solidFill>
                  <a:schemeClr val="bg1"/>
                </a:solidFill>
                <a:latin typeface="Calibri Light" panose="020F0302020204030204" pitchFamily="34" charset="0"/>
                <a:ea typeface="PMingLiU"/>
                <a:cs typeface="Calibri Light" panose="020F0302020204030204" pitchFamily="34" charset="0"/>
              </a:rPr>
              <a:t>分会优质倡议 </a:t>
            </a:r>
          </a:p>
          <a:p>
            <a:pPr marL="182880" lvl="1" indent="0">
              <a:spcBef>
                <a:spcPct val="0"/>
              </a:spcBef>
              <a:spcAft>
                <a:spcPts val="600"/>
              </a:spcAft>
              <a:buNone/>
              <a:defRPr/>
            </a:pPr>
            <a:r>
              <a:rPr lang="zh-TW" sz="1400" dirty="0">
                <a:solidFill>
                  <a:schemeClr val="bg1"/>
                </a:solidFill>
                <a:latin typeface="Calibri Light" panose="020F0302020204030204" pitchFamily="34" charset="0"/>
                <a:ea typeface="PMingLiU"/>
                <a:cs typeface="Calibri Light" panose="020F0302020204030204" pitchFamily="34" charset="0"/>
              </a:rPr>
              <a:t>您的分会，您的方式！ </a:t>
            </a:r>
          </a:p>
        </p:txBody>
      </p:sp>
      <p:sp>
        <p:nvSpPr>
          <p:cNvPr id="17" name="Content Placeholder 5">
            <a:extLst>
              <a:ext uri="{FF2B5EF4-FFF2-40B4-BE49-F238E27FC236}">
                <a16:creationId xmlns:a16="http://schemas.microsoft.com/office/drawing/2014/main" id="{D004330E-523A-63D0-1CD3-2FB58BAE518E}"/>
              </a:ext>
            </a:extLst>
          </p:cNvPr>
          <p:cNvSpPr txBox="1">
            <a:spLocks/>
          </p:cNvSpPr>
          <p:nvPr/>
        </p:nvSpPr>
        <p:spPr bwMode="auto">
          <a:xfrm>
            <a:off x="8085858" y="4227906"/>
            <a:ext cx="3778720" cy="1692771"/>
          </a:xfrm>
          <a:prstGeom prst="rect">
            <a:avLst/>
          </a:prstGeom>
          <a:solidFill>
            <a:srgbClr val="0D2240"/>
          </a:solidFill>
          <a:ln w="25400">
            <a:no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Lst>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2pPr marL="111125" lvl="1">
              <a:defRPr sz="1400" b="1" u="sng">
                <a:solidFill>
                  <a:prstClr val="black"/>
                </a:solidFill>
                <a:latin typeface="Calibri Light" panose="020F0302020204030204" pitchFamily="34" charset="0"/>
              </a:defRPr>
            </a:lvl2pPr>
          </a:lstStyle>
          <a:p>
            <a:pPr lvl="1"/>
            <a:r>
              <a:rPr lang="zh-TW" sz="2000" dirty="0">
                <a:solidFill>
                  <a:srgbClr val="FFC000"/>
                </a:solidFill>
                <a:cs typeface="Calibri Light" panose="020F0302020204030204" pitchFamily="34" charset="0"/>
              </a:rPr>
              <a:t>分会会员发展及方案规划</a:t>
            </a:r>
          </a:p>
          <a:p>
            <a:pPr marL="182880" lvl="1">
              <a:spcAft>
                <a:spcPts val="600"/>
              </a:spcAft>
            </a:pPr>
            <a:endParaRPr lang="en-US" altLang="en-US" sz="800" dirty="0">
              <a:solidFill>
                <a:schemeClr val="bg1"/>
              </a:solidFill>
              <a:cs typeface="Calibri Light" panose="020F0302020204030204" pitchFamily="34" charset="0"/>
            </a:endParaRPr>
          </a:p>
          <a:p>
            <a:pPr marL="182880" lvl="1">
              <a:spcAft>
                <a:spcPts val="600"/>
              </a:spcAft>
            </a:pPr>
            <a:r>
              <a:rPr lang="zh-TW" b="0" u="none" dirty="0">
                <a:solidFill>
                  <a:schemeClr val="bg1"/>
                </a:solidFill>
                <a:cs typeface="Calibri Light" panose="020F0302020204030204" pitchFamily="34" charset="0"/>
              </a:rPr>
              <a:t>新会员讲习指南 </a:t>
            </a:r>
          </a:p>
          <a:p>
            <a:pPr marL="182880" lvl="1">
              <a:spcAft>
                <a:spcPts val="600"/>
              </a:spcAft>
            </a:pPr>
            <a:r>
              <a:rPr lang="zh-TW" b="0" u="none" dirty="0">
                <a:solidFill>
                  <a:schemeClr val="bg1"/>
                </a:solidFill>
                <a:cs typeface="Calibri Light" panose="020F0302020204030204" pitchFamily="34" charset="0"/>
              </a:rPr>
              <a:t>狮子会社区需求评估 </a:t>
            </a:r>
          </a:p>
          <a:p>
            <a:pPr marL="182880" lvl="1">
              <a:spcAft>
                <a:spcPts val="600"/>
              </a:spcAft>
            </a:pPr>
            <a:r>
              <a:rPr lang="zh-TW" b="0" u="none" dirty="0">
                <a:solidFill>
                  <a:schemeClr val="bg1"/>
                </a:solidFill>
                <a:cs typeface="Calibri Light" panose="020F0302020204030204" pitchFamily="34" charset="0"/>
              </a:rPr>
              <a:t>付诸实现：  分会方案发展指南</a:t>
            </a:r>
          </a:p>
          <a:p>
            <a:pPr marL="182880" lvl="1">
              <a:spcAft>
                <a:spcPts val="600"/>
              </a:spcAft>
            </a:pPr>
            <a:r>
              <a:rPr lang="zh-TW" b="0" u="none" dirty="0">
                <a:solidFill>
                  <a:schemeClr val="bg1"/>
                </a:solidFill>
                <a:cs typeface="Calibri Light" panose="020F0302020204030204" pitchFamily="34" charset="0"/>
              </a:rPr>
              <a:t>新会员入会仪式</a:t>
            </a:r>
          </a:p>
        </p:txBody>
      </p:sp>
    </p:spTree>
    <p:extLst>
      <p:ext uri="{BB962C8B-B14F-4D97-AF65-F5344CB8AC3E}">
        <p14:creationId xmlns:p14="http://schemas.microsoft.com/office/powerpoint/2010/main" val="7603468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1987"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60</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8EBB83C9-DBDA-C534-7975-E134B93D9B84}"/>
              </a:ext>
            </a:extLst>
          </p:cNvPr>
          <p:cNvSpPr/>
          <p:nvPr/>
        </p:nvSpPr>
        <p:spPr>
          <a:xfrm>
            <a:off x="377091" y="135838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50B5487A-F1B7-02F1-10F9-C53E4D609493}"/>
              </a:ext>
            </a:extLst>
          </p:cNvPr>
          <p:cNvSpPr txBox="1">
            <a:spLocks/>
          </p:cNvSpPr>
          <p:nvPr/>
        </p:nvSpPr>
        <p:spPr>
          <a:xfrm>
            <a:off x="246352" y="829166"/>
            <a:ext cx="7902663" cy="61516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b="1" dirty="0">
                <a:solidFill>
                  <a:schemeClr val="bg1"/>
                </a:solidFill>
                <a:latin typeface="HelveticaNeueLT Std Lt" panose="020B0403020202020204" pitchFamily="34" charset="0"/>
                <a:ea typeface="PMingLiU"/>
                <a:cs typeface="Arial" panose="020B0604020202020204" pitchFamily="34" charset="0"/>
              </a:rPr>
              <a:t>每月评估贵分会的健康状况！</a:t>
            </a:r>
          </a:p>
        </p:txBody>
      </p:sp>
      <p:sp>
        <p:nvSpPr>
          <p:cNvPr id="2" name="Background - Solid">
            <a:extLst>
              <a:ext uri="{FF2B5EF4-FFF2-40B4-BE49-F238E27FC236}">
                <a16:creationId xmlns:a16="http://schemas.microsoft.com/office/drawing/2014/main" id="{DA21EFFE-F601-534A-1B5F-94632F808973}"/>
              </a:ext>
            </a:extLst>
          </p:cNvPr>
          <p:cNvSpPr/>
          <p:nvPr/>
        </p:nvSpPr>
        <p:spPr>
          <a:xfrm>
            <a:off x="0" y="-2"/>
            <a:ext cx="12192000" cy="721695"/>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5366DF4F-7EE7-AD6B-C828-F67B3903F9DE}"/>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3" name="Picture 12">
            <a:extLst>
              <a:ext uri="{FF2B5EF4-FFF2-40B4-BE49-F238E27FC236}">
                <a16:creationId xmlns:a16="http://schemas.microsoft.com/office/drawing/2014/main" id="{F17877E1-53C4-06F5-8046-823A3FB78FA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7091" y="58293"/>
            <a:ext cx="917472" cy="871598"/>
          </a:xfrm>
          <a:prstGeom prst="rect">
            <a:avLst/>
          </a:prstGeom>
        </p:spPr>
      </p:pic>
      <p:sp>
        <p:nvSpPr>
          <p:cNvPr id="22" name="TextBox 21">
            <a:extLst>
              <a:ext uri="{FF2B5EF4-FFF2-40B4-BE49-F238E27FC236}">
                <a16:creationId xmlns:a16="http://schemas.microsoft.com/office/drawing/2014/main" id="{75F28BCF-A5FC-4410-5BC7-27A108EFBFCC}"/>
              </a:ext>
            </a:extLst>
          </p:cNvPr>
          <p:cNvSpPr txBox="1"/>
          <p:nvPr/>
        </p:nvSpPr>
        <p:spPr>
          <a:xfrm>
            <a:off x="8036869" y="2430723"/>
            <a:ext cx="3982250" cy="4093428"/>
          </a:xfrm>
          <a:prstGeom prst="rect">
            <a:avLst/>
          </a:prstGeom>
          <a:noFill/>
        </p:spPr>
        <p:txBody>
          <a:bodyPr wrap="square" rtlCol="0">
            <a:spAutoFit/>
          </a:bodyPr>
          <a:lstStyle/>
          <a:p>
            <a:r>
              <a:rPr lang="zh-TW" sz="2000" dirty="0">
                <a:solidFill>
                  <a:schemeClr val="bg1"/>
                </a:solidFill>
                <a:latin typeface="Calibri Light" panose="020F0302020204030204" pitchFamily="34" charset="0"/>
                <a:ea typeface="PMingLiU"/>
                <a:cs typeface="Calibri Light" panose="020F0302020204030204" pitchFamily="34" charset="0"/>
              </a:rPr>
              <a:t>提供一个快速浏览：</a:t>
            </a:r>
          </a:p>
          <a:p>
            <a:endParaRPr lang="en-US" sz="2000" dirty="0">
              <a:solidFill>
                <a:schemeClr val="bg1"/>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zh-TW" sz="2000" dirty="0">
                <a:solidFill>
                  <a:schemeClr val="bg1"/>
                </a:solidFill>
                <a:latin typeface="Calibri Light" panose="020F0302020204030204" pitchFamily="34" charset="0"/>
                <a:ea typeface="PMingLiU"/>
                <a:cs typeface="Calibri Light" panose="020F0302020204030204" pitchFamily="34" charset="0"/>
              </a:rPr>
              <a:t>今年至今的净会员人数</a:t>
            </a:r>
          </a:p>
          <a:p>
            <a:endParaRPr lang="en-US" sz="2000" dirty="0">
              <a:solidFill>
                <a:schemeClr val="bg1"/>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zh-TW" sz="2000" dirty="0">
                <a:solidFill>
                  <a:schemeClr val="bg1"/>
                </a:solidFill>
                <a:latin typeface="Calibri Light" panose="020F0302020204030204" pitchFamily="34" charset="0"/>
                <a:ea typeface="PMingLiU"/>
                <a:cs typeface="Calibri Light" panose="020F0302020204030204" pitchFamily="34" charset="0"/>
              </a:rPr>
              <a:t>服务报告</a:t>
            </a:r>
          </a:p>
          <a:p>
            <a:endParaRPr lang="en-US" sz="2000" dirty="0">
              <a:solidFill>
                <a:schemeClr val="bg1"/>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zh-TW" sz="2000" dirty="0">
                <a:solidFill>
                  <a:schemeClr val="bg1"/>
                </a:solidFill>
                <a:latin typeface="Calibri Light" panose="020F0302020204030204" pitchFamily="34" charset="0"/>
                <a:ea typeface="PMingLiU"/>
                <a:cs typeface="Calibri Light" panose="020F0302020204030204" pitchFamily="34" charset="0"/>
              </a:rPr>
              <a:t>干部轮换</a:t>
            </a:r>
          </a:p>
          <a:p>
            <a:endParaRPr lang="en-US" sz="2000" dirty="0">
              <a:solidFill>
                <a:schemeClr val="bg1"/>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zh-TW" sz="2000" dirty="0">
                <a:solidFill>
                  <a:schemeClr val="bg1"/>
                </a:solidFill>
                <a:latin typeface="Calibri Light" panose="020F0302020204030204" pitchFamily="34" charset="0"/>
                <a:ea typeface="PMingLiU"/>
                <a:cs typeface="Calibri Light" panose="020F0302020204030204" pitchFamily="34" charset="0"/>
              </a:rPr>
              <a:t>会员发展报告的历史</a:t>
            </a:r>
          </a:p>
          <a:p>
            <a:endParaRPr lang="en-US" sz="2000" dirty="0">
              <a:solidFill>
                <a:schemeClr val="bg1"/>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zh-TW" sz="2000" dirty="0">
                <a:solidFill>
                  <a:schemeClr val="bg1"/>
                </a:solidFill>
                <a:latin typeface="Calibri Light" panose="020F0302020204030204" pitchFamily="34" charset="0"/>
                <a:ea typeface="PMingLiU"/>
                <a:cs typeface="Calibri Light" panose="020F0302020204030204" pitchFamily="34" charset="0"/>
              </a:rPr>
              <a:t>目前分会的地位 </a:t>
            </a:r>
          </a:p>
          <a:p>
            <a:endParaRPr lang="en-US" sz="2000" dirty="0">
              <a:solidFill>
                <a:schemeClr val="bg1"/>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zh-TW" sz="2000" dirty="0">
                <a:solidFill>
                  <a:schemeClr val="bg1"/>
                </a:solidFill>
                <a:latin typeface="Calibri Light" panose="020F0302020204030204" pitchFamily="34" charset="0"/>
                <a:ea typeface="PMingLiU"/>
                <a:cs typeface="Calibri Light" panose="020F0302020204030204" pitchFamily="34" charset="0"/>
              </a:rPr>
              <a:t>LCIF 捐款</a:t>
            </a:r>
            <a:endParaRPr lang="zh-TW" altLang="en-US" sz="2000" dirty="0">
              <a:solidFill>
                <a:schemeClr val="bg1"/>
              </a:solidFill>
              <a:latin typeface="Calibri Light" panose="020F0302020204030204" pitchFamily="34" charset="0"/>
              <a:ea typeface="PMingLiU"/>
              <a:cs typeface="Calibri Light" panose="020F0302020204030204" pitchFamily="34" charset="0"/>
            </a:endParaRPr>
          </a:p>
        </p:txBody>
      </p:sp>
      <p:sp>
        <p:nvSpPr>
          <p:cNvPr id="23" name="TextBox 22">
            <a:extLst>
              <a:ext uri="{FF2B5EF4-FFF2-40B4-BE49-F238E27FC236}">
                <a16:creationId xmlns:a16="http://schemas.microsoft.com/office/drawing/2014/main" id="{D8A78BF9-D936-D1E6-C24B-544DFEA80996}"/>
              </a:ext>
            </a:extLst>
          </p:cNvPr>
          <p:cNvSpPr txBox="1"/>
          <p:nvPr/>
        </p:nvSpPr>
        <p:spPr>
          <a:xfrm>
            <a:off x="7845500" y="1811852"/>
            <a:ext cx="4202906" cy="369332"/>
          </a:xfrm>
          <a:prstGeom prst="rect">
            <a:avLst/>
          </a:prstGeom>
          <a:noFill/>
        </p:spPr>
        <p:txBody>
          <a:bodyPr wrap="square">
            <a:spAutoFit/>
          </a:bodyPr>
          <a:lstStyle/>
          <a:p>
            <a:r>
              <a:rPr lang="zh-TW" sz="1800" i="1" dirty="0">
                <a:solidFill>
                  <a:schemeClr val="bg1"/>
                </a:solidFill>
                <a:latin typeface="HelveticaNeueLT Std" panose="020B0604020202020204" pitchFamily="34" charset="0"/>
                <a:ea typeface="PMingLiU"/>
              </a:rPr>
              <a:t>资源:  分会健康评估</a:t>
            </a:r>
          </a:p>
        </p:txBody>
      </p:sp>
      <p:grpSp>
        <p:nvGrpSpPr>
          <p:cNvPr id="5" name="Group 4">
            <a:extLst>
              <a:ext uri="{FF2B5EF4-FFF2-40B4-BE49-F238E27FC236}">
                <a16:creationId xmlns:a16="http://schemas.microsoft.com/office/drawing/2014/main" id="{992A31C8-98EE-EA86-FF50-CEDF90D47E30}"/>
              </a:ext>
            </a:extLst>
          </p:cNvPr>
          <p:cNvGrpSpPr/>
          <p:nvPr/>
        </p:nvGrpSpPr>
        <p:grpSpPr>
          <a:xfrm>
            <a:off x="246352" y="1555298"/>
            <a:ext cx="7396403" cy="5212080"/>
            <a:chOff x="351518" y="1124214"/>
            <a:chExt cx="7396403" cy="5212080"/>
          </a:xfrm>
        </p:grpSpPr>
        <p:pic>
          <p:nvPicPr>
            <p:cNvPr id="24" name="Picture 23">
              <a:extLst>
                <a:ext uri="{FF2B5EF4-FFF2-40B4-BE49-F238E27FC236}">
                  <a16:creationId xmlns:a16="http://schemas.microsoft.com/office/drawing/2014/main" id="{F2451D39-907C-6E27-9170-2F156D7BA2A6}"/>
                </a:ext>
              </a:extLst>
            </p:cNvPr>
            <p:cNvPicPr>
              <a:picLocks noChangeAspect="1"/>
            </p:cNvPicPr>
            <p:nvPr/>
          </p:nvPicPr>
          <p:blipFill>
            <a:blip r:embed="rId4"/>
            <a:stretch>
              <a:fillRect/>
            </a:stretch>
          </p:blipFill>
          <p:spPr>
            <a:xfrm>
              <a:off x="351518" y="1124214"/>
              <a:ext cx="6772275" cy="5212080"/>
            </a:xfrm>
            <a:prstGeom prst="rect">
              <a:avLst/>
            </a:prstGeom>
          </p:spPr>
        </p:pic>
        <p:sp>
          <p:nvSpPr>
            <p:cNvPr id="25" name="Left Arrow 7">
              <a:extLst>
                <a:ext uri="{FF2B5EF4-FFF2-40B4-BE49-F238E27FC236}">
                  <a16:creationId xmlns:a16="http://schemas.microsoft.com/office/drawing/2014/main" id="{78AA0FE6-B154-7444-786B-2B4023C869B8}"/>
                </a:ext>
              </a:extLst>
            </p:cNvPr>
            <p:cNvSpPr/>
            <p:nvPr/>
          </p:nvSpPr>
          <p:spPr>
            <a:xfrm>
              <a:off x="3728552" y="1540609"/>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D9FA562A-6C54-8271-B69D-CD50EC1927CE}"/>
                </a:ext>
              </a:extLst>
            </p:cNvPr>
            <p:cNvSpPr txBox="1"/>
            <p:nvPr/>
          </p:nvSpPr>
          <p:spPr>
            <a:xfrm>
              <a:off x="4053391" y="1695928"/>
              <a:ext cx="1554479" cy="276999"/>
            </a:xfrm>
            <a:prstGeom prst="rect">
              <a:avLst/>
            </a:prstGeom>
            <a:noFill/>
          </p:spPr>
          <p:txBody>
            <a:bodyPr wrap="square" rtlCol="0">
              <a:spAutoFit/>
            </a:bodyPr>
            <a:lstStyle/>
            <a:p>
              <a:r>
                <a:rPr lang="zh-TW" sz="1200" b="1" dirty="0"/>
                <a:t>净会员人数</a:t>
              </a:r>
            </a:p>
          </p:txBody>
        </p:sp>
        <p:sp>
          <p:nvSpPr>
            <p:cNvPr id="27" name="Left Arrow 6">
              <a:extLst>
                <a:ext uri="{FF2B5EF4-FFF2-40B4-BE49-F238E27FC236}">
                  <a16:creationId xmlns:a16="http://schemas.microsoft.com/office/drawing/2014/main" id="{7D411244-3BB1-2A9D-D501-8ECA2235622D}"/>
                </a:ext>
              </a:extLst>
            </p:cNvPr>
            <p:cNvSpPr/>
            <p:nvPr/>
          </p:nvSpPr>
          <p:spPr>
            <a:xfrm>
              <a:off x="5197750" y="4669143"/>
              <a:ext cx="1828800" cy="54864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130B3F82-29A2-E3D2-5944-4277910777A8}"/>
                </a:ext>
              </a:extLst>
            </p:cNvPr>
            <p:cNvSpPr txBox="1"/>
            <p:nvPr/>
          </p:nvSpPr>
          <p:spPr>
            <a:xfrm>
              <a:off x="5464187" y="4804963"/>
              <a:ext cx="1523999" cy="276999"/>
            </a:xfrm>
            <a:prstGeom prst="rect">
              <a:avLst/>
            </a:prstGeom>
            <a:noFill/>
          </p:spPr>
          <p:txBody>
            <a:bodyPr wrap="square" rtlCol="0" anchor="b">
              <a:spAutoFit/>
            </a:bodyPr>
            <a:lstStyle/>
            <a:p>
              <a:r>
                <a:rPr lang="zh-TW" sz="1200" b="1" dirty="0"/>
                <a:t>干部轮换</a:t>
              </a:r>
            </a:p>
          </p:txBody>
        </p:sp>
        <p:sp>
          <p:nvSpPr>
            <p:cNvPr id="29" name="Left Arrow 8">
              <a:extLst>
                <a:ext uri="{FF2B5EF4-FFF2-40B4-BE49-F238E27FC236}">
                  <a16:creationId xmlns:a16="http://schemas.microsoft.com/office/drawing/2014/main" id="{3E7EB042-A078-32F5-D259-35174B3F383D}"/>
                </a:ext>
              </a:extLst>
            </p:cNvPr>
            <p:cNvSpPr/>
            <p:nvPr/>
          </p:nvSpPr>
          <p:spPr>
            <a:xfrm>
              <a:off x="6260839" y="2785895"/>
              <a:ext cx="1487082"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1DB33B58-80FB-904A-B8F3-270FA29DEADF}"/>
                </a:ext>
              </a:extLst>
            </p:cNvPr>
            <p:cNvSpPr txBox="1"/>
            <p:nvPr/>
          </p:nvSpPr>
          <p:spPr>
            <a:xfrm>
              <a:off x="6228183" y="2953720"/>
              <a:ext cx="1487081" cy="276999"/>
            </a:xfrm>
            <a:prstGeom prst="rect">
              <a:avLst/>
            </a:prstGeom>
            <a:noFill/>
          </p:spPr>
          <p:txBody>
            <a:bodyPr wrap="square" rtlCol="0">
              <a:spAutoFit/>
            </a:bodyPr>
            <a:lstStyle/>
            <a:p>
              <a:r>
                <a:rPr lang="zh-TW" sz="1200" b="1" dirty="0"/>
                <a:t>服务报告</a:t>
              </a:r>
            </a:p>
          </p:txBody>
        </p:sp>
        <p:sp>
          <p:nvSpPr>
            <p:cNvPr id="31" name="Left Arrow 10">
              <a:extLst>
                <a:ext uri="{FF2B5EF4-FFF2-40B4-BE49-F238E27FC236}">
                  <a16:creationId xmlns:a16="http://schemas.microsoft.com/office/drawing/2014/main" id="{FE005B7C-80D2-3CBB-BF5F-D1002C1DC81E}"/>
                </a:ext>
              </a:extLst>
            </p:cNvPr>
            <p:cNvSpPr/>
            <p:nvPr/>
          </p:nvSpPr>
          <p:spPr>
            <a:xfrm>
              <a:off x="4700041" y="4032297"/>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56D7C676-87E9-B00A-92CB-C2B77D148A99}"/>
                </a:ext>
              </a:extLst>
            </p:cNvPr>
            <p:cNvSpPr txBox="1"/>
            <p:nvPr/>
          </p:nvSpPr>
          <p:spPr>
            <a:xfrm>
              <a:off x="4902342" y="4188273"/>
              <a:ext cx="1577602" cy="276999"/>
            </a:xfrm>
            <a:prstGeom prst="rect">
              <a:avLst/>
            </a:prstGeom>
            <a:noFill/>
          </p:spPr>
          <p:txBody>
            <a:bodyPr wrap="square" rtlCol="0">
              <a:spAutoFit/>
            </a:bodyPr>
            <a:lstStyle/>
            <a:p>
              <a:r>
                <a:rPr lang="zh-TW" sz="1200" b="1" dirty="0"/>
                <a:t>报告的历史</a:t>
              </a:r>
            </a:p>
          </p:txBody>
        </p:sp>
        <p:sp>
          <p:nvSpPr>
            <p:cNvPr id="33" name="Left Arrow 5">
              <a:extLst>
                <a:ext uri="{FF2B5EF4-FFF2-40B4-BE49-F238E27FC236}">
                  <a16:creationId xmlns:a16="http://schemas.microsoft.com/office/drawing/2014/main" id="{17A733AE-25A2-1407-9226-8ED7E6AB2DD6}"/>
                </a:ext>
              </a:extLst>
            </p:cNvPr>
            <p:cNvSpPr/>
            <p:nvPr/>
          </p:nvSpPr>
          <p:spPr>
            <a:xfrm flipV="1">
              <a:off x="2256374" y="5439522"/>
              <a:ext cx="1828800"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7AD7F1B7-F590-7DFB-17CC-C0CC4166CEEC}"/>
                </a:ext>
              </a:extLst>
            </p:cNvPr>
            <p:cNvSpPr txBox="1"/>
            <p:nvPr/>
          </p:nvSpPr>
          <p:spPr>
            <a:xfrm>
              <a:off x="2489474" y="5605823"/>
              <a:ext cx="1143000" cy="276999"/>
            </a:xfrm>
            <a:prstGeom prst="rect">
              <a:avLst/>
            </a:prstGeom>
            <a:noFill/>
          </p:spPr>
          <p:txBody>
            <a:bodyPr wrap="square" rtlCol="0">
              <a:spAutoFit/>
            </a:bodyPr>
            <a:lstStyle/>
            <a:p>
              <a:r>
                <a:rPr lang="zh-TW" sz="1200" b="1" dirty="0"/>
                <a:t>分会地位</a:t>
              </a:r>
            </a:p>
          </p:txBody>
        </p:sp>
      </p:grpSp>
    </p:spTree>
    <p:extLst>
      <p:ext uri="{BB962C8B-B14F-4D97-AF65-F5344CB8AC3E}">
        <p14:creationId xmlns:p14="http://schemas.microsoft.com/office/powerpoint/2010/main" val="2279403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1987"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61</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8EBB83C9-DBDA-C534-7975-E134B93D9B84}"/>
              </a:ext>
            </a:extLst>
          </p:cNvPr>
          <p:cNvSpPr/>
          <p:nvPr/>
        </p:nvSpPr>
        <p:spPr>
          <a:xfrm>
            <a:off x="361257" y="143178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50B5487A-F1B7-02F1-10F9-C53E4D609493}"/>
              </a:ext>
            </a:extLst>
          </p:cNvPr>
          <p:cNvSpPr txBox="1">
            <a:spLocks/>
          </p:cNvSpPr>
          <p:nvPr/>
        </p:nvSpPr>
        <p:spPr>
          <a:xfrm>
            <a:off x="172701" y="816617"/>
            <a:ext cx="7902663" cy="61516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chemeClr val="bg1"/>
                </a:solidFill>
                <a:latin typeface="HelveticaNeueLT Std" panose="020B0604020202020204" pitchFamily="34" charset="0"/>
                <a:ea typeface="PMingLiU" charset="0"/>
                <a:cs typeface="Arial" charset="0"/>
              </a:rPr>
              <a:t>分会健康评估策略</a:t>
            </a:r>
            <a:endParaRPr lang="en-US" sz="3200" kern="0" dirty="0">
              <a:solidFill>
                <a:schemeClr val="bg1"/>
              </a:solidFill>
              <a:latin typeface="Arial" panose="020B0604020202020204" pitchFamily="34" charset="0"/>
              <a:cs typeface="Arial" panose="020B0604020202020204" pitchFamily="34" charset="0"/>
            </a:endParaRPr>
          </a:p>
        </p:txBody>
      </p:sp>
      <p:sp>
        <p:nvSpPr>
          <p:cNvPr id="2" name="Background - Solid">
            <a:extLst>
              <a:ext uri="{FF2B5EF4-FFF2-40B4-BE49-F238E27FC236}">
                <a16:creationId xmlns:a16="http://schemas.microsoft.com/office/drawing/2014/main" id="{DA21EFFE-F601-534A-1B5F-94632F808973}"/>
              </a:ext>
            </a:extLst>
          </p:cNvPr>
          <p:cNvSpPr/>
          <p:nvPr/>
        </p:nvSpPr>
        <p:spPr>
          <a:xfrm>
            <a:off x="0" y="-2"/>
            <a:ext cx="12192000" cy="721695"/>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5366DF4F-7EE7-AD6B-C828-F67B3903F9DE}"/>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3" name="Picture 12">
            <a:extLst>
              <a:ext uri="{FF2B5EF4-FFF2-40B4-BE49-F238E27FC236}">
                <a16:creationId xmlns:a16="http://schemas.microsoft.com/office/drawing/2014/main" id="{F17877E1-53C4-06F5-8046-823A3FB78FA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7091" y="58293"/>
            <a:ext cx="917472" cy="871598"/>
          </a:xfrm>
          <a:prstGeom prst="rect">
            <a:avLst/>
          </a:prstGeom>
        </p:spPr>
      </p:pic>
      <p:pic>
        <p:nvPicPr>
          <p:cNvPr id="6" name="Picture 5">
            <a:extLst>
              <a:ext uri="{FF2B5EF4-FFF2-40B4-BE49-F238E27FC236}">
                <a16:creationId xmlns:a16="http://schemas.microsoft.com/office/drawing/2014/main" id="{3EC1E441-1C55-9A78-43E4-ED976B1939E3}"/>
              </a:ext>
            </a:extLst>
          </p:cNvPr>
          <p:cNvPicPr>
            <a:picLocks noChangeAspect="1"/>
          </p:cNvPicPr>
          <p:nvPr/>
        </p:nvPicPr>
        <p:blipFill>
          <a:blip r:embed="rId4"/>
          <a:stretch>
            <a:fillRect/>
          </a:stretch>
        </p:blipFill>
        <p:spPr>
          <a:xfrm>
            <a:off x="112470" y="1903028"/>
            <a:ext cx="5694772" cy="4292982"/>
          </a:xfrm>
          <a:prstGeom prst="rect">
            <a:avLst/>
          </a:prstGeom>
        </p:spPr>
      </p:pic>
      <p:pic>
        <p:nvPicPr>
          <p:cNvPr id="7" name="Picture 6">
            <a:extLst>
              <a:ext uri="{FF2B5EF4-FFF2-40B4-BE49-F238E27FC236}">
                <a16:creationId xmlns:a16="http://schemas.microsoft.com/office/drawing/2014/main" id="{574967ED-5326-206F-A606-97338DC070AC}"/>
              </a:ext>
            </a:extLst>
          </p:cNvPr>
          <p:cNvPicPr>
            <a:picLocks noChangeAspect="1"/>
          </p:cNvPicPr>
          <p:nvPr/>
        </p:nvPicPr>
        <p:blipFill>
          <a:blip r:embed="rId5"/>
          <a:stretch>
            <a:fillRect/>
          </a:stretch>
        </p:blipFill>
        <p:spPr>
          <a:xfrm>
            <a:off x="5926948" y="2032530"/>
            <a:ext cx="6070675" cy="4044529"/>
          </a:xfrm>
          <a:prstGeom prst="rect">
            <a:avLst/>
          </a:prstGeom>
        </p:spPr>
      </p:pic>
    </p:spTree>
    <p:extLst>
      <p:ext uri="{BB962C8B-B14F-4D97-AF65-F5344CB8AC3E}">
        <p14:creationId xmlns:p14="http://schemas.microsoft.com/office/powerpoint/2010/main" val="16814966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1987"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8EBB83C9-DBDA-C534-7975-E134B93D9B84}"/>
              </a:ext>
            </a:extLst>
          </p:cNvPr>
          <p:cNvSpPr/>
          <p:nvPr/>
        </p:nvSpPr>
        <p:spPr>
          <a:xfrm>
            <a:off x="361257" y="143178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50B5487A-F1B7-02F1-10F9-C53E4D609493}"/>
              </a:ext>
            </a:extLst>
          </p:cNvPr>
          <p:cNvSpPr txBox="1">
            <a:spLocks/>
          </p:cNvSpPr>
          <p:nvPr/>
        </p:nvSpPr>
        <p:spPr>
          <a:xfrm>
            <a:off x="172701" y="816617"/>
            <a:ext cx="7902663" cy="61516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chemeClr val="bg1"/>
                </a:solidFill>
                <a:latin typeface="HelveticaNeueLT Std" panose="020B0604020202020204" pitchFamily="34" charset="0"/>
                <a:ea typeface="PMingLiU" charset="0"/>
                <a:cs typeface="Arial" charset="0"/>
              </a:rPr>
              <a:t>分会疑难解答指南</a:t>
            </a:r>
          </a:p>
        </p:txBody>
      </p:sp>
      <p:sp>
        <p:nvSpPr>
          <p:cNvPr id="2" name="Background - Solid">
            <a:extLst>
              <a:ext uri="{FF2B5EF4-FFF2-40B4-BE49-F238E27FC236}">
                <a16:creationId xmlns:a16="http://schemas.microsoft.com/office/drawing/2014/main" id="{DA21EFFE-F601-534A-1B5F-94632F808973}"/>
              </a:ext>
            </a:extLst>
          </p:cNvPr>
          <p:cNvSpPr/>
          <p:nvPr/>
        </p:nvSpPr>
        <p:spPr>
          <a:xfrm>
            <a:off x="0" y="-2"/>
            <a:ext cx="12192000" cy="721695"/>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5366DF4F-7EE7-AD6B-C828-F67B3903F9DE}"/>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3" name="Picture 12">
            <a:extLst>
              <a:ext uri="{FF2B5EF4-FFF2-40B4-BE49-F238E27FC236}">
                <a16:creationId xmlns:a16="http://schemas.microsoft.com/office/drawing/2014/main" id="{F17877E1-53C4-06F5-8046-823A3FB78FA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7091" y="58293"/>
            <a:ext cx="917472" cy="871598"/>
          </a:xfrm>
          <a:prstGeom prst="rect">
            <a:avLst/>
          </a:prstGeom>
        </p:spPr>
      </p:pic>
      <p:pic>
        <p:nvPicPr>
          <p:cNvPr id="5" name="Picture 4">
            <a:extLst>
              <a:ext uri="{FF2B5EF4-FFF2-40B4-BE49-F238E27FC236}">
                <a16:creationId xmlns:a16="http://schemas.microsoft.com/office/drawing/2014/main" id="{E43C0311-C00A-E4C8-4A64-4E77359D53D7}"/>
              </a:ext>
            </a:extLst>
          </p:cNvPr>
          <p:cNvPicPr>
            <a:picLocks noChangeAspect="1"/>
          </p:cNvPicPr>
          <p:nvPr/>
        </p:nvPicPr>
        <p:blipFill>
          <a:blip r:embed="rId4"/>
          <a:stretch>
            <a:fillRect/>
          </a:stretch>
        </p:blipFill>
        <p:spPr>
          <a:xfrm>
            <a:off x="4665782" y="1526708"/>
            <a:ext cx="3905342" cy="5070240"/>
          </a:xfrm>
          <a:prstGeom prst="rect">
            <a:avLst/>
          </a:prstGeom>
          <a:ln w="25400">
            <a:noFill/>
          </a:ln>
        </p:spPr>
      </p:pic>
    </p:spTree>
    <p:extLst>
      <p:ext uri="{BB962C8B-B14F-4D97-AF65-F5344CB8AC3E}">
        <p14:creationId xmlns:p14="http://schemas.microsoft.com/office/powerpoint/2010/main" val="38427621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63</a:t>
            </a:fld>
            <a:endParaRPr lang="en-US" sz="1000" dirty="0">
              <a:solidFill>
                <a:srgbClr val="00338D"/>
              </a:solidFill>
            </a:endParaRPr>
          </a:p>
        </p:txBody>
      </p:sp>
      <p:sp>
        <p:nvSpPr>
          <p:cNvPr id="2" name="Background - Solid">
            <a:extLst>
              <a:ext uri="{FF2B5EF4-FFF2-40B4-BE49-F238E27FC236}">
                <a16:creationId xmlns:a16="http://schemas.microsoft.com/office/drawing/2014/main" id="{24E6078F-9AE2-E6C3-ABAD-5D902A416F98}"/>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Background - Solid">
            <a:extLst>
              <a:ext uri="{FF2B5EF4-FFF2-40B4-BE49-F238E27FC236}">
                <a16:creationId xmlns:a16="http://schemas.microsoft.com/office/drawing/2014/main" id="{DE32651E-5BF8-83C2-A329-4B7A77EFA244}"/>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BBC8D8A3-C1FE-70E5-1940-26F7713EC15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4" name="Rectangle 3">
            <a:extLst>
              <a:ext uri="{FF2B5EF4-FFF2-40B4-BE49-F238E27FC236}">
                <a16:creationId xmlns:a16="http://schemas.microsoft.com/office/drawing/2014/main" id="{F61A2163-5931-08F2-9876-36E80F2D359D}"/>
              </a:ext>
            </a:extLst>
          </p:cNvPr>
          <p:cNvSpPr/>
          <p:nvPr/>
        </p:nvSpPr>
        <p:spPr>
          <a:xfrm>
            <a:off x="595162" y="1885004"/>
            <a:ext cx="4145077" cy="6007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itle 1">
            <a:extLst>
              <a:ext uri="{FF2B5EF4-FFF2-40B4-BE49-F238E27FC236}">
                <a16:creationId xmlns:a16="http://schemas.microsoft.com/office/drawing/2014/main" id="{4F68A88A-2A4F-6EC6-5F36-90AA4FDC43E7}"/>
              </a:ext>
            </a:extLst>
          </p:cNvPr>
          <p:cNvSpPr txBox="1">
            <a:spLocks/>
          </p:cNvSpPr>
          <p:nvPr/>
        </p:nvSpPr>
        <p:spPr>
          <a:xfrm>
            <a:off x="595162" y="1274994"/>
            <a:ext cx="10272721" cy="477500"/>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n-US" altLang="en-US" sz="3600" kern="0" dirty="0">
                <a:solidFill>
                  <a:srgbClr val="00338D"/>
                </a:solidFill>
                <a:latin typeface="Arial" panose="020B0604020202020204" pitchFamily="34" charset="0"/>
                <a:cs typeface="Arial" panose="020B0604020202020204" pitchFamily="34" charset="0"/>
              </a:rPr>
              <a:t>Section VI: Guiding Lion Resources</a:t>
            </a:r>
          </a:p>
          <a:p>
            <a:endParaRPr lang="en-US" altLang="en-US" sz="1000" kern="0" dirty="0">
              <a:solidFill>
                <a:srgbClr val="FF0000"/>
              </a:solidFill>
              <a:latin typeface="Calibri Light" panose="020F0302020204030204" pitchFamily="34" charset="0"/>
            </a:endParaRPr>
          </a:p>
        </p:txBody>
      </p:sp>
      <p:sp>
        <p:nvSpPr>
          <p:cNvPr id="7" name="TextBox 6">
            <a:extLst>
              <a:ext uri="{FF2B5EF4-FFF2-40B4-BE49-F238E27FC236}">
                <a16:creationId xmlns:a16="http://schemas.microsoft.com/office/drawing/2014/main" id="{95D87484-0016-68F8-18D6-BC6959A334B8}"/>
              </a:ext>
            </a:extLst>
          </p:cNvPr>
          <p:cNvSpPr txBox="1"/>
          <p:nvPr/>
        </p:nvSpPr>
        <p:spPr>
          <a:xfrm>
            <a:off x="518962" y="2720021"/>
            <a:ext cx="2895600" cy="523220"/>
          </a:xfrm>
          <a:prstGeom prst="rect">
            <a:avLst/>
          </a:prstGeom>
          <a:solidFill>
            <a:srgbClr val="002060"/>
          </a:solidFill>
        </p:spPr>
        <p:txBody>
          <a:bodyPr wrap="square" rtlCol="0">
            <a:spAutoFit/>
          </a:bodyPr>
          <a:lstStyle/>
          <a:p>
            <a:pPr algn="ctr" fontAlgn="base">
              <a:spcBef>
                <a:spcPct val="0"/>
              </a:spcBef>
              <a:spcAft>
                <a:spcPct val="0"/>
              </a:spcAft>
            </a:pPr>
            <a:r>
              <a:rPr lang="zh-TW" sz="2800" dirty="0">
                <a:solidFill>
                  <a:srgbClr val="EBB700"/>
                </a:solidFill>
                <a:latin typeface="Calibri Light" panose="020F0302020204030204" pitchFamily="34" charset="0"/>
                <a:ea typeface="PMingLiU"/>
                <a:cs typeface="Calibri Light" panose="020F0302020204030204" pitchFamily="34" charset="0"/>
              </a:rPr>
              <a:t>季度报告</a:t>
            </a:r>
          </a:p>
        </p:txBody>
      </p:sp>
      <p:sp>
        <p:nvSpPr>
          <p:cNvPr id="8" name="TextBox 7">
            <a:extLst>
              <a:ext uri="{FF2B5EF4-FFF2-40B4-BE49-F238E27FC236}">
                <a16:creationId xmlns:a16="http://schemas.microsoft.com/office/drawing/2014/main" id="{F3C65FE8-9E61-557D-9682-532F06FE7C6E}"/>
              </a:ext>
            </a:extLst>
          </p:cNvPr>
          <p:cNvSpPr txBox="1"/>
          <p:nvPr/>
        </p:nvSpPr>
        <p:spPr>
          <a:xfrm>
            <a:off x="595162" y="4018184"/>
            <a:ext cx="2743200" cy="707886"/>
          </a:xfrm>
          <a:prstGeom prst="rect">
            <a:avLst/>
          </a:prstGeom>
          <a:noFill/>
        </p:spPr>
        <p:txBody>
          <a:bodyPr wrap="square" rtlCol="0">
            <a:spAutoFit/>
          </a:bodyPr>
          <a:lstStyle/>
          <a:p>
            <a:pPr fontAlgn="base">
              <a:spcBef>
                <a:spcPct val="0"/>
              </a:spcBef>
              <a:spcAft>
                <a:spcPct val="0"/>
              </a:spcAft>
            </a:pPr>
            <a:r>
              <a:rPr lang="zh-TW" sz="2000" dirty="0">
                <a:solidFill>
                  <a:srgbClr val="002060"/>
                </a:solidFill>
                <a:latin typeface="Calibri Light" panose="020F0302020204030204" pitchFamily="34" charset="0"/>
                <a:ea typeface="PMingLiU"/>
                <a:cs typeface="Calibri Light" panose="020F0302020204030204" pitchFamily="34" charset="0"/>
              </a:rPr>
              <a:t>提供有价值的信息以确保持续的发展。</a:t>
            </a:r>
            <a:endParaRPr lang="en-US" sz="2000" dirty="0">
              <a:solidFill>
                <a:srgbClr val="002060"/>
              </a:solidFill>
              <a:latin typeface="Arial" panose="020B0604020202020204" pitchFamily="34" charset="0"/>
              <a:ea typeface="Arial" charset="0"/>
              <a:cs typeface="Arial" panose="020B0604020202020204" pitchFamily="34" charset="0"/>
            </a:endParaRPr>
          </a:p>
        </p:txBody>
      </p:sp>
      <p:sp>
        <p:nvSpPr>
          <p:cNvPr id="10" name="Text Box 2">
            <a:extLst>
              <a:ext uri="{FF2B5EF4-FFF2-40B4-BE49-F238E27FC236}">
                <a16:creationId xmlns:a16="http://schemas.microsoft.com/office/drawing/2014/main" id="{B610B082-2165-C5B8-4457-7FE2841011F9}"/>
              </a:ext>
            </a:extLst>
          </p:cNvPr>
          <p:cNvSpPr txBox="1">
            <a:spLocks noChangeArrowheads="1"/>
          </p:cNvSpPr>
          <p:nvPr/>
        </p:nvSpPr>
        <p:spPr bwMode="auto">
          <a:xfrm>
            <a:off x="7318074" y="4033572"/>
            <a:ext cx="4770120" cy="1384995"/>
          </a:xfrm>
          <a:prstGeom prst="rect">
            <a:avLst/>
          </a:prstGeom>
          <a:noFill/>
          <a:ln>
            <a:noFill/>
          </a:ln>
        </p:spPr>
        <p:txBody>
          <a:bodyPr wrap="squar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spcBef>
                <a:spcPct val="0"/>
              </a:spcBef>
            </a:pPr>
            <a:r>
              <a:rPr lang="zh-TW" sz="2000" b="0" dirty="0">
                <a:solidFill>
                  <a:srgbClr val="002060"/>
                </a:solidFill>
                <a:latin typeface="Calibri Light" panose="020F0302020204030204" pitchFamily="34" charset="0"/>
                <a:ea typeface="PMingLiU"/>
                <a:cs typeface="Calibri Light" panose="020F0302020204030204" pitchFamily="34" charset="0"/>
              </a:rPr>
              <a:t>可致电  +1 (630) 468-6810   </a:t>
            </a:r>
          </a:p>
          <a:p>
            <a:pPr>
              <a:spcBef>
                <a:spcPct val="0"/>
              </a:spcBef>
            </a:pPr>
            <a:r>
              <a:rPr lang="zh-TW" sz="2000" b="0" dirty="0">
                <a:solidFill>
                  <a:srgbClr val="002060"/>
                </a:solidFill>
                <a:latin typeface="Calibri Light" panose="020F0302020204030204" pitchFamily="34" charset="0"/>
                <a:ea typeface="PMingLiU"/>
                <a:cs typeface="Calibri Light" panose="020F0302020204030204" pitchFamily="34" charset="0"/>
              </a:rPr>
              <a:t>获得 LCI 的协助 </a:t>
            </a:r>
          </a:p>
          <a:p>
            <a:pPr>
              <a:spcBef>
                <a:spcPct val="0"/>
              </a:spcBef>
            </a:pPr>
            <a:r>
              <a:rPr lang="zh-TW" sz="2000" b="0" dirty="0">
                <a:solidFill>
                  <a:srgbClr val="002060"/>
                </a:solidFill>
                <a:latin typeface="Calibri Light" panose="020F0302020204030204" pitchFamily="34" charset="0"/>
                <a:ea typeface="PMingLiU"/>
                <a:cs typeface="Calibri Light" panose="020F0302020204030204" pitchFamily="34" charset="0"/>
              </a:rPr>
              <a:t>或电邮: </a:t>
            </a:r>
            <a:r>
              <a:rPr lang="zh-TW" sz="2000" b="0" u="sng" dirty="0">
                <a:solidFill>
                  <a:srgbClr val="002060"/>
                </a:solidFill>
                <a:latin typeface="Calibri Light" panose="020F0302020204030204" pitchFamily="34" charset="0"/>
                <a:ea typeface="PMingLiU"/>
                <a:cs typeface="Calibri Light" panose="020F0302020204030204" pitchFamily="34" charset="0"/>
                <a:hlinkClick r:id="rId4">
                  <a:extLst>
                    <a:ext uri="{A12FA001-AC4F-418D-AE19-62706E023703}">
                      <ahyp:hlinkClr xmlns:ahyp="http://schemas.microsoft.com/office/drawing/2018/hyperlinkcolor" val="tx"/>
                    </a:ext>
                  </a:extLst>
                </a:hlinkClick>
              </a:rPr>
              <a:t>certifiedguidinglions@lionsclubs.org</a:t>
            </a:r>
            <a:endParaRPr lang="zh-TW" sz="2000" dirty="0">
              <a:solidFill>
                <a:srgbClr val="002060"/>
              </a:solidFill>
              <a:latin typeface="Calibri Light" panose="020F0302020204030204" pitchFamily="34" charset="0"/>
              <a:ea typeface="PMingLiU"/>
              <a:cs typeface="Calibri Light" panose="020F0302020204030204" pitchFamily="34" charset="0"/>
            </a:endParaRPr>
          </a:p>
          <a:p>
            <a:pPr>
              <a:spcBef>
                <a:spcPct val="0"/>
              </a:spcBef>
            </a:pPr>
            <a:endParaRPr lang="en-US" altLang="en-US" sz="2400" dirty="0">
              <a:solidFill>
                <a:srgbClr val="002060"/>
              </a:solidFill>
              <a:cs typeface="Arial" panose="020B0604020202020204" pitchFamily="34" charset="0"/>
            </a:endParaRPr>
          </a:p>
        </p:txBody>
      </p:sp>
      <p:sp>
        <p:nvSpPr>
          <p:cNvPr id="11" name="TextBox 10">
            <a:extLst>
              <a:ext uri="{FF2B5EF4-FFF2-40B4-BE49-F238E27FC236}">
                <a16:creationId xmlns:a16="http://schemas.microsoft.com/office/drawing/2014/main" id="{C3C6361C-7EC9-EC42-2A82-E1E262EF5104}"/>
              </a:ext>
            </a:extLst>
          </p:cNvPr>
          <p:cNvSpPr txBox="1"/>
          <p:nvPr/>
        </p:nvSpPr>
        <p:spPr>
          <a:xfrm>
            <a:off x="7318074" y="2720021"/>
            <a:ext cx="3657582" cy="523220"/>
          </a:xfrm>
          <a:prstGeom prst="rect">
            <a:avLst/>
          </a:prstGeom>
          <a:solidFill>
            <a:srgbClr val="002060"/>
          </a:solidFill>
        </p:spPr>
        <p:txBody>
          <a:bodyPr wrap="square" rtlCol="0">
            <a:spAutoFit/>
          </a:bodyPr>
          <a:lstStyle/>
          <a:p>
            <a:pPr algn="ctr" fontAlgn="base">
              <a:spcBef>
                <a:spcPct val="0"/>
              </a:spcBef>
              <a:spcAft>
                <a:spcPct val="0"/>
              </a:spcAft>
            </a:pPr>
            <a:r>
              <a:rPr lang="zh-TW" sz="2800" dirty="0">
                <a:solidFill>
                  <a:srgbClr val="EBB700"/>
                </a:solidFill>
                <a:latin typeface="Calibri Light" panose="020F0302020204030204" pitchFamily="34" charset="0"/>
                <a:ea typeface="PMingLiU"/>
                <a:cs typeface="Calibri Light" panose="020F0302020204030204" pitchFamily="34" charset="0"/>
              </a:rPr>
              <a:t>导狮的支援</a:t>
            </a:r>
          </a:p>
        </p:txBody>
      </p:sp>
      <p:sp>
        <p:nvSpPr>
          <p:cNvPr id="12" name="TextBox 11">
            <a:extLst>
              <a:ext uri="{FF2B5EF4-FFF2-40B4-BE49-F238E27FC236}">
                <a16:creationId xmlns:a16="http://schemas.microsoft.com/office/drawing/2014/main" id="{E684F31F-938B-5A78-6AD1-737BF91CCB97}"/>
              </a:ext>
            </a:extLst>
          </p:cNvPr>
          <p:cNvSpPr txBox="1"/>
          <p:nvPr/>
        </p:nvSpPr>
        <p:spPr>
          <a:xfrm>
            <a:off x="4368689" y="2720021"/>
            <a:ext cx="2185767" cy="523220"/>
          </a:xfrm>
          <a:prstGeom prst="rect">
            <a:avLst/>
          </a:prstGeom>
          <a:solidFill>
            <a:srgbClr val="002060"/>
          </a:solidFill>
        </p:spPr>
        <p:txBody>
          <a:bodyPr wrap="square" rtlCol="0">
            <a:spAutoFit/>
          </a:bodyPr>
          <a:lstStyle/>
          <a:p>
            <a:pPr algn="ctr" fontAlgn="base">
              <a:spcBef>
                <a:spcPct val="0"/>
              </a:spcBef>
              <a:spcAft>
                <a:spcPct val="0"/>
              </a:spcAft>
            </a:pPr>
            <a:r>
              <a:rPr lang="zh-TW" sz="2800" dirty="0">
                <a:solidFill>
                  <a:srgbClr val="EBB700"/>
                </a:solidFill>
                <a:latin typeface="Calibri Light" panose="020F0302020204030204" pitchFamily="34" charset="0"/>
                <a:ea typeface="PMingLiU"/>
                <a:cs typeface="Calibri Light" panose="020F0302020204030204" pitchFamily="34" charset="0"/>
              </a:rPr>
              <a:t>最后报告</a:t>
            </a:r>
          </a:p>
        </p:txBody>
      </p:sp>
      <p:sp>
        <p:nvSpPr>
          <p:cNvPr id="13" name="TextBox 12">
            <a:extLst>
              <a:ext uri="{FF2B5EF4-FFF2-40B4-BE49-F238E27FC236}">
                <a16:creationId xmlns:a16="http://schemas.microsoft.com/office/drawing/2014/main" id="{974CD09A-9465-6FB7-CF15-1653CD5BACB4}"/>
              </a:ext>
            </a:extLst>
          </p:cNvPr>
          <p:cNvSpPr txBox="1"/>
          <p:nvPr/>
        </p:nvSpPr>
        <p:spPr>
          <a:xfrm>
            <a:off x="4203582" y="4018184"/>
            <a:ext cx="2743200" cy="1323439"/>
          </a:xfrm>
          <a:prstGeom prst="rect">
            <a:avLst/>
          </a:prstGeom>
          <a:noFill/>
        </p:spPr>
        <p:txBody>
          <a:bodyPr wrap="square" rtlCol="0">
            <a:spAutoFit/>
          </a:bodyPr>
          <a:lstStyle/>
          <a:p>
            <a:pPr fontAlgn="base">
              <a:spcBef>
                <a:spcPct val="0"/>
              </a:spcBef>
              <a:spcAft>
                <a:spcPct val="0"/>
              </a:spcAft>
            </a:pPr>
            <a:r>
              <a:rPr lang="zh-TW" sz="2000" dirty="0">
                <a:solidFill>
                  <a:srgbClr val="002060"/>
                </a:solidFill>
                <a:latin typeface="Calibri Light" panose="020F0302020204030204" pitchFamily="34" charset="0"/>
                <a:ea typeface="PMingLiU"/>
                <a:cs typeface="Calibri Light" panose="020F0302020204030204" pitchFamily="34" charset="0"/>
              </a:rPr>
              <a:t>在指派的分会两年之任期结束时，提交最后报告。  </a:t>
            </a:r>
          </a:p>
          <a:p>
            <a:pPr fontAlgn="base">
              <a:spcBef>
                <a:spcPct val="0"/>
              </a:spcBef>
              <a:spcAft>
                <a:spcPct val="0"/>
              </a:spcAft>
            </a:pPr>
            <a:r>
              <a:rPr lang="zh-TW" sz="2000" dirty="0">
                <a:solidFill>
                  <a:srgbClr val="002060"/>
                </a:solidFill>
                <a:latin typeface="Calibri Light" panose="020F0302020204030204" pitchFamily="34" charset="0"/>
                <a:ea typeface="PMingLiU"/>
                <a:cs typeface="Calibri Light" panose="020F0302020204030204" pitchFamily="34" charset="0"/>
              </a:rPr>
              <a:t>（第 46 页）。</a:t>
            </a:r>
          </a:p>
        </p:txBody>
      </p:sp>
    </p:spTree>
    <p:extLst>
      <p:ext uri="{BB962C8B-B14F-4D97-AF65-F5344CB8AC3E}">
        <p14:creationId xmlns:p14="http://schemas.microsoft.com/office/powerpoint/2010/main" val="32863261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613305" y="2563501"/>
            <a:ext cx="7808651" cy="15213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4400" dirty="0">
                <a:solidFill>
                  <a:schemeClr val="bg1"/>
                </a:solidFill>
                <a:latin typeface="Calibri Light" panose="020F0302020204030204" pitchFamily="34" charset="0"/>
                <a:ea typeface="PMingLiU"/>
                <a:cs typeface="Calibri Light" panose="020F0302020204030204" pitchFamily="34" charset="0"/>
              </a:rPr>
              <a:t>审查、测验及问题</a:t>
            </a:r>
          </a:p>
        </p:txBody>
      </p:sp>
      <p:sp>
        <p:nvSpPr>
          <p:cNvPr id="11" name="Rectangle 10">
            <a:extLst>
              <a:ext uri="{FF2B5EF4-FFF2-40B4-BE49-F238E27FC236}">
                <a16:creationId xmlns:a16="http://schemas.microsoft.com/office/drawing/2014/main" id="{EBE13CCD-82B0-8141-A54C-7576C8221ACF}"/>
              </a:ext>
            </a:extLst>
          </p:cNvPr>
          <p:cNvSpPr/>
          <p:nvPr/>
        </p:nvSpPr>
        <p:spPr>
          <a:xfrm>
            <a:off x="5450295" y="422173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Tree>
    <p:extLst>
      <p:ext uri="{BB962C8B-B14F-4D97-AF65-F5344CB8AC3E}">
        <p14:creationId xmlns:p14="http://schemas.microsoft.com/office/powerpoint/2010/main" val="124521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525035" cy="7622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b="1" dirty="0">
                <a:solidFill>
                  <a:schemeClr val="accent1"/>
                </a:solidFill>
                <a:latin typeface="Calibri Light" panose="020F0302020204030204" pitchFamily="34" charset="0"/>
                <a:ea typeface="PMingLiU"/>
                <a:cs typeface="Calibri Light" panose="020F0302020204030204" pitchFamily="34" charset="0"/>
              </a:rPr>
              <a:t>审查和测验</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909445" y="1423675"/>
            <a:ext cx="4919645" cy="43743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ct val="0"/>
              </a:spcBef>
            </a:pPr>
            <a:r>
              <a:rPr lang="zh-TW" sz="2400" b="1" dirty="0">
                <a:solidFill>
                  <a:schemeClr val="bg1"/>
                </a:solidFill>
                <a:latin typeface="Calibri Light" panose="020F0302020204030204" pitchFamily="34" charset="0"/>
                <a:ea typeface="PMingLiU"/>
                <a:cs typeface="Calibri Light" panose="020F0302020204030204" pitchFamily="34" charset="0"/>
              </a:rPr>
              <a:t>认证导狮的测验</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67992" y="-77784"/>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Rectangle 1">
            <a:extLst>
              <a:ext uri="{FF2B5EF4-FFF2-40B4-BE49-F238E27FC236}">
                <a16:creationId xmlns:a16="http://schemas.microsoft.com/office/drawing/2014/main" id="{31B1EB7D-A3A6-98EC-62C8-25548E0E77E3}"/>
              </a:ext>
            </a:extLst>
          </p:cNvPr>
          <p:cNvSpPr/>
          <p:nvPr/>
        </p:nvSpPr>
        <p:spPr>
          <a:xfrm>
            <a:off x="909445" y="2383103"/>
            <a:ext cx="5297390" cy="707886"/>
          </a:xfrm>
          <a:prstGeom prst="rect">
            <a:avLst/>
          </a:prstGeom>
        </p:spPr>
        <p:txBody>
          <a:bodyPr wrap="square">
            <a:spAutoFit/>
          </a:bodyPr>
          <a:lstStyle/>
          <a:p>
            <a:pPr>
              <a:spcBef>
                <a:spcPct val="0"/>
              </a:spcBef>
            </a:pPr>
            <a:r>
              <a:rPr lang="zh-TW" sz="2000" i="1" dirty="0">
                <a:solidFill>
                  <a:schemeClr val="bg1"/>
                </a:solidFill>
                <a:latin typeface="Calibri Light" panose="020F0302020204030204" pitchFamily="34" charset="0"/>
                <a:ea typeface="PMingLiU"/>
                <a:cs typeface="Calibri Light" panose="020F0302020204030204" pitchFamily="34" charset="0"/>
              </a:rPr>
              <a:t>参加课程的狮友</a:t>
            </a:r>
            <a:r>
              <a:rPr lang="zh-CN" altLang="en-US" sz="2000" i="1" dirty="0">
                <a:solidFill>
                  <a:schemeClr val="bg1"/>
                </a:solidFill>
                <a:latin typeface="Calibri Light" panose="020F0302020204030204" pitchFamily="34" charset="0"/>
                <a:ea typeface="PMingLiU"/>
                <a:cs typeface="Calibri Light" panose="020F0302020204030204" pitchFamily="34" charset="0"/>
              </a:rPr>
              <a:t>于</a:t>
            </a:r>
            <a:r>
              <a:rPr lang="zh-TW" sz="2000" i="1" dirty="0">
                <a:solidFill>
                  <a:schemeClr val="bg1"/>
                </a:solidFill>
                <a:latin typeface="Calibri Light" panose="020F0302020204030204" pitchFamily="34" charset="0"/>
                <a:ea typeface="PMingLiU"/>
                <a:cs typeface="Calibri Light" panose="020F0302020204030204" pitchFamily="34" charset="0"/>
              </a:rPr>
              <a:t>课程结束时完成 (第 43 页)。 </a:t>
            </a:r>
          </a:p>
          <a:p>
            <a:pPr>
              <a:spcBef>
                <a:spcPct val="0"/>
              </a:spcBef>
            </a:pPr>
            <a:endParaRPr lang="en-US" altLang="en-US" sz="2000" i="1" dirty="0">
              <a:solidFill>
                <a:schemeClr val="bg1"/>
              </a:solidFill>
              <a:latin typeface="Arial" panose="020B0604020202020204" pitchFamily="34" charset="0"/>
              <a:cs typeface="Arial" panose="020B0604020202020204" pitchFamily="34" charset="0"/>
            </a:endParaRPr>
          </a:p>
        </p:txBody>
      </p:sp>
      <p:sp>
        <p:nvSpPr>
          <p:cNvPr id="3" name="Body Copy">
            <a:extLst>
              <a:ext uri="{FF2B5EF4-FFF2-40B4-BE49-F238E27FC236}">
                <a16:creationId xmlns:a16="http://schemas.microsoft.com/office/drawing/2014/main" id="{1CE67E39-9803-23DD-75A0-84C2F27D3B0C}"/>
              </a:ext>
            </a:extLst>
          </p:cNvPr>
          <p:cNvSpPr txBox="1">
            <a:spLocks/>
          </p:cNvSpPr>
          <p:nvPr/>
        </p:nvSpPr>
        <p:spPr>
          <a:xfrm>
            <a:off x="776336" y="3823091"/>
            <a:ext cx="4801122" cy="49533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ct val="0"/>
              </a:spcBef>
            </a:pPr>
            <a:r>
              <a:rPr lang="zh-TW" sz="2400" b="1" dirty="0">
                <a:solidFill>
                  <a:schemeClr val="bg1"/>
                </a:solidFill>
                <a:latin typeface="Calibri Light" panose="020F0302020204030204" pitchFamily="34" charset="0"/>
                <a:ea typeface="PMingLiU"/>
                <a:cs typeface="Calibri Light" panose="020F0302020204030204" pitchFamily="34" charset="0"/>
              </a:rPr>
              <a:t>认证导狮完成课程确认表格</a:t>
            </a:r>
          </a:p>
        </p:txBody>
      </p:sp>
      <p:sp>
        <p:nvSpPr>
          <p:cNvPr id="4" name="Rectangle 3">
            <a:extLst>
              <a:ext uri="{FF2B5EF4-FFF2-40B4-BE49-F238E27FC236}">
                <a16:creationId xmlns:a16="http://schemas.microsoft.com/office/drawing/2014/main" id="{7518A3E3-0AD5-B22D-E7FD-CB4801B8DC70}"/>
              </a:ext>
            </a:extLst>
          </p:cNvPr>
          <p:cNvSpPr/>
          <p:nvPr/>
        </p:nvSpPr>
        <p:spPr>
          <a:xfrm rot="5400000" flipH="1">
            <a:off x="2987659" y="235991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8" name="Rectangle 7">
            <a:extLst>
              <a:ext uri="{FF2B5EF4-FFF2-40B4-BE49-F238E27FC236}">
                <a16:creationId xmlns:a16="http://schemas.microsoft.com/office/drawing/2014/main" id="{17158930-EDC5-0E64-2E70-590B16811BE1}"/>
              </a:ext>
            </a:extLst>
          </p:cNvPr>
          <p:cNvSpPr/>
          <p:nvPr/>
        </p:nvSpPr>
        <p:spPr>
          <a:xfrm>
            <a:off x="776336" y="4876362"/>
            <a:ext cx="5563608" cy="1015663"/>
          </a:xfrm>
          <a:prstGeom prst="rect">
            <a:avLst/>
          </a:prstGeom>
        </p:spPr>
        <p:txBody>
          <a:bodyPr wrap="square">
            <a:spAutoFit/>
          </a:bodyPr>
          <a:lstStyle/>
          <a:p>
            <a:pPr>
              <a:spcBef>
                <a:spcPct val="0"/>
              </a:spcBef>
            </a:pPr>
            <a:r>
              <a:rPr lang="zh-TW" sz="2000" i="1" dirty="0">
                <a:solidFill>
                  <a:schemeClr val="bg1"/>
                </a:solidFill>
                <a:latin typeface="Calibri Light" panose="020F0302020204030204" pitchFamily="34" charset="0"/>
                <a:ea typeface="PMingLiU"/>
                <a:cs typeface="Calibri Light" panose="020F0302020204030204" pitchFamily="34" charset="0"/>
              </a:rPr>
              <a:t>填妥此表格及完成测验。  与您的总监、区 GLT 协调员或复合区 GLT 协调员会面，审查您的答案并讨论进一步发展的领域。（第 44 页）。 </a:t>
            </a:r>
          </a:p>
        </p:txBody>
      </p:sp>
    </p:spTree>
    <p:extLst>
      <p:ext uri="{BB962C8B-B14F-4D97-AF65-F5344CB8AC3E}">
        <p14:creationId xmlns:p14="http://schemas.microsoft.com/office/powerpoint/2010/main" val="6840649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8EBB83C9-DBDA-C534-7975-E134B93D9B84}"/>
              </a:ext>
            </a:extLst>
          </p:cNvPr>
          <p:cNvSpPr/>
          <p:nvPr/>
        </p:nvSpPr>
        <p:spPr>
          <a:xfrm>
            <a:off x="377091" y="157756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50B5487A-F1B7-02F1-10F9-C53E4D609493}"/>
              </a:ext>
            </a:extLst>
          </p:cNvPr>
          <p:cNvSpPr txBox="1">
            <a:spLocks/>
          </p:cNvSpPr>
          <p:nvPr/>
        </p:nvSpPr>
        <p:spPr>
          <a:xfrm>
            <a:off x="172701" y="993013"/>
            <a:ext cx="9665362" cy="61516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chemeClr val="bg1"/>
                </a:solidFill>
                <a:latin typeface="Calibri Light" panose="020F0302020204030204" pitchFamily="34" charset="0"/>
                <a:ea typeface="PMingLiU"/>
                <a:cs typeface="Calibri Light" panose="020F0302020204030204" pitchFamily="34" charset="0"/>
              </a:rPr>
              <a:t>总会长认证导狮奖</a:t>
            </a:r>
            <a:endParaRPr lang="en-US" sz="3200" kern="0" dirty="0">
              <a:solidFill>
                <a:schemeClr val="bg1"/>
              </a:solidFill>
              <a:latin typeface="Arial" panose="020B0604020202020204" pitchFamily="34" charset="0"/>
              <a:cs typeface="Arial" panose="020B0604020202020204" pitchFamily="34" charset="0"/>
            </a:endParaRPr>
          </a:p>
        </p:txBody>
      </p:sp>
      <p:sp>
        <p:nvSpPr>
          <p:cNvPr id="2" name="Background - Solid">
            <a:extLst>
              <a:ext uri="{FF2B5EF4-FFF2-40B4-BE49-F238E27FC236}">
                <a16:creationId xmlns:a16="http://schemas.microsoft.com/office/drawing/2014/main" id="{DA21EFFE-F601-534A-1B5F-94632F808973}"/>
              </a:ext>
            </a:extLst>
          </p:cNvPr>
          <p:cNvSpPr/>
          <p:nvPr/>
        </p:nvSpPr>
        <p:spPr>
          <a:xfrm>
            <a:off x="0" y="-2"/>
            <a:ext cx="12192000" cy="721695"/>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Background - Solid">
            <a:extLst>
              <a:ext uri="{FF2B5EF4-FFF2-40B4-BE49-F238E27FC236}">
                <a16:creationId xmlns:a16="http://schemas.microsoft.com/office/drawing/2014/main" id="{5366DF4F-7EE7-AD6B-C828-F67B3903F9DE}"/>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3" name="Picture 12">
            <a:extLst>
              <a:ext uri="{FF2B5EF4-FFF2-40B4-BE49-F238E27FC236}">
                <a16:creationId xmlns:a16="http://schemas.microsoft.com/office/drawing/2014/main" id="{F17877E1-53C4-06F5-8046-823A3FB78FA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7091" y="58293"/>
            <a:ext cx="917472" cy="871598"/>
          </a:xfrm>
          <a:prstGeom prst="rect">
            <a:avLst/>
          </a:prstGeom>
        </p:spPr>
      </p:pic>
      <p:sp>
        <p:nvSpPr>
          <p:cNvPr id="5" name="Text Box 8">
            <a:extLst>
              <a:ext uri="{FF2B5EF4-FFF2-40B4-BE49-F238E27FC236}">
                <a16:creationId xmlns:a16="http://schemas.microsoft.com/office/drawing/2014/main" id="{63F2A0DD-C0CD-D608-88C9-AF6A9E09D20C}"/>
              </a:ext>
            </a:extLst>
          </p:cNvPr>
          <p:cNvSpPr txBox="1">
            <a:spLocks noChangeArrowheads="1"/>
          </p:cNvSpPr>
          <p:nvPr/>
        </p:nvSpPr>
        <p:spPr bwMode="auto">
          <a:xfrm>
            <a:off x="5696012" y="2972014"/>
            <a:ext cx="475219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lgn="ctr" eaLnBrk="1" hangingPunct="1">
              <a:spcBef>
                <a:spcPct val="0"/>
              </a:spcBef>
            </a:pPr>
            <a:r>
              <a:rPr lang="zh-TW" sz="4000" i="1" dirty="0">
                <a:solidFill>
                  <a:schemeClr val="bg1"/>
                </a:solidFill>
                <a:latin typeface="Calibri Light" panose="020F0302020204030204" pitchFamily="34" charset="0"/>
                <a:ea typeface="PMingLiU"/>
                <a:cs typeface="Calibri Light" panose="020F0302020204030204" pitchFamily="34" charset="0"/>
              </a:rPr>
              <a:t>有任何问题吗？  </a:t>
            </a:r>
          </a:p>
          <a:p>
            <a:pPr algn="ctr" eaLnBrk="1" hangingPunct="1">
              <a:spcBef>
                <a:spcPct val="0"/>
              </a:spcBef>
            </a:pPr>
            <a:endParaRPr lang="en-US" altLang="en-US" sz="4000" i="1" dirty="0">
              <a:solidFill>
                <a:schemeClr val="bg1"/>
              </a:solidFill>
              <a:latin typeface="Calibri Light" panose="020F0302020204030204" pitchFamily="34" charset="0"/>
              <a:cs typeface="Calibri Light" panose="020F0302020204030204" pitchFamily="34" charset="0"/>
            </a:endParaRPr>
          </a:p>
          <a:p>
            <a:pPr algn="ctr" eaLnBrk="1" hangingPunct="1">
              <a:spcBef>
                <a:spcPct val="0"/>
              </a:spcBef>
            </a:pPr>
            <a:endParaRPr lang="en-US" altLang="en-US" sz="4000" i="1" dirty="0">
              <a:solidFill>
                <a:schemeClr val="bg1"/>
              </a:solidFill>
              <a:latin typeface="+mn-lt"/>
            </a:endParaRPr>
          </a:p>
          <a:p>
            <a:pPr algn="ctr" eaLnBrk="1" hangingPunct="1">
              <a:spcBef>
                <a:spcPct val="0"/>
              </a:spcBef>
            </a:pPr>
            <a:r>
              <a:rPr lang="zh-TW" sz="4000" i="1" dirty="0">
                <a:solidFill>
                  <a:schemeClr val="bg1"/>
                </a:solidFill>
                <a:latin typeface="Calibri Light" panose="020F0302020204030204" pitchFamily="34" charset="0"/>
                <a:ea typeface="PMingLiU"/>
                <a:cs typeface="Calibri Light" panose="020F0302020204030204" pitchFamily="34" charset="0"/>
              </a:rPr>
              <a:t>谢谢！</a:t>
            </a:r>
            <a:endParaRPr lang="en-US" altLang="en-US" sz="4000" i="1" dirty="0">
              <a:solidFill>
                <a:schemeClr val="bg1"/>
              </a:solidFill>
              <a:cs typeface="Arial" panose="020B0604020202020204" pitchFamily="34" charset="0"/>
            </a:endParaRPr>
          </a:p>
        </p:txBody>
      </p:sp>
      <p:pic>
        <p:nvPicPr>
          <p:cNvPr id="7" name="Picture 6">
            <a:extLst>
              <a:ext uri="{FF2B5EF4-FFF2-40B4-BE49-F238E27FC236}">
                <a16:creationId xmlns:a16="http://schemas.microsoft.com/office/drawing/2014/main" id="{7D1F820D-3C6B-157F-AE25-F3ACDD316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3277" y="2300573"/>
            <a:ext cx="1391302" cy="3225986"/>
          </a:xfrm>
          <a:prstGeom prst="rect">
            <a:avLst/>
          </a:prstGeom>
        </p:spPr>
      </p:pic>
    </p:spTree>
    <p:extLst>
      <p:ext uri="{BB962C8B-B14F-4D97-AF65-F5344CB8AC3E}">
        <p14:creationId xmlns:p14="http://schemas.microsoft.com/office/powerpoint/2010/main" val="3189834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dirty="0">
              <a:solidFill>
                <a:srgbClr val="00338D"/>
              </a:solidFill>
            </a:endParaRPr>
          </a:p>
        </p:txBody>
      </p:sp>
      <p:sp>
        <p:nvSpPr>
          <p:cNvPr id="21" name="Yellow Bar">
            <a:extLst>
              <a:ext uri="{FF2B5EF4-FFF2-40B4-BE49-F238E27FC236}">
                <a16:creationId xmlns:a16="http://schemas.microsoft.com/office/drawing/2014/main" id="{D07A8B0A-D3D8-9D4E-A499-3A2D7DBFA208}"/>
              </a:ext>
            </a:extLst>
          </p:cNvPr>
          <p:cNvSpPr/>
          <p:nvPr/>
        </p:nvSpPr>
        <p:spPr>
          <a:xfrm>
            <a:off x="1024315" y="228044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3" name="Background - Solid">
            <a:extLst>
              <a:ext uri="{FF2B5EF4-FFF2-40B4-BE49-F238E27FC236}">
                <a16:creationId xmlns:a16="http://schemas.microsoft.com/office/drawing/2014/main" id="{C04A6A1A-793A-827C-6F9D-26F985628871}"/>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Background - Solid">
            <a:extLst>
              <a:ext uri="{FF2B5EF4-FFF2-40B4-BE49-F238E27FC236}">
                <a16:creationId xmlns:a16="http://schemas.microsoft.com/office/drawing/2014/main" id="{F78180D4-DB92-9281-308B-9FA0BE2CFBDF}"/>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1" name="Picture 10">
            <a:extLst>
              <a:ext uri="{FF2B5EF4-FFF2-40B4-BE49-F238E27FC236}">
                <a16:creationId xmlns:a16="http://schemas.microsoft.com/office/drawing/2014/main" id="{67E32997-27B4-B29F-717D-3D341EE7C6C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4" name="Picture 3">
            <a:extLst>
              <a:ext uri="{FF2B5EF4-FFF2-40B4-BE49-F238E27FC236}">
                <a16:creationId xmlns:a16="http://schemas.microsoft.com/office/drawing/2014/main" id="{C59D3C98-D975-B946-3C6B-A25D4D646A16}"/>
              </a:ext>
            </a:extLst>
          </p:cNvPr>
          <p:cNvPicPr>
            <a:picLocks noChangeAspect="1"/>
          </p:cNvPicPr>
          <p:nvPr/>
        </p:nvPicPr>
        <p:blipFill>
          <a:blip r:embed="rId4"/>
          <a:stretch>
            <a:fillRect/>
          </a:stretch>
        </p:blipFill>
        <p:spPr>
          <a:xfrm>
            <a:off x="6499294" y="2018577"/>
            <a:ext cx="4985590" cy="3876196"/>
          </a:xfrm>
          <a:prstGeom prst="rect">
            <a:avLst/>
          </a:prstGeom>
          <a:effectLst>
            <a:outerShdw blurRad="63500" sx="102000" sy="102000" algn="ctr" rotWithShape="0">
              <a:srgbClr val="002060">
                <a:alpha val="40000"/>
              </a:srgbClr>
            </a:outerShdw>
          </a:effectLst>
          <a:scene3d>
            <a:camera prst="orthographicFront"/>
            <a:lightRig rig="threePt" dir="t"/>
          </a:scene3d>
          <a:sp3d extrusionH="76200" contourW="12700">
            <a:bevelT prst="relaxedInset"/>
            <a:bevelB prst="relaxedInset"/>
            <a:extrusionClr>
              <a:srgbClr val="002060"/>
            </a:extrusionClr>
            <a:contourClr>
              <a:srgbClr val="002060"/>
            </a:contourClr>
          </a:sp3d>
        </p:spPr>
      </p:pic>
      <p:sp>
        <p:nvSpPr>
          <p:cNvPr id="2" name="Title 1">
            <a:extLst>
              <a:ext uri="{FF2B5EF4-FFF2-40B4-BE49-F238E27FC236}">
                <a16:creationId xmlns:a16="http://schemas.microsoft.com/office/drawing/2014/main" id="{955298CA-2449-2FD8-D63F-89EADB70DEDA}"/>
              </a:ext>
            </a:extLst>
          </p:cNvPr>
          <p:cNvSpPr txBox="1">
            <a:spLocks/>
          </p:cNvSpPr>
          <p:nvPr/>
        </p:nvSpPr>
        <p:spPr>
          <a:xfrm>
            <a:off x="1394511" y="1560507"/>
            <a:ext cx="2926079" cy="573442"/>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600" b="1" dirty="0">
                <a:solidFill>
                  <a:srgbClr val="00338D"/>
                </a:solidFill>
                <a:latin typeface="Calibri Light" panose="020F0302020204030204" pitchFamily="34" charset="0"/>
                <a:ea typeface="PMingLiU" charset="0"/>
                <a:cs typeface="Calibri Light" panose="020F0302020204030204" pitchFamily="34" charset="0"/>
              </a:rPr>
              <a:t>认证程序</a:t>
            </a:r>
          </a:p>
        </p:txBody>
      </p:sp>
      <p:sp>
        <p:nvSpPr>
          <p:cNvPr id="6" name="TextBox 5">
            <a:extLst>
              <a:ext uri="{FF2B5EF4-FFF2-40B4-BE49-F238E27FC236}">
                <a16:creationId xmlns:a16="http://schemas.microsoft.com/office/drawing/2014/main" id="{C4EA635E-AE31-D480-9EB9-CD799F93FA27}"/>
              </a:ext>
            </a:extLst>
          </p:cNvPr>
          <p:cNvSpPr txBox="1"/>
          <p:nvPr/>
        </p:nvSpPr>
        <p:spPr>
          <a:xfrm>
            <a:off x="707116" y="3029158"/>
            <a:ext cx="4788656" cy="2554545"/>
          </a:xfrm>
          <a:prstGeom prst="rect">
            <a:avLst/>
          </a:prstGeom>
          <a:noFill/>
        </p:spPr>
        <p:txBody>
          <a:bodyPr wrap="square">
            <a:spAutoFit/>
          </a:bodyPr>
          <a:lstStyle/>
          <a:p>
            <a:pPr>
              <a:tabLst>
                <a:tab pos="1200150" algn="l"/>
              </a:tabLst>
            </a:pPr>
            <a:r>
              <a:rPr lang="zh-TW" sz="2000" dirty="0">
                <a:solidFill>
                  <a:srgbClr val="002060"/>
                </a:solidFill>
                <a:latin typeface="Calibri Light" panose="020F0302020204030204" pitchFamily="34" charset="0"/>
                <a:ea typeface="PMingLiU"/>
                <a:cs typeface="Calibri Light" panose="020F0302020204030204" pitchFamily="34" charset="0"/>
              </a:rPr>
              <a:t>完成课程材料。 </a:t>
            </a:r>
          </a:p>
          <a:p>
            <a:pPr marL="457200" indent="-457200">
              <a:buFont typeface="+mj-lt"/>
              <a:buAutoNum type="arabicPeriod"/>
              <a:tabLst>
                <a:tab pos="1200150" algn="l"/>
              </a:tabLst>
            </a:pPr>
            <a:endParaRPr lang="en-US" altLang="en-US" sz="2000" dirty="0">
              <a:solidFill>
                <a:srgbClr val="002060"/>
              </a:solidFill>
              <a:latin typeface="Calibri Light" panose="020F0302020204030204" pitchFamily="34" charset="0"/>
              <a:cs typeface="Calibri Light" panose="020F0302020204030204" pitchFamily="34" charset="0"/>
            </a:endParaRPr>
          </a:p>
          <a:p>
            <a:pPr>
              <a:tabLst>
                <a:tab pos="1200150" algn="l"/>
              </a:tabLst>
            </a:pPr>
            <a:r>
              <a:rPr lang="zh-TW" sz="2000" dirty="0">
                <a:solidFill>
                  <a:srgbClr val="002060"/>
                </a:solidFill>
                <a:latin typeface="Calibri Light" panose="020F0302020204030204" pitchFamily="34" charset="0"/>
                <a:ea typeface="PMingLiU"/>
                <a:cs typeface="Calibri Light" panose="020F0302020204030204" pitchFamily="34" charset="0"/>
              </a:rPr>
              <a:t>完成测验及填妥确认表格 </a:t>
            </a:r>
          </a:p>
          <a:p>
            <a:pPr>
              <a:tabLst>
                <a:tab pos="1200150" algn="l"/>
              </a:tabLst>
            </a:pPr>
            <a:r>
              <a:rPr lang="zh-TW" sz="2000" dirty="0">
                <a:solidFill>
                  <a:srgbClr val="002060"/>
                </a:solidFill>
                <a:latin typeface="Calibri Light" panose="020F0302020204030204" pitchFamily="34" charset="0"/>
                <a:ea typeface="PMingLiU"/>
                <a:cs typeface="Calibri Light" panose="020F0302020204030204" pitchFamily="34" charset="0"/>
              </a:rPr>
              <a:t>(由总监或区/复合区 GLT 协调员签名)。</a:t>
            </a:r>
          </a:p>
          <a:p>
            <a:pPr marL="457200" indent="-457200">
              <a:buFont typeface="+mj-lt"/>
              <a:buAutoNum type="arabicPeriod"/>
              <a:tabLst>
                <a:tab pos="1200150" algn="l"/>
              </a:tabLst>
            </a:pPr>
            <a:endParaRPr lang="en-US" altLang="en-US" sz="2000" dirty="0">
              <a:solidFill>
                <a:srgbClr val="002060"/>
              </a:solidFill>
              <a:latin typeface="Calibri Light" panose="020F0302020204030204" pitchFamily="34" charset="0"/>
              <a:cs typeface="Calibri Light" panose="020F0302020204030204" pitchFamily="34" charset="0"/>
            </a:endParaRPr>
          </a:p>
          <a:p>
            <a:pPr lvl="0">
              <a:spcBef>
                <a:spcPct val="0"/>
              </a:spcBef>
              <a:tabLst>
                <a:tab pos="1200150" algn="l"/>
              </a:tabLst>
            </a:pPr>
            <a:r>
              <a:rPr lang="zh-TW" sz="2000" dirty="0">
                <a:solidFill>
                  <a:srgbClr val="002060"/>
                </a:solidFill>
                <a:latin typeface="Calibri Light" panose="020F0302020204030204" pitchFamily="34" charset="0"/>
                <a:ea typeface="PMingLiU"/>
                <a:cs typeface="Calibri Light" panose="020F0302020204030204" pitchFamily="34" charset="0"/>
              </a:rPr>
              <a:t>确认表格寄至 </a:t>
            </a:r>
            <a:endParaRPr lang="en-US" altLang="zh-TW" sz="2000" dirty="0">
              <a:solidFill>
                <a:srgbClr val="002060"/>
              </a:solidFill>
              <a:latin typeface="Calibri Light" panose="020F0302020204030204" pitchFamily="34" charset="0"/>
              <a:ea typeface="PMingLiU"/>
              <a:cs typeface="Calibri Light" panose="020F0302020204030204" pitchFamily="34" charset="0"/>
            </a:endParaRPr>
          </a:p>
          <a:p>
            <a:pPr lvl="0">
              <a:spcBef>
                <a:spcPct val="0"/>
              </a:spcBef>
              <a:tabLst>
                <a:tab pos="1200150" algn="l"/>
              </a:tabLst>
            </a:pPr>
            <a:endParaRPr lang="zh-TW" sz="2000" dirty="0">
              <a:solidFill>
                <a:srgbClr val="002060"/>
              </a:solidFill>
              <a:latin typeface="Calibri Light" panose="020F0302020204030204" pitchFamily="34" charset="0"/>
              <a:ea typeface="PMingLiU"/>
              <a:cs typeface="Calibri Light" panose="020F0302020204030204" pitchFamily="34" charset="0"/>
            </a:endParaRPr>
          </a:p>
          <a:p>
            <a:pPr lvl="0">
              <a:spcBef>
                <a:spcPct val="0"/>
              </a:spcBef>
              <a:tabLst>
                <a:tab pos="1200150" algn="l"/>
              </a:tabLst>
            </a:pPr>
            <a:r>
              <a:rPr lang="zh-TW" sz="2000" u="sng" dirty="0">
                <a:ln w="12700" cmpd="sng">
                  <a:solidFill>
                    <a:srgbClr val="0000FF"/>
                  </a:solidFill>
                </a:ln>
                <a:solidFill>
                  <a:schemeClr val="accent6">
                    <a:lumMod val="75000"/>
                    <a:lumOff val="25000"/>
                  </a:schemeClr>
                </a:solidFill>
                <a:uFill>
                  <a:solidFill>
                    <a:srgbClr val="0000FF"/>
                  </a:solidFill>
                </a:uFill>
                <a:latin typeface="Calibri Light" panose="020F0302020204030204" pitchFamily="34" charset="0"/>
                <a:ea typeface="PMingLiU"/>
                <a:cs typeface="Calibri Light" panose="020F0302020204030204" pitchFamily="34" charset="0"/>
                <a:hlinkClick r:id="rId5"/>
              </a:rPr>
              <a:t>区暨分会行政</a:t>
            </a:r>
            <a:r>
              <a:rPr lang="zh-TW" sz="2000" dirty="0">
                <a:solidFill>
                  <a:schemeClr val="accent6">
                    <a:lumMod val="75000"/>
                    <a:lumOff val="25000"/>
                  </a:schemeClr>
                </a:solidFill>
                <a:latin typeface="Calibri Light" panose="020F0302020204030204" pitchFamily="34" charset="0"/>
                <a:ea typeface="PMingLiU"/>
                <a:cs typeface="Calibri Light" panose="020F0302020204030204" pitchFamily="34" charset="0"/>
              </a:rPr>
              <a:t>。</a:t>
            </a:r>
          </a:p>
        </p:txBody>
      </p:sp>
    </p:spTree>
    <p:extLst>
      <p:ext uri="{BB962C8B-B14F-4D97-AF65-F5344CB8AC3E}">
        <p14:creationId xmlns:p14="http://schemas.microsoft.com/office/powerpoint/2010/main" val="674685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1" name="Rectangle 10">
            <a:extLst>
              <a:ext uri="{FF2B5EF4-FFF2-40B4-BE49-F238E27FC236}">
                <a16:creationId xmlns:a16="http://schemas.microsoft.com/office/drawing/2014/main" id="{EBE13CCD-82B0-8141-A54C-7576C8221ACF}"/>
              </a:ext>
            </a:extLst>
          </p:cNvPr>
          <p:cNvSpPr/>
          <p:nvPr/>
        </p:nvSpPr>
        <p:spPr>
          <a:xfrm>
            <a:off x="5370870" y="3478378"/>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5" name="TextBox 4">
            <a:extLst>
              <a:ext uri="{FF2B5EF4-FFF2-40B4-BE49-F238E27FC236}">
                <a16:creationId xmlns:a16="http://schemas.microsoft.com/office/drawing/2014/main" id="{16D078C3-682D-34EB-91A2-70D4A93E83BD}"/>
              </a:ext>
            </a:extLst>
          </p:cNvPr>
          <p:cNvSpPr txBox="1"/>
          <p:nvPr/>
        </p:nvSpPr>
        <p:spPr>
          <a:xfrm>
            <a:off x="3246278" y="2572966"/>
            <a:ext cx="6106884" cy="769441"/>
          </a:xfrm>
          <a:prstGeom prst="rect">
            <a:avLst/>
          </a:prstGeom>
          <a:noFill/>
        </p:spPr>
        <p:txBody>
          <a:bodyPr wrap="square">
            <a:spAutoFit/>
          </a:bodyPr>
          <a:lstStyle/>
          <a:p>
            <a:pPr marL="0" indent="0" algn="ctr">
              <a:buNone/>
            </a:pPr>
            <a:r>
              <a:rPr lang="zh-TW" sz="4400" b="1" dirty="0">
                <a:solidFill>
                  <a:schemeClr val="bg1"/>
                </a:solidFill>
                <a:latin typeface="Calibri Light" panose="020F0302020204030204" pitchFamily="34" charset="0"/>
                <a:ea typeface="PMingLiU"/>
                <a:cs typeface="Calibri Light" panose="020F0302020204030204" pitchFamily="34" charset="0"/>
              </a:rPr>
              <a:t>第一部分</a:t>
            </a:r>
          </a:p>
        </p:txBody>
      </p:sp>
      <p:sp>
        <p:nvSpPr>
          <p:cNvPr id="7" name="Text Placeholder 2">
            <a:extLst>
              <a:ext uri="{FF2B5EF4-FFF2-40B4-BE49-F238E27FC236}">
                <a16:creationId xmlns:a16="http://schemas.microsoft.com/office/drawing/2014/main" id="{4410A126-FE0E-5BD7-7759-2B70EA6FDAF2}"/>
              </a:ext>
            </a:extLst>
          </p:cNvPr>
          <p:cNvSpPr txBox="1">
            <a:spLocks/>
          </p:cNvSpPr>
          <p:nvPr/>
        </p:nvSpPr>
        <p:spPr>
          <a:xfrm>
            <a:off x="4159770" y="4643979"/>
            <a:ext cx="4279899" cy="386335"/>
          </a:xfrm>
          <a:prstGeom prst="rect">
            <a:avLst/>
          </a:prstGeom>
        </p:spPr>
        <p:txBody>
          <a:bodyPr>
            <a:noAutofit/>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zh-TW" sz="2400" b="1" i="1" dirty="0">
                <a:solidFill>
                  <a:schemeClr val="bg1"/>
                </a:solidFill>
                <a:latin typeface="Calibri Light" panose="020F0302020204030204" pitchFamily="34" charset="0"/>
                <a:ea typeface="PMingLiU" charset="0"/>
                <a:cs typeface="Calibri Light" panose="020F0302020204030204" pitchFamily="34" charset="0"/>
              </a:rPr>
              <a:t>赋予能力是迈向成功的关键!</a:t>
            </a:r>
          </a:p>
          <a:p>
            <a:pPr marL="0" indent="0" algn="ctr">
              <a:buNone/>
            </a:pPr>
            <a:endParaRPr lang="en-US" sz="2000" kern="0" dirty="0">
              <a:solidFill>
                <a:srgbClr val="000000">
                  <a:lumMod val="50000"/>
                  <a:lumOff val="50000"/>
                </a:srgbClr>
              </a:solidFill>
              <a:latin typeface="Arial" charset="0"/>
              <a:ea typeface="Arial" charset="0"/>
              <a:cs typeface="Arial" charset="0"/>
            </a:endParaRPr>
          </a:p>
        </p:txBody>
      </p:sp>
      <p:sp>
        <p:nvSpPr>
          <p:cNvPr id="8" name="Text Placeholder 1">
            <a:extLst>
              <a:ext uri="{FF2B5EF4-FFF2-40B4-BE49-F238E27FC236}">
                <a16:creationId xmlns:a16="http://schemas.microsoft.com/office/drawing/2014/main" id="{C1D74202-C91A-7945-3103-CAE853337173}"/>
              </a:ext>
            </a:extLst>
          </p:cNvPr>
          <p:cNvSpPr txBox="1">
            <a:spLocks/>
          </p:cNvSpPr>
          <p:nvPr/>
        </p:nvSpPr>
        <p:spPr>
          <a:xfrm>
            <a:off x="3971109" y="3951191"/>
            <a:ext cx="4657222" cy="686615"/>
          </a:xfrm>
          <a:prstGeom prst="rect">
            <a:avLst/>
          </a:prstGeom>
        </p:spPr>
        <p:txBody>
          <a:bodyPr/>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0" indent="0" algn="ctr">
              <a:buNone/>
            </a:pPr>
            <a:r>
              <a:rPr lang="zh-TW" sz="3200" dirty="0">
                <a:solidFill>
                  <a:schemeClr val="bg1"/>
                </a:solidFill>
                <a:latin typeface="Calibri Light" panose="020F0302020204030204" pitchFamily="34" charset="0"/>
                <a:ea typeface="PMingLiU"/>
                <a:cs typeface="Calibri Light" panose="020F0302020204030204" pitchFamily="34" charset="0"/>
              </a:rPr>
              <a:t>成功导狮的技巧</a:t>
            </a:r>
          </a:p>
        </p:txBody>
      </p:sp>
    </p:spTree>
    <p:extLst>
      <p:ext uri="{BB962C8B-B14F-4D97-AF65-F5344CB8AC3E}">
        <p14:creationId xmlns:p14="http://schemas.microsoft.com/office/powerpoint/2010/main" val="3388350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9331"/>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Rectangle 4">
            <a:extLst>
              <a:ext uri="{FF2B5EF4-FFF2-40B4-BE49-F238E27FC236}">
                <a16:creationId xmlns:a16="http://schemas.microsoft.com/office/drawing/2014/main" id="{19C9B031-D5DB-0335-9BC3-0D7BFCEE92F5}"/>
              </a:ext>
            </a:extLst>
          </p:cNvPr>
          <p:cNvSpPr/>
          <p:nvPr/>
        </p:nvSpPr>
        <p:spPr>
          <a:xfrm>
            <a:off x="4724399" y="1611113"/>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8" name="Title 1">
            <a:extLst>
              <a:ext uri="{FF2B5EF4-FFF2-40B4-BE49-F238E27FC236}">
                <a16:creationId xmlns:a16="http://schemas.microsoft.com/office/drawing/2014/main" id="{96D89494-2A5F-D934-9353-ABC1FA128183}"/>
              </a:ext>
            </a:extLst>
          </p:cNvPr>
          <p:cNvSpPr txBox="1">
            <a:spLocks/>
          </p:cNvSpPr>
          <p:nvPr/>
        </p:nvSpPr>
        <p:spPr>
          <a:xfrm>
            <a:off x="1008434" y="969427"/>
            <a:ext cx="10175131"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dirty="0">
                <a:solidFill>
                  <a:schemeClr val="bg1"/>
                </a:solidFill>
                <a:latin typeface="Calibri Light" panose="020F0302020204030204" pitchFamily="34" charset="0"/>
                <a:ea typeface="PMingLiU"/>
                <a:cs typeface="Calibri Light" panose="020F0302020204030204" pitchFamily="34" charset="0"/>
              </a:rPr>
              <a:t>第一部分: 成功导狮的技巧</a:t>
            </a:r>
          </a:p>
          <a:p>
            <a:endParaRPr lang="en-US" sz="3600" kern="0" dirty="0">
              <a:solidFill>
                <a:schemeClr val="bg1"/>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71DEDBF8-3342-FF65-2333-D1871CEF2ECB}"/>
              </a:ext>
            </a:extLst>
          </p:cNvPr>
          <p:cNvGrpSpPr/>
          <p:nvPr/>
        </p:nvGrpSpPr>
        <p:grpSpPr>
          <a:xfrm>
            <a:off x="2476500" y="1840586"/>
            <a:ext cx="7239000" cy="4738675"/>
            <a:chOff x="2476500" y="1840586"/>
            <a:chExt cx="7239000" cy="4738675"/>
          </a:xfrm>
        </p:grpSpPr>
        <p:graphicFrame>
          <p:nvGraphicFramePr>
            <p:cNvPr id="13" name="Diagram 12">
              <a:extLst>
                <a:ext uri="{FF2B5EF4-FFF2-40B4-BE49-F238E27FC236}">
                  <a16:creationId xmlns:a16="http://schemas.microsoft.com/office/drawing/2014/main" id="{7699E5C2-8091-95D8-7EB6-D9C93A19845C}"/>
                </a:ext>
              </a:extLst>
            </p:cNvPr>
            <p:cNvGraphicFramePr>
              <a:graphicFrameLocks noChangeAspect="1"/>
            </p:cNvGraphicFramePr>
            <p:nvPr>
              <p:extLst>
                <p:ext uri="{D42A27DB-BD31-4B8C-83A1-F6EECF244321}">
                  <p14:modId xmlns:p14="http://schemas.microsoft.com/office/powerpoint/2010/main" val="3209627268"/>
                </p:ext>
              </p:extLst>
            </p:nvPr>
          </p:nvGraphicFramePr>
          <p:xfrm>
            <a:off x="3256428" y="1840586"/>
            <a:ext cx="5800165" cy="47386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Diagram 13">
              <a:extLst>
                <a:ext uri="{FF2B5EF4-FFF2-40B4-BE49-F238E27FC236}">
                  <a16:creationId xmlns:a16="http://schemas.microsoft.com/office/drawing/2014/main" id="{922E9F35-53A5-FA99-1173-079A803B445D}"/>
                </a:ext>
              </a:extLst>
            </p:cNvPr>
            <p:cNvGraphicFramePr>
              <a:graphicFrameLocks noChangeAspect="1"/>
            </p:cNvGraphicFramePr>
            <p:nvPr>
              <p:extLst>
                <p:ext uri="{D42A27DB-BD31-4B8C-83A1-F6EECF244321}">
                  <p14:modId xmlns:p14="http://schemas.microsoft.com/office/powerpoint/2010/main" val="3664537870"/>
                </p:ext>
              </p:extLst>
            </p:nvPr>
          </p:nvGraphicFramePr>
          <p:xfrm>
            <a:off x="4146176" y="2422063"/>
            <a:ext cx="4020670" cy="324573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5" name="TextBox 14">
              <a:extLst>
                <a:ext uri="{FF2B5EF4-FFF2-40B4-BE49-F238E27FC236}">
                  <a16:creationId xmlns:a16="http://schemas.microsoft.com/office/drawing/2014/main" id="{78908F77-D5B1-FBCC-4412-70DB50D0FBA5}"/>
                </a:ext>
              </a:extLst>
            </p:cNvPr>
            <p:cNvSpPr txBox="1"/>
            <p:nvPr/>
          </p:nvSpPr>
          <p:spPr>
            <a:xfrm>
              <a:off x="2476500" y="3921781"/>
              <a:ext cx="7239000" cy="400110"/>
            </a:xfrm>
            <a:prstGeom prst="rect">
              <a:avLst/>
            </a:prstGeom>
            <a:noFill/>
          </p:spPr>
          <p:txBody>
            <a:bodyPr wrap="square" rtlCol="0">
              <a:spAutoFit/>
            </a:bodyPr>
            <a:lstStyle/>
            <a:p>
              <a:pPr algn="ctr"/>
              <a:r>
                <a:rPr lang="zh-TW" sz="2000" b="1" dirty="0">
                  <a:solidFill>
                    <a:srgbClr val="EBB700"/>
                  </a:solidFill>
                  <a:latin typeface="Calibri Light" panose="020F0302020204030204" pitchFamily="34" charset="0"/>
                  <a:ea typeface="PMingLiU"/>
                  <a:cs typeface="Calibri Light" panose="020F0302020204030204" pitchFamily="34" charset="0"/>
                </a:rPr>
                <a:t>培养这些技巧将有助于您个人的和专业的发展</a:t>
              </a:r>
            </a:p>
          </p:txBody>
        </p:sp>
      </p:grpSp>
    </p:spTree>
    <p:extLst>
      <p:ext uri="{BB962C8B-B14F-4D97-AF65-F5344CB8AC3E}">
        <p14:creationId xmlns:p14="http://schemas.microsoft.com/office/powerpoint/2010/main" val="2643897945"/>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LIONS_MAY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4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lnDef>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11348</TotalTime>
  <Words>5034</Words>
  <Application>Microsoft Office PowerPoint</Application>
  <PresentationFormat>Widescreen</PresentationFormat>
  <Paragraphs>756</Paragraphs>
  <Slides>66</Slides>
  <Notes>56</Notes>
  <HiddenSlides>0</HiddenSlides>
  <MMClips>0</MMClips>
  <ScaleCrop>false</ScaleCrop>
  <HeadingPairs>
    <vt:vector size="6" baseType="variant">
      <vt:variant>
        <vt:lpstr>Fonts Used</vt:lpstr>
      </vt:variant>
      <vt:variant>
        <vt:i4>17</vt:i4>
      </vt:variant>
      <vt:variant>
        <vt:lpstr>Theme</vt:lpstr>
      </vt:variant>
      <vt:variant>
        <vt:i4>15</vt:i4>
      </vt:variant>
      <vt:variant>
        <vt:lpstr>Slide Titles</vt:lpstr>
      </vt:variant>
      <vt:variant>
        <vt:i4>66</vt:i4>
      </vt:variant>
    </vt:vector>
  </HeadingPairs>
  <TitlesOfParts>
    <vt:vector size="98" baseType="lpstr">
      <vt:lpstr>Arial</vt:lpstr>
      <vt:lpstr>Arial Hebrew Scholar</vt:lpstr>
      <vt:lpstr>Calibri</vt:lpstr>
      <vt:lpstr>Calibri Light</vt:lpstr>
      <vt:lpstr>Candara</vt:lpstr>
      <vt:lpstr>Helvetica</vt:lpstr>
      <vt:lpstr>Helvetica Neue</vt:lpstr>
      <vt:lpstr>HelveticaNeueLT Std</vt:lpstr>
      <vt:lpstr>HelveticaNeueLT Std Lt</vt:lpstr>
      <vt:lpstr>Open sans</vt:lpstr>
      <vt:lpstr>Open Sans Regular</vt:lpstr>
      <vt:lpstr>Segoe UI</vt:lpstr>
      <vt:lpstr>Segoe UI Light</vt:lpstr>
      <vt:lpstr>Segoe UI Semibold</vt:lpstr>
      <vt:lpstr>Times New Roman</vt:lpstr>
      <vt:lpstr>Wingdings</vt:lpstr>
      <vt:lpstr>ヒラギノ角ゴ Pro W3</vt:lpstr>
      <vt:lpstr>Blue Page Number</vt:lpstr>
      <vt:lpstr>White Page Number</vt:lpstr>
      <vt:lpstr>3_Blue Page Number</vt:lpstr>
      <vt:lpstr>5_Blue Page Number</vt:lpstr>
      <vt:lpstr>1_White Page Number</vt:lpstr>
      <vt:lpstr>Custom Design</vt:lpstr>
      <vt:lpstr>1_Custom Design</vt:lpstr>
      <vt:lpstr>4_Custom Design</vt:lpstr>
      <vt:lpstr>3_Custom Design</vt:lpstr>
      <vt:lpstr>LIONS_MAY2016_Template</vt:lpstr>
      <vt:lpstr>6_Blue Page Number</vt:lpstr>
      <vt:lpstr>No Page Number</vt:lpstr>
      <vt:lpstr>7_Blue Page Number</vt:lpstr>
      <vt:lpstr>2_White Page Number</vt:lpstr>
      <vt:lpstr>3_White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Laube, Ann</dc:creator>
  <cp:lastModifiedBy>Wielgus, Natalie</cp:lastModifiedBy>
  <cp:revision>320</cp:revision>
  <cp:lastPrinted>2019-10-10T13:20:09Z</cp:lastPrinted>
  <dcterms:created xsi:type="dcterms:W3CDTF">2018-03-09T20:25:47Z</dcterms:created>
  <dcterms:modified xsi:type="dcterms:W3CDTF">2023-12-04T15:01:35Z</dcterms:modified>
</cp:coreProperties>
</file>