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46"/>
  </p:notesMasterIdLst>
  <p:sldIdLst>
    <p:sldId id="256" r:id="rId3"/>
    <p:sldId id="305" r:id="rId4"/>
    <p:sldId id="257" r:id="rId5"/>
    <p:sldId id="258" r:id="rId6"/>
    <p:sldId id="259" r:id="rId7"/>
    <p:sldId id="260" r:id="rId8"/>
    <p:sldId id="261" r:id="rId9"/>
    <p:sldId id="262" r:id="rId10"/>
    <p:sldId id="263" r:id="rId11"/>
    <p:sldId id="264" r:id="rId12"/>
    <p:sldId id="265" r:id="rId13"/>
    <p:sldId id="298" r:id="rId14"/>
    <p:sldId id="299" r:id="rId15"/>
    <p:sldId id="304" r:id="rId16"/>
    <p:sldId id="266" r:id="rId17"/>
    <p:sldId id="268" r:id="rId18"/>
    <p:sldId id="269" r:id="rId19"/>
    <p:sldId id="270" r:id="rId20"/>
    <p:sldId id="271" r:id="rId21"/>
    <p:sldId id="273" r:id="rId22"/>
    <p:sldId id="274" r:id="rId23"/>
    <p:sldId id="275" r:id="rId24"/>
    <p:sldId id="276" r:id="rId25"/>
    <p:sldId id="277" r:id="rId26"/>
    <p:sldId id="279" r:id="rId27"/>
    <p:sldId id="281" r:id="rId28"/>
    <p:sldId id="282" r:id="rId29"/>
    <p:sldId id="284" r:id="rId30"/>
    <p:sldId id="286" r:id="rId31"/>
    <p:sldId id="302" r:id="rId32"/>
    <p:sldId id="301" r:id="rId33"/>
    <p:sldId id="303" r:id="rId34"/>
    <p:sldId id="287" r:id="rId35"/>
    <p:sldId id="288" r:id="rId36"/>
    <p:sldId id="289" r:id="rId37"/>
    <p:sldId id="290" r:id="rId38"/>
    <p:sldId id="291" r:id="rId39"/>
    <p:sldId id="292" r:id="rId40"/>
    <p:sldId id="293" r:id="rId41"/>
    <p:sldId id="294" r:id="rId42"/>
    <p:sldId id="295" r:id="rId43"/>
    <p:sldId id="296" r:id="rId44"/>
    <p:sldId id="29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nez, Gabriela" initials="NG"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4902" autoAdjust="0"/>
  </p:normalViewPr>
  <p:slideViewPr>
    <p:cSldViewPr snapToGrid="0">
      <p:cViewPr varScale="1">
        <p:scale>
          <a:sx n="59" d="100"/>
          <a:sy n="59" d="100"/>
        </p:scale>
        <p:origin x="84" y="7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0618A0-4C2F-4476-8442-2FB61C63CC13}"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AC084D1C-3B52-48EC-A783-35C98AA0E77A}">
      <dgm:prSet phldrT="[Text]" custT="1"/>
      <dgm:spPr/>
      <dgm:t>
        <a:bodyPr/>
        <a:lstStyle/>
        <a:p>
          <a:r>
            <a:rPr lang="zh-CN" sz="2000" dirty="0" smtClean="0">
              <a:solidFill>
                <a:schemeClr val="tx1"/>
              </a:solidFill>
            </a:rPr>
            <a:t>讲述您的故事</a:t>
          </a:r>
          <a:endParaRPr lang="zh-CN" sz="2000" dirty="0">
            <a:solidFill>
              <a:schemeClr val="tx1"/>
            </a:solidFill>
          </a:endParaRPr>
        </a:p>
      </dgm:t>
    </dgm:pt>
    <dgm:pt modelId="{53DD44DA-3E5E-4D14-96B7-901896077EE4}" type="parTrans" cxnId="{3FAA2919-06ED-4B15-9C81-6C8B4E51328B}">
      <dgm:prSet/>
      <dgm:spPr/>
      <dgm:t>
        <a:bodyPr/>
        <a:lstStyle/>
        <a:p>
          <a:endParaRPr lang="en-US">
            <a:solidFill>
              <a:schemeClr val="tx1"/>
            </a:solidFill>
          </a:endParaRPr>
        </a:p>
      </dgm:t>
    </dgm:pt>
    <dgm:pt modelId="{14472584-1526-4B73-8ADC-B5482BD65CB7}" type="sibTrans" cxnId="{3FAA2919-06ED-4B15-9C81-6C8B4E51328B}">
      <dgm:prSet/>
      <dgm:spPr/>
      <dgm:t>
        <a:bodyPr/>
        <a:lstStyle/>
        <a:p>
          <a:endParaRPr lang="en-US">
            <a:solidFill>
              <a:schemeClr val="tx1"/>
            </a:solidFill>
          </a:endParaRPr>
        </a:p>
      </dgm:t>
    </dgm:pt>
    <dgm:pt modelId="{4201B79F-5411-4C77-A7E4-F2687BE6F385}">
      <dgm:prSet phldrT="[Text]" custT="1"/>
      <dgm:spPr/>
      <dgm:t>
        <a:bodyPr/>
        <a:lstStyle/>
        <a:p>
          <a:r>
            <a:rPr lang="zh-CN" sz="2000" dirty="0" smtClean="0">
              <a:solidFill>
                <a:schemeClr val="tx1"/>
              </a:solidFill>
            </a:rPr>
            <a:t>制定计划</a:t>
          </a:r>
          <a:endParaRPr lang="zh-CN" sz="2000" dirty="0">
            <a:solidFill>
              <a:schemeClr val="tx1"/>
            </a:solidFill>
          </a:endParaRPr>
        </a:p>
      </dgm:t>
    </dgm:pt>
    <dgm:pt modelId="{62F9A0BC-3040-4184-A884-8BDAA7EE2023}" type="parTrans" cxnId="{A2A77408-508D-4C7E-B477-0D16A941D9F1}">
      <dgm:prSet/>
      <dgm:spPr/>
      <dgm:t>
        <a:bodyPr/>
        <a:lstStyle/>
        <a:p>
          <a:endParaRPr lang="en-US">
            <a:solidFill>
              <a:schemeClr val="tx1"/>
            </a:solidFill>
          </a:endParaRPr>
        </a:p>
      </dgm:t>
    </dgm:pt>
    <dgm:pt modelId="{B757E892-89A9-4BC8-8BE1-8ECA1C130DCE}" type="sibTrans" cxnId="{A2A77408-508D-4C7E-B477-0D16A941D9F1}">
      <dgm:prSet/>
      <dgm:spPr/>
      <dgm:t>
        <a:bodyPr/>
        <a:lstStyle/>
        <a:p>
          <a:endParaRPr lang="en-US">
            <a:solidFill>
              <a:schemeClr val="tx1"/>
            </a:solidFill>
          </a:endParaRPr>
        </a:p>
      </dgm:t>
    </dgm:pt>
    <dgm:pt modelId="{A84D044F-EB25-4D06-85C8-00ED85D15D32}">
      <dgm:prSet phldrT="[Text]" custT="1"/>
      <dgm:spPr/>
      <dgm:t>
        <a:bodyPr/>
        <a:lstStyle/>
        <a:p>
          <a:r>
            <a:rPr lang="zh-CN" sz="2000" dirty="0" smtClean="0">
              <a:solidFill>
                <a:schemeClr val="tx1"/>
              </a:solidFill>
            </a:rPr>
            <a:t>建</a:t>
          </a:r>
          <a:r>
            <a:rPr lang="zh-TW" altLang="en-US" sz="2000" dirty="0" smtClean="0">
              <a:solidFill>
                <a:schemeClr val="tx1"/>
              </a:solidFill>
            </a:rPr>
            <a:t>立</a:t>
          </a:r>
          <a:r>
            <a:rPr lang="zh-CN" sz="2000" dirty="0" smtClean="0">
              <a:solidFill>
                <a:schemeClr val="tx1"/>
              </a:solidFill>
            </a:rPr>
            <a:t>团队</a:t>
          </a:r>
          <a:endParaRPr lang="zh-CN" sz="2000" dirty="0">
            <a:solidFill>
              <a:schemeClr val="tx1"/>
            </a:solidFill>
          </a:endParaRPr>
        </a:p>
      </dgm:t>
    </dgm:pt>
    <dgm:pt modelId="{4542CA38-2ED5-493A-B9BE-51F86553B9C5}" type="parTrans" cxnId="{1006FE97-C641-4F7B-A386-6BEFD7273B37}">
      <dgm:prSet/>
      <dgm:spPr/>
      <dgm:t>
        <a:bodyPr/>
        <a:lstStyle/>
        <a:p>
          <a:endParaRPr lang="en-US">
            <a:solidFill>
              <a:schemeClr val="tx1"/>
            </a:solidFill>
          </a:endParaRPr>
        </a:p>
      </dgm:t>
    </dgm:pt>
    <dgm:pt modelId="{53DA4750-9141-4C57-8955-92D91FB72D25}" type="sibTrans" cxnId="{1006FE97-C641-4F7B-A386-6BEFD7273B37}">
      <dgm:prSet/>
      <dgm:spPr/>
      <dgm:t>
        <a:bodyPr/>
        <a:lstStyle/>
        <a:p>
          <a:endParaRPr lang="en-US">
            <a:solidFill>
              <a:schemeClr val="tx1"/>
            </a:solidFill>
          </a:endParaRPr>
        </a:p>
      </dgm:t>
    </dgm:pt>
    <dgm:pt modelId="{67A5D81B-321C-4577-B3EE-F3293DC03687}">
      <dgm:prSet custT="1"/>
      <dgm:spPr/>
      <dgm:t>
        <a:bodyPr/>
        <a:lstStyle/>
        <a:p>
          <a:r>
            <a:rPr lang="zh-TW" altLang="en-US" sz="2000" dirty="0" smtClean="0">
              <a:solidFill>
                <a:schemeClr val="tx1"/>
              </a:solidFill>
            </a:rPr>
            <a:t>筹款</a:t>
          </a:r>
          <a:endParaRPr lang="zh-CN" sz="2000" dirty="0">
            <a:solidFill>
              <a:schemeClr val="tx1"/>
            </a:solidFill>
          </a:endParaRPr>
        </a:p>
      </dgm:t>
    </dgm:pt>
    <dgm:pt modelId="{CBD9282F-481B-404F-B09C-CBE27F7A7E06}" type="parTrans" cxnId="{805772DC-6F13-42B4-84ED-1AEACC2C5BE3}">
      <dgm:prSet/>
      <dgm:spPr/>
      <dgm:t>
        <a:bodyPr/>
        <a:lstStyle/>
        <a:p>
          <a:endParaRPr lang="en-US">
            <a:solidFill>
              <a:schemeClr val="tx1"/>
            </a:solidFill>
          </a:endParaRPr>
        </a:p>
      </dgm:t>
    </dgm:pt>
    <dgm:pt modelId="{502C3DD5-FE21-4B67-A54F-00128B6A5B40}" type="sibTrans" cxnId="{805772DC-6F13-42B4-84ED-1AEACC2C5BE3}">
      <dgm:prSet/>
      <dgm:spPr/>
      <dgm:t>
        <a:bodyPr/>
        <a:lstStyle/>
        <a:p>
          <a:endParaRPr lang="en-US">
            <a:solidFill>
              <a:schemeClr val="tx1"/>
            </a:solidFill>
          </a:endParaRPr>
        </a:p>
      </dgm:t>
    </dgm:pt>
    <dgm:pt modelId="{B8ACB670-B30A-4241-93BE-CF2DA01B4738}" type="pres">
      <dgm:prSet presAssocID="{6B0618A0-4C2F-4476-8442-2FB61C63CC13}" presName="CompostProcess" presStyleCnt="0">
        <dgm:presLayoutVars>
          <dgm:dir/>
          <dgm:resizeHandles val="exact"/>
        </dgm:presLayoutVars>
      </dgm:prSet>
      <dgm:spPr/>
      <dgm:t>
        <a:bodyPr/>
        <a:lstStyle/>
        <a:p>
          <a:endParaRPr lang="en-US"/>
        </a:p>
      </dgm:t>
    </dgm:pt>
    <dgm:pt modelId="{44772432-840F-4850-877C-58145F5BC3A5}" type="pres">
      <dgm:prSet presAssocID="{6B0618A0-4C2F-4476-8442-2FB61C63CC13}" presName="arrow" presStyleLbl="bgShp" presStyleIdx="0" presStyleCnt="1"/>
      <dgm:spPr/>
    </dgm:pt>
    <dgm:pt modelId="{095BE432-7AFB-4197-9B83-C066E86C0D0F}" type="pres">
      <dgm:prSet presAssocID="{6B0618A0-4C2F-4476-8442-2FB61C63CC13}" presName="linearProcess" presStyleCnt="0"/>
      <dgm:spPr/>
    </dgm:pt>
    <dgm:pt modelId="{44ADCECF-B9C6-4DE8-88D2-D4359DD37B19}" type="pres">
      <dgm:prSet presAssocID="{AC084D1C-3B52-48EC-A783-35C98AA0E77A}" presName="textNode" presStyleLbl="node1" presStyleIdx="0" presStyleCnt="4">
        <dgm:presLayoutVars>
          <dgm:bulletEnabled val="1"/>
        </dgm:presLayoutVars>
      </dgm:prSet>
      <dgm:spPr/>
      <dgm:t>
        <a:bodyPr/>
        <a:lstStyle/>
        <a:p>
          <a:endParaRPr lang="en-US"/>
        </a:p>
      </dgm:t>
    </dgm:pt>
    <dgm:pt modelId="{FE40CED2-5371-4E32-8958-485BD9F5FFB4}" type="pres">
      <dgm:prSet presAssocID="{14472584-1526-4B73-8ADC-B5482BD65CB7}" presName="sibTrans" presStyleCnt="0"/>
      <dgm:spPr/>
    </dgm:pt>
    <dgm:pt modelId="{260D4328-6060-4562-850C-A53BDA79B886}" type="pres">
      <dgm:prSet presAssocID="{4201B79F-5411-4C77-A7E4-F2687BE6F385}" presName="textNode" presStyleLbl="node1" presStyleIdx="1" presStyleCnt="4">
        <dgm:presLayoutVars>
          <dgm:bulletEnabled val="1"/>
        </dgm:presLayoutVars>
      </dgm:prSet>
      <dgm:spPr/>
      <dgm:t>
        <a:bodyPr/>
        <a:lstStyle/>
        <a:p>
          <a:endParaRPr lang="en-US"/>
        </a:p>
      </dgm:t>
    </dgm:pt>
    <dgm:pt modelId="{939AAFAC-299E-467B-AF76-0069EFD7FF16}" type="pres">
      <dgm:prSet presAssocID="{B757E892-89A9-4BC8-8BE1-8ECA1C130DCE}" presName="sibTrans" presStyleCnt="0"/>
      <dgm:spPr/>
    </dgm:pt>
    <dgm:pt modelId="{6B325155-B290-4EA6-B51E-E89D4987C297}" type="pres">
      <dgm:prSet presAssocID="{A84D044F-EB25-4D06-85C8-00ED85D15D32}" presName="textNode" presStyleLbl="node1" presStyleIdx="2" presStyleCnt="4">
        <dgm:presLayoutVars>
          <dgm:bulletEnabled val="1"/>
        </dgm:presLayoutVars>
      </dgm:prSet>
      <dgm:spPr/>
      <dgm:t>
        <a:bodyPr/>
        <a:lstStyle/>
        <a:p>
          <a:endParaRPr lang="en-US"/>
        </a:p>
      </dgm:t>
    </dgm:pt>
    <dgm:pt modelId="{F519E5FD-E6C8-4356-B81A-63878169C6AD}" type="pres">
      <dgm:prSet presAssocID="{53DA4750-9141-4C57-8955-92D91FB72D25}" presName="sibTrans" presStyleCnt="0"/>
      <dgm:spPr/>
    </dgm:pt>
    <dgm:pt modelId="{6F685777-C635-40B7-91C5-C8C7488B1D3B}" type="pres">
      <dgm:prSet presAssocID="{67A5D81B-321C-4577-B3EE-F3293DC03687}" presName="textNode" presStyleLbl="node1" presStyleIdx="3" presStyleCnt="4">
        <dgm:presLayoutVars>
          <dgm:bulletEnabled val="1"/>
        </dgm:presLayoutVars>
      </dgm:prSet>
      <dgm:spPr/>
      <dgm:t>
        <a:bodyPr/>
        <a:lstStyle/>
        <a:p>
          <a:endParaRPr lang="en-US"/>
        </a:p>
      </dgm:t>
    </dgm:pt>
  </dgm:ptLst>
  <dgm:cxnLst>
    <dgm:cxn modelId="{6EC280E9-1F11-4295-B6E2-09404555F639}" type="presOf" srcId="{AC084D1C-3B52-48EC-A783-35C98AA0E77A}" destId="{44ADCECF-B9C6-4DE8-88D2-D4359DD37B19}" srcOrd="0" destOrd="0" presId="urn:microsoft.com/office/officeart/2005/8/layout/hProcess9"/>
    <dgm:cxn modelId="{805772DC-6F13-42B4-84ED-1AEACC2C5BE3}" srcId="{6B0618A0-4C2F-4476-8442-2FB61C63CC13}" destId="{67A5D81B-321C-4577-B3EE-F3293DC03687}" srcOrd="3" destOrd="0" parTransId="{CBD9282F-481B-404F-B09C-CBE27F7A7E06}" sibTransId="{502C3DD5-FE21-4B67-A54F-00128B6A5B40}"/>
    <dgm:cxn modelId="{A2A77408-508D-4C7E-B477-0D16A941D9F1}" srcId="{6B0618A0-4C2F-4476-8442-2FB61C63CC13}" destId="{4201B79F-5411-4C77-A7E4-F2687BE6F385}" srcOrd="1" destOrd="0" parTransId="{62F9A0BC-3040-4184-A884-8BDAA7EE2023}" sibTransId="{B757E892-89A9-4BC8-8BE1-8ECA1C130DCE}"/>
    <dgm:cxn modelId="{1006FE97-C641-4F7B-A386-6BEFD7273B37}" srcId="{6B0618A0-4C2F-4476-8442-2FB61C63CC13}" destId="{A84D044F-EB25-4D06-85C8-00ED85D15D32}" srcOrd="2" destOrd="0" parTransId="{4542CA38-2ED5-493A-B9BE-51F86553B9C5}" sibTransId="{53DA4750-9141-4C57-8955-92D91FB72D25}"/>
    <dgm:cxn modelId="{1D387FC1-53AA-4B8B-9D87-F090AACD4316}" type="presOf" srcId="{6B0618A0-4C2F-4476-8442-2FB61C63CC13}" destId="{B8ACB670-B30A-4241-93BE-CF2DA01B4738}" srcOrd="0" destOrd="0" presId="urn:microsoft.com/office/officeart/2005/8/layout/hProcess9"/>
    <dgm:cxn modelId="{3FAA2919-06ED-4B15-9C81-6C8B4E51328B}" srcId="{6B0618A0-4C2F-4476-8442-2FB61C63CC13}" destId="{AC084D1C-3B52-48EC-A783-35C98AA0E77A}" srcOrd="0" destOrd="0" parTransId="{53DD44DA-3E5E-4D14-96B7-901896077EE4}" sibTransId="{14472584-1526-4B73-8ADC-B5482BD65CB7}"/>
    <dgm:cxn modelId="{5B1200E0-26DC-4723-B34E-6393570D6125}" type="presOf" srcId="{4201B79F-5411-4C77-A7E4-F2687BE6F385}" destId="{260D4328-6060-4562-850C-A53BDA79B886}" srcOrd="0" destOrd="0" presId="urn:microsoft.com/office/officeart/2005/8/layout/hProcess9"/>
    <dgm:cxn modelId="{0BBA0528-C132-4FCE-A600-28E580E07D20}" type="presOf" srcId="{A84D044F-EB25-4D06-85C8-00ED85D15D32}" destId="{6B325155-B290-4EA6-B51E-E89D4987C297}" srcOrd="0" destOrd="0" presId="urn:microsoft.com/office/officeart/2005/8/layout/hProcess9"/>
    <dgm:cxn modelId="{85190E2C-9A21-4450-9311-942DBBD0CB62}" type="presOf" srcId="{67A5D81B-321C-4577-B3EE-F3293DC03687}" destId="{6F685777-C635-40B7-91C5-C8C7488B1D3B}" srcOrd="0" destOrd="0" presId="urn:microsoft.com/office/officeart/2005/8/layout/hProcess9"/>
    <dgm:cxn modelId="{CF32D266-ABA7-4D69-B22D-E845A9701539}" type="presParOf" srcId="{B8ACB670-B30A-4241-93BE-CF2DA01B4738}" destId="{44772432-840F-4850-877C-58145F5BC3A5}" srcOrd="0" destOrd="0" presId="urn:microsoft.com/office/officeart/2005/8/layout/hProcess9"/>
    <dgm:cxn modelId="{096FE911-4E84-482E-B11F-1F4F8E554EFE}" type="presParOf" srcId="{B8ACB670-B30A-4241-93BE-CF2DA01B4738}" destId="{095BE432-7AFB-4197-9B83-C066E86C0D0F}" srcOrd="1" destOrd="0" presId="urn:microsoft.com/office/officeart/2005/8/layout/hProcess9"/>
    <dgm:cxn modelId="{E37DD66D-0312-450B-B664-C7A6B76A3FC6}" type="presParOf" srcId="{095BE432-7AFB-4197-9B83-C066E86C0D0F}" destId="{44ADCECF-B9C6-4DE8-88D2-D4359DD37B19}" srcOrd="0" destOrd="0" presId="urn:microsoft.com/office/officeart/2005/8/layout/hProcess9"/>
    <dgm:cxn modelId="{DBA152B1-5D99-4865-A0A2-597AA4FBB143}" type="presParOf" srcId="{095BE432-7AFB-4197-9B83-C066E86C0D0F}" destId="{FE40CED2-5371-4E32-8958-485BD9F5FFB4}" srcOrd="1" destOrd="0" presId="urn:microsoft.com/office/officeart/2005/8/layout/hProcess9"/>
    <dgm:cxn modelId="{5C2C96A4-E8E7-41F8-91A5-579862272D1F}" type="presParOf" srcId="{095BE432-7AFB-4197-9B83-C066E86C0D0F}" destId="{260D4328-6060-4562-850C-A53BDA79B886}" srcOrd="2" destOrd="0" presId="urn:microsoft.com/office/officeart/2005/8/layout/hProcess9"/>
    <dgm:cxn modelId="{427D3107-2907-4BC4-9A64-8685912DD8ED}" type="presParOf" srcId="{095BE432-7AFB-4197-9B83-C066E86C0D0F}" destId="{939AAFAC-299E-467B-AF76-0069EFD7FF16}" srcOrd="3" destOrd="0" presId="urn:microsoft.com/office/officeart/2005/8/layout/hProcess9"/>
    <dgm:cxn modelId="{67D6CCD6-0E22-4CA4-8C60-EAE8CC2423AF}" type="presParOf" srcId="{095BE432-7AFB-4197-9B83-C066E86C0D0F}" destId="{6B325155-B290-4EA6-B51E-E89D4987C297}" srcOrd="4" destOrd="0" presId="urn:microsoft.com/office/officeart/2005/8/layout/hProcess9"/>
    <dgm:cxn modelId="{377FE093-7749-46E3-8EC6-9C75952236BD}" type="presParOf" srcId="{095BE432-7AFB-4197-9B83-C066E86C0D0F}" destId="{F519E5FD-E6C8-4356-B81A-63878169C6AD}" srcOrd="5" destOrd="0" presId="urn:microsoft.com/office/officeart/2005/8/layout/hProcess9"/>
    <dgm:cxn modelId="{5A61DD81-D6CB-4588-9A03-66CE86F871E1}" type="presParOf" srcId="{095BE432-7AFB-4197-9B83-C066E86C0D0F}" destId="{6F685777-C635-40B7-91C5-C8C7488B1D3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AFD010-C85C-49EE-8D13-5CBF41037C90}"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US"/>
        </a:p>
      </dgm:t>
    </dgm:pt>
    <dgm:pt modelId="{51281D4B-67E4-4113-9794-3AD53C887C29}">
      <dgm:prSet phldrT="[Text]" custT="1"/>
      <dgm:spPr>
        <a:xfrm>
          <a:off x="2024" y="315973"/>
          <a:ext cx="1606346" cy="963807"/>
        </a:xfrm>
      </dgm:spPr>
      <dgm:t>
        <a:bodyPr/>
        <a:lstStyle/>
        <a:p>
          <a:r>
            <a:rPr lang="zh-CN" sz="1800" b="0" dirty="0" smtClean="0">
              <a:solidFill>
                <a:schemeClr val="tx1"/>
              </a:solidFill>
              <a:latin typeface="+mn-lt"/>
              <a:ea typeface="SimSun"/>
              <a:cs typeface="+mn-cs"/>
            </a:rPr>
            <a:t>积极、参与的</a:t>
          </a:r>
          <a:r>
            <a:rPr lang="en-US" altLang="zh-CN" sz="1800" b="0" dirty="0" smtClean="0">
              <a:solidFill>
                <a:schemeClr val="tx1"/>
              </a:solidFill>
              <a:latin typeface="+mn-lt"/>
              <a:ea typeface="SimSun"/>
              <a:cs typeface="+mn-cs"/>
            </a:rPr>
            <a:t/>
          </a:r>
          <a:br>
            <a:rPr lang="en-US" altLang="zh-CN" sz="1800" b="0" dirty="0" smtClean="0">
              <a:solidFill>
                <a:schemeClr val="tx1"/>
              </a:solidFill>
              <a:latin typeface="+mn-lt"/>
              <a:ea typeface="SimSun"/>
              <a:cs typeface="+mn-cs"/>
            </a:rPr>
          </a:br>
          <a:r>
            <a:rPr lang="zh-CN" sz="1800" b="0" dirty="0" smtClean="0">
              <a:solidFill>
                <a:schemeClr val="tx1"/>
              </a:solidFill>
              <a:latin typeface="+mn-lt"/>
              <a:ea typeface="SimSun"/>
              <a:cs typeface="+mn-cs"/>
            </a:rPr>
            <a:t>会员</a:t>
          </a:r>
          <a:endParaRPr lang="zh-CN" sz="1800" b="0" dirty="0">
            <a:solidFill>
              <a:schemeClr val="tx1"/>
            </a:solidFill>
            <a:latin typeface="+mn-lt"/>
            <a:ea typeface="SimSun"/>
            <a:cs typeface="+mn-cs"/>
          </a:endParaRPr>
        </a:p>
      </dgm:t>
    </dgm:pt>
    <dgm:pt modelId="{3B00476E-404C-408A-802B-D99841821423}" type="parTrans" cxnId="{C1959E42-C65D-4921-9DBE-73B36F39A31D}">
      <dgm:prSet/>
      <dgm:spPr/>
      <dgm:t>
        <a:bodyPr/>
        <a:lstStyle/>
        <a:p>
          <a:endParaRPr lang="en-US" sz="1800" b="0">
            <a:solidFill>
              <a:schemeClr val="tx1"/>
            </a:solidFill>
            <a:latin typeface="+mn-lt"/>
          </a:endParaRPr>
        </a:p>
      </dgm:t>
    </dgm:pt>
    <dgm:pt modelId="{345858AD-638A-4F31-BB94-33287292EEE0}" type="sibTrans" cxnId="{C1959E42-C65D-4921-9DBE-73B36F39A31D}">
      <dgm:prSet/>
      <dgm:spPr/>
      <dgm:t>
        <a:bodyPr/>
        <a:lstStyle/>
        <a:p>
          <a:endParaRPr lang="en-US" sz="1800" b="0">
            <a:solidFill>
              <a:schemeClr val="tx1"/>
            </a:solidFill>
            <a:latin typeface="+mn-lt"/>
          </a:endParaRPr>
        </a:p>
      </dgm:t>
    </dgm:pt>
    <dgm:pt modelId="{7BD737DB-E271-42E8-AA48-2BAABB09589E}">
      <dgm:prSet phldrT="[Text]" custT="1"/>
      <dgm:spPr>
        <a:xfrm>
          <a:off x="1769006" y="315973"/>
          <a:ext cx="1606346" cy="963807"/>
        </a:xfrm>
      </dgm:spPr>
      <dgm:t>
        <a:bodyPr/>
        <a:lstStyle/>
        <a:p>
          <a:r>
            <a:rPr lang="zh-CN" sz="1800" b="0" dirty="0" smtClean="0">
              <a:solidFill>
                <a:schemeClr val="tx1"/>
              </a:solidFill>
              <a:latin typeface="+mn-lt"/>
              <a:ea typeface="SimSun"/>
              <a:cs typeface="+mn-cs"/>
            </a:rPr>
            <a:t>承诺“行动 100”的事业</a:t>
          </a:r>
          <a:endParaRPr lang="zh-CN" sz="1800" b="0" dirty="0">
            <a:solidFill>
              <a:schemeClr val="tx1"/>
            </a:solidFill>
            <a:latin typeface="+mn-lt"/>
            <a:ea typeface="SimSun"/>
            <a:cs typeface="+mn-cs"/>
          </a:endParaRPr>
        </a:p>
      </dgm:t>
    </dgm:pt>
    <dgm:pt modelId="{4BA031CF-919C-4746-9DD7-9B17C3083BAE}" type="parTrans" cxnId="{2D33BA98-25D6-47A4-8FDC-BF15435F90C1}">
      <dgm:prSet/>
      <dgm:spPr/>
      <dgm:t>
        <a:bodyPr/>
        <a:lstStyle/>
        <a:p>
          <a:endParaRPr lang="en-US" sz="1800" b="0">
            <a:solidFill>
              <a:schemeClr val="tx1"/>
            </a:solidFill>
            <a:latin typeface="+mn-lt"/>
          </a:endParaRPr>
        </a:p>
      </dgm:t>
    </dgm:pt>
    <dgm:pt modelId="{E6144223-1129-4240-80D7-586C87040593}" type="sibTrans" cxnId="{2D33BA98-25D6-47A4-8FDC-BF15435F90C1}">
      <dgm:prSet/>
      <dgm:spPr/>
      <dgm:t>
        <a:bodyPr/>
        <a:lstStyle/>
        <a:p>
          <a:endParaRPr lang="en-US" sz="1800" b="0">
            <a:solidFill>
              <a:schemeClr val="tx1"/>
            </a:solidFill>
            <a:latin typeface="+mn-lt"/>
          </a:endParaRPr>
        </a:p>
      </dgm:t>
    </dgm:pt>
    <dgm:pt modelId="{C1817760-50CC-4FF4-82F4-A9D1B90E51EB}">
      <dgm:prSet phldrT="[Text]" custT="1"/>
      <dgm:spPr>
        <a:xfrm>
          <a:off x="3535987" y="315973"/>
          <a:ext cx="1606346" cy="963807"/>
        </a:xfrm>
      </dgm:spPr>
      <dgm:t>
        <a:bodyPr/>
        <a:lstStyle/>
        <a:p>
          <a:r>
            <a:rPr lang="zh-CN" sz="1800" b="0" dirty="0" smtClean="0">
              <a:solidFill>
                <a:schemeClr val="tx1"/>
              </a:solidFill>
              <a:latin typeface="+mn-lt"/>
              <a:ea typeface="SimSun"/>
              <a:cs typeface="+mn-cs"/>
            </a:rPr>
            <a:t>愿意为“行动 100”做出个人</a:t>
          </a:r>
          <a:r>
            <a:rPr lang="en-US" altLang="zh-CN" sz="1800" b="0" dirty="0" smtClean="0">
              <a:solidFill>
                <a:schemeClr val="tx1"/>
              </a:solidFill>
              <a:latin typeface="+mn-lt"/>
              <a:ea typeface="SimSun"/>
              <a:cs typeface="+mn-cs"/>
            </a:rPr>
            <a:t/>
          </a:r>
          <a:br>
            <a:rPr lang="en-US" altLang="zh-CN" sz="1800" b="0" dirty="0" smtClean="0">
              <a:solidFill>
                <a:schemeClr val="tx1"/>
              </a:solidFill>
              <a:latin typeface="+mn-lt"/>
              <a:ea typeface="SimSun"/>
              <a:cs typeface="+mn-cs"/>
            </a:rPr>
          </a:br>
          <a:r>
            <a:rPr lang="zh-CN" sz="1800" b="0" dirty="0" smtClean="0">
              <a:solidFill>
                <a:schemeClr val="tx1"/>
              </a:solidFill>
              <a:latin typeface="+mn-lt"/>
              <a:ea typeface="SimSun"/>
              <a:cs typeface="+mn-cs"/>
            </a:rPr>
            <a:t>捐款或</a:t>
          </a:r>
          <a:r>
            <a:rPr lang="zh-TW" altLang="en-US" sz="1800" b="0" dirty="0" smtClean="0">
              <a:solidFill>
                <a:schemeClr val="tx1"/>
              </a:solidFill>
              <a:latin typeface="+mn-lt"/>
              <a:ea typeface="SimSun"/>
              <a:cs typeface="+mn-cs"/>
            </a:rPr>
            <a:t>认捐</a:t>
          </a:r>
          <a:endParaRPr lang="zh-CN" sz="1800" b="0" dirty="0">
            <a:solidFill>
              <a:schemeClr val="tx1"/>
            </a:solidFill>
            <a:latin typeface="+mn-lt"/>
            <a:ea typeface="SimSun"/>
            <a:cs typeface="+mn-cs"/>
          </a:endParaRPr>
        </a:p>
      </dgm:t>
    </dgm:pt>
    <dgm:pt modelId="{CCC059A5-0EE6-45E7-90AC-92175E7AB3D9}" type="parTrans" cxnId="{A16C3E81-7896-465F-92D2-D79F633A6617}">
      <dgm:prSet/>
      <dgm:spPr/>
      <dgm:t>
        <a:bodyPr/>
        <a:lstStyle/>
        <a:p>
          <a:endParaRPr lang="en-US" sz="1800" b="0">
            <a:solidFill>
              <a:schemeClr val="tx1"/>
            </a:solidFill>
            <a:latin typeface="+mn-lt"/>
          </a:endParaRPr>
        </a:p>
      </dgm:t>
    </dgm:pt>
    <dgm:pt modelId="{180296D3-6C5B-4AB6-98CB-635726E6D7B0}" type="sibTrans" cxnId="{A16C3E81-7896-465F-92D2-D79F633A6617}">
      <dgm:prSet/>
      <dgm:spPr/>
      <dgm:t>
        <a:bodyPr/>
        <a:lstStyle/>
        <a:p>
          <a:endParaRPr lang="en-US" sz="1800" b="0">
            <a:solidFill>
              <a:schemeClr val="tx1"/>
            </a:solidFill>
            <a:latin typeface="+mn-lt"/>
          </a:endParaRPr>
        </a:p>
      </dgm:t>
    </dgm:pt>
    <dgm:pt modelId="{A9753523-8634-47FD-A6E1-E735C0E2A6F2}">
      <dgm:prSet phldrT="[Text]" custT="1"/>
      <dgm:spPr>
        <a:xfrm>
          <a:off x="5302968" y="315973"/>
          <a:ext cx="1606346" cy="963807"/>
        </a:xfrm>
      </dgm:spPr>
      <dgm:t>
        <a:bodyPr/>
        <a:lstStyle/>
        <a:p>
          <a:r>
            <a:rPr lang="zh-CN" sz="1800" b="0" dirty="0" smtClean="0">
              <a:solidFill>
                <a:schemeClr val="tx1"/>
              </a:solidFill>
              <a:latin typeface="+mn-lt"/>
              <a:ea typeface="SimSun"/>
              <a:cs typeface="+mn-cs"/>
            </a:rPr>
            <a:t>能够为募款活动承诺每周2到3个小时</a:t>
          </a:r>
          <a:endParaRPr lang="zh-CN" sz="1800" b="0" dirty="0">
            <a:solidFill>
              <a:schemeClr val="tx1"/>
            </a:solidFill>
            <a:latin typeface="+mn-lt"/>
            <a:ea typeface="SimSun"/>
            <a:cs typeface="+mn-cs"/>
          </a:endParaRPr>
        </a:p>
      </dgm:t>
    </dgm:pt>
    <dgm:pt modelId="{75582646-3F86-4E5A-8B59-787453C4AB61}" type="parTrans" cxnId="{B2BD077C-8D35-40E9-833B-23CEA57A320F}">
      <dgm:prSet/>
      <dgm:spPr/>
      <dgm:t>
        <a:bodyPr/>
        <a:lstStyle/>
        <a:p>
          <a:endParaRPr lang="en-US" sz="1800" b="0">
            <a:solidFill>
              <a:schemeClr val="tx1"/>
            </a:solidFill>
            <a:latin typeface="+mn-lt"/>
          </a:endParaRPr>
        </a:p>
      </dgm:t>
    </dgm:pt>
    <dgm:pt modelId="{5B991C0F-8466-490E-9C9A-E2D81AD3928B}" type="sibTrans" cxnId="{B2BD077C-8D35-40E9-833B-23CEA57A320F}">
      <dgm:prSet/>
      <dgm:spPr/>
      <dgm:t>
        <a:bodyPr/>
        <a:lstStyle/>
        <a:p>
          <a:endParaRPr lang="en-US" sz="1800" b="0">
            <a:solidFill>
              <a:schemeClr val="tx1"/>
            </a:solidFill>
            <a:latin typeface="+mn-lt"/>
          </a:endParaRPr>
        </a:p>
      </dgm:t>
    </dgm:pt>
    <dgm:pt modelId="{DFD1B00F-9DD9-4FC7-A1A4-3732006863AC}">
      <dgm:prSet custT="1"/>
      <dgm:spPr/>
      <dgm:t>
        <a:bodyPr/>
        <a:lstStyle/>
        <a:p>
          <a:r>
            <a:rPr lang="zh-CN" sz="1800" dirty="0" smtClean="0">
              <a:solidFill>
                <a:schemeClr val="tx1"/>
              </a:solidFill>
            </a:rPr>
            <a:t>愿意了解LCIF并为其倡导</a:t>
          </a:r>
          <a:endParaRPr lang="zh-CN" sz="1800" dirty="0">
            <a:solidFill>
              <a:schemeClr val="tx1"/>
            </a:solidFill>
          </a:endParaRPr>
        </a:p>
      </dgm:t>
    </dgm:pt>
    <dgm:pt modelId="{5D515751-B1B4-4650-9036-BD790E30DDB4}" type="parTrans" cxnId="{04E25F82-C265-40CF-88A5-A045B638B4BE}">
      <dgm:prSet/>
      <dgm:spPr/>
      <dgm:t>
        <a:bodyPr/>
        <a:lstStyle/>
        <a:p>
          <a:endParaRPr lang="en-US" sz="1800">
            <a:solidFill>
              <a:schemeClr val="tx1"/>
            </a:solidFill>
          </a:endParaRPr>
        </a:p>
      </dgm:t>
    </dgm:pt>
    <dgm:pt modelId="{99B101D0-A90E-4046-AD2B-B256D786F518}" type="sibTrans" cxnId="{04E25F82-C265-40CF-88A5-A045B638B4BE}">
      <dgm:prSet/>
      <dgm:spPr/>
      <dgm:t>
        <a:bodyPr/>
        <a:lstStyle/>
        <a:p>
          <a:endParaRPr lang="en-US" sz="1800">
            <a:solidFill>
              <a:schemeClr val="tx1"/>
            </a:solidFill>
          </a:endParaRPr>
        </a:p>
      </dgm:t>
    </dgm:pt>
    <dgm:pt modelId="{B1FB191E-A47B-41CC-BCE8-D3A9FBFDF3C0}" type="pres">
      <dgm:prSet presAssocID="{44AFD010-C85C-49EE-8D13-5CBF41037C90}" presName="Name0" presStyleCnt="0">
        <dgm:presLayoutVars>
          <dgm:dir/>
          <dgm:resizeHandles val="exact"/>
        </dgm:presLayoutVars>
      </dgm:prSet>
      <dgm:spPr/>
      <dgm:t>
        <a:bodyPr/>
        <a:lstStyle/>
        <a:p>
          <a:endParaRPr lang="en-US"/>
        </a:p>
      </dgm:t>
    </dgm:pt>
    <dgm:pt modelId="{BD7D2A39-13CD-4878-8505-6FE09D53178F}" type="pres">
      <dgm:prSet presAssocID="{51281D4B-67E4-4113-9794-3AD53C887C29}" presName="node" presStyleLbl="node1" presStyleIdx="0" presStyleCnt="5">
        <dgm:presLayoutVars>
          <dgm:bulletEnabled val="1"/>
        </dgm:presLayoutVars>
      </dgm:prSet>
      <dgm:spPr/>
      <dgm:t>
        <a:bodyPr/>
        <a:lstStyle/>
        <a:p>
          <a:endParaRPr lang="en-US"/>
        </a:p>
      </dgm:t>
    </dgm:pt>
    <dgm:pt modelId="{4472E4E2-C5ED-41CD-A221-16416CA32B33}" type="pres">
      <dgm:prSet presAssocID="{345858AD-638A-4F31-BB94-33287292EEE0}" presName="sibTrans" presStyleCnt="0"/>
      <dgm:spPr/>
    </dgm:pt>
    <dgm:pt modelId="{B3F0C41D-BF24-4FB3-BD6B-39883CFF6375}" type="pres">
      <dgm:prSet presAssocID="{DFD1B00F-9DD9-4FC7-A1A4-3732006863AC}" presName="node" presStyleLbl="node1" presStyleIdx="1" presStyleCnt="5">
        <dgm:presLayoutVars>
          <dgm:bulletEnabled val="1"/>
        </dgm:presLayoutVars>
      </dgm:prSet>
      <dgm:spPr/>
      <dgm:t>
        <a:bodyPr/>
        <a:lstStyle/>
        <a:p>
          <a:endParaRPr lang="en-US"/>
        </a:p>
      </dgm:t>
    </dgm:pt>
    <dgm:pt modelId="{3B07F1DB-0A53-4A5F-A099-6C4A066DADA4}" type="pres">
      <dgm:prSet presAssocID="{99B101D0-A90E-4046-AD2B-B256D786F518}" presName="sibTrans" presStyleCnt="0"/>
      <dgm:spPr/>
    </dgm:pt>
    <dgm:pt modelId="{39038ECE-61B2-4097-AB05-8AEC2E8D422A}" type="pres">
      <dgm:prSet presAssocID="{7BD737DB-E271-42E8-AA48-2BAABB09589E}" presName="node" presStyleLbl="node1" presStyleIdx="2" presStyleCnt="5">
        <dgm:presLayoutVars>
          <dgm:bulletEnabled val="1"/>
        </dgm:presLayoutVars>
      </dgm:prSet>
      <dgm:spPr/>
      <dgm:t>
        <a:bodyPr/>
        <a:lstStyle/>
        <a:p>
          <a:endParaRPr lang="en-US"/>
        </a:p>
      </dgm:t>
    </dgm:pt>
    <dgm:pt modelId="{C27D8AE1-6352-4251-9E21-72AA95308C9A}" type="pres">
      <dgm:prSet presAssocID="{E6144223-1129-4240-80D7-586C87040593}" presName="sibTrans" presStyleCnt="0"/>
      <dgm:spPr/>
    </dgm:pt>
    <dgm:pt modelId="{AA30372B-3C2B-48EC-832C-A90D32CDC4EC}" type="pres">
      <dgm:prSet presAssocID="{C1817760-50CC-4FF4-82F4-A9D1B90E51EB}" presName="node" presStyleLbl="node1" presStyleIdx="3" presStyleCnt="5">
        <dgm:presLayoutVars>
          <dgm:bulletEnabled val="1"/>
        </dgm:presLayoutVars>
      </dgm:prSet>
      <dgm:spPr/>
      <dgm:t>
        <a:bodyPr/>
        <a:lstStyle/>
        <a:p>
          <a:endParaRPr lang="en-US"/>
        </a:p>
      </dgm:t>
    </dgm:pt>
    <dgm:pt modelId="{4649CA1F-F49C-4803-A3AA-B320938B9F7E}" type="pres">
      <dgm:prSet presAssocID="{180296D3-6C5B-4AB6-98CB-635726E6D7B0}" presName="sibTrans" presStyleCnt="0"/>
      <dgm:spPr/>
    </dgm:pt>
    <dgm:pt modelId="{620EEDFF-8E8D-4682-A1DA-3CEE6553760F}" type="pres">
      <dgm:prSet presAssocID="{A9753523-8634-47FD-A6E1-E735C0E2A6F2}" presName="node" presStyleLbl="node1" presStyleIdx="4" presStyleCnt="5">
        <dgm:presLayoutVars>
          <dgm:bulletEnabled val="1"/>
        </dgm:presLayoutVars>
      </dgm:prSet>
      <dgm:spPr/>
      <dgm:t>
        <a:bodyPr/>
        <a:lstStyle/>
        <a:p>
          <a:endParaRPr lang="en-US"/>
        </a:p>
      </dgm:t>
    </dgm:pt>
  </dgm:ptLst>
  <dgm:cxnLst>
    <dgm:cxn modelId="{D700B91A-02FE-4683-89F1-4D52F97BA2E3}" type="presOf" srcId="{7BD737DB-E271-42E8-AA48-2BAABB09589E}" destId="{39038ECE-61B2-4097-AB05-8AEC2E8D422A}" srcOrd="0" destOrd="0" presId="urn:microsoft.com/office/officeart/2005/8/layout/hList6"/>
    <dgm:cxn modelId="{0352D320-EB9D-4372-A7CA-5179AEF44320}" type="presOf" srcId="{A9753523-8634-47FD-A6E1-E735C0E2A6F2}" destId="{620EEDFF-8E8D-4682-A1DA-3CEE6553760F}" srcOrd="0" destOrd="0" presId="urn:microsoft.com/office/officeart/2005/8/layout/hList6"/>
    <dgm:cxn modelId="{B2BD077C-8D35-40E9-833B-23CEA57A320F}" srcId="{44AFD010-C85C-49EE-8D13-5CBF41037C90}" destId="{A9753523-8634-47FD-A6E1-E735C0E2A6F2}" srcOrd="4" destOrd="0" parTransId="{75582646-3F86-4E5A-8B59-787453C4AB61}" sibTransId="{5B991C0F-8466-490E-9C9A-E2D81AD3928B}"/>
    <dgm:cxn modelId="{8EEEE4FF-26D1-471E-B0AA-8FE8ABE55DE5}" type="presOf" srcId="{44AFD010-C85C-49EE-8D13-5CBF41037C90}" destId="{B1FB191E-A47B-41CC-BCE8-D3A9FBFDF3C0}" srcOrd="0" destOrd="0" presId="urn:microsoft.com/office/officeart/2005/8/layout/hList6"/>
    <dgm:cxn modelId="{C1959E42-C65D-4921-9DBE-73B36F39A31D}" srcId="{44AFD010-C85C-49EE-8D13-5CBF41037C90}" destId="{51281D4B-67E4-4113-9794-3AD53C887C29}" srcOrd="0" destOrd="0" parTransId="{3B00476E-404C-408A-802B-D99841821423}" sibTransId="{345858AD-638A-4F31-BB94-33287292EEE0}"/>
    <dgm:cxn modelId="{44097FA9-F3F2-456A-816B-AA7163C0B849}" type="presOf" srcId="{51281D4B-67E4-4113-9794-3AD53C887C29}" destId="{BD7D2A39-13CD-4878-8505-6FE09D53178F}" srcOrd="0" destOrd="0" presId="urn:microsoft.com/office/officeart/2005/8/layout/hList6"/>
    <dgm:cxn modelId="{A16C3E81-7896-465F-92D2-D79F633A6617}" srcId="{44AFD010-C85C-49EE-8D13-5CBF41037C90}" destId="{C1817760-50CC-4FF4-82F4-A9D1B90E51EB}" srcOrd="3" destOrd="0" parTransId="{CCC059A5-0EE6-45E7-90AC-92175E7AB3D9}" sibTransId="{180296D3-6C5B-4AB6-98CB-635726E6D7B0}"/>
    <dgm:cxn modelId="{2D33BA98-25D6-47A4-8FDC-BF15435F90C1}" srcId="{44AFD010-C85C-49EE-8D13-5CBF41037C90}" destId="{7BD737DB-E271-42E8-AA48-2BAABB09589E}" srcOrd="2" destOrd="0" parTransId="{4BA031CF-919C-4746-9DD7-9B17C3083BAE}" sibTransId="{E6144223-1129-4240-80D7-586C87040593}"/>
    <dgm:cxn modelId="{6C555FB8-0AF1-4675-9276-2A161D212BB3}" type="presOf" srcId="{C1817760-50CC-4FF4-82F4-A9D1B90E51EB}" destId="{AA30372B-3C2B-48EC-832C-A90D32CDC4EC}" srcOrd="0" destOrd="0" presId="urn:microsoft.com/office/officeart/2005/8/layout/hList6"/>
    <dgm:cxn modelId="{36C9739A-5903-4521-B430-A6FB1DB40885}" type="presOf" srcId="{DFD1B00F-9DD9-4FC7-A1A4-3732006863AC}" destId="{B3F0C41D-BF24-4FB3-BD6B-39883CFF6375}" srcOrd="0" destOrd="0" presId="urn:microsoft.com/office/officeart/2005/8/layout/hList6"/>
    <dgm:cxn modelId="{04E25F82-C265-40CF-88A5-A045B638B4BE}" srcId="{44AFD010-C85C-49EE-8D13-5CBF41037C90}" destId="{DFD1B00F-9DD9-4FC7-A1A4-3732006863AC}" srcOrd="1" destOrd="0" parTransId="{5D515751-B1B4-4650-9036-BD790E30DDB4}" sibTransId="{99B101D0-A90E-4046-AD2B-B256D786F518}"/>
    <dgm:cxn modelId="{F16A84B4-C987-4E5C-9FD6-BC0751AAC8CC}" type="presParOf" srcId="{B1FB191E-A47B-41CC-BCE8-D3A9FBFDF3C0}" destId="{BD7D2A39-13CD-4878-8505-6FE09D53178F}" srcOrd="0" destOrd="0" presId="urn:microsoft.com/office/officeart/2005/8/layout/hList6"/>
    <dgm:cxn modelId="{DC96D9BE-B67D-4572-BA6A-18B20CAE16C7}" type="presParOf" srcId="{B1FB191E-A47B-41CC-BCE8-D3A9FBFDF3C0}" destId="{4472E4E2-C5ED-41CD-A221-16416CA32B33}" srcOrd="1" destOrd="0" presId="urn:microsoft.com/office/officeart/2005/8/layout/hList6"/>
    <dgm:cxn modelId="{A05E7821-7C1D-4317-9BAF-4B087C8849DA}" type="presParOf" srcId="{B1FB191E-A47B-41CC-BCE8-D3A9FBFDF3C0}" destId="{B3F0C41D-BF24-4FB3-BD6B-39883CFF6375}" srcOrd="2" destOrd="0" presId="urn:microsoft.com/office/officeart/2005/8/layout/hList6"/>
    <dgm:cxn modelId="{3B76FCC9-56A8-42EB-9CA2-9F0E1138274B}" type="presParOf" srcId="{B1FB191E-A47B-41CC-BCE8-D3A9FBFDF3C0}" destId="{3B07F1DB-0A53-4A5F-A099-6C4A066DADA4}" srcOrd="3" destOrd="0" presId="urn:microsoft.com/office/officeart/2005/8/layout/hList6"/>
    <dgm:cxn modelId="{54E1626A-8C5B-462B-9B8A-9A019AE9CB9E}" type="presParOf" srcId="{B1FB191E-A47B-41CC-BCE8-D3A9FBFDF3C0}" destId="{39038ECE-61B2-4097-AB05-8AEC2E8D422A}" srcOrd="4" destOrd="0" presId="urn:microsoft.com/office/officeart/2005/8/layout/hList6"/>
    <dgm:cxn modelId="{4A99420B-79EF-4B90-A583-1958022FF767}" type="presParOf" srcId="{B1FB191E-A47B-41CC-BCE8-D3A9FBFDF3C0}" destId="{C27D8AE1-6352-4251-9E21-72AA95308C9A}" srcOrd="5" destOrd="0" presId="urn:microsoft.com/office/officeart/2005/8/layout/hList6"/>
    <dgm:cxn modelId="{3A86759A-8B52-40D2-90B0-291D1D1A81F5}" type="presParOf" srcId="{B1FB191E-A47B-41CC-BCE8-D3A9FBFDF3C0}" destId="{AA30372B-3C2B-48EC-832C-A90D32CDC4EC}" srcOrd="6" destOrd="0" presId="urn:microsoft.com/office/officeart/2005/8/layout/hList6"/>
    <dgm:cxn modelId="{F709634E-D374-4389-A3BD-0CFB161E16A5}" type="presParOf" srcId="{B1FB191E-A47B-41CC-BCE8-D3A9FBFDF3C0}" destId="{4649CA1F-F49C-4803-A3AA-B320938B9F7E}" srcOrd="7" destOrd="0" presId="urn:microsoft.com/office/officeart/2005/8/layout/hList6"/>
    <dgm:cxn modelId="{E090FC72-F0E7-40A7-B4B3-E30DC8E1E51A}" type="presParOf" srcId="{B1FB191E-A47B-41CC-BCE8-D3A9FBFDF3C0}" destId="{620EEDFF-8E8D-4682-A1DA-3CEE6553760F}"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34BD1CF-A9B5-42CB-859C-9DA131FAF6C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91192D85-F181-4C9A-AEFF-EA49B0A2037C}">
      <dgm:prSet phldrT="[Text]"/>
      <dgm:spPr/>
      <dgm:t>
        <a:bodyPr/>
        <a:lstStyle/>
        <a:p>
          <a:r>
            <a:rPr lang="zh-CN" dirty="0" smtClean="0">
              <a:solidFill>
                <a:schemeClr val="tx1"/>
              </a:solidFill>
            </a:rPr>
            <a:t>安排定期沟通的时间</a:t>
          </a:r>
          <a:endParaRPr lang="zh-CN" dirty="0">
            <a:solidFill>
              <a:schemeClr val="tx1"/>
            </a:solidFill>
          </a:endParaRPr>
        </a:p>
      </dgm:t>
    </dgm:pt>
    <dgm:pt modelId="{213F8CC9-47D8-4292-A22C-7A68281C3607}" type="parTrans" cxnId="{21AA5163-9D0E-40CC-AC8E-ED22121C857E}">
      <dgm:prSet/>
      <dgm:spPr/>
      <dgm:t>
        <a:bodyPr/>
        <a:lstStyle/>
        <a:p>
          <a:endParaRPr lang="en-US">
            <a:solidFill>
              <a:schemeClr val="tx1"/>
            </a:solidFill>
          </a:endParaRPr>
        </a:p>
      </dgm:t>
    </dgm:pt>
    <dgm:pt modelId="{1A6688A4-8594-4A4B-ADF1-4EB8E870F423}" type="sibTrans" cxnId="{21AA5163-9D0E-40CC-AC8E-ED22121C857E}">
      <dgm:prSet/>
      <dgm:spPr/>
      <dgm:t>
        <a:bodyPr/>
        <a:lstStyle/>
        <a:p>
          <a:endParaRPr lang="en-US">
            <a:solidFill>
              <a:schemeClr val="tx1"/>
            </a:solidFill>
          </a:endParaRPr>
        </a:p>
      </dgm:t>
    </dgm:pt>
    <dgm:pt modelId="{A74C5594-D998-4CBC-9EE7-DEA96ED5A148}">
      <dgm:prSet phldrT="[Text]"/>
      <dgm:spPr/>
      <dgm:t>
        <a:bodyPr/>
        <a:lstStyle/>
        <a:p>
          <a:r>
            <a:rPr lang="zh-CN" dirty="0" smtClean="0">
              <a:solidFill>
                <a:schemeClr val="tx1"/>
              </a:solidFill>
            </a:rPr>
            <a:t>及时回复信息的要求</a:t>
          </a:r>
          <a:endParaRPr lang="zh-CN" dirty="0">
            <a:solidFill>
              <a:schemeClr val="tx1"/>
            </a:solidFill>
          </a:endParaRPr>
        </a:p>
      </dgm:t>
    </dgm:pt>
    <dgm:pt modelId="{E41FFA6A-156D-4B9C-96B4-070E8488B120}" type="parTrans" cxnId="{F3AF5AAA-1EBE-4992-B03B-028F55969CFA}">
      <dgm:prSet/>
      <dgm:spPr/>
      <dgm:t>
        <a:bodyPr/>
        <a:lstStyle/>
        <a:p>
          <a:endParaRPr lang="en-US">
            <a:solidFill>
              <a:schemeClr val="tx1"/>
            </a:solidFill>
          </a:endParaRPr>
        </a:p>
      </dgm:t>
    </dgm:pt>
    <dgm:pt modelId="{33665B49-7A4E-44F2-9F21-D243918818FE}" type="sibTrans" cxnId="{F3AF5AAA-1EBE-4992-B03B-028F55969CFA}">
      <dgm:prSet/>
      <dgm:spPr/>
      <dgm:t>
        <a:bodyPr/>
        <a:lstStyle/>
        <a:p>
          <a:endParaRPr lang="en-US">
            <a:solidFill>
              <a:schemeClr val="tx1"/>
            </a:solidFill>
          </a:endParaRPr>
        </a:p>
      </dgm:t>
    </dgm:pt>
    <dgm:pt modelId="{AE0F1B7D-1614-40B9-8915-B8EA3F4B0EDA}">
      <dgm:prSet phldrT="[Text]"/>
      <dgm:spPr/>
      <dgm:t>
        <a:bodyPr/>
        <a:lstStyle/>
        <a:p>
          <a:r>
            <a:rPr lang="zh-CN" dirty="0" smtClean="0">
              <a:solidFill>
                <a:schemeClr val="tx1"/>
              </a:solidFill>
            </a:rPr>
            <a:t>尽可能参加亲自见面会议</a:t>
          </a:r>
          <a:endParaRPr lang="zh-CN" dirty="0">
            <a:solidFill>
              <a:schemeClr val="tx1"/>
            </a:solidFill>
          </a:endParaRPr>
        </a:p>
      </dgm:t>
    </dgm:pt>
    <dgm:pt modelId="{DDD16744-A6C1-4AA5-BECE-746141F9AA8E}" type="parTrans" cxnId="{8DD6752C-7572-49C3-BBBB-560A30C258D9}">
      <dgm:prSet/>
      <dgm:spPr/>
      <dgm:t>
        <a:bodyPr/>
        <a:lstStyle/>
        <a:p>
          <a:endParaRPr lang="en-US">
            <a:solidFill>
              <a:schemeClr val="tx1"/>
            </a:solidFill>
          </a:endParaRPr>
        </a:p>
      </dgm:t>
    </dgm:pt>
    <dgm:pt modelId="{1A9FAC8C-102E-4E42-B469-3D9367272125}" type="sibTrans" cxnId="{8DD6752C-7572-49C3-BBBB-560A30C258D9}">
      <dgm:prSet/>
      <dgm:spPr/>
      <dgm:t>
        <a:bodyPr/>
        <a:lstStyle/>
        <a:p>
          <a:endParaRPr lang="en-US">
            <a:solidFill>
              <a:schemeClr val="tx1"/>
            </a:solidFill>
          </a:endParaRPr>
        </a:p>
      </dgm:t>
    </dgm:pt>
    <dgm:pt modelId="{2CA92560-A5C0-425A-9CE0-2C8528239953}">
      <dgm:prSet phldrT="[Text]"/>
      <dgm:spPr/>
      <dgm:t>
        <a:bodyPr/>
        <a:lstStyle/>
        <a:p>
          <a:r>
            <a:rPr lang="zh-CN" dirty="0" smtClean="0">
              <a:solidFill>
                <a:schemeClr val="tx1"/>
              </a:solidFill>
            </a:rPr>
            <a:t>发送定期更新</a:t>
          </a:r>
          <a:endParaRPr lang="zh-CN" dirty="0">
            <a:solidFill>
              <a:schemeClr val="tx1"/>
            </a:solidFill>
          </a:endParaRPr>
        </a:p>
      </dgm:t>
    </dgm:pt>
    <dgm:pt modelId="{0E1B0F75-E9A0-4BC6-B6B4-E8D95B7D8597}" type="parTrans" cxnId="{164405FF-6A10-4518-9A9A-E70E65AF051E}">
      <dgm:prSet/>
      <dgm:spPr/>
      <dgm:t>
        <a:bodyPr/>
        <a:lstStyle/>
        <a:p>
          <a:endParaRPr lang="en-US">
            <a:solidFill>
              <a:schemeClr val="tx1"/>
            </a:solidFill>
          </a:endParaRPr>
        </a:p>
      </dgm:t>
    </dgm:pt>
    <dgm:pt modelId="{F5CE4C11-CB6A-4589-A21D-3ABF50A13C85}" type="sibTrans" cxnId="{164405FF-6A10-4518-9A9A-E70E65AF051E}">
      <dgm:prSet/>
      <dgm:spPr/>
      <dgm:t>
        <a:bodyPr/>
        <a:lstStyle/>
        <a:p>
          <a:endParaRPr lang="en-US">
            <a:solidFill>
              <a:schemeClr val="tx1"/>
            </a:solidFill>
          </a:endParaRPr>
        </a:p>
      </dgm:t>
    </dgm:pt>
    <dgm:pt modelId="{BBAA059E-60BA-4A03-AF2A-C60054D49680}">
      <dgm:prSet phldrT="[Text]"/>
      <dgm:spPr/>
      <dgm:t>
        <a:bodyPr/>
        <a:lstStyle/>
        <a:p>
          <a:r>
            <a:rPr lang="zh-CN" dirty="0" smtClean="0">
              <a:solidFill>
                <a:schemeClr val="tx1"/>
              </a:solidFill>
            </a:rPr>
            <a:t>邀请贵区协调员参加分会会议并与您一道呈现</a:t>
          </a:r>
          <a:endParaRPr lang="zh-CN" dirty="0">
            <a:solidFill>
              <a:schemeClr val="tx1"/>
            </a:solidFill>
          </a:endParaRPr>
        </a:p>
      </dgm:t>
    </dgm:pt>
    <dgm:pt modelId="{3A27776F-E00B-4606-A50E-2EFF9F06B2B6}" type="parTrans" cxnId="{CC87292E-3802-44FF-832E-99E315340EFB}">
      <dgm:prSet/>
      <dgm:spPr/>
      <dgm:t>
        <a:bodyPr/>
        <a:lstStyle/>
        <a:p>
          <a:endParaRPr lang="en-US">
            <a:solidFill>
              <a:schemeClr val="tx1"/>
            </a:solidFill>
          </a:endParaRPr>
        </a:p>
      </dgm:t>
    </dgm:pt>
    <dgm:pt modelId="{99E74C52-77B9-4860-8929-759CE2FFA9E2}" type="sibTrans" cxnId="{CC87292E-3802-44FF-832E-99E315340EFB}">
      <dgm:prSet/>
      <dgm:spPr/>
      <dgm:t>
        <a:bodyPr/>
        <a:lstStyle/>
        <a:p>
          <a:endParaRPr lang="en-US">
            <a:solidFill>
              <a:schemeClr val="tx1"/>
            </a:solidFill>
          </a:endParaRPr>
        </a:p>
      </dgm:t>
    </dgm:pt>
    <dgm:pt modelId="{92D323DC-883E-4E20-B983-6C970A09919D}" type="pres">
      <dgm:prSet presAssocID="{334BD1CF-A9B5-42CB-859C-9DA131FAF6C6}" presName="diagram" presStyleCnt="0">
        <dgm:presLayoutVars>
          <dgm:dir/>
          <dgm:resizeHandles val="exact"/>
        </dgm:presLayoutVars>
      </dgm:prSet>
      <dgm:spPr/>
      <dgm:t>
        <a:bodyPr/>
        <a:lstStyle/>
        <a:p>
          <a:endParaRPr lang="en-US"/>
        </a:p>
      </dgm:t>
    </dgm:pt>
    <dgm:pt modelId="{35131680-771B-409B-8AFB-3062A441DEF2}" type="pres">
      <dgm:prSet presAssocID="{91192D85-F181-4C9A-AEFF-EA49B0A2037C}" presName="node" presStyleLbl="node1" presStyleIdx="0" presStyleCnt="5">
        <dgm:presLayoutVars>
          <dgm:bulletEnabled val="1"/>
        </dgm:presLayoutVars>
      </dgm:prSet>
      <dgm:spPr/>
      <dgm:t>
        <a:bodyPr/>
        <a:lstStyle/>
        <a:p>
          <a:endParaRPr lang="en-US"/>
        </a:p>
      </dgm:t>
    </dgm:pt>
    <dgm:pt modelId="{57BC24AE-B789-4157-91D6-0C91E024B732}" type="pres">
      <dgm:prSet presAssocID="{1A6688A4-8594-4A4B-ADF1-4EB8E870F423}" presName="sibTrans" presStyleCnt="0"/>
      <dgm:spPr/>
    </dgm:pt>
    <dgm:pt modelId="{1D7BE7F9-7BC2-4402-92AF-B3B4B697FCCE}" type="pres">
      <dgm:prSet presAssocID="{A74C5594-D998-4CBC-9EE7-DEA96ED5A148}" presName="node" presStyleLbl="node1" presStyleIdx="1" presStyleCnt="5">
        <dgm:presLayoutVars>
          <dgm:bulletEnabled val="1"/>
        </dgm:presLayoutVars>
      </dgm:prSet>
      <dgm:spPr/>
      <dgm:t>
        <a:bodyPr/>
        <a:lstStyle/>
        <a:p>
          <a:endParaRPr lang="en-US"/>
        </a:p>
      </dgm:t>
    </dgm:pt>
    <dgm:pt modelId="{CF05646F-329A-4D0F-B89D-D84DA14177A2}" type="pres">
      <dgm:prSet presAssocID="{33665B49-7A4E-44F2-9F21-D243918818FE}" presName="sibTrans" presStyleCnt="0"/>
      <dgm:spPr/>
    </dgm:pt>
    <dgm:pt modelId="{1EA7DD3C-D019-4452-BD5D-5D561BF11D3E}" type="pres">
      <dgm:prSet presAssocID="{AE0F1B7D-1614-40B9-8915-B8EA3F4B0EDA}" presName="node" presStyleLbl="node1" presStyleIdx="2" presStyleCnt="5">
        <dgm:presLayoutVars>
          <dgm:bulletEnabled val="1"/>
        </dgm:presLayoutVars>
      </dgm:prSet>
      <dgm:spPr/>
      <dgm:t>
        <a:bodyPr/>
        <a:lstStyle/>
        <a:p>
          <a:endParaRPr lang="en-US"/>
        </a:p>
      </dgm:t>
    </dgm:pt>
    <dgm:pt modelId="{E4E1BBD8-A3DB-4D7F-AFED-D37909081EC4}" type="pres">
      <dgm:prSet presAssocID="{1A9FAC8C-102E-4E42-B469-3D9367272125}" presName="sibTrans" presStyleCnt="0"/>
      <dgm:spPr/>
    </dgm:pt>
    <dgm:pt modelId="{30A0DDEA-D296-4D2C-837E-F90022F8290D}" type="pres">
      <dgm:prSet presAssocID="{2CA92560-A5C0-425A-9CE0-2C8528239953}" presName="node" presStyleLbl="node1" presStyleIdx="3" presStyleCnt="5">
        <dgm:presLayoutVars>
          <dgm:bulletEnabled val="1"/>
        </dgm:presLayoutVars>
      </dgm:prSet>
      <dgm:spPr/>
      <dgm:t>
        <a:bodyPr/>
        <a:lstStyle/>
        <a:p>
          <a:endParaRPr lang="en-US"/>
        </a:p>
      </dgm:t>
    </dgm:pt>
    <dgm:pt modelId="{EAD1F357-6AC2-411E-AA9A-4E8D251DF8B4}" type="pres">
      <dgm:prSet presAssocID="{F5CE4C11-CB6A-4589-A21D-3ABF50A13C85}" presName="sibTrans" presStyleCnt="0"/>
      <dgm:spPr/>
    </dgm:pt>
    <dgm:pt modelId="{9076AB19-2285-4C1F-AF06-2B54CB5ACB1B}" type="pres">
      <dgm:prSet presAssocID="{BBAA059E-60BA-4A03-AF2A-C60054D49680}" presName="node" presStyleLbl="node1" presStyleIdx="4" presStyleCnt="5">
        <dgm:presLayoutVars>
          <dgm:bulletEnabled val="1"/>
        </dgm:presLayoutVars>
      </dgm:prSet>
      <dgm:spPr/>
      <dgm:t>
        <a:bodyPr/>
        <a:lstStyle/>
        <a:p>
          <a:endParaRPr lang="en-US"/>
        </a:p>
      </dgm:t>
    </dgm:pt>
  </dgm:ptLst>
  <dgm:cxnLst>
    <dgm:cxn modelId="{B6D7A480-209E-4A55-925E-74470D0937C5}" type="presOf" srcId="{BBAA059E-60BA-4A03-AF2A-C60054D49680}" destId="{9076AB19-2285-4C1F-AF06-2B54CB5ACB1B}" srcOrd="0" destOrd="0" presId="urn:microsoft.com/office/officeart/2005/8/layout/default"/>
    <dgm:cxn modelId="{8DD6752C-7572-49C3-BBBB-560A30C258D9}" srcId="{334BD1CF-A9B5-42CB-859C-9DA131FAF6C6}" destId="{AE0F1B7D-1614-40B9-8915-B8EA3F4B0EDA}" srcOrd="2" destOrd="0" parTransId="{DDD16744-A6C1-4AA5-BECE-746141F9AA8E}" sibTransId="{1A9FAC8C-102E-4E42-B469-3D9367272125}"/>
    <dgm:cxn modelId="{991943A5-6C27-4EE7-B5AC-B020C4C356AC}" type="presOf" srcId="{334BD1CF-A9B5-42CB-859C-9DA131FAF6C6}" destId="{92D323DC-883E-4E20-B983-6C970A09919D}" srcOrd="0" destOrd="0" presId="urn:microsoft.com/office/officeart/2005/8/layout/default"/>
    <dgm:cxn modelId="{0DACE514-08EB-4AA7-A102-41FD0932C567}" type="presOf" srcId="{91192D85-F181-4C9A-AEFF-EA49B0A2037C}" destId="{35131680-771B-409B-8AFB-3062A441DEF2}" srcOrd="0" destOrd="0" presId="urn:microsoft.com/office/officeart/2005/8/layout/default"/>
    <dgm:cxn modelId="{CC87292E-3802-44FF-832E-99E315340EFB}" srcId="{334BD1CF-A9B5-42CB-859C-9DA131FAF6C6}" destId="{BBAA059E-60BA-4A03-AF2A-C60054D49680}" srcOrd="4" destOrd="0" parTransId="{3A27776F-E00B-4606-A50E-2EFF9F06B2B6}" sibTransId="{99E74C52-77B9-4860-8929-759CE2FFA9E2}"/>
    <dgm:cxn modelId="{164405FF-6A10-4518-9A9A-E70E65AF051E}" srcId="{334BD1CF-A9B5-42CB-859C-9DA131FAF6C6}" destId="{2CA92560-A5C0-425A-9CE0-2C8528239953}" srcOrd="3" destOrd="0" parTransId="{0E1B0F75-E9A0-4BC6-B6B4-E8D95B7D8597}" sibTransId="{F5CE4C11-CB6A-4589-A21D-3ABF50A13C85}"/>
    <dgm:cxn modelId="{21AA5163-9D0E-40CC-AC8E-ED22121C857E}" srcId="{334BD1CF-A9B5-42CB-859C-9DA131FAF6C6}" destId="{91192D85-F181-4C9A-AEFF-EA49B0A2037C}" srcOrd="0" destOrd="0" parTransId="{213F8CC9-47D8-4292-A22C-7A68281C3607}" sibTransId="{1A6688A4-8594-4A4B-ADF1-4EB8E870F423}"/>
    <dgm:cxn modelId="{B5BBF761-2615-49B8-9974-2793E20D0180}" type="presOf" srcId="{AE0F1B7D-1614-40B9-8915-B8EA3F4B0EDA}" destId="{1EA7DD3C-D019-4452-BD5D-5D561BF11D3E}" srcOrd="0" destOrd="0" presId="urn:microsoft.com/office/officeart/2005/8/layout/default"/>
    <dgm:cxn modelId="{F3AF5AAA-1EBE-4992-B03B-028F55969CFA}" srcId="{334BD1CF-A9B5-42CB-859C-9DA131FAF6C6}" destId="{A74C5594-D998-4CBC-9EE7-DEA96ED5A148}" srcOrd="1" destOrd="0" parTransId="{E41FFA6A-156D-4B9C-96B4-070E8488B120}" sibTransId="{33665B49-7A4E-44F2-9F21-D243918818FE}"/>
    <dgm:cxn modelId="{0EAB2660-FDDF-4582-AD44-CD4C5C49FE6B}" type="presOf" srcId="{2CA92560-A5C0-425A-9CE0-2C8528239953}" destId="{30A0DDEA-D296-4D2C-837E-F90022F8290D}" srcOrd="0" destOrd="0" presId="urn:microsoft.com/office/officeart/2005/8/layout/default"/>
    <dgm:cxn modelId="{4656DD11-A9DD-4744-9966-BD86057F40B1}" type="presOf" srcId="{A74C5594-D998-4CBC-9EE7-DEA96ED5A148}" destId="{1D7BE7F9-7BC2-4402-92AF-B3B4B697FCCE}" srcOrd="0" destOrd="0" presId="urn:microsoft.com/office/officeart/2005/8/layout/default"/>
    <dgm:cxn modelId="{DF5A8162-8029-4649-AE28-8BD67AAD0710}" type="presParOf" srcId="{92D323DC-883E-4E20-B983-6C970A09919D}" destId="{35131680-771B-409B-8AFB-3062A441DEF2}" srcOrd="0" destOrd="0" presId="urn:microsoft.com/office/officeart/2005/8/layout/default"/>
    <dgm:cxn modelId="{B09444EB-5AA5-4FBB-B631-D57FF2654D9E}" type="presParOf" srcId="{92D323DC-883E-4E20-B983-6C970A09919D}" destId="{57BC24AE-B789-4157-91D6-0C91E024B732}" srcOrd="1" destOrd="0" presId="urn:microsoft.com/office/officeart/2005/8/layout/default"/>
    <dgm:cxn modelId="{B0278868-18FE-4A3F-844E-968856074C37}" type="presParOf" srcId="{92D323DC-883E-4E20-B983-6C970A09919D}" destId="{1D7BE7F9-7BC2-4402-92AF-B3B4B697FCCE}" srcOrd="2" destOrd="0" presId="urn:microsoft.com/office/officeart/2005/8/layout/default"/>
    <dgm:cxn modelId="{1663C05D-0752-4F64-8FE6-46558D501D03}" type="presParOf" srcId="{92D323DC-883E-4E20-B983-6C970A09919D}" destId="{CF05646F-329A-4D0F-B89D-D84DA14177A2}" srcOrd="3" destOrd="0" presId="urn:microsoft.com/office/officeart/2005/8/layout/default"/>
    <dgm:cxn modelId="{D880EB59-0B3E-4A6E-BEB4-C104EDC1D5F7}" type="presParOf" srcId="{92D323DC-883E-4E20-B983-6C970A09919D}" destId="{1EA7DD3C-D019-4452-BD5D-5D561BF11D3E}" srcOrd="4" destOrd="0" presId="urn:microsoft.com/office/officeart/2005/8/layout/default"/>
    <dgm:cxn modelId="{1EB379DA-259C-4113-886E-38ABE45357C5}" type="presParOf" srcId="{92D323DC-883E-4E20-B983-6C970A09919D}" destId="{E4E1BBD8-A3DB-4D7F-AFED-D37909081EC4}" srcOrd="5" destOrd="0" presId="urn:microsoft.com/office/officeart/2005/8/layout/default"/>
    <dgm:cxn modelId="{DD74F0CA-76EB-43D2-B70B-F6C17B34F691}" type="presParOf" srcId="{92D323DC-883E-4E20-B983-6C970A09919D}" destId="{30A0DDEA-D296-4D2C-837E-F90022F8290D}" srcOrd="6" destOrd="0" presId="urn:microsoft.com/office/officeart/2005/8/layout/default"/>
    <dgm:cxn modelId="{88BADAB0-2A5D-46E9-858E-F24B158EED56}" type="presParOf" srcId="{92D323DC-883E-4E20-B983-6C970A09919D}" destId="{EAD1F357-6AC2-411E-AA9A-4E8D251DF8B4}" srcOrd="7" destOrd="0" presId="urn:microsoft.com/office/officeart/2005/8/layout/default"/>
    <dgm:cxn modelId="{757E3D85-ACC7-45A8-93DF-70D0E6C55930}" type="presParOf" srcId="{92D323DC-883E-4E20-B983-6C970A09919D}" destId="{9076AB19-2285-4C1F-AF06-2B54CB5ACB1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78F267-0B10-43A3-B69C-4B84863A0428}"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55BC675-31FA-4876-B357-AD1C50D42162}">
      <dgm:prSet phldrT="[Text]"/>
      <dgm:spPr/>
      <dgm:t>
        <a:bodyPr/>
        <a:lstStyle/>
        <a:p>
          <a:r>
            <a:rPr lang="zh-CN" dirty="0" smtClean="0">
              <a:solidFill>
                <a:schemeClr val="tx1"/>
              </a:solidFill>
            </a:rPr>
            <a:t>个人会员的捐赠</a:t>
          </a:r>
          <a:endParaRPr lang="zh-CN" dirty="0">
            <a:solidFill>
              <a:schemeClr val="tx1"/>
            </a:solidFill>
          </a:endParaRPr>
        </a:p>
      </dgm:t>
    </dgm:pt>
    <dgm:pt modelId="{D1F5C469-CBB5-4638-A25F-CDB9C1AC4343}" type="parTrans" cxnId="{C8A9F874-B26E-471E-BFC3-A357A87425EC}">
      <dgm:prSet/>
      <dgm:spPr/>
      <dgm:t>
        <a:bodyPr/>
        <a:lstStyle/>
        <a:p>
          <a:endParaRPr lang="en-US">
            <a:solidFill>
              <a:schemeClr val="tx1"/>
            </a:solidFill>
          </a:endParaRPr>
        </a:p>
      </dgm:t>
    </dgm:pt>
    <dgm:pt modelId="{F2EC79DA-73CF-4E01-9EFB-F394B80A875D}" type="sibTrans" cxnId="{C8A9F874-B26E-471E-BFC3-A357A87425EC}">
      <dgm:prSet/>
      <dgm:spPr/>
      <dgm:t>
        <a:bodyPr/>
        <a:lstStyle/>
        <a:p>
          <a:endParaRPr lang="en-US">
            <a:solidFill>
              <a:schemeClr val="tx1"/>
            </a:solidFill>
          </a:endParaRPr>
        </a:p>
      </dgm:t>
    </dgm:pt>
    <dgm:pt modelId="{BBF5A65C-EBFE-4637-949B-F194ADF646E6}">
      <dgm:prSet phldrT="[Text]"/>
      <dgm:spPr/>
      <dgm:t>
        <a:bodyPr/>
        <a:lstStyle/>
        <a:p>
          <a:r>
            <a:rPr lang="zh-CN" dirty="0" smtClean="0">
              <a:solidFill>
                <a:schemeClr val="tx1"/>
              </a:solidFill>
            </a:rPr>
            <a:t>举办募款活动</a:t>
          </a:r>
          <a:endParaRPr lang="zh-CN" dirty="0">
            <a:solidFill>
              <a:schemeClr val="tx1"/>
            </a:solidFill>
          </a:endParaRPr>
        </a:p>
      </dgm:t>
    </dgm:pt>
    <dgm:pt modelId="{09820BE4-ADD8-4FB0-8F9F-D7A9F1B0F3B1}" type="parTrans" cxnId="{664D833F-9FD3-46DE-84D7-8BA2F9556019}">
      <dgm:prSet/>
      <dgm:spPr/>
      <dgm:t>
        <a:bodyPr/>
        <a:lstStyle/>
        <a:p>
          <a:endParaRPr lang="en-US">
            <a:solidFill>
              <a:schemeClr val="tx1"/>
            </a:solidFill>
          </a:endParaRPr>
        </a:p>
      </dgm:t>
    </dgm:pt>
    <dgm:pt modelId="{A86AD20C-524F-44CD-9F9B-28EE6294310E}" type="sibTrans" cxnId="{664D833F-9FD3-46DE-84D7-8BA2F9556019}">
      <dgm:prSet/>
      <dgm:spPr/>
      <dgm:t>
        <a:bodyPr/>
        <a:lstStyle/>
        <a:p>
          <a:endParaRPr lang="en-US">
            <a:solidFill>
              <a:schemeClr val="tx1"/>
            </a:solidFill>
          </a:endParaRPr>
        </a:p>
      </dgm:t>
    </dgm:pt>
    <dgm:pt modelId="{B35AA9FD-F2E4-4319-9FBB-6C484C86D97A}">
      <dgm:prSet phldrT="[Text]"/>
      <dgm:spPr/>
      <dgm:t>
        <a:bodyPr/>
        <a:lstStyle/>
        <a:p>
          <a:r>
            <a:rPr lang="zh-CN" dirty="0" smtClean="0">
              <a:solidFill>
                <a:schemeClr val="tx1"/>
              </a:solidFill>
            </a:rPr>
            <a:t>分会财务捐赠</a:t>
          </a:r>
          <a:endParaRPr lang="zh-CN" dirty="0">
            <a:solidFill>
              <a:schemeClr val="tx1"/>
            </a:solidFill>
          </a:endParaRPr>
        </a:p>
      </dgm:t>
    </dgm:pt>
    <dgm:pt modelId="{6D16C524-1900-4DB9-B3E7-38F8FE65212D}" type="parTrans" cxnId="{824180FF-C4B0-4B30-9C03-B28F450FB1CC}">
      <dgm:prSet/>
      <dgm:spPr/>
      <dgm:t>
        <a:bodyPr/>
        <a:lstStyle/>
        <a:p>
          <a:endParaRPr lang="en-US">
            <a:solidFill>
              <a:schemeClr val="tx1"/>
            </a:solidFill>
          </a:endParaRPr>
        </a:p>
      </dgm:t>
    </dgm:pt>
    <dgm:pt modelId="{D66FC144-FB5E-47E7-8988-0DF9870298A8}" type="sibTrans" cxnId="{824180FF-C4B0-4B30-9C03-B28F450FB1CC}">
      <dgm:prSet/>
      <dgm:spPr/>
      <dgm:t>
        <a:bodyPr/>
        <a:lstStyle/>
        <a:p>
          <a:endParaRPr lang="en-US">
            <a:solidFill>
              <a:schemeClr val="tx1"/>
            </a:solidFill>
          </a:endParaRPr>
        </a:p>
      </dgm:t>
    </dgm:pt>
    <dgm:pt modelId="{7311D03C-DABE-4734-8D92-1E7F54D7853C}">
      <dgm:prSet phldrT="[Text]"/>
      <dgm:spPr/>
      <dgm:t>
        <a:bodyPr/>
        <a:lstStyle/>
        <a:p>
          <a:r>
            <a:rPr lang="zh-CN" dirty="0" smtClean="0">
              <a:solidFill>
                <a:schemeClr val="tx1"/>
              </a:solidFill>
            </a:rPr>
            <a:t>当地商业和非狮友</a:t>
          </a:r>
          <a:endParaRPr lang="zh-CN" dirty="0">
            <a:solidFill>
              <a:schemeClr val="tx1"/>
            </a:solidFill>
          </a:endParaRPr>
        </a:p>
      </dgm:t>
    </dgm:pt>
    <dgm:pt modelId="{021B56B5-1D70-44FF-A158-786953D9552C}" type="parTrans" cxnId="{1E6F0EA6-3BC9-4D22-8AA7-55DF23756599}">
      <dgm:prSet/>
      <dgm:spPr/>
      <dgm:t>
        <a:bodyPr/>
        <a:lstStyle/>
        <a:p>
          <a:endParaRPr lang="en-US">
            <a:solidFill>
              <a:schemeClr val="tx1"/>
            </a:solidFill>
          </a:endParaRPr>
        </a:p>
      </dgm:t>
    </dgm:pt>
    <dgm:pt modelId="{382BC6DE-BAB8-4324-BD0D-7C2333840F70}" type="sibTrans" cxnId="{1E6F0EA6-3BC9-4D22-8AA7-55DF23756599}">
      <dgm:prSet/>
      <dgm:spPr/>
      <dgm:t>
        <a:bodyPr/>
        <a:lstStyle/>
        <a:p>
          <a:endParaRPr lang="en-US">
            <a:solidFill>
              <a:schemeClr val="tx1"/>
            </a:solidFill>
          </a:endParaRPr>
        </a:p>
      </dgm:t>
    </dgm:pt>
    <dgm:pt modelId="{40FFB688-9CA8-47B8-BCA3-2B862811E95F}" type="pres">
      <dgm:prSet presAssocID="{4778F267-0B10-43A3-B69C-4B84863A0428}" presName="diagram" presStyleCnt="0">
        <dgm:presLayoutVars>
          <dgm:dir/>
          <dgm:resizeHandles val="exact"/>
        </dgm:presLayoutVars>
      </dgm:prSet>
      <dgm:spPr/>
      <dgm:t>
        <a:bodyPr/>
        <a:lstStyle/>
        <a:p>
          <a:endParaRPr lang="en-US"/>
        </a:p>
      </dgm:t>
    </dgm:pt>
    <dgm:pt modelId="{9B5A6BBD-BFB2-41E0-A901-20DBF816A342}" type="pres">
      <dgm:prSet presAssocID="{E55BC675-31FA-4876-B357-AD1C50D42162}" presName="node" presStyleLbl="node1" presStyleIdx="0" presStyleCnt="4">
        <dgm:presLayoutVars>
          <dgm:bulletEnabled val="1"/>
        </dgm:presLayoutVars>
      </dgm:prSet>
      <dgm:spPr/>
      <dgm:t>
        <a:bodyPr/>
        <a:lstStyle/>
        <a:p>
          <a:endParaRPr lang="en-US"/>
        </a:p>
      </dgm:t>
    </dgm:pt>
    <dgm:pt modelId="{9C2FE815-B8A2-44D7-9631-441C235F34B4}" type="pres">
      <dgm:prSet presAssocID="{F2EC79DA-73CF-4E01-9EFB-F394B80A875D}" presName="sibTrans" presStyleCnt="0"/>
      <dgm:spPr/>
    </dgm:pt>
    <dgm:pt modelId="{25F955FD-25C2-4561-9E1F-29C67B42574D}" type="pres">
      <dgm:prSet presAssocID="{BBF5A65C-EBFE-4637-949B-F194ADF646E6}" presName="node" presStyleLbl="node1" presStyleIdx="1" presStyleCnt="4">
        <dgm:presLayoutVars>
          <dgm:bulletEnabled val="1"/>
        </dgm:presLayoutVars>
      </dgm:prSet>
      <dgm:spPr/>
      <dgm:t>
        <a:bodyPr/>
        <a:lstStyle/>
        <a:p>
          <a:endParaRPr lang="en-US"/>
        </a:p>
      </dgm:t>
    </dgm:pt>
    <dgm:pt modelId="{E1DEBE92-7545-4B20-BACE-21902CBFE63C}" type="pres">
      <dgm:prSet presAssocID="{A86AD20C-524F-44CD-9F9B-28EE6294310E}" presName="sibTrans" presStyleCnt="0"/>
      <dgm:spPr/>
    </dgm:pt>
    <dgm:pt modelId="{8294F782-E9D2-43EB-BBF4-F03E9D39C89B}" type="pres">
      <dgm:prSet presAssocID="{B35AA9FD-F2E4-4319-9FBB-6C484C86D97A}" presName="node" presStyleLbl="node1" presStyleIdx="2" presStyleCnt="4">
        <dgm:presLayoutVars>
          <dgm:bulletEnabled val="1"/>
        </dgm:presLayoutVars>
      </dgm:prSet>
      <dgm:spPr/>
      <dgm:t>
        <a:bodyPr/>
        <a:lstStyle/>
        <a:p>
          <a:endParaRPr lang="en-US"/>
        </a:p>
      </dgm:t>
    </dgm:pt>
    <dgm:pt modelId="{740271F2-D209-4DB4-BF68-8A93CC8F72B4}" type="pres">
      <dgm:prSet presAssocID="{D66FC144-FB5E-47E7-8988-0DF9870298A8}" presName="sibTrans" presStyleCnt="0"/>
      <dgm:spPr/>
    </dgm:pt>
    <dgm:pt modelId="{E19D0B52-7963-462E-8FAE-814EC596BA23}" type="pres">
      <dgm:prSet presAssocID="{7311D03C-DABE-4734-8D92-1E7F54D7853C}" presName="node" presStyleLbl="node1" presStyleIdx="3" presStyleCnt="4">
        <dgm:presLayoutVars>
          <dgm:bulletEnabled val="1"/>
        </dgm:presLayoutVars>
      </dgm:prSet>
      <dgm:spPr/>
      <dgm:t>
        <a:bodyPr/>
        <a:lstStyle/>
        <a:p>
          <a:endParaRPr lang="en-US"/>
        </a:p>
      </dgm:t>
    </dgm:pt>
  </dgm:ptLst>
  <dgm:cxnLst>
    <dgm:cxn modelId="{BEBA13DB-9C27-416D-929C-9D7A95A74554}" type="presOf" srcId="{7311D03C-DABE-4734-8D92-1E7F54D7853C}" destId="{E19D0B52-7963-462E-8FAE-814EC596BA23}" srcOrd="0" destOrd="0" presId="urn:microsoft.com/office/officeart/2005/8/layout/default"/>
    <dgm:cxn modelId="{1B1F76AB-DCC1-457A-A663-705EF556F78B}" type="presOf" srcId="{4778F267-0B10-43A3-B69C-4B84863A0428}" destId="{40FFB688-9CA8-47B8-BCA3-2B862811E95F}" srcOrd="0" destOrd="0" presId="urn:microsoft.com/office/officeart/2005/8/layout/default"/>
    <dgm:cxn modelId="{E09D7148-B387-4B7B-ADD0-5F096BE3DE55}" type="presOf" srcId="{BBF5A65C-EBFE-4637-949B-F194ADF646E6}" destId="{25F955FD-25C2-4561-9E1F-29C67B42574D}" srcOrd="0" destOrd="0" presId="urn:microsoft.com/office/officeart/2005/8/layout/default"/>
    <dgm:cxn modelId="{664D833F-9FD3-46DE-84D7-8BA2F9556019}" srcId="{4778F267-0B10-43A3-B69C-4B84863A0428}" destId="{BBF5A65C-EBFE-4637-949B-F194ADF646E6}" srcOrd="1" destOrd="0" parTransId="{09820BE4-ADD8-4FB0-8F9F-D7A9F1B0F3B1}" sibTransId="{A86AD20C-524F-44CD-9F9B-28EE6294310E}"/>
    <dgm:cxn modelId="{E7D89089-9861-4AF6-B033-7E6BD708D1BB}" type="presOf" srcId="{E55BC675-31FA-4876-B357-AD1C50D42162}" destId="{9B5A6BBD-BFB2-41E0-A901-20DBF816A342}" srcOrd="0" destOrd="0" presId="urn:microsoft.com/office/officeart/2005/8/layout/default"/>
    <dgm:cxn modelId="{C8A9F874-B26E-471E-BFC3-A357A87425EC}" srcId="{4778F267-0B10-43A3-B69C-4B84863A0428}" destId="{E55BC675-31FA-4876-B357-AD1C50D42162}" srcOrd="0" destOrd="0" parTransId="{D1F5C469-CBB5-4638-A25F-CDB9C1AC4343}" sibTransId="{F2EC79DA-73CF-4E01-9EFB-F394B80A875D}"/>
    <dgm:cxn modelId="{66EC9EDF-F014-4432-8A68-32B849D29B3C}" type="presOf" srcId="{B35AA9FD-F2E4-4319-9FBB-6C484C86D97A}" destId="{8294F782-E9D2-43EB-BBF4-F03E9D39C89B}" srcOrd="0" destOrd="0" presId="urn:microsoft.com/office/officeart/2005/8/layout/default"/>
    <dgm:cxn modelId="{824180FF-C4B0-4B30-9C03-B28F450FB1CC}" srcId="{4778F267-0B10-43A3-B69C-4B84863A0428}" destId="{B35AA9FD-F2E4-4319-9FBB-6C484C86D97A}" srcOrd="2" destOrd="0" parTransId="{6D16C524-1900-4DB9-B3E7-38F8FE65212D}" sibTransId="{D66FC144-FB5E-47E7-8988-0DF9870298A8}"/>
    <dgm:cxn modelId="{1E6F0EA6-3BC9-4D22-8AA7-55DF23756599}" srcId="{4778F267-0B10-43A3-B69C-4B84863A0428}" destId="{7311D03C-DABE-4734-8D92-1E7F54D7853C}" srcOrd="3" destOrd="0" parTransId="{021B56B5-1D70-44FF-A158-786953D9552C}" sibTransId="{382BC6DE-BAB8-4324-BD0D-7C2333840F70}"/>
    <dgm:cxn modelId="{37881D05-5975-40F9-A637-2079506693EF}" type="presParOf" srcId="{40FFB688-9CA8-47B8-BCA3-2B862811E95F}" destId="{9B5A6BBD-BFB2-41E0-A901-20DBF816A342}" srcOrd="0" destOrd="0" presId="urn:microsoft.com/office/officeart/2005/8/layout/default"/>
    <dgm:cxn modelId="{0376BCF6-6082-4DA1-B128-686C961C9936}" type="presParOf" srcId="{40FFB688-9CA8-47B8-BCA3-2B862811E95F}" destId="{9C2FE815-B8A2-44D7-9631-441C235F34B4}" srcOrd="1" destOrd="0" presId="urn:microsoft.com/office/officeart/2005/8/layout/default"/>
    <dgm:cxn modelId="{B3A5E730-8206-4C44-B49B-8F7D7363BB0D}" type="presParOf" srcId="{40FFB688-9CA8-47B8-BCA3-2B862811E95F}" destId="{25F955FD-25C2-4561-9E1F-29C67B42574D}" srcOrd="2" destOrd="0" presId="urn:microsoft.com/office/officeart/2005/8/layout/default"/>
    <dgm:cxn modelId="{FBA6FCCA-50CB-4B50-A8F0-FADEAB393EC0}" type="presParOf" srcId="{40FFB688-9CA8-47B8-BCA3-2B862811E95F}" destId="{E1DEBE92-7545-4B20-BACE-21902CBFE63C}" srcOrd="3" destOrd="0" presId="urn:microsoft.com/office/officeart/2005/8/layout/default"/>
    <dgm:cxn modelId="{3FD1B0CF-D2B2-4FF5-BF81-116532CD98AE}" type="presParOf" srcId="{40FFB688-9CA8-47B8-BCA3-2B862811E95F}" destId="{8294F782-E9D2-43EB-BBF4-F03E9D39C89B}" srcOrd="4" destOrd="0" presId="urn:microsoft.com/office/officeart/2005/8/layout/default"/>
    <dgm:cxn modelId="{9D917B3C-BA2F-4A9C-A44A-61A470CFF3C9}" type="presParOf" srcId="{40FFB688-9CA8-47B8-BCA3-2B862811E95F}" destId="{740271F2-D209-4DB4-BF68-8A93CC8F72B4}" srcOrd="5" destOrd="0" presId="urn:microsoft.com/office/officeart/2005/8/layout/default"/>
    <dgm:cxn modelId="{8FFEEA3F-3023-489C-803A-7555F997ADE6}" type="presParOf" srcId="{40FFB688-9CA8-47B8-BCA3-2B862811E95F}" destId="{E19D0B52-7963-462E-8FAE-814EC596BA2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EFEE1AF-1B17-41ED-BA97-72A35CE792B4}" type="doc">
      <dgm:prSet loTypeId="urn:microsoft.com/office/officeart/2005/8/layout/venn3" loCatId="relationship" qsTypeId="urn:microsoft.com/office/officeart/2005/8/quickstyle/simple1" qsCatId="simple" csTypeId="urn:microsoft.com/office/officeart/2005/8/colors/colorful5" csCatId="colorful" phldr="1"/>
      <dgm:spPr/>
    </dgm:pt>
    <dgm:pt modelId="{669BA42E-15A2-4670-BA29-CDF47A8E1430}">
      <dgm:prSet phldrT="[Text]"/>
      <dgm:spPr/>
      <dgm:t>
        <a:bodyPr/>
        <a:lstStyle/>
        <a:p>
          <a:r>
            <a:rPr lang="zh-CN" dirty="0" smtClean="0"/>
            <a:t>首先</a:t>
          </a:r>
          <a:r>
            <a:rPr lang="en-US" altLang="zh-CN" dirty="0" smtClean="0"/>
            <a:t/>
          </a:r>
          <a:br>
            <a:rPr lang="en-US" altLang="zh-CN" dirty="0" smtClean="0"/>
          </a:br>
          <a:r>
            <a:rPr lang="zh-CN" dirty="0" smtClean="0"/>
            <a:t>自己</a:t>
          </a:r>
          <a:r>
            <a:rPr lang="en-US" altLang="zh-CN" dirty="0" smtClean="0"/>
            <a:t/>
          </a:r>
          <a:br>
            <a:rPr lang="en-US" altLang="zh-CN" dirty="0" smtClean="0"/>
          </a:br>
          <a:r>
            <a:rPr lang="zh-CN" dirty="0" smtClean="0"/>
            <a:t>捐款</a:t>
          </a:r>
          <a:endParaRPr lang="zh-CN" dirty="0"/>
        </a:p>
      </dgm:t>
    </dgm:pt>
    <dgm:pt modelId="{83094B37-C781-455E-B9F0-FE0C856491F9}" type="parTrans" cxnId="{A9E42B1E-7127-47F0-9C36-2C2ED67A00FC}">
      <dgm:prSet/>
      <dgm:spPr/>
      <dgm:t>
        <a:bodyPr/>
        <a:lstStyle/>
        <a:p>
          <a:endParaRPr lang="en-US"/>
        </a:p>
      </dgm:t>
    </dgm:pt>
    <dgm:pt modelId="{9F9B0262-BA74-46F3-AEFA-8266DA8AC508}" type="sibTrans" cxnId="{A9E42B1E-7127-47F0-9C36-2C2ED67A00FC}">
      <dgm:prSet/>
      <dgm:spPr/>
      <dgm:t>
        <a:bodyPr/>
        <a:lstStyle/>
        <a:p>
          <a:endParaRPr lang="en-US"/>
        </a:p>
      </dgm:t>
    </dgm:pt>
    <dgm:pt modelId="{F19E2397-3348-450C-92A4-DFA834964888}">
      <dgm:prSet phldrT="[Text]"/>
      <dgm:spPr/>
      <dgm:t>
        <a:bodyPr/>
        <a:lstStyle/>
        <a:p>
          <a:r>
            <a:rPr lang="zh-CN" dirty="0" smtClean="0"/>
            <a:t>让捐款容易</a:t>
          </a:r>
          <a:endParaRPr lang="zh-CN" dirty="0"/>
        </a:p>
      </dgm:t>
    </dgm:pt>
    <dgm:pt modelId="{CFDE8DCF-75D7-46EC-BA37-5CF6BA771B0C}" type="parTrans" cxnId="{63CE7C8A-C145-4A04-A341-186C2988EEC0}">
      <dgm:prSet/>
      <dgm:spPr/>
      <dgm:t>
        <a:bodyPr/>
        <a:lstStyle/>
        <a:p>
          <a:endParaRPr lang="en-US"/>
        </a:p>
      </dgm:t>
    </dgm:pt>
    <dgm:pt modelId="{8380E5D0-9332-40B9-9FC1-518397F465FF}" type="sibTrans" cxnId="{63CE7C8A-C145-4A04-A341-186C2988EEC0}">
      <dgm:prSet/>
      <dgm:spPr/>
      <dgm:t>
        <a:bodyPr/>
        <a:lstStyle/>
        <a:p>
          <a:endParaRPr lang="en-US"/>
        </a:p>
      </dgm:t>
    </dgm:pt>
    <dgm:pt modelId="{B4ABD1AC-EE65-46D4-A4AA-7140EA4209E1}">
      <dgm:prSet phldrT="[Text]"/>
      <dgm:spPr/>
      <dgm:t>
        <a:bodyPr/>
        <a:lstStyle/>
        <a:p>
          <a:r>
            <a:rPr lang="zh-CN" dirty="0"/>
            <a:t>可以管理捐款</a:t>
          </a:r>
        </a:p>
      </dgm:t>
    </dgm:pt>
    <dgm:pt modelId="{E893A464-2F5D-4331-A5B1-B471907122B3}" type="parTrans" cxnId="{135EB9D4-026E-42C8-8796-FE6CD5CB6D37}">
      <dgm:prSet/>
      <dgm:spPr/>
      <dgm:t>
        <a:bodyPr/>
        <a:lstStyle/>
        <a:p>
          <a:endParaRPr lang="en-US"/>
        </a:p>
      </dgm:t>
    </dgm:pt>
    <dgm:pt modelId="{7D403398-A192-4FD2-94A9-8D5C45E8DA8D}" type="sibTrans" cxnId="{135EB9D4-026E-42C8-8796-FE6CD5CB6D37}">
      <dgm:prSet/>
      <dgm:spPr/>
      <dgm:t>
        <a:bodyPr/>
        <a:lstStyle/>
        <a:p>
          <a:endParaRPr lang="en-US"/>
        </a:p>
      </dgm:t>
    </dgm:pt>
    <dgm:pt modelId="{33F5530E-E887-4A5E-A05E-E4635509D12E}">
      <dgm:prSet/>
      <dgm:spPr/>
      <dgm:t>
        <a:bodyPr/>
        <a:lstStyle/>
        <a:p>
          <a:r>
            <a:rPr lang="zh-CN" dirty="0" smtClean="0"/>
            <a:t>让捐款个性化</a:t>
          </a:r>
          <a:endParaRPr lang="zh-CN" dirty="0"/>
        </a:p>
      </dgm:t>
    </dgm:pt>
    <dgm:pt modelId="{ACE058E7-E01C-48C4-AC5A-5BEA7645F739}" type="parTrans" cxnId="{AFB06161-B393-4B76-8C37-C6492D5E034D}">
      <dgm:prSet/>
      <dgm:spPr/>
      <dgm:t>
        <a:bodyPr/>
        <a:lstStyle/>
        <a:p>
          <a:endParaRPr lang="en-US"/>
        </a:p>
      </dgm:t>
    </dgm:pt>
    <dgm:pt modelId="{EFEA60AD-9E4B-4F17-9FF6-3946F91F8AB4}" type="sibTrans" cxnId="{AFB06161-B393-4B76-8C37-C6492D5E034D}">
      <dgm:prSet/>
      <dgm:spPr/>
      <dgm:t>
        <a:bodyPr/>
        <a:lstStyle/>
        <a:p>
          <a:endParaRPr lang="en-US"/>
        </a:p>
      </dgm:t>
    </dgm:pt>
    <dgm:pt modelId="{58EC7273-788A-42A6-81FE-0DE0D6D4BDD4}">
      <dgm:prSet/>
      <dgm:spPr/>
      <dgm:t>
        <a:bodyPr/>
        <a:lstStyle/>
        <a:p>
          <a:r>
            <a:rPr lang="zh-CN" dirty="0" smtClean="0"/>
            <a:t>创造影响力</a:t>
          </a:r>
          <a:endParaRPr lang="zh-CN" dirty="0"/>
        </a:p>
      </dgm:t>
    </dgm:pt>
    <dgm:pt modelId="{76FFD480-3916-4FAC-A5D4-D61C527AC071}" type="parTrans" cxnId="{2ACE0593-C32D-4A40-AC50-FC3030A09DBE}">
      <dgm:prSet/>
      <dgm:spPr/>
      <dgm:t>
        <a:bodyPr/>
        <a:lstStyle/>
        <a:p>
          <a:endParaRPr lang="en-US"/>
        </a:p>
      </dgm:t>
    </dgm:pt>
    <dgm:pt modelId="{DE956ABA-7A7F-409B-9B2D-1FE4981A3184}" type="sibTrans" cxnId="{2ACE0593-C32D-4A40-AC50-FC3030A09DBE}">
      <dgm:prSet/>
      <dgm:spPr/>
      <dgm:t>
        <a:bodyPr/>
        <a:lstStyle/>
        <a:p>
          <a:endParaRPr lang="en-US"/>
        </a:p>
      </dgm:t>
    </dgm:pt>
    <dgm:pt modelId="{3A972C64-863E-46FC-8185-08EF9DAABC35}">
      <dgm:prSet/>
      <dgm:spPr/>
      <dgm:t>
        <a:bodyPr/>
        <a:lstStyle/>
        <a:p>
          <a:r>
            <a:rPr lang="zh-CN" dirty="0" smtClean="0"/>
            <a:t>让捐款正规化</a:t>
          </a:r>
          <a:endParaRPr lang="zh-CN" dirty="0"/>
        </a:p>
      </dgm:t>
    </dgm:pt>
    <dgm:pt modelId="{817CBFD7-4058-4D32-8C53-AA6C021570A8}" type="parTrans" cxnId="{327A8F3C-8C13-4E1F-B5FF-37B930A9D794}">
      <dgm:prSet/>
      <dgm:spPr/>
      <dgm:t>
        <a:bodyPr/>
        <a:lstStyle/>
        <a:p>
          <a:endParaRPr lang="en-US"/>
        </a:p>
      </dgm:t>
    </dgm:pt>
    <dgm:pt modelId="{63354248-9806-4A82-87D3-72BDAA17D4BA}" type="sibTrans" cxnId="{327A8F3C-8C13-4E1F-B5FF-37B930A9D794}">
      <dgm:prSet/>
      <dgm:spPr/>
      <dgm:t>
        <a:bodyPr/>
        <a:lstStyle/>
        <a:p>
          <a:endParaRPr lang="en-US"/>
        </a:p>
      </dgm:t>
    </dgm:pt>
    <dgm:pt modelId="{B0CFD578-7CB5-4D85-9708-02F610C47F6E}" type="pres">
      <dgm:prSet presAssocID="{6EFEE1AF-1B17-41ED-BA97-72A35CE792B4}" presName="Name0" presStyleCnt="0">
        <dgm:presLayoutVars>
          <dgm:dir/>
          <dgm:resizeHandles val="exact"/>
        </dgm:presLayoutVars>
      </dgm:prSet>
      <dgm:spPr/>
    </dgm:pt>
    <dgm:pt modelId="{32501C3E-179A-4AA5-825E-EBA3DBCCE81D}" type="pres">
      <dgm:prSet presAssocID="{669BA42E-15A2-4670-BA29-CDF47A8E1430}" presName="Name5" presStyleLbl="vennNode1" presStyleIdx="0" presStyleCnt="6">
        <dgm:presLayoutVars>
          <dgm:bulletEnabled val="1"/>
        </dgm:presLayoutVars>
      </dgm:prSet>
      <dgm:spPr/>
      <dgm:t>
        <a:bodyPr/>
        <a:lstStyle/>
        <a:p>
          <a:endParaRPr lang="en-US"/>
        </a:p>
      </dgm:t>
    </dgm:pt>
    <dgm:pt modelId="{DD2741FE-7DBD-4A23-A8F6-AE44682CDDE8}" type="pres">
      <dgm:prSet presAssocID="{9F9B0262-BA74-46F3-AEFA-8266DA8AC508}" presName="space" presStyleCnt="0"/>
      <dgm:spPr/>
    </dgm:pt>
    <dgm:pt modelId="{9A178462-CE84-437D-99C4-15F713037B63}" type="pres">
      <dgm:prSet presAssocID="{F19E2397-3348-450C-92A4-DFA834964888}" presName="Name5" presStyleLbl="vennNode1" presStyleIdx="1" presStyleCnt="6">
        <dgm:presLayoutVars>
          <dgm:bulletEnabled val="1"/>
        </dgm:presLayoutVars>
      </dgm:prSet>
      <dgm:spPr/>
      <dgm:t>
        <a:bodyPr/>
        <a:lstStyle/>
        <a:p>
          <a:endParaRPr lang="en-US"/>
        </a:p>
      </dgm:t>
    </dgm:pt>
    <dgm:pt modelId="{5CF3DA3E-6E87-4DF2-8547-5385D5ED7DB8}" type="pres">
      <dgm:prSet presAssocID="{8380E5D0-9332-40B9-9FC1-518397F465FF}" presName="space" presStyleCnt="0"/>
      <dgm:spPr/>
    </dgm:pt>
    <dgm:pt modelId="{1556F02C-5D8B-409E-9EAD-FA4DFA46BC40}" type="pres">
      <dgm:prSet presAssocID="{B4ABD1AC-EE65-46D4-A4AA-7140EA4209E1}" presName="Name5" presStyleLbl="vennNode1" presStyleIdx="2" presStyleCnt="6">
        <dgm:presLayoutVars>
          <dgm:bulletEnabled val="1"/>
        </dgm:presLayoutVars>
      </dgm:prSet>
      <dgm:spPr/>
      <dgm:t>
        <a:bodyPr/>
        <a:lstStyle/>
        <a:p>
          <a:endParaRPr lang="en-US"/>
        </a:p>
      </dgm:t>
    </dgm:pt>
    <dgm:pt modelId="{9889B77F-9248-4CBC-A6E2-EE087ED600B8}" type="pres">
      <dgm:prSet presAssocID="{7D403398-A192-4FD2-94A9-8D5C45E8DA8D}" presName="space" presStyleCnt="0"/>
      <dgm:spPr/>
    </dgm:pt>
    <dgm:pt modelId="{FFFC1E69-CA9B-4611-B9D8-A4E77BF6BC94}" type="pres">
      <dgm:prSet presAssocID="{33F5530E-E887-4A5E-A05E-E4635509D12E}" presName="Name5" presStyleLbl="vennNode1" presStyleIdx="3" presStyleCnt="6">
        <dgm:presLayoutVars>
          <dgm:bulletEnabled val="1"/>
        </dgm:presLayoutVars>
      </dgm:prSet>
      <dgm:spPr/>
      <dgm:t>
        <a:bodyPr/>
        <a:lstStyle/>
        <a:p>
          <a:endParaRPr lang="en-US"/>
        </a:p>
      </dgm:t>
    </dgm:pt>
    <dgm:pt modelId="{7EACC8E6-2F70-427F-A772-E975C307D2C5}" type="pres">
      <dgm:prSet presAssocID="{EFEA60AD-9E4B-4F17-9FF6-3946F91F8AB4}" presName="space" presStyleCnt="0"/>
      <dgm:spPr/>
    </dgm:pt>
    <dgm:pt modelId="{7A1AF999-7311-43EC-A7E4-7AF676A824BE}" type="pres">
      <dgm:prSet presAssocID="{3A972C64-863E-46FC-8185-08EF9DAABC35}" presName="Name5" presStyleLbl="vennNode1" presStyleIdx="4" presStyleCnt="6">
        <dgm:presLayoutVars>
          <dgm:bulletEnabled val="1"/>
        </dgm:presLayoutVars>
      </dgm:prSet>
      <dgm:spPr/>
      <dgm:t>
        <a:bodyPr/>
        <a:lstStyle/>
        <a:p>
          <a:endParaRPr lang="en-US"/>
        </a:p>
      </dgm:t>
    </dgm:pt>
    <dgm:pt modelId="{F89A3EDD-817F-4E0C-821D-55AE8AA71825}" type="pres">
      <dgm:prSet presAssocID="{63354248-9806-4A82-87D3-72BDAA17D4BA}" presName="space" presStyleCnt="0"/>
      <dgm:spPr/>
    </dgm:pt>
    <dgm:pt modelId="{766F955F-35C4-4B1D-908C-907A2D907474}" type="pres">
      <dgm:prSet presAssocID="{58EC7273-788A-42A6-81FE-0DE0D6D4BDD4}" presName="Name5" presStyleLbl="vennNode1" presStyleIdx="5" presStyleCnt="6" custLinFactNeighborX="-2449">
        <dgm:presLayoutVars>
          <dgm:bulletEnabled val="1"/>
        </dgm:presLayoutVars>
      </dgm:prSet>
      <dgm:spPr/>
      <dgm:t>
        <a:bodyPr/>
        <a:lstStyle/>
        <a:p>
          <a:endParaRPr lang="en-US"/>
        </a:p>
      </dgm:t>
    </dgm:pt>
  </dgm:ptLst>
  <dgm:cxnLst>
    <dgm:cxn modelId="{371FA98A-3067-4243-80EF-3EE3DEDB5932}" type="presOf" srcId="{6EFEE1AF-1B17-41ED-BA97-72A35CE792B4}" destId="{B0CFD578-7CB5-4D85-9708-02F610C47F6E}" srcOrd="0" destOrd="0" presId="urn:microsoft.com/office/officeart/2005/8/layout/venn3"/>
    <dgm:cxn modelId="{207B9718-C2A7-4D69-979D-93EE417CDA67}" type="presOf" srcId="{669BA42E-15A2-4670-BA29-CDF47A8E1430}" destId="{32501C3E-179A-4AA5-825E-EBA3DBCCE81D}" srcOrd="0" destOrd="0" presId="urn:microsoft.com/office/officeart/2005/8/layout/venn3"/>
    <dgm:cxn modelId="{35BED70A-6B63-4828-A1DF-6AA8F7914CC6}" type="presOf" srcId="{3A972C64-863E-46FC-8185-08EF9DAABC35}" destId="{7A1AF999-7311-43EC-A7E4-7AF676A824BE}" srcOrd="0" destOrd="0" presId="urn:microsoft.com/office/officeart/2005/8/layout/venn3"/>
    <dgm:cxn modelId="{63CE7C8A-C145-4A04-A341-186C2988EEC0}" srcId="{6EFEE1AF-1B17-41ED-BA97-72A35CE792B4}" destId="{F19E2397-3348-450C-92A4-DFA834964888}" srcOrd="1" destOrd="0" parTransId="{CFDE8DCF-75D7-46EC-BA37-5CF6BA771B0C}" sibTransId="{8380E5D0-9332-40B9-9FC1-518397F465FF}"/>
    <dgm:cxn modelId="{514A80E7-2ED2-431B-A602-16F66A4D23CA}" type="presOf" srcId="{58EC7273-788A-42A6-81FE-0DE0D6D4BDD4}" destId="{766F955F-35C4-4B1D-908C-907A2D907474}" srcOrd="0" destOrd="0" presId="urn:microsoft.com/office/officeart/2005/8/layout/venn3"/>
    <dgm:cxn modelId="{A9E42B1E-7127-47F0-9C36-2C2ED67A00FC}" srcId="{6EFEE1AF-1B17-41ED-BA97-72A35CE792B4}" destId="{669BA42E-15A2-4670-BA29-CDF47A8E1430}" srcOrd="0" destOrd="0" parTransId="{83094B37-C781-455E-B9F0-FE0C856491F9}" sibTransId="{9F9B0262-BA74-46F3-AEFA-8266DA8AC508}"/>
    <dgm:cxn modelId="{135EB9D4-026E-42C8-8796-FE6CD5CB6D37}" srcId="{6EFEE1AF-1B17-41ED-BA97-72A35CE792B4}" destId="{B4ABD1AC-EE65-46D4-A4AA-7140EA4209E1}" srcOrd="2" destOrd="0" parTransId="{E893A464-2F5D-4331-A5B1-B471907122B3}" sibTransId="{7D403398-A192-4FD2-94A9-8D5C45E8DA8D}"/>
    <dgm:cxn modelId="{2ACE0593-C32D-4A40-AC50-FC3030A09DBE}" srcId="{6EFEE1AF-1B17-41ED-BA97-72A35CE792B4}" destId="{58EC7273-788A-42A6-81FE-0DE0D6D4BDD4}" srcOrd="5" destOrd="0" parTransId="{76FFD480-3916-4FAC-A5D4-D61C527AC071}" sibTransId="{DE956ABA-7A7F-409B-9B2D-1FE4981A3184}"/>
    <dgm:cxn modelId="{AFB06161-B393-4B76-8C37-C6492D5E034D}" srcId="{6EFEE1AF-1B17-41ED-BA97-72A35CE792B4}" destId="{33F5530E-E887-4A5E-A05E-E4635509D12E}" srcOrd="3" destOrd="0" parTransId="{ACE058E7-E01C-48C4-AC5A-5BEA7645F739}" sibTransId="{EFEA60AD-9E4B-4F17-9FF6-3946F91F8AB4}"/>
    <dgm:cxn modelId="{3B7B015E-152D-4428-A47D-CD4089041064}" type="presOf" srcId="{B4ABD1AC-EE65-46D4-A4AA-7140EA4209E1}" destId="{1556F02C-5D8B-409E-9EAD-FA4DFA46BC40}" srcOrd="0" destOrd="0" presId="urn:microsoft.com/office/officeart/2005/8/layout/venn3"/>
    <dgm:cxn modelId="{3E61A1A1-FB5A-4ABD-9B12-673A37EB1FE4}" type="presOf" srcId="{33F5530E-E887-4A5E-A05E-E4635509D12E}" destId="{FFFC1E69-CA9B-4611-B9D8-A4E77BF6BC94}" srcOrd="0" destOrd="0" presId="urn:microsoft.com/office/officeart/2005/8/layout/venn3"/>
    <dgm:cxn modelId="{327A8F3C-8C13-4E1F-B5FF-37B930A9D794}" srcId="{6EFEE1AF-1B17-41ED-BA97-72A35CE792B4}" destId="{3A972C64-863E-46FC-8185-08EF9DAABC35}" srcOrd="4" destOrd="0" parTransId="{817CBFD7-4058-4D32-8C53-AA6C021570A8}" sibTransId="{63354248-9806-4A82-87D3-72BDAA17D4BA}"/>
    <dgm:cxn modelId="{89A3E378-9AD2-4CD9-8514-520D54C949C5}" type="presOf" srcId="{F19E2397-3348-450C-92A4-DFA834964888}" destId="{9A178462-CE84-437D-99C4-15F713037B63}" srcOrd="0" destOrd="0" presId="urn:microsoft.com/office/officeart/2005/8/layout/venn3"/>
    <dgm:cxn modelId="{D8A81BDD-3B6D-490C-B079-5926B910CE5E}" type="presParOf" srcId="{B0CFD578-7CB5-4D85-9708-02F610C47F6E}" destId="{32501C3E-179A-4AA5-825E-EBA3DBCCE81D}" srcOrd="0" destOrd="0" presId="urn:microsoft.com/office/officeart/2005/8/layout/venn3"/>
    <dgm:cxn modelId="{E3B43F7B-3E4F-4B90-B31B-6D7B6048ACB4}" type="presParOf" srcId="{B0CFD578-7CB5-4D85-9708-02F610C47F6E}" destId="{DD2741FE-7DBD-4A23-A8F6-AE44682CDDE8}" srcOrd="1" destOrd="0" presId="urn:microsoft.com/office/officeart/2005/8/layout/venn3"/>
    <dgm:cxn modelId="{E3D23687-5B9A-45C5-AA22-4F05A4B1AEC9}" type="presParOf" srcId="{B0CFD578-7CB5-4D85-9708-02F610C47F6E}" destId="{9A178462-CE84-437D-99C4-15F713037B63}" srcOrd="2" destOrd="0" presId="urn:microsoft.com/office/officeart/2005/8/layout/venn3"/>
    <dgm:cxn modelId="{4FD9938B-14A8-45B3-925B-64A5B75C0C91}" type="presParOf" srcId="{B0CFD578-7CB5-4D85-9708-02F610C47F6E}" destId="{5CF3DA3E-6E87-4DF2-8547-5385D5ED7DB8}" srcOrd="3" destOrd="0" presId="urn:microsoft.com/office/officeart/2005/8/layout/venn3"/>
    <dgm:cxn modelId="{BE2B2073-AB79-4802-9BDA-23D25699F998}" type="presParOf" srcId="{B0CFD578-7CB5-4D85-9708-02F610C47F6E}" destId="{1556F02C-5D8B-409E-9EAD-FA4DFA46BC40}" srcOrd="4" destOrd="0" presId="urn:microsoft.com/office/officeart/2005/8/layout/venn3"/>
    <dgm:cxn modelId="{CDF67587-31D9-4847-BAD7-F95F8F186B0D}" type="presParOf" srcId="{B0CFD578-7CB5-4D85-9708-02F610C47F6E}" destId="{9889B77F-9248-4CBC-A6E2-EE087ED600B8}" srcOrd="5" destOrd="0" presId="urn:microsoft.com/office/officeart/2005/8/layout/venn3"/>
    <dgm:cxn modelId="{3F889F38-F385-4E3E-930A-4A1746CF52DA}" type="presParOf" srcId="{B0CFD578-7CB5-4D85-9708-02F610C47F6E}" destId="{FFFC1E69-CA9B-4611-B9D8-A4E77BF6BC94}" srcOrd="6" destOrd="0" presId="urn:microsoft.com/office/officeart/2005/8/layout/venn3"/>
    <dgm:cxn modelId="{1DFD2716-3965-44C6-A548-434F72FFB1AB}" type="presParOf" srcId="{B0CFD578-7CB5-4D85-9708-02F610C47F6E}" destId="{7EACC8E6-2F70-427F-A772-E975C307D2C5}" srcOrd="7" destOrd="0" presId="urn:microsoft.com/office/officeart/2005/8/layout/venn3"/>
    <dgm:cxn modelId="{C92ADFE6-EEC5-4A4E-9E14-924804AF9235}" type="presParOf" srcId="{B0CFD578-7CB5-4D85-9708-02F610C47F6E}" destId="{7A1AF999-7311-43EC-A7E4-7AF676A824BE}" srcOrd="8" destOrd="0" presId="urn:microsoft.com/office/officeart/2005/8/layout/venn3"/>
    <dgm:cxn modelId="{92396921-20D5-4693-BCBA-5C985A79E7FF}" type="presParOf" srcId="{B0CFD578-7CB5-4D85-9708-02F610C47F6E}" destId="{F89A3EDD-817F-4E0C-821D-55AE8AA71825}" srcOrd="9" destOrd="0" presId="urn:microsoft.com/office/officeart/2005/8/layout/venn3"/>
    <dgm:cxn modelId="{F2293611-6F8C-4FD5-8439-E16A2D61EC62}" type="presParOf" srcId="{B0CFD578-7CB5-4D85-9708-02F610C47F6E}" destId="{766F955F-35C4-4B1D-908C-907A2D907474}"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35B34B9-3931-4940-AEC2-11D6CB39FE62}"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1B62B450-8D22-475F-9461-2E8810D397E0}">
      <dgm:prSet phldrT="[Text]" custT="1"/>
      <dgm:spPr/>
      <dgm:t>
        <a:bodyPr/>
        <a:lstStyle/>
        <a:p>
          <a:r>
            <a:rPr lang="zh-CN" sz="2000" dirty="0">
              <a:solidFill>
                <a:schemeClr val="tx1"/>
              </a:solidFill>
            </a:rPr>
            <a:t>如果“是”</a:t>
          </a:r>
        </a:p>
      </dgm:t>
    </dgm:pt>
    <dgm:pt modelId="{9E297AB7-47F3-49D5-83F7-8C845361B39A}" type="parTrans" cxnId="{631374A2-16E0-4ED9-8CC9-135C8582A11B}">
      <dgm:prSet/>
      <dgm:spPr/>
      <dgm:t>
        <a:bodyPr/>
        <a:lstStyle/>
        <a:p>
          <a:endParaRPr lang="en-US" sz="1800">
            <a:solidFill>
              <a:schemeClr val="tx1"/>
            </a:solidFill>
          </a:endParaRPr>
        </a:p>
      </dgm:t>
    </dgm:pt>
    <dgm:pt modelId="{17BE7A77-0D36-4B57-8161-D95A97D4935F}" type="sibTrans" cxnId="{631374A2-16E0-4ED9-8CC9-135C8582A11B}">
      <dgm:prSet/>
      <dgm:spPr/>
      <dgm:t>
        <a:bodyPr/>
        <a:lstStyle/>
        <a:p>
          <a:endParaRPr lang="en-US" sz="1800">
            <a:solidFill>
              <a:schemeClr val="tx1"/>
            </a:solidFill>
          </a:endParaRPr>
        </a:p>
      </dgm:t>
    </dgm:pt>
    <dgm:pt modelId="{6EE4ED58-1C18-402A-BE7D-7B4E7ECCE203}">
      <dgm:prSet phldrT="[Text]" custT="1"/>
      <dgm:spPr/>
      <dgm:t>
        <a:bodyPr anchor="ctr" anchorCtr="0"/>
        <a:lstStyle/>
        <a:p>
          <a:r>
            <a:rPr lang="zh-CN" sz="1800" dirty="0" smtClean="0">
              <a:solidFill>
                <a:schemeClr val="tx1"/>
              </a:solidFill>
            </a:rPr>
            <a:t>感谢您！让我们填写本</a:t>
          </a:r>
          <a:r>
            <a:rPr lang="zh-CN" altLang="en-US" sz="1800" dirty="0" smtClean="0">
              <a:solidFill>
                <a:schemeClr val="tx1"/>
              </a:solidFill>
            </a:rPr>
            <a:t>认捐</a:t>
          </a:r>
          <a:r>
            <a:rPr lang="zh-CN" altLang="en-US" sz="1800" dirty="0" smtClean="0">
              <a:solidFill>
                <a:schemeClr val="tx1"/>
              </a:solidFill>
            </a:rPr>
            <a:t>卡 </a:t>
          </a:r>
          <a:r>
            <a:rPr lang="zh-CN" sz="1800" dirty="0" smtClean="0">
              <a:solidFill>
                <a:schemeClr val="tx1"/>
              </a:solidFill>
            </a:rPr>
            <a:t>并马上寄送出去。</a:t>
          </a:r>
          <a:endParaRPr lang="zh-CN" sz="1800" dirty="0">
            <a:solidFill>
              <a:schemeClr val="tx1"/>
            </a:solidFill>
          </a:endParaRPr>
        </a:p>
      </dgm:t>
    </dgm:pt>
    <dgm:pt modelId="{1A118B21-571C-417E-A2FA-63EBAB3A5DD3}" type="parTrans" cxnId="{7BD937E1-11AB-4EFE-A8A6-4C5020912899}">
      <dgm:prSet/>
      <dgm:spPr/>
      <dgm:t>
        <a:bodyPr/>
        <a:lstStyle/>
        <a:p>
          <a:endParaRPr lang="en-US" sz="1800">
            <a:solidFill>
              <a:schemeClr val="tx1"/>
            </a:solidFill>
          </a:endParaRPr>
        </a:p>
      </dgm:t>
    </dgm:pt>
    <dgm:pt modelId="{7FF56F1A-941B-4D68-8E47-2956DD71A6DF}" type="sibTrans" cxnId="{7BD937E1-11AB-4EFE-A8A6-4C5020912899}">
      <dgm:prSet/>
      <dgm:spPr/>
      <dgm:t>
        <a:bodyPr/>
        <a:lstStyle/>
        <a:p>
          <a:endParaRPr lang="en-US" sz="1800">
            <a:solidFill>
              <a:schemeClr val="tx1"/>
            </a:solidFill>
          </a:endParaRPr>
        </a:p>
      </dgm:t>
    </dgm:pt>
    <dgm:pt modelId="{5CD1CFC9-6104-4B4F-BFCF-3A14533B1C6A}">
      <dgm:prSet phldrT="[Text]" custT="1"/>
      <dgm:spPr/>
      <dgm:t>
        <a:bodyPr/>
        <a:lstStyle/>
        <a:p>
          <a:r>
            <a:rPr lang="zh-CN" sz="2000" dirty="0" smtClean="0">
              <a:solidFill>
                <a:schemeClr val="tx1"/>
              </a:solidFill>
            </a:rPr>
            <a:t>如果他们要求花时间考虑一下</a:t>
          </a:r>
          <a:endParaRPr lang="zh-CN" sz="2000" dirty="0">
            <a:solidFill>
              <a:schemeClr val="tx1"/>
            </a:solidFill>
          </a:endParaRPr>
        </a:p>
      </dgm:t>
    </dgm:pt>
    <dgm:pt modelId="{75F60819-26CE-4548-B737-90AFDDD24E0B}" type="parTrans" cxnId="{F7795289-5CBE-47EB-814C-2B8FA7BED490}">
      <dgm:prSet/>
      <dgm:spPr/>
      <dgm:t>
        <a:bodyPr/>
        <a:lstStyle/>
        <a:p>
          <a:endParaRPr lang="en-US" sz="1800">
            <a:solidFill>
              <a:schemeClr val="tx1"/>
            </a:solidFill>
          </a:endParaRPr>
        </a:p>
      </dgm:t>
    </dgm:pt>
    <dgm:pt modelId="{34D92937-C1C5-46AF-8794-E883576E70D9}" type="sibTrans" cxnId="{F7795289-5CBE-47EB-814C-2B8FA7BED490}">
      <dgm:prSet/>
      <dgm:spPr/>
      <dgm:t>
        <a:bodyPr/>
        <a:lstStyle/>
        <a:p>
          <a:endParaRPr lang="en-US" sz="1800">
            <a:solidFill>
              <a:schemeClr val="tx1"/>
            </a:solidFill>
          </a:endParaRPr>
        </a:p>
      </dgm:t>
    </dgm:pt>
    <dgm:pt modelId="{09BA02D7-1B26-4547-9DE5-A4C42E180B8C}">
      <dgm:prSet phldrT="[Text]" custT="1"/>
      <dgm:spPr/>
      <dgm:t>
        <a:bodyPr anchor="ctr" anchorCtr="0"/>
        <a:lstStyle/>
        <a:p>
          <a:r>
            <a:rPr lang="zh-CN" sz="1800" dirty="0" smtClean="0">
              <a:solidFill>
                <a:schemeClr val="tx1"/>
              </a:solidFill>
            </a:rPr>
            <a:t>当然可以。我是否可以下周与您跟进？</a:t>
          </a:r>
          <a:endParaRPr lang="zh-CN" sz="1800" dirty="0">
            <a:solidFill>
              <a:schemeClr val="tx1"/>
            </a:solidFill>
          </a:endParaRPr>
        </a:p>
      </dgm:t>
    </dgm:pt>
    <dgm:pt modelId="{1F8FF195-0D62-465E-A98F-E72AAD2E9C58}" type="parTrans" cxnId="{F1E402F5-F097-4269-A9AC-6394C7A16D19}">
      <dgm:prSet/>
      <dgm:spPr/>
      <dgm:t>
        <a:bodyPr/>
        <a:lstStyle/>
        <a:p>
          <a:endParaRPr lang="en-US" sz="1800">
            <a:solidFill>
              <a:schemeClr val="tx1"/>
            </a:solidFill>
          </a:endParaRPr>
        </a:p>
      </dgm:t>
    </dgm:pt>
    <dgm:pt modelId="{270A6363-25CC-4DF3-9624-3F963A7E5922}" type="sibTrans" cxnId="{F1E402F5-F097-4269-A9AC-6394C7A16D19}">
      <dgm:prSet/>
      <dgm:spPr/>
      <dgm:t>
        <a:bodyPr/>
        <a:lstStyle/>
        <a:p>
          <a:endParaRPr lang="en-US" sz="1800">
            <a:solidFill>
              <a:schemeClr val="tx1"/>
            </a:solidFill>
          </a:endParaRPr>
        </a:p>
      </dgm:t>
    </dgm:pt>
    <dgm:pt modelId="{A51CF1E5-6FA5-4227-AA6A-A909F3992C11}">
      <dgm:prSet custT="1"/>
      <dgm:spPr/>
      <dgm:t>
        <a:bodyPr/>
        <a:lstStyle/>
        <a:p>
          <a:r>
            <a:rPr lang="zh-CN" sz="2000" dirty="0" smtClean="0">
              <a:solidFill>
                <a:schemeClr val="tx1"/>
              </a:solidFill>
            </a:rPr>
            <a:t>如果他们捐款较小金额</a:t>
          </a:r>
          <a:endParaRPr lang="zh-CN" sz="2000" dirty="0">
            <a:solidFill>
              <a:schemeClr val="tx1"/>
            </a:solidFill>
          </a:endParaRPr>
        </a:p>
      </dgm:t>
    </dgm:pt>
    <dgm:pt modelId="{29BDC04A-8309-4551-BFF5-3F5A40D3170C}" type="parTrans" cxnId="{DC6B82CB-6D74-4850-9609-CCB14A172451}">
      <dgm:prSet/>
      <dgm:spPr/>
      <dgm:t>
        <a:bodyPr/>
        <a:lstStyle/>
        <a:p>
          <a:endParaRPr lang="en-US" sz="1800">
            <a:solidFill>
              <a:schemeClr val="tx1"/>
            </a:solidFill>
          </a:endParaRPr>
        </a:p>
      </dgm:t>
    </dgm:pt>
    <dgm:pt modelId="{5D46F74D-782D-40E0-854E-C8247AAEAF95}" type="sibTrans" cxnId="{DC6B82CB-6D74-4850-9609-CCB14A172451}">
      <dgm:prSet/>
      <dgm:spPr/>
      <dgm:t>
        <a:bodyPr/>
        <a:lstStyle/>
        <a:p>
          <a:endParaRPr lang="en-US" sz="1800">
            <a:solidFill>
              <a:schemeClr val="tx1"/>
            </a:solidFill>
          </a:endParaRPr>
        </a:p>
      </dgm:t>
    </dgm:pt>
    <dgm:pt modelId="{22997DD0-0A11-452A-B754-DF6B680A2CD9}">
      <dgm:prSet custT="1"/>
      <dgm:spPr/>
      <dgm:t>
        <a:bodyPr anchor="ctr" anchorCtr="0"/>
        <a:lstStyle/>
        <a:p>
          <a:r>
            <a:rPr lang="zh-CN" sz="1800" dirty="0" smtClean="0">
              <a:solidFill>
                <a:schemeClr val="tx1"/>
              </a:solidFill>
            </a:rPr>
            <a:t>感谢您！给“行动 100”的所有捐款都重要。 </a:t>
          </a:r>
          <a:endParaRPr lang="zh-CN" sz="1800" dirty="0">
            <a:solidFill>
              <a:schemeClr val="tx1"/>
            </a:solidFill>
          </a:endParaRPr>
        </a:p>
      </dgm:t>
    </dgm:pt>
    <dgm:pt modelId="{A255F1D9-66FE-4F88-9A51-292B6B221CBE}" type="parTrans" cxnId="{58D0C93F-58C1-4010-A1FE-D9AD8E46C343}">
      <dgm:prSet/>
      <dgm:spPr/>
      <dgm:t>
        <a:bodyPr/>
        <a:lstStyle/>
        <a:p>
          <a:endParaRPr lang="en-US" sz="1800">
            <a:solidFill>
              <a:schemeClr val="tx1"/>
            </a:solidFill>
          </a:endParaRPr>
        </a:p>
      </dgm:t>
    </dgm:pt>
    <dgm:pt modelId="{AF430753-E257-47A4-AF10-3989586AB811}" type="sibTrans" cxnId="{58D0C93F-58C1-4010-A1FE-D9AD8E46C343}">
      <dgm:prSet/>
      <dgm:spPr/>
      <dgm:t>
        <a:bodyPr/>
        <a:lstStyle/>
        <a:p>
          <a:endParaRPr lang="en-US" sz="1800">
            <a:solidFill>
              <a:schemeClr val="tx1"/>
            </a:solidFill>
          </a:endParaRPr>
        </a:p>
      </dgm:t>
    </dgm:pt>
    <dgm:pt modelId="{D94C3066-4F0A-4F1C-9DEE-F35D15509EBB}">
      <dgm:prSet custT="1"/>
      <dgm:spPr/>
      <dgm:t>
        <a:bodyPr/>
        <a:lstStyle/>
        <a:p>
          <a:r>
            <a:rPr lang="zh-CN" sz="2000" dirty="0" smtClean="0">
              <a:solidFill>
                <a:schemeClr val="tx1"/>
              </a:solidFill>
            </a:rPr>
            <a:t>如果他们说‘不’</a:t>
          </a:r>
          <a:endParaRPr lang="zh-CN" sz="2000" dirty="0">
            <a:solidFill>
              <a:schemeClr val="tx1"/>
            </a:solidFill>
          </a:endParaRPr>
        </a:p>
      </dgm:t>
    </dgm:pt>
    <dgm:pt modelId="{E49D0F04-47BC-4CF3-817D-F3BF2915947C}" type="parTrans" cxnId="{BDA36783-926E-4D3C-8DA4-638DFF26F4A1}">
      <dgm:prSet/>
      <dgm:spPr/>
      <dgm:t>
        <a:bodyPr/>
        <a:lstStyle/>
        <a:p>
          <a:endParaRPr lang="en-US" sz="1800">
            <a:solidFill>
              <a:schemeClr val="tx1"/>
            </a:solidFill>
          </a:endParaRPr>
        </a:p>
      </dgm:t>
    </dgm:pt>
    <dgm:pt modelId="{860BE09C-6FFA-4EC2-A68F-4E4B66482AFA}" type="sibTrans" cxnId="{BDA36783-926E-4D3C-8DA4-638DFF26F4A1}">
      <dgm:prSet/>
      <dgm:spPr/>
      <dgm:t>
        <a:bodyPr/>
        <a:lstStyle/>
        <a:p>
          <a:endParaRPr lang="en-US" sz="1800">
            <a:solidFill>
              <a:schemeClr val="tx1"/>
            </a:solidFill>
          </a:endParaRPr>
        </a:p>
      </dgm:t>
    </dgm:pt>
    <dgm:pt modelId="{D474254D-F05F-41F8-B3C4-0FFDA06D1AB1}">
      <dgm:prSet custT="1"/>
      <dgm:spPr/>
      <dgm:t>
        <a:bodyPr anchor="ctr" anchorCtr="0"/>
        <a:lstStyle/>
        <a:p>
          <a:r>
            <a:rPr lang="zh-CN" sz="1800" dirty="0" smtClean="0">
              <a:solidFill>
                <a:schemeClr val="tx1"/>
              </a:solidFill>
            </a:rPr>
            <a:t>我理解。是否有任何的问题我可以为您解答？感谢您的考虑。</a:t>
          </a:r>
          <a:endParaRPr lang="zh-CN" sz="1800" dirty="0">
            <a:solidFill>
              <a:schemeClr val="tx1"/>
            </a:solidFill>
          </a:endParaRPr>
        </a:p>
      </dgm:t>
    </dgm:pt>
    <dgm:pt modelId="{F04594AA-0E9A-4631-AED7-7B8866A62C6C}" type="parTrans" cxnId="{7E378F3C-5ED4-4DCC-A133-FED6A713B52F}">
      <dgm:prSet/>
      <dgm:spPr/>
      <dgm:t>
        <a:bodyPr/>
        <a:lstStyle/>
        <a:p>
          <a:endParaRPr lang="en-US" sz="1800">
            <a:solidFill>
              <a:schemeClr val="tx1"/>
            </a:solidFill>
          </a:endParaRPr>
        </a:p>
      </dgm:t>
    </dgm:pt>
    <dgm:pt modelId="{A23208B8-A835-45E1-82C7-349233F2B665}" type="sibTrans" cxnId="{7E378F3C-5ED4-4DCC-A133-FED6A713B52F}">
      <dgm:prSet/>
      <dgm:spPr/>
      <dgm:t>
        <a:bodyPr/>
        <a:lstStyle/>
        <a:p>
          <a:endParaRPr lang="en-US" sz="1800">
            <a:solidFill>
              <a:schemeClr val="tx1"/>
            </a:solidFill>
          </a:endParaRPr>
        </a:p>
      </dgm:t>
    </dgm:pt>
    <dgm:pt modelId="{425E1BF4-79EE-4A3B-A25E-37DDCDA8099A}" type="pres">
      <dgm:prSet presAssocID="{035B34B9-3931-4940-AEC2-11D6CB39FE62}" presName="Name0" presStyleCnt="0">
        <dgm:presLayoutVars>
          <dgm:dir/>
          <dgm:animLvl val="lvl"/>
          <dgm:resizeHandles/>
        </dgm:presLayoutVars>
      </dgm:prSet>
      <dgm:spPr/>
      <dgm:t>
        <a:bodyPr/>
        <a:lstStyle/>
        <a:p>
          <a:endParaRPr lang="en-US"/>
        </a:p>
      </dgm:t>
    </dgm:pt>
    <dgm:pt modelId="{4A357158-A9FD-4345-938D-86312FA078D1}" type="pres">
      <dgm:prSet presAssocID="{1B62B450-8D22-475F-9461-2E8810D397E0}" presName="linNode" presStyleCnt="0"/>
      <dgm:spPr/>
    </dgm:pt>
    <dgm:pt modelId="{9183A9BB-E3FE-4C75-9F57-26C03A701F73}" type="pres">
      <dgm:prSet presAssocID="{1B62B450-8D22-475F-9461-2E8810D397E0}" presName="parentShp" presStyleLbl="node1" presStyleIdx="0" presStyleCnt="4">
        <dgm:presLayoutVars>
          <dgm:bulletEnabled val="1"/>
        </dgm:presLayoutVars>
      </dgm:prSet>
      <dgm:spPr/>
      <dgm:t>
        <a:bodyPr/>
        <a:lstStyle/>
        <a:p>
          <a:endParaRPr lang="en-US"/>
        </a:p>
      </dgm:t>
    </dgm:pt>
    <dgm:pt modelId="{825E99EA-4E30-4445-B227-4E895F317ADF}" type="pres">
      <dgm:prSet presAssocID="{1B62B450-8D22-475F-9461-2E8810D397E0}" presName="childShp" presStyleLbl="bgAccFollowNode1" presStyleIdx="0" presStyleCnt="4">
        <dgm:presLayoutVars>
          <dgm:bulletEnabled val="1"/>
        </dgm:presLayoutVars>
      </dgm:prSet>
      <dgm:spPr/>
      <dgm:t>
        <a:bodyPr/>
        <a:lstStyle/>
        <a:p>
          <a:endParaRPr lang="en-US"/>
        </a:p>
      </dgm:t>
    </dgm:pt>
    <dgm:pt modelId="{6A471DEB-C358-4EE6-A863-BFBFA1E7005D}" type="pres">
      <dgm:prSet presAssocID="{17BE7A77-0D36-4B57-8161-D95A97D4935F}" presName="spacing" presStyleCnt="0"/>
      <dgm:spPr/>
    </dgm:pt>
    <dgm:pt modelId="{8FEC5B9E-F1BB-4FF2-A6BB-449DAFED7C61}" type="pres">
      <dgm:prSet presAssocID="{5CD1CFC9-6104-4B4F-BFCF-3A14533B1C6A}" presName="linNode" presStyleCnt="0"/>
      <dgm:spPr/>
    </dgm:pt>
    <dgm:pt modelId="{951D32ED-81FA-4B77-8DFA-8B8BD9C7043E}" type="pres">
      <dgm:prSet presAssocID="{5CD1CFC9-6104-4B4F-BFCF-3A14533B1C6A}" presName="parentShp" presStyleLbl="node1" presStyleIdx="1" presStyleCnt="4">
        <dgm:presLayoutVars>
          <dgm:bulletEnabled val="1"/>
        </dgm:presLayoutVars>
      </dgm:prSet>
      <dgm:spPr/>
      <dgm:t>
        <a:bodyPr/>
        <a:lstStyle/>
        <a:p>
          <a:endParaRPr lang="en-US"/>
        </a:p>
      </dgm:t>
    </dgm:pt>
    <dgm:pt modelId="{259BD9F5-D7C9-44B4-B3E3-2061239CA095}" type="pres">
      <dgm:prSet presAssocID="{5CD1CFC9-6104-4B4F-BFCF-3A14533B1C6A}" presName="childShp" presStyleLbl="bgAccFollowNode1" presStyleIdx="1" presStyleCnt="4">
        <dgm:presLayoutVars>
          <dgm:bulletEnabled val="1"/>
        </dgm:presLayoutVars>
      </dgm:prSet>
      <dgm:spPr/>
      <dgm:t>
        <a:bodyPr/>
        <a:lstStyle/>
        <a:p>
          <a:endParaRPr lang="en-US"/>
        </a:p>
      </dgm:t>
    </dgm:pt>
    <dgm:pt modelId="{787E2826-5ABD-470D-8184-78CAA3745EEF}" type="pres">
      <dgm:prSet presAssocID="{34D92937-C1C5-46AF-8794-E883576E70D9}" presName="spacing" presStyleCnt="0"/>
      <dgm:spPr/>
    </dgm:pt>
    <dgm:pt modelId="{0A7C6960-13BE-4FD2-9161-2EB870A9AAFF}" type="pres">
      <dgm:prSet presAssocID="{A51CF1E5-6FA5-4227-AA6A-A909F3992C11}" presName="linNode" presStyleCnt="0"/>
      <dgm:spPr/>
    </dgm:pt>
    <dgm:pt modelId="{CA52D5CD-3A02-4577-81A8-C502BA40B6F2}" type="pres">
      <dgm:prSet presAssocID="{A51CF1E5-6FA5-4227-AA6A-A909F3992C11}" presName="parentShp" presStyleLbl="node1" presStyleIdx="2" presStyleCnt="4">
        <dgm:presLayoutVars>
          <dgm:bulletEnabled val="1"/>
        </dgm:presLayoutVars>
      </dgm:prSet>
      <dgm:spPr/>
      <dgm:t>
        <a:bodyPr/>
        <a:lstStyle/>
        <a:p>
          <a:endParaRPr lang="en-US"/>
        </a:p>
      </dgm:t>
    </dgm:pt>
    <dgm:pt modelId="{B5711E0B-FA42-4314-A5A6-3005B97FC790}" type="pres">
      <dgm:prSet presAssocID="{A51CF1E5-6FA5-4227-AA6A-A909F3992C11}" presName="childShp" presStyleLbl="bgAccFollowNode1" presStyleIdx="2" presStyleCnt="4">
        <dgm:presLayoutVars>
          <dgm:bulletEnabled val="1"/>
        </dgm:presLayoutVars>
      </dgm:prSet>
      <dgm:spPr/>
      <dgm:t>
        <a:bodyPr/>
        <a:lstStyle/>
        <a:p>
          <a:endParaRPr lang="en-US"/>
        </a:p>
      </dgm:t>
    </dgm:pt>
    <dgm:pt modelId="{DF2788E1-ADA5-442E-A1EC-139DA528B6D9}" type="pres">
      <dgm:prSet presAssocID="{5D46F74D-782D-40E0-854E-C8247AAEAF95}" presName="spacing" presStyleCnt="0"/>
      <dgm:spPr/>
    </dgm:pt>
    <dgm:pt modelId="{6E9626BA-9904-43E1-B5DC-9228D355A016}" type="pres">
      <dgm:prSet presAssocID="{D94C3066-4F0A-4F1C-9DEE-F35D15509EBB}" presName="linNode" presStyleCnt="0"/>
      <dgm:spPr/>
    </dgm:pt>
    <dgm:pt modelId="{5060BB64-68B4-4EE9-9192-8025F2ABD066}" type="pres">
      <dgm:prSet presAssocID="{D94C3066-4F0A-4F1C-9DEE-F35D15509EBB}" presName="parentShp" presStyleLbl="node1" presStyleIdx="3" presStyleCnt="4">
        <dgm:presLayoutVars>
          <dgm:bulletEnabled val="1"/>
        </dgm:presLayoutVars>
      </dgm:prSet>
      <dgm:spPr/>
      <dgm:t>
        <a:bodyPr/>
        <a:lstStyle/>
        <a:p>
          <a:endParaRPr lang="en-US"/>
        </a:p>
      </dgm:t>
    </dgm:pt>
    <dgm:pt modelId="{382E3CD9-0BAA-46D5-9A34-D595B62A932C}" type="pres">
      <dgm:prSet presAssocID="{D94C3066-4F0A-4F1C-9DEE-F35D15509EBB}" presName="childShp" presStyleLbl="bgAccFollowNode1" presStyleIdx="3" presStyleCnt="4">
        <dgm:presLayoutVars>
          <dgm:bulletEnabled val="1"/>
        </dgm:presLayoutVars>
      </dgm:prSet>
      <dgm:spPr/>
      <dgm:t>
        <a:bodyPr/>
        <a:lstStyle/>
        <a:p>
          <a:endParaRPr lang="en-US"/>
        </a:p>
      </dgm:t>
    </dgm:pt>
  </dgm:ptLst>
  <dgm:cxnLst>
    <dgm:cxn modelId="{BEB47358-5976-470F-ADCF-DCD8051F62BA}" type="presOf" srcId="{1B62B450-8D22-475F-9461-2E8810D397E0}" destId="{9183A9BB-E3FE-4C75-9F57-26C03A701F73}" srcOrd="0" destOrd="0" presId="urn:microsoft.com/office/officeart/2005/8/layout/vList6"/>
    <dgm:cxn modelId="{58D0C93F-58C1-4010-A1FE-D9AD8E46C343}" srcId="{A51CF1E5-6FA5-4227-AA6A-A909F3992C11}" destId="{22997DD0-0A11-452A-B754-DF6B680A2CD9}" srcOrd="0" destOrd="0" parTransId="{A255F1D9-66FE-4F88-9A51-292B6B221CBE}" sibTransId="{AF430753-E257-47A4-AF10-3989586AB811}"/>
    <dgm:cxn modelId="{BDA36783-926E-4D3C-8DA4-638DFF26F4A1}" srcId="{035B34B9-3931-4940-AEC2-11D6CB39FE62}" destId="{D94C3066-4F0A-4F1C-9DEE-F35D15509EBB}" srcOrd="3" destOrd="0" parTransId="{E49D0F04-47BC-4CF3-817D-F3BF2915947C}" sibTransId="{860BE09C-6FFA-4EC2-A68F-4E4B66482AFA}"/>
    <dgm:cxn modelId="{1EF52C2F-FFCB-42EE-BD01-D5A12F6BC6D5}" type="presOf" srcId="{09BA02D7-1B26-4547-9DE5-A4C42E180B8C}" destId="{259BD9F5-D7C9-44B4-B3E3-2061239CA095}" srcOrd="0" destOrd="0" presId="urn:microsoft.com/office/officeart/2005/8/layout/vList6"/>
    <dgm:cxn modelId="{0649E9EA-FCC8-48A9-9EE7-225A9B062447}" type="presOf" srcId="{035B34B9-3931-4940-AEC2-11D6CB39FE62}" destId="{425E1BF4-79EE-4A3B-A25E-37DDCDA8099A}" srcOrd="0" destOrd="0" presId="urn:microsoft.com/office/officeart/2005/8/layout/vList6"/>
    <dgm:cxn modelId="{E80A1193-6C53-4788-9EC7-02F20D21CE64}" type="presOf" srcId="{A51CF1E5-6FA5-4227-AA6A-A909F3992C11}" destId="{CA52D5CD-3A02-4577-81A8-C502BA40B6F2}" srcOrd="0" destOrd="0" presId="urn:microsoft.com/office/officeart/2005/8/layout/vList6"/>
    <dgm:cxn modelId="{7E378F3C-5ED4-4DCC-A133-FED6A713B52F}" srcId="{D94C3066-4F0A-4F1C-9DEE-F35D15509EBB}" destId="{D474254D-F05F-41F8-B3C4-0FFDA06D1AB1}" srcOrd="0" destOrd="0" parTransId="{F04594AA-0E9A-4631-AED7-7B8866A62C6C}" sibTransId="{A23208B8-A835-45E1-82C7-349233F2B665}"/>
    <dgm:cxn modelId="{3C5F64BE-89B8-4177-96E1-B527873715E6}" type="presOf" srcId="{5CD1CFC9-6104-4B4F-BFCF-3A14533B1C6A}" destId="{951D32ED-81FA-4B77-8DFA-8B8BD9C7043E}" srcOrd="0" destOrd="0" presId="urn:microsoft.com/office/officeart/2005/8/layout/vList6"/>
    <dgm:cxn modelId="{6A1942D8-BC80-4F6B-A171-A40D76965378}" type="presOf" srcId="{D94C3066-4F0A-4F1C-9DEE-F35D15509EBB}" destId="{5060BB64-68B4-4EE9-9192-8025F2ABD066}" srcOrd="0" destOrd="0" presId="urn:microsoft.com/office/officeart/2005/8/layout/vList6"/>
    <dgm:cxn modelId="{F7795289-5CBE-47EB-814C-2B8FA7BED490}" srcId="{035B34B9-3931-4940-AEC2-11D6CB39FE62}" destId="{5CD1CFC9-6104-4B4F-BFCF-3A14533B1C6A}" srcOrd="1" destOrd="0" parTransId="{75F60819-26CE-4548-B737-90AFDDD24E0B}" sibTransId="{34D92937-C1C5-46AF-8794-E883576E70D9}"/>
    <dgm:cxn modelId="{DC6B82CB-6D74-4850-9609-CCB14A172451}" srcId="{035B34B9-3931-4940-AEC2-11D6CB39FE62}" destId="{A51CF1E5-6FA5-4227-AA6A-A909F3992C11}" srcOrd="2" destOrd="0" parTransId="{29BDC04A-8309-4551-BFF5-3F5A40D3170C}" sibTransId="{5D46F74D-782D-40E0-854E-C8247AAEAF95}"/>
    <dgm:cxn modelId="{31301CF3-A177-4FF9-A3FF-04E1ABD4777B}" type="presOf" srcId="{6EE4ED58-1C18-402A-BE7D-7B4E7ECCE203}" destId="{825E99EA-4E30-4445-B227-4E895F317ADF}" srcOrd="0" destOrd="0" presId="urn:microsoft.com/office/officeart/2005/8/layout/vList6"/>
    <dgm:cxn modelId="{631374A2-16E0-4ED9-8CC9-135C8582A11B}" srcId="{035B34B9-3931-4940-AEC2-11D6CB39FE62}" destId="{1B62B450-8D22-475F-9461-2E8810D397E0}" srcOrd="0" destOrd="0" parTransId="{9E297AB7-47F3-49D5-83F7-8C845361B39A}" sibTransId="{17BE7A77-0D36-4B57-8161-D95A97D4935F}"/>
    <dgm:cxn modelId="{D0CC44A4-2E0E-49AC-81B4-809ECF3DC8A8}" type="presOf" srcId="{D474254D-F05F-41F8-B3C4-0FFDA06D1AB1}" destId="{382E3CD9-0BAA-46D5-9A34-D595B62A932C}" srcOrd="0" destOrd="0" presId="urn:microsoft.com/office/officeart/2005/8/layout/vList6"/>
    <dgm:cxn modelId="{3A965016-90E6-428A-8661-442F199E5358}" type="presOf" srcId="{22997DD0-0A11-452A-B754-DF6B680A2CD9}" destId="{B5711E0B-FA42-4314-A5A6-3005B97FC790}" srcOrd="0" destOrd="0" presId="urn:microsoft.com/office/officeart/2005/8/layout/vList6"/>
    <dgm:cxn modelId="{7BD937E1-11AB-4EFE-A8A6-4C5020912899}" srcId="{1B62B450-8D22-475F-9461-2E8810D397E0}" destId="{6EE4ED58-1C18-402A-BE7D-7B4E7ECCE203}" srcOrd="0" destOrd="0" parTransId="{1A118B21-571C-417E-A2FA-63EBAB3A5DD3}" sibTransId="{7FF56F1A-941B-4D68-8E47-2956DD71A6DF}"/>
    <dgm:cxn modelId="{F1E402F5-F097-4269-A9AC-6394C7A16D19}" srcId="{5CD1CFC9-6104-4B4F-BFCF-3A14533B1C6A}" destId="{09BA02D7-1B26-4547-9DE5-A4C42E180B8C}" srcOrd="0" destOrd="0" parTransId="{1F8FF195-0D62-465E-A98F-E72AAD2E9C58}" sibTransId="{270A6363-25CC-4DF3-9624-3F963A7E5922}"/>
    <dgm:cxn modelId="{85BB3F31-E57E-44B6-A308-746F7041E85A}" type="presParOf" srcId="{425E1BF4-79EE-4A3B-A25E-37DDCDA8099A}" destId="{4A357158-A9FD-4345-938D-86312FA078D1}" srcOrd="0" destOrd="0" presId="urn:microsoft.com/office/officeart/2005/8/layout/vList6"/>
    <dgm:cxn modelId="{E566D1C5-62DB-4749-B7E5-597C03D62687}" type="presParOf" srcId="{4A357158-A9FD-4345-938D-86312FA078D1}" destId="{9183A9BB-E3FE-4C75-9F57-26C03A701F73}" srcOrd="0" destOrd="0" presId="urn:microsoft.com/office/officeart/2005/8/layout/vList6"/>
    <dgm:cxn modelId="{9039577C-DF82-42A3-A977-9A15FB54B3B9}" type="presParOf" srcId="{4A357158-A9FD-4345-938D-86312FA078D1}" destId="{825E99EA-4E30-4445-B227-4E895F317ADF}" srcOrd="1" destOrd="0" presId="urn:microsoft.com/office/officeart/2005/8/layout/vList6"/>
    <dgm:cxn modelId="{F66B489F-5EEB-4D4F-B5AC-BBB7A7950244}" type="presParOf" srcId="{425E1BF4-79EE-4A3B-A25E-37DDCDA8099A}" destId="{6A471DEB-C358-4EE6-A863-BFBFA1E7005D}" srcOrd="1" destOrd="0" presId="urn:microsoft.com/office/officeart/2005/8/layout/vList6"/>
    <dgm:cxn modelId="{96AF0F6A-E4E0-4C12-95FD-A983D11F389E}" type="presParOf" srcId="{425E1BF4-79EE-4A3B-A25E-37DDCDA8099A}" destId="{8FEC5B9E-F1BB-4FF2-A6BB-449DAFED7C61}" srcOrd="2" destOrd="0" presId="urn:microsoft.com/office/officeart/2005/8/layout/vList6"/>
    <dgm:cxn modelId="{7DEA4F7F-F2A9-4931-9A8D-D7C28295DCD3}" type="presParOf" srcId="{8FEC5B9E-F1BB-4FF2-A6BB-449DAFED7C61}" destId="{951D32ED-81FA-4B77-8DFA-8B8BD9C7043E}" srcOrd="0" destOrd="0" presId="urn:microsoft.com/office/officeart/2005/8/layout/vList6"/>
    <dgm:cxn modelId="{A9607E4E-BA34-49C5-A7DC-159B45B75566}" type="presParOf" srcId="{8FEC5B9E-F1BB-4FF2-A6BB-449DAFED7C61}" destId="{259BD9F5-D7C9-44B4-B3E3-2061239CA095}" srcOrd="1" destOrd="0" presId="urn:microsoft.com/office/officeart/2005/8/layout/vList6"/>
    <dgm:cxn modelId="{6D2A305B-D6C4-493A-904F-E01608397E63}" type="presParOf" srcId="{425E1BF4-79EE-4A3B-A25E-37DDCDA8099A}" destId="{787E2826-5ABD-470D-8184-78CAA3745EEF}" srcOrd="3" destOrd="0" presId="urn:microsoft.com/office/officeart/2005/8/layout/vList6"/>
    <dgm:cxn modelId="{3DFC5BE4-A513-4560-A559-B619592EBF15}" type="presParOf" srcId="{425E1BF4-79EE-4A3B-A25E-37DDCDA8099A}" destId="{0A7C6960-13BE-4FD2-9161-2EB870A9AAFF}" srcOrd="4" destOrd="0" presId="urn:microsoft.com/office/officeart/2005/8/layout/vList6"/>
    <dgm:cxn modelId="{75AC53BB-3706-40DF-9293-87A2C4F70646}" type="presParOf" srcId="{0A7C6960-13BE-4FD2-9161-2EB870A9AAFF}" destId="{CA52D5CD-3A02-4577-81A8-C502BA40B6F2}" srcOrd="0" destOrd="0" presId="urn:microsoft.com/office/officeart/2005/8/layout/vList6"/>
    <dgm:cxn modelId="{A015C52E-F139-402E-9261-9AC15BEA4C0B}" type="presParOf" srcId="{0A7C6960-13BE-4FD2-9161-2EB870A9AAFF}" destId="{B5711E0B-FA42-4314-A5A6-3005B97FC790}" srcOrd="1" destOrd="0" presId="urn:microsoft.com/office/officeart/2005/8/layout/vList6"/>
    <dgm:cxn modelId="{99E341B9-0C4B-4A98-A037-4313E23A3475}" type="presParOf" srcId="{425E1BF4-79EE-4A3B-A25E-37DDCDA8099A}" destId="{DF2788E1-ADA5-442E-A1EC-139DA528B6D9}" srcOrd="5" destOrd="0" presId="urn:microsoft.com/office/officeart/2005/8/layout/vList6"/>
    <dgm:cxn modelId="{829867B1-CB53-40B7-9515-37B8E4C59F34}" type="presParOf" srcId="{425E1BF4-79EE-4A3B-A25E-37DDCDA8099A}" destId="{6E9626BA-9904-43E1-B5DC-9228D355A016}" srcOrd="6" destOrd="0" presId="urn:microsoft.com/office/officeart/2005/8/layout/vList6"/>
    <dgm:cxn modelId="{1C348ABE-D148-400D-9847-56342D1439CD}" type="presParOf" srcId="{6E9626BA-9904-43E1-B5DC-9228D355A016}" destId="{5060BB64-68B4-4EE9-9192-8025F2ABD066}" srcOrd="0" destOrd="0" presId="urn:microsoft.com/office/officeart/2005/8/layout/vList6"/>
    <dgm:cxn modelId="{0F568D04-ACE0-4C91-B3E8-73CEC3DE6E27}" type="presParOf" srcId="{6E9626BA-9904-43E1-B5DC-9228D355A016}" destId="{382E3CD9-0BAA-46D5-9A34-D595B62A932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1E5EBCA-1F49-4CAB-AAC2-58E7BF6382DA}" type="doc">
      <dgm:prSet loTypeId="urn:microsoft.com/office/officeart/2005/8/layout/chevronAccent+Icon" loCatId="officeonline" qsTypeId="urn:microsoft.com/office/officeart/2005/8/quickstyle/simple1" qsCatId="simple" csTypeId="urn:microsoft.com/office/officeart/2005/8/colors/colorful5" csCatId="colorful" phldr="1"/>
      <dgm:spPr/>
      <dgm:t>
        <a:bodyPr/>
        <a:lstStyle/>
        <a:p>
          <a:endParaRPr lang="en-US"/>
        </a:p>
      </dgm:t>
    </dgm:pt>
    <dgm:pt modelId="{D3E952F4-1918-422E-BFB7-717E50F86BA7}">
      <dgm:prSet phldrT="[Text]" custT="1"/>
      <dgm:spPr/>
      <dgm:t>
        <a:bodyPr/>
        <a:lstStyle/>
        <a:p>
          <a:r>
            <a:rPr lang="zh-CN" sz="2000" dirty="0" smtClean="0"/>
            <a:t>要有创意</a:t>
          </a:r>
          <a:endParaRPr lang="zh-CN" sz="2000" dirty="0"/>
        </a:p>
      </dgm:t>
    </dgm:pt>
    <dgm:pt modelId="{887EA17F-3D7B-462D-8FCF-5A84DE2F71D3}" type="parTrans" cxnId="{9D29A326-D542-45DE-BF6D-EBC3B218557A}">
      <dgm:prSet/>
      <dgm:spPr/>
      <dgm:t>
        <a:bodyPr/>
        <a:lstStyle/>
        <a:p>
          <a:endParaRPr lang="en-US" sz="2000"/>
        </a:p>
      </dgm:t>
    </dgm:pt>
    <dgm:pt modelId="{9C12D20E-2001-4F50-962B-DCBB6A0F8652}" type="sibTrans" cxnId="{9D29A326-D542-45DE-BF6D-EBC3B218557A}">
      <dgm:prSet/>
      <dgm:spPr/>
      <dgm:t>
        <a:bodyPr/>
        <a:lstStyle/>
        <a:p>
          <a:endParaRPr lang="en-US" sz="2000"/>
        </a:p>
      </dgm:t>
    </dgm:pt>
    <dgm:pt modelId="{96769574-F1B4-406F-872D-9ACBE52F516D}">
      <dgm:prSet phldrT="[Text]" custT="1"/>
      <dgm:spPr/>
      <dgm:t>
        <a:bodyPr/>
        <a:lstStyle/>
        <a:p>
          <a:r>
            <a:rPr lang="zh-CN" sz="2000" dirty="0" smtClean="0"/>
            <a:t>与全球志业</a:t>
          </a:r>
          <a:r>
            <a:rPr lang="en-US" altLang="zh-CN" sz="2000" dirty="0" smtClean="0"/>
            <a:t/>
          </a:r>
          <a:br>
            <a:rPr lang="en-US" altLang="zh-CN" sz="2000" dirty="0" smtClean="0"/>
          </a:br>
          <a:r>
            <a:rPr lang="zh-CN" sz="2000" dirty="0" smtClean="0"/>
            <a:t>相关联</a:t>
          </a:r>
          <a:endParaRPr lang="zh-CN" sz="2000" dirty="0"/>
        </a:p>
      </dgm:t>
    </dgm:pt>
    <dgm:pt modelId="{110942F1-B9B2-4A18-BDB8-FDA01881B4C8}" type="parTrans" cxnId="{D20D9A74-D9B2-4976-B1D9-01FDABA5560C}">
      <dgm:prSet/>
      <dgm:spPr/>
      <dgm:t>
        <a:bodyPr/>
        <a:lstStyle/>
        <a:p>
          <a:endParaRPr lang="en-US" sz="2000"/>
        </a:p>
      </dgm:t>
    </dgm:pt>
    <dgm:pt modelId="{DA7486FD-755E-4651-815A-995DF7ACB45A}" type="sibTrans" cxnId="{D20D9A74-D9B2-4976-B1D9-01FDABA5560C}">
      <dgm:prSet/>
      <dgm:spPr/>
      <dgm:t>
        <a:bodyPr/>
        <a:lstStyle/>
        <a:p>
          <a:endParaRPr lang="en-US" sz="2000"/>
        </a:p>
      </dgm:t>
    </dgm:pt>
    <dgm:pt modelId="{4BBE850B-DD08-4A55-9340-B1820E04F41F}">
      <dgm:prSet phldrT="[Text]" custT="1"/>
      <dgm:spPr/>
      <dgm:t>
        <a:bodyPr/>
        <a:lstStyle/>
        <a:p>
          <a:r>
            <a:rPr lang="zh-CN" sz="2000" dirty="0" smtClean="0"/>
            <a:t>提供</a:t>
          </a:r>
          <a:r>
            <a:rPr lang="zh-CN" sz="2000" dirty="0" smtClean="0"/>
            <a:t>材料</a:t>
          </a:r>
          <a:r>
            <a:rPr lang="en-US" altLang="zh-CN" sz="2000" dirty="0" smtClean="0"/>
            <a:t/>
          </a:r>
          <a:br>
            <a:rPr lang="en-US" altLang="zh-CN" sz="2000" dirty="0" smtClean="0"/>
          </a:br>
          <a:r>
            <a:rPr lang="zh-CN" sz="2000" dirty="0" smtClean="0"/>
            <a:t>带回</a:t>
          </a:r>
          <a:r>
            <a:rPr lang="zh-CN" sz="2000" dirty="0" smtClean="0"/>
            <a:t>家</a:t>
          </a:r>
          <a:endParaRPr lang="zh-CN" sz="2000" dirty="0"/>
        </a:p>
      </dgm:t>
    </dgm:pt>
    <dgm:pt modelId="{C1E5DEDC-D1E2-4547-BA49-7C3188F78364}" type="parTrans" cxnId="{993939F5-11BB-40DF-9077-CDA2A5B5055F}">
      <dgm:prSet/>
      <dgm:spPr/>
      <dgm:t>
        <a:bodyPr/>
        <a:lstStyle/>
        <a:p>
          <a:endParaRPr lang="en-US" sz="2000"/>
        </a:p>
      </dgm:t>
    </dgm:pt>
    <dgm:pt modelId="{F844D162-17DB-4333-985D-4310E2087E1C}" type="sibTrans" cxnId="{993939F5-11BB-40DF-9077-CDA2A5B5055F}">
      <dgm:prSet/>
      <dgm:spPr/>
      <dgm:t>
        <a:bodyPr/>
        <a:lstStyle/>
        <a:p>
          <a:endParaRPr lang="en-US" sz="2000"/>
        </a:p>
      </dgm:t>
    </dgm:pt>
    <dgm:pt modelId="{351BF776-B5AE-4091-8D4E-AAEE7705951E}">
      <dgm:prSet custT="1"/>
      <dgm:spPr/>
      <dgm:t>
        <a:bodyPr/>
        <a:lstStyle/>
        <a:p>
          <a:r>
            <a:rPr lang="zh-CN" sz="2000" dirty="0" smtClean="0"/>
            <a:t>邀请其他会员帮助</a:t>
          </a:r>
          <a:endParaRPr lang="zh-CN" sz="2000" dirty="0"/>
        </a:p>
      </dgm:t>
    </dgm:pt>
    <dgm:pt modelId="{44779C70-B347-4985-8C1F-2196A2758FF3}" type="parTrans" cxnId="{81A979E3-115A-4716-B8BC-543CC544F087}">
      <dgm:prSet/>
      <dgm:spPr/>
      <dgm:t>
        <a:bodyPr/>
        <a:lstStyle/>
        <a:p>
          <a:endParaRPr lang="en-US" sz="2000"/>
        </a:p>
      </dgm:t>
    </dgm:pt>
    <dgm:pt modelId="{90E57145-0F8A-4C43-8497-2A409DE554AE}" type="sibTrans" cxnId="{81A979E3-115A-4716-B8BC-543CC544F087}">
      <dgm:prSet/>
      <dgm:spPr/>
      <dgm:t>
        <a:bodyPr/>
        <a:lstStyle/>
        <a:p>
          <a:endParaRPr lang="en-US" sz="2000"/>
        </a:p>
      </dgm:t>
    </dgm:pt>
    <dgm:pt modelId="{E056BA78-EA61-41F4-B163-6CD986AB5CF2}" type="pres">
      <dgm:prSet presAssocID="{21E5EBCA-1F49-4CAB-AAC2-58E7BF6382DA}" presName="Name0" presStyleCnt="0">
        <dgm:presLayoutVars>
          <dgm:dir/>
          <dgm:resizeHandles val="exact"/>
        </dgm:presLayoutVars>
      </dgm:prSet>
      <dgm:spPr/>
      <dgm:t>
        <a:bodyPr/>
        <a:lstStyle/>
        <a:p>
          <a:endParaRPr lang="en-US"/>
        </a:p>
      </dgm:t>
    </dgm:pt>
    <dgm:pt modelId="{CDFE7C36-CECD-41C6-B288-9CA0313D3B3A}" type="pres">
      <dgm:prSet presAssocID="{D3E952F4-1918-422E-BFB7-717E50F86BA7}" presName="composite" presStyleCnt="0"/>
      <dgm:spPr/>
    </dgm:pt>
    <dgm:pt modelId="{D45484F0-3F10-4B47-9170-972FA9611CC9}" type="pres">
      <dgm:prSet presAssocID="{D3E952F4-1918-422E-BFB7-717E50F86BA7}" presName="bgChev" presStyleLbl="node1" presStyleIdx="0" presStyleCnt="4"/>
      <dgm:spPr/>
    </dgm:pt>
    <dgm:pt modelId="{8AF2D390-1C3D-4B25-A45C-6023418529A4}" type="pres">
      <dgm:prSet presAssocID="{D3E952F4-1918-422E-BFB7-717E50F86BA7}" presName="txNode" presStyleLbl="fgAcc1" presStyleIdx="0" presStyleCnt="4">
        <dgm:presLayoutVars>
          <dgm:bulletEnabled val="1"/>
        </dgm:presLayoutVars>
      </dgm:prSet>
      <dgm:spPr/>
      <dgm:t>
        <a:bodyPr/>
        <a:lstStyle/>
        <a:p>
          <a:endParaRPr lang="en-US"/>
        </a:p>
      </dgm:t>
    </dgm:pt>
    <dgm:pt modelId="{DBB20604-7F3B-49C4-B006-B8DAA78BE1A4}" type="pres">
      <dgm:prSet presAssocID="{9C12D20E-2001-4F50-962B-DCBB6A0F8652}" presName="compositeSpace" presStyleCnt="0"/>
      <dgm:spPr/>
    </dgm:pt>
    <dgm:pt modelId="{F5AA72E4-A68E-423B-8A1C-B8CCAD622F38}" type="pres">
      <dgm:prSet presAssocID="{96769574-F1B4-406F-872D-9ACBE52F516D}" presName="composite" presStyleCnt="0"/>
      <dgm:spPr/>
    </dgm:pt>
    <dgm:pt modelId="{DEE0209C-1E91-46C8-92C7-6E7EAE81EBCD}" type="pres">
      <dgm:prSet presAssocID="{96769574-F1B4-406F-872D-9ACBE52F516D}" presName="bgChev" presStyleLbl="node1" presStyleIdx="1" presStyleCnt="4"/>
      <dgm:spPr/>
    </dgm:pt>
    <dgm:pt modelId="{4521CBCE-C096-42A5-81E2-461EA167A667}" type="pres">
      <dgm:prSet presAssocID="{96769574-F1B4-406F-872D-9ACBE52F516D}" presName="txNode" presStyleLbl="fgAcc1" presStyleIdx="1" presStyleCnt="4">
        <dgm:presLayoutVars>
          <dgm:bulletEnabled val="1"/>
        </dgm:presLayoutVars>
      </dgm:prSet>
      <dgm:spPr/>
      <dgm:t>
        <a:bodyPr/>
        <a:lstStyle/>
        <a:p>
          <a:endParaRPr lang="en-US"/>
        </a:p>
      </dgm:t>
    </dgm:pt>
    <dgm:pt modelId="{BB74215B-F5C6-47F6-AFA1-982F9960FED9}" type="pres">
      <dgm:prSet presAssocID="{DA7486FD-755E-4651-815A-995DF7ACB45A}" presName="compositeSpace" presStyleCnt="0"/>
      <dgm:spPr/>
    </dgm:pt>
    <dgm:pt modelId="{0E4100E4-76EF-4D5F-A474-A85B122957BF}" type="pres">
      <dgm:prSet presAssocID="{4BBE850B-DD08-4A55-9340-B1820E04F41F}" presName="composite" presStyleCnt="0"/>
      <dgm:spPr/>
    </dgm:pt>
    <dgm:pt modelId="{9257B2F9-BEEF-42D6-81F8-571F5428B123}" type="pres">
      <dgm:prSet presAssocID="{4BBE850B-DD08-4A55-9340-B1820E04F41F}" presName="bgChev" presStyleLbl="node1" presStyleIdx="2" presStyleCnt="4"/>
      <dgm:spPr/>
    </dgm:pt>
    <dgm:pt modelId="{6B8F5A94-B81D-498D-9E12-6E27190E2349}" type="pres">
      <dgm:prSet presAssocID="{4BBE850B-DD08-4A55-9340-B1820E04F41F}" presName="txNode" presStyleLbl="fgAcc1" presStyleIdx="2" presStyleCnt="4">
        <dgm:presLayoutVars>
          <dgm:bulletEnabled val="1"/>
        </dgm:presLayoutVars>
      </dgm:prSet>
      <dgm:spPr/>
      <dgm:t>
        <a:bodyPr/>
        <a:lstStyle/>
        <a:p>
          <a:endParaRPr lang="en-US"/>
        </a:p>
      </dgm:t>
    </dgm:pt>
    <dgm:pt modelId="{81ACAD00-8AC8-49D7-9C2B-582B21D8C896}" type="pres">
      <dgm:prSet presAssocID="{F844D162-17DB-4333-985D-4310E2087E1C}" presName="compositeSpace" presStyleCnt="0"/>
      <dgm:spPr/>
    </dgm:pt>
    <dgm:pt modelId="{3AE55447-6FF5-4B6F-B25C-7F5CD0A6DA55}" type="pres">
      <dgm:prSet presAssocID="{351BF776-B5AE-4091-8D4E-AAEE7705951E}" presName="composite" presStyleCnt="0"/>
      <dgm:spPr/>
    </dgm:pt>
    <dgm:pt modelId="{FC8762D8-EE2A-43D7-9FFA-5A9397109BE9}" type="pres">
      <dgm:prSet presAssocID="{351BF776-B5AE-4091-8D4E-AAEE7705951E}" presName="bgChev" presStyleLbl="node1" presStyleIdx="3" presStyleCnt="4"/>
      <dgm:spPr/>
    </dgm:pt>
    <dgm:pt modelId="{244AD1C5-8576-4997-A05A-6D59AB7AD9D6}" type="pres">
      <dgm:prSet presAssocID="{351BF776-B5AE-4091-8D4E-AAEE7705951E}" presName="txNode" presStyleLbl="fgAcc1" presStyleIdx="3" presStyleCnt="4">
        <dgm:presLayoutVars>
          <dgm:bulletEnabled val="1"/>
        </dgm:presLayoutVars>
      </dgm:prSet>
      <dgm:spPr/>
      <dgm:t>
        <a:bodyPr/>
        <a:lstStyle/>
        <a:p>
          <a:endParaRPr lang="en-US"/>
        </a:p>
      </dgm:t>
    </dgm:pt>
  </dgm:ptLst>
  <dgm:cxnLst>
    <dgm:cxn modelId="{DAF82FEF-FFC9-4C6B-BC83-3AC893C4F26B}" type="presOf" srcId="{351BF776-B5AE-4091-8D4E-AAEE7705951E}" destId="{244AD1C5-8576-4997-A05A-6D59AB7AD9D6}" srcOrd="0" destOrd="0" presId="urn:microsoft.com/office/officeart/2005/8/layout/chevronAccent+Icon"/>
    <dgm:cxn modelId="{9D29A326-D542-45DE-BF6D-EBC3B218557A}" srcId="{21E5EBCA-1F49-4CAB-AAC2-58E7BF6382DA}" destId="{D3E952F4-1918-422E-BFB7-717E50F86BA7}" srcOrd="0" destOrd="0" parTransId="{887EA17F-3D7B-462D-8FCF-5A84DE2F71D3}" sibTransId="{9C12D20E-2001-4F50-962B-DCBB6A0F8652}"/>
    <dgm:cxn modelId="{D4FE3045-9049-42EC-BBED-9A2FB52EA898}" type="presOf" srcId="{4BBE850B-DD08-4A55-9340-B1820E04F41F}" destId="{6B8F5A94-B81D-498D-9E12-6E27190E2349}" srcOrd="0" destOrd="0" presId="urn:microsoft.com/office/officeart/2005/8/layout/chevronAccent+Icon"/>
    <dgm:cxn modelId="{D20D9A74-D9B2-4976-B1D9-01FDABA5560C}" srcId="{21E5EBCA-1F49-4CAB-AAC2-58E7BF6382DA}" destId="{96769574-F1B4-406F-872D-9ACBE52F516D}" srcOrd="1" destOrd="0" parTransId="{110942F1-B9B2-4A18-BDB8-FDA01881B4C8}" sibTransId="{DA7486FD-755E-4651-815A-995DF7ACB45A}"/>
    <dgm:cxn modelId="{E691863E-32F3-4C6A-AAB6-48167DE173C7}" type="presOf" srcId="{96769574-F1B4-406F-872D-9ACBE52F516D}" destId="{4521CBCE-C096-42A5-81E2-461EA167A667}" srcOrd="0" destOrd="0" presId="urn:microsoft.com/office/officeart/2005/8/layout/chevronAccent+Icon"/>
    <dgm:cxn modelId="{3B06CF6F-B434-4880-A9BB-275C18CBF010}" type="presOf" srcId="{D3E952F4-1918-422E-BFB7-717E50F86BA7}" destId="{8AF2D390-1C3D-4B25-A45C-6023418529A4}" srcOrd="0" destOrd="0" presId="urn:microsoft.com/office/officeart/2005/8/layout/chevronAccent+Icon"/>
    <dgm:cxn modelId="{993939F5-11BB-40DF-9077-CDA2A5B5055F}" srcId="{21E5EBCA-1F49-4CAB-AAC2-58E7BF6382DA}" destId="{4BBE850B-DD08-4A55-9340-B1820E04F41F}" srcOrd="2" destOrd="0" parTransId="{C1E5DEDC-D1E2-4547-BA49-7C3188F78364}" sibTransId="{F844D162-17DB-4333-985D-4310E2087E1C}"/>
    <dgm:cxn modelId="{81A979E3-115A-4716-B8BC-543CC544F087}" srcId="{21E5EBCA-1F49-4CAB-AAC2-58E7BF6382DA}" destId="{351BF776-B5AE-4091-8D4E-AAEE7705951E}" srcOrd="3" destOrd="0" parTransId="{44779C70-B347-4985-8C1F-2196A2758FF3}" sibTransId="{90E57145-0F8A-4C43-8497-2A409DE554AE}"/>
    <dgm:cxn modelId="{813564A1-0487-4443-9B79-2EAA166B3942}" type="presOf" srcId="{21E5EBCA-1F49-4CAB-AAC2-58E7BF6382DA}" destId="{E056BA78-EA61-41F4-B163-6CD986AB5CF2}" srcOrd="0" destOrd="0" presId="urn:microsoft.com/office/officeart/2005/8/layout/chevronAccent+Icon"/>
    <dgm:cxn modelId="{58F94CDC-0EC1-4F3C-85C8-BCCCDD009F18}" type="presParOf" srcId="{E056BA78-EA61-41F4-B163-6CD986AB5CF2}" destId="{CDFE7C36-CECD-41C6-B288-9CA0313D3B3A}" srcOrd="0" destOrd="0" presId="urn:microsoft.com/office/officeart/2005/8/layout/chevronAccent+Icon"/>
    <dgm:cxn modelId="{0041B138-702D-491A-88CF-9929CC83A66E}" type="presParOf" srcId="{CDFE7C36-CECD-41C6-B288-9CA0313D3B3A}" destId="{D45484F0-3F10-4B47-9170-972FA9611CC9}" srcOrd="0" destOrd="0" presId="urn:microsoft.com/office/officeart/2005/8/layout/chevronAccent+Icon"/>
    <dgm:cxn modelId="{5970FE8A-7E0F-42EC-98DD-88CCBBB82B70}" type="presParOf" srcId="{CDFE7C36-CECD-41C6-B288-9CA0313D3B3A}" destId="{8AF2D390-1C3D-4B25-A45C-6023418529A4}" srcOrd="1" destOrd="0" presId="urn:microsoft.com/office/officeart/2005/8/layout/chevronAccent+Icon"/>
    <dgm:cxn modelId="{9D573C32-559D-484C-8B6B-061B5120E889}" type="presParOf" srcId="{E056BA78-EA61-41F4-B163-6CD986AB5CF2}" destId="{DBB20604-7F3B-49C4-B006-B8DAA78BE1A4}" srcOrd="1" destOrd="0" presId="urn:microsoft.com/office/officeart/2005/8/layout/chevronAccent+Icon"/>
    <dgm:cxn modelId="{398C910A-8EBB-456E-BF35-24843CFC0866}" type="presParOf" srcId="{E056BA78-EA61-41F4-B163-6CD986AB5CF2}" destId="{F5AA72E4-A68E-423B-8A1C-B8CCAD622F38}" srcOrd="2" destOrd="0" presId="urn:microsoft.com/office/officeart/2005/8/layout/chevronAccent+Icon"/>
    <dgm:cxn modelId="{8F69F232-A8AF-4F55-BD50-0E461DE439FF}" type="presParOf" srcId="{F5AA72E4-A68E-423B-8A1C-B8CCAD622F38}" destId="{DEE0209C-1E91-46C8-92C7-6E7EAE81EBCD}" srcOrd="0" destOrd="0" presId="urn:microsoft.com/office/officeart/2005/8/layout/chevronAccent+Icon"/>
    <dgm:cxn modelId="{4F5C5E36-6290-4818-BA2E-FEEEEA817484}" type="presParOf" srcId="{F5AA72E4-A68E-423B-8A1C-B8CCAD622F38}" destId="{4521CBCE-C096-42A5-81E2-461EA167A667}" srcOrd="1" destOrd="0" presId="urn:microsoft.com/office/officeart/2005/8/layout/chevronAccent+Icon"/>
    <dgm:cxn modelId="{F8269B01-00DF-4C4F-95F6-728FBB5F81AE}" type="presParOf" srcId="{E056BA78-EA61-41F4-B163-6CD986AB5CF2}" destId="{BB74215B-F5C6-47F6-AFA1-982F9960FED9}" srcOrd="3" destOrd="0" presId="urn:microsoft.com/office/officeart/2005/8/layout/chevronAccent+Icon"/>
    <dgm:cxn modelId="{BAE9CB63-159A-438D-962A-70DD3EF34FD4}" type="presParOf" srcId="{E056BA78-EA61-41F4-B163-6CD986AB5CF2}" destId="{0E4100E4-76EF-4D5F-A474-A85B122957BF}" srcOrd="4" destOrd="0" presId="urn:microsoft.com/office/officeart/2005/8/layout/chevronAccent+Icon"/>
    <dgm:cxn modelId="{91584BBF-066A-4933-B74D-CEEA699DD31B}" type="presParOf" srcId="{0E4100E4-76EF-4D5F-A474-A85B122957BF}" destId="{9257B2F9-BEEF-42D6-81F8-571F5428B123}" srcOrd="0" destOrd="0" presId="urn:microsoft.com/office/officeart/2005/8/layout/chevronAccent+Icon"/>
    <dgm:cxn modelId="{AB97274B-35FD-459C-A27A-7BE40AF58EE1}" type="presParOf" srcId="{0E4100E4-76EF-4D5F-A474-A85B122957BF}" destId="{6B8F5A94-B81D-498D-9E12-6E27190E2349}" srcOrd="1" destOrd="0" presId="urn:microsoft.com/office/officeart/2005/8/layout/chevronAccent+Icon"/>
    <dgm:cxn modelId="{85BC482B-9B3E-4D61-A85C-51DCCECCE92E}" type="presParOf" srcId="{E056BA78-EA61-41F4-B163-6CD986AB5CF2}" destId="{81ACAD00-8AC8-49D7-9C2B-582B21D8C896}" srcOrd="5" destOrd="0" presId="urn:microsoft.com/office/officeart/2005/8/layout/chevronAccent+Icon"/>
    <dgm:cxn modelId="{CC05E073-E457-40CD-AC0D-7BAA782ADCCD}" type="presParOf" srcId="{E056BA78-EA61-41F4-B163-6CD986AB5CF2}" destId="{3AE55447-6FF5-4B6F-B25C-7F5CD0A6DA55}" srcOrd="6" destOrd="0" presId="urn:microsoft.com/office/officeart/2005/8/layout/chevronAccent+Icon"/>
    <dgm:cxn modelId="{23F042E9-E353-4708-9AAA-85E3E22BC9AB}" type="presParOf" srcId="{3AE55447-6FF5-4B6F-B25C-7F5CD0A6DA55}" destId="{FC8762D8-EE2A-43D7-9FFA-5A9397109BE9}" srcOrd="0" destOrd="0" presId="urn:microsoft.com/office/officeart/2005/8/layout/chevronAccent+Icon"/>
    <dgm:cxn modelId="{F4CD32F9-D9D8-44E2-8D25-66288C9023F3}" type="presParOf" srcId="{3AE55447-6FF5-4B6F-B25C-7F5CD0A6DA55}" destId="{244AD1C5-8576-4997-A05A-6D59AB7AD9D6}"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C64F117-9BDA-4CA6-BA58-59A031BA24D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184885B6-CD7B-49D7-8789-90DCCF8A0187}">
      <dgm:prSet/>
      <dgm:spPr>
        <a:xfrm>
          <a:off x="0" y="0"/>
          <a:ext cx="2413000" cy="925710"/>
        </a:xfrm>
      </dgm:spPr>
      <dgm:t>
        <a:bodyPr/>
        <a:lstStyle/>
        <a:p>
          <a:r>
            <a:rPr lang="zh-CN" dirty="0" smtClean="0">
              <a:solidFill>
                <a:schemeClr val="tx1"/>
              </a:solidFill>
            </a:rPr>
            <a:t>从反复捐赠者开始</a:t>
          </a:r>
          <a:endParaRPr lang="zh-CN" dirty="0">
            <a:solidFill>
              <a:schemeClr val="tx1"/>
            </a:solidFill>
          </a:endParaRPr>
        </a:p>
      </dgm:t>
    </dgm:pt>
    <dgm:pt modelId="{31D6B813-25BD-49BD-8490-3CCF92EE5A25}" type="parTrans" cxnId="{CDD346B9-10E5-4524-85AD-A1111A52423F}">
      <dgm:prSet/>
      <dgm:spPr/>
      <dgm:t>
        <a:bodyPr/>
        <a:lstStyle/>
        <a:p>
          <a:endParaRPr lang="en-US">
            <a:solidFill>
              <a:schemeClr val="tx1"/>
            </a:solidFill>
          </a:endParaRPr>
        </a:p>
      </dgm:t>
    </dgm:pt>
    <dgm:pt modelId="{0D036D86-D609-4461-9FE4-2B2EC1597739}" type="sibTrans" cxnId="{CDD346B9-10E5-4524-85AD-A1111A52423F}">
      <dgm:prSet/>
      <dgm:spPr/>
      <dgm:t>
        <a:bodyPr/>
        <a:lstStyle/>
        <a:p>
          <a:endParaRPr lang="en-US">
            <a:solidFill>
              <a:schemeClr val="tx1"/>
            </a:solidFill>
          </a:endParaRPr>
        </a:p>
      </dgm:t>
    </dgm:pt>
    <dgm:pt modelId="{68DB3A95-5215-437D-93F3-B839AA184430}">
      <dgm:prSet phldrT="[Text]"/>
      <dgm:spPr>
        <a:xfrm>
          <a:off x="0" y="1018282"/>
          <a:ext cx="2413000" cy="925710"/>
        </a:xfrm>
      </dgm:spPr>
      <dgm:t>
        <a:bodyPr/>
        <a:lstStyle/>
        <a:p>
          <a:r>
            <a:rPr lang="zh-CN" dirty="0" smtClean="0">
              <a:solidFill>
                <a:schemeClr val="tx1"/>
              </a:solidFill>
            </a:rPr>
            <a:t>与和全球志业</a:t>
          </a:r>
          <a:r>
            <a:rPr lang="en-US" altLang="zh-CN" dirty="0" smtClean="0">
              <a:solidFill>
                <a:schemeClr val="tx1"/>
              </a:solidFill>
            </a:rPr>
            <a:t/>
          </a:r>
          <a:br>
            <a:rPr lang="en-US" altLang="zh-CN" dirty="0" smtClean="0">
              <a:solidFill>
                <a:schemeClr val="tx1"/>
              </a:solidFill>
            </a:rPr>
          </a:br>
          <a:r>
            <a:rPr lang="zh-CN" dirty="0" smtClean="0">
              <a:solidFill>
                <a:schemeClr val="tx1"/>
              </a:solidFill>
            </a:rPr>
            <a:t>有关联的商业联系</a:t>
          </a:r>
          <a:endParaRPr lang="zh-CN" dirty="0">
            <a:solidFill>
              <a:schemeClr val="tx1"/>
            </a:solidFill>
          </a:endParaRPr>
        </a:p>
      </dgm:t>
    </dgm:pt>
    <dgm:pt modelId="{9B59D09E-2D28-4E49-A6DF-93D6FDF64922}" type="parTrans" cxnId="{71CAA2F6-50E9-4179-A156-C37CE317EF9D}">
      <dgm:prSet/>
      <dgm:spPr/>
      <dgm:t>
        <a:bodyPr/>
        <a:lstStyle/>
        <a:p>
          <a:endParaRPr lang="en-US">
            <a:solidFill>
              <a:schemeClr val="tx1"/>
            </a:solidFill>
          </a:endParaRPr>
        </a:p>
      </dgm:t>
    </dgm:pt>
    <dgm:pt modelId="{5FBE170E-02A5-4BB6-A929-BAD907A7D674}" type="sibTrans" cxnId="{71CAA2F6-50E9-4179-A156-C37CE317EF9D}">
      <dgm:prSet/>
      <dgm:spPr/>
      <dgm:t>
        <a:bodyPr/>
        <a:lstStyle/>
        <a:p>
          <a:endParaRPr lang="en-US">
            <a:solidFill>
              <a:schemeClr val="tx1"/>
            </a:solidFill>
          </a:endParaRPr>
        </a:p>
      </dgm:t>
    </dgm:pt>
    <dgm:pt modelId="{5D588DD9-E4B9-4BFE-A10D-CDA6E76E3D71}">
      <dgm:prSet/>
      <dgm:spPr/>
      <dgm:t>
        <a:bodyPr/>
        <a:lstStyle/>
        <a:p>
          <a:r>
            <a:rPr lang="zh-CN" dirty="0" smtClean="0">
              <a:solidFill>
                <a:schemeClr val="tx1"/>
              </a:solidFill>
            </a:rPr>
            <a:t>展示LCIF在贵</a:t>
          </a:r>
          <a:r>
            <a:rPr lang="zh-CN" altLang="en-US" dirty="0" smtClean="0">
              <a:solidFill>
                <a:schemeClr val="tx1"/>
              </a:solidFill>
            </a:rPr>
            <a:t>社区</a:t>
          </a:r>
          <a:r>
            <a:rPr lang="zh-CN" dirty="0" smtClean="0">
              <a:solidFill>
                <a:schemeClr val="tx1"/>
              </a:solidFill>
            </a:rPr>
            <a:t>里的影响力</a:t>
          </a:r>
          <a:endParaRPr lang="zh-CN" dirty="0">
            <a:solidFill>
              <a:schemeClr val="tx1"/>
            </a:solidFill>
          </a:endParaRPr>
        </a:p>
      </dgm:t>
    </dgm:pt>
    <dgm:pt modelId="{14EB5FC3-7F9E-429F-A2A7-65A38C3AC222}" type="parTrans" cxnId="{3703FBC7-8A28-4D48-9A0A-46A20E156077}">
      <dgm:prSet/>
      <dgm:spPr/>
      <dgm:t>
        <a:bodyPr/>
        <a:lstStyle/>
        <a:p>
          <a:endParaRPr lang="en-US">
            <a:solidFill>
              <a:schemeClr val="tx1"/>
            </a:solidFill>
          </a:endParaRPr>
        </a:p>
      </dgm:t>
    </dgm:pt>
    <dgm:pt modelId="{B127801D-2325-47D9-AFE4-49AAA23AABB4}" type="sibTrans" cxnId="{3703FBC7-8A28-4D48-9A0A-46A20E156077}">
      <dgm:prSet/>
      <dgm:spPr/>
      <dgm:t>
        <a:bodyPr/>
        <a:lstStyle/>
        <a:p>
          <a:endParaRPr lang="en-US">
            <a:solidFill>
              <a:schemeClr val="tx1"/>
            </a:solidFill>
          </a:endParaRPr>
        </a:p>
      </dgm:t>
    </dgm:pt>
    <dgm:pt modelId="{D759A033-1485-455E-B4CD-AAB32A9EFCA7}">
      <dgm:prSet/>
      <dgm:spPr>
        <a:xfrm>
          <a:off x="0" y="2036564"/>
          <a:ext cx="2413000" cy="925710"/>
        </a:xfrm>
      </dgm:spPr>
      <dgm:t>
        <a:bodyPr/>
        <a:lstStyle/>
        <a:p>
          <a:r>
            <a:rPr lang="zh-CN" dirty="0" smtClean="0">
              <a:solidFill>
                <a:schemeClr val="tx1"/>
              </a:solidFill>
            </a:rPr>
            <a:t>询问您的会员或非会员朋友是否他们的雇主会匹配他们的捐款</a:t>
          </a:r>
          <a:endParaRPr lang="zh-CN" dirty="0">
            <a:solidFill>
              <a:schemeClr val="tx1"/>
            </a:solidFill>
          </a:endParaRPr>
        </a:p>
      </dgm:t>
    </dgm:pt>
    <dgm:pt modelId="{3DFF54E2-025D-4D17-8C12-85B6C03D0FD9}" type="parTrans" cxnId="{273278D0-B8B3-4888-8866-5ED226077061}">
      <dgm:prSet/>
      <dgm:spPr/>
      <dgm:t>
        <a:bodyPr/>
        <a:lstStyle/>
        <a:p>
          <a:endParaRPr lang="en-US">
            <a:solidFill>
              <a:schemeClr val="tx1"/>
            </a:solidFill>
          </a:endParaRPr>
        </a:p>
      </dgm:t>
    </dgm:pt>
    <dgm:pt modelId="{03AC31BF-F973-420C-BDB1-2916DDC273E8}" type="sibTrans" cxnId="{273278D0-B8B3-4888-8866-5ED226077061}">
      <dgm:prSet/>
      <dgm:spPr/>
      <dgm:t>
        <a:bodyPr/>
        <a:lstStyle/>
        <a:p>
          <a:endParaRPr lang="en-US">
            <a:solidFill>
              <a:schemeClr val="tx1"/>
            </a:solidFill>
          </a:endParaRPr>
        </a:p>
      </dgm:t>
    </dgm:pt>
    <dgm:pt modelId="{10B1B704-3077-440A-B4FD-3D98FEA3DDE0}" type="pres">
      <dgm:prSet presAssocID="{DC64F117-9BDA-4CA6-BA58-59A031BA24DB}" presName="diagram" presStyleCnt="0">
        <dgm:presLayoutVars>
          <dgm:dir/>
          <dgm:resizeHandles val="exact"/>
        </dgm:presLayoutVars>
      </dgm:prSet>
      <dgm:spPr/>
      <dgm:t>
        <a:bodyPr/>
        <a:lstStyle/>
        <a:p>
          <a:endParaRPr lang="en-US"/>
        </a:p>
      </dgm:t>
    </dgm:pt>
    <dgm:pt modelId="{4179C6F2-714A-4177-8B6D-87FD42264813}" type="pres">
      <dgm:prSet presAssocID="{184885B6-CD7B-49D7-8789-90DCCF8A0187}" presName="node" presStyleLbl="node1" presStyleIdx="0" presStyleCnt="4">
        <dgm:presLayoutVars>
          <dgm:bulletEnabled val="1"/>
        </dgm:presLayoutVars>
      </dgm:prSet>
      <dgm:spPr/>
      <dgm:t>
        <a:bodyPr/>
        <a:lstStyle/>
        <a:p>
          <a:endParaRPr lang="en-US"/>
        </a:p>
      </dgm:t>
    </dgm:pt>
    <dgm:pt modelId="{752B2653-323B-445B-AF8A-87566975016F}" type="pres">
      <dgm:prSet presAssocID="{0D036D86-D609-4461-9FE4-2B2EC1597739}" presName="sibTrans" presStyleCnt="0"/>
      <dgm:spPr/>
    </dgm:pt>
    <dgm:pt modelId="{863A96FA-0349-480A-A14F-81A34497571B}" type="pres">
      <dgm:prSet presAssocID="{68DB3A95-5215-437D-93F3-B839AA184430}" presName="node" presStyleLbl="node1" presStyleIdx="1" presStyleCnt="4">
        <dgm:presLayoutVars>
          <dgm:bulletEnabled val="1"/>
        </dgm:presLayoutVars>
      </dgm:prSet>
      <dgm:spPr/>
      <dgm:t>
        <a:bodyPr/>
        <a:lstStyle/>
        <a:p>
          <a:endParaRPr lang="en-US"/>
        </a:p>
      </dgm:t>
    </dgm:pt>
    <dgm:pt modelId="{DCF87ADE-40B1-4CD5-941B-9943167B88FB}" type="pres">
      <dgm:prSet presAssocID="{5FBE170E-02A5-4BB6-A929-BAD907A7D674}" presName="sibTrans" presStyleCnt="0"/>
      <dgm:spPr/>
    </dgm:pt>
    <dgm:pt modelId="{F871AA56-5E98-4FAB-A5A2-45693D995D7C}" type="pres">
      <dgm:prSet presAssocID="{5D588DD9-E4B9-4BFE-A10D-CDA6E76E3D71}" presName="node" presStyleLbl="node1" presStyleIdx="2" presStyleCnt="4">
        <dgm:presLayoutVars>
          <dgm:bulletEnabled val="1"/>
        </dgm:presLayoutVars>
      </dgm:prSet>
      <dgm:spPr/>
      <dgm:t>
        <a:bodyPr/>
        <a:lstStyle/>
        <a:p>
          <a:endParaRPr lang="en-US"/>
        </a:p>
      </dgm:t>
    </dgm:pt>
    <dgm:pt modelId="{2A037BC2-49F5-4C9B-BD1B-CE66D3E162D8}" type="pres">
      <dgm:prSet presAssocID="{B127801D-2325-47D9-AFE4-49AAA23AABB4}" presName="sibTrans" presStyleCnt="0"/>
      <dgm:spPr/>
    </dgm:pt>
    <dgm:pt modelId="{74FA47B3-7F90-46AF-8577-CBBE57E73426}" type="pres">
      <dgm:prSet presAssocID="{D759A033-1485-455E-B4CD-AAB32A9EFCA7}" presName="node" presStyleLbl="node1" presStyleIdx="3" presStyleCnt="4">
        <dgm:presLayoutVars>
          <dgm:bulletEnabled val="1"/>
        </dgm:presLayoutVars>
      </dgm:prSet>
      <dgm:spPr/>
      <dgm:t>
        <a:bodyPr/>
        <a:lstStyle/>
        <a:p>
          <a:endParaRPr lang="en-US"/>
        </a:p>
      </dgm:t>
    </dgm:pt>
  </dgm:ptLst>
  <dgm:cxnLst>
    <dgm:cxn modelId="{3703FBC7-8A28-4D48-9A0A-46A20E156077}" srcId="{DC64F117-9BDA-4CA6-BA58-59A031BA24DB}" destId="{5D588DD9-E4B9-4BFE-A10D-CDA6E76E3D71}" srcOrd="2" destOrd="0" parTransId="{14EB5FC3-7F9E-429F-A2A7-65A38C3AC222}" sibTransId="{B127801D-2325-47D9-AFE4-49AAA23AABB4}"/>
    <dgm:cxn modelId="{D1FDC604-E87F-4930-8571-469FA4C79015}" type="presOf" srcId="{68DB3A95-5215-437D-93F3-B839AA184430}" destId="{863A96FA-0349-480A-A14F-81A34497571B}" srcOrd="0" destOrd="0" presId="urn:microsoft.com/office/officeart/2005/8/layout/default"/>
    <dgm:cxn modelId="{273278D0-B8B3-4888-8866-5ED226077061}" srcId="{DC64F117-9BDA-4CA6-BA58-59A031BA24DB}" destId="{D759A033-1485-455E-B4CD-AAB32A9EFCA7}" srcOrd="3" destOrd="0" parTransId="{3DFF54E2-025D-4D17-8C12-85B6C03D0FD9}" sibTransId="{03AC31BF-F973-420C-BDB1-2916DDC273E8}"/>
    <dgm:cxn modelId="{0D46C19E-3B74-4476-9B20-1A96DC4441D5}" type="presOf" srcId="{D759A033-1485-455E-B4CD-AAB32A9EFCA7}" destId="{74FA47B3-7F90-46AF-8577-CBBE57E73426}" srcOrd="0" destOrd="0" presId="urn:microsoft.com/office/officeart/2005/8/layout/default"/>
    <dgm:cxn modelId="{7EBF7D2D-F1FB-47DB-B310-740A950BA410}" type="presOf" srcId="{5D588DD9-E4B9-4BFE-A10D-CDA6E76E3D71}" destId="{F871AA56-5E98-4FAB-A5A2-45693D995D7C}" srcOrd="0" destOrd="0" presId="urn:microsoft.com/office/officeart/2005/8/layout/default"/>
    <dgm:cxn modelId="{CDD346B9-10E5-4524-85AD-A1111A52423F}" srcId="{DC64F117-9BDA-4CA6-BA58-59A031BA24DB}" destId="{184885B6-CD7B-49D7-8789-90DCCF8A0187}" srcOrd="0" destOrd="0" parTransId="{31D6B813-25BD-49BD-8490-3CCF92EE5A25}" sibTransId="{0D036D86-D609-4461-9FE4-2B2EC1597739}"/>
    <dgm:cxn modelId="{71CAA2F6-50E9-4179-A156-C37CE317EF9D}" srcId="{DC64F117-9BDA-4CA6-BA58-59A031BA24DB}" destId="{68DB3A95-5215-437D-93F3-B839AA184430}" srcOrd="1" destOrd="0" parTransId="{9B59D09E-2D28-4E49-A6DF-93D6FDF64922}" sibTransId="{5FBE170E-02A5-4BB6-A929-BAD907A7D674}"/>
    <dgm:cxn modelId="{328935EF-3711-46B8-9CDF-4D69441E78AC}" type="presOf" srcId="{184885B6-CD7B-49D7-8789-90DCCF8A0187}" destId="{4179C6F2-714A-4177-8B6D-87FD42264813}" srcOrd="0" destOrd="0" presId="urn:microsoft.com/office/officeart/2005/8/layout/default"/>
    <dgm:cxn modelId="{71A9A6AA-DF16-4296-9229-447458CB8DFD}" type="presOf" srcId="{DC64F117-9BDA-4CA6-BA58-59A031BA24DB}" destId="{10B1B704-3077-440A-B4FD-3D98FEA3DDE0}" srcOrd="0" destOrd="0" presId="urn:microsoft.com/office/officeart/2005/8/layout/default"/>
    <dgm:cxn modelId="{D759E37F-2402-45D2-8EAB-6926A66B8D54}" type="presParOf" srcId="{10B1B704-3077-440A-B4FD-3D98FEA3DDE0}" destId="{4179C6F2-714A-4177-8B6D-87FD42264813}" srcOrd="0" destOrd="0" presId="urn:microsoft.com/office/officeart/2005/8/layout/default"/>
    <dgm:cxn modelId="{B462C523-6A40-4DC6-AE12-E0B64D1FE346}" type="presParOf" srcId="{10B1B704-3077-440A-B4FD-3D98FEA3DDE0}" destId="{752B2653-323B-445B-AF8A-87566975016F}" srcOrd="1" destOrd="0" presId="urn:microsoft.com/office/officeart/2005/8/layout/default"/>
    <dgm:cxn modelId="{99B4024D-F8A8-4B9B-990F-AB6D933AA6EE}" type="presParOf" srcId="{10B1B704-3077-440A-B4FD-3D98FEA3DDE0}" destId="{863A96FA-0349-480A-A14F-81A34497571B}" srcOrd="2" destOrd="0" presId="urn:microsoft.com/office/officeart/2005/8/layout/default"/>
    <dgm:cxn modelId="{F7E970A0-3AF4-4636-9629-B9F03BE77C16}" type="presParOf" srcId="{10B1B704-3077-440A-B4FD-3D98FEA3DDE0}" destId="{DCF87ADE-40B1-4CD5-941B-9943167B88FB}" srcOrd="3" destOrd="0" presId="urn:microsoft.com/office/officeart/2005/8/layout/default"/>
    <dgm:cxn modelId="{C75862BD-CF87-4259-881A-0D5FA9AFA478}" type="presParOf" srcId="{10B1B704-3077-440A-B4FD-3D98FEA3DDE0}" destId="{F871AA56-5E98-4FAB-A5A2-45693D995D7C}" srcOrd="4" destOrd="0" presId="urn:microsoft.com/office/officeart/2005/8/layout/default"/>
    <dgm:cxn modelId="{738D42FE-5EEA-4790-B3C6-BA32D3726DA8}" type="presParOf" srcId="{10B1B704-3077-440A-B4FD-3D98FEA3DDE0}" destId="{2A037BC2-49F5-4C9B-BD1B-CE66D3E162D8}" srcOrd="5" destOrd="0" presId="urn:microsoft.com/office/officeart/2005/8/layout/default"/>
    <dgm:cxn modelId="{7A1ED6E2-1423-4353-812A-17D88B2F8248}" type="presParOf" srcId="{10B1B704-3077-440A-B4FD-3D98FEA3DDE0}" destId="{74FA47B3-7F90-46AF-8577-CBBE57E7342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D84E1B-953F-4CE7-B602-B0D5DFD438C9}"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8DC61A53-6EEC-40A3-8425-4172D4550CAD}">
      <dgm:prSet phldrT="[Text]"/>
      <dgm:spPr/>
      <dgm:t>
        <a:bodyPr/>
        <a:lstStyle/>
        <a:p>
          <a:r>
            <a:rPr lang="zh-CN" dirty="0" smtClean="0">
              <a:solidFill>
                <a:schemeClr val="tx1"/>
              </a:solidFill>
            </a:rPr>
            <a:t>了解您服务的理由</a:t>
          </a:r>
          <a:endParaRPr lang="zh-CN" dirty="0">
            <a:solidFill>
              <a:schemeClr val="tx1"/>
            </a:solidFill>
          </a:endParaRPr>
        </a:p>
      </dgm:t>
    </dgm:pt>
    <dgm:pt modelId="{D3572C3D-CA27-46A1-AB0D-4B86E16D255E}" type="parTrans" cxnId="{51139250-C0E8-4652-91A7-1C8815507EBD}">
      <dgm:prSet/>
      <dgm:spPr/>
      <dgm:t>
        <a:bodyPr/>
        <a:lstStyle/>
        <a:p>
          <a:endParaRPr lang="en-US">
            <a:solidFill>
              <a:schemeClr val="tx1"/>
            </a:solidFill>
          </a:endParaRPr>
        </a:p>
      </dgm:t>
    </dgm:pt>
    <dgm:pt modelId="{A05C8246-3503-4F59-B9F8-7BB2708F7DF7}" type="sibTrans" cxnId="{51139250-C0E8-4652-91A7-1C8815507EBD}">
      <dgm:prSet/>
      <dgm:spPr/>
      <dgm:t>
        <a:bodyPr/>
        <a:lstStyle/>
        <a:p>
          <a:endParaRPr lang="en-US">
            <a:solidFill>
              <a:schemeClr val="tx1"/>
            </a:solidFill>
          </a:endParaRPr>
        </a:p>
      </dgm:t>
    </dgm:pt>
    <dgm:pt modelId="{13625F36-83C7-42E2-9838-4B7AFBE32E96}">
      <dgm:prSet phldrT="[Text]"/>
      <dgm:spPr/>
      <dgm:t>
        <a:bodyPr/>
        <a:lstStyle/>
        <a:p>
          <a:r>
            <a:rPr lang="zh-CN" dirty="0" smtClean="0">
              <a:solidFill>
                <a:schemeClr val="tx1"/>
              </a:solidFill>
            </a:rPr>
            <a:t>识别您对哪个全球志业最热衷</a:t>
          </a:r>
          <a:endParaRPr lang="zh-CN" dirty="0">
            <a:solidFill>
              <a:schemeClr val="tx1"/>
            </a:solidFill>
          </a:endParaRPr>
        </a:p>
      </dgm:t>
    </dgm:pt>
    <dgm:pt modelId="{CA023CE4-7763-4E08-AA65-FFC192111B15}" type="parTrans" cxnId="{8F22D831-B7B1-4F73-983A-B99F259A47A5}">
      <dgm:prSet/>
      <dgm:spPr/>
      <dgm:t>
        <a:bodyPr/>
        <a:lstStyle/>
        <a:p>
          <a:endParaRPr lang="en-US">
            <a:solidFill>
              <a:schemeClr val="tx1"/>
            </a:solidFill>
          </a:endParaRPr>
        </a:p>
      </dgm:t>
    </dgm:pt>
    <dgm:pt modelId="{029549FF-5431-44C4-9FAB-D594B2AD6B33}" type="sibTrans" cxnId="{8F22D831-B7B1-4F73-983A-B99F259A47A5}">
      <dgm:prSet/>
      <dgm:spPr/>
      <dgm:t>
        <a:bodyPr/>
        <a:lstStyle/>
        <a:p>
          <a:endParaRPr lang="en-US">
            <a:solidFill>
              <a:schemeClr val="tx1"/>
            </a:solidFill>
          </a:endParaRPr>
        </a:p>
      </dgm:t>
    </dgm:pt>
    <dgm:pt modelId="{3C6928BC-50F9-407B-8934-3A04E682F662}">
      <dgm:prSet phldrT="[Text]"/>
      <dgm:spPr/>
      <dgm:t>
        <a:bodyPr/>
        <a:lstStyle/>
        <a:p>
          <a:r>
            <a:rPr lang="zh-CN" dirty="0" smtClean="0">
              <a:solidFill>
                <a:schemeClr val="tx1"/>
              </a:solidFill>
            </a:rPr>
            <a:t>明白LCIF在贵</a:t>
          </a:r>
          <a:r>
            <a:rPr lang="zh-CN" altLang="en-US" dirty="0" smtClean="0">
              <a:solidFill>
                <a:schemeClr val="tx1"/>
              </a:solidFill>
            </a:rPr>
            <a:t>社区</a:t>
          </a:r>
          <a:r>
            <a:rPr lang="zh-CN" dirty="0" smtClean="0">
              <a:solidFill>
                <a:schemeClr val="tx1"/>
              </a:solidFill>
            </a:rPr>
            <a:t>里的影响力</a:t>
          </a:r>
          <a:endParaRPr lang="zh-CN" dirty="0">
            <a:solidFill>
              <a:schemeClr val="tx1"/>
            </a:solidFill>
          </a:endParaRPr>
        </a:p>
      </dgm:t>
    </dgm:pt>
    <dgm:pt modelId="{72452394-C081-4F23-A3C9-3611986B5A81}" type="parTrans" cxnId="{6243E3EE-9DCA-44C4-A04A-BC64E2FB0A73}">
      <dgm:prSet/>
      <dgm:spPr/>
      <dgm:t>
        <a:bodyPr/>
        <a:lstStyle/>
        <a:p>
          <a:endParaRPr lang="en-US">
            <a:solidFill>
              <a:schemeClr val="tx1"/>
            </a:solidFill>
          </a:endParaRPr>
        </a:p>
      </dgm:t>
    </dgm:pt>
    <dgm:pt modelId="{4C8CCF50-2909-4258-87B3-E98D19464267}" type="sibTrans" cxnId="{6243E3EE-9DCA-44C4-A04A-BC64E2FB0A73}">
      <dgm:prSet/>
      <dgm:spPr/>
      <dgm:t>
        <a:bodyPr/>
        <a:lstStyle/>
        <a:p>
          <a:endParaRPr lang="en-US">
            <a:solidFill>
              <a:schemeClr val="tx1"/>
            </a:solidFill>
          </a:endParaRPr>
        </a:p>
      </dgm:t>
    </dgm:pt>
    <dgm:pt modelId="{028C65B2-F7D5-4458-AAD0-B916C54D8D39}">
      <dgm:prSet/>
      <dgm:spPr/>
      <dgm:t>
        <a:bodyPr/>
        <a:lstStyle/>
        <a:p>
          <a:r>
            <a:rPr lang="zh-CN" dirty="0" smtClean="0">
              <a:solidFill>
                <a:schemeClr val="tx1"/>
              </a:solidFill>
            </a:rPr>
            <a:t>实践并准备</a:t>
          </a:r>
          <a:endParaRPr lang="zh-CN" dirty="0">
            <a:solidFill>
              <a:schemeClr val="tx1"/>
            </a:solidFill>
          </a:endParaRPr>
        </a:p>
      </dgm:t>
    </dgm:pt>
    <dgm:pt modelId="{5CBF827A-1209-41A6-89CD-F43D07BE195C}" type="parTrans" cxnId="{3940C0EC-D997-41C9-9046-0735885C0EB3}">
      <dgm:prSet/>
      <dgm:spPr/>
      <dgm:t>
        <a:bodyPr/>
        <a:lstStyle/>
        <a:p>
          <a:endParaRPr lang="en-US">
            <a:solidFill>
              <a:schemeClr val="tx1"/>
            </a:solidFill>
          </a:endParaRPr>
        </a:p>
      </dgm:t>
    </dgm:pt>
    <dgm:pt modelId="{F19AC840-46C4-4A3F-9165-DE07401D9D05}" type="sibTrans" cxnId="{3940C0EC-D997-41C9-9046-0735885C0EB3}">
      <dgm:prSet/>
      <dgm:spPr/>
      <dgm:t>
        <a:bodyPr/>
        <a:lstStyle/>
        <a:p>
          <a:endParaRPr lang="en-US">
            <a:solidFill>
              <a:schemeClr val="tx1"/>
            </a:solidFill>
          </a:endParaRPr>
        </a:p>
      </dgm:t>
    </dgm:pt>
    <dgm:pt modelId="{5EF93DE9-D60E-410E-8562-6BD25A21692A}" type="pres">
      <dgm:prSet presAssocID="{A5D84E1B-953F-4CE7-B602-B0D5DFD438C9}" presName="Name0" presStyleCnt="0">
        <dgm:presLayoutVars>
          <dgm:chMax val="7"/>
          <dgm:chPref val="7"/>
          <dgm:dir/>
        </dgm:presLayoutVars>
      </dgm:prSet>
      <dgm:spPr/>
      <dgm:t>
        <a:bodyPr/>
        <a:lstStyle/>
        <a:p>
          <a:endParaRPr lang="en-US"/>
        </a:p>
      </dgm:t>
    </dgm:pt>
    <dgm:pt modelId="{2F3B61DC-8E9F-43B6-9027-5D5C2868EBC7}" type="pres">
      <dgm:prSet presAssocID="{A5D84E1B-953F-4CE7-B602-B0D5DFD438C9}" presName="Name1" presStyleCnt="0"/>
      <dgm:spPr/>
    </dgm:pt>
    <dgm:pt modelId="{08239783-CB83-4E4A-8845-33155E5F1F9E}" type="pres">
      <dgm:prSet presAssocID="{A5D84E1B-953F-4CE7-B602-B0D5DFD438C9}" presName="cycle" presStyleCnt="0"/>
      <dgm:spPr/>
    </dgm:pt>
    <dgm:pt modelId="{7C7DF908-C9F3-473D-B1C2-1919B3103D99}" type="pres">
      <dgm:prSet presAssocID="{A5D84E1B-953F-4CE7-B602-B0D5DFD438C9}" presName="srcNode" presStyleLbl="node1" presStyleIdx="0" presStyleCnt="4"/>
      <dgm:spPr/>
    </dgm:pt>
    <dgm:pt modelId="{C073E656-A5AE-4C20-B82C-887B9D96DD75}" type="pres">
      <dgm:prSet presAssocID="{A5D84E1B-953F-4CE7-B602-B0D5DFD438C9}" presName="conn" presStyleLbl="parChTrans1D2" presStyleIdx="0" presStyleCnt="1"/>
      <dgm:spPr/>
      <dgm:t>
        <a:bodyPr/>
        <a:lstStyle/>
        <a:p>
          <a:endParaRPr lang="en-US"/>
        </a:p>
      </dgm:t>
    </dgm:pt>
    <dgm:pt modelId="{F9050DB3-FB7D-403F-A845-A2CA790DD64E}" type="pres">
      <dgm:prSet presAssocID="{A5D84E1B-953F-4CE7-B602-B0D5DFD438C9}" presName="extraNode" presStyleLbl="node1" presStyleIdx="0" presStyleCnt="4"/>
      <dgm:spPr/>
    </dgm:pt>
    <dgm:pt modelId="{F312952E-DBAC-4C77-93D0-817B907A50E8}" type="pres">
      <dgm:prSet presAssocID="{A5D84E1B-953F-4CE7-B602-B0D5DFD438C9}" presName="dstNode" presStyleLbl="node1" presStyleIdx="0" presStyleCnt="4"/>
      <dgm:spPr/>
    </dgm:pt>
    <dgm:pt modelId="{393F3151-CA90-4C14-B391-E1694F1A88EA}" type="pres">
      <dgm:prSet presAssocID="{8DC61A53-6EEC-40A3-8425-4172D4550CAD}" presName="text_1" presStyleLbl="node1" presStyleIdx="0" presStyleCnt="4">
        <dgm:presLayoutVars>
          <dgm:bulletEnabled val="1"/>
        </dgm:presLayoutVars>
      </dgm:prSet>
      <dgm:spPr/>
      <dgm:t>
        <a:bodyPr/>
        <a:lstStyle/>
        <a:p>
          <a:endParaRPr lang="en-US"/>
        </a:p>
      </dgm:t>
    </dgm:pt>
    <dgm:pt modelId="{4468889C-61EC-407C-AA06-7073DA8E8AC4}" type="pres">
      <dgm:prSet presAssocID="{8DC61A53-6EEC-40A3-8425-4172D4550CAD}" presName="accent_1" presStyleCnt="0"/>
      <dgm:spPr/>
    </dgm:pt>
    <dgm:pt modelId="{81874B5E-30BC-4F15-A4EF-A313544AB17F}" type="pres">
      <dgm:prSet presAssocID="{8DC61A53-6EEC-40A3-8425-4172D4550CAD}" presName="accentRepeatNode" presStyleLbl="solidFgAcc1" presStyleIdx="0" presStyleCnt="4"/>
      <dgm:spPr/>
    </dgm:pt>
    <dgm:pt modelId="{BEB38D1D-2C6A-4B42-B5BA-5FDD39136E9D}" type="pres">
      <dgm:prSet presAssocID="{13625F36-83C7-42E2-9838-4B7AFBE32E96}" presName="text_2" presStyleLbl="node1" presStyleIdx="1" presStyleCnt="4">
        <dgm:presLayoutVars>
          <dgm:bulletEnabled val="1"/>
        </dgm:presLayoutVars>
      </dgm:prSet>
      <dgm:spPr/>
      <dgm:t>
        <a:bodyPr/>
        <a:lstStyle/>
        <a:p>
          <a:endParaRPr lang="en-US"/>
        </a:p>
      </dgm:t>
    </dgm:pt>
    <dgm:pt modelId="{AE792E12-39E2-4859-A72E-C0AA5DE1A55E}" type="pres">
      <dgm:prSet presAssocID="{13625F36-83C7-42E2-9838-4B7AFBE32E96}" presName="accent_2" presStyleCnt="0"/>
      <dgm:spPr/>
    </dgm:pt>
    <dgm:pt modelId="{D10ABE3B-FC78-41A1-84D1-F6EBC661CBC1}" type="pres">
      <dgm:prSet presAssocID="{13625F36-83C7-42E2-9838-4B7AFBE32E96}" presName="accentRepeatNode" presStyleLbl="solidFgAcc1" presStyleIdx="1" presStyleCnt="4"/>
      <dgm:spPr/>
    </dgm:pt>
    <dgm:pt modelId="{B6CBE9B0-6168-4689-B9DA-C92983868EF2}" type="pres">
      <dgm:prSet presAssocID="{3C6928BC-50F9-407B-8934-3A04E682F662}" presName="text_3" presStyleLbl="node1" presStyleIdx="2" presStyleCnt="4">
        <dgm:presLayoutVars>
          <dgm:bulletEnabled val="1"/>
        </dgm:presLayoutVars>
      </dgm:prSet>
      <dgm:spPr/>
      <dgm:t>
        <a:bodyPr/>
        <a:lstStyle/>
        <a:p>
          <a:endParaRPr lang="en-US"/>
        </a:p>
      </dgm:t>
    </dgm:pt>
    <dgm:pt modelId="{F7D2384A-170B-4449-8FDF-920556341F7C}" type="pres">
      <dgm:prSet presAssocID="{3C6928BC-50F9-407B-8934-3A04E682F662}" presName="accent_3" presStyleCnt="0"/>
      <dgm:spPr/>
    </dgm:pt>
    <dgm:pt modelId="{9189CF2B-CADA-4296-A645-9E98222BC53C}" type="pres">
      <dgm:prSet presAssocID="{3C6928BC-50F9-407B-8934-3A04E682F662}" presName="accentRepeatNode" presStyleLbl="solidFgAcc1" presStyleIdx="2" presStyleCnt="4"/>
      <dgm:spPr/>
    </dgm:pt>
    <dgm:pt modelId="{6F0707B3-7F48-4332-96F5-CE75A5323F81}" type="pres">
      <dgm:prSet presAssocID="{028C65B2-F7D5-4458-AAD0-B916C54D8D39}" presName="text_4" presStyleLbl="node1" presStyleIdx="3" presStyleCnt="4">
        <dgm:presLayoutVars>
          <dgm:bulletEnabled val="1"/>
        </dgm:presLayoutVars>
      </dgm:prSet>
      <dgm:spPr/>
      <dgm:t>
        <a:bodyPr/>
        <a:lstStyle/>
        <a:p>
          <a:endParaRPr lang="en-US"/>
        </a:p>
      </dgm:t>
    </dgm:pt>
    <dgm:pt modelId="{8226845E-D908-4C41-8CF1-C94FA4299638}" type="pres">
      <dgm:prSet presAssocID="{028C65B2-F7D5-4458-AAD0-B916C54D8D39}" presName="accent_4" presStyleCnt="0"/>
      <dgm:spPr/>
    </dgm:pt>
    <dgm:pt modelId="{D857E12C-F86C-4FF7-91D4-37B1183827B8}" type="pres">
      <dgm:prSet presAssocID="{028C65B2-F7D5-4458-AAD0-B916C54D8D39}" presName="accentRepeatNode" presStyleLbl="solidFgAcc1" presStyleIdx="3" presStyleCnt="4"/>
      <dgm:spPr/>
    </dgm:pt>
  </dgm:ptLst>
  <dgm:cxnLst>
    <dgm:cxn modelId="{516E2472-09F4-4BA3-BFDD-0CF31DE67B45}" type="presOf" srcId="{028C65B2-F7D5-4458-AAD0-B916C54D8D39}" destId="{6F0707B3-7F48-4332-96F5-CE75A5323F81}" srcOrd="0" destOrd="0" presId="urn:microsoft.com/office/officeart/2008/layout/VerticalCurvedList"/>
    <dgm:cxn modelId="{DDFB5CE1-1826-45D1-8584-E91D9A09836E}" type="presOf" srcId="{A5D84E1B-953F-4CE7-B602-B0D5DFD438C9}" destId="{5EF93DE9-D60E-410E-8562-6BD25A21692A}" srcOrd="0" destOrd="0" presId="urn:microsoft.com/office/officeart/2008/layout/VerticalCurvedList"/>
    <dgm:cxn modelId="{8F22D831-B7B1-4F73-983A-B99F259A47A5}" srcId="{A5D84E1B-953F-4CE7-B602-B0D5DFD438C9}" destId="{13625F36-83C7-42E2-9838-4B7AFBE32E96}" srcOrd="1" destOrd="0" parTransId="{CA023CE4-7763-4E08-AA65-FFC192111B15}" sibTransId="{029549FF-5431-44C4-9FAB-D594B2AD6B33}"/>
    <dgm:cxn modelId="{AFF5C195-E8E9-47B5-95F1-201E1640CA8A}" type="presOf" srcId="{13625F36-83C7-42E2-9838-4B7AFBE32E96}" destId="{BEB38D1D-2C6A-4B42-B5BA-5FDD39136E9D}" srcOrd="0" destOrd="0" presId="urn:microsoft.com/office/officeart/2008/layout/VerticalCurvedList"/>
    <dgm:cxn modelId="{C6B5E491-BDF8-4427-8459-0A130F62A56C}" type="presOf" srcId="{8DC61A53-6EEC-40A3-8425-4172D4550CAD}" destId="{393F3151-CA90-4C14-B391-E1694F1A88EA}" srcOrd="0" destOrd="0" presId="urn:microsoft.com/office/officeart/2008/layout/VerticalCurvedList"/>
    <dgm:cxn modelId="{51139250-C0E8-4652-91A7-1C8815507EBD}" srcId="{A5D84E1B-953F-4CE7-B602-B0D5DFD438C9}" destId="{8DC61A53-6EEC-40A3-8425-4172D4550CAD}" srcOrd="0" destOrd="0" parTransId="{D3572C3D-CA27-46A1-AB0D-4B86E16D255E}" sibTransId="{A05C8246-3503-4F59-B9F8-7BB2708F7DF7}"/>
    <dgm:cxn modelId="{FBB69A75-5F1A-4F72-898B-D642FBDAF002}" type="presOf" srcId="{3C6928BC-50F9-407B-8934-3A04E682F662}" destId="{B6CBE9B0-6168-4689-B9DA-C92983868EF2}" srcOrd="0" destOrd="0" presId="urn:microsoft.com/office/officeart/2008/layout/VerticalCurvedList"/>
    <dgm:cxn modelId="{4551B71D-1604-474D-83CB-C4FAE0D904D5}" type="presOf" srcId="{A05C8246-3503-4F59-B9F8-7BB2708F7DF7}" destId="{C073E656-A5AE-4C20-B82C-887B9D96DD75}" srcOrd="0" destOrd="0" presId="urn:microsoft.com/office/officeart/2008/layout/VerticalCurvedList"/>
    <dgm:cxn modelId="{3940C0EC-D997-41C9-9046-0735885C0EB3}" srcId="{A5D84E1B-953F-4CE7-B602-B0D5DFD438C9}" destId="{028C65B2-F7D5-4458-AAD0-B916C54D8D39}" srcOrd="3" destOrd="0" parTransId="{5CBF827A-1209-41A6-89CD-F43D07BE195C}" sibTransId="{F19AC840-46C4-4A3F-9165-DE07401D9D05}"/>
    <dgm:cxn modelId="{6243E3EE-9DCA-44C4-A04A-BC64E2FB0A73}" srcId="{A5D84E1B-953F-4CE7-B602-B0D5DFD438C9}" destId="{3C6928BC-50F9-407B-8934-3A04E682F662}" srcOrd="2" destOrd="0" parTransId="{72452394-C081-4F23-A3C9-3611986B5A81}" sibTransId="{4C8CCF50-2909-4258-87B3-E98D19464267}"/>
    <dgm:cxn modelId="{9D1A0AD4-7C69-45C1-9F19-4B170E207240}" type="presParOf" srcId="{5EF93DE9-D60E-410E-8562-6BD25A21692A}" destId="{2F3B61DC-8E9F-43B6-9027-5D5C2868EBC7}" srcOrd="0" destOrd="0" presId="urn:microsoft.com/office/officeart/2008/layout/VerticalCurvedList"/>
    <dgm:cxn modelId="{835804BE-E83F-4186-A6CB-BF90A34C2576}" type="presParOf" srcId="{2F3B61DC-8E9F-43B6-9027-5D5C2868EBC7}" destId="{08239783-CB83-4E4A-8845-33155E5F1F9E}" srcOrd="0" destOrd="0" presId="urn:microsoft.com/office/officeart/2008/layout/VerticalCurvedList"/>
    <dgm:cxn modelId="{9F933CA3-A802-4E3F-8A2F-6530BA22ACFC}" type="presParOf" srcId="{08239783-CB83-4E4A-8845-33155E5F1F9E}" destId="{7C7DF908-C9F3-473D-B1C2-1919B3103D99}" srcOrd="0" destOrd="0" presId="urn:microsoft.com/office/officeart/2008/layout/VerticalCurvedList"/>
    <dgm:cxn modelId="{5F0293C2-5C21-4EB1-9309-F8292990CF45}" type="presParOf" srcId="{08239783-CB83-4E4A-8845-33155E5F1F9E}" destId="{C073E656-A5AE-4C20-B82C-887B9D96DD75}" srcOrd="1" destOrd="0" presId="urn:microsoft.com/office/officeart/2008/layout/VerticalCurvedList"/>
    <dgm:cxn modelId="{24B29C4D-C7A7-4AE8-9ACA-F67FA277F059}" type="presParOf" srcId="{08239783-CB83-4E4A-8845-33155E5F1F9E}" destId="{F9050DB3-FB7D-403F-A845-A2CA790DD64E}" srcOrd="2" destOrd="0" presId="urn:microsoft.com/office/officeart/2008/layout/VerticalCurvedList"/>
    <dgm:cxn modelId="{9AC37933-EFF8-4EA2-A44F-3662F3C32D15}" type="presParOf" srcId="{08239783-CB83-4E4A-8845-33155E5F1F9E}" destId="{F312952E-DBAC-4C77-93D0-817B907A50E8}" srcOrd="3" destOrd="0" presId="urn:microsoft.com/office/officeart/2008/layout/VerticalCurvedList"/>
    <dgm:cxn modelId="{82477557-2AB9-4BD6-8192-0B7C42C43233}" type="presParOf" srcId="{2F3B61DC-8E9F-43B6-9027-5D5C2868EBC7}" destId="{393F3151-CA90-4C14-B391-E1694F1A88EA}" srcOrd="1" destOrd="0" presId="urn:microsoft.com/office/officeart/2008/layout/VerticalCurvedList"/>
    <dgm:cxn modelId="{EA25EA97-0F0E-4AD2-B780-8DD542CDD9CB}" type="presParOf" srcId="{2F3B61DC-8E9F-43B6-9027-5D5C2868EBC7}" destId="{4468889C-61EC-407C-AA06-7073DA8E8AC4}" srcOrd="2" destOrd="0" presId="urn:microsoft.com/office/officeart/2008/layout/VerticalCurvedList"/>
    <dgm:cxn modelId="{85C2D3C9-194D-46BF-9EBD-6AE111A1A41B}" type="presParOf" srcId="{4468889C-61EC-407C-AA06-7073DA8E8AC4}" destId="{81874B5E-30BC-4F15-A4EF-A313544AB17F}" srcOrd="0" destOrd="0" presId="urn:microsoft.com/office/officeart/2008/layout/VerticalCurvedList"/>
    <dgm:cxn modelId="{80CF95C1-983A-45BE-9363-39FA4D8AF189}" type="presParOf" srcId="{2F3B61DC-8E9F-43B6-9027-5D5C2868EBC7}" destId="{BEB38D1D-2C6A-4B42-B5BA-5FDD39136E9D}" srcOrd="3" destOrd="0" presId="urn:microsoft.com/office/officeart/2008/layout/VerticalCurvedList"/>
    <dgm:cxn modelId="{7BC20617-EBDF-4CA6-97A1-9376ACAA2FB5}" type="presParOf" srcId="{2F3B61DC-8E9F-43B6-9027-5D5C2868EBC7}" destId="{AE792E12-39E2-4859-A72E-C0AA5DE1A55E}" srcOrd="4" destOrd="0" presId="urn:microsoft.com/office/officeart/2008/layout/VerticalCurvedList"/>
    <dgm:cxn modelId="{21AE0ACA-A01B-4ED6-8E06-E3DE922580DA}" type="presParOf" srcId="{AE792E12-39E2-4859-A72E-C0AA5DE1A55E}" destId="{D10ABE3B-FC78-41A1-84D1-F6EBC661CBC1}" srcOrd="0" destOrd="0" presId="urn:microsoft.com/office/officeart/2008/layout/VerticalCurvedList"/>
    <dgm:cxn modelId="{097F9688-D958-4BFC-9FF2-7CA09DDE1505}" type="presParOf" srcId="{2F3B61DC-8E9F-43B6-9027-5D5C2868EBC7}" destId="{B6CBE9B0-6168-4689-B9DA-C92983868EF2}" srcOrd="5" destOrd="0" presId="urn:microsoft.com/office/officeart/2008/layout/VerticalCurvedList"/>
    <dgm:cxn modelId="{04C0E1DD-402B-4674-8171-9A6C58D36757}" type="presParOf" srcId="{2F3B61DC-8E9F-43B6-9027-5D5C2868EBC7}" destId="{F7D2384A-170B-4449-8FDF-920556341F7C}" srcOrd="6" destOrd="0" presId="urn:microsoft.com/office/officeart/2008/layout/VerticalCurvedList"/>
    <dgm:cxn modelId="{B68B540D-F7E2-4C51-8B93-841FA405D3C9}" type="presParOf" srcId="{F7D2384A-170B-4449-8FDF-920556341F7C}" destId="{9189CF2B-CADA-4296-A645-9E98222BC53C}" srcOrd="0" destOrd="0" presId="urn:microsoft.com/office/officeart/2008/layout/VerticalCurvedList"/>
    <dgm:cxn modelId="{6795119A-ABDE-4677-B05A-E9D3DF3CDE9F}" type="presParOf" srcId="{2F3B61DC-8E9F-43B6-9027-5D5C2868EBC7}" destId="{6F0707B3-7F48-4332-96F5-CE75A5323F81}" srcOrd="7" destOrd="0" presId="urn:microsoft.com/office/officeart/2008/layout/VerticalCurvedList"/>
    <dgm:cxn modelId="{37397A6A-9EE3-4131-AE9D-6A61169B0E1A}" type="presParOf" srcId="{2F3B61DC-8E9F-43B6-9027-5D5C2868EBC7}" destId="{8226845E-D908-4C41-8CF1-C94FA4299638}" srcOrd="8" destOrd="0" presId="urn:microsoft.com/office/officeart/2008/layout/VerticalCurvedList"/>
    <dgm:cxn modelId="{6E08730C-7673-48BB-AF9C-DD102821897C}" type="presParOf" srcId="{8226845E-D908-4C41-8CF1-C94FA4299638}" destId="{D857E12C-F86C-4FF7-91D4-37B1183827B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898C40-A796-41AE-A465-E0FF9574E4C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6357C326-DD0E-4D4D-829F-1E482F77D25F}">
      <dgm:prSet phldrT="[Text]" custT="1"/>
      <dgm:spPr>
        <a:xfrm>
          <a:off x="135861" y="316"/>
          <a:ext cx="1420936" cy="852561"/>
        </a:xfrm>
      </dgm:spPr>
      <dgm:t>
        <a:bodyPr/>
        <a:lstStyle/>
        <a:p>
          <a:pPr>
            <a:buNone/>
          </a:pPr>
          <a:r>
            <a:rPr lang="zh-CN" altLang="en-US" sz="1800" b="1" dirty="0" smtClean="0">
              <a:solidFill>
                <a:schemeClr val="tx1"/>
              </a:solidFill>
              <a:latin typeface="Calibri" panose="020F0502020204030204" pitchFamily="34" charset="0"/>
              <a:ea typeface="SimSun"/>
              <a:cs typeface="+mn-cs"/>
            </a:rPr>
            <a:t>影片</a:t>
          </a:r>
          <a:endParaRPr lang="zh-CN" sz="1800" b="1" dirty="0">
            <a:solidFill>
              <a:schemeClr val="tx1"/>
            </a:solidFill>
            <a:latin typeface="Calibri" panose="020F0502020204030204" pitchFamily="34" charset="0"/>
            <a:ea typeface="SimSun"/>
            <a:cs typeface="+mn-cs"/>
          </a:endParaRPr>
        </a:p>
      </dgm:t>
    </dgm:pt>
    <dgm:pt modelId="{A85A1008-B984-4454-9EDF-4899C8B09AC3}" type="parTrans" cxnId="{381B9099-3276-4911-BECD-5E506E7AFA15}">
      <dgm:prSet/>
      <dgm:spPr/>
      <dgm:t>
        <a:bodyPr/>
        <a:lstStyle/>
        <a:p>
          <a:endParaRPr lang="en-US" sz="1800" b="1">
            <a:solidFill>
              <a:schemeClr val="tx1"/>
            </a:solidFill>
            <a:latin typeface="Calibri" panose="020F0502020204030204" pitchFamily="34" charset="0"/>
          </a:endParaRPr>
        </a:p>
      </dgm:t>
    </dgm:pt>
    <dgm:pt modelId="{E5416A9B-46B8-4961-8B58-D9F4BC418F42}" type="sibTrans" cxnId="{381B9099-3276-4911-BECD-5E506E7AFA15}">
      <dgm:prSet/>
      <dgm:spPr/>
      <dgm:t>
        <a:bodyPr/>
        <a:lstStyle/>
        <a:p>
          <a:endParaRPr lang="en-US" sz="1800" b="1">
            <a:solidFill>
              <a:schemeClr val="tx1"/>
            </a:solidFill>
            <a:latin typeface="Calibri" panose="020F0502020204030204" pitchFamily="34" charset="0"/>
          </a:endParaRPr>
        </a:p>
      </dgm:t>
    </dgm:pt>
    <dgm:pt modelId="{41E83F8D-4A0B-452B-B7FF-F4773AE1495F}">
      <dgm:prSet phldrT="[Text]" custT="1"/>
      <dgm:spPr>
        <a:xfrm>
          <a:off x="1698891" y="316"/>
          <a:ext cx="1420936" cy="852561"/>
        </a:xfrm>
      </dgm:spPr>
      <dgm:t>
        <a:bodyPr/>
        <a:lstStyle/>
        <a:p>
          <a:pPr>
            <a:buNone/>
          </a:pPr>
          <a:r>
            <a:rPr lang="zh-CN" sz="1800" b="1" dirty="0">
              <a:solidFill>
                <a:schemeClr val="tx1"/>
              </a:solidFill>
              <a:latin typeface="Calibri" panose="020F0502020204030204" pitchFamily="34" charset="0"/>
              <a:ea typeface="SimSun"/>
              <a:cs typeface="+mn-cs"/>
            </a:rPr>
            <a:t>投影片</a:t>
          </a:r>
        </a:p>
      </dgm:t>
    </dgm:pt>
    <dgm:pt modelId="{44662E51-2CD0-48B2-9606-62611DCFEEC2}" type="parTrans" cxnId="{C9A813C6-41A8-430A-AD31-DFEBCC1A8F2B}">
      <dgm:prSet/>
      <dgm:spPr/>
      <dgm:t>
        <a:bodyPr/>
        <a:lstStyle/>
        <a:p>
          <a:endParaRPr lang="en-US" sz="1800" b="1">
            <a:solidFill>
              <a:schemeClr val="tx1"/>
            </a:solidFill>
            <a:latin typeface="Calibri" panose="020F0502020204030204" pitchFamily="34" charset="0"/>
          </a:endParaRPr>
        </a:p>
      </dgm:t>
    </dgm:pt>
    <dgm:pt modelId="{92BBCFB2-8605-4CEF-B071-F377AFEAFAD2}" type="sibTrans" cxnId="{C9A813C6-41A8-430A-AD31-DFEBCC1A8F2B}">
      <dgm:prSet/>
      <dgm:spPr/>
      <dgm:t>
        <a:bodyPr/>
        <a:lstStyle/>
        <a:p>
          <a:endParaRPr lang="en-US" sz="1800" b="1">
            <a:solidFill>
              <a:schemeClr val="tx1"/>
            </a:solidFill>
            <a:latin typeface="Calibri" panose="020F0502020204030204" pitchFamily="34" charset="0"/>
          </a:endParaRPr>
        </a:p>
      </dgm:t>
    </dgm:pt>
    <dgm:pt modelId="{AFCC6F0F-8F67-4930-9EEE-59A0F4E981BE}">
      <dgm:prSet phldrT="[Text]" custT="1"/>
      <dgm:spPr>
        <a:xfrm>
          <a:off x="3261921" y="316"/>
          <a:ext cx="1420936" cy="852561"/>
        </a:xfrm>
      </dgm:spPr>
      <dgm:t>
        <a:bodyPr/>
        <a:lstStyle/>
        <a:p>
          <a:pPr>
            <a:buNone/>
          </a:pPr>
          <a:r>
            <a:rPr lang="zh-CN" altLang="en-US" sz="1800" b="1" dirty="0" smtClean="0">
              <a:solidFill>
                <a:schemeClr val="tx1"/>
              </a:solidFill>
              <a:latin typeface="Calibri" panose="020F0502020204030204" pitchFamily="34" charset="0"/>
              <a:ea typeface="SimSun"/>
              <a:cs typeface="+mn-cs"/>
            </a:rPr>
            <a:t>宣传册</a:t>
          </a:r>
          <a:endParaRPr lang="zh-CN" sz="1800" b="1" dirty="0">
            <a:solidFill>
              <a:schemeClr val="tx1"/>
            </a:solidFill>
            <a:latin typeface="Calibri" panose="020F0502020204030204" pitchFamily="34" charset="0"/>
            <a:ea typeface="SimSun"/>
            <a:cs typeface="+mn-cs"/>
          </a:endParaRPr>
        </a:p>
      </dgm:t>
    </dgm:pt>
    <dgm:pt modelId="{1C0C01FE-BD49-488A-BB2C-360D98990720}" type="parTrans" cxnId="{A24EB911-7D83-4612-BCD7-8682A3D620FA}">
      <dgm:prSet/>
      <dgm:spPr/>
      <dgm:t>
        <a:bodyPr/>
        <a:lstStyle/>
        <a:p>
          <a:endParaRPr lang="en-US" sz="1800" b="1">
            <a:solidFill>
              <a:schemeClr val="tx1"/>
            </a:solidFill>
            <a:latin typeface="Calibri" panose="020F0502020204030204" pitchFamily="34" charset="0"/>
          </a:endParaRPr>
        </a:p>
      </dgm:t>
    </dgm:pt>
    <dgm:pt modelId="{68F1BFA1-12EF-4EE2-9D67-58ABC54C3F58}" type="sibTrans" cxnId="{A24EB911-7D83-4612-BCD7-8682A3D620FA}">
      <dgm:prSet/>
      <dgm:spPr/>
      <dgm:t>
        <a:bodyPr/>
        <a:lstStyle/>
        <a:p>
          <a:endParaRPr lang="en-US" sz="1800" b="1">
            <a:solidFill>
              <a:schemeClr val="tx1"/>
            </a:solidFill>
            <a:latin typeface="Calibri" panose="020F0502020204030204" pitchFamily="34" charset="0"/>
          </a:endParaRPr>
        </a:p>
      </dgm:t>
    </dgm:pt>
    <dgm:pt modelId="{ACFB5574-DF16-4C61-B79A-B7D406FB641F}">
      <dgm:prSet phldrT="[Text]" custT="1"/>
      <dgm:spPr>
        <a:xfrm>
          <a:off x="4824952" y="316"/>
          <a:ext cx="1420936" cy="852561"/>
        </a:xfrm>
      </dgm:spPr>
      <dgm:t>
        <a:bodyPr/>
        <a:lstStyle/>
        <a:p>
          <a:pPr>
            <a:buNone/>
          </a:pPr>
          <a:r>
            <a:rPr lang="zh-CN" altLang="en-US" sz="1800" b="1" dirty="0" smtClean="0">
              <a:solidFill>
                <a:schemeClr val="tx1"/>
              </a:solidFill>
              <a:latin typeface="Calibri" panose="020F0502020204030204" pitchFamily="34" charset="0"/>
              <a:ea typeface="SimSun"/>
              <a:cs typeface="+mn-cs"/>
            </a:rPr>
            <a:t>口袋型指南</a:t>
          </a:r>
          <a:endParaRPr lang="zh-CN" sz="1800" b="1" dirty="0">
            <a:solidFill>
              <a:schemeClr val="tx1"/>
            </a:solidFill>
            <a:latin typeface="Calibri" panose="020F0502020204030204" pitchFamily="34" charset="0"/>
            <a:ea typeface="SimSun"/>
            <a:cs typeface="+mn-cs"/>
          </a:endParaRPr>
        </a:p>
      </dgm:t>
    </dgm:pt>
    <dgm:pt modelId="{4EA2BBB9-A99E-40BC-9918-479132643A04}" type="parTrans" cxnId="{FDA2D312-D97E-4C90-9C89-40F6180B5EA0}">
      <dgm:prSet/>
      <dgm:spPr/>
      <dgm:t>
        <a:bodyPr/>
        <a:lstStyle/>
        <a:p>
          <a:endParaRPr lang="en-US" sz="1800" b="1">
            <a:solidFill>
              <a:schemeClr val="tx1"/>
            </a:solidFill>
            <a:latin typeface="Calibri" panose="020F0502020204030204" pitchFamily="34" charset="0"/>
          </a:endParaRPr>
        </a:p>
      </dgm:t>
    </dgm:pt>
    <dgm:pt modelId="{D4E11B10-60B1-4643-A64B-A2322B17A684}" type="sibTrans" cxnId="{FDA2D312-D97E-4C90-9C89-40F6180B5EA0}">
      <dgm:prSet/>
      <dgm:spPr/>
      <dgm:t>
        <a:bodyPr/>
        <a:lstStyle/>
        <a:p>
          <a:endParaRPr lang="en-US" sz="1800" b="1">
            <a:solidFill>
              <a:schemeClr val="tx1"/>
            </a:solidFill>
            <a:latin typeface="Calibri" panose="020F0502020204030204" pitchFamily="34" charset="0"/>
          </a:endParaRPr>
        </a:p>
      </dgm:t>
    </dgm:pt>
    <dgm:pt modelId="{BEBD9BB2-C5CC-4C76-998F-7097E753E4C0}">
      <dgm:prSet custT="1"/>
      <dgm:spPr>
        <a:xfrm>
          <a:off x="135861" y="994971"/>
          <a:ext cx="1420936" cy="852561"/>
        </a:xfrm>
      </dgm:spPr>
      <dgm:t>
        <a:bodyPr/>
        <a:lstStyle/>
        <a:p>
          <a:pPr>
            <a:buNone/>
          </a:pPr>
          <a:r>
            <a:rPr lang="zh-CN" altLang="en-US" sz="1800" b="1" dirty="0" smtClean="0">
              <a:solidFill>
                <a:schemeClr val="tx1"/>
              </a:solidFill>
              <a:latin typeface="Calibri" panose="020F0502020204030204" pitchFamily="34" charset="0"/>
              <a:ea typeface="SimSun"/>
              <a:cs typeface="+mn-cs"/>
            </a:rPr>
            <a:t>认捐卡 </a:t>
          </a:r>
          <a:endParaRPr lang="zh-CN" sz="1800" b="1" dirty="0">
            <a:solidFill>
              <a:schemeClr val="tx1"/>
            </a:solidFill>
            <a:latin typeface="Calibri" panose="020F0502020204030204" pitchFamily="34" charset="0"/>
            <a:ea typeface="SimSun"/>
            <a:cs typeface="+mn-cs"/>
          </a:endParaRPr>
        </a:p>
      </dgm:t>
    </dgm:pt>
    <dgm:pt modelId="{E2607F66-7547-4585-BC6B-9BA9328267F0}" type="parTrans" cxnId="{2BA397E5-7395-43BD-9790-C4EA810ACD70}">
      <dgm:prSet/>
      <dgm:spPr/>
      <dgm:t>
        <a:bodyPr/>
        <a:lstStyle/>
        <a:p>
          <a:endParaRPr lang="en-US" sz="1800" b="1">
            <a:solidFill>
              <a:schemeClr val="tx1"/>
            </a:solidFill>
            <a:latin typeface="Calibri" panose="020F0502020204030204" pitchFamily="34" charset="0"/>
          </a:endParaRPr>
        </a:p>
      </dgm:t>
    </dgm:pt>
    <dgm:pt modelId="{C956B094-36D4-49C2-8428-E32905C3E9C9}" type="sibTrans" cxnId="{2BA397E5-7395-43BD-9790-C4EA810ACD70}">
      <dgm:prSet/>
      <dgm:spPr/>
      <dgm:t>
        <a:bodyPr/>
        <a:lstStyle/>
        <a:p>
          <a:endParaRPr lang="en-US" sz="1800" b="1">
            <a:solidFill>
              <a:schemeClr val="tx1"/>
            </a:solidFill>
            <a:latin typeface="Calibri" panose="020F0502020204030204" pitchFamily="34" charset="0"/>
          </a:endParaRPr>
        </a:p>
      </dgm:t>
    </dgm:pt>
    <dgm:pt modelId="{282D9012-9705-43F9-95A9-A88AFA60C4A0}">
      <dgm:prSet custT="1"/>
      <dgm:spPr/>
      <dgm:t>
        <a:bodyPr/>
        <a:lstStyle/>
        <a:p>
          <a:r>
            <a:rPr lang="zh-CN" sz="1800" b="1" dirty="0" smtClean="0">
              <a:solidFill>
                <a:schemeClr val="tx1"/>
              </a:solidFill>
            </a:rPr>
            <a:t>拨款的历史</a:t>
          </a:r>
          <a:endParaRPr lang="zh-CN" sz="1800" b="1" dirty="0">
            <a:solidFill>
              <a:schemeClr val="tx1"/>
            </a:solidFill>
          </a:endParaRPr>
        </a:p>
      </dgm:t>
    </dgm:pt>
    <dgm:pt modelId="{83EE9ACE-8202-48CB-8C35-9745DDD2DF19}" type="parTrans" cxnId="{59EA09DA-153F-4A51-8E43-7925163C2E9B}">
      <dgm:prSet/>
      <dgm:spPr/>
      <dgm:t>
        <a:bodyPr/>
        <a:lstStyle/>
        <a:p>
          <a:endParaRPr lang="en-US" sz="1800" b="1">
            <a:solidFill>
              <a:schemeClr val="tx1"/>
            </a:solidFill>
          </a:endParaRPr>
        </a:p>
      </dgm:t>
    </dgm:pt>
    <dgm:pt modelId="{58FF428D-2FAE-41A1-9A67-D6806790A6F8}" type="sibTrans" cxnId="{59EA09DA-153F-4A51-8E43-7925163C2E9B}">
      <dgm:prSet/>
      <dgm:spPr/>
      <dgm:t>
        <a:bodyPr/>
        <a:lstStyle/>
        <a:p>
          <a:endParaRPr lang="en-US" sz="1800" b="1">
            <a:solidFill>
              <a:schemeClr val="tx1"/>
            </a:solidFill>
          </a:endParaRPr>
        </a:p>
      </dgm:t>
    </dgm:pt>
    <dgm:pt modelId="{AB41B4F6-49B6-4E53-9AA4-538CF594F0A1}">
      <dgm:prSet custT="1"/>
      <dgm:spPr/>
      <dgm:t>
        <a:bodyPr/>
        <a:lstStyle/>
        <a:p>
          <a:r>
            <a:rPr lang="en-US" altLang="zh-CN" sz="1800" b="1" dirty="0" smtClean="0">
              <a:solidFill>
                <a:schemeClr val="tx1"/>
              </a:solidFill>
            </a:rPr>
            <a:t>LCIF  </a:t>
          </a:r>
          <a:r>
            <a:rPr lang="zh-CN" altLang="en-US" sz="1800" b="1" dirty="0" smtClean="0">
              <a:solidFill>
                <a:schemeClr val="tx1"/>
              </a:solidFill>
            </a:rPr>
            <a:t>博客的</a:t>
          </a:r>
          <a:r>
            <a:rPr lang="zh-CN" altLang="en-US" sz="1800" b="1" dirty="0" smtClean="0">
              <a:solidFill>
                <a:schemeClr val="tx1"/>
              </a:solidFill>
            </a:rPr>
            <a:t>故事</a:t>
          </a:r>
          <a:endParaRPr lang="zh-CN" sz="1800" b="1" dirty="0">
            <a:solidFill>
              <a:schemeClr val="tx1"/>
            </a:solidFill>
          </a:endParaRPr>
        </a:p>
      </dgm:t>
    </dgm:pt>
    <dgm:pt modelId="{1C4399D5-0FF6-4D36-AB57-5E234D74007B}" type="parTrans" cxnId="{E14366F3-4CF2-4DF5-AD65-C73C053406D8}">
      <dgm:prSet/>
      <dgm:spPr/>
      <dgm:t>
        <a:bodyPr/>
        <a:lstStyle/>
        <a:p>
          <a:endParaRPr lang="en-US" sz="1800" b="1">
            <a:solidFill>
              <a:schemeClr val="tx1"/>
            </a:solidFill>
          </a:endParaRPr>
        </a:p>
      </dgm:t>
    </dgm:pt>
    <dgm:pt modelId="{F4236F5E-DF34-4B48-8564-A14BE56693BE}" type="sibTrans" cxnId="{E14366F3-4CF2-4DF5-AD65-C73C053406D8}">
      <dgm:prSet/>
      <dgm:spPr/>
      <dgm:t>
        <a:bodyPr/>
        <a:lstStyle/>
        <a:p>
          <a:endParaRPr lang="en-US" sz="1800" b="1">
            <a:solidFill>
              <a:schemeClr val="tx1"/>
            </a:solidFill>
          </a:endParaRPr>
        </a:p>
      </dgm:t>
    </dgm:pt>
    <dgm:pt modelId="{14FF1E57-A7DA-4C9F-8E8D-4A719744BE4A}" type="pres">
      <dgm:prSet presAssocID="{A9898C40-A796-41AE-A465-E0FF9574E4C6}" presName="diagram" presStyleCnt="0">
        <dgm:presLayoutVars>
          <dgm:dir/>
          <dgm:resizeHandles val="exact"/>
        </dgm:presLayoutVars>
      </dgm:prSet>
      <dgm:spPr/>
      <dgm:t>
        <a:bodyPr/>
        <a:lstStyle/>
        <a:p>
          <a:endParaRPr lang="en-US"/>
        </a:p>
      </dgm:t>
    </dgm:pt>
    <dgm:pt modelId="{BDF9F3F8-BC85-4842-96EB-F52C5FE40706}" type="pres">
      <dgm:prSet presAssocID="{6357C326-DD0E-4D4D-829F-1E482F77D25F}" presName="node" presStyleLbl="node1" presStyleIdx="0" presStyleCnt="7">
        <dgm:presLayoutVars>
          <dgm:bulletEnabled val="1"/>
        </dgm:presLayoutVars>
      </dgm:prSet>
      <dgm:spPr>
        <a:prstGeom prst="round2DiagRect">
          <a:avLst/>
        </a:prstGeom>
      </dgm:spPr>
      <dgm:t>
        <a:bodyPr/>
        <a:lstStyle/>
        <a:p>
          <a:endParaRPr lang="en-US"/>
        </a:p>
      </dgm:t>
    </dgm:pt>
    <dgm:pt modelId="{18C5C578-FA3F-48E3-88D6-831F1FE50192}" type="pres">
      <dgm:prSet presAssocID="{E5416A9B-46B8-4961-8B58-D9F4BC418F42}" presName="sibTrans" presStyleCnt="0"/>
      <dgm:spPr/>
    </dgm:pt>
    <dgm:pt modelId="{C126AE9A-12FE-4C71-A76D-B2C2746C3182}" type="pres">
      <dgm:prSet presAssocID="{41E83F8D-4A0B-452B-B7FF-F4773AE1495F}" presName="node" presStyleLbl="node1" presStyleIdx="1" presStyleCnt="7">
        <dgm:presLayoutVars>
          <dgm:bulletEnabled val="1"/>
        </dgm:presLayoutVars>
      </dgm:prSet>
      <dgm:spPr>
        <a:prstGeom prst="round2DiagRect">
          <a:avLst/>
        </a:prstGeom>
      </dgm:spPr>
      <dgm:t>
        <a:bodyPr/>
        <a:lstStyle/>
        <a:p>
          <a:endParaRPr lang="en-US"/>
        </a:p>
      </dgm:t>
    </dgm:pt>
    <dgm:pt modelId="{CE818A85-9E8F-49A3-A65F-04D02D649F44}" type="pres">
      <dgm:prSet presAssocID="{92BBCFB2-8605-4CEF-B071-F377AFEAFAD2}" presName="sibTrans" presStyleCnt="0"/>
      <dgm:spPr/>
    </dgm:pt>
    <dgm:pt modelId="{6D36D6D4-9114-40DC-8DBA-E32DAF3E0284}" type="pres">
      <dgm:prSet presAssocID="{AFCC6F0F-8F67-4930-9EEE-59A0F4E981BE}" presName="node" presStyleLbl="node1" presStyleIdx="2" presStyleCnt="7">
        <dgm:presLayoutVars>
          <dgm:bulletEnabled val="1"/>
        </dgm:presLayoutVars>
      </dgm:prSet>
      <dgm:spPr>
        <a:prstGeom prst="round2DiagRect">
          <a:avLst/>
        </a:prstGeom>
      </dgm:spPr>
      <dgm:t>
        <a:bodyPr/>
        <a:lstStyle/>
        <a:p>
          <a:endParaRPr lang="en-US"/>
        </a:p>
      </dgm:t>
    </dgm:pt>
    <dgm:pt modelId="{152F0E62-52EA-4B0C-8CEE-F7916E0BB774}" type="pres">
      <dgm:prSet presAssocID="{68F1BFA1-12EF-4EE2-9D67-58ABC54C3F58}" presName="sibTrans" presStyleCnt="0"/>
      <dgm:spPr/>
    </dgm:pt>
    <dgm:pt modelId="{E10CA3C0-980C-4C8D-B48F-7080A207F4AA}" type="pres">
      <dgm:prSet presAssocID="{ACFB5574-DF16-4C61-B79A-B7D406FB641F}" presName="node" presStyleLbl="node1" presStyleIdx="3" presStyleCnt="7">
        <dgm:presLayoutVars>
          <dgm:bulletEnabled val="1"/>
        </dgm:presLayoutVars>
      </dgm:prSet>
      <dgm:spPr>
        <a:prstGeom prst="round2DiagRect">
          <a:avLst/>
        </a:prstGeom>
      </dgm:spPr>
      <dgm:t>
        <a:bodyPr/>
        <a:lstStyle/>
        <a:p>
          <a:endParaRPr lang="en-US"/>
        </a:p>
      </dgm:t>
    </dgm:pt>
    <dgm:pt modelId="{BA3D33C1-2F4E-4890-9515-17EAF7960E40}" type="pres">
      <dgm:prSet presAssocID="{D4E11B10-60B1-4643-A64B-A2322B17A684}" presName="sibTrans" presStyleCnt="0"/>
      <dgm:spPr/>
    </dgm:pt>
    <dgm:pt modelId="{91FD3156-A8E5-4824-B3E6-4A9B8D8955D2}" type="pres">
      <dgm:prSet presAssocID="{BEBD9BB2-C5CC-4C76-998F-7097E753E4C0}" presName="node" presStyleLbl="node1" presStyleIdx="4" presStyleCnt="7">
        <dgm:presLayoutVars>
          <dgm:bulletEnabled val="1"/>
        </dgm:presLayoutVars>
      </dgm:prSet>
      <dgm:spPr>
        <a:prstGeom prst="round2DiagRect">
          <a:avLst/>
        </a:prstGeom>
      </dgm:spPr>
      <dgm:t>
        <a:bodyPr/>
        <a:lstStyle/>
        <a:p>
          <a:endParaRPr lang="en-US"/>
        </a:p>
      </dgm:t>
    </dgm:pt>
    <dgm:pt modelId="{1F05DA30-BFD4-424D-A27E-C01AF810FC11}" type="pres">
      <dgm:prSet presAssocID="{C956B094-36D4-49C2-8428-E32905C3E9C9}" presName="sibTrans" presStyleCnt="0"/>
      <dgm:spPr/>
    </dgm:pt>
    <dgm:pt modelId="{E5C6B598-167D-4578-94D5-9D82B2D80CC7}" type="pres">
      <dgm:prSet presAssocID="{282D9012-9705-43F9-95A9-A88AFA60C4A0}" presName="node" presStyleLbl="node1" presStyleIdx="5" presStyleCnt="7">
        <dgm:presLayoutVars>
          <dgm:bulletEnabled val="1"/>
        </dgm:presLayoutVars>
      </dgm:prSet>
      <dgm:spPr>
        <a:prstGeom prst="round2DiagRect">
          <a:avLst/>
        </a:prstGeom>
      </dgm:spPr>
      <dgm:t>
        <a:bodyPr/>
        <a:lstStyle/>
        <a:p>
          <a:endParaRPr lang="en-US"/>
        </a:p>
      </dgm:t>
    </dgm:pt>
    <dgm:pt modelId="{42FA775C-BA59-4DD2-BE95-C20637E7306B}" type="pres">
      <dgm:prSet presAssocID="{58FF428D-2FAE-41A1-9A67-D6806790A6F8}" presName="sibTrans" presStyleCnt="0"/>
      <dgm:spPr/>
    </dgm:pt>
    <dgm:pt modelId="{78C5A6D2-167E-4953-922F-8579F12E2F65}" type="pres">
      <dgm:prSet presAssocID="{AB41B4F6-49B6-4E53-9AA4-538CF594F0A1}" presName="node" presStyleLbl="node1" presStyleIdx="6" presStyleCnt="7">
        <dgm:presLayoutVars>
          <dgm:bulletEnabled val="1"/>
        </dgm:presLayoutVars>
      </dgm:prSet>
      <dgm:spPr>
        <a:prstGeom prst="round2DiagRect">
          <a:avLst/>
        </a:prstGeom>
      </dgm:spPr>
      <dgm:t>
        <a:bodyPr/>
        <a:lstStyle/>
        <a:p>
          <a:endParaRPr lang="en-US"/>
        </a:p>
      </dgm:t>
    </dgm:pt>
  </dgm:ptLst>
  <dgm:cxnLst>
    <dgm:cxn modelId="{AFCCEBEE-AAB6-44D5-9144-1F96663B46D2}" type="presOf" srcId="{BEBD9BB2-C5CC-4C76-998F-7097E753E4C0}" destId="{91FD3156-A8E5-4824-B3E6-4A9B8D8955D2}" srcOrd="0" destOrd="0" presId="urn:microsoft.com/office/officeart/2005/8/layout/default"/>
    <dgm:cxn modelId="{5E6EE354-1E96-4E87-981A-82AD1DA838F1}" type="presOf" srcId="{41E83F8D-4A0B-452B-B7FF-F4773AE1495F}" destId="{C126AE9A-12FE-4C71-A76D-B2C2746C3182}" srcOrd="0" destOrd="0" presId="urn:microsoft.com/office/officeart/2005/8/layout/default"/>
    <dgm:cxn modelId="{BDD086B5-01C0-41BC-A2F1-7D744DCB597D}" type="presOf" srcId="{6357C326-DD0E-4D4D-829F-1E482F77D25F}" destId="{BDF9F3F8-BC85-4842-96EB-F52C5FE40706}" srcOrd="0" destOrd="0" presId="urn:microsoft.com/office/officeart/2005/8/layout/default"/>
    <dgm:cxn modelId="{0BC4BBA0-C3E9-4722-91EA-B2FC9F44DFC9}" type="presOf" srcId="{A9898C40-A796-41AE-A465-E0FF9574E4C6}" destId="{14FF1E57-A7DA-4C9F-8E8D-4A719744BE4A}" srcOrd="0" destOrd="0" presId="urn:microsoft.com/office/officeart/2005/8/layout/default"/>
    <dgm:cxn modelId="{E14366F3-4CF2-4DF5-AD65-C73C053406D8}" srcId="{A9898C40-A796-41AE-A465-E0FF9574E4C6}" destId="{AB41B4F6-49B6-4E53-9AA4-538CF594F0A1}" srcOrd="6" destOrd="0" parTransId="{1C4399D5-0FF6-4D36-AB57-5E234D74007B}" sibTransId="{F4236F5E-DF34-4B48-8564-A14BE56693BE}"/>
    <dgm:cxn modelId="{9A36B81A-A165-4E6C-8087-BA5BC84D6859}" type="presOf" srcId="{AFCC6F0F-8F67-4930-9EEE-59A0F4E981BE}" destId="{6D36D6D4-9114-40DC-8DBA-E32DAF3E0284}" srcOrd="0" destOrd="0" presId="urn:microsoft.com/office/officeart/2005/8/layout/default"/>
    <dgm:cxn modelId="{2BA397E5-7395-43BD-9790-C4EA810ACD70}" srcId="{A9898C40-A796-41AE-A465-E0FF9574E4C6}" destId="{BEBD9BB2-C5CC-4C76-998F-7097E753E4C0}" srcOrd="4" destOrd="0" parTransId="{E2607F66-7547-4585-BC6B-9BA9328267F0}" sibTransId="{C956B094-36D4-49C2-8428-E32905C3E9C9}"/>
    <dgm:cxn modelId="{068CFDBA-2167-4B45-A35D-364C065BC4F7}" type="presOf" srcId="{AB41B4F6-49B6-4E53-9AA4-538CF594F0A1}" destId="{78C5A6D2-167E-4953-922F-8579F12E2F65}" srcOrd="0" destOrd="0" presId="urn:microsoft.com/office/officeart/2005/8/layout/default"/>
    <dgm:cxn modelId="{FDA2D312-D97E-4C90-9C89-40F6180B5EA0}" srcId="{A9898C40-A796-41AE-A465-E0FF9574E4C6}" destId="{ACFB5574-DF16-4C61-B79A-B7D406FB641F}" srcOrd="3" destOrd="0" parTransId="{4EA2BBB9-A99E-40BC-9918-479132643A04}" sibTransId="{D4E11B10-60B1-4643-A64B-A2322B17A684}"/>
    <dgm:cxn modelId="{B67E9F08-9E36-4AE8-B1A6-92F9F1EA9746}" type="presOf" srcId="{282D9012-9705-43F9-95A9-A88AFA60C4A0}" destId="{E5C6B598-167D-4578-94D5-9D82B2D80CC7}" srcOrd="0" destOrd="0" presId="urn:microsoft.com/office/officeart/2005/8/layout/default"/>
    <dgm:cxn modelId="{59EA09DA-153F-4A51-8E43-7925163C2E9B}" srcId="{A9898C40-A796-41AE-A465-E0FF9574E4C6}" destId="{282D9012-9705-43F9-95A9-A88AFA60C4A0}" srcOrd="5" destOrd="0" parTransId="{83EE9ACE-8202-48CB-8C35-9745DDD2DF19}" sibTransId="{58FF428D-2FAE-41A1-9A67-D6806790A6F8}"/>
    <dgm:cxn modelId="{8F11269F-D258-42F1-973D-09E1EB6D6382}" type="presOf" srcId="{ACFB5574-DF16-4C61-B79A-B7D406FB641F}" destId="{E10CA3C0-980C-4C8D-B48F-7080A207F4AA}" srcOrd="0" destOrd="0" presId="urn:microsoft.com/office/officeart/2005/8/layout/default"/>
    <dgm:cxn modelId="{A24EB911-7D83-4612-BCD7-8682A3D620FA}" srcId="{A9898C40-A796-41AE-A465-E0FF9574E4C6}" destId="{AFCC6F0F-8F67-4930-9EEE-59A0F4E981BE}" srcOrd="2" destOrd="0" parTransId="{1C0C01FE-BD49-488A-BB2C-360D98990720}" sibTransId="{68F1BFA1-12EF-4EE2-9D67-58ABC54C3F58}"/>
    <dgm:cxn modelId="{C9A813C6-41A8-430A-AD31-DFEBCC1A8F2B}" srcId="{A9898C40-A796-41AE-A465-E0FF9574E4C6}" destId="{41E83F8D-4A0B-452B-B7FF-F4773AE1495F}" srcOrd="1" destOrd="0" parTransId="{44662E51-2CD0-48B2-9606-62611DCFEEC2}" sibTransId="{92BBCFB2-8605-4CEF-B071-F377AFEAFAD2}"/>
    <dgm:cxn modelId="{381B9099-3276-4911-BECD-5E506E7AFA15}" srcId="{A9898C40-A796-41AE-A465-E0FF9574E4C6}" destId="{6357C326-DD0E-4D4D-829F-1E482F77D25F}" srcOrd="0" destOrd="0" parTransId="{A85A1008-B984-4454-9EDF-4899C8B09AC3}" sibTransId="{E5416A9B-46B8-4961-8B58-D9F4BC418F42}"/>
    <dgm:cxn modelId="{06961536-AAAA-4FBA-AC59-2CA3EDD87BB6}" type="presParOf" srcId="{14FF1E57-A7DA-4C9F-8E8D-4A719744BE4A}" destId="{BDF9F3F8-BC85-4842-96EB-F52C5FE40706}" srcOrd="0" destOrd="0" presId="urn:microsoft.com/office/officeart/2005/8/layout/default"/>
    <dgm:cxn modelId="{0829DE57-D73F-4447-9207-34D61978BAE6}" type="presParOf" srcId="{14FF1E57-A7DA-4C9F-8E8D-4A719744BE4A}" destId="{18C5C578-FA3F-48E3-88D6-831F1FE50192}" srcOrd="1" destOrd="0" presId="urn:microsoft.com/office/officeart/2005/8/layout/default"/>
    <dgm:cxn modelId="{13617C6D-E854-45F9-81BE-0F7A1BF58C4D}" type="presParOf" srcId="{14FF1E57-A7DA-4C9F-8E8D-4A719744BE4A}" destId="{C126AE9A-12FE-4C71-A76D-B2C2746C3182}" srcOrd="2" destOrd="0" presId="urn:microsoft.com/office/officeart/2005/8/layout/default"/>
    <dgm:cxn modelId="{2193B723-0904-4503-B835-8B2F0CC53A55}" type="presParOf" srcId="{14FF1E57-A7DA-4C9F-8E8D-4A719744BE4A}" destId="{CE818A85-9E8F-49A3-A65F-04D02D649F44}" srcOrd="3" destOrd="0" presId="urn:microsoft.com/office/officeart/2005/8/layout/default"/>
    <dgm:cxn modelId="{794E1A74-E12F-484C-B086-7BCA92A69033}" type="presParOf" srcId="{14FF1E57-A7DA-4C9F-8E8D-4A719744BE4A}" destId="{6D36D6D4-9114-40DC-8DBA-E32DAF3E0284}" srcOrd="4" destOrd="0" presId="urn:microsoft.com/office/officeart/2005/8/layout/default"/>
    <dgm:cxn modelId="{6A79BB38-9C19-4D49-A732-1D93B1EC9882}" type="presParOf" srcId="{14FF1E57-A7DA-4C9F-8E8D-4A719744BE4A}" destId="{152F0E62-52EA-4B0C-8CEE-F7916E0BB774}" srcOrd="5" destOrd="0" presId="urn:microsoft.com/office/officeart/2005/8/layout/default"/>
    <dgm:cxn modelId="{542E4CCD-C6F9-4B6D-A601-FA386401C15A}" type="presParOf" srcId="{14FF1E57-A7DA-4C9F-8E8D-4A719744BE4A}" destId="{E10CA3C0-980C-4C8D-B48F-7080A207F4AA}" srcOrd="6" destOrd="0" presId="urn:microsoft.com/office/officeart/2005/8/layout/default"/>
    <dgm:cxn modelId="{A7630A08-E4CF-483B-9E53-F84D51AD1131}" type="presParOf" srcId="{14FF1E57-A7DA-4C9F-8E8D-4A719744BE4A}" destId="{BA3D33C1-2F4E-4890-9515-17EAF7960E40}" srcOrd="7" destOrd="0" presId="urn:microsoft.com/office/officeart/2005/8/layout/default"/>
    <dgm:cxn modelId="{D3399FE7-8547-45F1-9151-F88255DF373E}" type="presParOf" srcId="{14FF1E57-A7DA-4C9F-8E8D-4A719744BE4A}" destId="{91FD3156-A8E5-4824-B3E6-4A9B8D8955D2}" srcOrd="8" destOrd="0" presId="urn:microsoft.com/office/officeart/2005/8/layout/default"/>
    <dgm:cxn modelId="{7C1199BD-7259-49DF-9F49-A9168A7027B4}" type="presParOf" srcId="{14FF1E57-A7DA-4C9F-8E8D-4A719744BE4A}" destId="{1F05DA30-BFD4-424D-A27E-C01AF810FC11}" srcOrd="9" destOrd="0" presId="urn:microsoft.com/office/officeart/2005/8/layout/default"/>
    <dgm:cxn modelId="{019C46E4-F200-493B-B77B-86F6EA530EE5}" type="presParOf" srcId="{14FF1E57-A7DA-4C9F-8E8D-4A719744BE4A}" destId="{E5C6B598-167D-4578-94D5-9D82B2D80CC7}" srcOrd="10" destOrd="0" presId="urn:microsoft.com/office/officeart/2005/8/layout/default"/>
    <dgm:cxn modelId="{64F7692A-799A-47FD-BF2F-F9B32EFDEBCB}" type="presParOf" srcId="{14FF1E57-A7DA-4C9F-8E8D-4A719744BE4A}" destId="{42FA775C-BA59-4DD2-BE95-C20637E7306B}" srcOrd="11" destOrd="0" presId="urn:microsoft.com/office/officeart/2005/8/layout/default"/>
    <dgm:cxn modelId="{D822FDF5-D826-4315-AA83-1B98295FF598}" type="presParOf" srcId="{14FF1E57-A7DA-4C9F-8E8D-4A719744BE4A}" destId="{78C5A6D2-167E-4953-922F-8579F12E2F65}"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0E38E7-A64B-43C0-ABB4-9B474F38B555}" type="doc">
      <dgm:prSet loTypeId="urn:microsoft.com/office/officeart/2005/8/layout/process1" loCatId="process" qsTypeId="urn:microsoft.com/office/officeart/2005/8/quickstyle/simple1" qsCatId="simple" csTypeId="urn:microsoft.com/office/officeart/2005/8/colors/colorful5" csCatId="colorful" phldr="1"/>
      <dgm:spPr/>
    </dgm:pt>
    <dgm:pt modelId="{6A890B94-0349-4F3A-9512-F41EB6A0AC77}">
      <dgm:prSet phldrT="[Text]"/>
      <dgm:spPr/>
      <dgm:t>
        <a:bodyPr/>
        <a:lstStyle/>
        <a:p>
          <a:r>
            <a:rPr lang="zh-CN" dirty="0" smtClean="0">
              <a:solidFill>
                <a:schemeClr val="tx1"/>
              </a:solidFill>
            </a:rPr>
            <a:t>个人会员的支持</a:t>
          </a:r>
          <a:endParaRPr lang="zh-CN" dirty="0">
            <a:solidFill>
              <a:schemeClr val="tx1"/>
            </a:solidFill>
          </a:endParaRPr>
        </a:p>
      </dgm:t>
    </dgm:pt>
    <dgm:pt modelId="{D84E7F26-EF89-4D22-8264-06E3CEB8792F}" type="parTrans" cxnId="{B88D4CA4-0F83-4A45-8EE1-51B8E2AE549F}">
      <dgm:prSet/>
      <dgm:spPr/>
      <dgm:t>
        <a:bodyPr/>
        <a:lstStyle/>
        <a:p>
          <a:endParaRPr lang="en-US">
            <a:solidFill>
              <a:schemeClr val="tx1"/>
            </a:solidFill>
          </a:endParaRPr>
        </a:p>
      </dgm:t>
    </dgm:pt>
    <dgm:pt modelId="{6DDCF4C2-DC51-4ABE-96B1-795EA979A039}" type="sibTrans" cxnId="{B88D4CA4-0F83-4A45-8EE1-51B8E2AE549F}">
      <dgm:prSet/>
      <dgm:spPr/>
      <dgm:t>
        <a:bodyPr/>
        <a:lstStyle/>
        <a:p>
          <a:endParaRPr lang="en-US">
            <a:solidFill>
              <a:schemeClr val="tx1"/>
            </a:solidFill>
          </a:endParaRPr>
        </a:p>
      </dgm:t>
    </dgm:pt>
    <dgm:pt modelId="{07BD6367-8C35-44F9-9510-702918DD2F19}">
      <dgm:prSet phldrT="[Text]"/>
      <dgm:spPr/>
      <dgm:t>
        <a:bodyPr/>
        <a:lstStyle/>
        <a:p>
          <a:r>
            <a:rPr lang="zh-CN" dirty="0" smtClean="0">
              <a:solidFill>
                <a:schemeClr val="tx1"/>
              </a:solidFill>
            </a:rPr>
            <a:t>募款活动</a:t>
          </a:r>
          <a:endParaRPr lang="zh-CN" dirty="0">
            <a:solidFill>
              <a:schemeClr val="tx1"/>
            </a:solidFill>
          </a:endParaRPr>
        </a:p>
      </dgm:t>
    </dgm:pt>
    <dgm:pt modelId="{736A7CCF-AE69-4805-A5F3-D26EC3BE8A06}" type="parTrans" cxnId="{FFF5D8F7-9FFA-4ADD-9FBF-5DCCC2AD7A30}">
      <dgm:prSet/>
      <dgm:spPr/>
      <dgm:t>
        <a:bodyPr/>
        <a:lstStyle/>
        <a:p>
          <a:endParaRPr lang="en-US">
            <a:solidFill>
              <a:schemeClr val="tx1"/>
            </a:solidFill>
          </a:endParaRPr>
        </a:p>
      </dgm:t>
    </dgm:pt>
    <dgm:pt modelId="{41AD7F33-55D2-41B0-BBE1-40ACC858FF8C}" type="sibTrans" cxnId="{FFF5D8F7-9FFA-4ADD-9FBF-5DCCC2AD7A30}">
      <dgm:prSet/>
      <dgm:spPr/>
      <dgm:t>
        <a:bodyPr/>
        <a:lstStyle/>
        <a:p>
          <a:endParaRPr lang="en-US">
            <a:solidFill>
              <a:schemeClr val="tx1"/>
            </a:solidFill>
          </a:endParaRPr>
        </a:p>
      </dgm:t>
    </dgm:pt>
    <dgm:pt modelId="{302F4810-D91C-462D-BC95-BC81180DF621}">
      <dgm:prSet phldrT="[Text]"/>
      <dgm:spPr/>
      <dgm:t>
        <a:bodyPr/>
        <a:lstStyle/>
        <a:p>
          <a:r>
            <a:rPr lang="zh-CN" dirty="0" smtClean="0">
              <a:solidFill>
                <a:schemeClr val="tx1"/>
              </a:solidFill>
            </a:rPr>
            <a:t>分会财务捐赠</a:t>
          </a:r>
          <a:endParaRPr lang="zh-CN" dirty="0">
            <a:solidFill>
              <a:schemeClr val="tx1"/>
            </a:solidFill>
          </a:endParaRPr>
        </a:p>
      </dgm:t>
    </dgm:pt>
    <dgm:pt modelId="{548B3ED6-4D20-4D08-B957-25C4226C8E67}" type="parTrans" cxnId="{14EBCC1D-21DE-4D7A-8B89-9FC00C5B13CB}">
      <dgm:prSet/>
      <dgm:spPr/>
      <dgm:t>
        <a:bodyPr/>
        <a:lstStyle/>
        <a:p>
          <a:endParaRPr lang="en-US">
            <a:solidFill>
              <a:schemeClr val="tx1"/>
            </a:solidFill>
          </a:endParaRPr>
        </a:p>
      </dgm:t>
    </dgm:pt>
    <dgm:pt modelId="{63285D49-02BC-420F-85C1-3FA2CEDF1D7B}" type="sibTrans" cxnId="{14EBCC1D-21DE-4D7A-8B89-9FC00C5B13CB}">
      <dgm:prSet/>
      <dgm:spPr/>
      <dgm:t>
        <a:bodyPr/>
        <a:lstStyle/>
        <a:p>
          <a:endParaRPr lang="en-US">
            <a:solidFill>
              <a:schemeClr val="tx1"/>
            </a:solidFill>
          </a:endParaRPr>
        </a:p>
      </dgm:t>
    </dgm:pt>
    <dgm:pt modelId="{182CACC7-13EC-49CF-9469-5EAC55B8D33A}">
      <dgm:prSet/>
      <dgm:spPr/>
      <dgm:t>
        <a:bodyPr/>
        <a:lstStyle/>
        <a:p>
          <a:r>
            <a:rPr lang="zh-CN" dirty="0" smtClean="0">
              <a:solidFill>
                <a:schemeClr val="tx1"/>
              </a:solidFill>
            </a:rPr>
            <a:t>当地商业和非狮友</a:t>
          </a:r>
          <a:endParaRPr lang="zh-CN" dirty="0">
            <a:solidFill>
              <a:schemeClr val="tx1"/>
            </a:solidFill>
          </a:endParaRPr>
        </a:p>
      </dgm:t>
    </dgm:pt>
    <dgm:pt modelId="{9F6AFAE6-4D3A-494F-BE58-D062599D53B0}" type="parTrans" cxnId="{D09DAD5A-8DF4-4631-95E4-5CD4722F8DC3}">
      <dgm:prSet/>
      <dgm:spPr/>
      <dgm:t>
        <a:bodyPr/>
        <a:lstStyle/>
        <a:p>
          <a:endParaRPr lang="en-US">
            <a:solidFill>
              <a:schemeClr val="tx1"/>
            </a:solidFill>
          </a:endParaRPr>
        </a:p>
      </dgm:t>
    </dgm:pt>
    <dgm:pt modelId="{C0D20189-D697-4EB8-AD7E-773A5250F259}" type="sibTrans" cxnId="{D09DAD5A-8DF4-4631-95E4-5CD4722F8DC3}">
      <dgm:prSet/>
      <dgm:spPr/>
      <dgm:t>
        <a:bodyPr/>
        <a:lstStyle/>
        <a:p>
          <a:endParaRPr lang="en-US">
            <a:solidFill>
              <a:schemeClr val="tx1"/>
            </a:solidFill>
          </a:endParaRPr>
        </a:p>
      </dgm:t>
    </dgm:pt>
    <dgm:pt modelId="{DA09EA91-0488-4796-92E4-8D40AB0C02EE}" type="pres">
      <dgm:prSet presAssocID="{000E38E7-A64B-43C0-ABB4-9B474F38B555}" presName="Name0" presStyleCnt="0">
        <dgm:presLayoutVars>
          <dgm:dir/>
          <dgm:resizeHandles val="exact"/>
        </dgm:presLayoutVars>
      </dgm:prSet>
      <dgm:spPr/>
    </dgm:pt>
    <dgm:pt modelId="{FFDC260E-DA33-435A-B17A-B13BB579E6F6}" type="pres">
      <dgm:prSet presAssocID="{6A890B94-0349-4F3A-9512-F41EB6A0AC77}" presName="node" presStyleLbl="node1" presStyleIdx="0" presStyleCnt="4">
        <dgm:presLayoutVars>
          <dgm:bulletEnabled val="1"/>
        </dgm:presLayoutVars>
      </dgm:prSet>
      <dgm:spPr/>
      <dgm:t>
        <a:bodyPr/>
        <a:lstStyle/>
        <a:p>
          <a:endParaRPr lang="en-US"/>
        </a:p>
      </dgm:t>
    </dgm:pt>
    <dgm:pt modelId="{45E8D236-930E-423A-AAC1-3BD27EA71493}" type="pres">
      <dgm:prSet presAssocID="{6DDCF4C2-DC51-4ABE-96B1-795EA979A039}" presName="sibTrans" presStyleLbl="sibTrans2D1" presStyleIdx="0" presStyleCnt="3"/>
      <dgm:spPr/>
      <dgm:t>
        <a:bodyPr/>
        <a:lstStyle/>
        <a:p>
          <a:endParaRPr lang="en-US"/>
        </a:p>
      </dgm:t>
    </dgm:pt>
    <dgm:pt modelId="{F6391945-27E7-4443-960A-F1380C2A9722}" type="pres">
      <dgm:prSet presAssocID="{6DDCF4C2-DC51-4ABE-96B1-795EA979A039}" presName="connectorText" presStyleLbl="sibTrans2D1" presStyleIdx="0" presStyleCnt="3"/>
      <dgm:spPr/>
      <dgm:t>
        <a:bodyPr/>
        <a:lstStyle/>
        <a:p>
          <a:endParaRPr lang="en-US"/>
        </a:p>
      </dgm:t>
    </dgm:pt>
    <dgm:pt modelId="{05835DFB-DE56-4E24-83BA-C73046EC69F4}" type="pres">
      <dgm:prSet presAssocID="{07BD6367-8C35-44F9-9510-702918DD2F19}" presName="node" presStyleLbl="node1" presStyleIdx="1" presStyleCnt="4">
        <dgm:presLayoutVars>
          <dgm:bulletEnabled val="1"/>
        </dgm:presLayoutVars>
      </dgm:prSet>
      <dgm:spPr/>
      <dgm:t>
        <a:bodyPr/>
        <a:lstStyle/>
        <a:p>
          <a:endParaRPr lang="en-US"/>
        </a:p>
      </dgm:t>
    </dgm:pt>
    <dgm:pt modelId="{948EB486-B670-4A7D-A2BE-411CFAB94752}" type="pres">
      <dgm:prSet presAssocID="{41AD7F33-55D2-41B0-BBE1-40ACC858FF8C}" presName="sibTrans" presStyleLbl="sibTrans2D1" presStyleIdx="1" presStyleCnt="3"/>
      <dgm:spPr/>
      <dgm:t>
        <a:bodyPr/>
        <a:lstStyle/>
        <a:p>
          <a:endParaRPr lang="en-US"/>
        </a:p>
      </dgm:t>
    </dgm:pt>
    <dgm:pt modelId="{B3C861A7-CA7F-4AC4-BE3C-91148A9775D0}" type="pres">
      <dgm:prSet presAssocID="{41AD7F33-55D2-41B0-BBE1-40ACC858FF8C}" presName="connectorText" presStyleLbl="sibTrans2D1" presStyleIdx="1" presStyleCnt="3"/>
      <dgm:spPr/>
      <dgm:t>
        <a:bodyPr/>
        <a:lstStyle/>
        <a:p>
          <a:endParaRPr lang="en-US"/>
        </a:p>
      </dgm:t>
    </dgm:pt>
    <dgm:pt modelId="{C1D276BE-B8FE-4FAC-963C-FC45B7CEA257}" type="pres">
      <dgm:prSet presAssocID="{302F4810-D91C-462D-BC95-BC81180DF621}" presName="node" presStyleLbl="node1" presStyleIdx="2" presStyleCnt="4">
        <dgm:presLayoutVars>
          <dgm:bulletEnabled val="1"/>
        </dgm:presLayoutVars>
      </dgm:prSet>
      <dgm:spPr/>
      <dgm:t>
        <a:bodyPr/>
        <a:lstStyle/>
        <a:p>
          <a:endParaRPr lang="en-US"/>
        </a:p>
      </dgm:t>
    </dgm:pt>
    <dgm:pt modelId="{BB60B391-4770-4914-A859-2FFB6C22A916}" type="pres">
      <dgm:prSet presAssocID="{63285D49-02BC-420F-85C1-3FA2CEDF1D7B}" presName="sibTrans" presStyleLbl="sibTrans2D1" presStyleIdx="2" presStyleCnt="3"/>
      <dgm:spPr/>
      <dgm:t>
        <a:bodyPr/>
        <a:lstStyle/>
        <a:p>
          <a:endParaRPr lang="en-US"/>
        </a:p>
      </dgm:t>
    </dgm:pt>
    <dgm:pt modelId="{905FBE3C-4384-4262-AB5C-AB69CFB55552}" type="pres">
      <dgm:prSet presAssocID="{63285D49-02BC-420F-85C1-3FA2CEDF1D7B}" presName="connectorText" presStyleLbl="sibTrans2D1" presStyleIdx="2" presStyleCnt="3"/>
      <dgm:spPr/>
      <dgm:t>
        <a:bodyPr/>
        <a:lstStyle/>
        <a:p>
          <a:endParaRPr lang="en-US"/>
        </a:p>
      </dgm:t>
    </dgm:pt>
    <dgm:pt modelId="{AF2110A3-3543-46D8-8D60-D407F9B8F379}" type="pres">
      <dgm:prSet presAssocID="{182CACC7-13EC-49CF-9469-5EAC55B8D33A}" presName="node" presStyleLbl="node1" presStyleIdx="3" presStyleCnt="4">
        <dgm:presLayoutVars>
          <dgm:bulletEnabled val="1"/>
        </dgm:presLayoutVars>
      </dgm:prSet>
      <dgm:spPr/>
      <dgm:t>
        <a:bodyPr/>
        <a:lstStyle/>
        <a:p>
          <a:endParaRPr lang="en-US"/>
        </a:p>
      </dgm:t>
    </dgm:pt>
  </dgm:ptLst>
  <dgm:cxnLst>
    <dgm:cxn modelId="{8FDFDBE6-A05D-43AE-9CC6-D276101765BD}" type="presOf" srcId="{41AD7F33-55D2-41B0-BBE1-40ACC858FF8C}" destId="{B3C861A7-CA7F-4AC4-BE3C-91148A9775D0}" srcOrd="1" destOrd="0" presId="urn:microsoft.com/office/officeart/2005/8/layout/process1"/>
    <dgm:cxn modelId="{C3EB1311-7C41-4FDC-A8A2-48B62BA90AFE}" type="presOf" srcId="{6A890B94-0349-4F3A-9512-F41EB6A0AC77}" destId="{FFDC260E-DA33-435A-B17A-B13BB579E6F6}" srcOrd="0" destOrd="0" presId="urn:microsoft.com/office/officeart/2005/8/layout/process1"/>
    <dgm:cxn modelId="{87EDA106-68F1-4151-8B51-941A47135F88}" type="presOf" srcId="{182CACC7-13EC-49CF-9469-5EAC55B8D33A}" destId="{AF2110A3-3543-46D8-8D60-D407F9B8F379}" srcOrd="0" destOrd="0" presId="urn:microsoft.com/office/officeart/2005/8/layout/process1"/>
    <dgm:cxn modelId="{D09DAD5A-8DF4-4631-95E4-5CD4722F8DC3}" srcId="{000E38E7-A64B-43C0-ABB4-9B474F38B555}" destId="{182CACC7-13EC-49CF-9469-5EAC55B8D33A}" srcOrd="3" destOrd="0" parTransId="{9F6AFAE6-4D3A-494F-BE58-D062599D53B0}" sibTransId="{C0D20189-D697-4EB8-AD7E-773A5250F259}"/>
    <dgm:cxn modelId="{F30F3FBB-9BBA-4AF0-B628-7124BE1425F7}" type="presOf" srcId="{07BD6367-8C35-44F9-9510-702918DD2F19}" destId="{05835DFB-DE56-4E24-83BA-C73046EC69F4}" srcOrd="0" destOrd="0" presId="urn:microsoft.com/office/officeart/2005/8/layout/process1"/>
    <dgm:cxn modelId="{F9EECB40-1762-415E-8860-248E965662D5}" type="presOf" srcId="{6DDCF4C2-DC51-4ABE-96B1-795EA979A039}" destId="{F6391945-27E7-4443-960A-F1380C2A9722}" srcOrd="1" destOrd="0" presId="urn:microsoft.com/office/officeart/2005/8/layout/process1"/>
    <dgm:cxn modelId="{BDBD025C-FCA1-44E3-B51B-12F3CC298BDC}" type="presOf" srcId="{41AD7F33-55D2-41B0-BBE1-40ACC858FF8C}" destId="{948EB486-B670-4A7D-A2BE-411CFAB94752}" srcOrd="0" destOrd="0" presId="urn:microsoft.com/office/officeart/2005/8/layout/process1"/>
    <dgm:cxn modelId="{FAB2BB07-3FA5-471E-B2CF-FC98AD23E48D}" type="presOf" srcId="{000E38E7-A64B-43C0-ABB4-9B474F38B555}" destId="{DA09EA91-0488-4796-92E4-8D40AB0C02EE}" srcOrd="0" destOrd="0" presId="urn:microsoft.com/office/officeart/2005/8/layout/process1"/>
    <dgm:cxn modelId="{715B97F6-92EE-43F4-B400-6CE731A65E2F}" type="presOf" srcId="{63285D49-02BC-420F-85C1-3FA2CEDF1D7B}" destId="{905FBE3C-4384-4262-AB5C-AB69CFB55552}" srcOrd="1" destOrd="0" presId="urn:microsoft.com/office/officeart/2005/8/layout/process1"/>
    <dgm:cxn modelId="{B88D4CA4-0F83-4A45-8EE1-51B8E2AE549F}" srcId="{000E38E7-A64B-43C0-ABB4-9B474F38B555}" destId="{6A890B94-0349-4F3A-9512-F41EB6A0AC77}" srcOrd="0" destOrd="0" parTransId="{D84E7F26-EF89-4D22-8264-06E3CEB8792F}" sibTransId="{6DDCF4C2-DC51-4ABE-96B1-795EA979A039}"/>
    <dgm:cxn modelId="{9BB905D0-77F1-44DB-ADCB-C0CDED76B0CF}" type="presOf" srcId="{302F4810-D91C-462D-BC95-BC81180DF621}" destId="{C1D276BE-B8FE-4FAC-963C-FC45B7CEA257}" srcOrd="0" destOrd="0" presId="urn:microsoft.com/office/officeart/2005/8/layout/process1"/>
    <dgm:cxn modelId="{028E1E4E-4AD2-4E70-9BEB-2892F16497CA}" type="presOf" srcId="{6DDCF4C2-DC51-4ABE-96B1-795EA979A039}" destId="{45E8D236-930E-423A-AAC1-3BD27EA71493}" srcOrd="0" destOrd="0" presId="urn:microsoft.com/office/officeart/2005/8/layout/process1"/>
    <dgm:cxn modelId="{3D7E9313-26BC-419F-8061-5361BE010807}" type="presOf" srcId="{63285D49-02BC-420F-85C1-3FA2CEDF1D7B}" destId="{BB60B391-4770-4914-A859-2FFB6C22A916}" srcOrd="0" destOrd="0" presId="urn:microsoft.com/office/officeart/2005/8/layout/process1"/>
    <dgm:cxn modelId="{14EBCC1D-21DE-4D7A-8B89-9FC00C5B13CB}" srcId="{000E38E7-A64B-43C0-ABB4-9B474F38B555}" destId="{302F4810-D91C-462D-BC95-BC81180DF621}" srcOrd="2" destOrd="0" parTransId="{548B3ED6-4D20-4D08-B957-25C4226C8E67}" sibTransId="{63285D49-02BC-420F-85C1-3FA2CEDF1D7B}"/>
    <dgm:cxn modelId="{FFF5D8F7-9FFA-4ADD-9FBF-5DCCC2AD7A30}" srcId="{000E38E7-A64B-43C0-ABB4-9B474F38B555}" destId="{07BD6367-8C35-44F9-9510-702918DD2F19}" srcOrd="1" destOrd="0" parTransId="{736A7CCF-AE69-4805-A5F3-D26EC3BE8A06}" sibTransId="{41AD7F33-55D2-41B0-BBE1-40ACC858FF8C}"/>
    <dgm:cxn modelId="{0B7468A8-3BC6-4A56-94AD-CD082B775419}" type="presParOf" srcId="{DA09EA91-0488-4796-92E4-8D40AB0C02EE}" destId="{FFDC260E-DA33-435A-B17A-B13BB579E6F6}" srcOrd="0" destOrd="0" presId="urn:microsoft.com/office/officeart/2005/8/layout/process1"/>
    <dgm:cxn modelId="{A2042296-3526-4140-9A1F-B1749543BE4C}" type="presParOf" srcId="{DA09EA91-0488-4796-92E4-8D40AB0C02EE}" destId="{45E8D236-930E-423A-AAC1-3BD27EA71493}" srcOrd="1" destOrd="0" presId="urn:microsoft.com/office/officeart/2005/8/layout/process1"/>
    <dgm:cxn modelId="{9C9B6894-04CF-4733-B21D-9D5A9A00191B}" type="presParOf" srcId="{45E8D236-930E-423A-AAC1-3BD27EA71493}" destId="{F6391945-27E7-4443-960A-F1380C2A9722}" srcOrd="0" destOrd="0" presId="urn:microsoft.com/office/officeart/2005/8/layout/process1"/>
    <dgm:cxn modelId="{B33168C4-0A19-4D04-80A2-35DEAAD13B53}" type="presParOf" srcId="{DA09EA91-0488-4796-92E4-8D40AB0C02EE}" destId="{05835DFB-DE56-4E24-83BA-C73046EC69F4}" srcOrd="2" destOrd="0" presId="urn:microsoft.com/office/officeart/2005/8/layout/process1"/>
    <dgm:cxn modelId="{73771A06-C818-4C6C-BB83-8FE6CF703A24}" type="presParOf" srcId="{DA09EA91-0488-4796-92E4-8D40AB0C02EE}" destId="{948EB486-B670-4A7D-A2BE-411CFAB94752}" srcOrd="3" destOrd="0" presId="urn:microsoft.com/office/officeart/2005/8/layout/process1"/>
    <dgm:cxn modelId="{3A35F0A5-D018-4A1B-8821-7D54BEA6A70E}" type="presParOf" srcId="{948EB486-B670-4A7D-A2BE-411CFAB94752}" destId="{B3C861A7-CA7F-4AC4-BE3C-91148A9775D0}" srcOrd="0" destOrd="0" presId="urn:microsoft.com/office/officeart/2005/8/layout/process1"/>
    <dgm:cxn modelId="{9B83610A-D998-48E4-AE21-0ED479142105}" type="presParOf" srcId="{DA09EA91-0488-4796-92E4-8D40AB0C02EE}" destId="{C1D276BE-B8FE-4FAC-963C-FC45B7CEA257}" srcOrd="4" destOrd="0" presId="urn:microsoft.com/office/officeart/2005/8/layout/process1"/>
    <dgm:cxn modelId="{CFCA6231-67E9-4D30-80D5-57CC5143EA14}" type="presParOf" srcId="{DA09EA91-0488-4796-92E4-8D40AB0C02EE}" destId="{BB60B391-4770-4914-A859-2FFB6C22A916}" srcOrd="5" destOrd="0" presId="urn:microsoft.com/office/officeart/2005/8/layout/process1"/>
    <dgm:cxn modelId="{72052A02-AA93-4181-94AE-69C150709C71}" type="presParOf" srcId="{BB60B391-4770-4914-A859-2FFB6C22A916}" destId="{905FBE3C-4384-4262-AB5C-AB69CFB55552}" srcOrd="0" destOrd="0" presId="urn:microsoft.com/office/officeart/2005/8/layout/process1"/>
    <dgm:cxn modelId="{8E3E894E-115B-4E72-AAB4-63A76B004A1A}" type="presParOf" srcId="{DA09EA91-0488-4796-92E4-8D40AB0C02EE}" destId="{AF2110A3-3543-46D8-8D60-D407F9B8F379}"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3E2B48-176A-445A-AB49-5A0F271A487F}" type="doc">
      <dgm:prSet loTypeId="urn:microsoft.com/office/officeart/2005/8/layout/hProcess9" loCatId="process" qsTypeId="urn:microsoft.com/office/officeart/2005/8/quickstyle/simple1" qsCatId="simple" csTypeId="urn:microsoft.com/office/officeart/2005/8/colors/colorful5" csCatId="colorful" phldr="1"/>
      <dgm:spPr/>
    </dgm:pt>
    <dgm:pt modelId="{B95F9F14-7996-486B-8CAE-A9C6EF9B428C}">
      <dgm:prSet phldrT="[Text]"/>
      <dgm:spPr/>
      <dgm:t>
        <a:bodyPr/>
        <a:lstStyle/>
        <a:p>
          <a:r>
            <a:rPr lang="zh-CN" dirty="0" smtClean="0">
              <a:solidFill>
                <a:schemeClr val="tx1"/>
              </a:solidFill>
            </a:rPr>
            <a:t>每周2美元</a:t>
          </a:r>
          <a:endParaRPr lang="zh-CN" dirty="0">
            <a:solidFill>
              <a:schemeClr val="tx1"/>
            </a:solidFill>
          </a:endParaRPr>
        </a:p>
      </dgm:t>
    </dgm:pt>
    <dgm:pt modelId="{FDF620C4-DB73-4F87-BD11-7C77E0EBAA05}" type="parTrans" cxnId="{4BF6A3FD-2AB7-4B32-BB32-C3B951CF8E08}">
      <dgm:prSet/>
      <dgm:spPr/>
      <dgm:t>
        <a:bodyPr/>
        <a:lstStyle/>
        <a:p>
          <a:endParaRPr lang="en-US">
            <a:solidFill>
              <a:schemeClr val="tx1"/>
            </a:solidFill>
          </a:endParaRPr>
        </a:p>
      </dgm:t>
    </dgm:pt>
    <dgm:pt modelId="{F47607AA-1CB5-4D27-9E8C-1FBBD5FA7A71}" type="sibTrans" cxnId="{4BF6A3FD-2AB7-4B32-BB32-C3B951CF8E08}">
      <dgm:prSet/>
      <dgm:spPr/>
      <dgm:t>
        <a:bodyPr/>
        <a:lstStyle/>
        <a:p>
          <a:endParaRPr lang="en-US">
            <a:solidFill>
              <a:schemeClr val="tx1"/>
            </a:solidFill>
          </a:endParaRPr>
        </a:p>
      </dgm:t>
    </dgm:pt>
    <dgm:pt modelId="{A7BC0E80-1F0D-4583-A3D0-161AC0125A34}">
      <dgm:prSet phldrT="[Text]"/>
      <dgm:spPr/>
      <dgm:t>
        <a:bodyPr/>
        <a:lstStyle/>
        <a:p>
          <a:r>
            <a:rPr lang="zh-CN" dirty="0">
              <a:solidFill>
                <a:schemeClr val="tx1"/>
              </a:solidFill>
            </a:rPr>
            <a:t>一年</a:t>
          </a:r>
          <a:r>
            <a:rPr lang="zh-CN" dirty="0" smtClean="0">
              <a:solidFill>
                <a:schemeClr val="tx1"/>
              </a:solidFill>
            </a:rPr>
            <a:t>100</a:t>
          </a:r>
          <a:endParaRPr lang="en-US" altLang="zh-CN" dirty="0" smtClean="0">
            <a:solidFill>
              <a:schemeClr val="tx1"/>
            </a:solidFill>
          </a:endParaRPr>
        </a:p>
        <a:p>
          <a:r>
            <a:rPr lang="zh-CN" dirty="0" smtClean="0">
              <a:solidFill>
                <a:schemeClr val="tx1"/>
              </a:solidFill>
            </a:rPr>
            <a:t>美元</a:t>
          </a:r>
          <a:endParaRPr lang="zh-CN" dirty="0">
            <a:solidFill>
              <a:schemeClr val="tx1"/>
            </a:solidFill>
          </a:endParaRPr>
        </a:p>
      </dgm:t>
    </dgm:pt>
    <dgm:pt modelId="{C3F12313-81AD-4AA3-8D1B-CE3C102093A9}" type="parTrans" cxnId="{67E8648E-3111-4838-ABE9-4D036AE1F9F8}">
      <dgm:prSet/>
      <dgm:spPr/>
      <dgm:t>
        <a:bodyPr/>
        <a:lstStyle/>
        <a:p>
          <a:endParaRPr lang="en-US">
            <a:solidFill>
              <a:schemeClr val="tx1"/>
            </a:solidFill>
          </a:endParaRPr>
        </a:p>
      </dgm:t>
    </dgm:pt>
    <dgm:pt modelId="{EE40AD60-0EFF-4C05-A51E-5AA521CEB5F9}" type="sibTrans" cxnId="{67E8648E-3111-4838-ABE9-4D036AE1F9F8}">
      <dgm:prSet/>
      <dgm:spPr/>
      <dgm:t>
        <a:bodyPr/>
        <a:lstStyle/>
        <a:p>
          <a:endParaRPr lang="en-US">
            <a:solidFill>
              <a:schemeClr val="tx1"/>
            </a:solidFill>
          </a:endParaRPr>
        </a:p>
      </dgm:t>
    </dgm:pt>
    <dgm:pt modelId="{2D478A46-0A4E-4961-8602-0DA369F92A81}">
      <dgm:prSet phldrT="[Text]"/>
      <dgm:spPr/>
      <dgm:t>
        <a:bodyPr/>
        <a:lstStyle/>
        <a:p>
          <a:r>
            <a:rPr lang="zh-CN" dirty="0" smtClean="0">
              <a:solidFill>
                <a:schemeClr val="tx1"/>
              </a:solidFill>
            </a:rPr>
            <a:t>总共300美元</a:t>
          </a:r>
          <a:endParaRPr lang="zh-CN" dirty="0">
            <a:solidFill>
              <a:schemeClr val="tx1"/>
            </a:solidFill>
          </a:endParaRPr>
        </a:p>
      </dgm:t>
    </dgm:pt>
    <dgm:pt modelId="{11B138B2-3F15-469A-9CCA-5249B64F118A}" type="parTrans" cxnId="{8B310D0C-9F13-460C-A137-CBFECC90CEE1}">
      <dgm:prSet/>
      <dgm:spPr/>
      <dgm:t>
        <a:bodyPr/>
        <a:lstStyle/>
        <a:p>
          <a:endParaRPr lang="en-US">
            <a:solidFill>
              <a:schemeClr val="tx1"/>
            </a:solidFill>
          </a:endParaRPr>
        </a:p>
      </dgm:t>
    </dgm:pt>
    <dgm:pt modelId="{096989CD-1F9D-4142-BF4D-C3E6686C8731}" type="sibTrans" cxnId="{8B310D0C-9F13-460C-A137-CBFECC90CEE1}">
      <dgm:prSet/>
      <dgm:spPr/>
      <dgm:t>
        <a:bodyPr/>
        <a:lstStyle/>
        <a:p>
          <a:endParaRPr lang="en-US">
            <a:solidFill>
              <a:schemeClr val="tx1"/>
            </a:solidFill>
          </a:endParaRPr>
        </a:p>
      </dgm:t>
    </dgm:pt>
    <dgm:pt modelId="{4A88AFA1-6F96-46BC-AE61-5E8029FDEE44}" type="pres">
      <dgm:prSet presAssocID="{123E2B48-176A-445A-AB49-5A0F271A487F}" presName="CompostProcess" presStyleCnt="0">
        <dgm:presLayoutVars>
          <dgm:dir/>
          <dgm:resizeHandles val="exact"/>
        </dgm:presLayoutVars>
      </dgm:prSet>
      <dgm:spPr/>
    </dgm:pt>
    <dgm:pt modelId="{10F503BB-4ABE-4341-AB49-DC5B058FE1C2}" type="pres">
      <dgm:prSet presAssocID="{123E2B48-176A-445A-AB49-5A0F271A487F}" presName="arrow" presStyleLbl="bgShp" presStyleIdx="0" presStyleCnt="1"/>
      <dgm:spPr/>
    </dgm:pt>
    <dgm:pt modelId="{2C14B162-E59E-4144-86B1-B8F61097289F}" type="pres">
      <dgm:prSet presAssocID="{123E2B48-176A-445A-AB49-5A0F271A487F}" presName="linearProcess" presStyleCnt="0"/>
      <dgm:spPr/>
    </dgm:pt>
    <dgm:pt modelId="{71B6E89C-F3D2-4D29-9CF7-72B9A61A0F7C}" type="pres">
      <dgm:prSet presAssocID="{B95F9F14-7996-486B-8CAE-A9C6EF9B428C}" presName="textNode" presStyleLbl="node1" presStyleIdx="0" presStyleCnt="3">
        <dgm:presLayoutVars>
          <dgm:bulletEnabled val="1"/>
        </dgm:presLayoutVars>
      </dgm:prSet>
      <dgm:spPr/>
      <dgm:t>
        <a:bodyPr/>
        <a:lstStyle/>
        <a:p>
          <a:endParaRPr lang="en-US"/>
        </a:p>
      </dgm:t>
    </dgm:pt>
    <dgm:pt modelId="{11BF77DB-EB54-4681-BFA3-81554ED022F0}" type="pres">
      <dgm:prSet presAssocID="{F47607AA-1CB5-4D27-9E8C-1FBBD5FA7A71}" presName="sibTrans" presStyleCnt="0"/>
      <dgm:spPr/>
    </dgm:pt>
    <dgm:pt modelId="{B498E256-D15F-4508-9AAA-A5365027AFD5}" type="pres">
      <dgm:prSet presAssocID="{A7BC0E80-1F0D-4583-A3D0-161AC0125A34}" presName="textNode" presStyleLbl="node1" presStyleIdx="1" presStyleCnt="3">
        <dgm:presLayoutVars>
          <dgm:bulletEnabled val="1"/>
        </dgm:presLayoutVars>
      </dgm:prSet>
      <dgm:spPr/>
      <dgm:t>
        <a:bodyPr/>
        <a:lstStyle/>
        <a:p>
          <a:endParaRPr lang="en-US"/>
        </a:p>
      </dgm:t>
    </dgm:pt>
    <dgm:pt modelId="{DAFAE739-2124-4A1F-8AA7-F719CD9FD844}" type="pres">
      <dgm:prSet presAssocID="{EE40AD60-0EFF-4C05-A51E-5AA521CEB5F9}" presName="sibTrans" presStyleCnt="0"/>
      <dgm:spPr/>
    </dgm:pt>
    <dgm:pt modelId="{93E00E2A-B49C-47F8-A8AA-595BB2586A8C}" type="pres">
      <dgm:prSet presAssocID="{2D478A46-0A4E-4961-8602-0DA369F92A81}" presName="textNode" presStyleLbl="node1" presStyleIdx="2" presStyleCnt="3">
        <dgm:presLayoutVars>
          <dgm:bulletEnabled val="1"/>
        </dgm:presLayoutVars>
      </dgm:prSet>
      <dgm:spPr/>
      <dgm:t>
        <a:bodyPr/>
        <a:lstStyle/>
        <a:p>
          <a:endParaRPr lang="en-US"/>
        </a:p>
      </dgm:t>
    </dgm:pt>
  </dgm:ptLst>
  <dgm:cxnLst>
    <dgm:cxn modelId="{F97F502F-DE46-4ED5-BAB4-ED8F7DE3198E}" type="presOf" srcId="{B95F9F14-7996-486B-8CAE-A9C6EF9B428C}" destId="{71B6E89C-F3D2-4D29-9CF7-72B9A61A0F7C}" srcOrd="0" destOrd="0" presId="urn:microsoft.com/office/officeart/2005/8/layout/hProcess9"/>
    <dgm:cxn modelId="{FD2A91D5-B002-4225-BA8B-6DAA338C34C2}" type="presOf" srcId="{123E2B48-176A-445A-AB49-5A0F271A487F}" destId="{4A88AFA1-6F96-46BC-AE61-5E8029FDEE44}" srcOrd="0" destOrd="0" presId="urn:microsoft.com/office/officeart/2005/8/layout/hProcess9"/>
    <dgm:cxn modelId="{3FD818A3-DE60-4824-9077-7EBFEF4E7EED}" type="presOf" srcId="{A7BC0E80-1F0D-4583-A3D0-161AC0125A34}" destId="{B498E256-D15F-4508-9AAA-A5365027AFD5}" srcOrd="0" destOrd="0" presId="urn:microsoft.com/office/officeart/2005/8/layout/hProcess9"/>
    <dgm:cxn modelId="{8B310D0C-9F13-460C-A137-CBFECC90CEE1}" srcId="{123E2B48-176A-445A-AB49-5A0F271A487F}" destId="{2D478A46-0A4E-4961-8602-0DA369F92A81}" srcOrd="2" destOrd="0" parTransId="{11B138B2-3F15-469A-9CCA-5249B64F118A}" sibTransId="{096989CD-1F9D-4142-BF4D-C3E6686C8731}"/>
    <dgm:cxn modelId="{4BF6A3FD-2AB7-4B32-BB32-C3B951CF8E08}" srcId="{123E2B48-176A-445A-AB49-5A0F271A487F}" destId="{B95F9F14-7996-486B-8CAE-A9C6EF9B428C}" srcOrd="0" destOrd="0" parTransId="{FDF620C4-DB73-4F87-BD11-7C77E0EBAA05}" sibTransId="{F47607AA-1CB5-4D27-9E8C-1FBBD5FA7A71}"/>
    <dgm:cxn modelId="{7C35070F-15EA-432A-9E52-1D290BC97A7A}" type="presOf" srcId="{2D478A46-0A4E-4961-8602-0DA369F92A81}" destId="{93E00E2A-B49C-47F8-A8AA-595BB2586A8C}" srcOrd="0" destOrd="0" presId="urn:microsoft.com/office/officeart/2005/8/layout/hProcess9"/>
    <dgm:cxn modelId="{67E8648E-3111-4838-ABE9-4D036AE1F9F8}" srcId="{123E2B48-176A-445A-AB49-5A0F271A487F}" destId="{A7BC0E80-1F0D-4583-A3D0-161AC0125A34}" srcOrd="1" destOrd="0" parTransId="{C3F12313-81AD-4AA3-8D1B-CE3C102093A9}" sibTransId="{EE40AD60-0EFF-4C05-A51E-5AA521CEB5F9}"/>
    <dgm:cxn modelId="{78893C2F-7BAB-4878-A06F-E89DF0499815}" type="presParOf" srcId="{4A88AFA1-6F96-46BC-AE61-5E8029FDEE44}" destId="{10F503BB-4ABE-4341-AB49-DC5B058FE1C2}" srcOrd="0" destOrd="0" presId="urn:microsoft.com/office/officeart/2005/8/layout/hProcess9"/>
    <dgm:cxn modelId="{20EA8C1D-5151-490F-879B-2B02531E135E}" type="presParOf" srcId="{4A88AFA1-6F96-46BC-AE61-5E8029FDEE44}" destId="{2C14B162-E59E-4144-86B1-B8F61097289F}" srcOrd="1" destOrd="0" presId="urn:microsoft.com/office/officeart/2005/8/layout/hProcess9"/>
    <dgm:cxn modelId="{9FA4FFAF-DEC7-48E7-8A6B-2A0DD2A646C8}" type="presParOf" srcId="{2C14B162-E59E-4144-86B1-B8F61097289F}" destId="{71B6E89C-F3D2-4D29-9CF7-72B9A61A0F7C}" srcOrd="0" destOrd="0" presId="urn:microsoft.com/office/officeart/2005/8/layout/hProcess9"/>
    <dgm:cxn modelId="{3E438967-8EAF-4C49-A45A-37E6611C3056}" type="presParOf" srcId="{2C14B162-E59E-4144-86B1-B8F61097289F}" destId="{11BF77DB-EB54-4681-BFA3-81554ED022F0}" srcOrd="1" destOrd="0" presId="urn:microsoft.com/office/officeart/2005/8/layout/hProcess9"/>
    <dgm:cxn modelId="{594C1CC6-DA3C-47C7-B810-0894F5649D81}" type="presParOf" srcId="{2C14B162-E59E-4144-86B1-B8F61097289F}" destId="{B498E256-D15F-4508-9AAA-A5365027AFD5}" srcOrd="2" destOrd="0" presId="urn:microsoft.com/office/officeart/2005/8/layout/hProcess9"/>
    <dgm:cxn modelId="{566C8A7A-08E6-423A-985E-BD0CCE056398}" type="presParOf" srcId="{2C14B162-E59E-4144-86B1-B8F61097289F}" destId="{DAFAE739-2124-4A1F-8AA7-F719CD9FD844}" srcOrd="3" destOrd="0" presId="urn:microsoft.com/office/officeart/2005/8/layout/hProcess9"/>
    <dgm:cxn modelId="{15B3DFA8-B3A9-4580-916D-9798152A5553}" type="presParOf" srcId="{2C14B162-E59E-4144-86B1-B8F61097289F}" destId="{93E00E2A-B49C-47F8-A8AA-595BB2586A8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5DDCE8-ECEE-4CE9-8AB6-010D64D031C5}"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40F02736-D3F7-494E-856A-8693262F4FF7}">
      <dgm:prSet phldrT="[Text]"/>
      <dgm:spPr/>
      <dgm:t>
        <a:bodyPr/>
        <a:lstStyle/>
        <a:p>
          <a:r>
            <a:rPr lang="zh-CN" dirty="0" smtClean="0">
              <a:solidFill>
                <a:schemeClr val="tx1"/>
              </a:solidFill>
            </a:rPr>
            <a:t>100% 会员的参与</a:t>
          </a:r>
          <a:endParaRPr lang="zh-CN" dirty="0">
            <a:solidFill>
              <a:schemeClr val="tx1"/>
            </a:solidFill>
          </a:endParaRPr>
        </a:p>
      </dgm:t>
    </dgm:pt>
    <dgm:pt modelId="{4680F919-B8E8-4D41-8D60-B4D4E6E41CDC}" type="parTrans" cxnId="{3D95741A-36CD-41A8-B4D8-3A40D533AC6C}">
      <dgm:prSet/>
      <dgm:spPr/>
      <dgm:t>
        <a:bodyPr/>
        <a:lstStyle/>
        <a:p>
          <a:endParaRPr lang="en-US">
            <a:solidFill>
              <a:schemeClr val="tx1"/>
            </a:solidFill>
          </a:endParaRPr>
        </a:p>
      </dgm:t>
    </dgm:pt>
    <dgm:pt modelId="{B9DABEB9-078C-43E4-AF1F-1365E07798B0}" type="sibTrans" cxnId="{3D95741A-36CD-41A8-B4D8-3A40D533AC6C}">
      <dgm:prSet/>
      <dgm:spPr/>
      <dgm:t>
        <a:bodyPr/>
        <a:lstStyle/>
        <a:p>
          <a:endParaRPr lang="en-US">
            <a:solidFill>
              <a:schemeClr val="tx1"/>
            </a:solidFill>
          </a:endParaRPr>
        </a:p>
      </dgm:t>
    </dgm:pt>
    <dgm:pt modelId="{952DC6A7-2361-4330-AA17-69CBCAA6D7B3}">
      <dgm:prSet phldrT="[Text]"/>
      <dgm:spPr/>
      <dgm:t>
        <a:bodyPr/>
        <a:lstStyle/>
        <a:p>
          <a:r>
            <a:rPr lang="zh-CN" dirty="0" smtClean="0">
              <a:solidFill>
                <a:schemeClr val="tx1"/>
              </a:solidFill>
            </a:rPr>
            <a:t>100% 会员的参与，至少每名会员100美元</a:t>
          </a:r>
          <a:endParaRPr lang="zh-CN" dirty="0">
            <a:solidFill>
              <a:schemeClr val="tx1"/>
            </a:solidFill>
          </a:endParaRPr>
        </a:p>
      </dgm:t>
    </dgm:pt>
    <dgm:pt modelId="{87B09FAD-1C22-4ADE-A207-EFCEC3701B2E}" type="parTrans" cxnId="{DB7750E9-5E22-4463-979D-6641CF2173B4}">
      <dgm:prSet/>
      <dgm:spPr/>
      <dgm:t>
        <a:bodyPr/>
        <a:lstStyle/>
        <a:p>
          <a:endParaRPr lang="en-US">
            <a:solidFill>
              <a:schemeClr val="tx1"/>
            </a:solidFill>
          </a:endParaRPr>
        </a:p>
      </dgm:t>
    </dgm:pt>
    <dgm:pt modelId="{45B8F8A4-E533-4308-A0EF-00A443F6855C}" type="sibTrans" cxnId="{DB7750E9-5E22-4463-979D-6641CF2173B4}">
      <dgm:prSet/>
      <dgm:spPr/>
      <dgm:t>
        <a:bodyPr/>
        <a:lstStyle/>
        <a:p>
          <a:endParaRPr lang="en-US">
            <a:solidFill>
              <a:schemeClr val="tx1"/>
            </a:solidFill>
          </a:endParaRPr>
        </a:p>
      </dgm:t>
    </dgm:pt>
    <dgm:pt modelId="{85ADC7DC-0469-4D2E-926B-E42E1DE97BEA}">
      <dgm:prSet phldrT="[Text]"/>
      <dgm:spPr/>
      <dgm:t>
        <a:bodyPr/>
        <a:lstStyle/>
        <a:p>
          <a:r>
            <a:rPr lang="zh-CN" dirty="0" smtClean="0">
              <a:solidFill>
                <a:schemeClr val="tx1"/>
              </a:solidFill>
            </a:rPr>
            <a:t>提供分会财务捐赠或举办一项募款活动</a:t>
          </a:r>
          <a:endParaRPr lang="zh-CN" dirty="0">
            <a:solidFill>
              <a:schemeClr val="tx1"/>
            </a:solidFill>
          </a:endParaRPr>
        </a:p>
      </dgm:t>
    </dgm:pt>
    <dgm:pt modelId="{774EC49D-31A6-4EB3-A3F4-3A65143D565C}" type="parTrans" cxnId="{D8C55201-F64A-4624-B068-B258EF0BCEF0}">
      <dgm:prSet/>
      <dgm:spPr/>
      <dgm:t>
        <a:bodyPr/>
        <a:lstStyle/>
        <a:p>
          <a:endParaRPr lang="en-US">
            <a:solidFill>
              <a:schemeClr val="tx1"/>
            </a:solidFill>
          </a:endParaRPr>
        </a:p>
      </dgm:t>
    </dgm:pt>
    <dgm:pt modelId="{094330D5-7FAA-44D3-9F28-F9D9A35C004D}" type="sibTrans" cxnId="{D8C55201-F64A-4624-B068-B258EF0BCEF0}">
      <dgm:prSet/>
      <dgm:spPr/>
      <dgm:t>
        <a:bodyPr/>
        <a:lstStyle/>
        <a:p>
          <a:endParaRPr lang="en-US">
            <a:solidFill>
              <a:schemeClr val="tx1"/>
            </a:solidFill>
          </a:endParaRPr>
        </a:p>
      </dgm:t>
    </dgm:pt>
    <dgm:pt modelId="{720B0E09-BD09-490E-B3E3-2DCA9EFD9A52}">
      <dgm:prSet/>
      <dgm:spPr/>
      <dgm:t>
        <a:bodyPr/>
        <a:lstStyle/>
        <a:p>
          <a:r>
            <a:rPr lang="zh-CN" dirty="0" smtClean="0">
              <a:solidFill>
                <a:schemeClr val="tx1"/>
              </a:solidFill>
            </a:rPr>
            <a:t>成为一个模范分会</a:t>
          </a:r>
          <a:endParaRPr lang="zh-CN" dirty="0">
            <a:solidFill>
              <a:schemeClr val="tx1"/>
            </a:solidFill>
          </a:endParaRPr>
        </a:p>
      </dgm:t>
    </dgm:pt>
    <dgm:pt modelId="{95091ED2-91C8-46FF-9277-657CCE20AAA0}" type="parTrans" cxnId="{A3BD72F5-57E4-4E81-BE3B-67427C9F0263}">
      <dgm:prSet/>
      <dgm:spPr/>
      <dgm:t>
        <a:bodyPr/>
        <a:lstStyle/>
        <a:p>
          <a:endParaRPr lang="en-US">
            <a:solidFill>
              <a:schemeClr val="tx1"/>
            </a:solidFill>
          </a:endParaRPr>
        </a:p>
      </dgm:t>
    </dgm:pt>
    <dgm:pt modelId="{95AC31A8-420F-447C-805A-584CA86ABF1F}" type="sibTrans" cxnId="{A3BD72F5-57E4-4E81-BE3B-67427C9F0263}">
      <dgm:prSet/>
      <dgm:spPr/>
      <dgm:t>
        <a:bodyPr/>
        <a:lstStyle/>
        <a:p>
          <a:endParaRPr lang="en-US">
            <a:solidFill>
              <a:schemeClr val="tx1"/>
            </a:solidFill>
          </a:endParaRPr>
        </a:p>
      </dgm:t>
    </dgm:pt>
    <dgm:pt modelId="{603E13E8-C3FA-43DC-9A19-8D3E01FBE49C}" type="pres">
      <dgm:prSet presAssocID="{765DDCE8-ECEE-4CE9-8AB6-010D64D031C5}" presName="Name0" presStyleCnt="0">
        <dgm:presLayoutVars>
          <dgm:chMax val="7"/>
          <dgm:chPref val="7"/>
          <dgm:dir/>
        </dgm:presLayoutVars>
      </dgm:prSet>
      <dgm:spPr/>
      <dgm:t>
        <a:bodyPr/>
        <a:lstStyle/>
        <a:p>
          <a:endParaRPr lang="en-US"/>
        </a:p>
      </dgm:t>
    </dgm:pt>
    <dgm:pt modelId="{1210B9AC-10B8-4EC9-90CD-CF1EBD24F780}" type="pres">
      <dgm:prSet presAssocID="{765DDCE8-ECEE-4CE9-8AB6-010D64D031C5}" presName="Name1" presStyleCnt="0"/>
      <dgm:spPr/>
    </dgm:pt>
    <dgm:pt modelId="{97F60247-AC6D-43B8-A94F-368A8AE3C9F4}" type="pres">
      <dgm:prSet presAssocID="{765DDCE8-ECEE-4CE9-8AB6-010D64D031C5}" presName="cycle" presStyleCnt="0"/>
      <dgm:spPr/>
    </dgm:pt>
    <dgm:pt modelId="{AECA6B63-77BB-4028-9BF5-A3A6C06D65AD}" type="pres">
      <dgm:prSet presAssocID="{765DDCE8-ECEE-4CE9-8AB6-010D64D031C5}" presName="srcNode" presStyleLbl="node1" presStyleIdx="0" presStyleCnt="4"/>
      <dgm:spPr/>
    </dgm:pt>
    <dgm:pt modelId="{3EC65C4C-14D1-420A-AD82-B2F06447E48E}" type="pres">
      <dgm:prSet presAssocID="{765DDCE8-ECEE-4CE9-8AB6-010D64D031C5}" presName="conn" presStyleLbl="parChTrans1D2" presStyleIdx="0" presStyleCnt="1"/>
      <dgm:spPr/>
      <dgm:t>
        <a:bodyPr/>
        <a:lstStyle/>
        <a:p>
          <a:endParaRPr lang="en-US"/>
        </a:p>
      </dgm:t>
    </dgm:pt>
    <dgm:pt modelId="{8F96C65C-212C-4C30-9EA3-04D5940D98F3}" type="pres">
      <dgm:prSet presAssocID="{765DDCE8-ECEE-4CE9-8AB6-010D64D031C5}" presName="extraNode" presStyleLbl="node1" presStyleIdx="0" presStyleCnt="4"/>
      <dgm:spPr/>
    </dgm:pt>
    <dgm:pt modelId="{01BAD1C1-F62E-4FB6-A479-349489EF6027}" type="pres">
      <dgm:prSet presAssocID="{765DDCE8-ECEE-4CE9-8AB6-010D64D031C5}" presName="dstNode" presStyleLbl="node1" presStyleIdx="0" presStyleCnt="4"/>
      <dgm:spPr/>
    </dgm:pt>
    <dgm:pt modelId="{72E08ED4-14BC-42E1-B9A7-2A9544E9B7EF}" type="pres">
      <dgm:prSet presAssocID="{40F02736-D3F7-494E-856A-8693262F4FF7}" presName="text_1" presStyleLbl="node1" presStyleIdx="0" presStyleCnt="4">
        <dgm:presLayoutVars>
          <dgm:bulletEnabled val="1"/>
        </dgm:presLayoutVars>
      </dgm:prSet>
      <dgm:spPr/>
      <dgm:t>
        <a:bodyPr/>
        <a:lstStyle/>
        <a:p>
          <a:endParaRPr lang="en-US"/>
        </a:p>
      </dgm:t>
    </dgm:pt>
    <dgm:pt modelId="{1D50C701-12CB-4B00-8C31-9F867D42EDE2}" type="pres">
      <dgm:prSet presAssocID="{40F02736-D3F7-494E-856A-8693262F4FF7}" presName="accent_1" presStyleCnt="0"/>
      <dgm:spPr/>
    </dgm:pt>
    <dgm:pt modelId="{6071BEEC-F20F-41C1-88E9-7D7779737515}" type="pres">
      <dgm:prSet presAssocID="{40F02736-D3F7-494E-856A-8693262F4FF7}" presName="accentRepeatNode" presStyleLbl="solidFgAcc1" presStyleIdx="0" presStyleCnt="4"/>
      <dgm:spPr/>
    </dgm:pt>
    <dgm:pt modelId="{C7F9F840-7C54-4634-8594-29D735A7D828}" type="pres">
      <dgm:prSet presAssocID="{952DC6A7-2361-4330-AA17-69CBCAA6D7B3}" presName="text_2" presStyleLbl="node1" presStyleIdx="1" presStyleCnt="4">
        <dgm:presLayoutVars>
          <dgm:bulletEnabled val="1"/>
        </dgm:presLayoutVars>
      </dgm:prSet>
      <dgm:spPr/>
      <dgm:t>
        <a:bodyPr/>
        <a:lstStyle/>
        <a:p>
          <a:endParaRPr lang="en-US"/>
        </a:p>
      </dgm:t>
    </dgm:pt>
    <dgm:pt modelId="{EFDA2C0E-D0CE-481D-9626-9DD1F1801BD3}" type="pres">
      <dgm:prSet presAssocID="{952DC6A7-2361-4330-AA17-69CBCAA6D7B3}" presName="accent_2" presStyleCnt="0"/>
      <dgm:spPr/>
    </dgm:pt>
    <dgm:pt modelId="{2A77B2B8-BDAB-4910-9246-509A4FDCEE5F}" type="pres">
      <dgm:prSet presAssocID="{952DC6A7-2361-4330-AA17-69CBCAA6D7B3}" presName="accentRepeatNode" presStyleLbl="solidFgAcc1" presStyleIdx="1" presStyleCnt="4"/>
      <dgm:spPr/>
    </dgm:pt>
    <dgm:pt modelId="{F1DFD37D-79BD-4A9B-B8D3-498FF874E904}" type="pres">
      <dgm:prSet presAssocID="{85ADC7DC-0469-4D2E-926B-E42E1DE97BEA}" presName="text_3" presStyleLbl="node1" presStyleIdx="2" presStyleCnt="4">
        <dgm:presLayoutVars>
          <dgm:bulletEnabled val="1"/>
        </dgm:presLayoutVars>
      </dgm:prSet>
      <dgm:spPr/>
      <dgm:t>
        <a:bodyPr/>
        <a:lstStyle/>
        <a:p>
          <a:endParaRPr lang="en-US"/>
        </a:p>
      </dgm:t>
    </dgm:pt>
    <dgm:pt modelId="{4FAE8723-D6A8-44FD-947E-5D9C473509D7}" type="pres">
      <dgm:prSet presAssocID="{85ADC7DC-0469-4D2E-926B-E42E1DE97BEA}" presName="accent_3" presStyleCnt="0"/>
      <dgm:spPr/>
    </dgm:pt>
    <dgm:pt modelId="{EFF51B24-7BBD-492D-BFDE-661596C0D13A}" type="pres">
      <dgm:prSet presAssocID="{85ADC7DC-0469-4D2E-926B-E42E1DE97BEA}" presName="accentRepeatNode" presStyleLbl="solidFgAcc1" presStyleIdx="2" presStyleCnt="4"/>
      <dgm:spPr/>
    </dgm:pt>
    <dgm:pt modelId="{1C5964BD-FDEF-46D7-924E-13433BB501C2}" type="pres">
      <dgm:prSet presAssocID="{720B0E09-BD09-490E-B3E3-2DCA9EFD9A52}" presName="text_4" presStyleLbl="node1" presStyleIdx="3" presStyleCnt="4">
        <dgm:presLayoutVars>
          <dgm:bulletEnabled val="1"/>
        </dgm:presLayoutVars>
      </dgm:prSet>
      <dgm:spPr/>
      <dgm:t>
        <a:bodyPr/>
        <a:lstStyle/>
        <a:p>
          <a:endParaRPr lang="en-US"/>
        </a:p>
      </dgm:t>
    </dgm:pt>
    <dgm:pt modelId="{CAFEE2B3-96C4-40CC-88A8-6CDDA32C3784}" type="pres">
      <dgm:prSet presAssocID="{720B0E09-BD09-490E-B3E3-2DCA9EFD9A52}" presName="accent_4" presStyleCnt="0"/>
      <dgm:spPr/>
    </dgm:pt>
    <dgm:pt modelId="{BB573529-54D1-48C4-8288-9ADC53E43CF6}" type="pres">
      <dgm:prSet presAssocID="{720B0E09-BD09-490E-B3E3-2DCA9EFD9A52}" presName="accentRepeatNode" presStyleLbl="solidFgAcc1" presStyleIdx="3" presStyleCnt="4"/>
      <dgm:spPr/>
    </dgm:pt>
  </dgm:ptLst>
  <dgm:cxnLst>
    <dgm:cxn modelId="{DB7750E9-5E22-4463-979D-6641CF2173B4}" srcId="{765DDCE8-ECEE-4CE9-8AB6-010D64D031C5}" destId="{952DC6A7-2361-4330-AA17-69CBCAA6D7B3}" srcOrd="1" destOrd="0" parTransId="{87B09FAD-1C22-4ADE-A207-EFCEC3701B2E}" sibTransId="{45B8F8A4-E533-4308-A0EF-00A443F6855C}"/>
    <dgm:cxn modelId="{78C5313A-7768-49FD-A99B-A7C614F38A9A}" type="presOf" srcId="{765DDCE8-ECEE-4CE9-8AB6-010D64D031C5}" destId="{603E13E8-C3FA-43DC-9A19-8D3E01FBE49C}" srcOrd="0" destOrd="0" presId="urn:microsoft.com/office/officeart/2008/layout/VerticalCurvedList"/>
    <dgm:cxn modelId="{64CD3707-0C6E-4B80-8FFC-7AF30A15705E}" type="presOf" srcId="{40F02736-D3F7-494E-856A-8693262F4FF7}" destId="{72E08ED4-14BC-42E1-B9A7-2A9544E9B7EF}" srcOrd="0" destOrd="0" presId="urn:microsoft.com/office/officeart/2008/layout/VerticalCurvedList"/>
    <dgm:cxn modelId="{D0167108-908F-483B-AC43-424EA6AB3F40}" type="presOf" srcId="{952DC6A7-2361-4330-AA17-69CBCAA6D7B3}" destId="{C7F9F840-7C54-4634-8594-29D735A7D828}" srcOrd="0" destOrd="0" presId="urn:microsoft.com/office/officeart/2008/layout/VerticalCurvedList"/>
    <dgm:cxn modelId="{D8C55201-F64A-4624-B068-B258EF0BCEF0}" srcId="{765DDCE8-ECEE-4CE9-8AB6-010D64D031C5}" destId="{85ADC7DC-0469-4D2E-926B-E42E1DE97BEA}" srcOrd="2" destOrd="0" parTransId="{774EC49D-31A6-4EB3-A3F4-3A65143D565C}" sibTransId="{094330D5-7FAA-44D3-9F28-F9D9A35C004D}"/>
    <dgm:cxn modelId="{AB8E0991-2388-40CD-8EC5-BD77BAC07BF3}" type="presOf" srcId="{720B0E09-BD09-490E-B3E3-2DCA9EFD9A52}" destId="{1C5964BD-FDEF-46D7-924E-13433BB501C2}" srcOrd="0" destOrd="0" presId="urn:microsoft.com/office/officeart/2008/layout/VerticalCurvedList"/>
    <dgm:cxn modelId="{3B427CAC-8E27-4ABF-B8CB-54C0F63C1C2D}" type="presOf" srcId="{B9DABEB9-078C-43E4-AF1F-1365E07798B0}" destId="{3EC65C4C-14D1-420A-AD82-B2F06447E48E}" srcOrd="0" destOrd="0" presId="urn:microsoft.com/office/officeart/2008/layout/VerticalCurvedList"/>
    <dgm:cxn modelId="{A3BD72F5-57E4-4E81-BE3B-67427C9F0263}" srcId="{765DDCE8-ECEE-4CE9-8AB6-010D64D031C5}" destId="{720B0E09-BD09-490E-B3E3-2DCA9EFD9A52}" srcOrd="3" destOrd="0" parTransId="{95091ED2-91C8-46FF-9277-657CCE20AAA0}" sibTransId="{95AC31A8-420F-447C-805A-584CA86ABF1F}"/>
    <dgm:cxn modelId="{3D95741A-36CD-41A8-B4D8-3A40D533AC6C}" srcId="{765DDCE8-ECEE-4CE9-8AB6-010D64D031C5}" destId="{40F02736-D3F7-494E-856A-8693262F4FF7}" srcOrd="0" destOrd="0" parTransId="{4680F919-B8E8-4D41-8D60-B4D4E6E41CDC}" sibTransId="{B9DABEB9-078C-43E4-AF1F-1365E07798B0}"/>
    <dgm:cxn modelId="{8BD87124-66C8-4ABB-A5D2-5975DE6ED0EF}" type="presOf" srcId="{85ADC7DC-0469-4D2E-926B-E42E1DE97BEA}" destId="{F1DFD37D-79BD-4A9B-B8D3-498FF874E904}" srcOrd="0" destOrd="0" presId="urn:microsoft.com/office/officeart/2008/layout/VerticalCurvedList"/>
    <dgm:cxn modelId="{EAC1EA7B-D5DD-4E7D-BFB7-73EE4CDA6CBD}" type="presParOf" srcId="{603E13E8-C3FA-43DC-9A19-8D3E01FBE49C}" destId="{1210B9AC-10B8-4EC9-90CD-CF1EBD24F780}" srcOrd="0" destOrd="0" presId="urn:microsoft.com/office/officeart/2008/layout/VerticalCurvedList"/>
    <dgm:cxn modelId="{4A8AD544-3AC9-4329-A778-3D06FF17BDC4}" type="presParOf" srcId="{1210B9AC-10B8-4EC9-90CD-CF1EBD24F780}" destId="{97F60247-AC6D-43B8-A94F-368A8AE3C9F4}" srcOrd="0" destOrd="0" presId="urn:microsoft.com/office/officeart/2008/layout/VerticalCurvedList"/>
    <dgm:cxn modelId="{5AC0FA03-7800-4AE6-8317-44C2E3FECAD3}" type="presParOf" srcId="{97F60247-AC6D-43B8-A94F-368A8AE3C9F4}" destId="{AECA6B63-77BB-4028-9BF5-A3A6C06D65AD}" srcOrd="0" destOrd="0" presId="urn:microsoft.com/office/officeart/2008/layout/VerticalCurvedList"/>
    <dgm:cxn modelId="{CFEE95D4-5A39-4676-99D5-1E4E4B98D1F7}" type="presParOf" srcId="{97F60247-AC6D-43B8-A94F-368A8AE3C9F4}" destId="{3EC65C4C-14D1-420A-AD82-B2F06447E48E}" srcOrd="1" destOrd="0" presId="urn:microsoft.com/office/officeart/2008/layout/VerticalCurvedList"/>
    <dgm:cxn modelId="{BC1B870E-BAA9-40B2-A5D5-960831011A28}" type="presParOf" srcId="{97F60247-AC6D-43B8-A94F-368A8AE3C9F4}" destId="{8F96C65C-212C-4C30-9EA3-04D5940D98F3}" srcOrd="2" destOrd="0" presId="urn:microsoft.com/office/officeart/2008/layout/VerticalCurvedList"/>
    <dgm:cxn modelId="{D3A535ED-AE9F-4D6A-B6F5-ABA04948C85E}" type="presParOf" srcId="{97F60247-AC6D-43B8-A94F-368A8AE3C9F4}" destId="{01BAD1C1-F62E-4FB6-A479-349489EF6027}" srcOrd="3" destOrd="0" presId="urn:microsoft.com/office/officeart/2008/layout/VerticalCurvedList"/>
    <dgm:cxn modelId="{84D56C66-A109-4FD5-9920-39A99EDCE47B}" type="presParOf" srcId="{1210B9AC-10B8-4EC9-90CD-CF1EBD24F780}" destId="{72E08ED4-14BC-42E1-B9A7-2A9544E9B7EF}" srcOrd="1" destOrd="0" presId="urn:microsoft.com/office/officeart/2008/layout/VerticalCurvedList"/>
    <dgm:cxn modelId="{0D97608E-4B54-4B2B-B44F-9C7BC5EBAC00}" type="presParOf" srcId="{1210B9AC-10B8-4EC9-90CD-CF1EBD24F780}" destId="{1D50C701-12CB-4B00-8C31-9F867D42EDE2}" srcOrd="2" destOrd="0" presId="urn:microsoft.com/office/officeart/2008/layout/VerticalCurvedList"/>
    <dgm:cxn modelId="{4AC45261-424E-43DA-BFD9-931C7BF3D833}" type="presParOf" srcId="{1D50C701-12CB-4B00-8C31-9F867D42EDE2}" destId="{6071BEEC-F20F-41C1-88E9-7D7779737515}" srcOrd="0" destOrd="0" presId="urn:microsoft.com/office/officeart/2008/layout/VerticalCurvedList"/>
    <dgm:cxn modelId="{97BBABEA-A94D-499C-AF82-E0E2D4F1B5C5}" type="presParOf" srcId="{1210B9AC-10B8-4EC9-90CD-CF1EBD24F780}" destId="{C7F9F840-7C54-4634-8594-29D735A7D828}" srcOrd="3" destOrd="0" presId="urn:microsoft.com/office/officeart/2008/layout/VerticalCurvedList"/>
    <dgm:cxn modelId="{83E9BE42-9B11-4059-927C-FD2E4CCF5AEC}" type="presParOf" srcId="{1210B9AC-10B8-4EC9-90CD-CF1EBD24F780}" destId="{EFDA2C0E-D0CE-481D-9626-9DD1F1801BD3}" srcOrd="4" destOrd="0" presId="urn:microsoft.com/office/officeart/2008/layout/VerticalCurvedList"/>
    <dgm:cxn modelId="{DD7F989C-FCEE-4338-A226-2C4335CA9EBB}" type="presParOf" srcId="{EFDA2C0E-D0CE-481D-9626-9DD1F1801BD3}" destId="{2A77B2B8-BDAB-4910-9246-509A4FDCEE5F}" srcOrd="0" destOrd="0" presId="urn:microsoft.com/office/officeart/2008/layout/VerticalCurvedList"/>
    <dgm:cxn modelId="{C01564F0-0F68-49B2-B1EB-7CFD5F6971FA}" type="presParOf" srcId="{1210B9AC-10B8-4EC9-90CD-CF1EBD24F780}" destId="{F1DFD37D-79BD-4A9B-B8D3-498FF874E904}" srcOrd="5" destOrd="0" presId="urn:microsoft.com/office/officeart/2008/layout/VerticalCurvedList"/>
    <dgm:cxn modelId="{1176F5F0-D741-4A7B-83FE-B08706F496C7}" type="presParOf" srcId="{1210B9AC-10B8-4EC9-90CD-CF1EBD24F780}" destId="{4FAE8723-D6A8-44FD-947E-5D9C473509D7}" srcOrd="6" destOrd="0" presId="urn:microsoft.com/office/officeart/2008/layout/VerticalCurvedList"/>
    <dgm:cxn modelId="{075F10FA-0929-4275-B0B4-1A712C130928}" type="presParOf" srcId="{4FAE8723-D6A8-44FD-947E-5D9C473509D7}" destId="{EFF51B24-7BBD-492D-BFDE-661596C0D13A}" srcOrd="0" destOrd="0" presId="urn:microsoft.com/office/officeart/2008/layout/VerticalCurvedList"/>
    <dgm:cxn modelId="{7F906A17-4C82-4627-B7E4-02FD5A8C58FE}" type="presParOf" srcId="{1210B9AC-10B8-4EC9-90CD-CF1EBD24F780}" destId="{1C5964BD-FDEF-46D7-924E-13433BB501C2}" srcOrd="7" destOrd="0" presId="urn:microsoft.com/office/officeart/2008/layout/VerticalCurvedList"/>
    <dgm:cxn modelId="{4AE1849A-EE56-46A3-8717-12A6D81858A7}" type="presParOf" srcId="{1210B9AC-10B8-4EC9-90CD-CF1EBD24F780}" destId="{CAFEE2B3-96C4-40CC-88A8-6CDDA32C3784}" srcOrd="8" destOrd="0" presId="urn:microsoft.com/office/officeart/2008/layout/VerticalCurvedList"/>
    <dgm:cxn modelId="{93A9ED6C-797B-407D-995A-21518A4E5D8B}" type="presParOf" srcId="{CAFEE2B3-96C4-40CC-88A8-6CDDA32C3784}" destId="{BB573529-54D1-48C4-8288-9ADC53E43CF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43E781-81DB-452E-8A0B-41ABB2595CB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8C1713A2-FDFB-4F42-A822-F95276C1ECEF}">
      <dgm:prSet phldrT="[Text]"/>
      <dgm:spPr/>
      <dgm:t>
        <a:bodyPr/>
        <a:lstStyle/>
        <a:p>
          <a:r>
            <a:rPr lang="zh-CN" dirty="0" smtClean="0">
              <a:solidFill>
                <a:schemeClr val="tx1"/>
              </a:solidFill>
            </a:rPr>
            <a:t>自</a:t>
          </a:r>
          <a:r>
            <a:rPr lang="zh-CN" dirty="0" smtClean="0">
              <a:solidFill>
                <a:schemeClr val="tx1"/>
              </a:solidFill>
            </a:rPr>
            <a:t>2017年7月1日起</a:t>
          </a:r>
          <a:r>
            <a:rPr lang="zh-CN" altLang="en-US" dirty="0" smtClean="0">
              <a:solidFill>
                <a:schemeClr val="tx1"/>
              </a:solidFill>
            </a:rPr>
            <a:t>募集</a:t>
          </a:r>
          <a:r>
            <a:rPr lang="zh-CN" dirty="0" smtClean="0">
              <a:solidFill>
                <a:schemeClr val="tx1"/>
              </a:solidFill>
            </a:rPr>
            <a:t>的所有资金都计算在内！</a:t>
          </a:r>
          <a:endParaRPr lang="zh-CN" dirty="0">
            <a:solidFill>
              <a:schemeClr val="tx1"/>
            </a:solidFill>
          </a:endParaRPr>
        </a:p>
      </dgm:t>
    </dgm:pt>
    <dgm:pt modelId="{9D661677-2625-4E83-8C33-9BE62AE96D39}" type="parTrans" cxnId="{C8109FC3-3A03-482D-A2CF-89AB10422C43}">
      <dgm:prSet/>
      <dgm:spPr/>
      <dgm:t>
        <a:bodyPr/>
        <a:lstStyle/>
        <a:p>
          <a:endParaRPr lang="en-US">
            <a:solidFill>
              <a:schemeClr val="tx1"/>
            </a:solidFill>
          </a:endParaRPr>
        </a:p>
      </dgm:t>
    </dgm:pt>
    <dgm:pt modelId="{BC552C01-B490-43CF-8D7D-AA017F94326D}" type="sibTrans" cxnId="{C8109FC3-3A03-482D-A2CF-89AB10422C43}">
      <dgm:prSet/>
      <dgm:spPr/>
      <dgm:t>
        <a:bodyPr/>
        <a:lstStyle/>
        <a:p>
          <a:endParaRPr lang="en-US">
            <a:solidFill>
              <a:schemeClr val="tx1"/>
            </a:solidFill>
          </a:endParaRPr>
        </a:p>
      </dgm:t>
    </dgm:pt>
    <dgm:pt modelId="{F7097EFC-9853-4C14-84FB-B432D188DBE3}">
      <dgm:prSet phldrT="[Text]"/>
      <dgm:spPr/>
      <dgm:t>
        <a:bodyPr/>
        <a:lstStyle/>
        <a:p>
          <a:r>
            <a:rPr lang="zh-CN" dirty="0" smtClean="0">
              <a:solidFill>
                <a:schemeClr val="tx1"/>
              </a:solidFill>
            </a:rPr>
            <a:t>来自所有管道的所有资金都计算在内</a:t>
          </a:r>
          <a:endParaRPr lang="zh-CN" dirty="0">
            <a:solidFill>
              <a:schemeClr val="tx1"/>
            </a:solidFill>
          </a:endParaRPr>
        </a:p>
      </dgm:t>
    </dgm:pt>
    <dgm:pt modelId="{6FF4390C-026B-4229-985B-5F0B7C3D3217}" type="parTrans" cxnId="{B0EF5227-A294-4786-8474-015B96D6C1DD}">
      <dgm:prSet/>
      <dgm:spPr/>
      <dgm:t>
        <a:bodyPr/>
        <a:lstStyle/>
        <a:p>
          <a:endParaRPr lang="en-US">
            <a:solidFill>
              <a:schemeClr val="tx1"/>
            </a:solidFill>
          </a:endParaRPr>
        </a:p>
      </dgm:t>
    </dgm:pt>
    <dgm:pt modelId="{C91B92F5-4886-4CFD-A101-4745374C289B}" type="sibTrans" cxnId="{B0EF5227-A294-4786-8474-015B96D6C1DD}">
      <dgm:prSet/>
      <dgm:spPr/>
      <dgm:t>
        <a:bodyPr/>
        <a:lstStyle/>
        <a:p>
          <a:endParaRPr lang="en-US">
            <a:solidFill>
              <a:schemeClr val="tx1"/>
            </a:solidFill>
          </a:endParaRPr>
        </a:p>
      </dgm:t>
    </dgm:pt>
    <dgm:pt modelId="{E88E2148-B4B0-47F7-ACCF-124A60F952E8}">
      <dgm:prSet phldrT="[Text]"/>
      <dgm:spPr/>
      <dgm:t>
        <a:bodyPr/>
        <a:lstStyle/>
        <a:p>
          <a:r>
            <a:rPr lang="zh-CN" dirty="0" smtClean="0">
              <a:solidFill>
                <a:schemeClr val="tx1"/>
              </a:solidFill>
            </a:rPr>
            <a:t>贵分会可以在2022年6月30日达成目标</a:t>
          </a:r>
          <a:endParaRPr lang="zh-CN" dirty="0">
            <a:solidFill>
              <a:schemeClr val="tx1"/>
            </a:solidFill>
          </a:endParaRPr>
        </a:p>
      </dgm:t>
    </dgm:pt>
    <dgm:pt modelId="{C80B2198-14D5-4A7D-847C-931ED73CDFED}" type="parTrans" cxnId="{85795623-CAC3-4772-925A-63EED5C0473C}">
      <dgm:prSet/>
      <dgm:spPr/>
      <dgm:t>
        <a:bodyPr/>
        <a:lstStyle/>
        <a:p>
          <a:endParaRPr lang="en-US">
            <a:solidFill>
              <a:schemeClr val="tx1"/>
            </a:solidFill>
          </a:endParaRPr>
        </a:p>
      </dgm:t>
    </dgm:pt>
    <dgm:pt modelId="{21766AFE-DE9C-4BB1-AE69-E00FCBA067A9}" type="sibTrans" cxnId="{85795623-CAC3-4772-925A-63EED5C0473C}">
      <dgm:prSet/>
      <dgm:spPr/>
      <dgm:t>
        <a:bodyPr/>
        <a:lstStyle/>
        <a:p>
          <a:endParaRPr lang="en-US">
            <a:solidFill>
              <a:schemeClr val="tx1"/>
            </a:solidFill>
          </a:endParaRPr>
        </a:p>
      </dgm:t>
    </dgm:pt>
    <dgm:pt modelId="{CF561F89-3F39-4CE1-AC3F-9EEA0C1B6DF0}" type="pres">
      <dgm:prSet presAssocID="{C843E781-81DB-452E-8A0B-41ABB2595CBE}" presName="diagram" presStyleCnt="0">
        <dgm:presLayoutVars>
          <dgm:dir/>
          <dgm:resizeHandles val="exact"/>
        </dgm:presLayoutVars>
      </dgm:prSet>
      <dgm:spPr/>
      <dgm:t>
        <a:bodyPr/>
        <a:lstStyle/>
        <a:p>
          <a:endParaRPr lang="en-US"/>
        </a:p>
      </dgm:t>
    </dgm:pt>
    <dgm:pt modelId="{07DB346A-9622-4B78-98B4-4EDD7DC225CB}" type="pres">
      <dgm:prSet presAssocID="{8C1713A2-FDFB-4F42-A822-F95276C1ECEF}" presName="node" presStyleLbl="node1" presStyleIdx="0" presStyleCnt="3">
        <dgm:presLayoutVars>
          <dgm:bulletEnabled val="1"/>
        </dgm:presLayoutVars>
      </dgm:prSet>
      <dgm:spPr/>
      <dgm:t>
        <a:bodyPr/>
        <a:lstStyle/>
        <a:p>
          <a:endParaRPr lang="en-US"/>
        </a:p>
      </dgm:t>
    </dgm:pt>
    <dgm:pt modelId="{477640AF-046C-46D7-880C-83E6884700B7}" type="pres">
      <dgm:prSet presAssocID="{BC552C01-B490-43CF-8D7D-AA017F94326D}" presName="sibTrans" presStyleCnt="0"/>
      <dgm:spPr/>
    </dgm:pt>
    <dgm:pt modelId="{7EA57059-2EEC-4DA4-B39C-6C52DC4026AA}" type="pres">
      <dgm:prSet presAssocID="{F7097EFC-9853-4C14-84FB-B432D188DBE3}" presName="node" presStyleLbl="node1" presStyleIdx="1" presStyleCnt="3">
        <dgm:presLayoutVars>
          <dgm:bulletEnabled val="1"/>
        </dgm:presLayoutVars>
      </dgm:prSet>
      <dgm:spPr/>
      <dgm:t>
        <a:bodyPr/>
        <a:lstStyle/>
        <a:p>
          <a:endParaRPr lang="en-US"/>
        </a:p>
      </dgm:t>
    </dgm:pt>
    <dgm:pt modelId="{5B6AE6DB-73D3-4D3E-83AA-8DAE8F9BC7C7}" type="pres">
      <dgm:prSet presAssocID="{C91B92F5-4886-4CFD-A101-4745374C289B}" presName="sibTrans" presStyleCnt="0"/>
      <dgm:spPr/>
    </dgm:pt>
    <dgm:pt modelId="{453813BD-ED65-43B8-8146-0D27DB7D8790}" type="pres">
      <dgm:prSet presAssocID="{E88E2148-B4B0-47F7-ACCF-124A60F952E8}" presName="node" presStyleLbl="node1" presStyleIdx="2" presStyleCnt="3">
        <dgm:presLayoutVars>
          <dgm:bulletEnabled val="1"/>
        </dgm:presLayoutVars>
      </dgm:prSet>
      <dgm:spPr/>
      <dgm:t>
        <a:bodyPr/>
        <a:lstStyle/>
        <a:p>
          <a:endParaRPr lang="en-US"/>
        </a:p>
      </dgm:t>
    </dgm:pt>
  </dgm:ptLst>
  <dgm:cxnLst>
    <dgm:cxn modelId="{C8109FC3-3A03-482D-A2CF-89AB10422C43}" srcId="{C843E781-81DB-452E-8A0B-41ABB2595CBE}" destId="{8C1713A2-FDFB-4F42-A822-F95276C1ECEF}" srcOrd="0" destOrd="0" parTransId="{9D661677-2625-4E83-8C33-9BE62AE96D39}" sibTransId="{BC552C01-B490-43CF-8D7D-AA017F94326D}"/>
    <dgm:cxn modelId="{2F451D9D-71BF-44F0-932D-E200B97A3570}" type="presOf" srcId="{F7097EFC-9853-4C14-84FB-B432D188DBE3}" destId="{7EA57059-2EEC-4DA4-B39C-6C52DC4026AA}" srcOrd="0" destOrd="0" presId="urn:microsoft.com/office/officeart/2005/8/layout/default"/>
    <dgm:cxn modelId="{43825297-8C33-4BD1-AADA-CCB4D33B2AAE}" type="presOf" srcId="{E88E2148-B4B0-47F7-ACCF-124A60F952E8}" destId="{453813BD-ED65-43B8-8146-0D27DB7D8790}" srcOrd="0" destOrd="0" presId="urn:microsoft.com/office/officeart/2005/8/layout/default"/>
    <dgm:cxn modelId="{6FA816C5-C5EC-490D-BB31-A85FCE881F90}" type="presOf" srcId="{C843E781-81DB-452E-8A0B-41ABB2595CBE}" destId="{CF561F89-3F39-4CE1-AC3F-9EEA0C1B6DF0}" srcOrd="0" destOrd="0" presId="urn:microsoft.com/office/officeart/2005/8/layout/default"/>
    <dgm:cxn modelId="{85795623-CAC3-4772-925A-63EED5C0473C}" srcId="{C843E781-81DB-452E-8A0B-41ABB2595CBE}" destId="{E88E2148-B4B0-47F7-ACCF-124A60F952E8}" srcOrd="2" destOrd="0" parTransId="{C80B2198-14D5-4A7D-847C-931ED73CDFED}" sibTransId="{21766AFE-DE9C-4BB1-AE69-E00FCBA067A9}"/>
    <dgm:cxn modelId="{B0EF5227-A294-4786-8474-015B96D6C1DD}" srcId="{C843E781-81DB-452E-8A0B-41ABB2595CBE}" destId="{F7097EFC-9853-4C14-84FB-B432D188DBE3}" srcOrd="1" destOrd="0" parTransId="{6FF4390C-026B-4229-985B-5F0B7C3D3217}" sibTransId="{C91B92F5-4886-4CFD-A101-4745374C289B}"/>
    <dgm:cxn modelId="{368CB5AF-B9D0-4D56-9789-AC8E3FB2BDD2}" type="presOf" srcId="{8C1713A2-FDFB-4F42-A822-F95276C1ECEF}" destId="{07DB346A-9622-4B78-98B4-4EDD7DC225CB}" srcOrd="0" destOrd="0" presId="urn:microsoft.com/office/officeart/2005/8/layout/default"/>
    <dgm:cxn modelId="{4ABF7F77-8F59-4B85-A5A3-7B0641487194}" type="presParOf" srcId="{CF561F89-3F39-4CE1-AC3F-9EEA0C1B6DF0}" destId="{07DB346A-9622-4B78-98B4-4EDD7DC225CB}" srcOrd="0" destOrd="0" presId="urn:microsoft.com/office/officeart/2005/8/layout/default"/>
    <dgm:cxn modelId="{9CDC18AD-733F-433B-9D28-15E7D4CA1F20}" type="presParOf" srcId="{CF561F89-3F39-4CE1-AC3F-9EEA0C1B6DF0}" destId="{477640AF-046C-46D7-880C-83E6884700B7}" srcOrd="1" destOrd="0" presId="urn:microsoft.com/office/officeart/2005/8/layout/default"/>
    <dgm:cxn modelId="{E08B5145-2716-4009-9EC8-7F092A9BB236}" type="presParOf" srcId="{CF561F89-3F39-4CE1-AC3F-9EEA0C1B6DF0}" destId="{7EA57059-2EEC-4DA4-B39C-6C52DC4026AA}" srcOrd="2" destOrd="0" presId="urn:microsoft.com/office/officeart/2005/8/layout/default"/>
    <dgm:cxn modelId="{EE79E7B7-419C-4086-876D-B61F871950AD}" type="presParOf" srcId="{CF561F89-3F39-4CE1-AC3F-9EEA0C1B6DF0}" destId="{5B6AE6DB-73D3-4D3E-83AA-8DAE8F9BC7C7}" srcOrd="3" destOrd="0" presId="urn:microsoft.com/office/officeart/2005/8/layout/default"/>
    <dgm:cxn modelId="{155F3935-478F-4A55-91F6-EF6860320443}" type="presParOf" srcId="{CF561F89-3F39-4CE1-AC3F-9EEA0C1B6DF0}" destId="{453813BD-ED65-43B8-8146-0D27DB7D879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37B088-1F87-4E87-99FF-C68A74EA7EF1}" type="doc">
      <dgm:prSet loTypeId="urn:microsoft.com/office/officeart/2005/8/layout/chevron1" loCatId="process" qsTypeId="urn:microsoft.com/office/officeart/2005/8/quickstyle/simple1" qsCatId="simple" csTypeId="urn:microsoft.com/office/officeart/2005/8/colors/colorful5" csCatId="colorful" phldr="1"/>
      <dgm:spPr/>
    </dgm:pt>
    <dgm:pt modelId="{685C70C1-1EBC-4CFC-B3CD-4E73E263E371}">
      <dgm:prSet phldrT="[Text]" custT="1"/>
      <dgm:spPr>
        <a:xfrm>
          <a:off x="1741" y="231025"/>
          <a:ext cx="2121470" cy="848588"/>
        </a:xfrm>
      </dgm:spPr>
      <dgm:t>
        <a:bodyPr/>
        <a:lstStyle/>
        <a:p>
          <a:r>
            <a:rPr lang="zh-CN" sz="1800" b="1" dirty="0" smtClean="0">
              <a:solidFill>
                <a:schemeClr val="tx1"/>
              </a:solidFill>
              <a:latin typeface="+mn-lt"/>
              <a:ea typeface="SimSun"/>
              <a:cs typeface="+mn-cs"/>
            </a:rPr>
            <a:t>承诺参与：</a:t>
          </a:r>
          <a:r>
            <a:rPr lang="en-US" altLang="zh-CN" sz="1800" b="1" dirty="0" smtClean="0">
              <a:solidFill>
                <a:schemeClr val="tx1"/>
              </a:solidFill>
              <a:latin typeface="+mn-lt"/>
              <a:ea typeface="SimSun"/>
              <a:cs typeface="+mn-cs"/>
            </a:rPr>
            <a:t/>
          </a:r>
          <a:br>
            <a:rPr lang="en-US" altLang="zh-CN" sz="1800" b="1" dirty="0" smtClean="0">
              <a:solidFill>
                <a:schemeClr val="tx1"/>
              </a:solidFill>
              <a:latin typeface="+mn-lt"/>
              <a:ea typeface="SimSun"/>
              <a:cs typeface="+mn-cs"/>
            </a:rPr>
          </a:br>
          <a:r>
            <a:rPr lang="zh-CN" sz="1800" b="1" dirty="0" smtClean="0">
              <a:solidFill>
                <a:schemeClr val="tx1"/>
              </a:solidFill>
              <a:latin typeface="+mn-lt"/>
              <a:ea typeface="SimSun"/>
              <a:cs typeface="+mn-cs"/>
            </a:rPr>
            <a:t> </a:t>
          </a:r>
          <a:r>
            <a:rPr lang="zh-CN" sz="1800" dirty="0" smtClean="0">
              <a:solidFill>
                <a:schemeClr val="tx1"/>
              </a:solidFill>
              <a:latin typeface="+mn-lt"/>
              <a:ea typeface="SimSun"/>
              <a:cs typeface="+mn-cs"/>
            </a:rPr>
            <a:t>书面和公开表扬</a:t>
          </a:r>
          <a:endParaRPr lang="zh-CN" sz="1800" dirty="0">
            <a:solidFill>
              <a:schemeClr val="tx1"/>
            </a:solidFill>
            <a:latin typeface="+mn-lt"/>
            <a:ea typeface="SimSun"/>
            <a:cs typeface="+mn-cs"/>
          </a:endParaRPr>
        </a:p>
      </dgm:t>
    </dgm:pt>
    <dgm:pt modelId="{61DB1270-24CD-46EF-849B-C283F033DBAA}" type="parTrans" cxnId="{95AB958C-B55F-4A27-82CA-43F9462CB96A}">
      <dgm:prSet/>
      <dgm:spPr/>
      <dgm:t>
        <a:bodyPr/>
        <a:lstStyle/>
        <a:p>
          <a:endParaRPr lang="en-US" sz="1800">
            <a:solidFill>
              <a:schemeClr val="tx1"/>
            </a:solidFill>
            <a:latin typeface="+mn-lt"/>
          </a:endParaRPr>
        </a:p>
      </dgm:t>
    </dgm:pt>
    <dgm:pt modelId="{DF5E1E5E-60D8-4E33-A26B-E2BBD66E8803}" type="sibTrans" cxnId="{95AB958C-B55F-4A27-82CA-43F9462CB96A}">
      <dgm:prSet/>
      <dgm:spPr/>
      <dgm:t>
        <a:bodyPr/>
        <a:lstStyle/>
        <a:p>
          <a:endParaRPr lang="en-US" sz="1800">
            <a:solidFill>
              <a:schemeClr val="tx1"/>
            </a:solidFill>
            <a:latin typeface="+mn-lt"/>
          </a:endParaRPr>
        </a:p>
      </dgm:t>
    </dgm:pt>
    <dgm:pt modelId="{46093782-D224-44B9-A0E1-3C0E5AF24FE8}">
      <dgm:prSet phldrT="[Text]" custT="1"/>
      <dgm:spPr>
        <a:xfrm>
          <a:off x="1911064" y="231025"/>
          <a:ext cx="2121470" cy="848588"/>
        </a:xfrm>
      </dgm:spPr>
      <dgm:t>
        <a:bodyPr/>
        <a:lstStyle/>
        <a:p>
          <a:r>
            <a:rPr lang="zh-CN" sz="1800" b="1" dirty="0" smtClean="0">
              <a:solidFill>
                <a:schemeClr val="tx1"/>
              </a:solidFill>
              <a:latin typeface="+mn-lt"/>
              <a:ea typeface="SimSun"/>
              <a:cs typeface="+mn-cs"/>
            </a:rPr>
            <a:t>达成目标：</a:t>
          </a:r>
          <a:r>
            <a:rPr lang="zh-CN" sz="1800" dirty="0" smtClean="0">
              <a:solidFill>
                <a:schemeClr val="tx1"/>
              </a:solidFill>
              <a:latin typeface="+mn-lt"/>
              <a:ea typeface="SimSun"/>
              <a:cs typeface="+mn-cs"/>
            </a:rPr>
            <a:t>实物表扬</a:t>
          </a:r>
          <a:endParaRPr lang="zh-CN" sz="1800" dirty="0">
            <a:solidFill>
              <a:schemeClr val="tx1"/>
            </a:solidFill>
            <a:latin typeface="+mn-lt"/>
            <a:ea typeface="SimSun"/>
            <a:cs typeface="+mn-cs"/>
          </a:endParaRPr>
        </a:p>
      </dgm:t>
    </dgm:pt>
    <dgm:pt modelId="{75390C53-D94F-4206-9DEF-06FAF84DA68A}" type="parTrans" cxnId="{C95745B5-09BB-46C4-BD49-D5A5F3B0D81E}">
      <dgm:prSet/>
      <dgm:spPr/>
      <dgm:t>
        <a:bodyPr/>
        <a:lstStyle/>
        <a:p>
          <a:endParaRPr lang="en-US" sz="1800">
            <a:solidFill>
              <a:schemeClr val="tx1"/>
            </a:solidFill>
            <a:latin typeface="+mn-lt"/>
          </a:endParaRPr>
        </a:p>
      </dgm:t>
    </dgm:pt>
    <dgm:pt modelId="{9A109727-BF8B-4747-8220-027854B10300}" type="sibTrans" cxnId="{C95745B5-09BB-46C4-BD49-D5A5F3B0D81E}">
      <dgm:prSet/>
      <dgm:spPr/>
      <dgm:t>
        <a:bodyPr/>
        <a:lstStyle/>
        <a:p>
          <a:endParaRPr lang="en-US" sz="1800">
            <a:solidFill>
              <a:schemeClr val="tx1"/>
            </a:solidFill>
            <a:latin typeface="+mn-lt"/>
          </a:endParaRPr>
        </a:p>
      </dgm:t>
    </dgm:pt>
    <dgm:pt modelId="{765B3ABD-7676-4F9E-B583-F72C49D43284}">
      <dgm:prSet phldrT="[Text]" custT="1"/>
      <dgm:spPr>
        <a:xfrm>
          <a:off x="3820388" y="231025"/>
          <a:ext cx="2121470" cy="848588"/>
        </a:xfrm>
      </dgm:spPr>
      <dgm:t>
        <a:bodyPr/>
        <a:lstStyle/>
        <a:p>
          <a:r>
            <a:rPr lang="zh-CN" sz="1800" b="1" dirty="0" smtClean="0">
              <a:solidFill>
                <a:schemeClr val="tx1"/>
              </a:solidFill>
              <a:latin typeface="+mn-lt"/>
              <a:ea typeface="SimSun"/>
              <a:cs typeface="+mn-cs"/>
            </a:rPr>
            <a:t>完成承诺</a:t>
          </a:r>
          <a:r>
            <a:rPr lang="zh-TW" altLang="en-US" sz="1800" b="1" dirty="0" smtClean="0">
              <a:solidFill>
                <a:schemeClr val="tx1"/>
              </a:solidFill>
              <a:latin typeface="+mn-lt"/>
              <a:ea typeface="SimSun"/>
              <a:cs typeface="+mn-cs"/>
            </a:rPr>
            <a:t>或认捐</a:t>
          </a:r>
          <a:r>
            <a:rPr lang="zh-CN" sz="1800" b="1" dirty="0" smtClean="0">
              <a:solidFill>
                <a:schemeClr val="tx1"/>
              </a:solidFill>
              <a:latin typeface="+mn-lt"/>
              <a:ea typeface="SimSun"/>
              <a:cs typeface="+mn-cs"/>
            </a:rPr>
            <a:t>：</a:t>
          </a:r>
          <a:r>
            <a:rPr lang="en-US" altLang="zh-CN" sz="1800" b="1" dirty="0" smtClean="0">
              <a:solidFill>
                <a:schemeClr val="tx1"/>
              </a:solidFill>
              <a:latin typeface="+mn-lt"/>
              <a:ea typeface="SimSun"/>
              <a:cs typeface="+mn-cs"/>
            </a:rPr>
            <a:t/>
          </a:r>
          <a:br>
            <a:rPr lang="en-US" altLang="zh-CN" sz="1800" b="1" dirty="0" smtClean="0">
              <a:solidFill>
                <a:schemeClr val="tx1"/>
              </a:solidFill>
              <a:latin typeface="+mn-lt"/>
              <a:ea typeface="SimSun"/>
              <a:cs typeface="+mn-cs"/>
            </a:rPr>
          </a:br>
          <a:r>
            <a:rPr lang="zh-CN" sz="1800" b="1" dirty="0" smtClean="0">
              <a:solidFill>
                <a:schemeClr val="tx1"/>
              </a:solidFill>
              <a:latin typeface="+mn-lt"/>
              <a:ea typeface="SimSun"/>
              <a:cs typeface="+mn-cs"/>
            </a:rPr>
            <a:t> </a:t>
          </a:r>
          <a:r>
            <a:rPr lang="zh-CN" sz="1800" dirty="0" smtClean="0">
              <a:solidFill>
                <a:schemeClr val="tx1"/>
              </a:solidFill>
              <a:latin typeface="+mn-lt"/>
              <a:ea typeface="SimSun"/>
              <a:cs typeface="+mn-cs"/>
            </a:rPr>
            <a:t>额外的实物和特殊</a:t>
          </a:r>
          <a:r>
            <a:rPr lang="en-US" altLang="zh-CN" sz="1800" dirty="0" smtClean="0">
              <a:solidFill>
                <a:schemeClr val="tx1"/>
              </a:solidFill>
              <a:latin typeface="+mn-lt"/>
              <a:ea typeface="SimSun"/>
              <a:cs typeface="+mn-cs"/>
            </a:rPr>
            <a:t/>
          </a:r>
          <a:br>
            <a:rPr lang="en-US" altLang="zh-CN" sz="1800" dirty="0" smtClean="0">
              <a:solidFill>
                <a:schemeClr val="tx1"/>
              </a:solidFill>
              <a:latin typeface="+mn-lt"/>
              <a:ea typeface="SimSun"/>
              <a:cs typeface="+mn-cs"/>
            </a:rPr>
          </a:br>
          <a:r>
            <a:rPr lang="zh-CN" sz="1800" dirty="0" smtClean="0">
              <a:solidFill>
                <a:schemeClr val="tx1"/>
              </a:solidFill>
              <a:latin typeface="+mn-lt"/>
              <a:ea typeface="SimSun"/>
              <a:cs typeface="+mn-cs"/>
            </a:rPr>
            <a:t>公开表扬</a:t>
          </a:r>
          <a:endParaRPr lang="zh-CN" sz="1800" dirty="0">
            <a:solidFill>
              <a:schemeClr val="tx1"/>
            </a:solidFill>
            <a:latin typeface="+mn-lt"/>
            <a:ea typeface="SimSun"/>
            <a:cs typeface="+mn-cs"/>
          </a:endParaRPr>
        </a:p>
      </dgm:t>
    </dgm:pt>
    <dgm:pt modelId="{0DAA3209-9772-48CD-AB71-94BFA2662981}" type="parTrans" cxnId="{65653860-2A3E-45EA-B04E-E646D08C6E8C}">
      <dgm:prSet/>
      <dgm:spPr/>
      <dgm:t>
        <a:bodyPr/>
        <a:lstStyle/>
        <a:p>
          <a:endParaRPr lang="en-US" sz="1800">
            <a:solidFill>
              <a:schemeClr val="tx1"/>
            </a:solidFill>
            <a:latin typeface="+mn-lt"/>
          </a:endParaRPr>
        </a:p>
      </dgm:t>
    </dgm:pt>
    <dgm:pt modelId="{C5D082C7-2AF4-48E8-821F-37E66C55F69E}" type="sibTrans" cxnId="{65653860-2A3E-45EA-B04E-E646D08C6E8C}">
      <dgm:prSet/>
      <dgm:spPr/>
      <dgm:t>
        <a:bodyPr/>
        <a:lstStyle/>
        <a:p>
          <a:endParaRPr lang="en-US" sz="1800">
            <a:solidFill>
              <a:schemeClr val="tx1"/>
            </a:solidFill>
            <a:latin typeface="+mn-lt"/>
          </a:endParaRPr>
        </a:p>
      </dgm:t>
    </dgm:pt>
    <dgm:pt modelId="{6D60E085-E3F7-4FF7-A89C-F3B0778EF549}" type="pres">
      <dgm:prSet presAssocID="{6A37B088-1F87-4E87-99FF-C68A74EA7EF1}" presName="Name0" presStyleCnt="0">
        <dgm:presLayoutVars>
          <dgm:dir/>
          <dgm:animLvl val="lvl"/>
          <dgm:resizeHandles val="exact"/>
        </dgm:presLayoutVars>
      </dgm:prSet>
      <dgm:spPr/>
    </dgm:pt>
    <dgm:pt modelId="{0F7DB925-DFD7-4B8F-A9B0-845108295A13}" type="pres">
      <dgm:prSet presAssocID="{685C70C1-1EBC-4CFC-B3CD-4E73E263E371}" presName="parTxOnly" presStyleLbl="node1" presStyleIdx="0" presStyleCnt="3">
        <dgm:presLayoutVars>
          <dgm:chMax val="0"/>
          <dgm:chPref val="0"/>
          <dgm:bulletEnabled val="1"/>
        </dgm:presLayoutVars>
      </dgm:prSet>
      <dgm:spPr>
        <a:prstGeom prst="chevron">
          <a:avLst/>
        </a:prstGeom>
      </dgm:spPr>
      <dgm:t>
        <a:bodyPr/>
        <a:lstStyle/>
        <a:p>
          <a:endParaRPr lang="en-US"/>
        </a:p>
      </dgm:t>
    </dgm:pt>
    <dgm:pt modelId="{098AD4CC-4E11-4EB2-8E94-5DADCF58B812}" type="pres">
      <dgm:prSet presAssocID="{DF5E1E5E-60D8-4E33-A26B-E2BBD66E8803}" presName="parTxOnlySpace" presStyleCnt="0"/>
      <dgm:spPr/>
    </dgm:pt>
    <dgm:pt modelId="{2EDF0122-C124-4837-8DB4-109670B93DAE}" type="pres">
      <dgm:prSet presAssocID="{46093782-D224-44B9-A0E1-3C0E5AF24FE8}" presName="parTxOnly" presStyleLbl="node1" presStyleIdx="1" presStyleCnt="3">
        <dgm:presLayoutVars>
          <dgm:chMax val="0"/>
          <dgm:chPref val="0"/>
          <dgm:bulletEnabled val="1"/>
        </dgm:presLayoutVars>
      </dgm:prSet>
      <dgm:spPr>
        <a:prstGeom prst="chevron">
          <a:avLst/>
        </a:prstGeom>
      </dgm:spPr>
      <dgm:t>
        <a:bodyPr/>
        <a:lstStyle/>
        <a:p>
          <a:endParaRPr lang="en-US"/>
        </a:p>
      </dgm:t>
    </dgm:pt>
    <dgm:pt modelId="{D5BB5DAB-2B52-4F69-9F1A-F77FD47EAB82}" type="pres">
      <dgm:prSet presAssocID="{9A109727-BF8B-4747-8220-027854B10300}" presName="parTxOnlySpace" presStyleCnt="0"/>
      <dgm:spPr/>
    </dgm:pt>
    <dgm:pt modelId="{3DCC3077-66E2-4173-82F7-6DEB7FFB0974}" type="pres">
      <dgm:prSet presAssocID="{765B3ABD-7676-4F9E-B583-F72C49D43284}" presName="parTxOnly" presStyleLbl="node1" presStyleIdx="2" presStyleCnt="3">
        <dgm:presLayoutVars>
          <dgm:chMax val="0"/>
          <dgm:chPref val="0"/>
          <dgm:bulletEnabled val="1"/>
        </dgm:presLayoutVars>
      </dgm:prSet>
      <dgm:spPr>
        <a:prstGeom prst="chevron">
          <a:avLst/>
        </a:prstGeom>
      </dgm:spPr>
      <dgm:t>
        <a:bodyPr/>
        <a:lstStyle/>
        <a:p>
          <a:endParaRPr lang="en-US"/>
        </a:p>
      </dgm:t>
    </dgm:pt>
  </dgm:ptLst>
  <dgm:cxnLst>
    <dgm:cxn modelId="{EF805322-F759-4916-BF22-2488E18A3E32}" type="presOf" srcId="{46093782-D224-44B9-A0E1-3C0E5AF24FE8}" destId="{2EDF0122-C124-4837-8DB4-109670B93DAE}" srcOrd="0" destOrd="0" presId="urn:microsoft.com/office/officeart/2005/8/layout/chevron1"/>
    <dgm:cxn modelId="{71666EED-9476-41C3-8216-531883A9028E}" type="presOf" srcId="{765B3ABD-7676-4F9E-B583-F72C49D43284}" destId="{3DCC3077-66E2-4173-82F7-6DEB7FFB0974}" srcOrd="0" destOrd="0" presId="urn:microsoft.com/office/officeart/2005/8/layout/chevron1"/>
    <dgm:cxn modelId="{95AB958C-B55F-4A27-82CA-43F9462CB96A}" srcId="{6A37B088-1F87-4E87-99FF-C68A74EA7EF1}" destId="{685C70C1-1EBC-4CFC-B3CD-4E73E263E371}" srcOrd="0" destOrd="0" parTransId="{61DB1270-24CD-46EF-849B-C283F033DBAA}" sibTransId="{DF5E1E5E-60D8-4E33-A26B-E2BBD66E8803}"/>
    <dgm:cxn modelId="{65653860-2A3E-45EA-B04E-E646D08C6E8C}" srcId="{6A37B088-1F87-4E87-99FF-C68A74EA7EF1}" destId="{765B3ABD-7676-4F9E-B583-F72C49D43284}" srcOrd="2" destOrd="0" parTransId="{0DAA3209-9772-48CD-AB71-94BFA2662981}" sibTransId="{C5D082C7-2AF4-48E8-821F-37E66C55F69E}"/>
    <dgm:cxn modelId="{0D1F3EF7-04EC-4370-9B90-D0E8927B7A4F}" type="presOf" srcId="{6A37B088-1F87-4E87-99FF-C68A74EA7EF1}" destId="{6D60E085-E3F7-4FF7-A89C-F3B0778EF549}" srcOrd="0" destOrd="0" presId="urn:microsoft.com/office/officeart/2005/8/layout/chevron1"/>
    <dgm:cxn modelId="{D7B5F35B-F218-4733-8DCA-9E2B27E1AB60}" type="presOf" srcId="{685C70C1-1EBC-4CFC-B3CD-4E73E263E371}" destId="{0F7DB925-DFD7-4B8F-A9B0-845108295A13}" srcOrd="0" destOrd="0" presId="urn:microsoft.com/office/officeart/2005/8/layout/chevron1"/>
    <dgm:cxn modelId="{C95745B5-09BB-46C4-BD49-D5A5F3B0D81E}" srcId="{6A37B088-1F87-4E87-99FF-C68A74EA7EF1}" destId="{46093782-D224-44B9-A0E1-3C0E5AF24FE8}" srcOrd="1" destOrd="0" parTransId="{75390C53-D94F-4206-9DEF-06FAF84DA68A}" sibTransId="{9A109727-BF8B-4747-8220-027854B10300}"/>
    <dgm:cxn modelId="{AC581E22-F16F-4256-A767-DB55394F32B5}" type="presParOf" srcId="{6D60E085-E3F7-4FF7-A89C-F3B0778EF549}" destId="{0F7DB925-DFD7-4B8F-A9B0-845108295A13}" srcOrd="0" destOrd="0" presId="urn:microsoft.com/office/officeart/2005/8/layout/chevron1"/>
    <dgm:cxn modelId="{A14F5993-B00F-44C7-B487-68FCE03C6F0C}" type="presParOf" srcId="{6D60E085-E3F7-4FF7-A89C-F3B0778EF549}" destId="{098AD4CC-4E11-4EB2-8E94-5DADCF58B812}" srcOrd="1" destOrd="0" presId="urn:microsoft.com/office/officeart/2005/8/layout/chevron1"/>
    <dgm:cxn modelId="{EF082D20-4428-41C8-9DE6-C9963D3F4DD8}" type="presParOf" srcId="{6D60E085-E3F7-4FF7-A89C-F3B0778EF549}" destId="{2EDF0122-C124-4837-8DB4-109670B93DAE}" srcOrd="2" destOrd="0" presId="urn:microsoft.com/office/officeart/2005/8/layout/chevron1"/>
    <dgm:cxn modelId="{4D9AB440-A249-472B-97D1-7E6A399E7C5A}" type="presParOf" srcId="{6D60E085-E3F7-4FF7-A89C-F3B0778EF549}" destId="{D5BB5DAB-2B52-4F69-9F1A-F77FD47EAB82}" srcOrd="3" destOrd="0" presId="urn:microsoft.com/office/officeart/2005/8/layout/chevron1"/>
    <dgm:cxn modelId="{06129F8E-5221-4B66-9DA1-5F1209FE3A30}" type="presParOf" srcId="{6D60E085-E3F7-4FF7-A89C-F3B0778EF549}" destId="{3DCC3077-66E2-4173-82F7-6DEB7FFB097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4E5841-334E-46E8-9035-F72B78F87E8A}"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74F117AE-5565-494A-AD85-D0A2B5D7099C}">
      <dgm:prSet phldrT="[Text]" custT="1"/>
      <dgm:spPr/>
      <dgm:t>
        <a:bodyPr/>
        <a:lstStyle/>
        <a:p>
          <a:r>
            <a:rPr lang="zh-CN" sz="2100" b="0" dirty="0" smtClean="0"/>
            <a:t>募款</a:t>
          </a:r>
          <a:r>
            <a:rPr lang="en-US" altLang="zh-CN" sz="2100" b="0" dirty="0" smtClean="0"/>
            <a:t/>
          </a:r>
          <a:br>
            <a:rPr lang="en-US" altLang="zh-CN" sz="2100" b="0" dirty="0" smtClean="0"/>
          </a:br>
          <a:r>
            <a:rPr lang="zh-CN" sz="2100" b="0" dirty="0" smtClean="0"/>
            <a:t>主席</a:t>
          </a:r>
          <a:endParaRPr lang="zh-CN" sz="2100" b="0" dirty="0"/>
        </a:p>
      </dgm:t>
    </dgm:pt>
    <dgm:pt modelId="{854413D4-3973-4506-90E1-9612395CA4E2}" type="parTrans" cxnId="{A8DF925C-55E8-4A04-8E23-92B69BBA9BE5}">
      <dgm:prSet/>
      <dgm:spPr/>
      <dgm:t>
        <a:bodyPr/>
        <a:lstStyle/>
        <a:p>
          <a:endParaRPr lang="en-US" sz="2100" b="0"/>
        </a:p>
      </dgm:t>
    </dgm:pt>
    <dgm:pt modelId="{21B1F696-7897-44FC-AFDA-6C91983A61D6}" type="sibTrans" cxnId="{A8DF925C-55E8-4A04-8E23-92B69BBA9BE5}">
      <dgm:prSet/>
      <dgm:spPr/>
      <dgm:t>
        <a:bodyPr/>
        <a:lstStyle/>
        <a:p>
          <a:endParaRPr lang="en-US" sz="2100" b="0"/>
        </a:p>
      </dgm:t>
    </dgm:pt>
    <dgm:pt modelId="{A5FD033F-8D00-488D-8EB2-9C7C5AB85386}">
      <dgm:prSet phldrT="[Text]" custT="1"/>
      <dgm:spPr/>
      <dgm:t>
        <a:bodyPr/>
        <a:lstStyle/>
        <a:p>
          <a:r>
            <a:rPr lang="zh-CN" sz="2100" b="0" dirty="0" smtClean="0"/>
            <a:t>募款</a:t>
          </a:r>
          <a:r>
            <a:rPr lang="en-US" altLang="zh-CN" sz="2100" b="0" dirty="0" smtClean="0"/>
            <a:t/>
          </a:r>
          <a:br>
            <a:rPr lang="en-US" altLang="zh-CN" sz="2100" b="0" dirty="0" smtClean="0"/>
          </a:br>
          <a:r>
            <a:rPr lang="zh-CN" sz="2100" b="0" dirty="0" smtClean="0"/>
            <a:t>秘书或</a:t>
          </a:r>
          <a:r>
            <a:rPr lang="en-US" altLang="zh-CN" sz="2100" b="0" dirty="0" smtClean="0"/>
            <a:t/>
          </a:r>
          <a:br>
            <a:rPr lang="en-US" altLang="zh-CN" sz="2100" b="0" dirty="0" smtClean="0"/>
          </a:br>
          <a:r>
            <a:rPr lang="zh-CN" sz="2100" b="0" dirty="0" smtClean="0"/>
            <a:t>财务</a:t>
          </a:r>
          <a:endParaRPr lang="zh-CN" sz="2100" b="0" dirty="0"/>
        </a:p>
      </dgm:t>
    </dgm:pt>
    <dgm:pt modelId="{070D5E65-3017-4600-AB12-2F1DC7B99A4E}" type="parTrans" cxnId="{53E949B0-42CB-4DF1-8746-8CE1185090CE}">
      <dgm:prSet/>
      <dgm:spPr/>
      <dgm:t>
        <a:bodyPr/>
        <a:lstStyle/>
        <a:p>
          <a:endParaRPr lang="en-US" sz="2100" b="0"/>
        </a:p>
      </dgm:t>
    </dgm:pt>
    <dgm:pt modelId="{D157D6C0-A37C-4C44-91CB-0FAF6693593B}" type="sibTrans" cxnId="{53E949B0-42CB-4DF1-8746-8CE1185090CE}">
      <dgm:prSet/>
      <dgm:spPr/>
      <dgm:t>
        <a:bodyPr/>
        <a:lstStyle/>
        <a:p>
          <a:endParaRPr lang="en-US" sz="2100" b="0"/>
        </a:p>
      </dgm:t>
    </dgm:pt>
    <dgm:pt modelId="{66C6826D-ADDC-487A-9E78-C492C9FA4E74}">
      <dgm:prSet phldrT="[Text]" custT="1"/>
      <dgm:spPr/>
      <dgm:t>
        <a:bodyPr/>
        <a:lstStyle/>
        <a:p>
          <a:r>
            <a:rPr lang="zh-CN" sz="2100" b="0" dirty="0" smtClean="0"/>
            <a:t>会员</a:t>
          </a:r>
          <a:r>
            <a:rPr lang="en-US" altLang="zh-CN" sz="2100" b="0" dirty="0" smtClean="0"/>
            <a:t/>
          </a:r>
          <a:br>
            <a:rPr lang="en-US" altLang="zh-CN" sz="2100" b="0" dirty="0" smtClean="0"/>
          </a:br>
          <a:r>
            <a:rPr lang="zh-CN" sz="2100" b="0" dirty="0" smtClean="0"/>
            <a:t>募款</a:t>
          </a:r>
          <a:r>
            <a:rPr lang="en-US" altLang="zh-CN" sz="2100" b="0" dirty="0" smtClean="0"/>
            <a:t/>
          </a:r>
          <a:br>
            <a:rPr lang="en-US" altLang="zh-CN" sz="2100" b="0" dirty="0" smtClean="0"/>
          </a:br>
          <a:r>
            <a:rPr lang="zh-CN" sz="2100" b="0" dirty="0" smtClean="0"/>
            <a:t>负责人</a:t>
          </a:r>
          <a:endParaRPr lang="zh-CN" sz="2100" b="0" dirty="0"/>
        </a:p>
      </dgm:t>
    </dgm:pt>
    <dgm:pt modelId="{2F0F11A5-9AE7-4862-9620-FC5123D1DA6F}" type="parTrans" cxnId="{42831985-BFF4-4B07-91FC-F411392F6857}">
      <dgm:prSet/>
      <dgm:spPr/>
      <dgm:t>
        <a:bodyPr/>
        <a:lstStyle/>
        <a:p>
          <a:endParaRPr lang="en-US" sz="2100" b="0"/>
        </a:p>
      </dgm:t>
    </dgm:pt>
    <dgm:pt modelId="{E1FD266C-05F9-4C76-B893-B174422DC3FF}" type="sibTrans" cxnId="{42831985-BFF4-4B07-91FC-F411392F6857}">
      <dgm:prSet/>
      <dgm:spPr/>
      <dgm:t>
        <a:bodyPr/>
        <a:lstStyle/>
        <a:p>
          <a:endParaRPr lang="en-US" sz="2100" b="0"/>
        </a:p>
      </dgm:t>
    </dgm:pt>
    <dgm:pt modelId="{F34E199F-709E-479A-8218-A83C0FD0AB8F}">
      <dgm:prSet phldrT="[Text]" custT="1"/>
      <dgm:spPr/>
      <dgm:t>
        <a:bodyPr/>
        <a:lstStyle/>
        <a:p>
          <a:r>
            <a:rPr lang="zh-CN" sz="2100" b="0" dirty="0" smtClean="0"/>
            <a:t>非会员</a:t>
          </a:r>
          <a:r>
            <a:rPr lang="en-US" altLang="zh-CN" sz="2100" b="0" dirty="0" smtClean="0"/>
            <a:t/>
          </a:r>
          <a:br>
            <a:rPr lang="en-US" altLang="zh-CN" sz="2100" b="0" dirty="0" smtClean="0"/>
          </a:br>
          <a:r>
            <a:rPr lang="zh-CN" sz="2100" b="0" dirty="0" smtClean="0"/>
            <a:t>募款</a:t>
          </a:r>
          <a:r>
            <a:rPr lang="en-US" altLang="zh-CN" sz="2100" b="0" dirty="0" smtClean="0"/>
            <a:t/>
          </a:r>
          <a:br>
            <a:rPr lang="en-US" altLang="zh-CN" sz="2100" b="0" dirty="0" smtClean="0"/>
          </a:br>
          <a:r>
            <a:rPr lang="zh-CN" sz="2100" b="0" dirty="0" smtClean="0"/>
            <a:t>负责人</a:t>
          </a:r>
          <a:endParaRPr lang="zh-CN" sz="2100" b="0" dirty="0"/>
        </a:p>
      </dgm:t>
    </dgm:pt>
    <dgm:pt modelId="{22DC8398-2838-4051-BE47-AE8CC651FBCE}" type="parTrans" cxnId="{C5FC56A3-ED33-4161-B15A-17A80E47587C}">
      <dgm:prSet/>
      <dgm:spPr/>
      <dgm:t>
        <a:bodyPr/>
        <a:lstStyle/>
        <a:p>
          <a:endParaRPr lang="en-US" sz="2100" b="0"/>
        </a:p>
      </dgm:t>
    </dgm:pt>
    <dgm:pt modelId="{EADC3A0B-3334-4A9E-B2DD-B2CA44C4A0B9}" type="sibTrans" cxnId="{C5FC56A3-ED33-4161-B15A-17A80E47587C}">
      <dgm:prSet/>
      <dgm:spPr/>
      <dgm:t>
        <a:bodyPr/>
        <a:lstStyle/>
        <a:p>
          <a:endParaRPr lang="en-US" sz="2100" b="0"/>
        </a:p>
      </dgm:t>
    </dgm:pt>
    <dgm:pt modelId="{A1C224F8-9DE0-4BDB-B35A-D1E8358FD549}">
      <dgm:prSet custT="1"/>
      <dgm:spPr/>
      <dgm:t>
        <a:bodyPr/>
        <a:lstStyle/>
        <a:p>
          <a:r>
            <a:rPr lang="zh-CN" sz="2100" b="0" dirty="0" smtClean="0"/>
            <a:t>募款活动</a:t>
          </a:r>
          <a:r>
            <a:rPr lang="en-US" altLang="zh-CN" sz="2100" b="0" dirty="0" smtClean="0"/>
            <a:t/>
          </a:r>
          <a:br>
            <a:rPr lang="en-US" altLang="zh-CN" sz="2100" b="0" dirty="0" smtClean="0"/>
          </a:br>
          <a:r>
            <a:rPr lang="zh-CN" sz="2100" b="0" dirty="0" smtClean="0"/>
            <a:t>负责人</a:t>
          </a:r>
          <a:endParaRPr lang="zh-CN" sz="2100" b="0" dirty="0"/>
        </a:p>
      </dgm:t>
    </dgm:pt>
    <dgm:pt modelId="{29DB6358-5C90-457B-A483-A6253A9666C5}" type="parTrans" cxnId="{646D9806-D812-43CF-BBC1-1E8649A92F2B}">
      <dgm:prSet/>
      <dgm:spPr/>
      <dgm:t>
        <a:bodyPr/>
        <a:lstStyle/>
        <a:p>
          <a:endParaRPr lang="en-US" sz="2100" b="0"/>
        </a:p>
      </dgm:t>
    </dgm:pt>
    <dgm:pt modelId="{44E7585E-56FA-400B-A6BE-6DE8251D7D3A}" type="sibTrans" cxnId="{646D9806-D812-43CF-BBC1-1E8649A92F2B}">
      <dgm:prSet/>
      <dgm:spPr/>
      <dgm:t>
        <a:bodyPr/>
        <a:lstStyle/>
        <a:p>
          <a:endParaRPr lang="en-US" sz="2100" b="0"/>
        </a:p>
      </dgm:t>
    </dgm:pt>
    <dgm:pt modelId="{A4AE6500-13E7-4E31-A19B-22B83070C0A9}" type="pres">
      <dgm:prSet presAssocID="{E04E5841-334E-46E8-9035-F72B78F87E8A}" presName="Name0" presStyleCnt="0">
        <dgm:presLayoutVars>
          <dgm:dir/>
          <dgm:resizeHandles val="exact"/>
        </dgm:presLayoutVars>
      </dgm:prSet>
      <dgm:spPr/>
      <dgm:t>
        <a:bodyPr/>
        <a:lstStyle/>
        <a:p>
          <a:endParaRPr lang="en-US"/>
        </a:p>
      </dgm:t>
    </dgm:pt>
    <dgm:pt modelId="{9AB8CDBF-302F-4BC9-85DB-EE8D0E337404}" type="pres">
      <dgm:prSet presAssocID="{74F117AE-5565-494A-AD85-D0A2B5D7099C}" presName="Name5" presStyleLbl="vennNode1" presStyleIdx="0" presStyleCnt="5">
        <dgm:presLayoutVars>
          <dgm:bulletEnabled val="1"/>
        </dgm:presLayoutVars>
      </dgm:prSet>
      <dgm:spPr/>
      <dgm:t>
        <a:bodyPr/>
        <a:lstStyle/>
        <a:p>
          <a:endParaRPr lang="en-US"/>
        </a:p>
      </dgm:t>
    </dgm:pt>
    <dgm:pt modelId="{6AD25F7E-B796-45C6-86BD-237C333B956E}" type="pres">
      <dgm:prSet presAssocID="{21B1F696-7897-44FC-AFDA-6C91983A61D6}" presName="space" presStyleCnt="0"/>
      <dgm:spPr/>
    </dgm:pt>
    <dgm:pt modelId="{AC92DFAA-80E7-48F5-819D-5364C4F7F72D}" type="pres">
      <dgm:prSet presAssocID="{A5FD033F-8D00-488D-8EB2-9C7C5AB85386}" presName="Name5" presStyleLbl="vennNode1" presStyleIdx="1" presStyleCnt="5">
        <dgm:presLayoutVars>
          <dgm:bulletEnabled val="1"/>
        </dgm:presLayoutVars>
      </dgm:prSet>
      <dgm:spPr/>
      <dgm:t>
        <a:bodyPr/>
        <a:lstStyle/>
        <a:p>
          <a:endParaRPr lang="en-US"/>
        </a:p>
      </dgm:t>
    </dgm:pt>
    <dgm:pt modelId="{99DFC8BC-F6BB-4A0F-AB09-A2F1A77FD6C3}" type="pres">
      <dgm:prSet presAssocID="{D157D6C0-A37C-4C44-91CB-0FAF6693593B}" presName="space" presStyleCnt="0"/>
      <dgm:spPr/>
    </dgm:pt>
    <dgm:pt modelId="{6ACAE595-57D4-4BF9-A546-9C47583308A5}" type="pres">
      <dgm:prSet presAssocID="{66C6826D-ADDC-487A-9E78-C492C9FA4E74}" presName="Name5" presStyleLbl="vennNode1" presStyleIdx="2" presStyleCnt="5">
        <dgm:presLayoutVars>
          <dgm:bulletEnabled val="1"/>
        </dgm:presLayoutVars>
      </dgm:prSet>
      <dgm:spPr/>
      <dgm:t>
        <a:bodyPr/>
        <a:lstStyle/>
        <a:p>
          <a:endParaRPr lang="en-US"/>
        </a:p>
      </dgm:t>
    </dgm:pt>
    <dgm:pt modelId="{927B51C2-7C4B-4B3A-A523-4DE703076865}" type="pres">
      <dgm:prSet presAssocID="{E1FD266C-05F9-4C76-B893-B174422DC3FF}" presName="space" presStyleCnt="0"/>
      <dgm:spPr/>
    </dgm:pt>
    <dgm:pt modelId="{5453CEDE-F2FE-41A1-B924-69CB77D38A7B}" type="pres">
      <dgm:prSet presAssocID="{F34E199F-709E-479A-8218-A83C0FD0AB8F}" presName="Name5" presStyleLbl="vennNode1" presStyleIdx="3" presStyleCnt="5">
        <dgm:presLayoutVars>
          <dgm:bulletEnabled val="1"/>
        </dgm:presLayoutVars>
      </dgm:prSet>
      <dgm:spPr/>
      <dgm:t>
        <a:bodyPr/>
        <a:lstStyle/>
        <a:p>
          <a:endParaRPr lang="en-US"/>
        </a:p>
      </dgm:t>
    </dgm:pt>
    <dgm:pt modelId="{837D95D4-1B41-4F84-877D-BF3C672F1EA9}" type="pres">
      <dgm:prSet presAssocID="{EADC3A0B-3334-4A9E-B2DD-B2CA44C4A0B9}" presName="space" presStyleCnt="0"/>
      <dgm:spPr/>
    </dgm:pt>
    <dgm:pt modelId="{73AA6133-3CD8-4DAB-955C-4C6E7C44B6D8}" type="pres">
      <dgm:prSet presAssocID="{A1C224F8-9DE0-4BDB-B35A-D1E8358FD549}" presName="Name5" presStyleLbl="vennNode1" presStyleIdx="4" presStyleCnt="5">
        <dgm:presLayoutVars>
          <dgm:bulletEnabled val="1"/>
        </dgm:presLayoutVars>
      </dgm:prSet>
      <dgm:spPr/>
      <dgm:t>
        <a:bodyPr/>
        <a:lstStyle/>
        <a:p>
          <a:endParaRPr lang="en-US"/>
        </a:p>
      </dgm:t>
    </dgm:pt>
  </dgm:ptLst>
  <dgm:cxnLst>
    <dgm:cxn modelId="{ABB5E5DA-5745-4FCC-845F-BB8E548000BB}" type="presOf" srcId="{66C6826D-ADDC-487A-9E78-C492C9FA4E74}" destId="{6ACAE595-57D4-4BF9-A546-9C47583308A5}" srcOrd="0" destOrd="0" presId="urn:microsoft.com/office/officeart/2005/8/layout/venn3"/>
    <dgm:cxn modelId="{EEE95152-53A2-40A6-80FA-20EA86B3C5A6}" type="presOf" srcId="{A5FD033F-8D00-488D-8EB2-9C7C5AB85386}" destId="{AC92DFAA-80E7-48F5-819D-5364C4F7F72D}" srcOrd="0" destOrd="0" presId="urn:microsoft.com/office/officeart/2005/8/layout/venn3"/>
    <dgm:cxn modelId="{C5FC56A3-ED33-4161-B15A-17A80E47587C}" srcId="{E04E5841-334E-46E8-9035-F72B78F87E8A}" destId="{F34E199F-709E-479A-8218-A83C0FD0AB8F}" srcOrd="3" destOrd="0" parTransId="{22DC8398-2838-4051-BE47-AE8CC651FBCE}" sibTransId="{EADC3A0B-3334-4A9E-B2DD-B2CA44C4A0B9}"/>
    <dgm:cxn modelId="{646D9806-D812-43CF-BBC1-1E8649A92F2B}" srcId="{E04E5841-334E-46E8-9035-F72B78F87E8A}" destId="{A1C224F8-9DE0-4BDB-B35A-D1E8358FD549}" srcOrd="4" destOrd="0" parTransId="{29DB6358-5C90-457B-A483-A6253A9666C5}" sibTransId="{44E7585E-56FA-400B-A6BE-6DE8251D7D3A}"/>
    <dgm:cxn modelId="{98E51544-1D0E-45D9-A8C3-42FD1D180999}" type="presOf" srcId="{F34E199F-709E-479A-8218-A83C0FD0AB8F}" destId="{5453CEDE-F2FE-41A1-B924-69CB77D38A7B}" srcOrd="0" destOrd="0" presId="urn:microsoft.com/office/officeart/2005/8/layout/venn3"/>
    <dgm:cxn modelId="{538B988C-2AAD-49E4-8862-4BCAF34818CF}" type="presOf" srcId="{74F117AE-5565-494A-AD85-D0A2B5D7099C}" destId="{9AB8CDBF-302F-4BC9-85DB-EE8D0E337404}" srcOrd="0" destOrd="0" presId="urn:microsoft.com/office/officeart/2005/8/layout/venn3"/>
    <dgm:cxn modelId="{A8DF925C-55E8-4A04-8E23-92B69BBA9BE5}" srcId="{E04E5841-334E-46E8-9035-F72B78F87E8A}" destId="{74F117AE-5565-494A-AD85-D0A2B5D7099C}" srcOrd="0" destOrd="0" parTransId="{854413D4-3973-4506-90E1-9612395CA4E2}" sibTransId="{21B1F696-7897-44FC-AFDA-6C91983A61D6}"/>
    <dgm:cxn modelId="{42831985-BFF4-4B07-91FC-F411392F6857}" srcId="{E04E5841-334E-46E8-9035-F72B78F87E8A}" destId="{66C6826D-ADDC-487A-9E78-C492C9FA4E74}" srcOrd="2" destOrd="0" parTransId="{2F0F11A5-9AE7-4862-9620-FC5123D1DA6F}" sibTransId="{E1FD266C-05F9-4C76-B893-B174422DC3FF}"/>
    <dgm:cxn modelId="{3317DA90-1129-416E-9ACA-149541B4DED8}" type="presOf" srcId="{E04E5841-334E-46E8-9035-F72B78F87E8A}" destId="{A4AE6500-13E7-4E31-A19B-22B83070C0A9}" srcOrd="0" destOrd="0" presId="urn:microsoft.com/office/officeart/2005/8/layout/venn3"/>
    <dgm:cxn modelId="{53E949B0-42CB-4DF1-8746-8CE1185090CE}" srcId="{E04E5841-334E-46E8-9035-F72B78F87E8A}" destId="{A5FD033F-8D00-488D-8EB2-9C7C5AB85386}" srcOrd="1" destOrd="0" parTransId="{070D5E65-3017-4600-AB12-2F1DC7B99A4E}" sibTransId="{D157D6C0-A37C-4C44-91CB-0FAF6693593B}"/>
    <dgm:cxn modelId="{642FF23F-0B5C-4EA7-A9AC-CB3040A99CE1}" type="presOf" srcId="{A1C224F8-9DE0-4BDB-B35A-D1E8358FD549}" destId="{73AA6133-3CD8-4DAB-955C-4C6E7C44B6D8}" srcOrd="0" destOrd="0" presId="urn:microsoft.com/office/officeart/2005/8/layout/venn3"/>
    <dgm:cxn modelId="{81678588-4F09-45C5-89DD-CAD9F33BC47B}" type="presParOf" srcId="{A4AE6500-13E7-4E31-A19B-22B83070C0A9}" destId="{9AB8CDBF-302F-4BC9-85DB-EE8D0E337404}" srcOrd="0" destOrd="0" presId="urn:microsoft.com/office/officeart/2005/8/layout/venn3"/>
    <dgm:cxn modelId="{1992196E-158E-4871-AC87-2499FA3614F1}" type="presParOf" srcId="{A4AE6500-13E7-4E31-A19B-22B83070C0A9}" destId="{6AD25F7E-B796-45C6-86BD-237C333B956E}" srcOrd="1" destOrd="0" presId="urn:microsoft.com/office/officeart/2005/8/layout/venn3"/>
    <dgm:cxn modelId="{D4867423-A37F-42C3-A0DA-94A665D4D2A1}" type="presParOf" srcId="{A4AE6500-13E7-4E31-A19B-22B83070C0A9}" destId="{AC92DFAA-80E7-48F5-819D-5364C4F7F72D}" srcOrd="2" destOrd="0" presId="urn:microsoft.com/office/officeart/2005/8/layout/venn3"/>
    <dgm:cxn modelId="{ACE3D20F-00C2-4201-8BC5-F0277F807495}" type="presParOf" srcId="{A4AE6500-13E7-4E31-A19B-22B83070C0A9}" destId="{99DFC8BC-F6BB-4A0F-AB09-A2F1A77FD6C3}" srcOrd="3" destOrd="0" presId="urn:microsoft.com/office/officeart/2005/8/layout/venn3"/>
    <dgm:cxn modelId="{F64B6CA3-4472-44CB-AA49-D93619DA6B2E}" type="presParOf" srcId="{A4AE6500-13E7-4E31-A19B-22B83070C0A9}" destId="{6ACAE595-57D4-4BF9-A546-9C47583308A5}" srcOrd="4" destOrd="0" presId="urn:microsoft.com/office/officeart/2005/8/layout/venn3"/>
    <dgm:cxn modelId="{FDC21B7E-410B-4836-8746-4DF269676E5F}" type="presParOf" srcId="{A4AE6500-13E7-4E31-A19B-22B83070C0A9}" destId="{927B51C2-7C4B-4B3A-A523-4DE703076865}" srcOrd="5" destOrd="0" presId="urn:microsoft.com/office/officeart/2005/8/layout/venn3"/>
    <dgm:cxn modelId="{C1DE6A89-690D-4333-AAA6-436443025E48}" type="presParOf" srcId="{A4AE6500-13E7-4E31-A19B-22B83070C0A9}" destId="{5453CEDE-F2FE-41A1-B924-69CB77D38A7B}" srcOrd="6" destOrd="0" presId="urn:microsoft.com/office/officeart/2005/8/layout/venn3"/>
    <dgm:cxn modelId="{0215499F-35EA-435D-8F5A-9068C71EA0B5}" type="presParOf" srcId="{A4AE6500-13E7-4E31-A19B-22B83070C0A9}" destId="{837D95D4-1B41-4F84-877D-BF3C672F1EA9}" srcOrd="7" destOrd="0" presId="urn:microsoft.com/office/officeart/2005/8/layout/venn3"/>
    <dgm:cxn modelId="{8159EE94-4CCE-4483-B184-DE7C67C85780}" type="presParOf" srcId="{A4AE6500-13E7-4E31-A19B-22B83070C0A9}" destId="{73AA6133-3CD8-4DAB-955C-4C6E7C44B6D8}"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72432-840F-4850-877C-58145F5BC3A5}">
      <dsp:nvSpPr>
        <dsp:cNvPr id="0" name=""/>
        <dsp:cNvSpPr/>
      </dsp:nvSpPr>
      <dsp:spPr>
        <a:xfrm>
          <a:off x="802004" y="0"/>
          <a:ext cx="9089390" cy="4269962"/>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ADCECF-B9C6-4DE8-88D2-D4359DD37B19}">
      <dsp:nvSpPr>
        <dsp:cNvPr id="0" name=""/>
        <dsp:cNvSpPr/>
      </dsp:nvSpPr>
      <dsp:spPr>
        <a:xfrm>
          <a:off x="3654" y="1280988"/>
          <a:ext cx="2374686" cy="170798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sz="2000" kern="1200" dirty="0" smtClean="0">
              <a:solidFill>
                <a:schemeClr val="tx1"/>
              </a:solidFill>
            </a:rPr>
            <a:t>讲述您的故事</a:t>
          </a:r>
          <a:endParaRPr lang="zh-CN" sz="2000" kern="1200" dirty="0">
            <a:solidFill>
              <a:schemeClr val="tx1"/>
            </a:solidFill>
          </a:endParaRPr>
        </a:p>
      </dsp:txBody>
      <dsp:txXfrm>
        <a:off x="87031" y="1364365"/>
        <a:ext cx="2207932" cy="1541230"/>
      </dsp:txXfrm>
    </dsp:sp>
    <dsp:sp modelId="{260D4328-6060-4562-850C-A53BDA79B886}">
      <dsp:nvSpPr>
        <dsp:cNvPr id="0" name=""/>
        <dsp:cNvSpPr/>
      </dsp:nvSpPr>
      <dsp:spPr>
        <a:xfrm>
          <a:off x="2774122" y="1280988"/>
          <a:ext cx="2374686" cy="1707984"/>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sz="2000" kern="1200" dirty="0" smtClean="0">
              <a:solidFill>
                <a:schemeClr val="tx1"/>
              </a:solidFill>
            </a:rPr>
            <a:t>制定计划</a:t>
          </a:r>
          <a:endParaRPr lang="zh-CN" sz="2000" kern="1200" dirty="0">
            <a:solidFill>
              <a:schemeClr val="tx1"/>
            </a:solidFill>
          </a:endParaRPr>
        </a:p>
      </dsp:txBody>
      <dsp:txXfrm>
        <a:off x="2857499" y="1364365"/>
        <a:ext cx="2207932" cy="1541230"/>
      </dsp:txXfrm>
    </dsp:sp>
    <dsp:sp modelId="{6B325155-B290-4EA6-B51E-E89D4987C297}">
      <dsp:nvSpPr>
        <dsp:cNvPr id="0" name=""/>
        <dsp:cNvSpPr/>
      </dsp:nvSpPr>
      <dsp:spPr>
        <a:xfrm>
          <a:off x="5544590" y="1280988"/>
          <a:ext cx="2374686" cy="1707984"/>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sz="2000" kern="1200" dirty="0" smtClean="0">
              <a:solidFill>
                <a:schemeClr val="tx1"/>
              </a:solidFill>
            </a:rPr>
            <a:t>建</a:t>
          </a:r>
          <a:r>
            <a:rPr lang="zh-TW" altLang="en-US" sz="2000" kern="1200" dirty="0" smtClean="0">
              <a:solidFill>
                <a:schemeClr val="tx1"/>
              </a:solidFill>
            </a:rPr>
            <a:t>立</a:t>
          </a:r>
          <a:r>
            <a:rPr lang="zh-CN" sz="2000" kern="1200" dirty="0" smtClean="0">
              <a:solidFill>
                <a:schemeClr val="tx1"/>
              </a:solidFill>
            </a:rPr>
            <a:t>团队</a:t>
          </a:r>
          <a:endParaRPr lang="zh-CN" sz="2000" kern="1200" dirty="0">
            <a:solidFill>
              <a:schemeClr val="tx1"/>
            </a:solidFill>
          </a:endParaRPr>
        </a:p>
      </dsp:txBody>
      <dsp:txXfrm>
        <a:off x="5627967" y="1364365"/>
        <a:ext cx="2207932" cy="1541230"/>
      </dsp:txXfrm>
    </dsp:sp>
    <dsp:sp modelId="{6F685777-C635-40B7-91C5-C8C7488B1D3B}">
      <dsp:nvSpPr>
        <dsp:cNvPr id="0" name=""/>
        <dsp:cNvSpPr/>
      </dsp:nvSpPr>
      <dsp:spPr>
        <a:xfrm>
          <a:off x="8315058" y="1280988"/>
          <a:ext cx="2374686" cy="170798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smtClean="0">
              <a:solidFill>
                <a:schemeClr val="tx1"/>
              </a:solidFill>
            </a:rPr>
            <a:t>筹款</a:t>
          </a:r>
          <a:endParaRPr lang="zh-CN" sz="2000" kern="1200" dirty="0">
            <a:solidFill>
              <a:schemeClr val="tx1"/>
            </a:solidFill>
          </a:endParaRPr>
        </a:p>
      </dsp:txBody>
      <dsp:txXfrm>
        <a:off x="8398435" y="1364365"/>
        <a:ext cx="2207932" cy="15412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D2A39-13CD-4878-8505-6FE09D53178F}">
      <dsp:nvSpPr>
        <dsp:cNvPr id="0" name=""/>
        <dsp:cNvSpPr/>
      </dsp:nvSpPr>
      <dsp:spPr>
        <a:xfrm rot="16200000">
          <a:off x="-12013" y="17610"/>
          <a:ext cx="1999066" cy="1963845"/>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zh-CN" sz="1800" b="0" kern="1200" dirty="0" smtClean="0">
              <a:solidFill>
                <a:schemeClr val="tx1"/>
              </a:solidFill>
              <a:latin typeface="+mn-lt"/>
              <a:ea typeface="SimSun"/>
              <a:cs typeface="+mn-cs"/>
            </a:rPr>
            <a:t>积极、参与的</a:t>
          </a:r>
          <a:r>
            <a:rPr lang="en-US" altLang="zh-CN" sz="1800" b="0" kern="1200" dirty="0" smtClean="0">
              <a:solidFill>
                <a:schemeClr val="tx1"/>
              </a:solidFill>
              <a:latin typeface="+mn-lt"/>
              <a:ea typeface="SimSun"/>
              <a:cs typeface="+mn-cs"/>
            </a:rPr>
            <a:t/>
          </a:r>
          <a:br>
            <a:rPr lang="en-US" altLang="zh-CN" sz="1800" b="0" kern="1200" dirty="0" smtClean="0">
              <a:solidFill>
                <a:schemeClr val="tx1"/>
              </a:solidFill>
              <a:latin typeface="+mn-lt"/>
              <a:ea typeface="SimSun"/>
              <a:cs typeface="+mn-cs"/>
            </a:rPr>
          </a:br>
          <a:r>
            <a:rPr lang="zh-CN" sz="1800" b="0" kern="1200" dirty="0" smtClean="0">
              <a:solidFill>
                <a:schemeClr val="tx1"/>
              </a:solidFill>
              <a:latin typeface="+mn-lt"/>
              <a:ea typeface="SimSun"/>
              <a:cs typeface="+mn-cs"/>
            </a:rPr>
            <a:t>会员</a:t>
          </a:r>
          <a:endParaRPr lang="zh-CN" sz="1800" b="0" kern="1200" dirty="0">
            <a:solidFill>
              <a:schemeClr val="tx1"/>
            </a:solidFill>
            <a:latin typeface="+mn-lt"/>
            <a:ea typeface="SimSun"/>
            <a:cs typeface="+mn-cs"/>
          </a:endParaRPr>
        </a:p>
      </dsp:txBody>
      <dsp:txXfrm rot="5400000">
        <a:off x="5598" y="399812"/>
        <a:ext cx="1963845" cy="1199440"/>
      </dsp:txXfrm>
    </dsp:sp>
    <dsp:sp modelId="{B3F0C41D-BF24-4FB3-BD6B-39883CFF6375}">
      <dsp:nvSpPr>
        <dsp:cNvPr id="0" name=""/>
        <dsp:cNvSpPr/>
      </dsp:nvSpPr>
      <dsp:spPr>
        <a:xfrm rot="16200000">
          <a:off x="2099120" y="17610"/>
          <a:ext cx="1999066" cy="1963845"/>
        </a:xfrm>
        <a:prstGeom prst="flowChartManualOperation">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zh-CN" sz="1800" kern="1200" dirty="0" smtClean="0">
              <a:solidFill>
                <a:schemeClr val="tx1"/>
              </a:solidFill>
            </a:rPr>
            <a:t>愿意了解LCIF并为其倡导</a:t>
          </a:r>
          <a:endParaRPr lang="zh-CN" sz="1800" kern="1200" dirty="0">
            <a:solidFill>
              <a:schemeClr val="tx1"/>
            </a:solidFill>
          </a:endParaRPr>
        </a:p>
      </dsp:txBody>
      <dsp:txXfrm rot="5400000">
        <a:off x="2116731" y="399812"/>
        <a:ext cx="1963845" cy="1199440"/>
      </dsp:txXfrm>
    </dsp:sp>
    <dsp:sp modelId="{39038ECE-61B2-4097-AB05-8AEC2E8D422A}">
      <dsp:nvSpPr>
        <dsp:cNvPr id="0" name=""/>
        <dsp:cNvSpPr/>
      </dsp:nvSpPr>
      <dsp:spPr>
        <a:xfrm rot="16200000">
          <a:off x="4210255" y="17610"/>
          <a:ext cx="1999066" cy="1963845"/>
        </a:xfrm>
        <a:prstGeom prst="flowChartManualOperati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zh-CN" sz="1800" b="0" kern="1200" dirty="0" smtClean="0">
              <a:solidFill>
                <a:schemeClr val="tx1"/>
              </a:solidFill>
              <a:latin typeface="+mn-lt"/>
              <a:ea typeface="SimSun"/>
              <a:cs typeface="+mn-cs"/>
            </a:rPr>
            <a:t>承诺“行动 100”的事业</a:t>
          </a:r>
          <a:endParaRPr lang="zh-CN" sz="1800" b="0" kern="1200" dirty="0">
            <a:solidFill>
              <a:schemeClr val="tx1"/>
            </a:solidFill>
            <a:latin typeface="+mn-lt"/>
            <a:ea typeface="SimSun"/>
            <a:cs typeface="+mn-cs"/>
          </a:endParaRPr>
        </a:p>
      </dsp:txBody>
      <dsp:txXfrm rot="5400000">
        <a:off x="4227866" y="399812"/>
        <a:ext cx="1963845" cy="1199440"/>
      </dsp:txXfrm>
    </dsp:sp>
    <dsp:sp modelId="{AA30372B-3C2B-48EC-832C-A90D32CDC4EC}">
      <dsp:nvSpPr>
        <dsp:cNvPr id="0" name=""/>
        <dsp:cNvSpPr/>
      </dsp:nvSpPr>
      <dsp:spPr>
        <a:xfrm rot="16200000">
          <a:off x="6321389" y="17610"/>
          <a:ext cx="1999066" cy="1963845"/>
        </a:xfrm>
        <a:prstGeom prst="flowChartManualOperation">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zh-CN" sz="1800" b="0" kern="1200" dirty="0" smtClean="0">
              <a:solidFill>
                <a:schemeClr val="tx1"/>
              </a:solidFill>
              <a:latin typeface="+mn-lt"/>
              <a:ea typeface="SimSun"/>
              <a:cs typeface="+mn-cs"/>
            </a:rPr>
            <a:t>愿意为“行动 100”做出个人</a:t>
          </a:r>
          <a:r>
            <a:rPr lang="en-US" altLang="zh-CN" sz="1800" b="0" kern="1200" dirty="0" smtClean="0">
              <a:solidFill>
                <a:schemeClr val="tx1"/>
              </a:solidFill>
              <a:latin typeface="+mn-lt"/>
              <a:ea typeface="SimSun"/>
              <a:cs typeface="+mn-cs"/>
            </a:rPr>
            <a:t/>
          </a:r>
          <a:br>
            <a:rPr lang="en-US" altLang="zh-CN" sz="1800" b="0" kern="1200" dirty="0" smtClean="0">
              <a:solidFill>
                <a:schemeClr val="tx1"/>
              </a:solidFill>
              <a:latin typeface="+mn-lt"/>
              <a:ea typeface="SimSun"/>
              <a:cs typeface="+mn-cs"/>
            </a:rPr>
          </a:br>
          <a:r>
            <a:rPr lang="zh-CN" sz="1800" b="0" kern="1200" dirty="0" smtClean="0">
              <a:solidFill>
                <a:schemeClr val="tx1"/>
              </a:solidFill>
              <a:latin typeface="+mn-lt"/>
              <a:ea typeface="SimSun"/>
              <a:cs typeface="+mn-cs"/>
            </a:rPr>
            <a:t>捐款或</a:t>
          </a:r>
          <a:r>
            <a:rPr lang="zh-TW" altLang="en-US" sz="1800" b="0" kern="1200" dirty="0" smtClean="0">
              <a:solidFill>
                <a:schemeClr val="tx1"/>
              </a:solidFill>
              <a:latin typeface="+mn-lt"/>
              <a:ea typeface="SimSun"/>
              <a:cs typeface="+mn-cs"/>
            </a:rPr>
            <a:t>认捐</a:t>
          </a:r>
          <a:endParaRPr lang="zh-CN" sz="1800" b="0" kern="1200" dirty="0">
            <a:solidFill>
              <a:schemeClr val="tx1"/>
            </a:solidFill>
            <a:latin typeface="+mn-lt"/>
            <a:ea typeface="SimSun"/>
            <a:cs typeface="+mn-cs"/>
          </a:endParaRPr>
        </a:p>
      </dsp:txBody>
      <dsp:txXfrm rot="5400000">
        <a:off x="6339000" y="399812"/>
        <a:ext cx="1963845" cy="1199440"/>
      </dsp:txXfrm>
    </dsp:sp>
    <dsp:sp modelId="{620EEDFF-8E8D-4682-A1DA-3CEE6553760F}">
      <dsp:nvSpPr>
        <dsp:cNvPr id="0" name=""/>
        <dsp:cNvSpPr/>
      </dsp:nvSpPr>
      <dsp:spPr>
        <a:xfrm rot="16200000">
          <a:off x="8432523" y="17610"/>
          <a:ext cx="1999066" cy="1963845"/>
        </a:xfrm>
        <a:prstGeom prst="flowChartManualOperati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zh-CN" sz="1800" b="0" kern="1200" dirty="0" smtClean="0">
              <a:solidFill>
                <a:schemeClr val="tx1"/>
              </a:solidFill>
              <a:latin typeface="+mn-lt"/>
              <a:ea typeface="SimSun"/>
              <a:cs typeface="+mn-cs"/>
            </a:rPr>
            <a:t>能够为募款活动承诺每周2到3个小时</a:t>
          </a:r>
          <a:endParaRPr lang="zh-CN" sz="1800" b="0" kern="1200" dirty="0">
            <a:solidFill>
              <a:schemeClr val="tx1"/>
            </a:solidFill>
            <a:latin typeface="+mn-lt"/>
            <a:ea typeface="SimSun"/>
            <a:cs typeface="+mn-cs"/>
          </a:endParaRPr>
        </a:p>
      </dsp:txBody>
      <dsp:txXfrm rot="5400000">
        <a:off x="8450134" y="399812"/>
        <a:ext cx="1963845" cy="11994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31680-771B-409B-8AFB-3062A441DEF2}">
      <dsp:nvSpPr>
        <dsp:cNvPr id="0" name=""/>
        <dsp:cNvSpPr/>
      </dsp:nvSpPr>
      <dsp:spPr>
        <a:xfrm>
          <a:off x="3772" y="450497"/>
          <a:ext cx="2042362" cy="122541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sz="2100" kern="1200" dirty="0" smtClean="0">
              <a:solidFill>
                <a:schemeClr val="tx1"/>
              </a:solidFill>
            </a:rPr>
            <a:t>安排定期沟通的时间</a:t>
          </a:r>
          <a:endParaRPr lang="zh-CN" sz="2100" kern="1200" dirty="0">
            <a:solidFill>
              <a:schemeClr val="tx1"/>
            </a:solidFill>
          </a:endParaRPr>
        </a:p>
      </dsp:txBody>
      <dsp:txXfrm>
        <a:off x="3772" y="450497"/>
        <a:ext cx="2042362" cy="1225417"/>
      </dsp:txXfrm>
    </dsp:sp>
    <dsp:sp modelId="{1D7BE7F9-7BC2-4402-92AF-B3B4B697FCCE}">
      <dsp:nvSpPr>
        <dsp:cNvPr id="0" name=""/>
        <dsp:cNvSpPr/>
      </dsp:nvSpPr>
      <dsp:spPr>
        <a:xfrm>
          <a:off x="2250370" y="450497"/>
          <a:ext cx="2042362" cy="1225417"/>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sz="2100" kern="1200" dirty="0" smtClean="0">
              <a:solidFill>
                <a:schemeClr val="tx1"/>
              </a:solidFill>
            </a:rPr>
            <a:t>及时回复信息的要求</a:t>
          </a:r>
          <a:endParaRPr lang="zh-CN" sz="2100" kern="1200" dirty="0">
            <a:solidFill>
              <a:schemeClr val="tx1"/>
            </a:solidFill>
          </a:endParaRPr>
        </a:p>
      </dsp:txBody>
      <dsp:txXfrm>
        <a:off x="2250370" y="450497"/>
        <a:ext cx="2042362" cy="1225417"/>
      </dsp:txXfrm>
    </dsp:sp>
    <dsp:sp modelId="{1EA7DD3C-D019-4452-BD5D-5D561BF11D3E}">
      <dsp:nvSpPr>
        <dsp:cNvPr id="0" name=""/>
        <dsp:cNvSpPr/>
      </dsp:nvSpPr>
      <dsp:spPr>
        <a:xfrm>
          <a:off x="4496968" y="450497"/>
          <a:ext cx="2042362" cy="1225417"/>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sz="2100" kern="1200" dirty="0" smtClean="0">
              <a:solidFill>
                <a:schemeClr val="tx1"/>
              </a:solidFill>
            </a:rPr>
            <a:t>尽可能参加亲自见面会议</a:t>
          </a:r>
          <a:endParaRPr lang="zh-CN" sz="2100" kern="1200" dirty="0">
            <a:solidFill>
              <a:schemeClr val="tx1"/>
            </a:solidFill>
          </a:endParaRPr>
        </a:p>
      </dsp:txBody>
      <dsp:txXfrm>
        <a:off x="4496968" y="450497"/>
        <a:ext cx="2042362" cy="1225417"/>
      </dsp:txXfrm>
    </dsp:sp>
    <dsp:sp modelId="{30A0DDEA-D296-4D2C-837E-F90022F8290D}">
      <dsp:nvSpPr>
        <dsp:cNvPr id="0" name=""/>
        <dsp:cNvSpPr/>
      </dsp:nvSpPr>
      <dsp:spPr>
        <a:xfrm>
          <a:off x="6743567" y="450497"/>
          <a:ext cx="2042362" cy="1225417"/>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sz="2100" kern="1200" dirty="0" smtClean="0">
              <a:solidFill>
                <a:schemeClr val="tx1"/>
              </a:solidFill>
            </a:rPr>
            <a:t>发送定期更新</a:t>
          </a:r>
          <a:endParaRPr lang="zh-CN" sz="2100" kern="1200" dirty="0">
            <a:solidFill>
              <a:schemeClr val="tx1"/>
            </a:solidFill>
          </a:endParaRPr>
        </a:p>
      </dsp:txBody>
      <dsp:txXfrm>
        <a:off x="6743567" y="450497"/>
        <a:ext cx="2042362" cy="1225417"/>
      </dsp:txXfrm>
    </dsp:sp>
    <dsp:sp modelId="{9076AB19-2285-4C1F-AF06-2B54CB5ACB1B}">
      <dsp:nvSpPr>
        <dsp:cNvPr id="0" name=""/>
        <dsp:cNvSpPr/>
      </dsp:nvSpPr>
      <dsp:spPr>
        <a:xfrm>
          <a:off x="8990165" y="450497"/>
          <a:ext cx="2042362" cy="1225417"/>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sz="2100" kern="1200" dirty="0" smtClean="0">
              <a:solidFill>
                <a:schemeClr val="tx1"/>
              </a:solidFill>
            </a:rPr>
            <a:t>邀请贵区协调员参加分会会议并与您一道呈现</a:t>
          </a:r>
          <a:endParaRPr lang="zh-CN" sz="2100" kern="1200" dirty="0">
            <a:solidFill>
              <a:schemeClr val="tx1"/>
            </a:solidFill>
          </a:endParaRPr>
        </a:p>
      </dsp:txBody>
      <dsp:txXfrm>
        <a:off x="8990165" y="450497"/>
        <a:ext cx="2042362" cy="12254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A6BBD-BFB2-41E0-A901-20DBF816A342}">
      <dsp:nvSpPr>
        <dsp:cNvPr id="0" name=""/>
        <dsp:cNvSpPr/>
      </dsp:nvSpPr>
      <dsp:spPr>
        <a:xfrm>
          <a:off x="3043" y="662055"/>
          <a:ext cx="2414537" cy="144872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zh-CN" sz="3800" kern="1200" dirty="0" smtClean="0">
              <a:solidFill>
                <a:schemeClr val="tx1"/>
              </a:solidFill>
            </a:rPr>
            <a:t>个人会员的捐赠</a:t>
          </a:r>
          <a:endParaRPr lang="zh-CN" sz="3800" kern="1200" dirty="0">
            <a:solidFill>
              <a:schemeClr val="tx1"/>
            </a:solidFill>
          </a:endParaRPr>
        </a:p>
      </dsp:txBody>
      <dsp:txXfrm>
        <a:off x="3043" y="662055"/>
        <a:ext cx="2414537" cy="1448722"/>
      </dsp:txXfrm>
    </dsp:sp>
    <dsp:sp modelId="{25F955FD-25C2-4561-9E1F-29C67B42574D}">
      <dsp:nvSpPr>
        <dsp:cNvPr id="0" name=""/>
        <dsp:cNvSpPr/>
      </dsp:nvSpPr>
      <dsp:spPr>
        <a:xfrm>
          <a:off x="2659035" y="662055"/>
          <a:ext cx="2414537" cy="1448722"/>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zh-CN" sz="3800" kern="1200" dirty="0" smtClean="0">
              <a:solidFill>
                <a:schemeClr val="tx1"/>
              </a:solidFill>
            </a:rPr>
            <a:t>举办募款活动</a:t>
          </a:r>
          <a:endParaRPr lang="zh-CN" sz="3800" kern="1200" dirty="0">
            <a:solidFill>
              <a:schemeClr val="tx1"/>
            </a:solidFill>
          </a:endParaRPr>
        </a:p>
      </dsp:txBody>
      <dsp:txXfrm>
        <a:off x="2659035" y="662055"/>
        <a:ext cx="2414537" cy="1448722"/>
      </dsp:txXfrm>
    </dsp:sp>
    <dsp:sp modelId="{8294F782-E9D2-43EB-BBF4-F03E9D39C89B}">
      <dsp:nvSpPr>
        <dsp:cNvPr id="0" name=""/>
        <dsp:cNvSpPr/>
      </dsp:nvSpPr>
      <dsp:spPr>
        <a:xfrm>
          <a:off x="5315026" y="662055"/>
          <a:ext cx="2414537" cy="1448722"/>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zh-CN" sz="3800" kern="1200" dirty="0" smtClean="0">
              <a:solidFill>
                <a:schemeClr val="tx1"/>
              </a:solidFill>
            </a:rPr>
            <a:t>分会财务捐赠</a:t>
          </a:r>
          <a:endParaRPr lang="zh-CN" sz="3800" kern="1200" dirty="0">
            <a:solidFill>
              <a:schemeClr val="tx1"/>
            </a:solidFill>
          </a:endParaRPr>
        </a:p>
      </dsp:txBody>
      <dsp:txXfrm>
        <a:off x="5315026" y="662055"/>
        <a:ext cx="2414537" cy="1448722"/>
      </dsp:txXfrm>
    </dsp:sp>
    <dsp:sp modelId="{E19D0B52-7963-462E-8FAE-814EC596BA23}">
      <dsp:nvSpPr>
        <dsp:cNvPr id="0" name=""/>
        <dsp:cNvSpPr/>
      </dsp:nvSpPr>
      <dsp:spPr>
        <a:xfrm>
          <a:off x="7971018" y="662055"/>
          <a:ext cx="2414537" cy="144872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zh-CN" sz="3800" kern="1200" dirty="0" smtClean="0">
              <a:solidFill>
                <a:schemeClr val="tx1"/>
              </a:solidFill>
            </a:rPr>
            <a:t>当地商业和非狮友</a:t>
          </a:r>
          <a:endParaRPr lang="zh-CN" sz="3800" kern="1200" dirty="0">
            <a:solidFill>
              <a:schemeClr val="tx1"/>
            </a:solidFill>
          </a:endParaRPr>
        </a:p>
      </dsp:txBody>
      <dsp:txXfrm>
        <a:off x="7971018" y="662055"/>
        <a:ext cx="2414537" cy="144872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01C3E-179A-4AA5-825E-EBA3DBCCE81D}">
      <dsp:nvSpPr>
        <dsp:cNvPr id="0" name=""/>
        <dsp:cNvSpPr/>
      </dsp:nvSpPr>
      <dsp:spPr>
        <a:xfrm>
          <a:off x="1299" y="91662"/>
          <a:ext cx="2129200" cy="2129200"/>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39370" rIns="117177" bIns="39370" numCol="1" spcCol="1270" anchor="ctr" anchorCtr="0">
          <a:noAutofit/>
        </a:bodyPr>
        <a:lstStyle/>
        <a:p>
          <a:pPr lvl="0" algn="ctr" defTabSz="1377950">
            <a:lnSpc>
              <a:spcPct val="90000"/>
            </a:lnSpc>
            <a:spcBef>
              <a:spcPct val="0"/>
            </a:spcBef>
            <a:spcAft>
              <a:spcPct val="35000"/>
            </a:spcAft>
          </a:pPr>
          <a:r>
            <a:rPr lang="zh-CN" sz="3100" kern="1200" dirty="0" smtClean="0"/>
            <a:t>首先</a:t>
          </a:r>
          <a:r>
            <a:rPr lang="en-US" altLang="zh-CN" sz="3100" kern="1200" dirty="0" smtClean="0"/>
            <a:t/>
          </a:r>
          <a:br>
            <a:rPr lang="en-US" altLang="zh-CN" sz="3100" kern="1200" dirty="0" smtClean="0"/>
          </a:br>
          <a:r>
            <a:rPr lang="zh-CN" sz="3100" kern="1200" dirty="0" smtClean="0"/>
            <a:t>自己</a:t>
          </a:r>
          <a:r>
            <a:rPr lang="en-US" altLang="zh-CN" sz="3100" kern="1200" dirty="0" smtClean="0"/>
            <a:t/>
          </a:r>
          <a:br>
            <a:rPr lang="en-US" altLang="zh-CN" sz="3100" kern="1200" dirty="0" smtClean="0"/>
          </a:br>
          <a:r>
            <a:rPr lang="zh-CN" sz="3100" kern="1200" dirty="0" smtClean="0"/>
            <a:t>捐款</a:t>
          </a:r>
          <a:endParaRPr lang="zh-CN" sz="3100" kern="1200" dirty="0"/>
        </a:p>
      </dsp:txBody>
      <dsp:txXfrm>
        <a:off x="313113" y="403476"/>
        <a:ext cx="1505572" cy="1505572"/>
      </dsp:txXfrm>
    </dsp:sp>
    <dsp:sp modelId="{9A178462-CE84-437D-99C4-15F713037B63}">
      <dsp:nvSpPr>
        <dsp:cNvPr id="0" name=""/>
        <dsp:cNvSpPr/>
      </dsp:nvSpPr>
      <dsp:spPr>
        <a:xfrm>
          <a:off x="1704660" y="91662"/>
          <a:ext cx="2129200" cy="2129200"/>
        </a:xfrm>
        <a:prstGeom prst="ellipse">
          <a:avLst/>
        </a:prstGeom>
        <a:solidFill>
          <a:schemeClr val="accent5">
            <a:alpha val="50000"/>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39370" rIns="117177" bIns="39370" numCol="1" spcCol="1270" anchor="ctr" anchorCtr="0">
          <a:noAutofit/>
        </a:bodyPr>
        <a:lstStyle/>
        <a:p>
          <a:pPr lvl="0" algn="ctr" defTabSz="1377950">
            <a:lnSpc>
              <a:spcPct val="90000"/>
            </a:lnSpc>
            <a:spcBef>
              <a:spcPct val="0"/>
            </a:spcBef>
            <a:spcAft>
              <a:spcPct val="35000"/>
            </a:spcAft>
          </a:pPr>
          <a:r>
            <a:rPr lang="zh-CN" sz="3100" kern="1200" dirty="0" smtClean="0"/>
            <a:t>让捐款容易</a:t>
          </a:r>
          <a:endParaRPr lang="zh-CN" sz="3100" kern="1200" dirty="0"/>
        </a:p>
      </dsp:txBody>
      <dsp:txXfrm>
        <a:off x="2016474" y="403476"/>
        <a:ext cx="1505572" cy="1505572"/>
      </dsp:txXfrm>
    </dsp:sp>
    <dsp:sp modelId="{1556F02C-5D8B-409E-9EAD-FA4DFA46BC40}">
      <dsp:nvSpPr>
        <dsp:cNvPr id="0" name=""/>
        <dsp:cNvSpPr/>
      </dsp:nvSpPr>
      <dsp:spPr>
        <a:xfrm>
          <a:off x="3408021" y="91662"/>
          <a:ext cx="2129200" cy="2129200"/>
        </a:xfrm>
        <a:prstGeom prst="ellipse">
          <a:avLst/>
        </a:prstGeom>
        <a:solidFill>
          <a:schemeClr val="accent5">
            <a:alpha val="50000"/>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39370" rIns="117177" bIns="39370" numCol="1" spcCol="1270" anchor="ctr" anchorCtr="0">
          <a:noAutofit/>
        </a:bodyPr>
        <a:lstStyle/>
        <a:p>
          <a:pPr lvl="0" algn="ctr" defTabSz="1377950">
            <a:lnSpc>
              <a:spcPct val="90000"/>
            </a:lnSpc>
            <a:spcBef>
              <a:spcPct val="0"/>
            </a:spcBef>
            <a:spcAft>
              <a:spcPct val="35000"/>
            </a:spcAft>
          </a:pPr>
          <a:r>
            <a:rPr lang="zh-CN" sz="3100" kern="1200" dirty="0"/>
            <a:t>可以管理捐款</a:t>
          </a:r>
        </a:p>
      </dsp:txBody>
      <dsp:txXfrm>
        <a:off x="3719835" y="403476"/>
        <a:ext cx="1505572" cy="1505572"/>
      </dsp:txXfrm>
    </dsp:sp>
    <dsp:sp modelId="{FFFC1E69-CA9B-4611-B9D8-A4E77BF6BC94}">
      <dsp:nvSpPr>
        <dsp:cNvPr id="0" name=""/>
        <dsp:cNvSpPr/>
      </dsp:nvSpPr>
      <dsp:spPr>
        <a:xfrm>
          <a:off x="5111381" y="91662"/>
          <a:ext cx="2129200" cy="2129200"/>
        </a:xfrm>
        <a:prstGeom prst="ellipse">
          <a:avLst/>
        </a:prstGeom>
        <a:solidFill>
          <a:schemeClr val="accent5">
            <a:alpha val="50000"/>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39370" rIns="117177" bIns="39370" numCol="1" spcCol="1270" anchor="ctr" anchorCtr="0">
          <a:noAutofit/>
        </a:bodyPr>
        <a:lstStyle/>
        <a:p>
          <a:pPr lvl="0" algn="ctr" defTabSz="1377950">
            <a:lnSpc>
              <a:spcPct val="90000"/>
            </a:lnSpc>
            <a:spcBef>
              <a:spcPct val="0"/>
            </a:spcBef>
            <a:spcAft>
              <a:spcPct val="35000"/>
            </a:spcAft>
          </a:pPr>
          <a:r>
            <a:rPr lang="zh-CN" sz="3100" kern="1200" dirty="0" smtClean="0"/>
            <a:t>让捐款个性化</a:t>
          </a:r>
          <a:endParaRPr lang="zh-CN" sz="3100" kern="1200" dirty="0"/>
        </a:p>
      </dsp:txBody>
      <dsp:txXfrm>
        <a:off x="5423195" y="403476"/>
        <a:ext cx="1505572" cy="1505572"/>
      </dsp:txXfrm>
    </dsp:sp>
    <dsp:sp modelId="{7A1AF999-7311-43EC-A7E4-7AF676A824BE}">
      <dsp:nvSpPr>
        <dsp:cNvPr id="0" name=""/>
        <dsp:cNvSpPr/>
      </dsp:nvSpPr>
      <dsp:spPr>
        <a:xfrm>
          <a:off x="6814742" y="91662"/>
          <a:ext cx="2129200" cy="2129200"/>
        </a:xfrm>
        <a:prstGeom prst="ellipse">
          <a:avLst/>
        </a:prstGeom>
        <a:solidFill>
          <a:schemeClr val="accent5">
            <a:alpha val="50000"/>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39370" rIns="117177" bIns="39370" numCol="1" spcCol="1270" anchor="ctr" anchorCtr="0">
          <a:noAutofit/>
        </a:bodyPr>
        <a:lstStyle/>
        <a:p>
          <a:pPr lvl="0" algn="ctr" defTabSz="1377950">
            <a:lnSpc>
              <a:spcPct val="90000"/>
            </a:lnSpc>
            <a:spcBef>
              <a:spcPct val="0"/>
            </a:spcBef>
            <a:spcAft>
              <a:spcPct val="35000"/>
            </a:spcAft>
          </a:pPr>
          <a:r>
            <a:rPr lang="zh-CN" sz="3100" kern="1200" dirty="0" smtClean="0"/>
            <a:t>让捐款正规化</a:t>
          </a:r>
          <a:endParaRPr lang="zh-CN" sz="3100" kern="1200" dirty="0"/>
        </a:p>
      </dsp:txBody>
      <dsp:txXfrm>
        <a:off x="7126556" y="403476"/>
        <a:ext cx="1505572" cy="1505572"/>
      </dsp:txXfrm>
    </dsp:sp>
    <dsp:sp modelId="{766F955F-35C4-4B1D-908C-907A2D907474}">
      <dsp:nvSpPr>
        <dsp:cNvPr id="0" name=""/>
        <dsp:cNvSpPr/>
      </dsp:nvSpPr>
      <dsp:spPr>
        <a:xfrm>
          <a:off x="8507674" y="91662"/>
          <a:ext cx="2129200" cy="2129200"/>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39370" rIns="117177" bIns="39370" numCol="1" spcCol="1270" anchor="ctr" anchorCtr="0">
          <a:noAutofit/>
        </a:bodyPr>
        <a:lstStyle/>
        <a:p>
          <a:pPr lvl="0" algn="ctr" defTabSz="1377950">
            <a:lnSpc>
              <a:spcPct val="90000"/>
            </a:lnSpc>
            <a:spcBef>
              <a:spcPct val="0"/>
            </a:spcBef>
            <a:spcAft>
              <a:spcPct val="35000"/>
            </a:spcAft>
          </a:pPr>
          <a:r>
            <a:rPr lang="zh-CN" sz="3100" kern="1200" dirty="0" smtClean="0"/>
            <a:t>创造影响力</a:t>
          </a:r>
          <a:endParaRPr lang="zh-CN" sz="3100" kern="1200" dirty="0"/>
        </a:p>
      </dsp:txBody>
      <dsp:txXfrm>
        <a:off x="8819488" y="403476"/>
        <a:ext cx="1505572" cy="15055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E99EA-4E30-4445-B227-4E895F317ADF}">
      <dsp:nvSpPr>
        <dsp:cNvPr id="0" name=""/>
        <dsp:cNvSpPr/>
      </dsp:nvSpPr>
      <dsp:spPr>
        <a:xfrm>
          <a:off x="3877993" y="1083"/>
          <a:ext cx="5816991" cy="859945"/>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sz="1800" kern="1200" dirty="0" smtClean="0">
              <a:solidFill>
                <a:schemeClr val="tx1"/>
              </a:solidFill>
            </a:rPr>
            <a:t>感谢您！让我们填写本</a:t>
          </a:r>
          <a:r>
            <a:rPr lang="zh-CN" altLang="en-US" sz="1800" kern="1200" dirty="0" smtClean="0">
              <a:solidFill>
                <a:schemeClr val="tx1"/>
              </a:solidFill>
            </a:rPr>
            <a:t>认捐</a:t>
          </a:r>
          <a:r>
            <a:rPr lang="zh-CN" altLang="en-US" sz="1800" kern="1200" dirty="0" smtClean="0">
              <a:solidFill>
                <a:schemeClr val="tx1"/>
              </a:solidFill>
            </a:rPr>
            <a:t>卡 </a:t>
          </a:r>
          <a:r>
            <a:rPr lang="zh-CN" sz="1800" kern="1200" dirty="0" smtClean="0">
              <a:solidFill>
                <a:schemeClr val="tx1"/>
              </a:solidFill>
            </a:rPr>
            <a:t>并马上寄送出去。</a:t>
          </a:r>
          <a:endParaRPr lang="zh-CN" sz="1800" kern="1200" dirty="0">
            <a:solidFill>
              <a:schemeClr val="tx1"/>
            </a:solidFill>
          </a:endParaRPr>
        </a:p>
      </dsp:txBody>
      <dsp:txXfrm>
        <a:off x="3877993" y="108576"/>
        <a:ext cx="5494512" cy="644959"/>
      </dsp:txXfrm>
    </dsp:sp>
    <dsp:sp modelId="{9183A9BB-E3FE-4C75-9F57-26C03A701F73}">
      <dsp:nvSpPr>
        <dsp:cNvPr id="0" name=""/>
        <dsp:cNvSpPr/>
      </dsp:nvSpPr>
      <dsp:spPr>
        <a:xfrm>
          <a:off x="0" y="1083"/>
          <a:ext cx="3877994" cy="8599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CN" sz="2000" kern="1200" dirty="0">
              <a:solidFill>
                <a:schemeClr val="tx1"/>
              </a:solidFill>
            </a:rPr>
            <a:t>如果“是”</a:t>
          </a:r>
        </a:p>
      </dsp:txBody>
      <dsp:txXfrm>
        <a:off x="41979" y="43062"/>
        <a:ext cx="3794036" cy="775987"/>
      </dsp:txXfrm>
    </dsp:sp>
    <dsp:sp modelId="{259BD9F5-D7C9-44B4-B3E3-2061239CA095}">
      <dsp:nvSpPr>
        <dsp:cNvPr id="0" name=""/>
        <dsp:cNvSpPr/>
      </dsp:nvSpPr>
      <dsp:spPr>
        <a:xfrm>
          <a:off x="3877993" y="947023"/>
          <a:ext cx="5816991" cy="859945"/>
        </a:xfrm>
        <a:prstGeom prst="rightArrow">
          <a:avLst>
            <a:gd name="adj1" fmla="val 75000"/>
            <a:gd name="adj2" fmla="val 50000"/>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sz="1800" kern="1200" dirty="0" smtClean="0">
              <a:solidFill>
                <a:schemeClr val="tx1"/>
              </a:solidFill>
            </a:rPr>
            <a:t>当然可以。我是否可以下周与您跟进？</a:t>
          </a:r>
          <a:endParaRPr lang="zh-CN" sz="1800" kern="1200" dirty="0">
            <a:solidFill>
              <a:schemeClr val="tx1"/>
            </a:solidFill>
          </a:endParaRPr>
        </a:p>
      </dsp:txBody>
      <dsp:txXfrm>
        <a:off x="3877993" y="1054516"/>
        <a:ext cx="5494512" cy="644959"/>
      </dsp:txXfrm>
    </dsp:sp>
    <dsp:sp modelId="{951D32ED-81FA-4B77-8DFA-8B8BD9C7043E}">
      <dsp:nvSpPr>
        <dsp:cNvPr id="0" name=""/>
        <dsp:cNvSpPr/>
      </dsp:nvSpPr>
      <dsp:spPr>
        <a:xfrm>
          <a:off x="0" y="947023"/>
          <a:ext cx="3877994" cy="85994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CN" sz="2000" kern="1200" dirty="0" smtClean="0">
              <a:solidFill>
                <a:schemeClr val="tx1"/>
              </a:solidFill>
            </a:rPr>
            <a:t>如果他们要求花时间考虑一下</a:t>
          </a:r>
          <a:endParaRPr lang="zh-CN" sz="2000" kern="1200" dirty="0">
            <a:solidFill>
              <a:schemeClr val="tx1"/>
            </a:solidFill>
          </a:endParaRPr>
        </a:p>
      </dsp:txBody>
      <dsp:txXfrm>
        <a:off x="41979" y="989002"/>
        <a:ext cx="3794036" cy="775987"/>
      </dsp:txXfrm>
    </dsp:sp>
    <dsp:sp modelId="{B5711E0B-FA42-4314-A5A6-3005B97FC790}">
      <dsp:nvSpPr>
        <dsp:cNvPr id="0" name=""/>
        <dsp:cNvSpPr/>
      </dsp:nvSpPr>
      <dsp:spPr>
        <a:xfrm>
          <a:off x="3877993" y="1892963"/>
          <a:ext cx="5816991" cy="859945"/>
        </a:xfrm>
        <a:prstGeom prst="rightArrow">
          <a:avLst>
            <a:gd name="adj1" fmla="val 75000"/>
            <a:gd name="adj2" fmla="val 50000"/>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sz="1800" kern="1200" dirty="0" smtClean="0">
              <a:solidFill>
                <a:schemeClr val="tx1"/>
              </a:solidFill>
            </a:rPr>
            <a:t>感谢您！给“行动 100”的所有捐款都重要。 </a:t>
          </a:r>
          <a:endParaRPr lang="zh-CN" sz="1800" kern="1200" dirty="0">
            <a:solidFill>
              <a:schemeClr val="tx1"/>
            </a:solidFill>
          </a:endParaRPr>
        </a:p>
      </dsp:txBody>
      <dsp:txXfrm>
        <a:off x="3877993" y="2000456"/>
        <a:ext cx="5494512" cy="644959"/>
      </dsp:txXfrm>
    </dsp:sp>
    <dsp:sp modelId="{CA52D5CD-3A02-4577-81A8-C502BA40B6F2}">
      <dsp:nvSpPr>
        <dsp:cNvPr id="0" name=""/>
        <dsp:cNvSpPr/>
      </dsp:nvSpPr>
      <dsp:spPr>
        <a:xfrm>
          <a:off x="0" y="1892963"/>
          <a:ext cx="3877994" cy="85994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CN" sz="2000" kern="1200" dirty="0" smtClean="0">
              <a:solidFill>
                <a:schemeClr val="tx1"/>
              </a:solidFill>
            </a:rPr>
            <a:t>如果他们捐款较小金额</a:t>
          </a:r>
          <a:endParaRPr lang="zh-CN" sz="2000" kern="1200" dirty="0">
            <a:solidFill>
              <a:schemeClr val="tx1"/>
            </a:solidFill>
          </a:endParaRPr>
        </a:p>
      </dsp:txBody>
      <dsp:txXfrm>
        <a:off x="41979" y="1934942"/>
        <a:ext cx="3794036" cy="775987"/>
      </dsp:txXfrm>
    </dsp:sp>
    <dsp:sp modelId="{382E3CD9-0BAA-46D5-9A34-D595B62A932C}">
      <dsp:nvSpPr>
        <dsp:cNvPr id="0" name=""/>
        <dsp:cNvSpPr/>
      </dsp:nvSpPr>
      <dsp:spPr>
        <a:xfrm>
          <a:off x="3877993" y="2838903"/>
          <a:ext cx="5816991" cy="859945"/>
        </a:xfrm>
        <a:prstGeom prst="rightArrow">
          <a:avLst>
            <a:gd name="adj1" fmla="val 75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sz="1800" kern="1200" dirty="0" smtClean="0">
              <a:solidFill>
                <a:schemeClr val="tx1"/>
              </a:solidFill>
            </a:rPr>
            <a:t>我理解。是否有任何的问题我可以为您解答？感谢您的考虑。</a:t>
          </a:r>
          <a:endParaRPr lang="zh-CN" sz="1800" kern="1200" dirty="0">
            <a:solidFill>
              <a:schemeClr val="tx1"/>
            </a:solidFill>
          </a:endParaRPr>
        </a:p>
      </dsp:txBody>
      <dsp:txXfrm>
        <a:off x="3877993" y="2946396"/>
        <a:ext cx="5494512" cy="644959"/>
      </dsp:txXfrm>
    </dsp:sp>
    <dsp:sp modelId="{5060BB64-68B4-4EE9-9192-8025F2ABD066}">
      <dsp:nvSpPr>
        <dsp:cNvPr id="0" name=""/>
        <dsp:cNvSpPr/>
      </dsp:nvSpPr>
      <dsp:spPr>
        <a:xfrm>
          <a:off x="0" y="2838903"/>
          <a:ext cx="3877994" cy="85994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CN" sz="2000" kern="1200" dirty="0" smtClean="0">
              <a:solidFill>
                <a:schemeClr val="tx1"/>
              </a:solidFill>
            </a:rPr>
            <a:t>如果他们说‘不’</a:t>
          </a:r>
          <a:endParaRPr lang="zh-CN" sz="2000" kern="1200" dirty="0">
            <a:solidFill>
              <a:schemeClr val="tx1"/>
            </a:solidFill>
          </a:endParaRPr>
        </a:p>
      </dsp:txBody>
      <dsp:txXfrm>
        <a:off x="41979" y="2880882"/>
        <a:ext cx="3794036" cy="77598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484F0-3F10-4B47-9170-972FA9611CC9}">
      <dsp:nvSpPr>
        <dsp:cNvPr id="0" name=""/>
        <dsp:cNvSpPr/>
      </dsp:nvSpPr>
      <dsp:spPr>
        <a:xfrm>
          <a:off x="4680" y="1091686"/>
          <a:ext cx="2203140" cy="850412"/>
        </a:xfrm>
        <a:prstGeom prst="chevron">
          <a:avLst>
            <a:gd name="adj" fmla="val 4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F2D390-1C3D-4B25-A45C-6023418529A4}">
      <dsp:nvSpPr>
        <dsp:cNvPr id="0" name=""/>
        <dsp:cNvSpPr/>
      </dsp:nvSpPr>
      <dsp:spPr>
        <a:xfrm>
          <a:off x="592185" y="1304289"/>
          <a:ext cx="1860429" cy="85041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sz="2000" kern="1200" dirty="0" smtClean="0"/>
            <a:t>要有创意</a:t>
          </a:r>
          <a:endParaRPr lang="zh-CN" sz="2000" kern="1200" dirty="0"/>
        </a:p>
      </dsp:txBody>
      <dsp:txXfrm>
        <a:off x="617093" y="1329197"/>
        <a:ext cx="1810613" cy="800596"/>
      </dsp:txXfrm>
    </dsp:sp>
    <dsp:sp modelId="{DEE0209C-1E91-46C8-92C7-6E7EAE81EBCD}">
      <dsp:nvSpPr>
        <dsp:cNvPr id="0" name=""/>
        <dsp:cNvSpPr/>
      </dsp:nvSpPr>
      <dsp:spPr>
        <a:xfrm>
          <a:off x="2521157" y="1091686"/>
          <a:ext cx="2203140" cy="850412"/>
        </a:xfrm>
        <a:prstGeom prst="chevron">
          <a:avLst>
            <a:gd name="adj" fmla="val 4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21CBCE-C096-42A5-81E2-461EA167A667}">
      <dsp:nvSpPr>
        <dsp:cNvPr id="0" name=""/>
        <dsp:cNvSpPr/>
      </dsp:nvSpPr>
      <dsp:spPr>
        <a:xfrm>
          <a:off x="3108661" y="1304289"/>
          <a:ext cx="1860429" cy="85041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sz="2000" kern="1200" dirty="0" smtClean="0"/>
            <a:t>与全球志业</a:t>
          </a:r>
          <a:r>
            <a:rPr lang="en-US" altLang="zh-CN" sz="2000" kern="1200" dirty="0" smtClean="0"/>
            <a:t/>
          </a:r>
          <a:br>
            <a:rPr lang="en-US" altLang="zh-CN" sz="2000" kern="1200" dirty="0" smtClean="0"/>
          </a:br>
          <a:r>
            <a:rPr lang="zh-CN" sz="2000" kern="1200" dirty="0" smtClean="0"/>
            <a:t>相关联</a:t>
          </a:r>
          <a:endParaRPr lang="zh-CN" sz="2000" kern="1200" dirty="0"/>
        </a:p>
      </dsp:txBody>
      <dsp:txXfrm>
        <a:off x="3133569" y="1329197"/>
        <a:ext cx="1810613" cy="800596"/>
      </dsp:txXfrm>
    </dsp:sp>
    <dsp:sp modelId="{9257B2F9-BEEF-42D6-81F8-571F5428B123}">
      <dsp:nvSpPr>
        <dsp:cNvPr id="0" name=""/>
        <dsp:cNvSpPr/>
      </dsp:nvSpPr>
      <dsp:spPr>
        <a:xfrm>
          <a:off x="5037633" y="1091686"/>
          <a:ext cx="2203140" cy="850412"/>
        </a:xfrm>
        <a:prstGeom prst="chevron">
          <a:avLst>
            <a:gd name="adj" fmla="val 4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8F5A94-B81D-498D-9E12-6E27190E2349}">
      <dsp:nvSpPr>
        <dsp:cNvPr id="0" name=""/>
        <dsp:cNvSpPr/>
      </dsp:nvSpPr>
      <dsp:spPr>
        <a:xfrm>
          <a:off x="5625137" y="1304289"/>
          <a:ext cx="1860429" cy="85041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sz="2000" kern="1200" dirty="0" smtClean="0"/>
            <a:t>提供</a:t>
          </a:r>
          <a:r>
            <a:rPr lang="zh-CN" sz="2000" kern="1200" dirty="0" smtClean="0"/>
            <a:t>材料</a:t>
          </a:r>
          <a:r>
            <a:rPr lang="en-US" altLang="zh-CN" sz="2000" kern="1200" dirty="0" smtClean="0"/>
            <a:t/>
          </a:r>
          <a:br>
            <a:rPr lang="en-US" altLang="zh-CN" sz="2000" kern="1200" dirty="0" smtClean="0"/>
          </a:br>
          <a:r>
            <a:rPr lang="zh-CN" sz="2000" kern="1200" dirty="0" smtClean="0"/>
            <a:t>带回</a:t>
          </a:r>
          <a:r>
            <a:rPr lang="zh-CN" sz="2000" kern="1200" dirty="0" smtClean="0"/>
            <a:t>家</a:t>
          </a:r>
          <a:endParaRPr lang="zh-CN" sz="2000" kern="1200" dirty="0"/>
        </a:p>
      </dsp:txBody>
      <dsp:txXfrm>
        <a:off x="5650045" y="1329197"/>
        <a:ext cx="1810613" cy="800596"/>
      </dsp:txXfrm>
    </dsp:sp>
    <dsp:sp modelId="{FC8762D8-EE2A-43D7-9FFA-5A9397109BE9}">
      <dsp:nvSpPr>
        <dsp:cNvPr id="0" name=""/>
        <dsp:cNvSpPr/>
      </dsp:nvSpPr>
      <dsp:spPr>
        <a:xfrm>
          <a:off x="7554109" y="1091686"/>
          <a:ext cx="2203140" cy="850412"/>
        </a:xfrm>
        <a:prstGeom prst="chevron">
          <a:avLst>
            <a:gd name="adj" fmla="val 4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4AD1C5-8576-4997-A05A-6D59AB7AD9D6}">
      <dsp:nvSpPr>
        <dsp:cNvPr id="0" name=""/>
        <dsp:cNvSpPr/>
      </dsp:nvSpPr>
      <dsp:spPr>
        <a:xfrm>
          <a:off x="8141614" y="1304289"/>
          <a:ext cx="1860429" cy="85041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sz="2000" kern="1200" dirty="0" smtClean="0"/>
            <a:t>邀请其他会员帮助</a:t>
          </a:r>
          <a:endParaRPr lang="zh-CN" sz="2000" kern="1200" dirty="0"/>
        </a:p>
      </dsp:txBody>
      <dsp:txXfrm>
        <a:off x="8166522" y="1329197"/>
        <a:ext cx="1810613" cy="8005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9C6F2-714A-4177-8B6D-87FD42264813}">
      <dsp:nvSpPr>
        <dsp:cNvPr id="0" name=""/>
        <dsp:cNvSpPr/>
      </dsp:nvSpPr>
      <dsp:spPr>
        <a:xfrm>
          <a:off x="3124" y="363713"/>
          <a:ext cx="2478832" cy="148729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sz="2200" kern="1200" dirty="0" smtClean="0">
              <a:solidFill>
                <a:schemeClr val="tx1"/>
              </a:solidFill>
            </a:rPr>
            <a:t>从反复捐赠者开始</a:t>
          </a:r>
          <a:endParaRPr lang="zh-CN" sz="2200" kern="1200" dirty="0">
            <a:solidFill>
              <a:schemeClr val="tx1"/>
            </a:solidFill>
          </a:endParaRPr>
        </a:p>
      </dsp:txBody>
      <dsp:txXfrm>
        <a:off x="3124" y="363713"/>
        <a:ext cx="2478832" cy="1487299"/>
      </dsp:txXfrm>
    </dsp:sp>
    <dsp:sp modelId="{863A96FA-0349-480A-A14F-81A34497571B}">
      <dsp:nvSpPr>
        <dsp:cNvPr id="0" name=""/>
        <dsp:cNvSpPr/>
      </dsp:nvSpPr>
      <dsp:spPr>
        <a:xfrm>
          <a:off x="2729840" y="363713"/>
          <a:ext cx="2478832" cy="1487299"/>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sz="2200" kern="1200" dirty="0" smtClean="0">
              <a:solidFill>
                <a:schemeClr val="tx1"/>
              </a:solidFill>
            </a:rPr>
            <a:t>与和全球志业</a:t>
          </a:r>
          <a:r>
            <a:rPr lang="en-US" altLang="zh-CN" sz="2200" kern="1200" dirty="0" smtClean="0">
              <a:solidFill>
                <a:schemeClr val="tx1"/>
              </a:solidFill>
            </a:rPr>
            <a:t/>
          </a:r>
          <a:br>
            <a:rPr lang="en-US" altLang="zh-CN" sz="2200" kern="1200" dirty="0" smtClean="0">
              <a:solidFill>
                <a:schemeClr val="tx1"/>
              </a:solidFill>
            </a:rPr>
          </a:br>
          <a:r>
            <a:rPr lang="zh-CN" sz="2200" kern="1200" dirty="0" smtClean="0">
              <a:solidFill>
                <a:schemeClr val="tx1"/>
              </a:solidFill>
            </a:rPr>
            <a:t>有关联的商业联系</a:t>
          </a:r>
          <a:endParaRPr lang="zh-CN" sz="2200" kern="1200" dirty="0">
            <a:solidFill>
              <a:schemeClr val="tx1"/>
            </a:solidFill>
          </a:endParaRPr>
        </a:p>
      </dsp:txBody>
      <dsp:txXfrm>
        <a:off x="2729840" y="363713"/>
        <a:ext cx="2478832" cy="1487299"/>
      </dsp:txXfrm>
    </dsp:sp>
    <dsp:sp modelId="{F871AA56-5E98-4FAB-A5A2-45693D995D7C}">
      <dsp:nvSpPr>
        <dsp:cNvPr id="0" name=""/>
        <dsp:cNvSpPr/>
      </dsp:nvSpPr>
      <dsp:spPr>
        <a:xfrm>
          <a:off x="5456556" y="363713"/>
          <a:ext cx="2478832" cy="1487299"/>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sz="2200" kern="1200" dirty="0" smtClean="0">
              <a:solidFill>
                <a:schemeClr val="tx1"/>
              </a:solidFill>
            </a:rPr>
            <a:t>展示LCIF在贵</a:t>
          </a:r>
          <a:r>
            <a:rPr lang="zh-CN" altLang="en-US" sz="2200" kern="1200" dirty="0" smtClean="0">
              <a:solidFill>
                <a:schemeClr val="tx1"/>
              </a:solidFill>
            </a:rPr>
            <a:t>社区</a:t>
          </a:r>
          <a:r>
            <a:rPr lang="zh-CN" sz="2200" kern="1200" dirty="0" smtClean="0">
              <a:solidFill>
                <a:schemeClr val="tx1"/>
              </a:solidFill>
            </a:rPr>
            <a:t>里的影响力</a:t>
          </a:r>
          <a:endParaRPr lang="zh-CN" sz="2200" kern="1200" dirty="0">
            <a:solidFill>
              <a:schemeClr val="tx1"/>
            </a:solidFill>
          </a:endParaRPr>
        </a:p>
      </dsp:txBody>
      <dsp:txXfrm>
        <a:off x="5456556" y="363713"/>
        <a:ext cx="2478832" cy="1487299"/>
      </dsp:txXfrm>
    </dsp:sp>
    <dsp:sp modelId="{74FA47B3-7F90-46AF-8577-CBBE57E73426}">
      <dsp:nvSpPr>
        <dsp:cNvPr id="0" name=""/>
        <dsp:cNvSpPr/>
      </dsp:nvSpPr>
      <dsp:spPr>
        <a:xfrm>
          <a:off x="8183271" y="363713"/>
          <a:ext cx="2478832" cy="1487299"/>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sz="2200" kern="1200" dirty="0" smtClean="0">
              <a:solidFill>
                <a:schemeClr val="tx1"/>
              </a:solidFill>
            </a:rPr>
            <a:t>询问您的会员或非会员朋友是否他们的雇主会匹配他们的捐款</a:t>
          </a:r>
          <a:endParaRPr lang="zh-CN" sz="2200" kern="1200" dirty="0">
            <a:solidFill>
              <a:schemeClr val="tx1"/>
            </a:solidFill>
          </a:endParaRPr>
        </a:p>
      </dsp:txBody>
      <dsp:txXfrm>
        <a:off x="8183271" y="363713"/>
        <a:ext cx="2478832" cy="1487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3E656-A5AE-4C20-B82C-887B9D96DD75}">
      <dsp:nvSpPr>
        <dsp:cNvPr id="0" name=""/>
        <dsp:cNvSpPr/>
      </dsp:nvSpPr>
      <dsp:spPr>
        <a:xfrm>
          <a:off x="-3525136" y="-541861"/>
          <a:ext cx="4202684" cy="4202684"/>
        </a:xfrm>
        <a:prstGeom prst="blockArc">
          <a:avLst>
            <a:gd name="adj1" fmla="val 18900000"/>
            <a:gd name="adj2" fmla="val 2700000"/>
            <a:gd name="adj3" fmla="val 514"/>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3F3151-CA90-4C14-B391-E1694F1A88EA}">
      <dsp:nvSpPr>
        <dsp:cNvPr id="0" name=""/>
        <dsp:cNvSpPr/>
      </dsp:nvSpPr>
      <dsp:spPr>
        <a:xfrm>
          <a:off x="355223" y="239785"/>
          <a:ext cx="8799315" cy="47982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58" tIns="60960" rIns="60960" bIns="60960" numCol="1" spcCol="1270" anchor="ctr" anchorCtr="0">
          <a:noAutofit/>
        </a:bodyPr>
        <a:lstStyle/>
        <a:p>
          <a:pPr lvl="0" algn="l" defTabSz="1066800">
            <a:lnSpc>
              <a:spcPct val="90000"/>
            </a:lnSpc>
            <a:spcBef>
              <a:spcPct val="0"/>
            </a:spcBef>
            <a:spcAft>
              <a:spcPct val="35000"/>
            </a:spcAft>
          </a:pPr>
          <a:r>
            <a:rPr lang="zh-CN" sz="2400" kern="1200" dirty="0" smtClean="0">
              <a:solidFill>
                <a:schemeClr val="tx1"/>
              </a:solidFill>
            </a:rPr>
            <a:t>了解您服务的理由</a:t>
          </a:r>
          <a:endParaRPr lang="zh-CN" sz="2400" kern="1200" dirty="0">
            <a:solidFill>
              <a:schemeClr val="tx1"/>
            </a:solidFill>
          </a:endParaRPr>
        </a:p>
      </dsp:txBody>
      <dsp:txXfrm>
        <a:off x="355223" y="239785"/>
        <a:ext cx="8799315" cy="479821"/>
      </dsp:txXfrm>
    </dsp:sp>
    <dsp:sp modelId="{81874B5E-30BC-4F15-A4EF-A313544AB17F}">
      <dsp:nvSpPr>
        <dsp:cNvPr id="0" name=""/>
        <dsp:cNvSpPr/>
      </dsp:nvSpPr>
      <dsp:spPr>
        <a:xfrm>
          <a:off x="55335" y="179808"/>
          <a:ext cx="599776" cy="59977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B38D1D-2C6A-4B42-B5BA-5FDD39136E9D}">
      <dsp:nvSpPr>
        <dsp:cNvPr id="0" name=""/>
        <dsp:cNvSpPr/>
      </dsp:nvSpPr>
      <dsp:spPr>
        <a:xfrm>
          <a:off x="630316" y="959642"/>
          <a:ext cx="8524223" cy="479821"/>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58" tIns="60960" rIns="60960" bIns="60960" numCol="1" spcCol="1270" anchor="ctr" anchorCtr="0">
          <a:noAutofit/>
        </a:bodyPr>
        <a:lstStyle/>
        <a:p>
          <a:pPr lvl="0" algn="l" defTabSz="1066800">
            <a:lnSpc>
              <a:spcPct val="90000"/>
            </a:lnSpc>
            <a:spcBef>
              <a:spcPct val="0"/>
            </a:spcBef>
            <a:spcAft>
              <a:spcPct val="35000"/>
            </a:spcAft>
          </a:pPr>
          <a:r>
            <a:rPr lang="zh-CN" sz="2400" kern="1200" dirty="0" smtClean="0">
              <a:solidFill>
                <a:schemeClr val="tx1"/>
              </a:solidFill>
            </a:rPr>
            <a:t>识别您对哪个全球志业最热衷</a:t>
          </a:r>
          <a:endParaRPr lang="zh-CN" sz="2400" kern="1200" dirty="0">
            <a:solidFill>
              <a:schemeClr val="tx1"/>
            </a:solidFill>
          </a:endParaRPr>
        </a:p>
      </dsp:txBody>
      <dsp:txXfrm>
        <a:off x="630316" y="959642"/>
        <a:ext cx="8524223" cy="479821"/>
      </dsp:txXfrm>
    </dsp:sp>
    <dsp:sp modelId="{D10ABE3B-FC78-41A1-84D1-F6EBC661CBC1}">
      <dsp:nvSpPr>
        <dsp:cNvPr id="0" name=""/>
        <dsp:cNvSpPr/>
      </dsp:nvSpPr>
      <dsp:spPr>
        <a:xfrm>
          <a:off x="330427" y="899664"/>
          <a:ext cx="599776" cy="599776"/>
        </a:xfrm>
        <a:prstGeom prst="ellipse">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CBE9B0-6168-4689-B9DA-C92983868EF2}">
      <dsp:nvSpPr>
        <dsp:cNvPr id="0" name=""/>
        <dsp:cNvSpPr/>
      </dsp:nvSpPr>
      <dsp:spPr>
        <a:xfrm>
          <a:off x="630316" y="1679498"/>
          <a:ext cx="8524223" cy="479821"/>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58" tIns="60960" rIns="60960" bIns="60960" numCol="1" spcCol="1270" anchor="ctr" anchorCtr="0">
          <a:noAutofit/>
        </a:bodyPr>
        <a:lstStyle/>
        <a:p>
          <a:pPr lvl="0" algn="l" defTabSz="1066800">
            <a:lnSpc>
              <a:spcPct val="90000"/>
            </a:lnSpc>
            <a:spcBef>
              <a:spcPct val="0"/>
            </a:spcBef>
            <a:spcAft>
              <a:spcPct val="35000"/>
            </a:spcAft>
          </a:pPr>
          <a:r>
            <a:rPr lang="zh-CN" sz="2400" kern="1200" dirty="0" smtClean="0">
              <a:solidFill>
                <a:schemeClr val="tx1"/>
              </a:solidFill>
            </a:rPr>
            <a:t>明白LCIF在贵</a:t>
          </a:r>
          <a:r>
            <a:rPr lang="zh-CN" altLang="en-US" sz="2400" kern="1200" dirty="0" smtClean="0">
              <a:solidFill>
                <a:schemeClr val="tx1"/>
              </a:solidFill>
            </a:rPr>
            <a:t>社区</a:t>
          </a:r>
          <a:r>
            <a:rPr lang="zh-CN" sz="2400" kern="1200" dirty="0" smtClean="0">
              <a:solidFill>
                <a:schemeClr val="tx1"/>
              </a:solidFill>
            </a:rPr>
            <a:t>里的影响力</a:t>
          </a:r>
          <a:endParaRPr lang="zh-CN" sz="2400" kern="1200" dirty="0">
            <a:solidFill>
              <a:schemeClr val="tx1"/>
            </a:solidFill>
          </a:endParaRPr>
        </a:p>
      </dsp:txBody>
      <dsp:txXfrm>
        <a:off x="630316" y="1679498"/>
        <a:ext cx="8524223" cy="479821"/>
      </dsp:txXfrm>
    </dsp:sp>
    <dsp:sp modelId="{9189CF2B-CADA-4296-A645-9E98222BC53C}">
      <dsp:nvSpPr>
        <dsp:cNvPr id="0" name=""/>
        <dsp:cNvSpPr/>
      </dsp:nvSpPr>
      <dsp:spPr>
        <a:xfrm>
          <a:off x="330427" y="1619521"/>
          <a:ext cx="599776" cy="599776"/>
        </a:xfrm>
        <a:prstGeom prst="ellipse">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0707B3-7F48-4332-96F5-CE75A5323F81}">
      <dsp:nvSpPr>
        <dsp:cNvPr id="0" name=""/>
        <dsp:cNvSpPr/>
      </dsp:nvSpPr>
      <dsp:spPr>
        <a:xfrm>
          <a:off x="355223" y="2399355"/>
          <a:ext cx="8799315" cy="479821"/>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58" tIns="60960" rIns="60960" bIns="60960" numCol="1" spcCol="1270" anchor="ctr" anchorCtr="0">
          <a:noAutofit/>
        </a:bodyPr>
        <a:lstStyle/>
        <a:p>
          <a:pPr lvl="0" algn="l" defTabSz="1066800">
            <a:lnSpc>
              <a:spcPct val="90000"/>
            </a:lnSpc>
            <a:spcBef>
              <a:spcPct val="0"/>
            </a:spcBef>
            <a:spcAft>
              <a:spcPct val="35000"/>
            </a:spcAft>
          </a:pPr>
          <a:r>
            <a:rPr lang="zh-CN" sz="2400" kern="1200" dirty="0" smtClean="0">
              <a:solidFill>
                <a:schemeClr val="tx1"/>
              </a:solidFill>
            </a:rPr>
            <a:t>实践并准备</a:t>
          </a:r>
          <a:endParaRPr lang="zh-CN" sz="2400" kern="1200" dirty="0">
            <a:solidFill>
              <a:schemeClr val="tx1"/>
            </a:solidFill>
          </a:endParaRPr>
        </a:p>
      </dsp:txBody>
      <dsp:txXfrm>
        <a:off x="355223" y="2399355"/>
        <a:ext cx="8799315" cy="479821"/>
      </dsp:txXfrm>
    </dsp:sp>
    <dsp:sp modelId="{D857E12C-F86C-4FF7-91D4-37B1183827B8}">
      <dsp:nvSpPr>
        <dsp:cNvPr id="0" name=""/>
        <dsp:cNvSpPr/>
      </dsp:nvSpPr>
      <dsp:spPr>
        <a:xfrm>
          <a:off x="55335" y="2339377"/>
          <a:ext cx="599776" cy="599776"/>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9F3F8-BC85-4842-96EB-F52C5FE40706}">
      <dsp:nvSpPr>
        <dsp:cNvPr id="0" name=""/>
        <dsp:cNvSpPr/>
      </dsp:nvSpPr>
      <dsp:spPr>
        <a:xfrm>
          <a:off x="10078" y="405403"/>
          <a:ext cx="1506156" cy="903693"/>
        </a:xfrm>
        <a:prstGeom prst="round2Diag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None/>
          </a:pPr>
          <a:r>
            <a:rPr lang="zh-CN" altLang="en-US" sz="1800" b="1" kern="1200" dirty="0" smtClean="0">
              <a:solidFill>
                <a:schemeClr val="tx1"/>
              </a:solidFill>
              <a:latin typeface="Calibri" panose="020F0502020204030204" pitchFamily="34" charset="0"/>
              <a:ea typeface="SimSun"/>
              <a:cs typeface="+mn-cs"/>
            </a:rPr>
            <a:t>影片</a:t>
          </a:r>
          <a:endParaRPr lang="zh-CN" sz="1800" b="1" kern="1200" dirty="0">
            <a:solidFill>
              <a:schemeClr val="tx1"/>
            </a:solidFill>
            <a:latin typeface="Calibri" panose="020F0502020204030204" pitchFamily="34" charset="0"/>
            <a:ea typeface="SimSun"/>
            <a:cs typeface="+mn-cs"/>
          </a:endParaRPr>
        </a:p>
      </dsp:txBody>
      <dsp:txXfrm>
        <a:off x="54193" y="449518"/>
        <a:ext cx="1417926" cy="815463"/>
      </dsp:txXfrm>
    </dsp:sp>
    <dsp:sp modelId="{C126AE9A-12FE-4C71-A76D-B2C2746C3182}">
      <dsp:nvSpPr>
        <dsp:cNvPr id="0" name=""/>
        <dsp:cNvSpPr/>
      </dsp:nvSpPr>
      <dsp:spPr>
        <a:xfrm>
          <a:off x="1666850" y="405403"/>
          <a:ext cx="1506156" cy="903693"/>
        </a:xfrm>
        <a:prstGeom prst="round2Diag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None/>
          </a:pPr>
          <a:r>
            <a:rPr lang="zh-CN" sz="1800" b="1" kern="1200" dirty="0">
              <a:solidFill>
                <a:schemeClr val="tx1"/>
              </a:solidFill>
              <a:latin typeface="Calibri" panose="020F0502020204030204" pitchFamily="34" charset="0"/>
              <a:ea typeface="SimSun"/>
              <a:cs typeface="+mn-cs"/>
            </a:rPr>
            <a:t>投影片</a:t>
          </a:r>
        </a:p>
      </dsp:txBody>
      <dsp:txXfrm>
        <a:off x="1710965" y="449518"/>
        <a:ext cx="1417926" cy="815463"/>
      </dsp:txXfrm>
    </dsp:sp>
    <dsp:sp modelId="{6D36D6D4-9114-40DC-8DBA-E32DAF3E0284}">
      <dsp:nvSpPr>
        <dsp:cNvPr id="0" name=""/>
        <dsp:cNvSpPr/>
      </dsp:nvSpPr>
      <dsp:spPr>
        <a:xfrm>
          <a:off x="3323622" y="405403"/>
          <a:ext cx="1506156" cy="903693"/>
        </a:xfrm>
        <a:prstGeom prst="round2Diag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None/>
          </a:pPr>
          <a:r>
            <a:rPr lang="zh-CN" altLang="en-US" sz="1800" b="1" kern="1200" dirty="0" smtClean="0">
              <a:solidFill>
                <a:schemeClr val="tx1"/>
              </a:solidFill>
              <a:latin typeface="Calibri" panose="020F0502020204030204" pitchFamily="34" charset="0"/>
              <a:ea typeface="SimSun"/>
              <a:cs typeface="+mn-cs"/>
            </a:rPr>
            <a:t>宣传册</a:t>
          </a:r>
          <a:endParaRPr lang="zh-CN" sz="1800" b="1" kern="1200" dirty="0">
            <a:solidFill>
              <a:schemeClr val="tx1"/>
            </a:solidFill>
            <a:latin typeface="Calibri" panose="020F0502020204030204" pitchFamily="34" charset="0"/>
            <a:ea typeface="SimSun"/>
            <a:cs typeface="+mn-cs"/>
          </a:endParaRPr>
        </a:p>
      </dsp:txBody>
      <dsp:txXfrm>
        <a:off x="3367737" y="449518"/>
        <a:ext cx="1417926" cy="815463"/>
      </dsp:txXfrm>
    </dsp:sp>
    <dsp:sp modelId="{E10CA3C0-980C-4C8D-B48F-7080A207F4AA}">
      <dsp:nvSpPr>
        <dsp:cNvPr id="0" name=""/>
        <dsp:cNvSpPr/>
      </dsp:nvSpPr>
      <dsp:spPr>
        <a:xfrm>
          <a:off x="4980394" y="405403"/>
          <a:ext cx="1506156" cy="903693"/>
        </a:xfrm>
        <a:prstGeom prst="round2Diag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None/>
          </a:pPr>
          <a:r>
            <a:rPr lang="zh-CN" altLang="en-US" sz="1800" b="1" kern="1200" dirty="0" smtClean="0">
              <a:solidFill>
                <a:schemeClr val="tx1"/>
              </a:solidFill>
              <a:latin typeface="Calibri" panose="020F0502020204030204" pitchFamily="34" charset="0"/>
              <a:ea typeface="SimSun"/>
              <a:cs typeface="+mn-cs"/>
            </a:rPr>
            <a:t>口袋型指南</a:t>
          </a:r>
          <a:endParaRPr lang="zh-CN" sz="1800" b="1" kern="1200" dirty="0">
            <a:solidFill>
              <a:schemeClr val="tx1"/>
            </a:solidFill>
            <a:latin typeface="Calibri" panose="020F0502020204030204" pitchFamily="34" charset="0"/>
            <a:ea typeface="SimSun"/>
            <a:cs typeface="+mn-cs"/>
          </a:endParaRPr>
        </a:p>
      </dsp:txBody>
      <dsp:txXfrm>
        <a:off x="5024509" y="449518"/>
        <a:ext cx="1417926" cy="815463"/>
      </dsp:txXfrm>
    </dsp:sp>
    <dsp:sp modelId="{91FD3156-A8E5-4824-B3E6-4A9B8D8955D2}">
      <dsp:nvSpPr>
        <dsp:cNvPr id="0" name=""/>
        <dsp:cNvSpPr/>
      </dsp:nvSpPr>
      <dsp:spPr>
        <a:xfrm>
          <a:off x="6637166" y="405403"/>
          <a:ext cx="1506156" cy="903693"/>
        </a:xfrm>
        <a:prstGeom prst="round2Diag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None/>
          </a:pPr>
          <a:r>
            <a:rPr lang="zh-CN" altLang="en-US" sz="1800" b="1" kern="1200" dirty="0" smtClean="0">
              <a:solidFill>
                <a:schemeClr val="tx1"/>
              </a:solidFill>
              <a:latin typeface="Calibri" panose="020F0502020204030204" pitchFamily="34" charset="0"/>
              <a:ea typeface="SimSun"/>
              <a:cs typeface="+mn-cs"/>
            </a:rPr>
            <a:t>认捐卡 </a:t>
          </a:r>
          <a:endParaRPr lang="zh-CN" sz="1800" b="1" kern="1200" dirty="0">
            <a:solidFill>
              <a:schemeClr val="tx1"/>
            </a:solidFill>
            <a:latin typeface="Calibri" panose="020F0502020204030204" pitchFamily="34" charset="0"/>
            <a:ea typeface="SimSun"/>
            <a:cs typeface="+mn-cs"/>
          </a:endParaRPr>
        </a:p>
      </dsp:txBody>
      <dsp:txXfrm>
        <a:off x="6681281" y="449518"/>
        <a:ext cx="1417926" cy="815463"/>
      </dsp:txXfrm>
    </dsp:sp>
    <dsp:sp modelId="{E5C6B598-167D-4578-94D5-9D82B2D80CC7}">
      <dsp:nvSpPr>
        <dsp:cNvPr id="0" name=""/>
        <dsp:cNvSpPr/>
      </dsp:nvSpPr>
      <dsp:spPr>
        <a:xfrm>
          <a:off x="8293939" y="405403"/>
          <a:ext cx="1506156" cy="903693"/>
        </a:xfrm>
        <a:prstGeom prst="round2Diag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sz="1800" b="1" kern="1200" dirty="0" smtClean="0">
              <a:solidFill>
                <a:schemeClr val="tx1"/>
              </a:solidFill>
            </a:rPr>
            <a:t>拨款的历史</a:t>
          </a:r>
          <a:endParaRPr lang="zh-CN" sz="1800" b="1" kern="1200" dirty="0">
            <a:solidFill>
              <a:schemeClr val="tx1"/>
            </a:solidFill>
          </a:endParaRPr>
        </a:p>
      </dsp:txBody>
      <dsp:txXfrm>
        <a:off x="8338054" y="449518"/>
        <a:ext cx="1417926" cy="815463"/>
      </dsp:txXfrm>
    </dsp:sp>
    <dsp:sp modelId="{78C5A6D2-167E-4953-922F-8579F12E2F65}">
      <dsp:nvSpPr>
        <dsp:cNvPr id="0" name=""/>
        <dsp:cNvSpPr/>
      </dsp:nvSpPr>
      <dsp:spPr>
        <a:xfrm>
          <a:off x="9950711" y="405403"/>
          <a:ext cx="1506156" cy="903693"/>
        </a:xfrm>
        <a:prstGeom prst="round2Diag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b="1" kern="1200" dirty="0" smtClean="0">
              <a:solidFill>
                <a:schemeClr val="tx1"/>
              </a:solidFill>
            </a:rPr>
            <a:t>LCIF  </a:t>
          </a:r>
          <a:r>
            <a:rPr lang="zh-CN" altLang="en-US" sz="1800" b="1" kern="1200" dirty="0" smtClean="0">
              <a:solidFill>
                <a:schemeClr val="tx1"/>
              </a:solidFill>
            </a:rPr>
            <a:t>博客的</a:t>
          </a:r>
          <a:r>
            <a:rPr lang="zh-CN" altLang="en-US" sz="1800" b="1" kern="1200" dirty="0" smtClean="0">
              <a:solidFill>
                <a:schemeClr val="tx1"/>
              </a:solidFill>
            </a:rPr>
            <a:t>故事</a:t>
          </a:r>
          <a:endParaRPr lang="zh-CN" sz="1800" b="1" kern="1200" dirty="0">
            <a:solidFill>
              <a:schemeClr val="tx1"/>
            </a:solidFill>
          </a:endParaRPr>
        </a:p>
      </dsp:txBody>
      <dsp:txXfrm>
        <a:off x="9994826" y="449518"/>
        <a:ext cx="1417926" cy="8154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C260E-DA33-435A-B17A-B13BB579E6F6}">
      <dsp:nvSpPr>
        <dsp:cNvPr id="0" name=""/>
        <dsp:cNvSpPr/>
      </dsp:nvSpPr>
      <dsp:spPr>
        <a:xfrm>
          <a:off x="4345" y="994190"/>
          <a:ext cx="1900086" cy="114005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sz="2800" kern="1200" dirty="0" smtClean="0">
              <a:solidFill>
                <a:schemeClr val="tx1"/>
              </a:solidFill>
            </a:rPr>
            <a:t>个人会员的支持</a:t>
          </a:r>
          <a:endParaRPr lang="zh-CN" sz="2800" kern="1200" dirty="0">
            <a:solidFill>
              <a:schemeClr val="tx1"/>
            </a:solidFill>
          </a:endParaRPr>
        </a:p>
      </dsp:txBody>
      <dsp:txXfrm>
        <a:off x="37736" y="1027581"/>
        <a:ext cx="1833304" cy="1073270"/>
      </dsp:txXfrm>
    </dsp:sp>
    <dsp:sp modelId="{45E8D236-930E-423A-AAC1-3BD27EA71493}">
      <dsp:nvSpPr>
        <dsp:cNvPr id="0" name=""/>
        <dsp:cNvSpPr/>
      </dsp:nvSpPr>
      <dsp:spPr>
        <a:xfrm>
          <a:off x="2094441" y="1328605"/>
          <a:ext cx="402818" cy="47122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endParaRPr>
        </a:p>
      </dsp:txBody>
      <dsp:txXfrm>
        <a:off x="2094441" y="1422849"/>
        <a:ext cx="281973" cy="282733"/>
      </dsp:txXfrm>
    </dsp:sp>
    <dsp:sp modelId="{05835DFB-DE56-4E24-83BA-C73046EC69F4}">
      <dsp:nvSpPr>
        <dsp:cNvPr id="0" name=""/>
        <dsp:cNvSpPr/>
      </dsp:nvSpPr>
      <dsp:spPr>
        <a:xfrm>
          <a:off x="2664467" y="994190"/>
          <a:ext cx="1900086" cy="1140052"/>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sz="2800" kern="1200" dirty="0" smtClean="0">
              <a:solidFill>
                <a:schemeClr val="tx1"/>
              </a:solidFill>
            </a:rPr>
            <a:t>募款活动</a:t>
          </a:r>
          <a:endParaRPr lang="zh-CN" sz="2800" kern="1200" dirty="0">
            <a:solidFill>
              <a:schemeClr val="tx1"/>
            </a:solidFill>
          </a:endParaRPr>
        </a:p>
      </dsp:txBody>
      <dsp:txXfrm>
        <a:off x="2697858" y="1027581"/>
        <a:ext cx="1833304" cy="1073270"/>
      </dsp:txXfrm>
    </dsp:sp>
    <dsp:sp modelId="{948EB486-B670-4A7D-A2BE-411CFAB94752}">
      <dsp:nvSpPr>
        <dsp:cNvPr id="0" name=""/>
        <dsp:cNvSpPr/>
      </dsp:nvSpPr>
      <dsp:spPr>
        <a:xfrm>
          <a:off x="4754563" y="1328605"/>
          <a:ext cx="402818" cy="471221"/>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endParaRPr>
        </a:p>
      </dsp:txBody>
      <dsp:txXfrm>
        <a:off x="4754563" y="1422849"/>
        <a:ext cx="281973" cy="282733"/>
      </dsp:txXfrm>
    </dsp:sp>
    <dsp:sp modelId="{C1D276BE-B8FE-4FAC-963C-FC45B7CEA257}">
      <dsp:nvSpPr>
        <dsp:cNvPr id="0" name=""/>
        <dsp:cNvSpPr/>
      </dsp:nvSpPr>
      <dsp:spPr>
        <a:xfrm>
          <a:off x="5324589" y="994190"/>
          <a:ext cx="1900086" cy="1140052"/>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sz="2800" kern="1200" dirty="0" smtClean="0">
              <a:solidFill>
                <a:schemeClr val="tx1"/>
              </a:solidFill>
            </a:rPr>
            <a:t>分会财务捐赠</a:t>
          </a:r>
          <a:endParaRPr lang="zh-CN" sz="2800" kern="1200" dirty="0">
            <a:solidFill>
              <a:schemeClr val="tx1"/>
            </a:solidFill>
          </a:endParaRPr>
        </a:p>
      </dsp:txBody>
      <dsp:txXfrm>
        <a:off x="5357980" y="1027581"/>
        <a:ext cx="1833304" cy="1073270"/>
      </dsp:txXfrm>
    </dsp:sp>
    <dsp:sp modelId="{BB60B391-4770-4914-A859-2FFB6C22A916}">
      <dsp:nvSpPr>
        <dsp:cNvPr id="0" name=""/>
        <dsp:cNvSpPr/>
      </dsp:nvSpPr>
      <dsp:spPr>
        <a:xfrm>
          <a:off x="7414685" y="1328605"/>
          <a:ext cx="402818" cy="471221"/>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endParaRPr>
        </a:p>
      </dsp:txBody>
      <dsp:txXfrm>
        <a:off x="7414685" y="1422849"/>
        <a:ext cx="281973" cy="282733"/>
      </dsp:txXfrm>
    </dsp:sp>
    <dsp:sp modelId="{AF2110A3-3543-46D8-8D60-D407F9B8F379}">
      <dsp:nvSpPr>
        <dsp:cNvPr id="0" name=""/>
        <dsp:cNvSpPr/>
      </dsp:nvSpPr>
      <dsp:spPr>
        <a:xfrm>
          <a:off x="7984711" y="994190"/>
          <a:ext cx="1900086" cy="114005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sz="2800" kern="1200" dirty="0" smtClean="0">
              <a:solidFill>
                <a:schemeClr val="tx1"/>
              </a:solidFill>
            </a:rPr>
            <a:t>当地商业和非狮友</a:t>
          </a:r>
          <a:endParaRPr lang="zh-CN" sz="2800" kern="1200" dirty="0">
            <a:solidFill>
              <a:schemeClr val="tx1"/>
            </a:solidFill>
          </a:endParaRPr>
        </a:p>
      </dsp:txBody>
      <dsp:txXfrm>
        <a:off x="8018102" y="1027581"/>
        <a:ext cx="1833304" cy="10732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503BB-4ABE-4341-AB49-DC5B058FE1C2}">
      <dsp:nvSpPr>
        <dsp:cNvPr id="0" name=""/>
        <dsp:cNvSpPr/>
      </dsp:nvSpPr>
      <dsp:spPr>
        <a:xfrm>
          <a:off x="726324" y="0"/>
          <a:ext cx="8231678" cy="400991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B6E89C-F3D2-4D29-9CF7-72B9A61A0F7C}">
      <dsp:nvSpPr>
        <dsp:cNvPr id="0" name=""/>
        <dsp:cNvSpPr/>
      </dsp:nvSpPr>
      <dsp:spPr>
        <a:xfrm>
          <a:off x="152736" y="1202972"/>
          <a:ext cx="2905298" cy="160396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zh-CN" sz="3300" kern="1200" dirty="0" smtClean="0">
              <a:solidFill>
                <a:schemeClr val="tx1"/>
              </a:solidFill>
            </a:rPr>
            <a:t>每周2美元</a:t>
          </a:r>
          <a:endParaRPr lang="zh-CN" sz="3300" kern="1200" dirty="0">
            <a:solidFill>
              <a:schemeClr val="tx1"/>
            </a:solidFill>
          </a:endParaRPr>
        </a:p>
      </dsp:txBody>
      <dsp:txXfrm>
        <a:off x="231035" y="1281271"/>
        <a:ext cx="2748700" cy="1447366"/>
      </dsp:txXfrm>
    </dsp:sp>
    <dsp:sp modelId="{B498E256-D15F-4508-9AAA-A5365027AFD5}">
      <dsp:nvSpPr>
        <dsp:cNvPr id="0" name=""/>
        <dsp:cNvSpPr/>
      </dsp:nvSpPr>
      <dsp:spPr>
        <a:xfrm>
          <a:off x="3389514" y="1202972"/>
          <a:ext cx="2905298" cy="160396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zh-CN" sz="3300" kern="1200" dirty="0">
              <a:solidFill>
                <a:schemeClr val="tx1"/>
              </a:solidFill>
            </a:rPr>
            <a:t>一年</a:t>
          </a:r>
          <a:r>
            <a:rPr lang="zh-CN" sz="3300" kern="1200" dirty="0" smtClean="0">
              <a:solidFill>
                <a:schemeClr val="tx1"/>
              </a:solidFill>
            </a:rPr>
            <a:t>100</a:t>
          </a:r>
          <a:endParaRPr lang="en-US" altLang="zh-CN" sz="3300" kern="1200" dirty="0" smtClean="0">
            <a:solidFill>
              <a:schemeClr val="tx1"/>
            </a:solidFill>
          </a:endParaRPr>
        </a:p>
        <a:p>
          <a:pPr lvl="0" algn="ctr" defTabSz="1466850">
            <a:lnSpc>
              <a:spcPct val="90000"/>
            </a:lnSpc>
            <a:spcBef>
              <a:spcPct val="0"/>
            </a:spcBef>
            <a:spcAft>
              <a:spcPct val="35000"/>
            </a:spcAft>
          </a:pPr>
          <a:r>
            <a:rPr lang="zh-CN" sz="3300" kern="1200" dirty="0" smtClean="0">
              <a:solidFill>
                <a:schemeClr val="tx1"/>
              </a:solidFill>
            </a:rPr>
            <a:t>美元</a:t>
          </a:r>
          <a:endParaRPr lang="zh-CN" sz="3300" kern="1200" dirty="0">
            <a:solidFill>
              <a:schemeClr val="tx1"/>
            </a:solidFill>
          </a:endParaRPr>
        </a:p>
      </dsp:txBody>
      <dsp:txXfrm>
        <a:off x="3467813" y="1281271"/>
        <a:ext cx="2748700" cy="1447366"/>
      </dsp:txXfrm>
    </dsp:sp>
    <dsp:sp modelId="{93E00E2A-B49C-47F8-A8AA-595BB2586A8C}">
      <dsp:nvSpPr>
        <dsp:cNvPr id="0" name=""/>
        <dsp:cNvSpPr/>
      </dsp:nvSpPr>
      <dsp:spPr>
        <a:xfrm>
          <a:off x="6626293" y="1202972"/>
          <a:ext cx="2905298" cy="160396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zh-CN" sz="3300" kern="1200" dirty="0" smtClean="0">
              <a:solidFill>
                <a:schemeClr val="tx1"/>
              </a:solidFill>
            </a:rPr>
            <a:t>总共300美元</a:t>
          </a:r>
          <a:endParaRPr lang="zh-CN" sz="3300" kern="1200" dirty="0">
            <a:solidFill>
              <a:schemeClr val="tx1"/>
            </a:solidFill>
          </a:endParaRPr>
        </a:p>
      </dsp:txBody>
      <dsp:txXfrm>
        <a:off x="6704592" y="1281271"/>
        <a:ext cx="2748700" cy="14473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65C4C-14D1-420A-AD82-B2F06447E48E}">
      <dsp:nvSpPr>
        <dsp:cNvPr id="0" name=""/>
        <dsp:cNvSpPr/>
      </dsp:nvSpPr>
      <dsp:spPr>
        <a:xfrm>
          <a:off x="-4660252" y="-714429"/>
          <a:ext cx="5551120" cy="5551120"/>
        </a:xfrm>
        <a:prstGeom prst="blockArc">
          <a:avLst>
            <a:gd name="adj1" fmla="val 18900000"/>
            <a:gd name="adj2" fmla="val 2700000"/>
            <a:gd name="adj3" fmla="val 389"/>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E08ED4-14BC-42E1-B9A7-2A9544E9B7EF}">
      <dsp:nvSpPr>
        <dsp:cNvPr id="0" name=""/>
        <dsp:cNvSpPr/>
      </dsp:nvSpPr>
      <dsp:spPr>
        <a:xfrm>
          <a:off x="466596" y="316919"/>
          <a:ext cx="7605297" cy="63416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73660" rIns="73660" bIns="73660" numCol="1" spcCol="1270" anchor="ctr" anchorCtr="0">
          <a:noAutofit/>
        </a:bodyPr>
        <a:lstStyle/>
        <a:p>
          <a:pPr lvl="0" algn="l" defTabSz="1289050">
            <a:lnSpc>
              <a:spcPct val="90000"/>
            </a:lnSpc>
            <a:spcBef>
              <a:spcPct val="0"/>
            </a:spcBef>
            <a:spcAft>
              <a:spcPct val="35000"/>
            </a:spcAft>
          </a:pPr>
          <a:r>
            <a:rPr lang="zh-CN" sz="2900" kern="1200" dirty="0" smtClean="0">
              <a:solidFill>
                <a:schemeClr val="tx1"/>
              </a:solidFill>
            </a:rPr>
            <a:t>100% 会员的参与</a:t>
          </a:r>
          <a:endParaRPr lang="zh-CN" sz="2900" kern="1200" dirty="0">
            <a:solidFill>
              <a:schemeClr val="tx1"/>
            </a:solidFill>
          </a:endParaRPr>
        </a:p>
      </dsp:txBody>
      <dsp:txXfrm>
        <a:off x="466596" y="316919"/>
        <a:ext cx="7605297" cy="634168"/>
      </dsp:txXfrm>
    </dsp:sp>
    <dsp:sp modelId="{6071BEEC-F20F-41C1-88E9-7D7779737515}">
      <dsp:nvSpPr>
        <dsp:cNvPr id="0" name=""/>
        <dsp:cNvSpPr/>
      </dsp:nvSpPr>
      <dsp:spPr>
        <a:xfrm>
          <a:off x="70240" y="237648"/>
          <a:ext cx="792710" cy="79271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F9F840-7C54-4634-8594-29D735A7D828}">
      <dsp:nvSpPr>
        <dsp:cNvPr id="0" name=""/>
        <dsp:cNvSpPr/>
      </dsp:nvSpPr>
      <dsp:spPr>
        <a:xfrm>
          <a:off x="830179" y="1268337"/>
          <a:ext cx="7241713" cy="634168"/>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73660" rIns="73660" bIns="73660" numCol="1" spcCol="1270" anchor="ctr" anchorCtr="0">
          <a:noAutofit/>
        </a:bodyPr>
        <a:lstStyle/>
        <a:p>
          <a:pPr lvl="0" algn="l" defTabSz="1289050">
            <a:lnSpc>
              <a:spcPct val="90000"/>
            </a:lnSpc>
            <a:spcBef>
              <a:spcPct val="0"/>
            </a:spcBef>
            <a:spcAft>
              <a:spcPct val="35000"/>
            </a:spcAft>
          </a:pPr>
          <a:r>
            <a:rPr lang="zh-CN" sz="2900" kern="1200" dirty="0" smtClean="0">
              <a:solidFill>
                <a:schemeClr val="tx1"/>
              </a:solidFill>
            </a:rPr>
            <a:t>100% 会员的参与，至少每名会员100美元</a:t>
          </a:r>
          <a:endParaRPr lang="zh-CN" sz="2900" kern="1200" dirty="0">
            <a:solidFill>
              <a:schemeClr val="tx1"/>
            </a:solidFill>
          </a:endParaRPr>
        </a:p>
      </dsp:txBody>
      <dsp:txXfrm>
        <a:off x="830179" y="1268337"/>
        <a:ext cx="7241713" cy="634168"/>
      </dsp:txXfrm>
    </dsp:sp>
    <dsp:sp modelId="{2A77B2B8-BDAB-4910-9246-509A4FDCEE5F}">
      <dsp:nvSpPr>
        <dsp:cNvPr id="0" name=""/>
        <dsp:cNvSpPr/>
      </dsp:nvSpPr>
      <dsp:spPr>
        <a:xfrm>
          <a:off x="433824" y="1189066"/>
          <a:ext cx="792710" cy="792710"/>
        </a:xfrm>
        <a:prstGeom prst="ellipse">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DFD37D-79BD-4A9B-B8D3-498FF874E904}">
      <dsp:nvSpPr>
        <dsp:cNvPr id="0" name=""/>
        <dsp:cNvSpPr/>
      </dsp:nvSpPr>
      <dsp:spPr>
        <a:xfrm>
          <a:off x="830179" y="2219755"/>
          <a:ext cx="7241713" cy="634168"/>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73660" rIns="73660" bIns="73660" numCol="1" spcCol="1270" anchor="ctr" anchorCtr="0">
          <a:noAutofit/>
        </a:bodyPr>
        <a:lstStyle/>
        <a:p>
          <a:pPr lvl="0" algn="l" defTabSz="1289050">
            <a:lnSpc>
              <a:spcPct val="90000"/>
            </a:lnSpc>
            <a:spcBef>
              <a:spcPct val="0"/>
            </a:spcBef>
            <a:spcAft>
              <a:spcPct val="35000"/>
            </a:spcAft>
          </a:pPr>
          <a:r>
            <a:rPr lang="zh-CN" sz="2900" kern="1200" dirty="0" smtClean="0">
              <a:solidFill>
                <a:schemeClr val="tx1"/>
              </a:solidFill>
            </a:rPr>
            <a:t>提供分会财务捐赠或举办一项募款活动</a:t>
          </a:r>
          <a:endParaRPr lang="zh-CN" sz="2900" kern="1200" dirty="0">
            <a:solidFill>
              <a:schemeClr val="tx1"/>
            </a:solidFill>
          </a:endParaRPr>
        </a:p>
      </dsp:txBody>
      <dsp:txXfrm>
        <a:off x="830179" y="2219755"/>
        <a:ext cx="7241713" cy="634168"/>
      </dsp:txXfrm>
    </dsp:sp>
    <dsp:sp modelId="{EFF51B24-7BBD-492D-BFDE-661596C0D13A}">
      <dsp:nvSpPr>
        <dsp:cNvPr id="0" name=""/>
        <dsp:cNvSpPr/>
      </dsp:nvSpPr>
      <dsp:spPr>
        <a:xfrm>
          <a:off x="433824" y="2140484"/>
          <a:ext cx="792710" cy="792710"/>
        </a:xfrm>
        <a:prstGeom prst="ellipse">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5964BD-FDEF-46D7-924E-13433BB501C2}">
      <dsp:nvSpPr>
        <dsp:cNvPr id="0" name=""/>
        <dsp:cNvSpPr/>
      </dsp:nvSpPr>
      <dsp:spPr>
        <a:xfrm>
          <a:off x="466596" y="3171173"/>
          <a:ext cx="7605297" cy="63416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73660" rIns="73660" bIns="73660" numCol="1" spcCol="1270" anchor="ctr" anchorCtr="0">
          <a:noAutofit/>
        </a:bodyPr>
        <a:lstStyle/>
        <a:p>
          <a:pPr lvl="0" algn="l" defTabSz="1289050">
            <a:lnSpc>
              <a:spcPct val="90000"/>
            </a:lnSpc>
            <a:spcBef>
              <a:spcPct val="0"/>
            </a:spcBef>
            <a:spcAft>
              <a:spcPct val="35000"/>
            </a:spcAft>
          </a:pPr>
          <a:r>
            <a:rPr lang="zh-CN" sz="2900" kern="1200" dirty="0" smtClean="0">
              <a:solidFill>
                <a:schemeClr val="tx1"/>
              </a:solidFill>
            </a:rPr>
            <a:t>成为一个模范分会</a:t>
          </a:r>
          <a:endParaRPr lang="zh-CN" sz="2900" kern="1200" dirty="0">
            <a:solidFill>
              <a:schemeClr val="tx1"/>
            </a:solidFill>
          </a:endParaRPr>
        </a:p>
      </dsp:txBody>
      <dsp:txXfrm>
        <a:off x="466596" y="3171173"/>
        <a:ext cx="7605297" cy="634168"/>
      </dsp:txXfrm>
    </dsp:sp>
    <dsp:sp modelId="{BB573529-54D1-48C4-8288-9ADC53E43CF6}">
      <dsp:nvSpPr>
        <dsp:cNvPr id="0" name=""/>
        <dsp:cNvSpPr/>
      </dsp:nvSpPr>
      <dsp:spPr>
        <a:xfrm>
          <a:off x="70240" y="3091902"/>
          <a:ext cx="792710" cy="792710"/>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B346A-9622-4B78-98B4-4EDD7DC225CB}">
      <dsp:nvSpPr>
        <dsp:cNvPr id="0" name=""/>
        <dsp:cNvSpPr/>
      </dsp:nvSpPr>
      <dsp:spPr>
        <a:xfrm>
          <a:off x="0" y="640233"/>
          <a:ext cx="2732087" cy="163925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sz="2800" kern="1200" dirty="0" smtClean="0">
              <a:solidFill>
                <a:schemeClr val="tx1"/>
              </a:solidFill>
            </a:rPr>
            <a:t>自</a:t>
          </a:r>
          <a:r>
            <a:rPr lang="zh-CN" sz="2800" kern="1200" dirty="0" smtClean="0">
              <a:solidFill>
                <a:schemeClr val="tx1"/>
              </a:solidFill>
            </a:rPr>
            <a:t>2017年7月1日起</a:t>
          </a:r>
          <a:r>
            <a:rPr lang="zh-CN" altLang="en-US" sz="2800" kern="1200" dirty="0" smtClean="0">
              <a:solidFill>
                <a:schemeClr val="tx1"/>
              </a:solidFill>
            </a:rPr>
            <a:t>募集</a:t>
          </a:r>
          <a:r>
            <a:rPr lang="zh-CN" sz="2800" kern="1200" dirty="0" smtClean="0">
              <a:solidFill>
                <a:schemeClr val="tx1"/>
              </a:solidFill>
            </a:rPr>
            <a:t>的所有资金都计算在内！</a:t>
          </a:r>
          <a:endParaRPr lang="zh-CN" sz="2800" kern="1200" dirty="0">
            <a:solidFill>
              <a:schemeClr val="tx1"/>
            </a:solidFill>
          </a:endParaRPr>
        </a:p>
      </dsp:txBody>
      <dsp:txXfrm>
        <a:off x="0" y="640233"/>
        <a:ext cx="2732087" cy="1639252"/>
      </dsp:txXfrm>
    </dsp:sp>
    <dsp:sp modelId="{7EA57059-2EEC-4DA4-B39C-6C52DC4026AA}">
      <dsp:nvSpPr>
        <dsp:cNvPr id="0" name=""/>
        <dsp:cNvSpPr/>
      </dsp:nvSpPr>
      <dsp:spPr>
        <a:xfrm>
          <a:off x="3005296" y="640233"/>
          <a:ext cx="2732087" cy="1639252"/>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sz="2800" kern="1200" dirty="0" smtClean="0">
              <a:solidFill>
                <a:schemeClr val="tx1"/>
              </a:solidFill>
            </a:rPr>
            <a:t>来自所有管道的所有资金都计算在内</a:t>
          </a:r>
          <a:endParaRPr lang="zh-CN" sz="2800" kern="1200" dirty="0">
            <a:solidFill>
              <a:schemeClr val="tx1"/>
            </a:solidFill>
          </a:endParaRPr>
        </a:p>
      </dsp:txBody>
      <dsp:txXfrm>
        <a:off x="3005296" y="640233"/>
        <a:ext cx="2732087" cy="1639252"/>
      </dsp:txXfrm>
    </dsp:sp>
    <dsp:sp modelId="{453813BD-ED65-43B8-8146-0D27DB7D8790}">
      <dsp:nvSpPr>
        <dsp:cNvPr id="0" name=""/>
        <dsp:cNvSpPr/>
      </dsp:nvSpPr>
      <dsp:spPr>
        <a:xfrm>
          <a:off x="6010593" y="640233"/>
          <a:ext cx="2732087" cy="163925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sz="2800" kern="1200" dirty="0" smtClean="0">
              <a:solidFill>
                <a:schemeClr val="tx1"/>
              </a:solidFill>
            </a:rPr>
            <a:t>贵分会可以在2022年6月30日达成目标</a:t>
          </a:r>
          <a:endParaRPr lang="zh-CN" sz="2800" kern="1200" dirty="0">
            <a:solidFill>
              <a:schemeClr val="tx1"/>
            </a:solidFill>
          </a:endParaRPr>
        </a:p>
      </dsp:txBody>
      <dsp:txXfrm>
        <a:off x="6010593" y="640233"/>
        <a:ext cx="2732087" cy="16392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DB925-DFD7-4B8F-A9B0-845108295A13}">
      <dsp:nvSpPr>
        <dsp:cNvPr id="0" name=""/>
        <dsp:cNvSpPr/>
      </dsp:nvSpPr>
      <dsp:spPr>
        <a:xfrm>
          <a:off x="3098" y="252259"/>
          <a:ext cx="3775047" cy="1510018"/>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zh-CN" sz="1800" b="1" kern="1200" dirty="0" smtClean="0">
              <a:solidFill>
                <a:schemeClr val="tx1"/>
              </a:solidFill>
              <a:latin typeface="+mn-lt"/>
              <a:ea typeface="SimSun"/>
              <a:cs typeface="+mn-cs"/>
            </a:rPr>
            <a:t>承诺参与：</a:t>
          </a:r>
          <a:r>
            <a:rPr lang="en-US" altLang="zh-CN" sz="1800" b="1" kern="1200" dirty="0" smtClean="0">
              <a:solidFill>
                <a:schemeClr val="tx1"/>
              </a:solidFill>
              <a:latin typeface="+mn-lt"/>
              <a:ea typeface="SimSun"/>
              <a:cs typeface="+mn-cs"/>
            </a:rPr>
            <a:t/>
          </a:r>
          <a:br>
            <a:rPr lang="en-US" altLang="zh-CN" sz="1800" b="1" kern="1200" dirty="0" smtClean="0">
              <a:solidFill>
                <a:schemeClr val="tx1"/>
              </a:solidFill>
              <a:latin typeface="+mn-lt"/>
              <a:ea typeface="SimSun"/>
              <a:cs typeface="+mn-cs"/>
            </a:rPr>
          </a:br>
          <a:r>
            <a:rPr lang="zh-CN" sz="1800" b="1" kern="1200" dirty="0" smtClean="0">
              <a:solidFill>
                <a:schemeClr val="tx1"/>
              </a:solidFill>
              <a:latin typeface="+mn-lt"/>
              <a:ea typeface="SimSun"/>
              <a:cs typeface="+mn-cs"/>
            </a:rPr>
            <a:t> </a:t>
          </a:r>
          <a:r>
            <a:rPr lang="zh-CN" sz="1800" kern="1200" dirty="0" smtClean="0">
              <a:solidFill>
                <a:schemeClr val="tx1"/>
              </a:solidFill>
              <a:latin typeface="+mn-lt"/>
              <a:ea typeface="SimSun"/>
              <a:cs typeface="+mn-cs"/>
            </a:rPr>
            <a:t>书面和公开表扬</a:t>
          </a:r>
          <a:endParaRPr lang="zh-CN" sz="1800" kern="1200" dirty="0">
            <a:solidFill>
              <a:schemeClr val="tx1"/>
            </a:solidFill>
            <a:latin typeface="+mn-lt"/>
            <a:ea typeface="SimSun"/>
            <a:cs typeface="+mn-cs"/>
          </a:endParaRPr>
        </a:p>
      </dsp:txBody>
      <dsp:txXfrm>
        <a:off x="758107" y="252259"/>
        <a:ext cx="2265029" cy="1510018"/>
      </dsp:txXfrm>
    </dsp:sp>
    <dsp:sp modelId="{2EDF0122-C124-4837-8DB4-109670B93DAE}">
      <dsp:nvSpPr>
        <dsp:cNvPr id="0" name=""/>
        <dsp:cNvSpPr/>
      </dsp:nvSpPr>
      <dsp:spPr>
        <a:xfrm>
          <a:off x="3400640" y="252259"/>
          <a:ext cx="3775047" cy="1510018"/>
        </a:xfrm>
        <a:prstGeom prst="chevr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zh-CN" sz="1800" b="1" kern="1200" dirty="0" smtClean="0">
              <a:solidFill>
                <a:schemeClr val="tx1"/>
              </a:solidFill>
              <a:latin typeface="+mn-lt"/>
              <a:ea typeface="SimSun"/>
              <a:cs typeface="+mn-cs"/>
            </a:rPr>
            <a:t>达成目标：</a:t>
          </a:r>
          <a:r>
            <a:rPr lang="zh-CN" sz="1800" kern="1200" dirty="0" smtClean="0">
              <a:solidFill>
                <a:schemeClr val="tx1"/>
              </a:solidFill>
              <a:latin typeface="+mn-lt"/>
              <a:ea typeface="SimSun"/>
              <a:cs typeface="+mn-cs"/>
            </a:rPr>
            <a:t>实物表扬</a:t>
          </a:r>
          <a:endParaRPr lang="zh-CN" sz="1800" kern="1200" dirty="0">
            <a:solidFill>
              <a:schemeClr val="tx1"/>
            </a:solidFill>
            <a:latin typeface="+mn-lt"/>
            <a:ea typeface="SimSun"/>
            <a:cs typeface="+mn-cs"/>
          </a:endParaRPr>
        </a:p>
      </dsp:txBody>
      <dsp:txXfrm>
        <a:off x="4155649" y="252259"/>
        <a:ext cx="2265029" cy="1510018"/>
      </dsp:txXfrm>
    </dsp:sp>
    <dsp:sp modelId="{3DCC3077-66E2-4173-82F7-6DEB7FFB0974}">
      <dsp:nvSpPr>
        <dsp:cNvPr id="0" name=""/>
        <dsp:cNvSpPr/>
      </dsp:nvSpPr>
      <dsp:spPr>
        <a:xfrm>
          <a:off x="6798183" y="252259"/>
          <a:ext cx="3775047" cy="1510018"/>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zh-CN" sz="1800" b="1" kern="1200" dirty="0" smtClean="0">
              <a:solidFill>
                <a:schemeClr val="tx1"/>
              </a:solidFill>
              <a:latin typeface="+mn-lt"/>
              <a:ea typeface="SimSun"/>
              <a:cs typeface="+mn-cs"/>
            </a:rPr>
            <a:t>完成承诺</a:t>
          </a:r>
          <a:r>
            <a:rPr lang="zh-TW" altLang="en-US" sz="1800" b="1" kern="1200" dirty="0" smtClean="0">
              <a:solidFill>
                <a:schemeClr val="tx1"/>
              </a:solidFill>
              <a:latin typeface="+mn-lt"/>
              <a:ea typeface="SimSun"/>
              <a:cs typeface="+mn-cs"/>
            </a:rPr>
            <a:t>或认捐</a:t>
          </a:r>
          <a:r>
            <a:rPr lang="zh-CN" sz="1800" b="1" kern="1200" dirty="0" smtClean="0">
              <a:solidFill>
                <a:schemeClr val="tx1"/>
              </a:solidFill>
              <a:latin typeface="+mn-lt"/>
              <a:ea typeface="SimSun"/>
              <a:cs typeface="+mn-cs"/>
            </a:rPr>
            <a:t>：</a:t>
          </a:r>
          <a:r>
            <a:rPr lang="en-US" altLang="zh-CN" sz="1800" b="1" kern="1200" dirty="0" smtClean="0">
              <a:solidFill>
                <a:schemeClr val="tx1"/>
              </a:solidFill>
              <a:latin typeface="+mn-lt"/>
              <a:ea typeface="SimSun"/>
              <a:cs typeface="+mn-cs"/>
            </a:rPr>
            <a:t/>
          </a:r>
          <a:br>
            <a:rPr lang="en-US" altLang="zh-CN" sz="1800" b="1" kern="1200" dirty="0" smtClean="0">
              <a:solidFill>
                <a:schemeClr val="tx1"/>
              </a:solidFill>
              <a:latin typeface="+mn-lt"/>
              <a:ea typeface="SimSun"/>
              <a:cs typeface="+mn-cs"/>
            </a:rPr>
          </a:br>
          <a:r>
            <a:rPr lang="zh-CN" sz="1800" b="1" kern="1200" dirty="0" smtClean="0">
              <a:solidFill>
                <a:schemeClr val="tx1"/>
              </a:solidFill>
              <a:latin typeface="+mn-lt"/>
              <a:ea typeface="SimSun"/>
              <a:cs typeface="+mn-cs"/>
            </a:rPr>
            <a:t> </a:t>
          </a:r>
          <a:r>
            <a:rPr lang="zh-CN" sz="1800" kern="1200" dirty="0" smtClean="0">
              <a:solidFill>
                <a:schemeClr val="tx1"/>
              </a:solidFill>
              <a:latin typeface="+mn-lt"/>
              <a:ea typeface="SimSun"/>
              <a:cs typeface="+mn-cs"/>
            </a:rPr>
            <a:t>额外的实物和特殊</a:t>
          </a:r>
          <a:r>
            <a:rPr lang="en-US" altLang="zh-CN" sz="1800" kern="1200" dirty="0" smtClean="0">
              <a:solidFill>
                <a:schemeClr val="tx1"/>
              </a:solidFill>
              <a:latin typeface="+mn-lt"/>
              <a:ea typeface="SimSun"/>
              <a:cs typeface="+mn-cs"/>
            </a:rPr>
            <a:t/>
          </a:r>
          <a:br>
            <a:rPr lang="en-US" altLang="zh-CN" sz="1800" kern="1200" dirty="0" smtClean="0">
              <a:solidFill>
                <a:schemeClr val="tx1"/>
              </a:solidFill>
              <a:latin typeface="+mn-lt"/>
              <a:ea typeface="SimSun"/>
              <a:cs typeface="+mn-cs"/>
            </a:rPr>
          </a:br>
          <a:r>
            <a:rPr lang="zh-CN" sz="1800" kern="1200" dirty="0" smtClean="0">
              <a:solidFill>
                <a:schemeClr val="tx1"/>
              </a:solidFill>
              <a:latin typeface="+mn-lt"/>
              <a:ea typeface="SimSun"/>
              <a:cs typeface="+mn-cs"/>
            </a:rPr>
            <a:t>公开表扬</a:t>
          </a:r>
          <a:endParaRPr lang="zh-CN" sz="1800" kern="1200" dirty="0">
            <a:solidFill>
              <a:schemeClr val="tx1"/>
            </a:solidFill>
            <a:latin typeface="+mn-lt"/>
            <a:ea typeface="SimSun"/>
            <a:cs typeface="+mn-cs"/>
          </a:endParaRPr>
        </a:p>
      </dsp:txBody>
      <dsp:txXfrm>
        <a:off x="7553192" y="252259"/>
        <a:ext cx="2265029" cy="15100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8CDBF-302F-4BC9-85DB-EE8D0E337404}">
      <dsp:nvSpPr>
        <dsp:cNvPr id="0" name=""/>
        <dsp:cNvSpPr/>
      </dsp:nvSpPr>
      <dsp:spPr>
        <a:xfrm>
          <a:off x="118342" y="1028"/>
          <a:ext cx="2121229" cy="212122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26670" rIns="116738" bIns="26670" numCol="1" spcCol="1270" anchor="ctr" anchorCtr="0">
          <a:noAutofit/>
        </a:bodyPr>
        <a:lstStyle/>
        <a:p>
          <a:pPr lvl="0" algn="ctr" defTabSz="933450">
            <a:lnSpc>
              <a:spcPct val="90000"/>
            </a:lnSpc>
            <a:spcBef>
              <a:spcPct val="0"/>
            </a:spcBef>
            <a:spcAft>
              <a:spcPct val="35000"/>
            </a:spcAft>
          </a:pPr>
          <a:r>
            <a:rPr lang="zh-CN" sz="2100" b="0" kern="1200" dirty="0" smtClean="0"/>
            <a:t>募款</a:t>
          </a:r>
          <a:r>
            <a:rPr lang="en-US" altLang="zh-CN" sz="2100" b="0" kern="1200" dirty="0" smtClean="0"/>
            <a:t/>
          </a:r>
          <a:br>
            <a:rPr lang="en-US" altLang="zh-CN" sz="2100" b="0" kern="1200" dirty="0" smtClean="0"/>
          </a:br>
          <a:r>
            <a:rPr lang="zh-CN" sz="2100" b="0" kern="1200" dirty="0" smtClean="0"/>
            <a:t>主席</a:t>
          </a:r>
          <a:endParaRPr lang="zh-CN" sz="2100" b="0" kern="1200" dirty="0"/>
        </a:p>
      </dsp:txBody>
      <dsp:txXfrm>
        <a:off x="428989" y="311675"/>
        <a:ext cx="1499935" cy="1499935"/>
      </dsp:txXfrm>
    </dsp:sp>
    <dsp:sp modelId="{AC92DFAA-80E7-48F5-819D-5364C4F7F72D}">
      <dsp:nvSpPr>
        <dsp:cNvPr id="0" name=""/>
        <dsp:cNvSpPr/>
      </dsp:nvSpPr>
      <dsp:spPr>
        <a:xfrm>
          <a:off x="1815325" y="1028"/>
          <a:ext cx="2121229" cy="2121229"/>
        </a:xfrm>
        <a:prstGeom prst="ellipse">
          <a:avLst/>
        </a:prstGeom>
        <a:solidFill>
          <a:schemeClr val="accent5">
            <a:alpha val="50000"/>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26670" rIns="116738" bIns="26670" numCol="1" spcCol="1270" anchor="ctr" anchorCtr="0">
          <a:noAutofit/>
        </a:bodyPr>
        <a:lstStyle/>
        <a:p>
          <a:pPr lvl="0" algn="ctr" defTabSz="933450">
            <a:lnSpc>
              <a:spcPct val="90000"/>
            </a:lnSpc>
            <a:spcBef>
              <a:spcPct val="0"/>
            </a:spcBef>
            <a:spcAft>
              <a:spcPct val="35000"/>
            </a:spcAft>
          </a:pPr>
          <a:r>
            <a:rPr lang="zh-CN" sz="2100" b="0" kern="1200" dirty="0" smtClean="0"/>
            <a:t>募款</a:t>
          </a:r>
          <a:r>
            <a:rPr lang="en-US" altLang="zh-CN" sz="2100" b="0" kern="1200" dirty="0" smtClean="0"/>
            <a:t/>
          </a:r>
          <a:br>
            <a:rPr lang="en-US" altLang="zh-CN" sz="2100" b="0" kern="1200" dirty="0" smtClean="0"/>
          </a:br>
          <a:r>
            <a:rPr lang="zh-CN" sz="2100" b="0" kern="1200" dirty="0" smtClean="0"/>
            <a:t>秘书或</a:t>
          </a:r>
          <a:r>
            <a:rPr lang="en-US" altLang="zh-CN" sz="2100" b="0" kern="1200" dirty="0" smtClean="0"/>
            <a:t/>
          </a:r>
          <a:br>
            <a:rPr lang="en-US" altLang="zh-CN" sz="2100" b="0" kern="1200" dirty="0" smtClean="0"/>
          </a:br>
          <a:r>
            <a:rPr lang="zh-CN" sz="2100" b="0" kern="1200" dirty="0" smtClean="0"/>
            <a:t>财务</a:t>
          </a:r>
          <a:endParaRPr lang="zh-CN" sz="2100" b="0" kern="1200" dirty="0"/>
        </a:p>
      </dsp:txBody>
      <dsp:txXfrm>
        <a:off x="2125972" y="311675"/>
        <a:ext cx="1499935" cy="1499935"/>
      </dsp:txXfrm>
    </dsp:sp>
    <dsp:sp modelId="{6ACAE595-57D4-4BF9-A546-9C47583308A5}">
      <dsp:nvSpPr>
        <dsp:cNvPr id="0" name=""/>
        <dsp:cNvSpPr/>
      </dsp:nvSpPr>
      <dsp:spPr>
        <a:xfrm>
          <a:off x="3512308" y="1028"/>
          <a:ext cx="2121229" cy="2121229"/>
        </a:xfrm>
        <a:prstGeom prst="ellipse">
          <a:avLst/>
        </a:prstGeom>
        <a:solidFill>
          <a:schemeClr val="accent5">
            <a:alpha val="50000"/>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26670" rIns="116738" bIns="26670" numCol="1" spcCol="1270" anchor="ctr" anchorCtr="0">
          <a:noAutofit/>
        </a:bodyPr>
        <a:lstStyle/>
        <a:p>
          <a:pPr lvl="0" algn="ctr" defTabSz="933450">
            <a:lnSpc>
              <a:spcPct val="90000"/>
            </a:lnSpc>
            <a:spcBef>
              <a:spcPct val="0"/>
            </a:spcBef>
            <a:spcAft>
              <a:spcPct val="35000"/>
            </a:spcAft>
          </a:pPr>
          <a:r>
            <a:rPr lang="zh-CN" sz="2100" b="0" kern="1200" dirty="0" smtClean="0"/>
            <a:t>会员</a:t>
          </a:r>
          <a:r>
            <a:rPr lang="en-US" altLang="zh-CN" sz="2100" b="0" kern="1200" dirty="0" smtClean="0"/>
            <a:t/>
          </a:r>
          <a:br>
            <a:rPr lang="en-US" altLang="zh-CN" sz="2100" b="0" kern="1200" dirty="0" smtClean="0"/>
          </a:br>
          <a:r>
            <a:rPr lang="zh-CN" sz="2100" b="0" kern="1200" dirty="0" smtClean="0"/>
            <a:t>募款</a:t>
          </a:r>
          <a:r>
            <a:rPr lang="en-US" altLang="zh-CN" sz="2100" b="0" kern="1200" dirty="0" smtClean="0"/>
            <a:t/>
          </a:r>
          <a:br>
            <a:rPr lang="en-US" altLang="zh-CN" sz="2100" b="0" kern="1200" dirty="0" smtClean="0"/>
          </a:br>
          <a:r>
            <a:rPr lang="zh-CN" sz="2100" b="0" kern="1200" dirty="0" smtClean="0"/>
            <a:t>负责人</a:t>
          </a:r>
          <a:endParaRPr lang="zh-CN" sz="2100" b="0" kern="1200" dirty="0"/>
        </a:p>
      </dsp:txBody>
      <dsp:txXfrm>
        <a:off x="3822955" y="311675"/>
        <a:ext cx="1499935" cy="1499935"/>
      </dsp:txXfrm>
    </dsp:sp>
    <dsp:sp modelId="{5453CEDE-F2FE-41A1-B924-69CB77D38A7B}">
      <dsp:nvSpPr>
        <dsp:cNvPr id="0" name=""/>
        <dsp:cNvSpPr/>
      </dsp:nvSpPr>
      <dsp:spPr>
        <a:xfrm>
          <a:off x="5209292" y="1028"/>
          <a:ext cx="2121229" cy="2121229"/>
        </a:xfrm>
        <a:prstGeom prst="ellipse">
          <a:avLst/>
        </a:prstGeom>
        <a:solidFill>
          <a:schemeClr val="accent5">
            <a:alpha val="50000"/>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26670" rIns="116738" bIns="26670" numCol="1" spcCol="1270" anchor="ctr" anchorCtr="0">
          <a:noAutofit/>
        </a:bodyPr>
        <a:lstStyle/>
        <a:p>
          <a:pPr lvl="0" algn="ctr" defTabSz="933450">
            <a:lnSpc>
              <a:spcPct val="90000"/>
            </a:lnSpc>
            <a:spcBef>
              <a:spcPct val="0"/>
            </a:spcBef>
            <a:spcAft>
              <a:spcPct val="35000"/>
            </a:spcAft>
          </a:pPr>
          <a:r>
            <a:rPr lang="zh-CN" sz="2100" b="0" kern="1200" dirty="0" smtClean="0"/>
            <a:t>非会员</a:t>
          </a:r>
          <a:r>
            <a:rPr lang="en-US" altLang="zh-CN" sz="2100" b="0" kern="1200" dirty="0" smtClean="0"/>
            <a:t/>
          </a:r>
          <a:br>
            <a:rPr lang="en-US" altLang="zh-CN" sz="2100" b="0" kern="1200" dirty="0" smtClean="0"/>
          </a:br>
          <a:r>
            <a:rPr lang="zh-CN" sz="2100" b="0" kern="1200" dirty="0" smtClean="0"/>
            <a:t>募款</a:t>
          </a:r>
          <a:r>
            <a:rPr lang="en-US" altLang="zh-CN" sz="2100" b="0" kern="1200" dirty="0" smtClean="0"/>
            <a:t/>
          </a:r>
          <a:br>
            <a:rPr lang="en-US" altLang="zh-CN" sz="2100" b="0" kern="1200" dirty="0" smtClean="0"/>
          </a:br>
          <a:r>
            <a:rPr lang="zh-CN" sz="2100" b="0" kern="1200" dirty="0" smtClean="0"/>
            <a:t>负责人</a:t>
          </a:r>
          <a:endParaRPr lang="zh-CN" sz="2100" b="0" kern="1200" dirty="0"/>
        </a:p>
      </dsp:txBody>
      <dsp:txXfrm>
        <a:off x="5519939" y="311675"/>
        <a:ext cx="1499935" cy="1499935"/>
      </dsp:txXfrm>
    </dsp:sp>
    <dsp:sp modelId="{73AA6133-3CD8-4DAB-955C-4C6E7C44B6D8}">
      <dsp:nvSpPr>
        <dsp:cNvPr id="0" name=""/>
        <dsp:cNvSpPr/>
      </dsp:nvSpPr>
      <dsp:spPr>
        <a:xfrm>
          <a:off x="6906275" y="1028"/>
          <a:ext cx="2121229" cy="2121229"/>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26670" rIns="116738" bIns="26670" numCol="1" spcCol="1270" anchor="ctr" anchorCtr="0">
          <a:noAutofit/>
        </a:bodyPr>
        <a:lstStyle/>
        <a:p>
          <a:pPr lvl="0" algn="ctr" defTabSz="933450">
            <a:lnSpc>
              <a:spcPct val="90000"/>
            </a:lnSpc>
            <a:spcBef>
              <a:spcPct val="0"/>
            </a:spcBef>
            <a:spcAft>
              <a:spcPct val="35000"/>
            </a:spcAft>
          </a:pPr>
          <a:r>
            <a:rPr lang="zh-CN" sz="2100" b="0" kern="1200" dirty="0" smtClean="0"/>
            <a:t>募款活动</a:t>
          </a:r>
          <a:r>
            <a:rPr lang="en-US" altLang="zh-CN" sz="2100" b="0" kern="1200" dirty="0" smtClean="0"/>
            <a:t/>
          </a:r>
          <a:br>
            <a:rPr lang="en-US" altLang="zh-CN" sz="2100" b="0" kern="1200" dirty="0" smtClean="0"/>
          </a:br>
          <a:r>
            <a:rPr lang="zh-CN" sz="2100" b="0" kern="1200" dirty="0" smtClean="0"/>
            <a:t>负责人</a:t>
          </a:r>
          <a:endParaRPr lang="zh-CN" sz="2100" b="0" kern="1200" dirty="0"/>
        </a:p>
      </dsp:txBody>
      <dsp:txXfrm>
        <a:off x="7216922" y="311675"/>
        <a:ext cx="1499935" cy="149993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B0B01-9E4D-4282-8F48-D5635BA87A1D}" type="datetimeFigureOut">
              <a:rPr lang="en-US" smtClean="0"/>
              <a:t>11/29/2018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9D771-0DFB-4CCD-8498-877BF97DB9E3}" type="slidenum">
              <a:rPr lang="en-US" smtClean="0"/>
              <a:t>‹#›</a:t>
            </a:fld>
            <a:endParaRPr lang="en-US" dirty="0"/>
          </a:p>
        </p:txBody>
      </p:sp>
    </p:spTree>
    <p:extLst>
      <p:ext uri="{BB962C8B-B14F-4D97-AF65-F5344CB8AC3E}">
        <p14:creationId xmlns:p14="http://schemas.microsoft.com/office/powerpoint/2010/main" val="1870464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200" dirty="0" smtClean="0">
                <a:solidFill>
                  <a:schemeClr val="tx1"/>
                </a:solidFill>
                <a:latin typeface="+mn-lt"/>
                <a:ea typeface="SimSun"/>
                <a:cs typeface="+mn-cs"/>
              </a:rPr>
              <a:t>欢迎回来！在本次网络研讨会里，我们将审阅给您提供的建议和策略，以便您角色的成功。</a:t>
            </a:r>
          </a:p>
          <a:p>
            <a:endParaRPr lang="en-US" dirty="0" smtClean="0"/>
          </a:p>
          <a:p>
            <a:r>
              <a:rPr lang="zh-TW" altLang="en-US" i="1" dirty="0" smtClean="0"/>
              <a:t>（换下一张投影片）</a:t>
            </a:r>
            <a:endParaRPr lang="zh-CN" i="1" dirty="0"/>
          </a:p>
        </p:txBody>
      </p:sp>
      <p:sp>
        <p:nvSpPr>
          <p:cNvPr id="4" name="Slide Number Placeholder 3"/>
          <p:cNvSpPr>
            <a:spLocks noGrp="1"/>
          </p:cNvSpPr>
          <p:nvPr>
            <p:ph type="sldNum" sz="quarter" idx="10"/>
          </p:nvPr>
        </p:nvSpPr>
        <p:spPr/>
        <p:txBody>
          <a:bodyPr/>
          <a:lstStyle/>
          <a:p>
            <a:fld id="{5419D771-0DFB-4CCD-8498-877BF97DB9E3}" type="slidenum">
              <a:rPr lang="en-US" smtClean="0"/>
              <a:t>2</a:t>
            </a:fld>
            <a:endParaRPr lang="en-US" dirty="0" smtClean="0"/>
          </a:p>
        </p:txBody>
      </p:sp>
    </p:spTree>
    <p:extLst>
      <p:ext uri="{BB962C8B-B14F-4D97-AF65-F5344CB8AC3E}">
        <p14:creationId xmlns:p14="http://schemas.microsoft.com/office/powerpoint/2010/main" val="3538137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募款资金是您身为分会LCIF协调员的角色的重要部分。</a:t>
            </a:r>
            <a:r>
              <a:rPr lang="zh-CN" baseline="0" dirty="0" smtClean="0"/>
              <a:t>我们知道募款对一些人可能有些令人生畏，但可以简单，甚至娱乐！您对贵分会最成功之处最为了解，但如果您对角色不熟悉，我们提供几个建议：</a:t>
            </a:r>
          </a:p>
          <a:p>
            <a:pPr marL="171450" indent="-171450">
              <a:buFont typeface="Arial" panose="020B0604020202020204" pitchFamily="34" charset="0"/>
              <a:buChar char="•"/>
            </a:pPr>
            <a:r>
              <a:rPr lang="zh-CN" baseline="0" dirty="0" smtClean="0"/>
              <a:t>先从邀请个人会员捐款开始，并在年度继续要求他们的支持：多数情况下，这是募集自己的最快和最简单的方法。我们要求所有的狮友在募款活动的每个年度捐赠100美元 - 每周仅2美元 - 但是不管他们能够捐赠多少，每个狮友的参与是我们成功的关键！</a:t>
            </a:r>
          </a:p>
          <a:p>
            <a:pPr marL="171450" indent="-171450">
              <a:buFont typeface="Arial" panose="020B0604020202020204" pitchFamily="34" charset="0"/>
              <a:buChar char="•"/>
            </a:pPr>
            <a:r>
              <a:rPr lang="zh-CN" baseline="0" dirty="0" smtClean="0"/>
              <a:t>一旦您在个人会员捐赠方面取得进展，发动一个募款活动。这些是让贵</a:t>
            </a:r>
            <a:r>
              <a:rPr lang="zh-CN" altLang="en-US" baseline="0" dirty="0" smtClean="0"/>
              <a:t>社区</a:t>
            </a:r>
            <a:r>
              <a:rPr lang="zh-CN" baseline="0" dirty="0" smtClean="0"/>
              <a:t>参与的很好方式，并且贵分会每年可能已经举办一些活动！</a:t>
            </a:r>
          </a:p>
          <a:p>
            <a:pPr marL="171450" indent="-171450">
              <a:buFont typeface="Arial" panose="020B0604020202020204" pitchFamily="34" charset="0"/>
              <a:buChar char="•"/>
            </a:pPr>
            <a:r>
              <a:rPr lang="zh-CN" baseline="0" dirty="0" smtClean="0"/>
              <a:t>然后，与贵分会干部合作来确定何时分会财务捐赠比较合适。或许，贵分会可以使用财务资金来匹配贵分会会员给“行动 100”的捐款。</a:t>
            </a:r>
          </a:p>
          <a:p>
            <a:pPr marL="171450" indent="-171450">
              <a:buFont typeface="Arial" panose="020B0604020202020204" pitchFamily="34" charset="0"/>
              <a:buChar char="•"/>
            </a:pPr>
            <a:r>
              <a:rPr lang="zh-CN" baseline="0" dirty="0" smtClean="0"/>
              <a:t>一旦您获得来自分会会员和分会领导的支持，考虑联络当地商业和非狮友，寻求他们的支持。您可以从以往支持过您的商业开始。如果当地商业和非狮友看到贵分会及其会员带头支持，则他们将能可能愿意参加。</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zh-CN" baseline="0" dirty="0" smtClean="0"/>
              <a:t>您可能对如何准确让个人会员参与捐款有更多的问题或如何计</a:t>
            </a:r>
            <a:r>
              <a:rPr lang="zh-CN" altLang="en-US" baseline="0" dirty="0" smtClean="0"/>
              <a:t>划</a:t>
            </a:r>
            <a:r>
              <a:rPr lang="zh-CN" baseline="0" dirty="0" smtClean="0"/>
              <a:t>一个募款活动 - 我们将会在稍后提供这些话题的更多详情以及在您的协调员手册中。</a:t>
            </a:r>
          </a:p>
          <a:p>
            <a:pPr mar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i="1" baseline="0" dirty="0" smtClean="0"/>
              <a:t>（换下一张投影片）</a:t>
            </a:r>
            <a:endParaRPr lang="zh-CN" i="1"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11</a:t>
            </a:fld>
            <a:endParaRPr lang="en-US" dirty="0" smtClean="0"/>
          </a:p>
        </p:txBody>
      </p:sp>
    </p:spTree>
    <p:extLst>
      <p:ext uri="{BB962C8B-B14F-4D97-AF65-F5344CB8AC3E}">
        <p14:creationId xmlns:p14="http://schemas.microsoft.com/office/powerpoint/2010/main" val="2336295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我们组织的每个层级 - 从分会上至宪章区 - 都将设定募款活动的目标。这将有助于确保在每个狮子年度有足够的活动，</a:t>
            </a:r>
            <a:r>
              <a:rPr lang="zh-CN" altLang="en-US" dirty="0" smtClean="0"/>
              <a:t>以</a:t>
            </a:r>
            <a:r>
              <a:rPr lang="zh-CN" dirty="0" smtClean="0"/>
              <a:t>达成整体3亿美元的目标。在每个层间设定目标给领导人在他们地区参与并支持LCIF和“行动 100”方面，提供具体和可管理的预期。最重要的是，我们知道狮友们响应召唤，达成目标 - 并竭力超越目标！</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（换下一张投影片）</a:t>
            </a:r>
            <a:endParaRPr lang="zh-CN" i="1" baseline="0" dirty="0" smtClean="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45977CF-CB4D-4F52-A648-D5C9310FAC4D}" type="slidenum">
              <a:rPr lang="en-US" smtClean="0">
                <a:solidFill>
                  <a:prstClr val="black"/>
                </a:solidFill>
              </a:rPr>
              <a:pPr/>
              <a:t>12</a:t>
            </a:fld>
            <a:endParaRPr lang="en-US" dirty="0" smtClean="0">
              <a:solidFill>
                <a:prstClr val="black"/>
              </a:solidFill>
            </a:endParaRPr>
          </a:p>
        </p:txBody>
      </p:sp>
    </p:spTree>
    <p:extLst>
      <p:ext uri="{BB962C8B-B14F-4D97-AF65-F5344CB8AC3E}">
        <p14:creationId xmlns:p14="http://schemas.microsoft.com/office/powerpoint/2010/main" val="3890395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为了达成我们全球3亿美元的目标，我们要求每一位狮友考虑每周2美元的捐款，相当于每年100美元或整个募款活动期间300美元。</a:t>
            </a:r>
          </a:p>
          <a:p>
            <a:endParaRPr lang="en-US" baseline="0" dirty="0"/>
          </a:p>
          <a:p>
            <a:r>
              <a:rPr lang="zh-CN" baseline="0" dirty="0" smtClean="0"/>
              <a:t>所有的狮友都将使用最低要求300美元的承诺作为“行动 100”内设定目标的基础。</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（换下一张投影片）</a:t>
            </a:r>
            <a:endParaRPr lang="zh-CN" i="1" baseline="0" dirty="0" smtClean="0"/>
          </a:p>
          <a:p>
            <a:endParaRPr lang="en-US" dirty="0"/>
          </a:p>
        </p:txBody>
      </p:sp>
      <p:sp>
        <p:nvSpPr>
          <p:cNvPr id="4" name="Slide Number Placeholder 3"/>
          <p:cNvSpPr>
            <a:spLocks noGrp="1"/>
          </p:cNvSpPr>
          <p:nvPr>
            <p:ph type="sldNum" sz="quarter" idx="10"/>
          </p:nvPr>
        </p:nvSpPr>
        <p:spPr/>
        <p:txBody>
          <a:bodyPr/>
          <a:lstStyle/>
          <a:p>
            <a:fld id="{1FD8C48B-E7C1-4D9F-AAAA-86EE699DBE8E}" type="slidenum">
              <a:rPr lang="en-US" smtClean="0"/>
              <a:t>13</a:t>
            </a:fld>
            <a:endParaRPr lang="en-US" dirty="0" smtClean="0"/>
          </a:p>
        </p:txBody>
      </p:sp>
    </p:spTree>
    <p:extLst>
      <p:ext uri="{BB962C8B-B14F-4D97-AF65-F5344CB8AC3E}">
        <p14:creationId xmlns:p14="http://schemas.microsoft.com/office/powerpoint/2010/main" val="2593686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多很多狮友来说，每年100美元可能看似很大的要求。</a:t>
            </a:r>
            <a:r>
              <a:rPr lang="zh-CN" baseline="0" dirty="0" smtClean="0"/>
              <a:t>在前一张投影片上，分解成小的金额会有用 - 100美元仅仅是每周2美元。谈论LCIF能够用100美元的捐款能够做很多伟大的事，这</a:t>
            </a:r>
            <a:r>
              <a:rPr lang="zh-CN" altLang="en-US" baseline="0" dirty="0" smtClean="0"/>
              <a:t>样</a:t>
            </a:r>
            <a:r>
              <a:rPr lang="zh-CN" baseline="0" dirty="0" smtClean="0"/>
              <a:t>做</a:t>
            </a:r>
            <a:r>
              <a:rPr lang="zh-CN" baseline="0" dirty="0" smtClean="0"/>
              <a:t>也很</a:t>
            </a:r>
            <a:r>
              <a:rPr lang="zh-CN" baseline="0" dirty="0" smtClean="0"/>
              <a:t>有</a:t>
            </a:r>
            <a:r>
              <a:rPr lang="zh-CN" altLang="en-US" baseline="0" dirty="0" smtClean="0"/>
              <a:t>帮助</a:t>
            </a:r>
            <a:r>
              <a:rPr lang="zh-CN" baseline="0" dirty="0" smtClean="0"/>
              <a:t>。您可能记得第一次网络研讨会的这张投影片 - 再次提供。再仔细看一看，思考在您自己的分会里哪些是最成功或最令人信服的影响力。</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（换下一张投影片）</a:t>
            </a:r>
            <a:endParaRPr lang="zh-CN" i="1" baseline="0" dirty="0" smtClean="0"/>
          </a:p>
          <a:p>
            <a:endParaRPr lang="en-US" dirty="0"/>
          </a:p>
        </p:txBody>
      </p:sp>
      <p:sp>
        <p:nvSpPr>
          <p:cNvPr id="4" name="Slide Number Placeholder 3"/>
          <p:cNvSpPr>
            <a:spLocks noGrp="1"/>
          </p:cNvSpPr>
          <p:nvPr>
            <p:ph type="sldNum" sz="quarter" idx="10"/>
          </p:nvPr>
        </p:nvSpPr>
        <p:spPr/>
        <p:txBody>
          <a:bodyPr/>
          <a:lstStyle/>
          <a:p>
            <a:fld id="{9202FE9B-9F35-4D5D-BA1C-885B925829EA}" type="slidenum">
              <a:rPr lang="en-US" smtClean="0"/>
              <a:t>14</a:t>
            </a:fld>
            <a:endParaRPr lang="en-US" dirty="0" smtClean="0"/>
          </a:p>
        </p:txBody>
      </p:sp>
    </p:spTree>
    <p:extLst>
      <p:ext uri="{BB962C8B-B14F-4D97-AF65-F5344CB8AC3E}">
        <p14:creationId xmlns:p14="http://schemas.microsoft.com/office/powerpoint/2010/main" val="3616572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dirty="0" smtClean="0"/>
              <a:t>或许贵分会有给LCIF捐款悠久历史。</a:t>
            </a:r>
            <a:r>
              <a:rPr lang="zh-CN" baseline="0" dirty="0" smtClean="0"/>
              <a:t>或许您的很</a:t>
            </a:r>
            <a:r>
              <a:rPr lang="zh-CN" altLang="en-US" baseline="0" dirty="0" smtClean="0"/>
              <a:t>多</a:t>
            </a:r>
            <a:r>
              <a:rPr lang="zh-CN" baseline="0" dirty="0" smtClean="0"/>
              <a:t>会员从未向LCIF捐款过。</a:t>
            </a:r>
            <a:r>
              <a:rPr lang="zh-CN" dirty="0" smtClean="0"/>
              <a:t>不管贵分会处在</a:t>
            </a:r>
            <a:r>
              <a:rPr lang="zh-CN" altLang="en-US" dirty="0" smtClean="0"/>
              <a:t>何</a:t>
            </a:r>
            <a:r>
              <a:rPr lang="zh-CN" dirty="0" smtClean="0"/>
              <a:t>地位，我们鼓励您朝这四个成就之一努力，让贵分会开始：</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zh-CN" baseline="0" dirty="0" smtClean="0"/>
              <a:t>您可以朝100%会员的参与努力 - 所有会员都给LCIF做出个人捐款。</a:t>
            </a:r>
          </a:p>
          <a:p>
            <a:pPr marL="628650" lvl="1" indent="-171450">
              <a:buFont typeface="Arial" panose="020B0604020202020204" pitchFamily="34" charset="0"/>
              <a:buChar char="•"/>
            </a:pPr>
            <a:r>
              <a:rPr lang="zh-CN" sz="1200" dirty="0" smtClean="0"/>
              <a:t>参与是我们成功的关键!</a:t>
            </a:r>
          </a:p>
          <a:p>
            <a:pPr marL="628650" lvl="1" indent="-171450">
              <a:buFont typeface="Arial" panose="020B0604020202020204" pitchFamily="34" charset="0"/>
              <a:buChar char="•"/>
            </a:pPr>
            <a:r>
              <a:rPr lang="zh-CN" sz="1200" dirty="0" smtClean="0"/>
              <a:t>越多的狮友参与，我们集体服务目标的影响力就越大</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zh-CN" baseline="0" dirty="0" smtClean="0"/>
              <a:t>您还可以朝100%会员参与，至少每名会员100美元努力：所有会员至少给LCIF捐款100美元 - 达到我们每年每位会员整体100美元的目标。</a:t>
            </a:r>
          </a:p>
          <a:p>
            <a:pPr marL="628650" lvl="1" indent="-171450">
              <a:buFont typeface="Arial" panose="020B0604020202020204" pitchFamily="34" charset="0"/>
              <a:buChar char="•"/>
            </a:pPr>
            <a:r>
              <a:rPr lang="zh-CN" sz="1200" dirty="0" smtClean="0"/>
              <a:t>100美元 - 仅每周2美元 - 可以持续很久</a:t>
            </a:r>
          </a:p>
          <a:p>
            <a:pPr marL="628650" lvl="1" indent="-171450">
              <a:buFont typeface="Arial" panose="020B0604020202020204" pitchFamily="34" charset="0"/>
              <a:buChar char="•"/>
            </a:pPr>
            <a:r>
              <a:rPr lang="zh-CN" sz="1200" dirty="0" smtClean="0"/>
              <a:t>达成这个层级的分会将获得100/100分会的表扬！</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zh-CN" baseline="0" dirty="0" smtClean="0"/>
              <a:t>贵分会可以提供分会财务捐赠或举办一项募款活动：考虑利用分会资金来匹配会员的捐款，或</a:t>
            </a:r>
            <a:r>
              <a:rPr lang="zh-CN" altLang="en-US" baseline="0" dirty="0" smtClean="0"/>
              <a:t>通过</a:t>
            </a:r>
            <a:r>
              <a:rPr lang="zh-CN" baseline="0" dirty="0" smtClean="0"/>
              <a:t>一项活动来尝试让更广大的</a:t>
            </a:r>
            <a:r>
              <a:rPr lang="zh-CN" altLang="en-US" baseline="0" dirty="0" smtClean="0"/>
              <a:t>社区</a:t>
            </a:r>
            <a:r>
              <a:rPr lang="zh-CN" baseline="0" dirty="0" smtClean="0"/>
              <a:t>参与。</a:t>
            </a:r>
          </a:p>
          <a:p>
            <a:pPr marL="628650" lvl="1" indent="-171450">
              <a:buFont typeface="Arial" panose="020B0604020202020204" pitchFamily="34" charset="0"/>
              <a:buChar char="•"/>
            </a:pPr>
            <a:r>
              <a:rPr lang="zh-CN" sz="1200" dirty="0" smtClean="0"/>
              <a:t>分会财务捐赠是分会集体展示他们支持LCIF和“行动 100”的方式之一。</a:t>
            </a:r>
          </a:p>
          <a:p>
            <a:pPr marL="628650" lvl="1" indent="-171450">
              <a:buFont typeface="Arial" panose="020B0604020202020204" pitchFamily="34" charset="0"/>
              <a:buChar char="•"/>
            </a:pPr>
            <a:r>
              <a:rPr lang="zh-CN" sz="1200" dirty="0" smtClean="0"/>
              <a:t>募款活动是让</a:t>
            </a:r>
            <a:r>
              <a:rPr lang="zh-CN" altLang="en-US" sz="1200" dirty="0" smtClean="0"/>
              <a:t>社区</a:t>
            </a:r>
            <a:r>
              <a:rPr lang="zh-CN" sz="1200" dirty="0" smtClean="0"/>
              <a:t>参与并传播我们服务讯息的很好方式。</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zh-CN" baseline="0" dirty="0" smtClean="0"/>
              <a:t>贵分会可以成为模范分会: </a:t>
            </a:r>
            <a:r>
              <a:rPr lang="zh-CN" dirty="0" smtClean="0"/>
              <a:t>模范分会设定挑战的目标并</a:t>
            </a:r>
            <a:r>
              <a:rPr lang="zh-CN" altLang="en-US" dirty="0" smtClean="0"/>
              <a:t>通过</a:t>
            </a:r>
            <a:r>
              <a:rPr lang="zh-CN" dirty="0" smtClean="0"/>
              <a:t>各种策略达成目标，为其他分会设立榜样。</a:t>
            </a:r>
            <a:r>
              <a:rPr lang="zh-CN" sz="1200" dirty="0" smtClean="0"/>
              <a:t>作为回报，他们将获得非凡的表扬</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sz="1200" dirty="0" smtClean="0"/>
              <a:t>让我们了解更多成为一个模范分会的信息！</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（换下一张投影片）</a:t>
            </a:r>
            <a:endParaRPr lang="zh-CN"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15</a:t>
            </a:fld>
            <a:endParaRPr lang="en-US" dirty="0" smtClean="0"/>
          </a:p>
        </p:txBody>
      </p:sp>
    </p:spTree>
    <p:extLst>
      <p:ext uri="{BB962C8B-B14F-4D97-AF65-F5344CB8AC3E}">
        <p14:creationId xmlns:p14="http://schemas.microsoft.com/office/powerpoint/2010/main" val="2834745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可能贵分会让您设定高的目标 - 您是否考虑成为模范分会？</a:t>
            </a:r>
          </a:p>
          <a:p>
            <a:endParaRPr lang="en-US" baseline="0" dirty="0"/>
          </a:p>
          <a:p>
            <a:r>
              <a:rPr lang="zh-CN" dirty="0" smtClean="0"/>
              <a:t>模范分会是我们募款活动成功的关键。</a:t>
            </a:r>
            <a:r>
              <a:rPr lang="zh-CN" baseline="0" dirty="0" smtClean="0"/>
              <a:t>模范分会设定挑战的目标，每名会员平均募集至少750美元并且</a:t>
            </a:r>
            <a:r>
              <a:rPr lang="zh-CN" altLang="en-US" baseline="0" dirty="0" smtClean="0"/>
              <a:t>通过</a:t>
            </a:r>
            <a:r>
              <a:rPr lang="zh-CN" baseline="0" dirty="0" smtClean="0"/>
              <a:t>尝试各种募款策略来实现。 </a:t>
            </a:r>
          </a:p>
          <a:p>
            <a:r>
              <a:rPr lang="zh-CN" baseline="0" dirty="0" smtClean="0"/>
              <a:t> </a:t>
            </a:r>
            <a:endParaRPr lang="zh-CN" baseline="0" dirty="0"/>
          </a:p>
          <a:p>
            <a:r>
              <a:rPr lang="zh-CN" baseline="0" dirty="0" smtClean="0"/>
              <a:t>模范分会每名会员的平均数看似令人生畏，但请记住：</a:t>
            </a:r>
          </a:p>
          <a:p>
            <a:pPr marL="171450" indent="-171450">
              <a:buFont typeface="Arial" panose="020B0604020202020204" pitchFamily="34" charset="0"/>
              <a:buChar char="•"/>
            </a:pPr>
            <a:r>
              <a:rPr lang="zh-CN" baseline="0" dirty="0" smtClean="0"/>
              <a:t>自2017年7月1日起</a:t>
            </a:r>
            <a:r>
              <a:rPr lang="zh-CN" altLang="en-US" baseline="0" dirty="0" smtClean="0"/>
              <a:t>募集</a:t>
            </a:r>
            <a:r>
              <a:rPr lang="zh-CN" baseline="0" dirty="0" smtClean="0"/>
              <a:t>的所有资金都计算在内 - 因此，贵分会可能已经开始了！</a:t>
            </a:r>
          </a:p>
          <a:p>
            <a:pPr marL="171450" indent="-171450">
              <a:buFont typeface="Arial" panose="020B0604020202020204" pitchFamily="34" charset="0"/>
              <a:buChar char="•"/>
            </a:pPr>
            <a:r>
              <a:rPr lang="zh-CN" baseline="0" dirty="0" smtClean="0"/>
              <a:t>来自所有管道的所有资金都计算在内 - 不仅是会员捐赠！</a:t>
            </a:r>
          </a:p>
          <a:p>
            <a:pPr marL="171450" indent="-171450">
              <a:buFont typeface="Arial" panose="020B0604020202020204" pitchFamily="34" charset="0"/>
              <a:buChar char="•"/>
            </a:pPr>
            <a:r>
              <a:rPr lang="zh-CN" baseline="0" dirty="0" smtClean="0"/>
              <a:t>贵分会可以在2022年6月30日达成目标 - 您不必在一年之内达成目标。</a:t>
            </a:r>
          </a:p>
          <a:p>
            <a:pPr marL="171450" indent="-171450">
              <a:buFont typeface="Arial" panose="020B0604020202020204" pitchFamily="34" charset="0"/>
              <a:buChar cha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i="1" baseline="0" dirty="0" smtClean="0"/>
              <a:t>（换下一张投影片）</a:t>
            </a:r>
            <a:endParaRPr lang="zh-CN" i="1" baseline="0" dirty="0" smtClean="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16</a:t>
            </a:fld>
            <a:endParaRPr lang="en-US" dirty="0" smtClean="0"/>
          </a:p>
        </p:txBody>
      </p:sp>
    </p:spTree>
    <p:extLst>
      <p:ext uri="{BB962C8B-B14F-4D97-AF65-F5344CB8AC3E}">
        <p14:creationId xmlns:p14="http://schemas.microsoft.com/office/powerpoint/2010/main" val="3441393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模范分会因其努力而获得杰出的表扬。</a:t>
            </a:r>
            <a:r>
              <a:rPr lang="zh-CN" baseline="0" dirty="0" smtClean="0"/>
              <a:t>它们获得三个阶段的表扬：承诺参与、达成目标以及完成所有承诺。</a:t>
            </a:r>
          </a:p>
          <a:p>
            <a:endParaRPr lang="en-US" baseline="0" dirty="0"/>
          </a:p>
          <a:p>
            <a:r>
              <a:rPr lang="zh-CN" baseline="0" dirty="0" smtClean="0"/>
              <a:t>表扬是根据达成的每位会员平均数，以750为增加单位。您的手册对各阶段的表扬有完整的描述。</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（换下一张投影片）</a:t>
            </a:r>
            <a:endParaRPr lang="zh-CN" i="1" baseline="0" dirty="0" smtClean="0"/>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17</a:t>
            </a:fld>
            <a:endParaRPr lang="en-US" dirty="0" smtClean="0"/>
          </a:p>
        </p:txBody>
      </p:sp>
    </p:spTree>
    <p:extLst>
      <p:ext uri="{BB962C8B-B14F-4D97-AF65-F5344CB8AC3E}">
        <p14:creationId xmlns:p14="http://schemas.microsoft.com/office/powerpoint/2010/main" val="2870373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您已经开始考虑您的计划以及您为本年度设定的目标。</a:t>
            </a:r>
            <a:r>
              <a:rPr lang="zh-CN" baseline="0" dirty="0" smtClean="0"/>
              <a:t>现在，让我们来谈一谈组合一个支持您的团队！</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（换下一张投影片）</a:t>
            </a:r>
            <a:endParaRPr lang="zh-CN" i="1" baseline="0" dirty="0" smtClean="0"/>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18</a:t>
            </a:fld>
            <a:endParaRPr lang="en-US" dirty="0" smtClean="0"/>
          </a:p>
        </p:txBody>
      </p:sp>
    </p:spTree>
    <p:extLst>
      <p:ext uri="{BB962C8B-B14F-4D97-AF65-F5344CB8AC3E}">
        <p14:creationId xmlns:p14="http://schemas.microsoft.com/office/powerpoint/2010/main" val="1235874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今年带领贵分会成功将需要来自贵分会每位会员的帮助。</a:t>
            </a:r>
            <a:r>
              <a:rPr lang="zh-CN" baseline="0" dirty="0" smtClean="0"/>
              <a:t>贵分会的一些会员可能在寻找新的领导机会以及参与的方式。支持您的领导是他们这样做的很好方式！</a:t>
            </a:r>
          </a:p>
          <a:p>
            <a:endParaRPr lang="en-US" baseline="0" dirty="0"/>
          </a:p>
          <a:p>
            <a:r>
              <a:rPr lang="zh-CN" baseline="0" dirty="0" smtClean="0"/>
              <a:t>组建一个“分会行动 100委员”可能有帮助。您可以招募分会会员帮助您监管整体募款活动；指导不同募款策略或活动，包括亲自拜访会员并</a:t>
            </a:r>
            <a:r>
              <a:rPr lang="zh-CN" altLang="en-US" dirty="0" smtClean="0"/>
              <a:t>帮助</a:t>
            </a:r>
            <a:r>
              <a:rPr lang="zh-CN" baseline="0" dirty="0" smtClean="0"/>
              <a:t>打理行政事务，比如组织材料、提交捐赠或追踪贵分会的募款进展。</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（换下一张投影片）</a:t>
            </a:r>
            <a:endParaRPr lang="zh-CN" i="1" baseline="0"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19</a:t>
            </a:fld>
            <a:endParaRPr lang="en-US" dirty="0" smtClean="0"/>
          </a:p>
        </p:txBody>
      </p:sp>
    </p:spTree>
    <p:extLst>
      <p:ext uri="{BB962C8B-B14F-4D97-AF65-F5344CB8AC3E}">
        <p14:creationId xmlns:p14="http://schemas.microsoft.com/office/powerpoint/2010/main" val="630110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dirty="0" smtClean="0"/>
              <a:t>如果您在寻找其他会员加入您的领导团队，寻找积极并参与贵分会的会员；他们展现对LCIF和“行动 100”的承诺和兴奋感；愿意对募款捐款或</a:t>
            </a:r>
            <a:r>
              <a:rPr lang="zh-TW" altLang="en-US" sz="1200" b="0" dirty="0" smtClean="0">
                <a:solidFill>
                  <a:schemeClr val="tx1"/>
                </a:solidFill>
                <a:latin typeface="+mn-lt"/>
                <a:ea typeface="+mn-ea"/>
                <a:cs typeface="+mn-cs"/>
              </a:rPr>
              <a:t>认捐</a:t>
            </a:r>
            <a:r>
              <a:rPr lang="zh-CN" altLang="en-US" sz="1200" b="0" dirty="0" smtClean="0">
                <a:solidFill>
                  <a:schemeClr val="tx1"/>
                </a:solidFill>
                <a:latin typeface="+mn-lt"/>
                <a:ea typeface="+mn-ea"/>
                <a:cs typeface="+mn-cs"/>
              </a:rPr>
              <a:t>；</a:t>
            </a:r>
            <a:r>
              <a:rPr lang="zh-CN" dirty="0" smtClean="0"/>
              <a:t>并且能够为他们的工作承诺每周几个小时。</a:t>
            </a:r>
            <a:r>
              <a:rPr lang="zh-CN" baseline="0" dirty="0" smtClean="0"/>
              <a:t>重要的是，您的分会会员能够承担积极的角色并将帮助分担您的一些职责。</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（换下一张投影片）</a:t>
            </a:r>
            <a:endParaRPr lang="zh-CN" i="1" baseline="0" dirty="0" smtClean="0"/>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20</a:t>
            </a:fld>
            <a:endParaRPr lang="en-US" dirty="0" smtClean="0"/>
          </a:p>
        </p:txBody>
      </p:sp>
    </p:spTree>
    <p:extLst>
      <p:ext uri="{BB962C8B-B14F-4D97-AF65-F5344CB8AC3E}">
        <p14:creationId xmlns:p14="http://schemas.microsoft.com/office/powerpoint/2010/main" val="2321596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在本次网络研讨会里，我们将关注您身为分会LCIF协调员的主要任务或职责 - 我们也可以将这些称作您成功的4个步骤！</a:t>
            </a:r>
          </a:p>
          <a:p>
            <a:endParaRPr lang="en-US" baseline="0" dirty="0" smtClean="0"/>
          </a:p>
          <a:p>
            <a:r>
              <a:rPr lang="zh-TW" altLang="en-US" i="1" baseline="0" dirty="0" smtClean="0"/>
              <a:t>（换下一张投影片）</a:t>
            </a:r>
            <a:endParaRPr lang="zh-CN" i="1"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3</a:t>
            </a:fld>
            <a:endParaRPr lang="en-US" dirty="0" smtClean="0"/>
          </a:p>
        </p:txBody>
      </p:sp>
    </p:spTree>
    <p:extLst>
      <p:ext uri="{BB962C8B-B14F-4D97-AF65-F5344CB8AC3E}">
        <p14:creationId xmlns:p14="http://schemas.microsoft.com/office/powerpoint/2010/main" val="3087994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身为分会LCIF协调员，您是成千上万个狮友领导团队的一部分，将狮友与LCIF连接在一起！</a:t>
            </a:r>
            <a:r>
              <a:rPr lang="zh-CN" baseline="0" dirty="0" smtClean="0"/>
              <a:t>贵区LCIF协调员依靠您带领贵分会并完成贵分会在贵区内的目标。反过来，他们在此支持您、提供指导并向LCIF宣传您的优秀工作！</a:t>
            </a:r>
          </a:p>
          <a:p>
            <a:endParaRPr lang="en-US" baseline="0" dirty="0"/>
          </a:p>
          <a:p>
            <a:r>
              <a:rPr lang="zh-CN" baseline="0" dirty="0" smtClean="0"/>
              <a:t>如果您还没有与贵区协调员联络，您可以开始做几件事并建立良好的工作关系：</a:t>
            </a:r>
          </a:p>
          <a:p>
            <a:pPr marL="171450" lvl="0" indent="-171450">
              <a:buFont typeface="Arial" panose="020B0604020202020204" pitchFamily="34" charset="0"/>
              <a:buChar char="•"/>
            </a:pPr>
            <a:r>
              <a:rPr lang="zh-CN" sz="1200" dirty="0" smtClean="0">
                <a:solidFill>
                  <a:schemeClr val="tx1"/>
                </a:solidFill>
              </a:rPr>
              <a:t>安排与贵区协调员定期沟通的时间：定期保持联络将有助于推动活动</a:t>
            </a:r>
          </a:p>
          <a:p>
            <a:pPr marL="171450" lvl="0" indent="-171450">
              <a:buFont typeface="Arial" panose="020B0604020202020204" pitchFamily="34" charset="0"/>
              <a:buChar char="•"/>
            </a:pPr>
            <a:r>
              <a:rPr lang="zh-CN" sz="1200" dirty="0" smtClean="0"/>
              <a:t>及时回复信息的要求：贵区协调员将定期报告当地活动并且他们将非常感激您的快速答复</a:t>
            </a:r>
          </a:p>
          <a:p>
            <a:pPr marL="171450" lvl="0" indent="-171450">
              <a:buFont typeface="Arial" panose="020B0604020202020204" pitchFamily="34" charset="0"/>
              <a:buChar char="•"/>
            </a:pPr>
            <a:r>
              <a:rPr lang="zh-CN" sz="1200" dirty="0" smtClean="0"/>
              <a:t>尽可能参加与同仁协调员的亲自见面会议：亲自见面会议是集聚在一起的重要方式、认识您的同仁领导、脑力激荡解决方案并庆祝成功</a:t>
            </a:r>
          </a:p>
          <a:p>
            <a:pPr marL="171450" lvl="0" indent="-171450">
              <a:buFont typeface="Arial" panose="020B0604020202020204" pitchFamily="34" charset="0"/>
              <a:buChar char="•"/>
            </a:pPr>
            <a:r>
              <a:rPr lang="zh-CN" sz="1200" dirty="0" smtClean="0"/>
              <a:t>给贵区LCIF协调员发送定期更新：让您的协调员保持更新，能够给他们更多的机会向其他领导人和贵区的分会宣传您的成就！</a:t>
            </a:r>
          </a:p>
          <a:p>
            <a:pPr marL="171450" lvl="0" indent="-171450">
              <a:buFont typeface="Arial" panose="020B0604020202020204" pitchFamily="34" charset="0"/>
              <a:buChar char="•"/>
            </a:pPr>
            <a:r>
              <a:rPr lang="zh-CN" dirty="0" smtClean="0"/>
              <a:t>邀请贵区LCIF协调员参加分会会议并与您一道演讲：他们也有故事讲述并且分享的故事越多就越好！</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21</a:t>
            </a:fld>
            <a:endParaRPr lang="en-US" dirty="0" smtClean="0"/>
          </a:p>
        </p:txBody>
      </p:sp>
    </p:spTree>
    <p:extLst>
      <p:ext uri="{BB962C8B-B14F-4D97-AF65-F5344CB8AC3E}">
        <p14:creationId xmlns:p14="http://schemas.microsoft.com/office/powerpoint/2010/main" val="3132788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刚才，我们已经谈论了讲述您的故事、</a:t>
            </a:r>
            <a:r>
              <a:rPr lang="zh-CN" altLang="en-US" dirty="0" smtClean="0"/>
              <a:t>制定计划</a:t>
            </a:r>
            <a:r>
              <a:rPr lang="zh-CN" dirty="0" smtClean="0"/>
              <a:t>并建立您的团队。</a:t>
            </a:r>
            <a:r>
              <a:rPr lang="zh-CN" baseline="0" dirty="0" smtClean="0"/>
              <a:t>现在，让我们谈论我们如何能够最佳地募集资金，来实现更多的狮子会服务！</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（换下一张投影片）</a:t>
            </a:r>
            <a:endParaRPr lang="zh-CN" i="1" baseline="0" dirty="0" smtClean="0"/>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22</a:t>
            </a:fld>
            <a:endParaRPr lang="en-US" dirty="0" smtClean="0"/>
          </a:p>
        </p:txBody>
      </p:sp>
    </p:spTree>
    <p:extLst>
      <p:ext uri="{BB962C8B-B14F-4D97-AF65-F5344CB8AC3E}">
        <p14:creationId xmlns:p14="http://schemas.microsoft.com/office/powerpoint/2010/main" val="3135662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sz="1200" dirty="0" smtClean="0">
                <a:solidFill>
                  <a:schemeClr val="tx1"/>
                </a:solidFill>
                <a:latin typeface="+mn-lt"/>
                <a:ea typeface="SimSun"/>
                <a:cs typeface="+mn-cs"/>
              </a:rPr>
              <a:t>狮友天性慷慨。他们是LCIF的最大支持者并且他们还支持分会方案以及他们自己</a:t>
            </a:r>
            <a:r>
              <a:rPr lang="zh-CN" altLang="en-US" sz="1200" dirty="0" smtClean="0">
                <a:solidFill>
                  <a:schemeClr val="tx1"/>
                </a:solidFill>
                <a:latin typeface="+mn-lt"/>
                <a:ea typeface="SimSun"/>
                <a:cs typeface="+mn-cs"/>
              </a:rPr>
              <a:t>社区</a:t>
            </a:r>
            <a:r>
              <a:rPr lang="zh-CN" sz="1200" dirty="0" smtClean="0">
                <a:solidFill>
                  <a:schemeClr val="tx1"/>
                </a:solidFill>
                <a:latin typeface="+mn-lt"/>
                <a:ea typeface="SimSun"/>
                <a:cs typeface="+mn-cs"/>
              </a:rPr>
              <a:t>的很多其他</a:t>
            </a:r>
            <a:r>
              <a:rPr lang="zh-CN" altLang="en-US" sz="1200" dirty="0" smtClean="0">
                <a:solidFill>
                  <a:schemeClr val="tx1"/>
                </a:solidFill>
                <a:latin typeface="+mn-lt"/>
                <a:ea typeface="SimSun"/>
                <a:cs typeface="+mn-cs"/>
              </a:rPr>
              <a:t>志</a:t>
            </a:r>
            <a:r>
              <a:rPr lang="zh-CN" sz="1200" dirty="0" smtClean="0">
                <a:solidFill>
                  <a:schemeClr val="tx1"/>
                </a:solidFill>
                <a:latin typeface="+mn-lt"/>
                <a:ea typeface="SimSun"/>
                <a:cs typeface="+mn-cs"/>
              </a:rPr>
              <a:t>业。但是，我们知道我们需要比以往更多狮友的</a:t>
            </a:r>
            <a:r>
              <a:rPr lang="zh-CN" sz="1200" b="1" dirty="0" smtClean="0">
                <a:solidFill>
                  <a:schemeClr val="tx1"/>
                </a:solidFill>
                <a:latin typeface="+mn-lt"/>
                <a:ea typeface="SimSun"/>
                <a:cs typeface="+mn-cs"/>
              </a:rPr>
              <a:t>参与</a:t>
            </a:r>
            <a:r>
              <a:rPr lang="zh-CN" sz="1200" dirty="0" smtClean="0">
                <a:solidFill>
                  <a:schemeClr val="tx1"/>
                </a:solidFill>
                <a:latin typeface="+mn-lt"/>
                <a:ea typeface="SimSun"/>
                <a:cs typeface="+mn-cs"/>
              </a:rPr>
              <a:t>，以便达成“行动 100”的目标。</a:t>
            </a:r>
          </a:p>
          <a:p>
            <a:endParaRPr lang="en-US" sz="1200" kern="1200" dirty="0">
              <a:solidFill>
                <a:schemeClr val="tx1"/>
              </a:solidFill>
              <a:effectLst/>
              <a:latin typeface="+mn-lt"/>
              <a:ea typeface="+mn-ea"/>
              <a:cs typeface="+mn-cs"/>
            </a:endParaRPr>
          </a:p>
          <a:p>
            <a:r>
              <a:rPr lang="zh-CN" sz="1200" dirty="0" smtClean="0">
                <a:solidFill>
                  <a:schemeClr val="tx1"/>
                </a:solidFill>
                <a:latin typeface="+mn-lt"/>
                <a:ea typeface="SimSun"/>
                <a:cs typeface="+mn-cs"/>
              </a:rPr>
              <a:t>身为分会LCIF协调员，您能够帮助贵分会募集资金，</a:t>
            </a:r>
            <a:r>
              <a:rPr lang="zh-CN" altLang="en-US" sz="1200" dirty="0" smtClean="0">
                <a:solidFill>
                  <a:schemeClr val="tx1"/>
                </a:solidFill>
                <a:latin typeface="+mn-lt"/>
                <a:ea typeface="SimSun"/>
                <a:cs typeface="+mn-cs"/>
              </a:rPr>
              <a:t>通过</a:t>
            </a:r>
            <a:r>
              <a:rPr lang="zh-CN" sz="1200" dirty="0" smtClean="0">
                <a:solidFill>
                  <a:schemeClr val="tx1"/>
                </a:solidFill>
                <a:latin typeface="+mn-lt"/>
                <a:ea typeface="SimSun"/>
                <a:cs typeface="+mn-cs"/>
              </a:rPr>
              <a:t>关注以下四个关键活动：</a:t>
            </a:r>
          </a:p>
          <a:p>
            <a:pPr marL="171450" lvl="0" indent="-171450">
              <a:buFont typeface="Arial" panose="020B0604020202020204" pitchFamily="34" charset="0"/>
              <a:buChar char="•"/>
            </a:pPr>
            <a:r>
              <a:rPr lang="zh-CN" sz="1200" dirty="0" smtClean="0">
                <a:solidFill>
                  <a:schemeClr val="tx1"/>
                </a:solidFill>
                <a:latin typeface="+mn-lt"/>
                <a:ea typeface="SimSun"/>
                <a:cs typeface="+mn-cs"/>
              </a:rPr>
              <a:t>邀请个人会员做出</a:t>
            </a:r>
            <a:r>
              <a:rPr lang="zh-CN" sz="1200" b="1" dirty="0" smtClean="0">
                <a:solidFill>
                  <a:schemeClr val="tx1"/>
                </a:solidFill>
                <a:latin typeface="+mn-lt"/>
                <a:ea typeface="SimSun"/>
                <a:cs typeface="+mn-cs"/>
              </a:rPr>
              <a:t>个人捐款或承诺</a:t>
            </a:r>
          </a:p>
          <a:p>
            <a:pPr marL="171450" lvl="0" indent="-171450">
              <a:buFont typeface="Arial" panose="020B0604020202020204" pitchFamily="34" charset="0"/>
              <a:buChar char="•"/>
            </a:pPr>
            <a:r>
              <a:rPr lang="zh-CN" sz="1200" dirty="0" smtClean="0">
                <a:solidFill>
                  <a:schemeClr val="tx1"/>
                </a:solidFill>
                <a:latin typeface="+mn-lt"/>
                <a:ea typeface="SimSun"/>
                <a:cs typeface="+mn-cs"/>
              </a:rPr>
              <a:t>计画</a:t>
            </a:r>
            <a:r>
              <a:rPr lang="zh-CN" sz="1200" b="1" dirty="0" smtClean="0">
                <a:solidFill>
                  <a:schemeClr val="tx1"/>
                </a:solidFill>
                <a:latin typeface="+mn-lt"/>
                <a:ea typeface="SimSun"/>
                <a:cs typeface="+mn-cs"/>
              </a:rPr>
              <a:t>募款活动</a:t>
            </a:r>
            <a:r>
              <a:rPr lang="zh-CN" sz="1200" dirty="0" smtClean="0">
                <a:solidFill>
                  <a:schemeClr val="tx1"/>
                </a:solidFill>
                <a:latin typeface="+mn-lt"/>
                <a:ea typeface="SimSun"/>
                <a:cs typeface="+mn-cs"/>
              </a:rPr>
              <a:t>，收益直接捐款给LCIF</a:t>
            </a:r>
          </a:p>
          <a:p>
            <a:pPr marL="171450" lvl="0" indent="-171450">
              <a:buFont typeface="Arial" panose="020B0604020202020204" pitchFamily="34" charset="0"/>
              <a:buChar char="•"/>
            </a:pPr>
            <a:r>
              <a:rPr lang="zh-CN" sz="1200" dirty="0" smtClean="0">
                <a:solidFill>
                  <a:schemeClr val="tx1"/>
                </a:solidFill>
                <a:latin typeface="+mn-lt"/>
                <a:ea typeface="SimSun"/>
                <a:cs typeface="+mn-cs"/>
              </a:rPr>
              <a:t>考虑从</a:t>
            </a:r>
            <a:r>
              <a:rPr lang="zh-CN" sz="1200" b="1" dirty="0" smtClean="0">
                <a:solidFill>
                  <a:schemeClr val="tx1"/>
                </a:solidFill>
                <a:latin typeface="+mn-lt"/>
                <a:ea typeface="SimSun"/>
                <a:cs typeface="+mn-cs"/>
              </a:rPr>
              <a:t>分会财务</a:t>
            </a:r>
            <a:r>
              <a:rPr lang="zh-CN" sz="1200" dirty="0" smtClean="0">
                <a:solidFill>
                  <a:schemeClr val="tx1"/>
                </a:solidFill>
                <a:latin typeface="+mn-lt"/>
                <a:ea typeface="SimSun"/>
                <a:cs typeface="+mn-cs"/>
              </a:rPr>
              <a:t>直接</a:t>
            </a:r>
            <a:r>
              <a:rPr lang="zh-CN" sz="1200" dirty="0">
                <a:solidFill>
                  <a:schemeClr val="tx1"/>
                </a:solidFill>
                <a:latin typeface="+mn-lt"/>
                <a:ea typeface="SimSun"/>
                <a:cs typeface="+mn-cs"/>
              </a:rPr>
              <a:t>向LCIF</a:t>
            </a:r>
            <a:r>
              <a:rPr lang="zh-CN" sz="1200" b="1" dirty="0">
                <a:solidFill>
                  <a:schemeClr val="tx1"/>
                </a:solidFill>
                <a:latin typeface="+mn-lt"/>
                <a:ea typeface="SimSun"/>
                <a:cs typeface="+mn-cs"/>
              </a:rPr>
              <a:t>捐款</a:t>
            </a:r>
          </a:p>
          <a:p>
            <a:pPr marL="171450" lvl="0" indent="-171450">
              <a:buFont typeface="Arial" panose="020B0604020202020204" pitchFamily="34" charset="0"/>
              <a:buChar char="•"/>
            </a:pPr>
            <a:r>
              <a:rPr lang="zh-CN" sz="1200" dirty="0" smtClean="0">
                <a:solidFill>
                  <a:schemeClr val="tx1"/>
                </a:solidFill>
                <a:latin typeface="+mn-lt"/>
                <a:ea typeface="SimSun"/>
                <a:cs typeface="+mn-cs"/>
              </a:rPr>
              <a:t>联系</a:t>
            </a:r>
            <a:r>
              <a:rPr lang="zh-CN" sz="1200" b="1" dirty="0" smtClean="0">
                <a:solidFill>
                  <a:schemeClr val="tx1"/>
                </a:solidFill>
                <a:latin typeface="+mn-lt"/>
                <a:ea typeface="SimSun"/>
                <a:cs typeface="+mn-cs"/>
              </a:rPr>
              <a:t>当地商业和非狮友</a:t>
            </a:r>
            <a:r>
              <a:rPr lang="zh-CN" sz="1200" dirty="0" smtClean="0">
                <a:solidFill>
                  <a:schemeClr val="tx1"/>
                </a:solidFill>
                <a:latin typeface="+mn-lt"/>
                <a:ea typeface="SimSun"/>
                <a:cs typeface="+mn-cs"/>
              </a:rPr>
              <a:t>并邀请他们加入贵分会，支持LCIF</a:t>
            </a:r>
          </a:p>
          <a:p>
            <a:pPr marL="0" indent="0">
              <a:buFont typeface="Arial" panose="020B0604020202020204" pitchFamily="34" charset="0"/>
              <a:buNone/>
            </a:pPr>
            <a:endParaRPr lang="en-US" dirty="0" smtClean="0"/>
          </a:p>
          <a:p>
            <a:pPr marL="0" indent="0">
              <a:buFont typeface="Arial" panose="020B0604020202020204" pitchFamily="34" charset="0"/>
              <a:buNone/>
            </a:pPr>
            <a:r>
              <a:rPr lang="zh-CN" dirty="0" smtClean="0"/>
              <a:t>让我们花其余的时间审阅如何能在这些策略的每个阶段的成功！</a:t>
            </a:r>
            <a:r>
              <a:rPr lang="zh-CN" baseline="0" dirty="0"/>
              <a:t/>
            </a:r>
            <a:br>
              <a:rPr lang="zh-CN" baseline="0" dirty="0"/>
            </a:br>
            <a:endParaRPr lang="zh-CN"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i="1" baseline="0" dirty="0" smtClean="0"/>
              <a:t>（换下一张投影片）</a:t>
            </a:r>
            <a:endParaRPr lang="zh-CN" i="1"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23</a:t>
            </a:fld>
            <a:endParaRPr lang="en-US" dirty="0" smtClean="0"/>
          </a:p>
        </p:txBody>
      </p:sp>
    </p:spTree>
    <p:extLst>
      <p:ext uri="{BB962C8B-B14F-4D97-AF65-F5344CB8AC3E}">
        <p14:creationId xmlns:p14="http://schemas.microsoft.com/office/powerpoint/2010/main" val="3695813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增加会员参与将是我们关键之一。</a:t>
            </a:r>
            <a:r>
              <a:rPr lang="zh-CN" baseline="0" dirty="0" smtClean="0"/>
              <a:t>让我们简单地谈谈我们如何能够确保个人的支持</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（换下一张投影片）</a:t>
            </a:r>
            <a:endParaRPr lang="zh-CN" i="1" baseline="0" dirty="0" smtClean="0"/>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24</a:t>
            </a:fld>
            <a:endParaRPr lang="en-US" dirty="0" smtClean="0"/>
          </a:p>
        </p:txBody>
      </p:sp>
    </p:spTree>
    <p:extLst>
      <p:ext uri="{BB962C8B-B14F-4D97-AF65-F5344CB8AC3E}">
        <p14:creationId xmlns:p14="http://schemas.microsoft.com/office/powerpoint/2010/main" val="3478260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我们知道，有些人不习惯要求您的会员捐款，或可能自上次起，已经很久没有做过。</a:t>
            </a:r>
            <a:r>
              <a:rPr lang="zh-CN" baseline="0" dirty="0" smtClean="0"/>
              <a:t>您可以做几件事情，让你成功：</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baseline="0" dirty="0" smtClean="0"/>
              <a:t>首先，在开始邀请他人捐赠前自己捐款或承诺：</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baseline="0" dirty="0" smtClean="0"/>
              <a:t>这样做将给您自信 - 能够告诉他人您已捐赠并邀请您的同仁会员加入您，并将长久地向他人展示这项事业值得去做，您相信LCIF并且他们应该参与。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baseline="0" dirty="0" smtClean="0"/>
              <a:t>让您的会员捐款容易：</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baseline="0" dirty="0" smtClean="0"/>
              <a:t>给他们提供</a:t>
            </a:r>
            <a:r>
              <a:rPr lang="zh-CN" altLang="en-US" baseline="0" dirty="0" smtClean="0"/>
              <a:t>认捐</a:t>
            </a:r>
            <a:r>
              <a:rPr lang="zh-CN" altLang="en-US" baseline="0" dirty="0" smtClean="0"/>
              <a:t>卡 </a:t>
            </a:r>
            <a:r>
              <a:rPr lang="zh-CN" baseline="0" dirty="0" smtClean="0"/>
              <a:t>，或向他们展示如何在线捐款或承诺：www.lcif.org/donate，或在MyLion移动程序上捐款。如果在贵地区提供该程序，鼓励他们进行自动捐款 - 这是多次进行小笔捐款的很好方式。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baseline="0" dirty="0" smtClean="0"/>
              <a:t>可以</a:t>
            </a:r>
            <a:r>
              <a:rPr lang="zh-CN" baseline="0" dirty="0"/>
              <a:t>管理捐款:</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baseline="0" dirty="0" smtClean="0"/>
              <a:t>邀请他们考虑做出具体的捐款，并且在捐款时，先从最小金额开始。举个例子：在募款活动期间，300美元的捐款是每年100美元 - 或者每个月8美元 - 或者每周2美元！当狮友明白小笔捐款能够有巨大影响力时，他们可</a:t>
            </a:r>
            <a:r>
              <a:rPr lang="zh-CN" altLang="en-US" baseline="0" dirty="0" smtClean="0"/>
              <a:t>能</a:t>
            </a:r>
            <a:r>
              <a:rPr lang="zh-CN" baseline="0" dirty="0" smtClean="0"/>
              <a:t>考虑捐款更多。</a:t>
            </a:r>
          </a:p>
          <a:p>
            <a:pPr marL="171450" indent="-171450">
              <a:buFont typeface="Arial" panose="020B0604020202020204" pitchFamily="34" charset="0"/>
              <a:buChar char="•"/>
            </a:pPr>
            <a:r>
              <a:rPr lang="zh-CN" baseline="0" dirty="0" smtClean="0"/>
              <a:t>让捐款个性化:</a:t>
            </a:r>
          </a:p>
          <a:p>
            <a:pPr marL="628650" lvl="1" indent="-171450">
              <a:buFont typeface="Arial" panose="020B0604020202020204" pitchFamily="34" charset="0"/>
              <a:buChar char="•"/>
            </a:pPr>
            <a:r>
              <a:rPr lang="zh-CN" baseline="0" dirty="0" smtClean="0"/>
              <a:t>可能时，与您的狮友单独见面或小组见面。提供提问题的空间并分享个人的故事，以鼓励狮友做出最佳捐款。了解您的狮友并了解哪项志业领域最令他们兴奋或对他们最重要，这也有帮助。 </a:t>
            </a:r>
          </a:p>
          <a:p>
            <a:pPr marL="171450" lvl="0" indent="-171450">
              <a:buFont typeface="Arial" panose="020B0604020202020204" pitchFamily="34" charset="0"/>
              <a:buChar char="•"/>
            </a:pPr>
            <a:r>
              <a:rPr lang="zh-CN" baseline="0" dirty="0" smtClean="0"/>
              <a:t>让捐款正规化:</a:t>
            </a:r>
          </a:p>
          <a:p>
            <a:pPr marL="628650" lvl="1" indent="-171450">
              <a:buFont typeface="Arial" panose="020B0604020202020204" pitchFamily="34" charset="0"/>
              <a:buChar char="•"/>
            </a:pPr>
            <a:r>
              <a:rPr lang="zh-CN" baseline="0" dirty="0" smtClean="0"/>
              <a:t>确保每位狮友完成承诺表格并提交给LCIF，进行适当的记录和及时的表扬完成 - 只有当我们有来自捐赠者的信息时，才能够发送表扬。</a:t>
            </a:r>
          </a:p>
          <a:p>
            <a:pPr marL="171450" indent="-171450">
              <a:buFont typeface="Arial" panose="020B0604020202020204" pitchFamily="34" charset="0"/>
              <a:buChar char="•"/>
            </a:pPr>
            <a:r>
              <a:rPr lang="zh-CN" baseline="0" dirty="0" smtClean="0"/>
              <a:t>创造影响力:</a:t>
            </a:r>
            <a:endParaRPr lang="zh-CN" baseline="0" dirty="0"/>
          </a:p>
          <a:p>
            <a:pPr marL="628650" lvl="1" indent="-171450">
              <a:buFont typeface="Arial" panose="020B0604020202020204" pitchFamily="34" charset="0"/>
              <a:buChar char="•"/>
            </a:pPr>
            <a:r>
              <a:rPr lang="zh-CN" sz="1200" dirty="0" smtClean="0"/>
              <a:t>感谢您的会员，因花时间与您见面、考虑捐款以及只要做出捐款。</a:t>
            </a:r>
            <a:r>
              <a:rPr lang="zh-CN" sz="1200" baseline="0" dirty="0" smtClean="0"/>
              <a:t>分享</a:t>
            </a:r>
            <a:r>
              <a:rPr lang="zh-CN" altLang="en-US" sz="1200" baseline="0" dirty="0" smtClean="0"/>
              <a:t>通过</a:t>
            </a:r>
            <a:r>
              <a:rPr lang="zh-CN" sz="1200" baseline="0" dirty="0" smtClean="0"/>
              <a:t>他们捐款给LCIF带来的影响力。</a:t>
            </a:r>
            <a:r>
              <a:rPr lang="zh-CN" sz="1200" dirty="0" smtClean="0"/>
              <a:t>此外，LCIF提供所有层级捐款的各种表扬机会，我们稍后查看。</a:t>
            </a:r>
          </a:p>
          <a:p>
            <a:pPr marL="628650" lvl="1" indent="-171450">
              <a:buFont typeface="Arial" panose="020B0604020202020204" pitchFamily="34" charset="0"/>
              <a:buChar cha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baseline="0" dirty="0" smtClean="0"/>
              <a:t>记住：募款要记住的最重要的事是，您是在</a:t>
            </a:r>
            <a:r>
              <a:rPr lang="zh-CN" i="1" baseline="0" dirty="0" smtClean="0"/>
              <a:t>邀请</a:t>
            </a:r>
            <a:r>
              <a:rPr lang="zh-CN" baseline="0" dirty="0" smtClean="0"/>
              <a:t>同仁狮友和邻居</a:t>
            </a:r>
            <a:r>
              <a:rPr lang="zh-CN" i="1" baseline="0" dirty="0" smtClean="0"/>
              <a:t>加入您</a:t>
            </a:r>
            <a:r>
              <a:rPr lang="zh-CN" baseline="0" dirty="0" smtClean="0"/>
              <a:t>一道支持LCIF的工作。您不是在为自己募款 - 您是在为LCIF寻求捐款，以帮助改变世界。</a:t>
            </a:r>
          </a:p>
          <a:p>
            <a:pPr marL="0" lvl="0" indent="0">
              <a:buFont typeface="Arial" panose="020B0604020202020204" pitchFamily="34" charset="0"/>
              <a:buNone/>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i="1" baseline="0" dirty="0" smtClean="0"/>
              <a:t>（换下一张投影片）</a:t>
            </a:r>
            <a:endParaRPr lang="zh-CN" i="1" baseline="0" dirty="0" smtClean="0"/>
          </a:p>
          <a:p>
            <a:pPr marL="0" lvl="0" indent="0">
              <a:buFont typeface="Arial" panose="020B0604020202020204" pitchFamily="34" charset="0"/>
              <a:buNone/>
            </a:pPr>
            <a:endParaRPr lang="en-US" dirty="0"/>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p:txBody>
      </p:sp>
      <p:sp>
        <p:nvSpPr>
          <p:cNvPr id="4" name="Slide Number Placeholder 3"/>
          <p:cNvSpPr>
            <a:spLocks noGrp="1"/>
          </p:cNvSpPr>
          <p:nvPr>
            <p:ph type="sldNum" sz="quarter" idx="10"/>
          </p:nvPr>
        </p:nvSpPr>
        <p:spPr/>
        <p:txBody>
          <a:bodyPr/>
          <a:lstStyle/>
          <a:p>
            <a:fld id="{F856C1B8-A656-47FE-9546-B039C897984E}" type="slidenum">
              <a:rPr lang="en-US" smtClean="0"/>
              <a:t>25</a:t>
            </a:fld>
            <a:endParaRPr lang="en-US" dirty="0" smtClean="0"/>
          </a:p>
        </p:txBody>
      </p:sp>
    </p:spTree>
    <p:extLst>
      <p:ext uri="{BB962C8B-B14F-4D97-AF65-F5344CB8AC3E}">
        <p14:creationId xmlns:p14="http://schemas.microsoft.com/office/powerpoint/2010/main" val="2750749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直接、具体的请求常常是获得捐款最有效的方法。在您与会员见面前，练习要求可能会有所帮助。</a:t>
            </a:r>
            <a:r>
              <a:rPr lang="zh-CN" baseline="0" dirty="0" smtClean="0"/>
              <a:t>尝试使用并客制化下面的语言：</a:t>
            </a:r>
          </a:p>
          <a:p>
            <a:endParaRPr lang="en-US" baseline="0" dirty="0"/>
          </a:p>
          <a:p>
            <a:r>
              <a:rPr lang="zh-CN" i="1" dirty="0" smtClean="0"/>
              <a:t>“我</a:t>
            </a:r>
            <a:r>
              <a:rPr lang="zh-CN" i="1" dirty="0" smtClean="0"/>
              <a:t>想</a:t>
            </a:r>
            <a:r>
              <a:rPr lang="zh-CN" altLang="en-US" i="1" dirty="0" smtClean="0"/>
              <a:t>邀请您</a:t>
            </a:r>
            <a:r>
              <a:rPr lang="zh-CN" i="1" dirty="0" smtClean="0"/>
              <a:t>加入我一道来支持‘行动 100’。我不了解您的财务状况或您有其他的慈善承诺，但是我知道对狮子会服务的热情和承诺。您是否考虑每月捐出8美元，在三年期间总共捐出300美元？”</a:t>
            </a:r>
          </a:p>
          <a:p>
            <a:endParaRPr lang="en-US"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（换下一张投影片）</a:t>
            </a:r>
            <a:endParaRPr lang="zh-CN" i="1" baseline="0" dirty="0" smtClean="0"/>
          </a:p>
          <a:p>
            <a:endParaRPr lang="en-US" i="1" dirty="0" smtClean="0"/>
          </a:p>
        </p:txBody>
      </p:sp>
      <p:sp>
        <p:nvSpPr>
          <p:cNvPr id="4" name="Slide Number Placeholder 3"/>
          <p:cNvSpPr>
            <a:spLocks noGrp="1"/>
          </p:cNvSpPr>
          <p:nvPr>
            <p:ph type="sldNum" sz="quarter" idx="10"/>
          </p:nvPr>
        </p:nvSpPr>
        <p:spPr/>
        <p:txBody>
          <a:bodyPr/>
          <a:lstStyle/>
          <a:p>
            <a:fld id="{F856C1B8-A656-47FE-9546-B039C897984E}" type="slidenum">
              <a:rPr lang="en-US" smtClean="0"/>
              <a:t>26</a:t>
            </a:fld>
            <a:endParaRPr lang="en-US" dirty="0" smtClean="0"/>
          </a:p>
        </p:txBody>
      </p:sp>
    </p:spTree>
    <p:extLst>
      <p:ext uri="{BB962C8B-B14F-4D97-AF65-F5344CB8AC3E}">
        <p14:creationId xmlns:p14="http://schemas.microsoft.com/office/powerpoint/2010/main" val="2108633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在准备邀请捐款时，您或许还要准备如何响应您邀请的不同回答。</a:t>
            </a:r>
            <a:r>
              <a:rPr lang="zh-CN" baseline="0" dirty="0" smtClean="0"/>
              <a:t>我们在上述提供了几个例子。</a:t>
            </a:r>
          </a:p>
          <a:p>
            <a:endParaRPr lang="en-US" baseline="0" dirty="0" smtClean="0"/>
          </a:p>
          <a:p>
            <a:r>
              <a:rPr lang="zh-CN" baseline="0" dirty="0" smtClean="0"/>
              <a:t>重要的是要记住，如果您的会员需要更多的时间来考虑捐赠，这很正常 - 这意味着他们认真对待此事！继续跟进他们，直到他们能够做出决定。</a:t>
            </a:r>
          </a:p>
          <a:p>
            <a:endParaRPr lang="en-US" baseline="0" dirty="0" smtClean="0"/>
          </a:p>
          <a:p>
            <a:r>
              <a:rPr lang="zh-CN" baseline="0" dirty="0" smtClean="0"/>
              <a:t>不过，会员说‘不’，他们可能有问题</a:t>
            </a:r>
            <a:r>
              <a:rPr lang="zh-CN" altLang="en-US" baseline="0" dirty="0" smtClean="0"/>
              <a:t>妨碍</a:t>
            </a:r>
            <a:r>
              <a:rPr lang="zh-CN" baseline="0" dirty="0" smtClean="0"/>
              <a:t>他们说‘是’。或者，他们考虑如果无法能够捐赠您要求的金额，他们就不会完全捐赠。总是要确保您回答他们的问题并对有意义的捐赠保持开放态度 - 即使低于您所要求的金额。</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（换下一张投影片）</a:t>
            </a:r>
            <a:endParaRPr lang="zh-CN" i="1" baseline="0" dirty="0" smtClean="0"/>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27</a:t>
            </a:fld>
            <a:endParaRPr lang="en-US" dirty="0" smtClean="0"/>
          </a:p>
        </p:txBody>
      </p:sp>
    </p:spTree>
    <p:extLst>
      <p:ext uri="{BB962C8B-B14F-4D97-AF65-F5344CB8AC3E}">
        <p14:creationId xmlns:p14="http://schemas.microsoft.com/office/powerpoint/2010/main" val="4015812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已经开发出特别、有限时间的表扬，给在“行动 100”期间向LCIF捐款的捐赠者。所有向“行动 100”捐款至少100美元的捐赠者，都将获得上述展示的一枚银质纪念徽章。总计捐款300美元或以上者，将收到上述的额外表扬。捐赠者将</a:t>
            </a:r>
            <a:r>
              <a:rPr lang="zh-CN" altLang="en-US" dirty="0" smtClean="0"/>
              <a:t>通过</a:t>
            </a:r>
            <a:r>
              <a:rPr lang="zh-CN" dirty="0" smtClean="0"/>
              <a:t>直接邮寄给他们的邮件地址，收到他们的表扬，除非另行说明，并且这些事项的完成将于2019年早期开始。</a:t>
            </a:r>
          </a:p>
          <a:p>
            <a:endParaRPr lang="en-US" baseline="0" dirty="0" smtClean="0"/>
          </a:p>
          <a:p>
            <a:r>
              <a:rPr lang="zh-CN" dirty="0" smtClean="0"/>
              <a:t>记住：所有“行动 100”的捐赠都将被计算做个人的“茂文钟士会员”或“茂文钟士尊荣会员”的累积。</a:t>
            </a:r>
            <a:r>
              <a:rPr lang="zh-CN" baseline="0" dirty="0" smtClean="0"/>
              <a:t>在此描述的所有表扬是除了LCIF提供的任何其他持续表扬的增加部分。</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（换下一张投影片）</a:t>
            </a:r>
            <a:endParaRPr lang="zh-CN" i="1" baseline="0" dirty="0" smtClean="0"/>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28</a:t>
            </a:fld>
            <a:endParaRPr lang="en-US" dirty="0" smtClean="0"/>
          </a:p>
        </p:txBody>
      </p:sp>
    </p:spTree>
    <p:extLst>
      <p:ext uri="{BB962C8B-B14F-4D97-AF65-F5344CB8AC3E}">
        <p14:creationId xmlns:p14="http://schemas.microsoft.com/office/powerpoint/2010/main" val="4113346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承诺长期重复捐款者 - </a:t>
            </a:r>
            <a:r>
              <a:rPr lang="zh-CN" altLang="en-US" dirty="0" smtClean="0"/>
              <a:t>通过</a:t>
            </a:r>
            <a:r>
              <a:rPr lang="zh-CN" dirty="0" smtClean="0"/>
              <a:t>年度承诺或每月自动捐款 - 都符合收到有吸引力的礼物，除了他们为行动募款捐赠以外收到的表扬外。</a:t>
            </a:r>
            <a:r>
              <a:rPr lang="zh-CN" baseline="0" dirty="0" smtClean="0"/>
              <a:t>您不久将会听到更多这些事项的信息！</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（换下一张投影片）</a:t>
            </a:r>
            <a:endParaRPr lang="zh-CN" i="1" baseline="0" dirty="0" smtClean="0"/>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29</a:t>
            </a:fld>
            <a:endParaRPr lang="en-US" dirty="0" smtClean="0"/>
          </a:p>
        </p:txBody>
      </p:sp>
    </p:spTree>
    <p:extLst>
      <p:ext uri="{BB962C8B-B14F-4D97-AF65-F5344CB8AC3E}">
        <p14:creationId xmlns:p14="http://schemas.microsoft.com/office/powerpoint/2010/main" val="1783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除了“行动 100”的表扬以外，给“行动 100”的捐款也将计算做LCIF的持续表扬活动：</a:t>
            </a:r>
          </a:p>
          <a:p>
            <a:pPr marL="171450" indent="-171450">
              <a:buFont typeface="Arial" panose="020B0604020202020204" pitchFamily="34" charset="0"/>
              <a:buChar char="•"/>
            </a:pPr>
            <a:r>
              <a:rPr lang="zh-CN" dirty="0" smtClean="0"/>
              <a:t>茂文钟士会员表扬总计捐款1000美元的捐赠者，在五年期间至少100美元分期捐款。为了表扬这些捐款，捐赠者将收到独特的茂文钟士会员徽章和一个个性化牌匾。</a:t>
            </a:r>
          </a:p>
          <a:p>
            <a:pPr marL="171450" indent="-171450">
              <a:buFont typeface="Arial" panose="020B0604020202020204" pitchFamily="34" charset="0"/>
              <a:buChar char="•"/>
            </a:pPr>
            <a:r>
              <a:rPr lang="zh-CN" dirty="0" smtClean="0"/>
              <a:t>茂文钟士尊荣会员表扬捐赠者持续捐款超过1000美元以上。本表扬活动为介于2000美元和10美元之间的层级提供独特的徽章</a:t>
            </a:r>
          </a:p>
          <a:p>
            <a:pPr marL="171450" indent="-171450">
              <a:buFont typeface="Arial" panose="020B0604020202020204" pitchFamily="34" charset="0"/>
              <a:buChar char="•"/>
            </a:pPr>
            <a:r>
              <a:rPr lang="zh-CN" dirty="0" smtClean="0"/>
              <a:t>人道伙伴：本活动表扬的是终身总计捐款10万美元和以上者</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zh-CN" dirty="0" smtClean="0"/>
              <a:t>当捐赠者累计达到茂文钟士会员信用时，他们应该完成茂文钟士申请表格。本表格可以在lcif.org网站上找到。</a:t>
            </a:r>
          </a:p>
          <a:p>
            <a:pPr marL="0" indent="0">
              <a:buFont typeface="Arial" panose="020B0604020202020204" pitchFamily="34" charset="0"/>
              <a:buNone/>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i="1" baseline="0" dirty="0" smtClean="0"/>
              <a:t>（换下一张投影片）</a:t>
            </a:r>
            <a:endParaRPr lang="zh-CN" i="1"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419D771-0DFB-4CCD-8498-877BF97DB9E3}" type="slidenum">
              <a:rPr lang="en-US" smtClean="0"/>
              <a:t>30</a:t>
            </a:fld>
            <a:endParaRPr lang="en-US" dirty="0" smtClean="0"/>
          </a:p>
        </p:txBody>
      </p:sp>
    </p:spTree>
    <p:extLst>
      <p:ext uri="{BB962C8B-B14F-4D97-AF65-F5344CB8AC3E}">
        <p14:creationId xmlns:p14="http://schemas.microsoft.com/office/powerpoint/2010/main" val="4113558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sz="1200" dirty="0" smtClean="0">
                <a:solidFill>
                  <a:schemeClr val="tx1"/>
                </a:solidFill>
                <a:latin typeface="+mn-lt"/>
                <a:ea typeface="SimSun"/>
                <a:cs typeface="+mn-cs"/>
              </a:rPr>
              <a:t>作为提示：您的角色包括四个主要任务，一个共同目标 - 促使每位狮友的参与：</a:t>
            </a:r>
          </a:p>
          <a:p>
            <a:pPr marL="171450" indent="-171450">
              <a:buFont typeface="Arial" panose="020B0604020202020204" pitchFamily="34" charset="0"/>
              <a:buChar char="•"/>
            </a:pPr>
            <a:r>
              <a:rPr lang="zh-CN" dirty="0" smtClean="0"/>
              <a:t>讲述您的故事: 帮助会员了解LCIF在您的</a:t>
            </a:r>
            <a:r>
              <a:rPr lang="zh-CN" altLang="en-US" dirty="0" smtClean="0"/>
              <a:t>社区</a:t>
            </a:r>
            <a:r>
              <a:rPr lang="zh-CN" dirty="0" smtClean="0"/>
              <a:t>和全球的影响力。</a:t>
            </a:r>
          </a:p>
          <a:p>
            <a:pPr marL="171450" indent="-171450">
              <a:buFont typeface="Arial" panose="020B0604020202020204" pitchFamily="34" charset="0"/>
              <a:buChar char="•"/>
            </a:pPr>
            <a:r>
              <a:rPr lang="zh-CN" dirty="0" smtClean="0"/>
              <a:t>制定计划: 了解您和贵分会能够支持“行动 100”的很多方式。之后，设定目标。</a:t>
            </a:r>
          </a:p>
          <a:p>
            <a:pPr marL="171450" indent="-171450">
              <a:buFont typeface="Arial" panose="020B0604020202020204" pitchFamily="34" charset="0"/>
              <a:buChar char="•"/>
            </a:pPr>
            <a:r>
              <a:rPr lang="zh-CN" dirty="0" smtClean="0"/>
              <a:t>建</a:t>
            </a:r>
            <a:r>
              <a:rPr lang="zh-TW" altLang="en-US" dirty="0" smtClean="0"/>
              <a:t>立</a:t>
            </a:r>
            <a:r>
              <a:rPr lang="zh-CN" dirty="0" smtClean="0"/>
              <a:t>团队: 组建一个委员会来帮助您募集资金并接触</a:t>
            </a:r>
            <a:r>
              <a:rPr lang="zh-CN" altLang="en-US" dirty="0" smtClean="0"/>
              <a:t>社区</a:t>
            </a:r>
            <a:r>
              <a:rPr lang="zh-CN" dirty="0" smtClean="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dirty="0" smtClean="0">
                <a:solidFill>
                  <a:schemeClr val="tx1"/>
                </a:solidFill>
              </a:rPr>
              <a:t>筹款</a:t>
            </a:r>
            <a:r>
              <a:rPr lang="zh-CN" dirty="0" smtClean="0"/>
              <a:t>：首先自己捐款。之后，邀请他人加入您支持“行动 100”并给他们提供参与的方式。</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zh-CN" dirty="0" smtClean="0"/>
              <a:t>所有这些任务加起来，将有助于您能够最佳的鼓励并确保贵分会，甚至其他</a:t>
            </a:r>
            <a:r>
              <a:rPr lang="zh-CN" altLang="en-US" dirty="0" smtClean="0"/>
              <a:t>社区</a:t>
            </a:r>
            <a:r>
              <a:rPr lang="zh-CN" dirty="0" smtClean="0"/>
              <a:t>成员的参与！</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zh-TW" altLang="en-US" i="1" baseline="0" dirty="0" smtClean="0"/>
              <a:t>（换下一张投影片）</a:t>
            </a:r>
            <a:endParaRPr lang="zh-CN" i="1" baseline="0" dirty="0" smtClean="0"/>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4</a:t>
            </a:fld>
            <a:endParaRPr lang="en-US" dirty="0" smtClean="0"/>
          </a:p>
        </p:txBody>
      </p:sp>
    </p:spTree>
    <p:extLst>
      <p:ext uri="{BB962C8B-B14F-4D97-AF65-F5344CB8AC3E}">
        <p14:creationId xmlns:p14="http://schemas.microsoft.com/office/powerpoint/2010/main" val="606668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LCIF也表扬每年捐款50美元、100美元和200美元。该活动称作“狮友共捐”活动。狮友共捐专为无法一次性实现茂文钟士会员级别捐款的狮友提供，但表扬他们的慷慨并给他们提供长久通向茂文钟士会员的途径。 </a:t>
            </a:r>
          </a:p>
          <a:p>
            <a:r>
              <a:rPr lang="zh-CN" dirty="0" smtClean="0"/>
              <a:t>狮友共捐活动提供以下层级的表扬：</a:t>
            </a:r>
          </a:p>
          <a:p>
            <a:pPr marL="178328" indent="-178328">
              <a:buFont typeface="Arial" panose="020B0604020202020204" pitchFamily="34" charset="0"/>
              <a:buChar char="•"/>
            </a:pPr>
            <a:r>
              <a:rPr lang="zh-CN" dirty="0" smtClean="0"/>
              <a:t>捐款50美元者，可以收到一枚1颗星狮友共捐徽章</a:t>
            </a:r>
          </a:p>
          <a:p>
            <a:pPr marL="178328" indent="-178328">
              <a:buFont typeface="Arial" panose="020B0604020202020204" pitchFamily="34" charset="0"/>
              <a:buChar char="•"/>
            </a:pPr>
            <a:r>
              <a:rPr lang="zh-CN" dirty="0" smtClean="0"/>
              <a:t>捐款100美元者，可以收到一枚2颗星徽章</a:t>
            </a:r>
          </a:p>
          <a:p>
            <a:pPr marL="178328" indent="-178328">
              <a:buFont typeface="Arial" panose="020B0604020202020204" pitchFamily="34" charset="0"/>
              <a:buChar char="•"/>
            </a:pPr>
            <a:r>
              <a:rPr lang="zh-CN" dirty="0" smtClean="0"/>
              <a:t>捐款200美元者，可以收到一枚3颗星徽章</a:t>
            </a:r>
          </a:p>
          <a:p>
            <a:pPr marL="0" indent="0">
              <a:buFont typeface="Arial" panose="020B0604020202020204" pitchFamily="34" charset="0"/>
              <a:buNone/>
            </a:pPr>
            <a:endParaRPr lang="en-US" dirty="0" smtClean="0"/>
          </a:p>
          <a:p>
            <a:pPr marL="0" indent="0">
              <a:buFont typeface="Arial" panose="020B0604020202020204" pitchFamily="34" charset="0"/>
              <a:buNone/>
            </a:pPr>
            <a:r>
              <a:rPr lang="zh-CN" dirty="0" smtClean="0"/>
              <a:t>狮友共捐表扬是提供给除了在前面的投影片所述的“行动 100”表扬以外的活动。</a:t>
            </a:r>
          </a:p>
          <a:p>
            <a:endParaRPr lang="en-US" dirty="0"/>
          </a:p>
          <a:p>
            <a:r>
              <a:rPr lang="zh-CN" dirty="0" smtClean="0"/>
              <a:t>捐款指定给“服务全球基金”，或“灾难援助基金”。贵区LCIF协调员将会收到大量的狮友共捐徽章以及手册，他们将利用该手册追踪这些捐款。如果您或贵分会的会员在线捐款符合资格，您确保要求LCIF给您寄送徽章。</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（换下一张投影片）</a:t>
            </a:r>
            <a:endParaRPr lang="zh-CN" i="1" baseline="0" dirty="0" smtClean="0"/>
          </a:p>
          <a:p>
            <a:endParaRPr lang="en-US" dirty="0"/>
          </a:p>
          <a:p>
            <a:endParaRPr lang="en-US" dirty="0"/>
          </a:p>
          <a:p>
            <a:pPr marL="178328" indent="-178328">
              <a:buFont typeface="Arial" panose="020B0604020202020204" pitchFamily="34" charset="0"/>
              <a:buChar char="•"/>
            </a:pPr>
            <a:endParaRPr lang="en-US" dirty="0"/>
          </a:p>
        </p:txBody>
      </p:sp>
      <p:sp>
        <p:nvSpPr>
          <p:cNvPr id="5" name="Footer Placeholder 4"/>
          <p:cNvSpPr>
            <a:spLocks noGrp="1"/>
          </p:cNvSpPr>
          <p:nvPr>
            <p:ph type="ftr" sz="quarter" idx="11"/>
          </p:nvPr>
        </p:nvSpPr>
        <p:spPr/>
        <p:txBody>
          <a:bodyPr/>
          <a:lstStyle/>
          <a:p>
            <a:r>
              <a:rPr lang="zh-CN" dirty="0" smtClean="0">
                <a:solidFill>
                  <a:prstClr val="black"/>
                </a:solidFill>
              </a:rPr>
              <a:t>LCIF发展委员会 - 2018年8月10日</a:t>
            </a:r>
            <a:endParaRPr lang="zh-CN" dirty="0">
              <a:solidFill>
                <a:prstClr val="black"/>
              </a:solidFill>
            </a:endParaRPr>
          </a:p>
        </p:txBody>
      </p:sp>
      <p:sp>
        <p:nvSpPr>
          <p:cNvPr id="6" name="Header Placeholder 5"/>
          <p:cNvSpPr>
            <a:spLocks noGrp="1"/>
          </p:cNvSpPr>
          <p:nvPr>
            <p:ph type="hdr" sz="quarter" idx="12"/>
          </p:nvPr>
        </p:nvSpPr>
        <p:spPr/>
        <p:txBody>
          <a:bodyPr/>
          <a:lstStyle/>
          <a:p>
            <a:r>
              <a:rPr lang="zh-CN" dirty="0" smtClean="0">
                <a:solidFill>
                  <a:prstClr val="black"/>
                </a:solidFill>
              </a:rPr>
              <a:t>A4 - 狮友共捐活动</a:t>
            </a:r>
            <a:endParaRPr lang="zh-CN" dirty="0">
              <a:solidFill>
                <a:prstClr val="black"/>
              </a:solidFill>
            </a:endParaRPr>
          </a:p>
        </p:txBody>
      </p:sp>
    </p:spTree>
    <p:extLst>
      <p:ext uri="{BB962C8B-B14F-4D97-AF65-F5344CB8AC3E}">
        <p14:creationId xmlns:p14="http://schemas.microsoft.com/office/powerpoint/2010/main" val="1999223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zh-CN" dirty="0" smtClean="0"/>
              <a:t>除了表扬“行动 100”模范分会外，LCIF还提供各种分会成就的表扬，比如分会捐赠布章和茂文钟士捐赠布章和年纹奖。</a:t>
            </a:r>
          </a:p>
          <a:p>
            <a:pPr marL="170049" indent="-170049">
              <a:buFont typeface="Arial" panose="020B0604020202020204" pitchFamily="34" charset="0"/>
              <a:buChar char="•"/>
            </a:pPr>
            <a:r>
              <a:rPr lang="zh-CN" dirty="0" smtClean="0"/>
              <a:t>有五个层级的</a:t>
            </a:r>
            <a:r>
              <a:rPr lang="zh-CN" b="1" dirty="0" smtClean="0"/>
              <a:t>分会捐赠布章</a:t>
            </a:r>
            <a:r>
              <a:rPr lang="zh-CN" dirty="0" smtClean="0"/>
              <a:t>：50、100、250、500和1,000美元。表扬的计算是，按分会的捐赠数并除以分会的狮友人数。如果分会在给定狮子年度达到每位会员平均捐赠的任何这些层级，分会将收到旗帜布章。对于模范分会，除了符合模范分会表扬以外，它们可以收到这些表扬。</a:t>
            </a:r>
          </a:p>
          <a:p>
            <a:pPr marL="170049" indent="-170049" defTabSz="924155">
              <a:buFont typeface="Arial" panose="020B0604020202020204" pitchFamily="34" charset="0"/>
              <a:buChar char="•"/>
              <a:defRPr/>
            </a:pPr>
            <a:r>
              <a:rPr lang="zh-CN" dirty="0" smtClean="0"/>
              <a:t>会员首次荣获茂文钟士会员，分会收到</a:t>
            </a:r>
            <a:r>
              <a:rPr lang="zh-CN" b="1" dirty="0" smtClean="0"/>
              <a:t>茂文钟士会员旗帜布章/年纹奖</a:t>
            </a:r>
            <a:r>
              <a:rPr lang="zh-CN" dirty="0" smtClean="0"/>
              <a:t>。会员首次荣获茂文钟士会员</a:t>
            </a:r>
            <a:r>
              <a:rPr lang="zh-CN" smtClean="0"/>
              <a:t>，分会随后收到</a:t>
            </a:r>
            <a:r>
              <a:rPr lang="zh-CN" dirty="0" smtClean="0"/>
              <a:t>年纹奖。当所有的分会会员符合茂文钟士会员时，分会还</a:t>
            </a:r>
            <a:r>
              <a:rPr lang="zh-CN" smtClean="0"/>
              <a:t>收到旗帜。</a:t>
            </a:r>
            <a:endParaRPr lang="zh-CN" dirty="0" smtClean="0"/>
          </a:p>
          <a:p>
            <a:pPr marL="0" indent="0" defTabSz="924155">
              <a:buFont typeface="Arial" panose="020B0604020202020204" pitchFamily="34" charset="0"/>
              <a:buNone/>
              <a:defRPr/>
            </a:pPr>
            <a:endParaRPr lang="en-US" dirty="0" smtClean="0"/>
          </a:p>
          <a:p>
            <a:pPr marL="0" marR="0" lvl="0" indent="0" algn="l" defTabSz="924155" rtl="0" eaLnBrk="1" fontAlgn="auto" latinLnBrk="0" hangingPunct="1">
              <a:lnSpc>
                <a:spcPct val="100000"/>
              </a:lnSpc>
              <a:spcBef>
                <a:spcPts val="0"/>
              </a:spcBef>
              <a:spcAft>
                <a:spcPts val="0"/>
              </a:spcAft>
              <a:buClrTx/>
              <a:buSzTx/>
              <a:buFont typeface="Arial" panose="020B0604020202020204" pitchFamily="34" charset="0"/>
              <a:buNone/>
              <a:tabLst/>
              <a:defRPr/>
            </a:pPr>
            <a:r>
              <a:rPr lang="zh-CN" i="1" baseline="0" dirty="0" smtClean="0"/>
              <a:t>(</a:t>
            </a:r>
            <a:r>
              <a:rPr lang="zh-CN" altLang="en-US" i="1" baseline="0" dirty="0" smtClean="0"/>
              <a:t>换下一张投影片</a:t>
            </a:r>
            <a:r>
              <a:rPr lang="zh-CN" i="1" baseline="0" dirty="0" smtClean="0"/>
              <a:t>)</a:t>
            </a:r>
            <a:endParaRPr lang="zh-CN" i="1" baseline="0" dirty="0"/>
          </a:p>
          <a:p>
            <a:pPr marL="0" indent="0" defTabSz="924155">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fld id="{445977CF-CB4D-4F52-A648-D5C9310FAC4D}" type="slidenum">
              <a:rPr lang="en-US" smtClean="0"/>
              <a:t>32</a:t>
            </a:fld>
            <a:endParaRPr lang="en-US" dirty="0" smtClean="0"/>
          </a:p>
        </p:txBody>
      </p:sp>
    </p:spTree>
    <p:extLst>
      <p:ext uri="{BB962C8B-B14F-4D97-AF65-F5344CB8AC3E}">
        <p14:creationId xmlns:p14="http://schemas.microsoft.com/office/powerpoint/2010/main" val="2608681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募款活动也是贵分会工作和支持“行动 100”的重要部分！</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（换下一张投影片）</a:t>
            </a:r>
            <a:endParaRPr lang="zh-CN" i="1" baseline="0" dirty="0" smtClean="0"/>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33</a:t>
            </a:fld>
            <a:endParaRPr lang="en-US" dirty="0" smtClean="0"/>
          </a:p>
        </p:txBody>
      </p:sp>
    </p:spTree>
    <p:extLst>
      <p:ext uri="{BB962C8B-B14F-4D97-AF65-F5344CB8AC3E}">
        <p14:creationId xmlns:p14="http://schemas.microsoft.com/office/powerpoint/2010/main" val="1238910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募款活动是贵分会在一起度过时间的美好方式，您可以选择邀请其他会员并募集资金来支持LCIF的工作！</a:t>
            </a:r>
          </a:p>
          <a:p>
            <a:endParaRPr lang="en-US" baseline="0" dirty="0"/>
          </a:p>
          <a:p>
            <a:r>
              <a:rPr lang="zh-CN" baseline="0" dirty="0" smtClean="0"/>
              <a:t>您可能在这些活动方面有些经验，但是如果对此陌生或需要温习一下，我们在此提供几个提示：</a:t>
            </a:r>
          </a:p>
          <a:p>
            <a:pPr marL="174708" indent="-174708">
              <a:buFont typeface="Arial" panose="020B0604020202020204" pitchFamily="34" charset="0"/>
              <a:buChar char="•"/>
            </a:pPr>
            <a:r>
              <a:rPr lang="zh-CN" baseline="0" dirty="0" smtClean="0"/>
              <a:t>要有创意：募款活动是尝试新鲜事物的很好时机！询问同仁狮友的想法或在</a:t>
            </a:r>
            <a:r>
              <a:rPr lang="en-US" altLang="zh-CN" baseline="0" dirty="0" smtClean="0"/>
              <a:t> LCIF  </a:t>
            </a:r>
            <a:r>
              <a:rPr lang="zh-CN" altLang="en-US" baseline="0" dirty="0" smtClean="0"/>
              <a:t>博客的故事</a:t>
            </a:r>
            <a:r>
              <a:rPr lang="zh-CN" baseline="0" dirty="0" smtClean="0"/>
              <a:t>上寻找提示</a:t>
            </a:r>
          </a:p>
          <a:p>
            <a:pPr marL="174708" indent="-174708">
              <a:buFont typeface="Arial" panose="020B0604020202020204" pitchFamily="34" charset="0"/>
              <a:buChar char="•"/>
            </a:pPr>
            <a:r>
              <a:rPr lang="zh-CN" baseline="0" dirty="0" smtClean="0"/>
              <a:t>考虑您如何能够向参与者宣讲</a:t>
            </a:r>
            <a:r>
              <a:rPr lang="en-US" altLang="zh-CN" baseline="0" dirty="0" smtClean="0"/>
              <a:t> </a:t>
            </a:r>
            <a:r>
              <a:rPr lang="zh-CN" baseline="0" dirty="0" smtClean="0"/>
              <a:t>LCIF、我们的全球志业以及狮子会如何服务全球。这是向贵</a:t>
            </a:r>
            <a:r>
              <a:rPr lang="zh-CN" altLang="en-US" baseline="0" dirty="0" smtClean="0"/>
              <a:t>社区</a:t>
            </a:r>
            <a:r>
              <a:rPr lang="zh-CN" baseline="0" dirty="0" smtClean="0"/>
              <a:t>展示LCIF工作的伟大方式</a:t>
            </a:r>
          </a:p>
          <a:p>
            <a:pPr marL="174708" indent="-174708">
              <a:buFont typeface="Arial" panose="020B0604020202020204" pitchFamily="34" charset="0"/>
              <a:buChar char="•"/>
            </a:pPr>
            <a:r>
              <a:rPr lang="zh-CN" baseline="0" dirty="0" smtClean="0"/>
              <a:t>携带参与者可以带回家的材料：</a:t>
            </a:r>
            <a:r>
              <a:rPr lang="zh-CN" altLang="en-US" baseline="0" dirty="0" smtClean="0"/>
              <a:t>宣传册</a:t>
            </a:r>
            <a:r>
              <a:rPr lang="zh-CN" baseline="0" dirty="0" smtClean="0"/>
              <a:t>和口袋型指南都是很好的选择！</a:t>
            </a:r>
          </a:p>
          <a:p>
            <a:pPr marL="174708" indent="-174708">
              <a:buFont typeface="Arial" panose="020B0604020202020204" pitchFamily="34" charset="0"/>
              <a:buChar char="•"/>
            </a:pPr>
            <a:r>
              <a:rPr lang="zh-CN" baseline="0" dirty="0" smtClean="0"/>
              <a:t>邀请其他会员帮助您：募款活动非常花时间</a:t>
            </a:r>
            <a:r>
              <a:rPr lang="zh-CN" altLang="en-US" baseline="0" dirty="0" smtClean="0"/>
              <a:t>和</a:t>
            </a:r>
            <a:r>
              <a:rPr lang="zh-CN" baseline="0" dirty="0" smtClean="0"/>
              <a:t>狮友的人力来执行。狮友们热爱引领并服务，因此寻找其他能够帮助您的分会会员！</a:t>
            </a:r>
          </a:p>
          <a:p>
            <a:pPr marL="174708" indent="-174708">
              <a:buFont typeface="Arial" panose="020B0604020202020204" pitchFamily="34" charset="0"/>
              <a:buChar char="•"/>
            </a:pPr>
            <a:endParaRPr lang="en-US" baseline="0" dirty="0"/>
          </a:p>
          <a:p>
            <a:r>
              <a:rPr lang="zh-CN" baseline="0" dirty="0" smtClean="0"/>
              <a:t>记住：举办一项活动就是关于鼓励贵社区</a:t>
            </a:r>
            <a:r>
              <a:rPr lang="zh-CN" altLang="en-US" baseline="0" dirty="0" smtClean="0"/>
              <a:t>加入</a:t>
            </a:r>
            <a:r>
              <a:rPr lang="zh-CN" baseline="0" dirty="0" smtClean="0"/>
              <a:t>您一道来改变世界！</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（换下一张投影片）</a:t>
            </a:r>
            <a:endParaRPr lang="zh-CN" i="1" baseline="0" dirty="0" smtClean="0"/>
          </a:p>
          <a:p>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34</a:t>
            </a:fld>
            <a:endParaRPr lang="en-US" dirty="0" smtClean="0"/>
          </a:p>
        </p:txBody>
      </p:sp>
    </p:spTree>
    <p:extLst>
      <p:ext uri="{BB962C8B-B14F-4D97-AF65-F5344CB8AC3E}">
        <p14:creationId xmlns:p14="http://schemas.microsoft.com/office/powerpoint/2010/main" val="367972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分会财务捐赠是贵分会能够支持LCIF的另一种方式。</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（换下一张投影片）</a:t>
            </a:r>
            <a:endParaRPr lang="zh-CN" i="1" baseline="0" dirty="0" smtClean="0"/>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35</a:t>
            </a:fld>
            <a:endParaRPr lang="en-US" dirty="0" smtClean="0"/>
          </a:p>
        </p:txBody>
      </p:sp>
    </p:spTree>
    <p:extLst>
      <p:ext uri="{BB962C8B-B14F-4D97-AF65-F5344CB8AC3E}">
        <p14:creationId xmlns:p14="http://schemas.microsoft.com/office/powerpoint/2010/main" val="640799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我们知道，很多分会有他们的预留资金，用于慈善捐赠。</a:t>
            </a:r>
            <a:r>
              <a:rPr lang="zh-CN" baseline="0" dirty="0" smtClean="0"/>
              <a:t>有些分会用这种方式支持LCIF。贵分会可能有其规则和</a:t>
            </a:r>
            <a:r>
              <a:rPr lang="zh-CN" altLang="en-US" baseline="0" dirty="0" smtClean="0"/>
              <a:t>程序</a:t>
            </a:r>
            <a:r>
              <a:rPr lang="zh-CN" baseline="0" dirty="0" smtClean="0"/>
              <a:t>来确定如何捐赠。除了代表会员捐赠外，分会财务捐赠还可以用来匹配个人捐赠并鼓励更多的会员支持。比如，一旦一定比例的会员捐赠后或募集一定程度资金后，也许贵分会可以提供财务捐赠。这是一种分会领导人可以进一步促进个人捐赠的方式。</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（换下一张投影片）</a:t>
            </a:r>
            <a:endParaRPr lang="zh-CN" i="1" baseline="0" dirty="0" smtClean="0"/>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36</a:t>
            </a:fld>
            <a:endParaRPr lang="en-US" dirty="0" smtClean="0"/>
          </a:p>
        </p:txBody>
      </p:sp>
    </p:spTree>
    <p:extLst>
      <p:ext uri="{BB962C8B-B14F-4D97-AF65-F5344CB8AC3E}">
        <p14:creationId xmlns:p14="http://schemas.microsoft.com/office/powerpoint/2010/main" val="33151141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最后，LCIF欢迎来自非狮友个人和团体的支持。</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（换下一张投影片）</a:t>
            </a:r>
            <a:endParaRPr lang="zh-CN" i="1" baseline="0" dirty="0" smtClean="0"/>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37</a:t>
            </a:fld>
            <a:endParaRPr lang="en-US" dirty="0" smtClean="0"/>
          </a:p>
        </p:txBody>
      </p:sp>
    </p:spTree>
    <p:extLst>
      <p:ext uri="{BB962C8B-B14F-4D97-AF65-F5344CB8AC3E}">
        <p14:creationId xmlns:p14="http://schemas.microsoft.com/office/powerpoint/2010/main" val="28274287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如果贵分会以前举办过募款活动，或许您已经要求或收到过来自地方商业或非狮友朋友给其他活动或志业的捐款。</a:t>
            </a:r>
            <a:r>
              <a:rPr lang="zh-CN" baseline="0" dirty="0" smtClean="0"/>
              <a:t>让这类捐赠者参与不但是宣传对LCIF支持的很好方式，也是传播狮子会以及我们所做的伟大工作的最佳方式！</a:t>
            </a:r>
          </a:p>
          <a:p>
            <a:endParaRPr lang="en-US" baseline="0" dirty="0"/>
          </a:p>
          <a:p>
            <a:pPr marL="171450" indent="-171450">
              <a:buFont typeface="Arial" panose="020B0604020202020204" pitchFamily="34" charset="0"/>
              <a:buChar char="•"/>
            </a:pPr>
            <a:r>
              <a:rPr lang="zh-CN" baseline="0" dirty="0" smtClean="0"/>
              <a:t>从以前支持过您的商业或非会员开始 - 他们已熟悉您的工作并且如果他们以前已经支持过您，很可能再次这样做。 </a:t>
            </a:r>
          </a:p>
          <a:p>
            <a:pPr marL="171450" indent="-171450">
              <a:buFont typeface="Arial" panose="020B0604020202020204" pitchFamily="34" charset="0"/>
              <a:buChar char="•"/>
            </a:pPr>
            <a:r>
              <a:rPr lang="zh-CN" baseline="0" dirty="0" smtClean="0"/>
              <a:t>考虑从事全球志业的商业 - 也许健康业、废物管理、食品生产等等。他们很可能支持LCIF，</a:t>
            </a:r>
            <a:r>
              <a:rPr lang="zh-CN" altLang="en-US" baseline="0" dirty="0" smtClean="0"/>
              <a:t>因为</a:t>
            </a:r>
            <a:r>
              <a:rPr lang="zh-CN" baseline="0" dirty="0" smtClean="0"/>
              <a:t>我们服务的志业与这些行业相关联。</a:t>
            </a:r>
          </a:p>
          <a:p>
            <a:pPr marL="171450" indent="-171450">
              <a:buFont typeface="Arial" panose="020B0604020202020204" pitchFamily="34" charset="0"/>
              <a:buChar char="•"/>
            </a:pPr>
            <a:r>
              <a:rPr lang="zh-CN" baseline="0" dirty="0" smtClean="0"/>
              <a:t>有些组织可能偏爱关注地方组织 - </a:t>
            </a:r>
            <a:r>
              <a:rPr lang="zh-CN" altLang="en-US" baseline="0" dirty="0" smtClean="0"/>
              <a:t>通过</a:t>
            </a:r>
            <a:r>
              <a:rPr lang="zh-CN" baseline="0" dirty="0" smtClean="0"/>
              <a:t>谈论收到的拨款，向人们展示LCIF已支持您的地方</a:t>
            </a:r>
            <a:r>
              <a:rPr lang="zh-CN" altLang="en-US" baseline="0" dirty="0" smtClean="0"/>
              <a:t>社区</a:t>
            </a:r>
            <a:r>
              <a:rPr lang="zh-CN" baseline="0" dirty="0" smtClean="0"/>
              <a:t>。</a:t>
            </a:r>
          </a:p>
          <a:p>
            <a:pPr marL="171450" indent="-171450">
              <a:buFont typeface="Arial" panose="020B0604020202020204" pitchFamily="34" charset="0"/>
              <a:buChar char="•"/>
            </a:pPr>
            <a:r>
              <a:rPr lang="zh-CN" baseline="0" dirty="0" smtClean="0"/>
              <a:t>很多雇主将匹配全部或部分职员的慈善捐款。当您的会员或非会员朋友捐款时，询问是否他们的雇主将匹配捐款 - 如果是，帮助他们完成并提交一份匹配捐款表格。</a:t>
            </a:r>
          </a:p>
          <a:p>
            <a:endParaRPr lang="en-US" baseline="0" dirty="0"/>
          </a:p>
          <a:p>
            <a:r>
              <a:rPr lang="zh-CN" baseline="0" dirty="0" smtClean="0"/>
              <a:t>记住：同活动一样，邀请来自商业和非狮友的支持就是鼓励贵</a:t>
            </a:r>
            <a:r>
              <a:rPr lang="zh-CN" altLang="en-US" baseline="0" dirty="0" smtClean="0"/>
              <a:t>社区</a:t>
            </a:r>
            <a:r>
              <a:rPr lang="zh-CN" baseline="0" dirty="0" smtClean="0"/>
              <a:t>加入您一道来改变世界！</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（换下一张投影片）</a:t>
            </a:r>
            <a:endParaRPr lang="zh-CN" i="1" baseline="0" dirty="0" smtClean="0"/>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38</a:t>
            </a:fld>
            <a:endParaRPr lang="en-US" dirty="0" smtClean="0"/>
          </a:p>
        </p:txBody>
      </p:sp>
    </p:spTree>
    <p:extLst>
      <p:ext uri="{BB962C8B-B14F-4D97-AF65-F5344CB8AC3E}">
        <p14:creationId xmlns:p14="http://schemas.microsoft.com/office/powerpoint/2010/main" val="24680514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现在是将一切组织在一起并采取迈向分会成功的首要步骤的时机！</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（换下一张投影片）</a:t>
            </a:r>
            <a:endParaRPr lang="zh-CN" i="1" baseline="0" dirty="0" smtClean="0"/>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39</a:t>
            </a:fld>
            <a:endParaRPr lang="en-US" dirty="0" smtClean="0"/>
          </a:p>
        </p:txBody>
      </p:sp>
    </p:spTree>
    <p:extLst>
      <p:ext uri="{BB962C8B-B14F-4D97-AF65-F5344CB8AC3E}">
        <p14:creationId xmlns:p14="http://schemas.microsoft.com/office/powerpoint/2010/main" val="273998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zh-CN" dirty="0" smtClean="0"/>
              <a:t>不要忘记为本网络研讨会参加测验，以测试您的知识。</a:t>
            </a:r>
          </a:p>
          <a:p>
            <a:pPr marL="171450" indent="-171450">
              <a:buFont typeface="Arial" panose="020B0604020202020204" pitchFamily="34" charset="0"/>
              <a:buChar char="•"/>
            </a:pPr>
            <a:r>
              <a:rPr lang="zh-CN" baseline="0" dirty="0" smtClean="0"/>
              <a:t>如果您有进一步的问题，联络您的区协调员。</a:t>
            </a:r>
          </a:p>
          <a:p>
            <a:pPr marL="171450" indent="-171450">
              <a:buFont typeface="Arial" panose="020B0604020202020204" pitchFamily="34" charset="0"/>
              <a:buChar char="•"/>
            </a:pPr>
            <a:r>
              <a:rPr lang="zh-CN" baseline="0" dirty="0" smtClean="0"/>
              <a:t>如果您还</a:t>
            </a:r>
            <a:r>
              <a:rPr lang="zh-CN" altLang="en-US" baseline="0" dirty="0" smtClean="0"/>
              <a:t>没有</a:t>
            </a:r>
            <a:r>
              <a:rPr lang="zh-CN" baseline="0" dirty="0" smtClean="0"/>
              <a:t>做，自己向LCIF捐款或承诺！考虑在未来三年里每年承诺100美元 - 如果可以，设置自动捐赠。</a:t>
            </a:r>
          </a:p>
          <a:p>
            <a:pPr marL="171450" indent="-171450">
              <a:buFont typeface="Arial" panose="020B0604020202020204" pitchFamily="34" charset="0"/>
              <a:buChar char="•"/>
            </a:pPr>
            <a:r>
              <a:rPr lang="zh-CN" baseline="0" dirty="0" smtClean="0"/>
              <a:t>一旦您做了捐赠，写下自己捐赠的理由并将这些包括在您的演讲词中，用于演讲和分会会议。</a:t>
            </a:r>
          </a:p>
          <a:p>
            <a:pPr mar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i="1" baseline="0" dirty="0" smtClean="0"/>
              <a:t>（换下一张投影片）</a:t>
            </a:r>
            <a:endParaRPr lang="zh-CN" i="1"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40</a:t>
            </a:fld>
            <a:endParaRPr lang="en-US" dirty="0" smtClean="0"/>
          </a:p>
        </p:txBody>
      </p:sp>
    </p:spTree>
    <p:extLst>
      <p:ext uri="{BB962C8B-B14F-4D97-AF65-F5344CB8AC3E}">
        <p14:creationId xmlns:p14="http://schemas.microsoft.com/office/powerpoint/2010/main" val="1954176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您向成功迈出的第一步是讲述您的LCIF和“行动 100”的故事。</a:t>
            </a:r>
          </a:p>
          <a:p>
            <a:endParaRPr lang="en-US" baseline="0" dirty="0" smtClean="0"/>
          </a:p>
          <a:p>
            <a:r>
              <a:rPr lang="zh-TW" altLang="en-US" i="1" baseline="0" dirty="0" smtClean="0"/>
              <a:t>（换下一张投影片）</a:t>
            </a:r>
            <a:endParaRPr lang="zh-CN" i="1"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5</a:t>
            </a:fld>
            <a:endParaRPr lang="en-US" dirty="0" smtClean="0"/>
          </a:p>
        </p:txBody>
      </p:sp>
    </p:spTree>
    <p:extLst>
      <p:ext uri="{BB962C8B-B14F-4D97-AF65-F5344CB8AC3E}">
        <p14:creationId xmlns:p14="http://schemas.microsoft.com/office/powerpoint/2010/main" val="20307463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zh-CN" dirty="0" smtClean="0"/>
              <a:t>为了完成您的演讲稿，完成在您的手册结尾的讲述故事指南。</a:t>
            </a:r>
          </a:p>
          <a:p>
            <a:pPr marL="171450" indent="-171450">
              <a:buFont typeface="Arial" panose="020B0604020202020204" pitchFamily="34" charset="0"/>
              <a:buChar char="•"/>
            </a:pPr>
            <a:r>
              <a:rPr lang="zh-CN" baseline="0" dirty="0" smtClean="0"/>
              <a:t>审阅网站上提供的材料和资源，比如可打印的材料以及LCIF影响力的故事。</a:t>
            </a:r>
          </a:p>
          <a:p>
            <a:pPr marL="171450" indent="-171450">
              <a:buFont typeface="Arial" panose="020B0604020202020204" pitchFamily="34" charset="0"/>
              <a:buChar char="•"/>
            </a:pPr>
            <a:r>
              <a:rPr lang="zh-CN" baseline="0" dirty="0" smtClean="0"/>
              <a:t>练习您的故事：花时间与您的区协调员或一位信任的会员练习您的演讲稿。</a:t>
            </a:r>
          </a:p>
          <a:p>
            <a:pPr marL="171450" indent="-171450">
              <a:buFont typeface="Arial" panose="020B0604020202020204" pitchFamily="34" charset="0"/>
              <a:buChar char="•"/>
            </a:pPr>
            <a:r>
              <a:rPr lang="zh-CN" baseline="0" dirty="0" smtClean="0"/>
              <a:t>考虑贵分会如何能够最好的开始实现我们每年每位会员100美元的共同目标 - 选择今年最适合贵分会的目标！</a:t>
            </a:r>
          </a:p>
          <a:p>
            <a:pPr mar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i="1" baseline="0" dirty="0" smtClean="0"/>
              <a:t>（换下一张投影片）</a:t>
            </a:r>
            <a:endParaRPr lang="zh-CN" i="1" baseline="0" dirty="0" smtClean="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41</a:t>
            </a:fld>
            <a:endParaRPr lang="en-US" dirty="0" smtClean="0"/>
          </a:p>
        </p:txBody>
      </p:sp>
    </p:spTree>
    <p:extLst>
      <p:ext uri="{BB962C8B-B14F-4D97-AF65-F5344CB8AC3E}">
        <p14:creationId xmlns:p14="http://schemas.microsoft.com/office/powerpoint/2010/main" val="2165818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zh-CN" dirty="0" smtClean="0"/>
              <a:t>一旦您已经选择了这些目标，与贵分会</a:t>
            </a:r>
            <a:r>
              <a:rPr lang="zh-CN" altLang="en-US" dirty="0" smtClean="0"/>
              <a:t>干部</a:t>
            </a:r>
            <a:r>
              <a:rPr lang="zh-CN" dirty="0" smtClean="0"/>
              <a:t>见面讨论。</a:t>
            </a:r>
            <a:r>
              <a:rPr lang="zh-CN" baseline="0" dirty="0" smtClean="0"/>
              <a:t> </a:t>
            </a:r>
            <a:endParaRPr lang="zh-CN" baseline="0" dirty="0"/>
          </a:p>
          <a:p>
            <a:pPr marL="171450" indent="-171450">
              <a:buFont typeface="Arial" panose="020B0604020202020204" pitchFamily="34" charset="0"/>
              <a:buChar char="•"/>
            </a:pPr>
            <a:r>
              <a:rPr lang="zh-CN" baseline="0" dirty="0" smtClean="0"/>
              <a:t>考虑本年度围绕</a:t>
            </a:r>
            <a:r>
              <a:rPr lang="zh-CN" altLang="en-US" baseline="0" dirty="0" smtClean="0"/>
              <a:t>您</a:t>
            </a:r>
            <a:r>
              <a:rPr lang="zh-CN" baseline="0" dirty="0" smtClean="0"/>
              <a:t>的团队并开识别良好的会员成为贵分会委员会的部分。</a:t>
            </a:r>
          </a:p>
          <a:p>
            <a:pPr marL="171450" indent="-171450">
              <a:buFont typeface="Arial" panose="020B0604020202020204" pitchFamily="34" charset="0"/>
              <a:buChar char="•"/>
            </a:pPr>
            <a:r>
              <a:rPr lang="zh-CN" baseline="0" dirty="0" smtClean="0"/>
              <a:t>确定哪些募款策略对贵分会最为成功并决定您将首先推广哪些。记住：个人参与是我们成功的关键，因此考虑从那儿开始！</a:t>
            </a:r>
          </a:p>
          <a:p>
            <a:pPr mar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i="1" baseline="0" dirty="0" smtClean="0"/>
              <a:t>（换下一张投影片）</a:t>
            </a:r>
            <a:endParaRPr lang="zh-CN" i="1"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42</a:t>
            </a:fld>
            <a:endParaRPr lang="en-US" dirty="0" smtClean="0"/>
          </a:p>
        </p:txBody>
      </p:sp>
    </p:spTree>
    <p:extLst>
      <p:ext uri="{BB962C8B-B14F-4D97-AF65-F5344CB8AC3E}">
        <p14:creationId xmlns:p14="http://schemas.microsoft.com/office/powerpoint/2010/main" val="21236118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再次感谢您参与本次训练。</a:t>
            </a:r>
            <a:r>
              <a:rPr lang="zh-CN" baseline="0" dirty="0" smtClean="0"/>
              <a:t>我们期待一道庆祝我们的成功并改变世界！</a:t>
            </a:r>
          </a:p>
          <a:p>
            <a:endParaRPr lang="en-US" baseline="0" dirty="0" smtClean="0"/>
          </a:p>
          <a:p>
            <a:r>
              <a:rPr lang="zh-CN" i="1" baseline="0" dirty="0" smtClean="0"/>
              <a:t>（结束</a:t>
            </a:r>
            <a:r>
              <a:rPr lang="zh-CN" i="1" baseline="0" dirty="0" smtClean="0"/>
              <a:t>）</a:t>
            </a:r>
            <a:endParaRPr lang="zh-CN" i="1"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43</a:t>
            </a:fld>
            <a:endParaRPr lang="en-US" dirty="0" smtClean="0"/>
          </a:p>
        </p:txBody>
      </p:sp>
    </p:spTree>
    <p:extLst>
      <p:ext uri="{BB962C8B-B14F-4D97-AF65-F5344CB8AC3E}">
        <p14:creationId xmlns:p14="http://schemas.microsoft.com/office/powerpoint/2010/main" val="3598239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听到一个好的故事常常是人们决定捐款的部分原因 - 这可能也是您支持LCIF或</a:t>
            </a:r>
            <a:r>
              <a:rPr lang="zh-CN" altLang="en-US" dirty="0" smtClean="0"/>
              <a:t>成</a:t>
            </a:r>
            <a:r>
              <a:rPr lang="zh-CN" dirty="0" smtClean="0"/>
              <a:t>为狮友</a:t>
            </a:r>
            <a:r>
              <a:rPr lang="zh-CN" dirty="0" smtClean="0"/>
              <a:t>的部分原因</a:t>
            </a:r>
            <a:r>
              <a:rPr lang="zh-CN" dirty="0" smtClean="0"/>
              <a:t>。</a:t>
            </a:r>
            <a:r>
              <a:rPr lang="zh-CN" baseline="0" dirty="0" smtClean="0"/>
              <a:t>不管是否相信，您会有要讲述的好故事并</a:t>
            </a:r>
            <a:r>
              <a:rPr lang="zh-CN" altLang="en-US" baseline="0" dirty="0" smtClean="0"/>
              <a:t>且</a:t>
            </a:r>
            <a:r>
              <a:rPr lang="zh-CN" baseline="0" dirty="0" smtClean="0"/>
              <a:t>讲述故事将有助于您的分会成员了解“行动 100”和LCIF的重要性。</a:t>
            </a:r>
          </a:p>
          <a:p>
            <a:endParaRPr lang="en-US" baseline="0" dirty="0"/>
          </a:p>
          <a:p>
            <a:r>
              <a:rPr lang="zh-CN" baseline="0" dirty="0" smtClean="0"/>
              <a:t>创建您自己的LCIF故事只需要几个简单步骤：</a:t>
            </a:r>
          </a:p>
          <a:p>
            <a:pPr marL="171450" indent="-171450">
              <a:buFont typeface="Arial" panose="020B0604020202020204" pitchFamily="34" charset="0"/>
              <a:buChar char="•"/>
            </a:pPr>
            <a:r>
              <a:rPr lang="zh-CN" baseline="0" dirty="0" smtClean="0"/>
              <a:t>先从了解您服务的理由开始：询问自己：我为何要成为狮友？我为何到今天还是狮友？</a:t>
            </a:r>
          </a:p>
          <a:p>
            <a:pPr marL="171450" lvl="0" indent="-171450">
              <a:buFont typeface="Arial" panose="020B0604020202020204" pitchFamily="34" charset="0"/>
              <a:buChar char="•"/>
            </a:pPr>
            <a:r>
              <a:rPr lang="zh-CN" sz="1100" dirty="0" smtClean="0"/>
              <a:t>思考您对哪个全球志业最热衷:</a:t>
            </a:r>
            <a:r>
              <a:rPr lang="zh-CN" sz="1100" baseline="0" dirty="0" smtClean="0"/>
              <a:t> </a:t>
            </a:r>
            <a:r>
              <a:rPr lang="zh-CN" sz="1100" dirty="0" smtClean="0"/>
              <a:t>查阅“行动 100”的案例支持。哪项志业对您最为重要？哪项志业对您的分会成员和贵</a:t>
            </a:r>
            <a:r>
              <a:rPr lang="zh-CN" altLang="en-US" sz="1100" dirty="0" smtClean="0"/>
              <a:t>社区</a:t>
            </a:r>
            <a:r>
              <a:rPr lang="zh-CN" sz="1100" dirty="0" smtClean="0"/>
              <a:t>最为重要？</a:t>
            </a:r>
          </a:p>
          <a:p>
            <a:pPr marL="171450" lvl="0" indent="-171450">
              <a:buFont typeface="Arial" panose="020B0604020202020204" pitchFamily="34" charset="0"/>
              <a:buChar char="•"/>
            </a:pPr>
            <a:r>
              <a:rPr lang="zh-CN" sz="1100" dirty="0" smtClean="0"/>
              <a:t>瞭解更多有关LCIF在贵</a:t>
            </a:r>
            <a:r>
              <a:rPr lang="zh-CN" altLang="en-US" sz="1100" dirty="0" smtClean="0"/>
              <a:t>社区</a:t>
            </a:r>
            <a:r>
              <a:rPr lang="zh-CN" sz="1100" dirty="0" smtClean="0"/>
              <a:t>里的影响力:</a:t>
            </a:r>
            <a:r>
              <a:rPr lang="zh-CN" sz="1100" baseline="0" dirty="0" smtClean="0"/>
              <a:t> </a:t>
            </a:r>
            <a:r>
              <a:rPr lang="zh-CN" sz="1100" dirty="0" smtClean="0"/>
              <a:t>索取有关贵区或复合区收到并实施的拨款信息 - 您或贵分会成员可能会惊讶，LCIF在您的</a:t>
            </a:r>
            <a:r>
              <a:rPr lang="zh-CN" altLang="en-US" sz="1100" dirty="0" smtClean="0"/>
              <a:t>社区</a:t>
            </a:r>
            <a:r>
              <a:rPr lang="zh-CN" sz="1100" dirty="0" smtClean="0"/>
              <a:t>取得了很多成就。访问：http://www.lcif.org/EN/our-work/index.php。</a:t>
            </a:r>
          </a:p>
          <a:p>
            <a:pPr marL="171450" lvl="0" indent="-171450">
              <a:buFont typeface="Arial" panose="020B0604020202020204" pitchFamily="34" charset="0"/>
              <a:buChar char="•"/>
            </a:pPr>
            <a:r>
              <a:rPr lang="zh-CN" sz="1100" dirty="0" smtClean="0"/>
              <a:t>实践并准备: 使用在您手册结尾的讲述故事指南，做笔记并组织您的想法。与您的区LCIF协调员、家庭成员或信任的朋友一道练习讲述故事。在与您的分会领导成员见面前，询问他们还想了解“行动 100”的什么信息，以便您能够做相应的准备。</a:t>
            </a:r>
          </a:p>
          <a:p>
            <a:pPr marL="0" lvl="0" indent="0">
              <a:buFont typeface="Arial" panose="020B0604020202020204" pitchFamily="34" charset="0"/>
              <a:buNone/>
            </a:pPr>
            <a:endParaRPr lang="en-US" sz="1100" dirty="0"/>
          </a:p>
          <a:p>
            <a:pPr marL="0" lvl="0" indent="0">
              <a:buFont typeface="Arial" panose="020B0604020202020204" pitchFamily="34" charset="0"/>
              <a:buNone/>
            </a:pPr>
            <a:r>
              <a:rPr lang="zh-CN" sz="1100" dirty="0" smtClean="0"/>
              <a:t>一旦经过这些步骤，您将会讲述一个很好的故事！</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zh-TW" altLang="en-US" i="1" baseline="0" dirty="0" smtClean="0"/>
              <a:t>（换下一张投影片）</a:t>
            </a:r>
            <a:endParaRPr lang="zh-CN" i="1" baseline="0" dirty="0" smtClean="0"/>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6</a:t>
            </a:fld>
            <a:endParaRPr lang="en-US" dirty="0" smtClean="0"/>
          </a:p>
        </p:txBody>
      </p:sp>
    </p:spTree>
    <p:extLst>
      <p:ext uri="{BB962C8B-B14F-4D97-AF65-F5344CB8AC3E}">
        <p14:creationId xmlns:p14="http://schemas.microsoft.com/office/powerpoint/2010/main" val="35584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您有很多工具帮助您向您的分会成员讲述故事并谈论“行动 100”和LCIF。</a:t>
            </a:r>
            <a:r>
              <a:rPr lang="zh-CN" baseline="0" dirty="0" smtClean="0"/>
              <a:t>这些</a:t>
            </a:r>
            <a:r>
              <a:rPr lang="zh-CN" baseline="0" dirty="0" smtClean="0"/>
              <a:t>包括</a:t>
            </a:r>
            <a:r>
              <a:rPr lang="zh-CN" altLang="en-US" baseline="0" dirty="0" smtClean="0"/>
              <a:t>影片</a:t>
            </a:r>
            <a:r>
              <a:rPr lang="zh-CN" baseline="0" dirty="0" smtClean="0"/>
              <a:t>、投影片</a:t>
            </a:r>
            <a:r>
              <a:rPr lang="zh-CN" baseline="0" dirty="0" smtClean="0"/>
              <a:t>、</a:t>
            </a:r>
            <a:r>
              <a:rPr lang="zh-CN" altLang="en-US" baseline="0" dirty="0" smtClean="0"/>
              <a:t>宣传册</a:t>
            </a:r>
            <a:r>
              <a:rPr lang="zh-CN" baseline="0" dirty="0" smtClean="0"/>
              <a:t>、</a:t>
            </a:r>
            <a:r>
              <a:rPr lang="zh-CN" altLang="en-US" baseline="0" dirty="0" smtClean="0"/>
              <a:t>口袋型指南</a:t>
            </a:r>
            <a:r>
              <a:rPr lang="zh-CN" baseline="0" dirty="0" smtClean="0"/>
              <a:t>、</a:t>
            </a:r>
            <a:r>
              <a:rPr lang="zh-CN" altLang="en-US" baseline="0" dirty="0" smtClean="0"/>
              <a:t>认捐卡 </a:t>
            </a:r>
            <a:r>
              <a:rPr lang="zh-CN" baseline="0" dirty="0" smtClean="0"/>
              <a:t>、拨款的历史、来自</a:t>
            </a:r>
            <a:r>
              <a:rPr lang="en-US" altLang="zh-CN" baseline="0" dirty="0" smtClean="0"/>
              <a:t> LCIF  </a:t>
            </a:r>
            <a:r>
              <a:rPr lang="zh-CN" altLang="en-US" baseline="0" dirty="0" smtClean="0"/>
              <a:t>博客的故事</a:t>
            </a:r>
            <a:r>
              <a:rPr lang="zh-CN" baseline="0" dirty="0" smtClean="0"/>
              <a:t>的故事以及更多。访问网站查看：在“会员的资源”下，点击“资源中心”并之后“行动 100”。我们还鼓励您与区协调员沟通，并询问他们在访问分会并参加区的其他会议时，发现什么最有效果。</a:t>
            </a:r>
          </a:p>
          <a:p>
            <a:endParaRPr lang="en-US" baseline="0" dirty="0" smtClean="0"/>
          </a:p>
          <a:p>
            <a:r>
              <a:rPr lang="zh-TW" altLang="en-US" i="1" baseline="0" dirty="0" smtClean="0"/>
              <a:t>（换下一张投影片）</a:t>
            </a:r>
            <a:endParaRPr lang="zh-CN" i="1"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7</a:t>
            </a:fld>
            <a:endParaRPr lang="en-US" dirty="0" smtClean="0"/>
          </a:p>
        </p:txBody>
      </p:sp>
    </p:spTree>
    <p:extLst>
      <p:ext uri="{BB962C8B-B14F-4D97-AF65-F5344CB8AC3E}">
        <p14:creationId xmlns:p14="http://schemas.microsoft.com/office/powerpoint/2010/main" val="2840124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您能够从LCIF的网站上下载这些资源并为自己打印。</a:t>
            </a:r>
            <a:r>
              <a:rPr lang="zh-CN" baseline="0" dirty="0" smtClean="0"/>
              <a:t>您还可以完成材料申请表格并让LCIF给您发送一套材料。请记住：</a:t>
            </a:r>
            <a:r>
              <a:rPr lang="zh-CN" altLang="en-US" baseline="0" dirty="0" smtClean="0"/>
              <a:t>我们</a:t>
            </a:r>
            <a:r>
              <a:rPr lang="zh-CN" baseline="0" dirty="0" smtClean="0"/>
              <a:t>仅能够完成有限的数量，而且订单至少需要两周打印并寄送 - 因此，请做相应的计划。</a:t>
            </a:r>
          </a:p>
          <a:p>
            <a:endParaRPr lang="en-US" baseline="0" dirty="0" smtClean="0"/>
          </a:p>
          <a:p>
            <a:r>
              <a:rPr lang="zh-TW" altLang="en-US" i="1" baseline="0" dirty="0" smtClean="0"/>
              <a:t>（换下一张投影片）</a:t>
            </a:r>
            <a:endParaRPr lang="zh-CN" i="1"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8</a:t>
            </a:fld>
            <a:endParaRPr lang="en-US" dirty="0" smtClean="0"/>
          </a:p>
        </p:txBody>
      </p:sp>
    </p:spTree>
    <p:extLst>
      <p:ext uri="{BB962C8B-B14F-4D97-AF65-F5344CB8AC3E}">
        <p14:creationId xmlns:p14="http://schemas.microsoft.com/office/powerpoint/2010/main" val="3153808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既然您开始组织您的故事以及您能够</a:t>
            </a:r>
            <a:r>
              <a:rPr lang="zh-CN" altLang="en-US" dirty="0" smtClean="0"/>
              <a:t>用工具来</a:t>
            </a:r>
            <a:r>
              <a:rPr lang="zh-CN" dirty="0" smtClean="0"/>
              <a:t>分享，让我们开始考虑为剩余的年度</a:t>
            </a:r>
            <a:r>
              <a:rPr lang="zh-CN" altLang="en-US" dirty="0" smtClean="0"/>
              <a:t>制定计划</a:t>
            </a:r>
            <a:r>
              <a:rPr lang="zh-CN" dirty="0" smtClean="0"/>
              <a:t>。</a:t>
            </a:r>
            <a:endParaRPr lang="zh-CN" dirty="0" smtClean="0"/>
          </a:p>
          <a:p>
            <a:endParaRPr lang="en-US" baseline="0" dirty="0" smtClean="0"/>
          </a:p>
          <a:p>
            <a:r>
              <a:rPr lang="zh-TW" altLang="en-US" i="1" baseline="0" dirty="0" smtClean="0"/>
              <a:t>（换下一张投影片）</a:t>
            </a:r>
            <a:endParaRPr lang="zh-CN" i="1"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9</a:t>
            </a:fld>
            <a:endParaRPr lang="en-US" dirty="0" smtClean="0"/>
          </a:p>
        </p:txBody>
      </p:sp>
    </p:spTree>
    <p:extLst>
      <p:ext uri="{BB962C8B-B14F-4D97-AF65-F5344CB8AC3E}">
        <p14:creationId xmlns:p14="http://schemas.microsoft.com/office/powerpoint/2010/main" val="384563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拥有</a:t>
            </a:r>
            <a:r>
              <a:rPr lang="zh-CN" altLang="en-US" dirty="0" smtClean="0"/>
              <a:t>计画将</a:t>
            </a:r>
            <a:r>
              <a:rPr lang="zh-CN" dirty="0" smtClean="0"/>
              <a:t>有助于您的分会活动走入正轨并让您在年度有路可寻。</a:t>
            </a:r>
            <a:r>
              <a:rPr lang="zh-CN" baseline="0" dirty="0" smtClean="0"/>
              <a:t>开发一个计划从两个简单步骤开始：首先，审阅潜在的募款活动策略，并确定贵分会最成功的策略。其次，您可以设定年度目标，以便</a:t>
            </a:r>
            <a:r>
              <a:rPr lang="zh-CN" altLang="en-US" baseline="0" dirty="0" smtClean="0"/>
              <a:t>通过</a:t>
            </a:r>
            <a:r>
              <a:rPr lang="zh-CN" baseline="0" dirty="0" smtClean="0"/>
              <a:t>使用这些策略来达成。</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1" baseline="0" dirty="0" smtClean="0"/>
              <a:t>（换下一张投影片）</a:t>
            </a:r>
            <a:endParaRPr lang="zh-CN" i="1" baseline="0" dirty="0" smtClean="0"/>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10</a:t>
            </a:fld>
            <a:endParaRPr lang="en-US" dirty="0" smtClean="0"/>
          </a:p>
        </p:txBody>
      </p:sp>
    </p:spTree>
    <p:extLst>
      <p:ext uri="{BB962C8B-B14F-4D97-AF65-F5344CB8AC3E}">
        <p14:creationId xmlns:p14="http://schemas.microsoft.com/office/powerpoint/2010/main" val="2109254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CE0AAC5-E020-4EE7-856C-BB85DFE96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rgbClr val="467BBF"/>
                </a:solidFill>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819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B030059-FF2F-4603-9D14-ED0E3F719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176207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DA79106-6E7B-45FF-B7E4-725FAF95D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80115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2686726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B5A1953-E54A-4530-813E-AF45EFD98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257044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8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A37418E-98C0-4902-9403-F971BF991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19611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EB9FECA-D270-4BA3-872D-E87834D93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906819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D45BA9D-7611-4007-A769-152F7A891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170584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9EA8648-0F07-4F6F-B383-5ED2818DD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456407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FA88E-7692-4AE5-8E6D-CC13F823F5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9E6438D-322C-444B-8196-5A906F8ED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77954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DF2BE2-670C-4FD8-B670-B3D206D2C19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222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04AA16C-7863-45B1-88F4-EB6AF4C7F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chemeClr val="bg1">
                    <a:lumMod val="95000"/>
                  </a:schemeClr>
                </a:solidFill>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05199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CE0AAC5-E020-4EE7-856C-BB85DFE96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rgbClr val="467BBF"/>
                </a:solidFill>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95238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04AA16C-7863-45B1-88F4-EB6AF4C7F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chemeClr val="bg1">
                    <a:lumMod val="95000"/>
                  </a:schemeClr>
                </a:solidFill>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30341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F03B8BE-872E-41F7-BE94-851DEE004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2401437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p:txBody>
          <a:bodyPr/>
          <a:lstStyle>
            <a:lvl1pPr>
              <a:spcBef>
                <a:spcPts val="0"/>
              </a:spcBef>
              <a:spcAft>
                <a:spcPts val="1200"/>
              </a:spcAft>
              <a:defRPr>
                <a:solidFill>
                  <a:schemeClr val="tx1"/>
                </a:solidFill>
              </a:defRPr>
            </a:lvl1pPr>
            <a:lvl2pPr>
              <a:spcBef>
                <a:spcPts val="0"/>
              </a:spcBef>
              <a:spcAft>
                <a:spcPts val="1200"/>
              </a:spcAft>
              <a:defRPr>
                <a:solidFill>
                  <a:schemeClr val="tx1"/>
                </a:solidFill>
              </a:defRPr>
            </a:lvl2pPr>
            <a:lvl3pPr>
              <a:spcBef>
                <a:spcPts val="0"/>
              </a:spcBef>
              <a:spcAft>
                <a:spcPts val="1200"/>
              </a:spcAft>
              <a:defRPr>
                <a:solidFill>
                  <a:schemeClr val="tx1"/>
                </a:solidFill>
              </a:defRPr>
            </a:lvl3pPr>
            <a:lvl4pPr>
              <a:spcBef>
                <a:spcPts val="0"/>
              </a:spcBef>
              <a:spcAft>
                <a:spcPts val="1200"/>
              </a:spcAft>
              <a:defRPr>
                <a:solidFill>
                  <a:schemeClr val="tx1"/>
                </a:solidFill>
              </a:defRPr>
            </a:lvl4pPr>
            <a:lvl5pPr>
              <a:spcBef>
                <a:spcPts val="0"/>
              </a:spcBef>
              <a:spcAft>
                <a:spcPts val="12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2385296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2CDEC3AF-F684-49E2-8E43-484CDDB9B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a:xfrm>
            <a:off x="166254" y="365125"/>
            <a:ext cx="11646131" cy="690591"/>
          </a:xfrm>
        </p:spPr>
        <p:txBody>
          <a:bodyPr/>
          <a:lstStyle>
            <a:lvl1pPr>
              <a:defRPr>
                <a:solidFill>
                  <a:schemeClr val="bg1">
                    <a:lumMod val="9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3218693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5EE6BA0-FF2A-468C-8A31-C68346254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a:xfrm>
            <a:off x="166254" y="365125"/>
            <a:ext cx="11646131" cy="690591"/>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828257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4B9FA14-8460-459C-898F-E6265AED5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a:xfrm>
            <a:off x="5519649" y="1503016"/>
            <a:ext cx="6010103" cy="3351617"/>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712161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D0F64BA-6616-4F86-8DE7-87F6C9F13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a:xfrm>
            <a:off x="5519649" y="1503016"/>
            <a:ext cx="6010103" cy="4323253"/>
          </a:xfrm>
        </p:spPr>
        <p:txBody>
          <a:bodyPr/>
          <a:lstStyle>
            <a:lvl1pPr>
              <a:spcBef>
                <a:spcPts val="0"/>
              </a:spcBef>
              <a:spcAft>
                <a:spcPts val="1800"/>
              </a:spcAft>
              <a:defRPr>
                <a:solidFill>
                  <a:schemeClr val="tx1"/>
                </a:solidFill>
              </a:defRPr>
            </a:lvl1pPr>
            <a:lvl2pPr>
              <a:spcBef>
                <a:spcPts val="0"/>
              </a:spcBef>
              <a:spcAft>
                <a:spcPts val="1800"/>
              </a:spcAft>
              <a:defRPr>
                <a:solidFill>
                  <a:schemeClr val="tx1"/>
                </a:solidFill>
              </a:defRPr>
            </a:lvl2pPr>
            <a:lvl3pPr>
              <a:spcBef>
                <a:spcPts val="0"/>
              </a:spcBef>
              <a:spcAft>
                <a:spcPts val="1800"/>
              </a:spcAft>
              <a:defRPr>
                <a:solidFill>
                  <a:schemeClr val="tx1"/>
                </a:solidFill>
              </a:defRPr>
            </a:lvl3pPr>
            <a:lvl4pPr>
              <a:spcBef>
                <a:spcPts val="0"/>
              </a:spcBef>
              <a:spcAft>
                <a:spcPts val="1800"/>
              </a:spcAft>
              <a:defRPr>
                <a:solidFill>
                  <a:schemeClr val="tx1"/>
                </a:solidFill>
              </a:defRPr>
            </a:lvl4pPr>
            <a:lvl5pPr>
              <a:spcBef>
                <a:spcPts val="0"/>
              </a:spcBef>
              <a:spcAft>
                <a:spcPts val="18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2888062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A101B0D-69C6-4DBC-8ACD-9B492C328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a:xfrm>
            <a:off x="2938546" y="381751"/>
            <a:ext cx="5889570" cy="989850"/>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a:xfrm>
            <a:off x="2635136" y="2152996"/>
            <a:ext cx="7298574"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75000"/>
                    <a:lumOff val="25000"/>
                  </a:prstClr>
                </a:solidFill>
              </a:rPr>
              <a:pPr algn="ctr"/>
              <a:t>‹#›</a:t>
            </a:fld>
            <a:endParaRPr lang="en-US" sz="800" dirty="0">
              <a:solidFill>
                <a:prstClr val="black">
                  <a:lumMod val="75000"/>
                  <a:lumOff val="25000"/>
                </a:prstClr>
              </a:solidFill>
            </a:endParaRPr>
          </a:p>
        </p:txBody>
      </p:sp>
    </p:spTree>
    <p:extLst>
      <p:ext uri="{BB962C8B-B14F-4D97-AF65-F5344CB8AC3E}">
        <p14:creationId xmlns:p14="http://schemas.microsoft.com/office/powerpoint/2010/main" val="788617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B030059-FF2F-4603-9D14-ED0E3F719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1139997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F03B8BE-872E-41F7-BE94-851DEE004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63737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DA79106-6E7B-45FF-B7E4-725FAF95D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3494446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1800594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B5A1953-E54A-4530-813E-AF45EFD98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8238580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8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A37418E-98C0-4902-9403-F971BF991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4445914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5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EB9FECA-D270-4BA3-872D-E87834D93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3073623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6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D45BA9D-7611-4007-A769-152F7A891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10844827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7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9EA8648-0F07-4F6F-B383-5ED2818DD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1408277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FA88E-7692-4AE5-8E6D-CC13F823F5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9E6438D-322C-444B-8196-5A906F8ED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190325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DF2BE2-670C-4FD8-B670-B3D206D2C19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7253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638488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2CDEC3AF-F684-49E2-8E43-484CDDB9B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a:xfrm>
            <a:off x="166254" y="365125"/>
            <a:ext cx="11646131" cy="690591"/>
          </a:xfrm>
        </p:spPr>
        <p:txBody>
          <a:bodyPr/>
          <a:lstStyle>
            <a:lvl1pPr>
              <a:defRPr>
                <a:solidFill>
                  <a:schemeClr val="bg1">
                    <a:lumMod val="9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2096921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5EE6BA0-FF2A-468C-8A31-C68346254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a:xfrm>
            <a:off x="166254" y="365125"/>
            <a:ext cx="11646131" cy="690591"/>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94688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4B9FA14-8460-459C-898F-E6265AED5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a:xfrm>
            <a:off x="5519649" y="1503016"/>
            <a:ext cx="6010103" cy="3351617"/>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1810451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D0F64BA-6616-4F86-8DE7-87F6C9F13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a:xfrm>
            <a:off x="5519649" y="1503016"/>
            <a:ext cx="6010103"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1264268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A101B0D-69C6-4DBC-8ACD-9B492C328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a:xfrm>
            <a:off x="2938546" y="381751"/>
            <a:ext cx="5889570" cy="989850"/>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a:xfrm>
            <a:off x="2635136" y="2152996"/>
            <a:ext cx="7298574"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75000"/>
                    <a:lumOff val="25000"/>
                  </a:schemeClr>
                </a:solidFill>
              </a:rPr>
              <a:pPr algn="ctr"/>
              <a:t>‹#›</a:t>
            </a:fld>
            <a:endParaRPr lang="en-US" sz="800" dirty="0">
              <a:solidFill>
                <a:schemeClr val="tx1">
                  <a:lumMod val="75000"/>
                  <a:lumOff val="25000"/>
                </a:schemeClr>
              </a:solidFill>
            </a:endParaRPr>
          </a:p>
        </p:txBody>
      </p:sp>
    </p:spTree>
    <p:extLst>
      <p:ext uri="{BB962C8B-B14F-4D97-AF65-F5344CB8AC3E}">
        <p14:creationId xmlns:p14="http://schemas.microsoft.com/office/powerpoint/2010/main" val="3392284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jp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D787FA1-8E6C-4624-A6E5-93D23EE8D8C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xmlns="" id="{1D896032-1922-4EA5-A264-CB364E509D1A}"/>
              </a:ext>
            </a:extLst>
          </p:cNvPr>
          <p:cNvSpPr>
            <a:spLocks noGrp="1"/>
          </p:cNvSpPr>
          <p:nvPr>
            <p:ph type="title"/>
          </p:nvPr>
        </p:nvSpPr>
        <p:spPr>
          <a:xfrm>
            <a:off x="166254" y="285360"/>
            <a:ext cx="11646131" cy="6905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9B0B4B75-9BD7-4971-BAEB-E1677BBFBC82}"/>
              </a:ext>
            </a:extLst>
          </p:cNvPr>
          <p:cNvSpPr>
            <a:spLocks noGrp="1"/>
          </p:cNvSpPr>
          <p:nvPr>
            <p:ph type="body" idx="1"/>
          </p:nvPr>
        </p:nvSpPr>
        <p:spPr>
          <a:xfrm>
            <a:off x="1147156" y="1951903"/>
            <a:ext cx="9684328" cy="40099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a16="http://schemas.microsoft.com/office/drawing/2014/main" xmlns="" id="{CF331E10-B3B4-4DE4-BA39-B8ED9DD24EC7}"/>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2880188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914400" rtl="0" eaLnBrk="1" latinLnBrk="0" hangingPunct="1">
        <a:lnSpc>
          <a:spcPct val="90000"/>
        </a:lnSpc>
        <a:spcBef>
          <a:spcPct val="0"/>
        </a:spcBef>
        <a:buNone/>
        <a:defRPr sz="440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467BBF"/>
        </a:buClr>
        <a:buSzPct val="105000"/>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67BBF"/>
        </a:buClr>
        <a:buSzPct val="105000"/>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67BBF"/>
        </a:buClr>
        <a:buSzPct val="90000"/>
        <a:buFont typeface="Wingdings" panose="05000000000000000000"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67BBF"/>
        </a:buClr>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67BBF"/>
        </a:buClr>
        <a:buSzPct val="95000"/>
        <a:buFont typeface="Arial" panose="020B0604020202020204" pitchFamily="34" charset="0"/>
        <a:buChar char="̶"/>
        <a:defRPr sz="12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D787FA1-8E6C-4624-A6E5-93D23EE8D8C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xmlns="" id="{1D896032-1922-4EA5-A264-CB364E509D1A}"/>
              </a:ext>
            </a:extLst>
          </p:cNvPr>
          <p:cNvSpPr>
            <a:spLocks noGrp="1"/>
          </p:cNvSpPr>
          <p:nvPr>
            <p:ph type="title"/>
          </p:nvPr>
        </p:nvSpPr>
        <p:spPr>
          <a:xfrm>
            <a:off x="166254" y="285360"/>
            <a:ext cx="11646131" cy="6905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9B0B4B75-9BD7-4971-BAEB-E1677BBFBC82}"/>
              </a:ext>
            </a:extLst>
          </p:cNvPr>
          <p:cNvSpPr>
            <a:spLocks noGrp="1"/>
          </p:cNvSpPr>
          <p:nvPr>
            <p:ph type="body" idx="1"/>
          </p:nvPr>
        </p:nvSpPr>
        <p:spPr>
          <a:xfrm>
            <a:off x="1147156" y="1951903"/>
            <a:ext cx="9684328" cy="40099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a16="http://schemas.microsoft.com/office/drawing/2014/main" xmlns="" id="{CF331E10-B3B4-4DE4-BA39-B8ED9DD24EC7}"/>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44320747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xStyles>
    <p:titleStyle>
      <a:lvl1pPr algn="ctr" defTabSz="914400" rtl="0" eaLnBrk="1" latinLnBrk="0" hangingPunct="1">
        <a:lnSpc>
          <a:spcPct val="90000"/>
        </a:lnSpc>
        <a:spcBef>
          <a:spcPct val="0"/>
        </a:spcBef>
        <a:buNone/>
        <a:defRPr sz="440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467BBF"/>
        </a:buClr>
        <a:buSzPct val="105000"/>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67BBF"/>
        </a:buClr>
        <a:buSzPct val="105000"/>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67BBF"/>
        </a:buClr>
        <a:buSzPct val="90000"/>
        <a:buFont typeface="Wingdings" panose="05000000000000000000"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67BBF"/>
        </a:buClr>
        <a:buFont typeface="Arial" panose="020B0604020202020204"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67BBF"/>
        </a:buClr>
        <a:buSzPct val="95000"/>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3.xml"/><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3.xml"/><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2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4137" y="2337724"/>
            <a:ext cx="6521778" cy="1777076"/>
          </a:xfrm>
        </p:spPr>
        <p:txBody>
          <a:bodyPr>
            <a:normAutofit/>
          </a:bodyPr>
          <a:lstStyle/>
          <a:p>
            <a:r>
              <a:rPr lang="zh-CN" dirty="0" smtClean="0"/>
              <a:t>分会LCIF协调员训练</a:t>
            </a:r>
            <a:endParaRPr lang="zh-CN" dirty="0"/>
          </a:p>
        </p:txBody>
      </p:sp>
      <p:sp>
        <p:nvSpPr>
          <p:cNvPr id="3" name="Subtitle 2"/>
          <p:cNvSpPr>
            <a:spLocks noGrp="1"/>
          </p:cNvSpPr>
          <p:nvPr>
            <p:ph type="subTitle" idx="1"/>
          </p:nvPr>
        </p:nvSpPr>
        <p:spPr/>
        <p:txBody>
          <a:bodyPr>
            <a:noAutofit/>
          </a:bodyPr>
          <a:lstStyle/>
          <a:p>
            <a:r>
              <a:rPr lang="zh-CN" sz="3200" b="1" dirty="0" smtClean="0"/>
              <a:t>网络研讨会 2：您能够做什么</a:t>
            </a:r>
            <a:endParaRPr lang="zh-CN" sz="3200" b="1" dirty="0"/>
          </a:p>
        </p:txBody>
      </p:sp>
    </p:spTree>
    <p:extLst>
      <p:ext uri="{BB962C8B-B14F-4D97-AF65-F5344CB8AC3E}">
        <p14:creationId xmlns:p14="http://schemas.microsoft.com/office/powerpoint/2010/main" val="759744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smtClean="0"/>
              <a:t>制定计划</a:t>
            </a:r>
            <a:endParaRPr lang="zh-CN" dirty="0"/>
          </a:p>
        </p:txBody>
      </p:sp>
      <p:sp>
        <p:nvSpPr>
          <p:cNvPr id="3" name="Content Placeholder 2"/>
          <p:cNvSpPr>
            <a:spLocks noGrp="1"/>
          </p:cNvSpPr>
          <p:nvPr>
            <p:ph idx="1"/>
          </p:nvPr>
        </p:nvSpPr>
        <p:spPr/>
        <p:txBody>
          <a:bodyPr/>
          <a:lstStyle/>
          <a:p>
            <a:r>
              <a:rPr lang="zh-CN" altLang="en-US" dirty="0" smtClean="0"/>
              <a:t>制定计划</a:t>
            </a:r>
            <a:r>
              <a:rPr lang="zh-CN" dirty="0" smtClean="0"/>
              <a:t>对您</a:t>
            </a:r>
            <a:r>
              <a:rPr lang="zh-CN" dirty="0" smtClean="0"/>
              <a:t>的成功很重要！</a:t>
            </a:r>
          </a:p>
          <a:p>
            <a:r>
              <a:rPr lang="zh-CN" dirty="0" smtClean="0"/>
              <a:t>建立您的计划从两个关键步骤开始：</a:t>
            </a:r>
          </a:p>
          <a:p>
            <a:pPr marL="0" indent="0">
              <a:buNone/>
            </a:pPr>
            <a:endParaRPr lang="en-US" dirty="0"/>
          </a:p>
        </p:txBody>
      </p:sp>
      <p:sp>
        <p:nvSpPr>
          <p:cNvPr id="5" name="Oval 4"/>
          <p:cNvSpPr/>
          <p:nvPr/>
        </p:nvSpPr>
        <p:spPr>
          <a:xfrm>
            <a:off x="1098549" y="4795881"/>
            <a:ext cx="1200151" cy="116593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sz="2800" dirty="0">
                <a:solidFill>
                  <a:schemeClr val="tx1"/>
                </a:solidFill>
              </a:rPr>
              <a:t>2</a:t>
            </a:r>
          </a:p>
        </p:txBody>
      </p:sp>
      <p:sp>
        <p:nvSpPr>
          <p:cNvPr id="6" name="Rectangle 5"/>
          <p:cNvSpPr/>
          <p:nvPr/>
        </p:nvSpPr>
        <p:spPr>
          <a:xfrm>
            <a:off x="2489200" y="3223029"/>
            <a:ext cx="7620000" cy="11374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sz="2400" dirty="0" smtClean="0">
                <a:solidFill>
                  <a:schemeClr val="tx1"/>
                </a:solidFill>
              </a:rPr>
              <a:t>审阅推荐的募款策略</a:t>
            </a:r>
            <a:endParaRPr lang="zh-CN" sz="2400" dirty="0">
              <a:solidFill>
                <a:schemeClr val="tx1"/>
              </a:solidFill>
            </a:endParaRPr>
          </a:p>
        </p:txBody>
      </p:sp>
      <p:sp>
        <p:nvSpPr>
          <p:cNvPr id="7" name="Rectangle 6"/>
          <p:cNvSpPr/>
          <p:nvPr/>
        </p:nvSpPr>
        <p:spPr>
          <a:xfrm>
            <a:off x="2489200" y="4795881"/>
            <a:ext cx="7620000" cy="10811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sz="2400" dirty="0" smtClean="0">
                <a:solidFill>
                  <a:schemeClr val="tx1"/>
                </a:solidFill>
              </a:rPr>
              <a:t>设定年度目标</a:t>
            </a:r>
            <a:endParaRPr lang="zh-CN" sz="2400" dirty="0">
              <a:solidFill>
                <a:schemeClr val="tx1"/>
              </a:solidFill>
            </a:endParaRPr>
          </a:p>
        </p:txBody>
      </p:sp>
      <p:sp>
        <p:nvSpPr>
          <p:cNvPr id="8" name="Oval 7"/>
          <p:cNvSpPr/>
          <p:nvPr/>
        </p:nvSpPr>
        <p:spPr>
          <a:xfrm>
            <a:off x="1098549" y="3223029"/>
            <a:ext cx="1200151" cy="121837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sz="2800" dirty="0">
                <a:solidFill>
                  <a:schemeClr val="tx1"/>
                </a:solidFill>
              </a:rPr>
              <a:t>1</a:t>
            </a:r>
          </a:p>
        </p:txBody>
      </p:sp>
    </p:spTree>
    <p:extLst>
      <p:ext uri="{BB962C8B-B14F-4D97-AF65-F5344CB8AC3E}">
        <p14:creationId xmlns:p14="http://schemas.microsoft.com/office/powerpoint/2010/main" val="2463529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a:t>募款策略</a:t>
            </a:r>
          </a:p>
        </p:txBody>
      </p:sp>
      <p:sp>
        <p:nvSpPr>
          <p:cNvPr id="3" name="Content Placeholder 2"/>
          <p:cNvSpPr>
            <a:spLocks noGrp="1"/>
          </p:cNvSpPr>
          <p:nvPr>
            <p:ph idx="1"/>
          </p:nvPr>
        </p:nvSpPr>
        <p:spPr/>
        <p:txBody>
          <a:bodyPr/>
          <a:lstStyle/>
          <a:p>
            <a:r>
              <a:rPr lang="zh-CN" dirty="0" smtClean="0"/>
              <a:t>为“行动 100”和LCIF募款是您角色的关键部分 - 但不一定要困难</a:t>
            </a:r>
          </a:p>
          <a:p>
            <a:r>
              <a:rPr lang="zh-CN" dirty="0" smtClean="0"/>
              <a:t>以下是几项帮助您开始的建议：</a:t>
            </a:r>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4294745285"/>
              </p:ext>
            </p:extLst>
          </p:nvPr>
        </p:nvGraphicFramePr>
        <p:xfrm>
          <a:off x="1147156" y="3009900"/>
          <a:ext cx="9889144" cy="3128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9449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设立目标</a:t>
            </a:r>
            <a:endParaRPr lang="zh-CN" dirty="0"/>
          </a:p>
        </p:txBody>
      </p:sp>
      <p:sp>
        <p:nvSpPr>
          <p:cNvPr id="3" name="Content Placeholder 2"/>
          <p:cNvSpPr>
            <a:spLocks noGrp="1"/>
          </p:cNvSpPr>
          <p:nvPr>
            <p:ph idx="1"/>
          </p:nvPr>
        </p:nvSpPr>
        <p:spPr>
          <a:xfrm>
            <a:off x="1147156" y="1543050"/>
            <a:ext cx="9684328" cy="4418763"/>
          </a:xfrm>
        </p:spPr>
        <p:txBody>
          <a:bodyPr>
            <a:normAutofit/>
          </a:bodyPr>
          <a:lstStyle/>
          <a:p>
            <a:pPr>
              <a:spcBef>
                <a:spcPts val="0"/>
              </a:spcBef>
              <a:spcAft>
                <a:spcPts val="1800"/>
              </a:spcAft>
            </a:pPr>
            <a:r>
              <a:rPr lang="zh-CN" sz="2400" dirty="0" smtClean="0"/>
              <a:t>所有层级的LCIF领导都将设定目标</a:t>
            </a:r>
          </a:p>
          <a:p>
            <a:pPr>
              <a:spcBef>
                <a:spcPts val="0"/>
              </a:spcBef>
              <a:spcAft>
                <a:spcPts val="1800"/>
              </a:spcAft>
            </a:pPr>
            <a:r>
              <a:rPr lang="zh-CN" sz="2400" dirty="0" smtClean="0"/>
              <a:t>当目标设定后，我们狮友们会响应这个号召 - 并超越它们！</a:t>
            </a:r>
            <a:endParaRPr lang="zh-CN" sz="2400" dirty="0"/>
          </a:p>
        </p:txBody>
      </p:sp>
      <p:sp>
        <p:nvSpPr>
          <p:cNvPr id="4" name="Rectangle 3"/>
          <p:cNvSpPr/>
          <p:nvPr/>
        </p:nvSpPr>
        <p:spPr>
          <a:xfrm>
            <a:off x="455941" y="3905240"/>
            <a:ext cx="1585220" cy="1057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smtClean="0">
                <a:solidFill>
                  <a:prstClr val="white"/>
                </a:solidFill>
              </a:rPr>
              <a:t>分会 LCIF </a:t>
            </a:r>
            <a:r>
              <a:rPr lang="en-US" altLang="zh-CN" sz="2000" dirty="0" smtClean="0">
                <a:solidFill>
                  <a:prstClr val="white"/>
                </a:solidFill>
              </a:rPr>
              <a:t/>
            </a:r>
            <a:br>
              <a:rPr lang="en-US" altLang="zh-CN" sz="2000" dirty="0" smtClean="0">
                <a:solidFill>
                  <a:prstClr val="white"/>
                </a:solidFill>
              </a:rPr>
            </a:br>
            <a:r>
              <a:rPr lang="zh-CN" sz="2000" dirty="0" smtClean="0">
                <a:solidFill>
                  <a:prstClr val="white"/>
                </a:solidFill>
              </a:rPr>
              <a:t>协调员</a:t>
            </a:r>
            <a:endParaRPr lang="zh-CN" sz="2000" dirty="0">
              <a:solidFill>
                <a:prstClr val="white"/>
              </a:solidFill>
            </a:endParaRPr>
          </a:p>
        </p:txBody>
      </p:sp>
      <p:sp>
        <p:nvSpPr>
          <p:cNvPr id="5" name="Rectangle 4"/>
          <p:cNvSpPr/>
          <p:nvPr/>
        </p:nvSpPr>
        <p:spPr>
          <a:xfrm>
            <a:off x="2840099" y="3905244"/>
            <a:ext cx="1585220" cy="105728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smtClean="0">
                <a:solidFill>
                  <a:schemeClr val="tx1"/>
                </a:solidFill>
              </a:rPr>
              <a:t>区协调员</a:t>
            </a:r>
            <a:endParaRPr lang="zh-CN" sz="2000" dirty="0">
              <a:solidFill>
                <a:schemeClr val="tx1"/>
              </a:solidFill>
            </a:endParaRPr>
          </a:p>
        </p:txBody>
      </p:sp>
      <p:sp>
        <p:nvSpPr>
          <p:cNvPr id="6" name="Rectangle 5"/>
          <p:cNvSpPr/>
          <p:nvPr/>
        </p:nvSpPr>
        <p:spPr>
          <a:xfrm>
            <a:off x="5219877" y="3905240"/>
            <a:ext cx="1827303" cy="105728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smtClean="0">
                <a:solidFill>
                  <a:schemeClr val="tx1"/>
                </a:solidFill>
              </a:rPr>
              <a:t>复合区协调员</a:t>
            </a:r>
            <a:endParaRPr lang="zh-CN" sz="2000" dirty="0">
              <a:solidFill>
                <a:schemeClr val="tx1"/>
              </a:solidFill>
            </a:endParaRPr>
          </a:p>
        </p:txBody>
      </p:sp>
      <p:sp>
        <p:nvSpPr>
          <p:cNvPr id="7" name="Rectangle 6"/>
          <p:cNvSpPr/>
          <p:nvPr/>
        </p:nvSpPr>
        <p:spPr>
          <a:xfrm>
            <a:off x="7844013" y="3905240"/>
            <a:ext cx="1585220" cy="105728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smtClean="0">
                <a:solidFill>
                  <a:prstClr val="black"/>
                </a:solidFill>
              </a:rPr>
              <a:t>地区领导人</a:t>
            </a:r>
            <a:endParaRPr lang="zh-CN" sz="2000" dirty="0">
              <a:solidFill>
                <a:prstClr val="black"/>
              </a:solidFill>
            </a:endParaRPr>
          </a:p>
        </p:txBody>
      </p:sp>
      <p:sp>
        <p:nvSpPr>
          <p:cNvPr id="8" name="Rectangle 7"/>
          <p:cNvSpPr/>
          <p:nvPr/>
        </p:nvSpPr>
        <p:spPr>
          <a:xfrm>
            <a:off x="10225867" y="3905245"/>
            <a:ext cx="1689908" cy="105727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smtClean="0">
                <a:solidFill>
                  <a:schemeClr val="tx1"/>
                </a:solidFill>
              </a:rPr>
              <a:t>宪章区</a:t>
            </a:r>
            <a:r>
              <a:rPr lang="en-US" altLang="zh-CN" sz="2000" dirty="0" smtClean="0">
                <a:solidFill>
                  <a:schemeClr val="tx1"/>
                </a:solidFill>
              </a:rPr>
              <a:t/>
            </a:r>
            <a:br>
              <a:rPr lang="en-US" altLang="zh-CN" sz="2000" dirty="0" smtClean="0">
                <a:solidFill>
                  <a:schemeClr val="tx1"/>
                </a:solidFill>
              </a:rPr>
            </a:br>
            <a:r>
              <a:rPr lang="zh-CN" sz="2000" dirty="0" smtClean="0">
                <a:solidFill>
                  <a:schemeClr val="tx1"/>
                </a:solidFill>
              </a:rPr>
              <a:t>领导人</a:t>
            </a:r>
            <a:endParaRPr lang="zh-CN" sz="2000" dirty="0">
              <a:solidFill>
                <a:schemeClr val="tx1"/>
              </a:solidFill>
            </a:endParaRPr>
          </a:p>
        </p:txBody>
      </p:sp>
      <p:sp>
        <p:nvSpPr>
          <p:cNvPr id="10" name="Left-Right Arrow 9"/>
          <p:cNvSpPr/>
          <p:nvPr/>
        </p:nvSpPr>
        <p:spPr>
          <a:xfrm>
            <a:off x="2126758" y="4288621"/>
            <a:ext cx="624661"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Left-Right Arrow 10"/>
          <p:cNvSpPr/>
          <p:nvPr/>
        </p:nvSpPr>
        <p:spPr>
          <a:xfrm>
            <a:off x="4541244" y="4291005"/>
            <a:ext cx="561932"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Left-Right Arrow 11"/>
          <p:cNvSpPr/>
          <p:nvPr/>
        </p:nvSpPr>
        <p:spPr>
          <a:xfrm>
            <a:off x="7165378" y="4288621"/>
            <a:ext cx="561932"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Left-Right Arrow 12"/>
          <p:cNvSpPr/>
          <p:nvPr/>
        </p:nvSpPr>
        <p:spPr>
          <a:xfrm>
            <a:off x="9547232" y="4288621"/>
            <a:ext cx="561932"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43603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“行动 100”请求</a:t>
            </a:r>
            <a:endParaRPr lang="zh-C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2555515"/>
              </p:ext>
            </p:extLst>
          </p:nvPr>
        </p:nvGraphicFramePr>
        <p:xfrm>
          <a:off x="1147155" y="1796039"/>
          <a:ext cx="9684328" cy="4009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4014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393" y="1727989"/>
            <a:ext cx="3247138" cy="3414134"/>
          </a:xfrm>
          <a:prstGeom prst="rect">
            <a:avLst/>
          </a:prstGeom>
        </p:spPr>
      </p:pic>
      <p:sp>
        <p:nvSpPr>
          <p:cNvPr id="2" name="Title 1">
            <a:extLst>
              <a:ext uri="{FF2B5EF4-FFF2-40B4-BE49-F238E27FC236}">
                <a16:creationId xmlns="" xmlns:a16="http://schemas.microsoft.com/office/drawing/2014/main" id="{62F1DF29-B2A0-40F8-B5AB-766F85E6FFF0}"/>
              </a:ext>
            </a:extLst>
          </p:cNvPr>
          <p:cNvSpPr>
            <a:spLocks noGrp="1"/>
          </p:cNvSpPr>
          <p:nvPr>
            <p:ph type="title"/>
          </p:nvPr>
        </p:nvSpPr>
        <p:spPr>
          <a:xfrm>
            <a:off x="4344406" y="3078332"/>
            <a:ext cx="3200400" cy="690591"/>
          </a:xfrm>
        </p:spPr>
        <p:txBody>
          <a:bodyPr>
            <a:noAutofit/>
          </a:bodyPr>
          <a:lstStyle/>
          <a:p>
            <a:r>
              <a:rPr lang="zh-CN" sz="2900" dirty="0" smtClean="0"/>
              <a:t>100美元</a:t>
            </a:r>
            <a:r>
              <a:rPr lang="zh-CN" sz="2900" dirty="0" smtClean="0"/>
              <a:t>能够</a:t>
            </a:r>
            <a:r>
              <a:rPr lang="en-US" altLang="zh-CN" sz="2900" dirty="0" smtClean="0"/>
              <a:t/>
            </a:r>
            <a:br>
              <a:rPr lang="en-US" altLang="zh-CN" sz="2900" dirty="0" smtClean="0"/>
            </a:br>
            <a:r>
              <a:rPr lang="zh-CN" sz="2900" dirty="0" smtClean="0"/>
              <a:t>做些什么？</a:t>
            </a:r>
            <a:endParaRPr lang="zh-CN" sz="2900" dirty="0"/>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6880" y="2958795"/>
            <a:ext cx="820030" cy="843065"/>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2138" y="2948892"/>
            <a:ext cx="820031" cy="820031"/>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91230" y="5316459"/>
            <a:ext cx="820031" cy="820031"/>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3981" y="4766307"/>
            <a:ext cx="820031" cy="861493"/>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05069" y="4818805"/>
            <a:ext cx="820031" cy="820031"/>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52926" y="1159079"/>
            <a:ext cx="907562" cy="820031"/>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96258" y="308819"/>
            <a:ext cx="820031" cy="820031"/>
          </a:xfrm>
          <a:prstGeom prst="rect">
            <a:avLst/>
          </a:prstGeom>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02107" y="1173830"/>
            <a:ext cx="820031" cy="820031"/>
          </a:xfrm>
          <a:prstGeom prst="rect">
            <a:avLst/>
          </a:prstGeom>
        </p:spPr>
      </p:pic>
      <p:sp>
        <p:nvSpPr>
          <p:cNvPr id="28" name="Title 1">
            <a:extLst>
              <a:ext uri="{FF2B5EF4-FFF2-40B4-BE49-F238E27FC236}">
                <a16:creationId xmlns="" xmlns:a16="http://schemas.microsoft.com/office/drawing/2014/main" id="{62F1DF29-B2A0-40F8-B5AB-766F85E6FFF0}"/>
              </a:ext>
            </a:extLst>
          </p:cNvPr>
          <p:cNvSpPr txBox="1">
            <a:spLocks/>
          </p:cNvSpPr>
          <p:nvPr/>
        </p:nvSpPr>
        <p:spPr>
          <a:xfrm>
            <a:off x="2502206" y="2008575"/>
            <a:ext cx="1809001"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zh-CN" sz="1200" b="1" dirty="0" smtClean="0">
                <a:solidFill>
                  <a:srgbClr val="EBB700"/>
                </a:solidFill>
              </a:rPr>
              <a:t>饥饿</a:t>
            </a:r>
            <a:r>
              <a:rPr lang="zh-CN" sz="1200" dirty="0" smtClean="0"/>
              <a:t/>
            </a:r>
            <a:br>
              <a:rPr lang="zh-CN" sz="1200" dirty="0" smtClean="0"/>
            </a:br>
            <a:r>
              <a:rPr lang="zh-CN" sz="1200" dirty="0" smtClean="0"/>
              <a:t>14个有需求的人获得正常的食物</a:t>
            </a:r>
            <a:endParaRPr lang="zh-CN" sz="1200" dirty="0"/>
          </a:p>
        </p:txBody>
      </p:sp>
      <p:sp>
        <p:nvSpPr>
          <p:cNvPr id="29" name="Title 1">
            <a:extLst>
              <a:ext uri="{FF2B5EF4-FFF2-40B4-BE49-F238E27FC236}">
                <a16:creationId xmlns="" xmlns:a16="http://schemas.microsoft.com/office/drawing/2014/main" id="{62F1DF29-B2A0-40F8-B5AB-766F85E6FFF0}"/>
              </a:ext>
            </a:extLst>
          </p:cNvPr>
          <p:cNvSpPr txBox="1">
            <a:spLocks/>
          </p:cNvSpPr>
          <p:nvPr/>
        </p:nvSpPr>
        <p:spPr>
          <a:xfrm>
            <a:off x="1651559" y="3892659"/>
            <a:ext cx="171242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zh-CN" sz="1200" b="1" dirty="0" smtClean="0">
                <a:solidFill>
                  <a:srgbClr val="EBB700"/>
                </a:solidFill>
              </a:rPr>
              <a:t>儿童癌症</a:t>
            </a:r>
            <a:r>
              <a:rPr lang="zh-CN" sz="1200" dirty="0" smtClean="0"/>
              <a:t/>
            </a:r>
            <a:br>
              <a:rPr lang="zh-CN" sz="1200" dirty="0" smtClean="0"/>
            </a:br>
            <a:r>
              <a:rPr lang="zh-CN" sz="1200" dirty="0" smtClean="0"/>
              <a:t>说明购买设备，诊断/治疗8名儿童</a:t>
            </a:r>
            <a:endParaRPr lang="zh-CN" sz="1200" dirty="0"/>
          </a:p>
        </p:txBody>
      </p:sp>
      <p:sp>
        <p:nvSpPr>
          <p:cNvPr id="30" name="Title 1">
            <a:extLst>
              <a:ext uri="{FF2B5EF4-FFF2-40B4-BE49-F238E27FC236}">
                <a16:creationId xmlns="" xmlns:a16="http://schemas.microsoft.com/office/drawing/2014/main" id="{62F1DF29-B2A0-40F8-B5AB-766F85E6FFF0}"/>
              </a:ext>
            </a:extLst>
          </p:cNvPr>
          <p:cNvSpPr txBox="1">
            <a:spLocks/>
          </p:cNvSpPr>
          <p:nvPr/>
        </p:nvSpPr>
        <p:spPr>
          <a:xfrm>
            <a:off x="2952926" y="5638836"/>
            <a:ext cx="171242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zh-CN" sz="1200" b="1" dirty="0" smtClean="0">
                <a:solidFill>
                  <a:srgbClr val="EBB700"/>
                </a:solidFill>
              </a:rPr>
              <a:t>环境</a:t>
            </a:r>
            <a:r>
              <a:rPr lang="zh-CN" sz="1200" dirty="0" smtClean="0"/>
              <a:t/>
            </a:r>
            <a:br>
              <a:rPr lang="zh-CN" sz="1200" dirty="0" smtClean="0"/>
            </a:br>
            <a:r>
              <a:rPr lang="zh-CN" sz="1200" dirty="0" smtClean="0"/>
              <a:t>14人获得清洁的水</a:t>
            </a:r>
            <a:endParaRPr lang="zh-CN" sz="1200" dirty="0"/>
          </a:p>
        </p:txBody>
      </p:sp>
      <p:sp>
        <p:nvSpPr>
          <p:cNvPr id="31" name="Title 1">
            <a:extLst>
              <a:ext uri="{FF2B5EF4-FFF2-40B4-BE49-F238E27FC236}">
                <a16:creationId xmlns="" xmlns:a16="http://schemas.microsoft.com/office/drawing/2014/main" id="{62F1DF29-B2A0-40F8-B5AB-766F85E6FFF0}"/>
              </a:ext>
            </a:extLst>
          </p:cNvPr>
          <p:cNvSpPr txBox="1">
            <a:spLocks/>
          </p:cNvSpPr>
          <p:nvPr/>
        </p:nvSpPr>
        <p:spPr>
          <a:xfrm>
            <a:off x="4996022" y="6067238"/>
            <a:ext cx="208917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zh-CN" sz="1200" b="1" dirty="0" smtClean="0">
                <a:solidFill>
                  <a:srgbClr val="EBB700"/>
                </a:solidFill>
              </a:rPr>
              <a:t>灾难援助</a:t>
            </a:r>
            <a:r>
              <a:rPr lang="zh-CN" sz="1200" dirty="0" smtClean="0"/>
              <a:t/>
            </a:r>
            <a:br>
              <a:rPr lang="zh-CN" sz="1200" dirty="0" smtClean="0"/>
            </a:br>
            <a:r>
              <a:rPr lang="zh-CN" sz="1200" dirty="0" smtClean="0"/>
              <a:t>为4名自然灾害受害者提供即刻的援助</a:t>
            </a:r>
            <a:endParaRPr lang="zh-CN" sz="1200" dirty="0"/>
          </a:p>
        </p:txBody>
      </p:sp>
      <p:sp>
        <p:nvSpPr>
          <p:cNvPr id="32" name="Title 1">
            <a:extLst>
              <a:ext uri="{FF2B5EF4-FFF2-40B4-BE49-F238E27FC236}">
                <a16:creationId xmlns="" xmlns:a16="http://schemas.microsoft.com/office/drawing/2014/main" id="{62F1DF29-B2A0-40F8-B5AB-766F85E6FFF0}"/>
              </a:ext>
            </a:extLst>
          </p:cNvPr>
          <p:cNvSpPr txBox="1">
            <a:spLocks/>
          </p:cNvSpPr>
          <p:nvPr/>
        </p:nvSpPr>
        <p:spPr>
          <a:xfrm>
            <a:off x="7337143" y="5885924"/>
            <a:ext cx="2089172" cy="6594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zh-CN" sz="1200" b="1" dirty="0">
                <a:solidFill>
                  <a:srgbClr val="EBB700"/>
                </a:solidFill>
              </a:rPr>
              <a:t>人道工作 </a:t>
            </a:r>
            <a:r>
              <a:rPr lang="zh-CN" sz="1200" dirty="0" smtClean="0"/>
              <a:t>	</a:t>
            </a:r>
            <a:r>
              <a:rPr lang="en-US" altLang="zh-CN" sz="1200" dirty="0"/>
              <a:t/>
            </a:r>
            <a:br>
              <a:rPr lang="en-US" altLang="zh-CN" sz="1200" dirty="0"/>
            </a:br>
            <a:r>
              <a:rPr lang="zh-CN" sz="1200" dirty="0" smtClean="0"/>
              <a:t>为100名儿童提供</a:t>
            </a:r>
            <a:r>
              <a:rPr lang="en-US" altLang="zh-CN" sz="1200" dirty="0" smtClean="0"/>
              <a:t/>
            </a:r>
            <a:br>
              <a:rPr lang="en-US" altLang="zh-CN" sz="1200" dirty="0" smtClean="0"/>
            </a:br>
            <a:r>
              <a:rPr lang="zh-CN" sz="1200" dirty="0" smtClean="0"/>
              <a:t>麻疹</a:t>
            </a:r>
            <a:r>
              <a:rPr lang="zh-CN" sz="1200" dirty="0" smtClean="0"/>
              <a:t>疫苗</a:t>
            </a:r>
            <a:endParaRPr lang="zh-CN" sz="1200" dirty="0"/>
          </a:p>
        </p:txBody>
      </p:sp>
      <p:sp>
        <p:nvSpPr>
          <p:cNvPr id="33" name="Title 1">
            <a:extLst>
              <a:ext uri="{FF2B5EF4-FFF2-40B4-BE49-F238E27FC236}">
                <a16:creationId xmlns="" xmlns:a16="http://schemas.microsoft.com/office/drawing/2014/main" id="{62F1DF29-B2A0-40F8-B5AB-766F85E6FFF0}"/>
              </a:ext>
            </a:extLst>
          </p:cNvPr>
          <p:cNvSpPr txBox="1">
            <a:spLocks/>
          </p:cNvSpPr>
          <p:nvPr/>
        </p:nvSpPr>
        <p:spPr>
          <a:xfrm>
            <a:off x="8315085" y="3823369"/>
            <a:ext cx="208917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zh-CN" sz="1200" b="1" dirty="0">
                <a:solidFill>
                  <a:srgbClr val="EBB700"/>
                </a:solidFill>
              </a:rPr>
              <a:t>糖尿病</a:t>
            </a:r>
            <a:br>
              <a:rPr lang="zh-CN" sz="1200" b="1" dirty="0">
                <a:solidFill>
                  <a:srgbClr val="EBB700"/>
                </a:solidFill>
              </a:rPr>
            </a:br>
            <a:r>
              <a:rPr lang="zh-CN" sz="1200" dirty="0" smtClean="0"/>
              <a:t>为18名有风险的人提供筛查</a:t>
            </a:r>
            <a:endParaRPr lang="zh-CN" sz="1200" dirty="0"/>
          </a:p>
        </p:txBody>
      </p:sp>
      <p:sp>
        <p:nvSpPr>
          <p:cNvPr id="34" name="Title 1">
            <a:extLst>
              <a:ext uri="{FF2B5EF4-FFF2-40B4-BE49-F238E27FC236}">
                <a16:creationId xmlns="" xmlns:a16="http://schemas.microsoft.com/office/drawing/2014/main" id="{62F1DF29-B2A0-40F8-B5AB-766F85E6FFF0}"/>
              </a:ext>
            </a:extLst>
          </p:cNvPr>
          <p:cNvSpPr txBox="1">
            <a:spLocks/>
          </p:cNvSpPr>
          <p:nvPr/>
        </p:nvSpPr>
        <p:spPr>
          <a:xfrm>
            <a:off x="7467537" y="2031438"/>
            <a:ext cx="208917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zh-CN" sz="1200" b="1" dirty="0" smtClean="0">
                <a:solidFill>
                  <a:srgbClr val="EBB700"/>
                </a:solidFill>
              </a:rPr>
              <a:t>青少年</a:t>
            </a:r>
            <a:r>
              <a:rPr lang="zh-CN" sz="1200" dirty="0" smtClean="0"/>
              <a:t/>
            </a:r>
            <a:br>
              <a:rPr lang="zh-CN" sz="1200" dirty="0" smtClean="0"/>
            </a:br>
            <a:r>
              <a:rPr lang="zh-CN" sz="1200" dirty="0" smtClean="0"/>
              <a:t>为一个课堂提供1年的【狮子探索】课程</a:t>
            </a:r>
            <a:endParaRPr lang="zh-CN" sz="1200" dirty="0"/>
          </a:p>
        </p:txBody>
      </p:sp>
      <p:sp>
        <p:nvSpPr>
          <p:cNvPr id="35" name="Title 1">
            <a:extLst>
              <a:ext uri="{FF2B5EF4-FFF2-40B4-BE49-F238E27FC236}">
                <a16:creationId xmlns="" xmlns:a16="http://schemas.microsoft.com/office/drawing/2014/main" id="{62F1DF29-B2A0-40F8-B5AB-766F85E6FFF0}"/>
              </a:ext>
            </a:extLst>
          </p:cNvPr>
          <p:cNvSpPr txBox="1">
            <a:spLocks/>
          </p:cNvSpPr>
          <p:nvPr/>
        </p:nvSpPr>
        <p:spPr>
          <a:xfrm>
            <a:off x="4936711" y="1043086"/>
            <a:ext cx="208917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zh-CN" sz="1200" b="1" dirty="0" smtClean="0">
                <a:solidFill>
                  <a:srgbClr val="EBB700"/>
                </a:solidFill>
              </a:rPr>
              <a:t>视力</a:t>
            </a:r>
            <a:r>
              <a:rPr lang="zh-CN" sz="1200" dirty="0" smtClean="0"/>
              <a:t/>
            </a:r>
            <a:br>
              <a:rPr lang="zh-CN" sz="1200" dirty="0" smtClean="0"/>
            </a:br>
            <a:r>
              <a:rPr lang="zh-CN" sz="1200" dirty="0" smtClean="0"/>
              <a:t>2例白内障手术</a:t>
            </a:r>
            <a:endParaRPr lang="zh-CN" sz="1200" dirty="0"/>
          </a:p>
        </p:txBody>
      </p:sp>
      <p:sp>
        <p:nvSpPr>
          <p:cNvPr id="36" name="Rectangle 35"/>
          <p:cNvSpPr/>
          <p:nvPr/>
        </p:nvSpPr>
        <p:spPr>
          <a:xfrm>
            <a:off x="4157557" y="2621435"/>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318270" y="2732272"/>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306824" y="4578041"/>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467537" y="4688878"/>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025179" y="403629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257182" y="403755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442768" y="3979418"/>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674771" y="3980678"/>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378557" y="2757673"/>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7537565" y="264499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578124" y="4938560"/>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737132" y="4825881"/>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933116" y="1717681"/>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933984" y="156577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932248" y="5202590"/>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933116" y="5050683"/>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376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设立目标</a:t>
            </a:r>
            <a:endParaRPr lang="zh-CN" dirty="0"/>
          </a:p>
        </p:txBody>
      </p:sp>
      <p:sp>
        <p:nvSpPr>
          <p:cNvPr id="3" name="Content Placeholder 2"/>
          <p:cNvSpPr>
            <a:spLocks noGrp="1"/>
          </p:cNvSpPr>
          <p:nvPr>
            <p:ph idx="1"/>
          </p:nvPr>
        </p:nvSpPr>
        <p:spPr>
          <a:xfrm>
            <a:off x="1147156" y="1562100"/>
            <a:ext cx="9684328" cy="4399713"/>
          </a:xfrm>
        </p:spPr>
        <p:txBody>
          <a:bodyPr>
            <a:normAutofit/>
          </a:bodyPr>
          <a:lstStyle/>
          <a:p>
            <a:r>
              <a:rPr lang="zh-CN" sz="2400" dirty="0" smtClean="0"/>
              <a:t>考虑至少四个成就之一，让贵分会今年开始：</a:t>
            </a:r>
          </a:p>
          <a:p>
            <a:pPr marL="0" indent="0">
              <a:buNone/>
            </a:pPr>
            <a:endParaRPr lang="en-US" sz="2400" dirty="0"/>
          </a:p>
        </p:txBody>
      </p:sp>
      <p:graphicFrame>
        <p:nvGraphicFramePr>
          <p:cNvPr id="4" name="Diagram 3"/>
          <p:cNvGraphicFramePr/>
          <p:nvPr>
            <p:extLst>
              <p:ext uri="{D42A27DB-BD31-4B8C-83A1-F6EECF244321}">
                <p14:modId xmlns:p14="http://schemas.microsoft.com/office/powerpoint/2010/main" val="1804783689"/>
              </p:ext>
            </p:extLst>
          </p:nvPr>
        </p:nvGraphicFramePr>
        <p:xfrm>
          <a:off x="1925319" y="2311401"/>
          <a:ext cx="8128000" cy="4122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6471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模范分会</a:t>
            </a:r>
            <a:endParaRPr lang="zh-CN" dirty="0"/>
          </a:p>
        </p:txBody>
      </p:sp>
      <p:sp>
        <p:nvSpPr>
          <p:cNvPr id="3" name="Content Placeholder 2"/>
          <p:cNvSpPr>
            <a:spLocks noGrp="1"/>
          </p:cNvSpPr>
          <p:nvPr>
            <p:ph idx="1"/>
          </p:nvPr>
        </p:nvSpPr>
        <p:spPr>
          <a:xfrm>
            <a:off x="1147156" y="1765300"/>
            <a:ext cx="9684328" cy="4196513"/>
          </a:xfrm>
        </p:spPr>
        <p:txBody>
          <a:bodyPr>
            <a:normAutofit/>
          </a:bodyPr>
          <a:lstStyle/>
          <a:p>
            <a:pPr>
              <a:spcBef>
                <a:spcPts val="0"/>
              </a:spcBef>
              <a:spcAft>
                <a:spcPts val="1200"/>
              </a:spcAft>
            </a:pPr>
            <a:r>
              <a:rPr lang="zh-CN" sz="2400" dirty="0" smtClean="0"/>
              <a:t>模范分会设定目标，挑战每名会员平均至少募集每名会员750美元并承诺尝试各种募款策略</a:t>
            </a:r>
          </a:p>
          <a:p>
            <a:pPr>
              <a:spcBef>
                <a:spcPts val="0"/>
              </a:spcBef>
              <a:spcAft>
                <a:spcPts val="1200"/>
              </a:spcAft>
            </a:pPr>
            <a:r>
              <a:rPr lang="zh-CN" sz="2400" dirty="0" smtClean="0"/>
              <a:t>有三个关键信息来了解模范分会：</a:t>
            </a:r>
          </a:p>
          <a:p>
            <a:pPr marL="0" indent="0">
              <a:spcBef>
                <a:spcPts val="0"/>
              </a:spcBef>
              <a:spcAft>
                <a:spcPts val="1200"/>
              </a:spcAft>
              <a:buNone/>
            </a:pPr>
            <a:endParaRPr lang="en-US" sz="2400" dirty="0"/>
          </a:p>
        </p:txBody>
      </p:sp>
      <p:graphicFrame>
        <p:nvGraphicFramePr>
          <p:cNvPr id="4" name="Diagram 3"/>
          <p:cNvGraphicFramePr/>
          <p:nvPr>
            <p:extLst>
              <p:ext uri="{D42A27DB-BD31-4B8C-83A1-F6EECF244321}">
                <p14:modId xmlns:p14="http://schemas.microsoft.com/office/powerpoint/2010/main" val="3762576515"/>
              </p:ext>
            </p:extLst>
          </p:nvPr>
        </p:nvGraphicFramePr>
        <p:xfrm>
          <a:off x="1617978" y="3042093"/>
          <a:ext cx="8742681" cy="2919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6052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模范分会</a:t>
            </a:r>
            <a:endParaRPr lang="zh-CN" dirty="0"/>
          </a:p>
        </p:txBody>
      </p:sp>
      <p:sp>
        <p:nvSpPr>
          <p:cNvPr id="3" name="Content Placeholder 2"/>
          <p:cNvSpPr>
            <a:spLocks noGrp="1"/>
          </p:cNvSpPr>
          <p:nvPr>
            <p:ph idx="1"/>
          </p:nvPr>
        </p:nvSpPr>
        <p:spPr>
          <a:xfrm>
            <a:off x="1147156" y="2115193"/>
            <a:ext cx="9684328" cy="4009910"/>
          </a:xfrm>
        </p:spPr>
        <p:txBody>
          <a:bodyPr/>
          <a:lstStyle/>
          <a:p>
            <a:r>
              <a:rPr lang="zh-CN" dirty="0" smtClean="0"/>
              <a:t>为了感谢模范分会的努力，它们符合三个阶段的杰出表扬：</a:t>
            </a:r>
          </a:p>
          <a:p>
            <a:pPr marL="0" indent="0">
              <a:buNone/>
            </a:pPr>
            <a:endParaRPr lang="en-US" dirty="0"/>
          </a:p>
          <a:p>
            <a:endParaRPr lang="en-US" dirty="0"/>
          </a:p>
          <a:p>
            <a:endParaRPr lang="en-US" dirty="0"/>
          </a:p>
          <a:p>
            <a:endParaRPr lang="en-US" dirty="0"/>
          </a:p>
          <a:p>
            <a:r>
              <a:rPr lang="zh-CN" dirty="0" smtClean="0"/>
              <a:t>基于达成的每位会员平均数（PMA）的表扬 - 查看手册获取更多信息</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3397494290"/>
              </p:ext>
            </p:extLst>
          </p:nvPr>
        </p:nvGraphicFramePr>
        <p:xfrm>
          <a:off x="1147156" y="2644789"/>
          <a:ext cx="10576329" cy="2014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463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zh-CN" sz="3600" b="1" dirty="0" smtClean="0">
                <a:solidFill>
                  <a:schemeClr val="bg1"/>
                </a:solidFill>
              </a:rPr>
              <a:t>组建您的团队</a:t>
            </a:r>
            <a:endParaRPr lang="zh-CN" sz="3600" b="1" dirty="0">
              <a:solidFill>
                <a:schemeClr val="bg1"/>
              </a:solidFill>
            </a:endParaRPr>
          </a:p>
        </p:txBody>
      </p:sp>
    </p:spTree>
    <p:extLst>
      <p:ext uri="{BB962C8B-B14F-4D97-AF65-F5344CB8AC3E}">
        <p14:creationId xmlns:p14="http://schemas.microsoft.com/office/powerpoint/2010/main" val="774742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组建一个团队</a:t>
            </a:r>
            <a:endParaRPr lang="zh-CN" dirty="0"/>
          </a:p>
        </p:txBody>
      </p:sp>
      <p:sp>
        <p:nvSpPr>
          <p:cNvPr id="3" name="Content Placeholder 2"/>
          <p:cNvSpPr>
            <a:spLocks noGrp="1"/>
          </p:cNvSpPr>
          <p:nvPr>
            <p:ph idx="1"/>
          </p:nvPr>
        </p:nvSpPr>
        <p:spPr/>
        <p:txBody>
          <a:bodyPr/>
          <a:lstStyle/>
          <a:p>
            <a:r>
              <a:rPr lang="zh-CN" dirty="0" smtClean="0"/>
              <a:t>贵分会的每名会员都在“行动 100”中扮演一个角色！</a:t>
            </a:r>
          </a:p>
          <a:p>
            <a:r>
              <a:rPr lang="zh-CN" dirty="0" smtClean="0"/>
              <a:t>身为分会LCIF协调员，您可能考虑组建一个“分会行动 100委员会”</a:t>
            </a:r>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1075670793"/>
              </p:ext>
            </p:extLst>
          </p:nvPr>
        </p:nvGraphicFramePr>
        <p:xfrm>
          <a:off x="1416395" y="3838527"/>
          <a:ext cx="9145847" cy="2123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9754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283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组建一个团队</a:t>
            </a:r>
            <a:endParaRPr lang="zh-CN" dirty="0"/>
          </a:p>
        </p:txBody>
      </p:sp>
      <p:sp>
        <p:nvSpPr>
          <p:cNvPr id="3" name="Content Placeholder 2"/>
          <p:cNvSpPr>
            <a:spLocks noGrp="1"/>
          </p:cNvSpPr>
          <p:nvPr>
            <p:ph idx="1"/>
          </p:nvPr>
        </p:nvSpPr>
        <p:spPr/>
        <p:txBody>
          <a:bodyPr/>
          <a:lstStyle/>
          <a:p>
            <a:r>
              <a:rPr lang="zh-CN" dirty="0" smtClean="0"/>
              <a:t>在考虑谁最适合这些角色时，请记住以下的资格：</a:t>
            </a:r>
            <a:endParaRPr lang="zh-CN" dirty="0"/>
          </a:p>
        </p:txBody>
      </p:sp>
      <p:graphicFrame>
        <p:nvGraphicFramePr>
          <p:cNvPr id="7" name="Diagram 6"/>
          <p:cNvGraphicFramePr/>
          <p:nvPr>
            <p:extLst>
              <p:ext uri="{D42A27DB-BD31-4B8C-83A1-F6EECF244321}">
                <p14:modId xmlns:p14="http://schemas.microsoft.com/office/powerpoint/2010/main" val="4007755917"/>
              </p:ext>
            </p:extLst>
          </p:nvPr>
        </p:nvGraphicFramePr>
        <p:xfrm>
          <a:off x="779531" y="3322999"/>
          <a:ext cx="10419576" cy="1999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8570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组建一个团队</a:t>
            </a:r>
            <a:endParaRPr lang="zh-CN" dirty="0"/>
          </a:p>
        </p:txBody>
      </p:sp>
      <p:sp>
        <p:nvSpPr>
          <p:cNvPr id="3" name="Content Placeholder 2"/>
          <p:cNvSpPr>
            <a:spLocks noGrp="1"/>
          </p:cNvSpPr>
          <p:nvPr>
            <p:ph idx="1"/>
          </p:nvPr>
        </p:nvSpPr>
        <p:spPr>
          <a:xfrm>
            <a:off x="1147156" y="1600200"/>
            <a:ext cx="9684328" cy="4361613"/>
          </a:xfrm>
        </p:spPr>
        <p:txBody>
          <a:bodyPr>
            <a:normAutofit/>
          </a:bodyPr>
          <a:lstStyle/>
          <a:p>
            <a:r>
              <a:rPr lang="zh-CN" sz="2400" dirty="0" smtClean="0"/>
              <a:t>记住：您是全球狮友领导团队的一部分，将狮友与LCIF连接在一起！</a:t>
            </a:r>
          </a:p>
          <a:p>
            <a:r>
              <a:rPr lang="zh-CN" sz="2400" dirty="0" smtClean="0"/>
              <a:t>贵区LCIF协调员依靠您来让贵分会参与</a:t>
            </a:r>
          </a:p>
          <a:p>
            <a:r>
              <a:rPr lang="zh-CN" altLang="en-US" sz="2400" dirty="0" smtClean="0"/>
              <a:t>通过</a:t>
            </a:r>
            <a:r>
              <a:rPr lang="zh-CN" sz="2400" dirty="0" smtClean="0"/>
              <a:t>以下方式与贵区协调员开始建立良好的关系：</a:t>
            </a:r>
          </a:p>
          <a:p>
            <a:pPr marL="0" indent="0">
              <a:buNone/>
            </a:pPr>
            <a:endParaRPr lang="en-US" sz="2400" dirty="0"/>
          </a:p>
        </p:txBody>
      </p:sp>
      <p:graphicFrame>
        <p:nvGraphicFramePr>
          <p:cNvPr id="4" name="Diagram 3"/>
          <p:cNvGraphicFramePr/>
          <p:nvPr>
            <p:extLst>
              <p:ext uri="{D42A27DB-BD31-4B8C-83A1-F6EECF244321}">
                <p14:modId xmlns:p14="http://schemas.microsoft.com/office/powerpoint/2010/main" val="3655200701"/>
              </p:ext>
            </p:extLst>
          </p:nvPr>
        </p:nvGraphicFramePr>
        <p:xfrm>
          <a:off x="635000" y="3492500"/>
          <a:ext cx="11036300" cy="2126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2008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zh-CN" sz="3600" b="1" dirty="0" smtClean="0">
                <a:solidFill>
                  <a:schemeClr val="bg1"/>
                </a:solidFill>
              </a:rPr>
              <a:t>募</a:t>
            </a:r>
            <a:r>
              <a:rPr lang="zh-TW" altLang="en-US" sz="3600" b="1" dirty="0" smtClean="0">
                <a:solidFill>
                  <a:schemeClr val="bg1"/>
                </a:solidFill>
              </a:rPr>
              <a:t>款</a:t>
            </a:r>
            <a:endParaRPr lang="zh-CN" sz="3600" b="1" dirty="0">
              <a:solidFill>
                <a:schemeClr val="bg1"/>
              </a:solidFill>
            </a:endParaRPr>
          </a:p>
        </p:txBody>
      </p:sp>
    </p:spTree>
    <p:extLst>
      <p:ext uri="{BB962C8B-B14F-4D97-AF65-F5344CB8AC3E}">
        <p14:creationId xmlns:p14="http://schemas.microsoft.com/office/powerpoint/2010/main" val="2928936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募集资金</a:t>
            </a:r>
            <a:endParaRPr lang="zh-CN" dirty="0"/>
          </a:p>
        </p:txBody>
      </p:sp>
      <p:sp>
        <p:nvSpPr>
          <p:cNvPr id="3" name="Content Placeholder 2"/>
          <p:cNvSpPr>
            <a:spLocks noGrp="1"/>
          </p:cNvSpPr>
          <p:nvPr>
            <p:ph idx="1"/>
          </p:nvPr>
        </p:nvSpPr>
        <p:spPr/>
        <p:txBody>
          <a:bodyPr/>
          <a:lstStyle/>
          <a:p>
            <a:r>
              <a:rPr lang="zh-CN" dirty="0" smtClean="0"/>
              <a:t>贵分会有四个关注的关键活动来募集资金：</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1367741643"/>
              </p:ext>
            </p:extLst>
          </p:nvPr>
        </p:nvGraphicFramePr>
        <p:xfrm>
          <a:off x="1147156" y="2768600"/>
          <a:ext cx="10388600" cy="2772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5987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zh-CN" sz="3600" b="1" dirty="0" smtClean="0">
                <a:solidFill>
                  <a:schemeClr val="bg1"/>
                </a:solidFill>
              </a:rPr>
              <a:t>让个人会员参与</a:t>
            </a:r>
            <a:endParaRPr lang="zh-CN" sz="3600" b="1" dirty="0">
              <a:solidFill>
                <a:schemeClr val="bg1"/>
              </a:solidFill>
            </a:endParaRPr>
          </a:p>
        </p:txBody>
      </p:sp>
    </p:spTree>
    <p:extLst>
      <p:ext uri="{BB962C8B-B14F-4D97-AF65-F5344CB8AC3E}">
        <p14:creationId xmlns:p14="http://schemas.microsoft.com/office/powerpoint/2010/main" val="2019749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让个人会员参与</a:t>
            </a:r>
            <a:endParaRPr lang="zh-CN" dirty="0"/>
          </a:p>
        </p:txBody>
      </p:sp>
      <p:sp>
        <p:nvSpPr>
          <p:cNvPr id="3" name="Content Placeholder 2"/>
          <p:cNvSpPr>
            <a:spLocks noGrp="1"/>
          </p:cNvSpPr>
          <p:nvPr>
            <p:ph idx="1"/>
          </p:nvPr>
        </p:nvSpPr>
        <p:spPr/>
        <p:txBody>
          <a:bodyPr/>
          <a:lstStyle/>
          <a:p>
            <a:r>
              <a:rPr lang="zh-CN" dirty="0" smtClean="0"/>
              <a:t>在邀请同仁会员捐款或承诺时，请记住以下的提示：</a:t>
            </a:r>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329967451"/>
              </p:ext>
            </p:extLst>
          </p:nvPr>
        </p:nvGraphicFramePr>
        <p:xfrm>
          <a:off x="665017" y="3140565"/>
          <a:ext cx="10648604" cy="231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6628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让个人会员参与</a:t>
            </a:r>
            <a:endParaRPr lang="zh-CN" dirty="0"/>
          </a:p>
        </p:txBody>
      </p:sp>
      <p:sp>
        <p:nvSpPr>
          <p:cNvPr id="3" name="Content Placeholder 2"/>
          <p:cNvSpPr>
            <a:spLocks noGrp="1"/>
          </p:cNvSpPr>
          <p:nvPr>
            <p:ph idx="1"/>
          </p:nvPr>
        </p:nvSpPr>
        <p:spPr/>
        <p:txBody>
          <a:bodyPr/>
          <a:lstStyle/>
          <a:p>
            <a:pPr>
              <a:spcAft>
                <a:spcPts val="1800"/>
              </a:spcAft>
            </a:pPr>
            <a:r>
              <a:rPr lang="zh-CN" dirty="0" smtClean="0"/>
              <a:t>练习请求可能会有帮助。尝试使用并客制化下面的语言：</a:t>
            </a:r>
          </a:p>
          <a:p>
            <a:pPr>
              <a:spcAft>
                <a:spcPts val="1800"/>
              </a:spcAft>
            </a:pPr>
            <a:r>
              <a:rPr lang="zh-CN" i="1" dirty="0" smtClean="0"/>
              <a:t>“</a:t>
            </a:r>
            <a:r>
              <a:rPr lang="zh-CN" i="1" dirty="0" smtClean="0"/>
              <a:t>我</a:t>
            </a:r>
            <a:r>
              <a:rPr lang="zh-CN" i="1" dirty="0" smtClean="0"/>
              <a:t>想</a:t>
            </a:r>
            <a:r>
              <a:rPr lang="zh-CN" altLang="en-US" i="1" dirty="0" smtClean="0"/>
              <a:t>邀请您</a:t>
            </a:r>
            <a:r>
              <a:rPr lang="zh-CN" i="1" dirty="0" smtClean="0"/>
              <a:t>加入我一道来支持‘行动 100’。我不了解您的财务状况或您有其他的慈善承诺，但是我知道对狮子会服务的热情和承诺。您是否考虑每月捐出8美元，在三年期间总共捐出300美元？”</a:t>
            </a:r>
          </a:p>
          <a:p>
            <a:pPr>
              <a:spcAft>
                <a:spcPts val="1800"/>
              </a:spcAft>
            </a:pPr>
            <a:endParaRPr lang="en-US" i="1" dirty="0"/>
          </a:p>
        </p:txBody>
      </p:sp>
    </p:spTree>
    <p:extLst>
      <p:ext uri="{BB962C8B-B14F-4D97-AF65-F5344CB8AC3E}">
        <p14:creationId xmlns:p14="http://schemas.microsoft.com/office/powerpoint/2010/main" val="3523340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让个人会员参与</a:t>
            </a:r>
            <a:endParaRPr lang="zh-CN" dirty="0"/>
          </a:p>
        </p:txBody>
      </p:sp>
      <p:sp>
        <p:nvSpPr>
          <p:cNvPr id="3" name="Content Placeholder 2"/>
          <p:cNvSpPr>
            <a:spLocks noGrp="1"/>
          </p:cNvSpPr>
          <p:nvPr>
            <p:ph idx="1"/>
          </p:nvPr>
        </p:nvSpPr>
        <p:spPr>
          <a:xfrm>
            <a:off x="1147156" y="1729946"/>
            <a:ext cx="9684328" cy="4231867"/>
          </a:xfrm>
        </p:spPr>
        <p:txBody>
          <a:bodyPr/>
          <a:lstStyle/>
          <a:p>
            <a:r>
              <a:rPr lang="zh-CN" dirty="0" smtClean="0"/>
              <a:t>为您的要求做可能的答复，这也可能有用：</a:t>
            </a:r>
          </a:p>
          <a:p>
            <a:pPr marL="0" indent="0">
              <a:buNone/>
            </a:pPr>
            <a:endParaRPr lang="en-US" dirty="0"/>
          </a:p>
        </p:txBody>
      </p:sp>
      <p:sp>
        <p:nvSpPr>
          <p:cNvPr id="4" name="Rectangle 3"/>
          <p:cNvSpPr/>
          <p:nvPr/>
        </p:nvSpPr>
        <p:spPr>
          <a:xfrm>
            <a:off x="10528300" y="5715000"/>
            <a:ext cx="14732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p:cNvGraphicFramePr/>
          <p:nvPr>
            <p:extLst/>
          </p:nvPr>
        </p:nvGraphicFramePr>
        <p:xfrm>
          <a:off x="1338331" y="2581295"/>
          <a:ext cx="9694985" cy="3699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8635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让个人会员参与</a:t>
            </a:r>
            <a:endParaRPr lang="zh-CN"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43450331"/>
              </p:ext>
            </p:extLst>
          </p:nvPr>
        </p:nvGraphicFramePr>
        <p:xfrm>
          <a:off x="9526" y="1289539"/>
          <a:ext cx="12182474" cy="5637777"/>
        </p:xfrm>
        <a:graphic>
          <a:graphicData uri="http://schemas.openxmlformats.org/drawingml/2006/table">
            <a:tbl>
              <a:tblPr firstRow="1" bandRow="1">
                <a:tableStyleId>{2D5ABB26-0587-4C30-8999-92F81FD0307C}</a:tableStyleId>
              </a:tblPr>
              <a:tblGrid>
                <a:gridCol w="3547470">
                  <a:extLst>
                    <a:ext uri="{9D8B030D-6E8A-4147-A177-3AD203B41FA5}">
                      <a16:colId xmlns:a16="http://schemas.microsoft.com/office/drawing/2014/main" xmlns="" val="20000"/>
                    </a:ext>
                  </a:extLst>
                </a:gridCol>
                <a:gridCol w="2659582">
                  <a:extLst>
                    <a:ext uri="{9D8B030D-6E8A-4147-A177-3AD203B41FA5}">
                      <a16:colId xmlns:a16="http://schemas.microsoft.com/office/drawing/2014/main" xmlns="" val="20001"/>
                    </a:ext>
                  </a:extLst>
                </a:gridCol>
                <a:gridCol w="3124644">
                  <a:extLst>
                    <a:ext uri="{9D8B030D-6E8A-4147-A177-3AD203B41FA5}">
                      <a16:colId xmlns:a16="http://schemas.microsoft.com/office/drawing/2014/main" xmlns="" val="20002"/>
                    </a:ext>
                  </a:extLst>
                </a:gridCol>
                <a:gridCol w="2850778">
                  <a:extLst>
                    <a:ext uri="{9D8B030D-6E8A-4147-A177-3AD203B41FA5}">
                      <a16:colId xmlns:a16="http://schemas.microsoft.com/office/drawing/2014/main" xmlns="" val="20003"/>
                    </a:ext>
                  </a:extLst>
                </a:gridCol>
              </a:tblGrid>
              <a:tr h="807817">
                <a:tc>
                  <a:txBody>
                    <a:bodyPr/>
                    <a:lstStyle/>
                    <a:p>
                      <a:pPr algn="ctr"/>
                      <a:r>
                        <a:rPr lang="zh-CN" sz="1800" b="1" dirty="0" smtClean="0"/>
                        <a:t>总计个人“行动 100”捐款</a:t>
                      </a:r>
                      <a:endParaRPr lang="zh-CN" sz="1800" b="1" dirty="0"/>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sz="1800" b="1" dirty="0" smtClean="0"/>
                        <a:t>即刻表扬</a:t>
                      </a:r>
                    </a:p>
                    <a:p>
                      <a:pPr algn="ctr"/>
                      <a:r>
                        <a:rPr lang="zh-CN" sz="1800" b="1" dirty="0" smtClean="0"/>
                        <a:t>（完成付款或承诺）</a:t>
                      </a:r>
                      <a:endParaRPr lang="zh-CN" sz="1800" b="1" dirty="0"/>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zh-CN" sz="1800" b="1" dirty="0" smtClean="0"/>
                        <a:t>完成后表扬</a:t>
                      </a:r>
                      <a:endParaRPr lang="zh-CN" sz="1800" b="1" dirty="0"/>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tc>
                <a:extLst>
                  <a:ext uri="{0D108BD9-81ED-4DB2-BD59-A6C34878D82A}">
                    <a16:rowId xmlns:a16="http://schemas.microsoft.com/office/drawing/2014/main" xmlns="" val="10000"/>
                  </a:ext>
                </a:extLst>
              </a:tr>
              <a:tr h="548271">
                <a:tc>
                  <a:txBody>
                    <a:bodyPr/>
                    <a:lstStyle/>
                    <a:p>
                      <a:pPr marL="0" marR="0" algn="ctr">
                        <a:lnSpc>
                          <a:spcPct val="106000"/>
                        </a:lnSpc>
                        <a:spcBef>
                          <a:spcPts val="0"/>
                        </a:spcBef>
                        <a:spcAft>
                          <a:spcPts val="0"/>
                        </a:spcAft>
                      </a:pPr>
                      <a:r>
                        <a:rPr lang="zh-CN" sz="1400" b="1" dirty="0"/>
                        <a:t>US$15,000 – US$24,999</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7">
                  <a:txBody>
                    <a:bodyPr/>
                    <a:lstStyle/>
                    <a:p>
                      <a:endParaRPr lang="en-US" sz="1200" dirty="0"/>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7150" marR="0" algn="l">
                        <a:lnSpc>
                          <a:spcPct val="106000"/>
                        </a:lnSpc>
                        <a:spcBef>
                          <a:spcPts val="0"/>
                        </a:spcBef>
                        <a:spcAft>
                          <a:spcPts val="0"/>
                        </a:spcAft>
                      </a:pPr>
                      <a:r>
                        <a:rPr lang="zh-CN" sz="1200" dirty="0" smtClean="0"/>
                        <a:t>赋权狮友徽章附件，加证书和</a:t>
                      </a:r>
                      <a:r>
                        <a:rPr lang="zh-CN" altLang="en-US" sz="1200" dirty="0" smtClean="0"/>
                        <a:t>奖牌</a:t>
                      </a:r>
                      <a:endParaRPr lang="zh-CN" sz="1200" dirty="0" smtClean="0"/>
                    </a:p>
                    <a:p>
                      <a:pPr marL="57150" marR="0" algn="l">
                        <a:lnSpc>
                          <a:spcPct val="106000"/>
                        </a:lnSpc>
                        <a:spcBef>
                          <a:spcPts val="0"/>
                        </a:spcBef>
                        <a:spcAft>
                          <a:spcPts val="0"/>
                        </a:spcAft>
                      </a:pPr>
                      <a:r>
                        <a:rPr lang="zh-CN" sz="1200" dirty="0" smtClean="0"/>
                        <a:t>公开表扬</a:t>
                      </a:r>
                      <a:endParaRPr lang="zh-CN"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548271">
                <a:tc>
                  <a:txBody>
                    <a:bodyPr/>
                    <a:lstStyle/>
                    <a:p>
                      <a:pPr marL="0" marR="0" algn="ctr">
                        <a:lnSpc>
                          <a:spcPct val="106000"/>
                        </a:lnSpc>
                        <a:spcBef>
                          <a:spcPts val="0"/>
                        </a:spcBef>
                        <a:spcAft>
                          <a:spcPts val="0"/>
                        </a:spcAft>
                      </a:pPr>
                      <a:r>
                        <a:rPr lang="zh-CN" sz="1400" b="1" dirty="0"/>
                        <a:t>US$3,000 – US$14,999</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57150" marR="0" algn="l">
                        <a:lnSpc>
                          <a:spcPct val="106000"/>
                        </a:lnSpc>
                        <a:spcBef>
                          <a:spcPts val="0"/>
                        </a:spcBef>
                        <a:spcAft>
                          <a:spcPts val="0"/>
                        </a:spcAft>
                      </a:pPr>
                      <a:r>
                        <a:rPr lang="zh-CN" sz="1200" dirty="0" smtClean="0"/>
                        <a:t>承诺狮友徽章附件</a:t>
                      </a:r>
                    </a:p>
                    <a:p>
                      <a:pPr marL="57150" marR="0" algn="l">
                        <a:lnSpc>
                          <a:spcPct val="106000"/>
                        </a:lnSpc>
                        <a:spcBef>
                          <a:spcPts val="0"/>
                        </a:spcBef>
                        <a:spcAft>
                          <a:spcPts val="0"/>
                        </a:spcAft>
                      </a:pPr>
                      <a:r>
                        <a:rPr lang="zh-CN" sz="1200" dirty="0" smtClean="0"/>
                        <a:t>加证书和</a:t>
                      </a:r>
                      <a:r>
                        <a:rPr lang="zh-CN" altLang="en-US" sz="1200" dirty="0" smtClean="0"/>
                        <a:t>奖牌</a:t>
                      </a:r>
                      <a:endParaRPr lang="zh-CN" sz="1200" dirty="0" smtClean="0"/>
                    </a:p>
                    <a:p>
                      <a:pPr marL="57150" marR="0" algn="l">
                        <a:lnSpc>
                          <a:spcPct val="106000"/>
                        </a:lnSpc>
                        <a:spcBef>
                          <a:spcPts val="0"/>
                        </a:spcBef>
                        <a:spcAft>
                          <a:spcPts val="0"/>
                        </a:spcAft>
                      </a:pPr>
                      <a:r>
                        <a:rPr lang="zh-CN" sz="1200" dirty="0" smtClean="0"/>
                        <a:t>公开表扬</a:t>
                      </a:r>
                      <a:endParaRPr lang="zh-CN"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563500">
                <a:tc>
                  <a:txBody>
                    <a:bodyPr/>
                    <a:lstStyle/>
                    <a:p>
                      <a:pPr marL="0" marR="0" algn="ctr">
                        <a:lnSpc>
                          <a:spcPct val="106000"/>
                        </a:lnSpc>
                        <a:spcBef>
                          <a:spcPts val="0"/>
                        </a:spcBef>
                        <a:spcAft>
                          <a:spcPts val="0"/>
                        </a:spcAft>
                      </a:pPr>
                      <a:r>
                        <a:rPr lang="zh-CN" sz="1400" b="1" dirty="0"/>
                        <a:t>US$1,500 – US$2,999</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p>
                  </a:txBody>
                  <a:tcPr/>
                </a:tc>
                <a:tc>
                  <a:txBody>
                    <a:bodyPr/>
                    <a:lstStyle/>
                    <a:p>
                      <a:pPr marL="57150" marR="0" algn="l">
                        <a:lnSpc>
                          <a:spcPct val="106000"/>
                        </a:lnSpc>
                        <a:spcBef>
                          <a:spcPts val="0"/>
                        </a:spcBef>
                        <a:spcAft>
                          <a:spcPts val="0"/>
                        </a:spcAft>
                      </a:pPr>
                      <a:r>
                        <a:rPr lang="zh-CN" sz="1200" dirty="0" smtClean="0"/>
                        <a:t>奉献狮友徽章附件</a:t>
                      </a:r>
                    </a:p>
                    <a:p>
                      <a:pPr marL="57150" marR="0" algn="l">
                        <a:lnSpc>
                          <a:spcPct val="106000"/>
                        </a:lnSpc>
                        <a:spcBef>
                          <a:spcPts val="0"/>
                        </a:spcBef>
                        <a:spcAft>
                          <a:spcPts val="0"/>
                        </a:spcAft>
                      </a:pPr>
                      <a:r>
                        <a:rPr lang="zh-CN" sz="1200" dirty="0" smtClean="0"/>
                        <a:t>加证书</a:t>
                      </a:r>
                      <a:endParaRPr lang="zh-CN"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595265">
                <a:tc>
                  <a:txBody>
                    <a:bodyPr/>
                    <a:lstStyle/>
                    <a:p>
                      <a:pPr marL="0" marR="0" algn="ctr">
                        <a:lnSpc>
                          <a:spcPct val="106000"/>
                        </a:lnSpc>
                        <a:spcBef>
                          <a:spcPts val="0"/>
                        </a:spcBef>
                        <a:spcAft>
                          <a:spcPts val="0"/>
                        </a:spcAft>
                      </a:pPr>
                      <a:r>
                        <a:rPr lang="zh-CN" sz="1400" b="1" dirty="0"/>
                        <a:t>US$900 – US$1,499</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57150" marR="0" algn="l">
                        <a:lnSpc>
                          <a:spcPct val="106000"/>
                        </a:lnSpc>
                        <a:spcBef>
                          <a:spcPts val="0"/>
                        </a:spcBef>
                        <a:spcAft>
                          <a:spcPts val="0"/>
                        </a:spcAft>
                      </a:pPr>
                      <a:r>
                        <a:rPr lang="zh-CN" sz="1200" dirty="0" smtClean="0"/>
                        <a:t>行动狮友徽章附件</a:t>
                      </a:r>
                      <a:endParaRPr lang="zh-CN"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595265">
                <a:tc>
                  <a:txBody>
                    <a:bodyPr/>
                    <a:lstStyle/>
                    <a:p>
                      <a:pPr marL="0" marR="0" algn="ctr">
                        <a:lnSpc>
                          <a:spcPct val="106000"/>
                        </a:lnSpc>
                        <a:spcBef>
                          <a:spcPts val="0"/>
                        </a:spcBef>
                        <a:spcAft>
                          <a:spcPts val="0"/>
                        </a:spcAft>
                      </a:pPr>
                      <a:r>
                        <a:rPr lang="zh-CN" sz="1400" b="1" dirty="0"/>
                        <a:t>US$600 – US$899</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57150" marR="0" algn="l">
                        <a:lnSpc>
                          <a:spcPct val="106000"/>
                        </a:lnSpc>
                        <a:spcBef>
                          <a:spcPts val="0"/>
                        </a:spcBef>
                        <a:spcAft>
                          <a:spcPts val="0"/>
                        </a:spcAft>
                      </a:pPr>
                      <a:r>
                        <a:rPr lang="zh-CN" sz="1200" dirty="0" smtClean="0"/>
                        <a:t>仁爱狮友徽章附件</a:t>
                      </a:r>
                      <a:endParaRPr lang="zh-CN"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595265">
                <a:tc>
                  <a:txBody>
                    <a:bodyPr/>
                    <a:lstStyle/>
                    <a:p>
                      <a:pPr marL="0" marR="0" algn="ctr">
                        <a:lnSpc>
                          <a:spcPct val="106000"/>
                        </a:lnSpc>
                        <a:spcBef>
                          <a:spcPts val="0"/>
                        </a:spcBef>
                        <a:spcAft>
                          <a:spcPts val="0"/>
                        </a:spcAft>
                      </a:pPr>
                      <a:r>
                        <a:rPr lang="zh-CN" sz="1400" b="1" dirty="0"/>
                        <a:t>US$300 – US$599</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p>
                  </a:txBody>
                  <a:tcPr/>
                </a:tc>
                <a:tc>
                  <a:txBody>
                    <a:bodyPr/>
                    <a:lstStyle/>
                    <a:p>
                      <a:pPr marL="57150" marR="0" algn="l">
                        <a:lnSpc>
                          <a:spcPct val="106000"/>
                        </a:lnSpc>
                        <a:spcBef>
                          <a:spcPts val="0"/>
                        </a:spcBef>
                        <a:spcAft>
                          <a:spcPts val="0"/>
                        </a:spcAft>
                      </a:pPr>
                      <a:r>
                        <a:rPr lang="zh-CN" sz="1200" dirty="0" smtClean="0"/>
                        <a:t>服务狮友徽章附件</a:t>
                      </a:r>
                      <a:endParaRPr lang="zh-CN"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r h="651255">
                <a:tc>
                  <a:txBody>
                    <a:bodyPr/>
                    <a:lstStyle/>
                    <a:p>
                      <a:pPr marL="0" marR="0" algn="ctr">
                        <a:lnSpc>
                          <a:spcPct val="106000"/>
                        </a:lnSpc>
                        <a:spcBef>
                          <a:spcPts val="0"/>
                        </a:spcBef>
                        <a:spcAft>
                          <a:spcPts val="0"/>
                        </a:spcAft>
                      </a:pPr>
                      <a:r>
                        <a:rPr lang="zh-CN" sz="1400" b="1" dirty="0"/>
                        <a:t>所有其他捐款</a:t>
                      </a:r>
                    </a:p>
                    <a:p>
                      <a:pPr marL="0" marR="0" algn="ctr">
                        <a:lnSpc>
                          <a:spcPct val="106000"/>
                        </a:lnSpc>
                        <a:spcBef>
                          <a:spcPts val="0"/>
                        </a:spcBef>
                        <a:spcAft>
                          <a:spcPts val="0"/>
                        </a:spcAft>
                      </a:pPr>
                      <a:r>
                        <a:rPr lang="zh-CN" sz="1200" b="0" i="1" dirty="0" smtClean="0"/>
                        <a:t>（累积捐款100美元以上，</a:t>
                      </a:r>
                    </a:p>
                    <a:p>
                      <a:pPr marL="0" marR="0" algn="ctr">
                        <a:lnSpc>
                          <a:spcPct val="106000"/>
                        </a:lnSpc>
                        <a:spcBef>
                          <a:spcPts val="0"/>
                        </a:spcBef>
                        <a:spcAft>
                          <a:spcPts val="0"/>
                        </a:spcAft>
                      </a:pPr>
                      <a:r>
                        <a:rPr lang="zh-CN" sz="1200" b="0" i="1" dirty="0" smtClean="0"/>
                        <a:t>从2017年7月1日</a:t>
                      </a:r>
                      <a:r>
                        <a:rPr lang="zh-CN" sz="1200" b="0" i="1" dirty="0"/>
                        <a:t>-2021年6月30日）</a:t>
                      </a:r>
                    </a:p>
                  </a:txBody>
                  <a:tcPr marL="126399" marR="126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gridSpan="2">
                  <a:txBody>
                    <a:bodyPr/>
                    <a:lstStyle/>
                    <a:p>
                      <a:pPr marL="57150" marR="0" lvl="0" indent="0" algn="l" defTabSz="914400" rtl="0" eaLnBrk="1" fontAlgn="auto" latinLnBrk="0" hangingPunct="1">
                        <a:lnSpc>
                          <a:spcPct val="106000"/>
                        </a:lnSpc>
                        <a:spcBef>
                          <a:spcPts val="0"/>
                        </a:spcBef>
                        <a:spcAft>
                          <a:spcPts val="0"/>
                        </a:spcAft>
                        <a:buClrTx/>
                        <a:buSzTx/>
                        <a:buFontTx/>
                        <a:buNone/>
                        <a:tabLst/>
                        <a:defRPr/>
                      </a:pPr>
                      <a:r>
                        <a:rPr lang="zh-CN" sz="1200" dirty="0" smtClean="0"/>
                        <a:t>所有“行动 100”的捐赠者都将会在LCIF的网站（季度更新）上以及捐赠者成列室予以表扬。</a:t>
                      </a:r>
                      <a:endParaRPr lang="zh-CN" sz="1200" dirty="0"/>
                    </a:p>
                  </a:txBody>
                  <a:tcPr marL="126399" marR="126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57150" marR="0" algn="l" rtl="0">
                        <a:lnSpc>
                          <a:spcPct val="106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xmlns="" val="10007"/>
                  </a:ext>
                </a:extLst>
              </a:tr>
              <a:tr h="698517">
                <a:tc gridSpan="4">
                  <a:txBody>
                    <a:bodyPr/>
                    <a:lstStyle/>
                    <a:p>
                      <a:r>
                        <a:rPr lang="zh-CN" sz="2000" dirty="0" smtClean="0"/>
                        <a:t>以上表扬提供给一次性捐赠和承诺。包括在LCIF网站上的排列。国际总部的捐赠者</a:t>
                      </a:r>
                      <a:r>
                        <a:rPr lang="zh-CN" altLang="en-US" sz="2000" dirty="0" smtClean="0"/>
                        <a:t>陈</a:t>
                      </a:r>
                      <a:r>
                        <a:rPr lang="zh-CN" sz="2000" dirty="0" smtClean="0"/>
                        <a:t>列室预留给300美元以上的捐赠者。</a:t>
                      </a:r>
                      <a:endParaRPr lang="zh-CN"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xmlns="" val="10008"/>
                  </a:ext>
                </a:extLst>
              </a:tr>
            </a:tbl>
          </a:graphicData>
        </a:graphic>
      </p:graphicFrame>
      <p:pic>
        <p:nvPicPr>
          <p:cNvPr id="19" name="Picture 18"/>
          <p:cNvPicPr/>
          <p:nvPr/>
        </p:nvPicPr>
        <p:blipFill>
          <a:blip r:embed="rId3" cstate="print">
            <a:extLst>
              <a:ext uri="{28A0092B-C50C-407E-A947-70E740481C1C}">
                <a14:useLocalDpi xmlns:a14="http://schemas.microsoft.com/office/drawing/2010/main" val="0"/>
              </a:ext>
            </a:extLst>
          </a:blip>
          <a:stretch>
            <a:fillRect/>
          </a:stretch>
        </p:blipFill>
        <p:spPr>
          <a:xfrm>
            <a:off x="3730446" y="3359005"/>
            <a:ext cx="2370317" cy="1516984"/>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4903" t="67016" r="4359" b="8300"/>
          <a:stretch/>
        </p:blipFill>
        <p:spPr>
          <a:xfrm>
            <a:off x="9547653" y="2177013"/>
            <a:ext cx="2463114" cy="417906"/>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4670" t="67391" r="5058" b="8300"/>
          <a:stretch/>
        </p:blipFill>
        <p:spPr>
          <a:xfrm>
            <a:off x="9491818" y="2776780"/>
            <a:ext cx="2518949" cy="423080"/>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5136" t="67391" r="5058" b="8300"/>
          <a:stretch/>
        </p:blipFill>
        <p:spPr>
          <a:xfrm>
            <a:off x="9510112" y="3381721"/>
            <a:ext cx="2500655" cy="422189"/>
          </a:xfrm>
          <a:prstGeom prst="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5136" t="67016" r="4593" b="8674"/>
          <a:stretch/>
        </p:blipFill>
        <p:spPr>
          <a:xfrm>
            <a:off x="9463812" y="3901254"/>
            <a:ext cx="2574959" cy="432487"/>
          </a:xfrm>
          <a:prstGeom prst="rect">
            <a:avLst/>
          </a:prstGeom>
        </p:spPr>
      </p:pic>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l="5370" t="68138" r="5525" b="9048"/>
          <a:stretch/>
        </p:blipFill>
        <p:spPr>
          <a:xfrm>
            <a:off x="9547653" y="4505304"/>
            <a:ext cx="2436857" cy="389132"/>
          </a:xfrm>
          <a:prstGeom prst="rect">
            <a:avLst/>
          </a:prstGeom>
        </p:spPr>
      </p:pic>
      <p:pic>
        <p:nvPicPr>
          <p:cNvPr id="9" name="Picture 8"/>
          <p:cNvPicPr>
            <a:picLocks noChangeAspect="1"/>
          </p:cNvPicPr>
          <p:nvPr/>
        </p:nvPicPr>
        <p:blipFill rotWithShape="1">
          <a:blip r:embed="rId9" cstate="print">
            <a:extLst>
              <a:ext uri="{28A0092B-C50C-407E-A947-70E740481C1C}">
                <a14:useLocalDpi xmlns:a14="http://schemas.microsoft.com/office/drawing/2010/main" val="0"/>
              </a:ext>
            </a:extLst>
          </a:blip>
          <a:srcRect l="5136" t="67765" r="5292" b="8674"/>
          <a:stretch/>
        </p:blipFill>
        <p:spPr>
          <a:xfrm>
            <a:off x="9491818" y="5089971"/>
            <a:ext cx="2559737" cy="419957"/>
          </a:xfrm>
          <a:prstGeom prst="rect">
            <a:avLst/>
          </a:prstGeom>
        </p:spPr>
      </p:pic>
    </p:spTree>
    <p:extLst>
      <p:ext uri="{BB962C8B-B14F-4D97-AF65-F5344CB8AC3E}">
        <p14:creationId xmlns:p14="http://schemas.microsoft.com/office/powerpoint/2010/main" val="165911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让个人会员参与</a:t>
            </a:r>
            <a:endParaRPr lang="zh-CN" dirty="0"/>
          </a:p>
        </p:txBody>
      </p:sp>
      <p:sp>
        <p:nvSpPr>
          <p:cNvPr id="6" name="Content Placeholder 2"/>
          <p:cNvSpPr>
            <a:spLocks noGrp="1"/>
          </p:cNvSpPr>
          <p:nvPr>
            <p:ph idx="1"/>
          </p:nvPr>
        </p:nvSpPr>
        <p:spPr>
          <a:xfrm>
            <a:off x="1147156" y="1552575"/>
            <a:ext cx="9684328" cy="4409238"/>
          </a:xfrm>
        </p:spPr>
        <p:txBody>
          <a:bodyPr/>
          <a:lstStyle/>
          <a:p>
            <a:r>
              <a:rPr lang="zh-CN" sz="2400" dirty="0" smtClean="0"/>
              <a:t>额外的表扬提供给那些年度以及月度定期承诺者。这些持续捐赠者</a:t>
            </a:r>
            <a:r>
              <a:rPr lang="en-US" altLang="zh-CN" sz="2400" dirty="0" smtClean="0"/>
              <a:t/>
            </a:r>
            <a:br>
              <a:rPr lang="en-US" altLang="zh-CN" sz="2400" dirty="0" smtClean="0"/>
            </a:br>
            <a:r>
              <a:rPr lang="zh-CN" sz="2400" dirty="0" smtClean="0"/>
              <a:t>还将收到在前一个投影片</a:t>
            </a:r>
            <a:r>
              <a:rPr lang="zh-CN" altLang="en-US" sz="2400" dirty="0" smtClean="0"/>
              <a:t>上</a:t>
            </a:r>
            <a:r>
              <a:rPr lang="zh-CN" sz="2400" dirty="0" smtClean="0"/>
              <a:t>描述的表扬。</a:t>
            </a:r>
          </a:p>
          <a:p>
            <a:pPr marL="0" indent="0">
              <a:buNone/>
            </a:pPr>
            <a:endParaRPr lang="en-US" sz="2400" dirty="0"/>
          </a:p>
          <a:p>
            <a:endParaRPr lang="en-US" dirty="0"/>
          </a:p>
        </p:txBody>
      </p:sp>
      <p:sp>
        <p:nvSpPr>
          <p:cNvPr id="5" name="Rectangle 4"/>
          <p:cNvSpPr/>
          <p:nvPr/>
        </p:nvSpPr>
        <p:spPr>
          <a:xfrm>
            <a:off x="10528300" y="5715000"/>
            <a:ext cx="14732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101355653"/>
              </p:ext>
            </p:extLst>
          </p:nvPr>
        </p:nvGraphicFramePr>
        <p:xfrm>
          <a:off x="912376" y="2731100"/>
          <a:ext cx="10529979" cy="3671412"/>
        </p:xfrm>
        <a:graphic>
          <a:graphicData uri="http://schemas.openxmlformats.org/drawingml/2006/table">
            <a:tbl>
              <a:tblPr firstRow="1" firstCol="1" bandRow="1">
                <a:tableStyleId>{F5AB1C69-6EDB-4FF4-983F-18BD219EF322}</a:tableStyleId>
              </a:tblPr>
              <a:tblGrid>
                <a:gridCol w="2649221">
                  <a:extLst>
                    <a:ext uri="{9D8B030D-6E8A-4147-A177-3AD203B41FA5}">
                      <a16:colId xmlns:a16="http://schemas.microsoft.com/office/drawing/2014/main" xmlns="" val="20000"/>
                    </a:ext>
                  </a:extLst>
                </a:gridCol>
                <a:gridCol w="7880758">
                  <a:extLst>
                    <a:ext uri="{9D8B030D-6E8A-4147-A177-3AD203B41FA5}">
                      <a16:colId xmlns:a16="http://schemas.microsoft.com/office/drawing/2014/main" xmlns="" val="20001"/>
                    </a:ext>
                  </a:extLst>
                </a:gridCol>
              </a:tblGrid>
              <a:tr h="464163">
                <a:tc gridSpan="2">
                  <a:txBody>
                    <a:bodyPr/>
                    <a:lstStyle/>
                    <a:p>
                      <a:pPr marL="0" marR="0" algn="ctr">
                        <a:spcBef>
                          <a:spcPts val="0"/>
                        </a:spcBef>
                        <a:spcAft>
                          <a:spcPts val="0"/>
                        </a:spcAft>
                      </a:pPr>
                      <a:r>
                        <a:rPr lang="zh-CN" sz="1600" dirty="0" smtClean="0">
                          <a:solidFill>
                            <a:schemeClr val="tx1"/>
                          </a:solidFill>
                        </a:rPr>
                        <a:t>持续的捐赠者表扬</a:t>
                      </a:r>
                      <a:endParaRPr lang="zh-CN" sz="1600" dirty="0">
                        <a:solidFill>
                          <a:schemeClr val="tx1"/>
                        </a:solidFill>
                      </a:endParaRPr>
                    </a:p>
                  </a:txBody>
                  <a:tcPr marL="68580" marR="68580" marT="0" marB="0" anchor="ctr"/>
                </a:tc>
                <a:tc hMerge="1">
                  <a:txBody>
                    <a:bodyPr/>
                    <a:lstStyle/>
                    <a:p>
                      <a:endParaRPr lang="en-US"/>
                    </a:p>
                  </a:txBody>
                  <a:tcPr/>
                </a:tc>
                <a:extLst>
                  <a:ext uri="{0D108BD9-81ED-4DB2-BD59-A6C34878D82A}">
                    <a16:rowId xmlns:a16="http://schemas.microsoft.com/office/drawing/2014/main" xmlns="" val="10000"/>
                  </a:ext>
                </a:extLst>
              </a:tr>
              <a:tr h="1611467">
                <a:tc>
                  <a:txBody>
                    <a:bodyPr/>
                    <a:lstStyle/>
                    <a:p>
                      <a:pPr marL="0" marR="0">
                        <a:spcBef>
                          <a:spcPts val="0"/>
                        </a:spcBef>
                        <a:spcAft>
                          <a:spcPts val="0"/>
                        </a:spcAft>
                      </a:pPr>
                      <a:r>
                        <a:rPr lang="zh-CN" sz="1600" u="sng" dirty="0" smtClean="0">
                          <a:solidFill>
                            <a:schemeClr val="tx1"/>
                          </a:solidFill>
                        </a:rPr>
                        <a:t>做出承诺</a:t>
                      </a:r>
                      <a:r>
                        <a:rPr lang="zh-CN" sz="1600" dirty="0" smtClean="0">
                          <a:solidFill>
                            <a:schemeClr val="tx1"/>
                          </a:solidFill>
                        </a:rPr>
                        <a:t>：承诺每年向募款活动捐款并收到一个吸引人的礼物。 </a:t>
                      </a:r>
                      <a:endParaRPr lang="zh-CN" sz="1600" dirty="0">
                        <a:solidFill>
                          <a:schemeClr val="tx1"/>
                        </a:solidFill>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zh-CN" sz="1600" dirty="0" smtClean="0"/>
                        <a:t>一些国家提供自动捐款并可以使用信用卡或自动银行汇款。</a:t>
                      </a:r>
                    </a:p>
                    <a:p>
                      <a:pPr marL="342900" marR="0" lvl="0" indent="-342900">
                        <a:spcBef>
                          <a:spcPts val="0"/>
                        </a:spcBef>
                        <a:spcAft>
                          <a:spcPts val="0"/>
                        </a:spcAft>
                        <a:buFont typeface="Symbol" panose="05050102010706020507" pitchFamily="18" charset="2"/>
                        <a:buChar char=""/>
                      </a:pPr>
                      <a:r>
                        <a:rPr lang="zh-CN" sz="1600" dirty="0" smtClean="0"/>
                        <a:t>其他地区的捐赠者可以利用所有核准的方法进行年度捐赠。</a:t>
                      </a:r>
                    </a:p>
                    <a:p>
                      <a:pPr marL="342900" marR="0" lvl="0" indent="-342900">
                        <a:spcBef>
                          <a:spcPts val="0"/>
                        </a:spcBef>
                        <a:spcAft>
                          <a:spcPts val="0"/>
                        </a:spcAft>
                        <a:buFont typeface="Symbol" panose="05050102010706020507" pitchFamily="18" charset="2"/>
                        <a:buChar char=""/>
                      </a:pPr>
                      <a:r>
                        <a:rPr lang="zh-CN" sz="1600" dirty="0" smtClean="0"/>
                        <a:t>每年将会发出提示。</a:t>
                      </a:r>
                      <a:endParaRPr lang="zh-CN" sz="1600" dirty="0"/>
                    </a:p>
                  </a:txBody>
                  <a:tcPr marL="68580" marR="68580" marT="0" marB="0" anchor="ctr"/>
                </a:tc>
                <a:extLst>
                  <a:ext uri="{0D108BD9-81ED-4DB2-BD59-A6C34878D82A}">
                    <a16:rowId xmlns:a16="http://schemas.microsoft.com/office/drawing/2014/main" xmlns="" val="10001"/>
                  </a:ext>
                </a:extLst>
              </a:tr>
              <a:tr h="1595782">
                <a:tc>
                  <a:txBody>
                    <a:bodyPr/>
                    <a:lstStyle/>
                    <a:p>
                      <a:pPr marL="0" marR="0">
                        <a:spcBef>
                          <a:spcPts val="0"/>
                        </a:spcBef>
                        <a:spcAft>
                          <a:spcPts val="0"/>
                        </a:spcAft>
                      </a:pPr>
                      <a:r>
                        <a:rPr lang="zh-CN" sz="1600" u="sng" dirty="0">
                          <a:solidFill>
                            <a:schemeClr val="tx1"/>
                          </a:solidFill>
                        </a:rPr>
                        <a:t>每月</a:t>
                      </a:r>
                      <a:r>
                        <a:rPr lang="zh-CN" sz="1600" u="sng" dirty="0" smtClean="0">
                          <a:solidFill>
                            <a:schemeClr val="tx1"/>
                          </a:solidFill>
                        </a:rPr>
                        <a:t>捐款</a:t>
                      </a:r>
                      <a:r>
                        <a:rPr lang="zh-CN" sz="1600" dirty="0" smtClean="0">
                          <a:solidFill>
                            <a:schemeClr val="tx1"/>
                          </a:solidFill>
                        </a:rPr>
                        <a:t>：每月定期</a:t>
                      </a:r>
                      <a:r>
                        <a:rPr lang="zh-CN" sz="1600" dirty="0" smtClean="0">
                          <a:solidFill>
                            <a:schemeClr val="tx1"/>
                          </a:solidFill>
                        </a:rPr>
                        <a:t>自动</a:t>
                      </a:r>
                      <a:r>
                        <a:rPr lang="en-US" altLang="zh-CN" sz="1600" dirty="0" smtClean="0">
                          <a:solidFill>
                            <a:schemeClr val="tx1"/>
                          </a:solidFill>
                        </a:rPr>
                        <a:t/>
                      </a:r>
                      <a:br>
                        <a:rPr lang="en-US" altLang="zh-CN" sz="1600" dirty="0" smtClean="0">
                          <a:solidFill>
                            <a:schemeClr val="tx1"/>
                          </a:solidFill>
                        </a:rPr>
                      </a:br>
                      <a:r>
                        <a:rPr lang="zh-CN" sz="1600" dirty="0" smtClean="0">
                          <a:solidFill>
                            <a:schemeClr val="tx1"/>
                          </a:solidFill>
                        </a:rPr>
                        <a:t>捐款并收到额外的礼物。</a:t>
                      </a:r>
                      <a:endParaRPr lang="zh-CN" sz="1600" dirty="0">
                        <a:solidFill>
                          <a:schemeClr val="tx1"/>
                        </a:solidFill>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zh-CN" sz="1600" dirty="0" smtClean="0"/>
                        <a:t>一些国家提供自动捐款并可以使用信用卡或自动银行汇款。</a:t>
                      </a:r>
                    </a:p>
                    <a:p>
                      <a:pPr marL="342900" marR="0" lvl="0" indent="-342900">
                        <a:spcBef>
                          <a:spcPts val="0"/>
                        </a:spcBef>
                        <a:spcAft>
                          <a:spcPts val="0"/>
                        </a:spcAft>
                        <a:buFont typeface="Symbol" panose="05050102010706020507" pitchFamily="18" charset="2"/>
                        <a:buChar char=""/>
                      </a:pPr>
                      <a:r>
                        <a:rPr lang="zh-CN" sz="1600" dirty="0" smtClean="0"/>
                        <a:t>自动捐款可以在线或</a:t>
                      </a:r>
                      <a:r>
                        <a:rPr lang="zh-CN" altLang="en-US" sz="1600" dirty="0" smtClean="0"/>
                        <a:t>通过</a:t>
                      </a:r>
                      <a:r>
                        <a:rPr lang="zh-CN" sz="1600" dirty="0" smtClean="0"/>
                        <a:t>承诺表格完成。</a:t>
                      </a:r>
                    </a:p>
                    <a:p>
                      <a:pPr marL="342900" marR="0" lvl="0" indent="-342900">
                        <a:spcBef>
                          <a:spcPts val="0"/>
                        </a:spcBef>
                        <a:spcAft>
                          <a:spcPts val="0"/>
                        </a:spcAft>
                        <a:buFont typeface="Symbol" panose="05050102010706020507" pitchFamily="18" charset="2"/>
                        <a:buChar char=""/>
                      </a:pPr>
                      <a:r>
                        <a:rPr lang="zh-CN" sz="1600" dirty="0" smtClean="0"/>
                        <a:t>承诺表格上说明的总金额将会按12个月平等付款并按月收取。</a:t>
                      </a:r>
                      <a:endParaRPr lang="zh-CN" sz="1600" dirty="0"/>
                    </a:p>
                  </a:txBody>
                  <a:tcPr marL="68580" marR="68580" marT="0" marB="0"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062368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4840" y="3057171"/>
            <a:ext cx="4810540" cy="584775"/>
          </a:xfrm>
          <a:prstGeom prst="rect">
            <a:avLst/>
          </a:prstGeom>
          <a:noFill/>
        </p:spPr>
        <p:txBody>
          <a:bodyPr wrap="square" rtlCol="0">
            <a:spAutoFit/>
          </a:bodyPr>
          <a:lstStyle/>
          <a:p>
            <a:pPr algn="ctr"/>
            <a:r>
              <a:rPr lang="zh-CN" sz="3200" b="1" dirty="0" smtClean="0">
                <a:solidFill>
                  <a:schemeClr val="bg1"/>
                </a:solidFill>
              </a:rPr>
              <a:t>成功的4个步骤</a:t>
            </a:r>
            <a:endParaRPr lang="zh-CN" sz="3200" b="1" dirty="0">
              <a:solidFill>
                <a:schemeClr val="bg1"/>
              </a:solidFill>
            </a:endParaRPr>
          </a:p>
        </p:txBody>
      </p:sp>
    </p:spTree>
    <p:extLst>
      <p:ext uri="{BB962C8B-B14F-4D97-AF65-F5344CB8AC3E}">
        <p14:creationId xmlns:p14="http://schemas.microsoft.com/office/powerpoint/2010/main" val="4054245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smtClean="0"/>
              <a:t>持续的LCIF表扬</a:t>
            </a:r>
            <a:endParaRPr lang="zh-CN" dirty="0"/>
          </a:p>
        </p:txBody>
      </p:sp>
      <p:sp>
        <p:nvSpPr>
          <p:cNvPr id="3" name="Content Placeholder 2"/>
          <p:cNvSpPr>
            <a:spLocks noGrp="1"/>
          </p:cNvSpPr>
          <p:nvPr>
            <p:ph idx="1"/>
          </p:nvPr>
        </p:nvSpPr>
        <p:spPr>
          <a:xfrm>
            <a:off x="1147156" y="1773141"/>
            <a:ext cx="6853844" cy="4188672"/>
          </a:xfrm>
        </p:spPr>
        <p:txBody>
          <a:bodyPr>
            <a:normAutofit/>
          </a:bodyPr>
          <a:lstStyle/>
          <a:p>
            <a:r>
              <a:rPr lang="zh-CN" sz="2000" dirty="0" smtClean="0"/>
              <a:t>“行动 100”的捐款也将计算做持续的活动，比如：</a:t>
            </a:r>
          </a:p>
          <a:p>
            <a:pPr lvl="1"/>
            <a:r>
              <a:rPr lang="zh-CN" b="1" dirty="0" smtClean="0"/>
              <a:t>茂文钟士会员：</a:t>
            </a:r>
            <a:r>
              <a:rPr lang="zh-CN" dirty="0" smtClean="0"/>
              <a:t>至少</a:t>
            </a:r>
            <a:r>
              <a:rPr lang="zh-CN" dirty="0"/>
              <a:t>捐款1000美元</a:t>
            </a:r>
          </a:p>
          <a:p>
            <a:pPr lvl="1"/>
            <a:r>
              <a:rPr lang="zh-CN" b="1" dirty="0" smtClean="0"/>
              <a:t>茂文钟士尊荣会员： </a:t>
            </a:r>
            <a:r>
              <a:rPr lang="zh-CN" dirty="0" smtClean="0"/>
              <a:t>表扬的层级从2000至10万美元</a:t>
            </a:r>
          </a:p>
          <a:p>
            <a:pPr lvl="1"/>
            <a:r>
              <a:rPr lang="zh-CN" b="1" dirty="0" smtClean="0"/>
              <a:t>人道伙伴：</a:t>
            </a:r>
            <a:r>
              <a:rPr lang="zh-CN" dirty="0" smtClean="0"/>
              <a:t>表扬的层级是10万美元和以上</a:t>
            </a:r>
          </a:p>
          <a:p>
            <a:r>
              <a:rPr lang="zh-CN" sz="2000" dirty="0" smtClean="0"/>
              <a:t>您可以在lcif.org网站在线获取茂文钟士申请表格</a:t>
            </a:r>
          </a:p>
          <a:p>
            <a:pPr marL="0" indent="0">
              <a:buNone/>
            </a:pPr>
            <a:endParaRPr lang="en-US" sz="2000" dirty="0"/>
          </a:p>
        </p:txBody>
      </p:sp>
      <p:pic>
        <p:nvPicPr>
          <p:cNvPr id="7" name="Picture 6"/>
          <p:cNvPicPr>
            <a:picLocks noChangeAspect="1"/>
          </p:cNvPicPr>
          <p:nvPr/>
        </p:nvPicPr>
        <p:blipFill>
          <a:blip r:embed="rId3"/>
          <a:stretch>
            <a:fillRect/>
          </a:stretch>
        </p:blipFill>
        <p:spPr>
          <a:xfrm>
            <a:off x="7859894" y="3666707"/>
            <a:ext cx="1666875" cy="1828800"/>
          </a:xfrm>
          <a:prstGeom prst="rect">
            <a:avLst/>
          </a:prstGeom>
        </p:spPr>
      </p:pic>
      <p:pic>
        <p:nvPicPr>
          <p:cNvPr id="8" name="Picture 7"/>
          <p:cNvPicPr>
            <a:picLocks noChangeAspect="1"/>
          </p:cNvPicPr>
          <p:nvPr/>
        </p:nvPicPr>
        <p:blipFill>
          <a:blip r:embed="rId4"/>
          <a:stretch>
            <a:fillRect/>
          </a:stretch>
        </p:blipFill>
        <p:spPr>
          <a:xfrm>
            <a:off x="7926568" y="1563137"/>
            <a:ext cx="1533525" cy="1704975"/>
          </a:xfrm>
          <a:prstGeom prst="rect">
            <a:avLst/>
          </a:prstGeom>
        </p:spPr>
      </p:pic>
      <p:pic>
        <p:nvPicPr>
          <p:cNvPr id="9" name="Picture 8"/>
          <p:cNvPicPr>
            <a:picLocks noChangeAspect="1"/>
          </p:cNvPicPr>
          <p:nvPr/>
        </p:nvPicPr>
        <p:blipFill>
          <a:blip r:embed="rId5"/>
          <a:stretch>
            <a:fillRect/>
          </a:stretch>
        </p:blipFill>
        <p:spPr>
          <a:xfrm>
            <a:off x="9883775" y="2910214"/>
            <a:ext cx="1543050" cy="1914525"/>
          </a:xfrm>
          <a:prstGeom prst="rect">
            <a:avLst/>
          </a:prstGeom>
        </p:spPr>
      </p:pic>
    </p:spTree>
    <p:extLst>
      <p:ext uri="{BB962C8B-B14F-4D97-AF65-F5344CB8AC3E}">
        <p14:creationId xmlns:p14="http://schemas.microsoft.com/office/powerpoint/2010/main" val="980884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dirty="0" smtClean="0">
                <a:ln w="3175">
                  <a:noFill/>
                </a:ln>
              </a:rPr>
              <a:t>狮友共捐</a:t>
            </a:r>
            <a:endParaRPr lang="zh-CN" dirty="0">
              <a:ln w="3175">
                <a:noFill/>
              </a:ln>
            </a:endParaRPr>
          </a:p>
        </p:txBody>
      </p:sp>
      <p:pic>
        <p:nvPicPr>
          <p:cNvPr id="6" name="Picture 5"/>
          <p:cNvPicPr>
            <a:picLocks noChangeAspect="1"/>
          </p:cNvPicPr>
          <p:nvPr/>
        </p:nvPicPr>
        <p:blipFill>
          <a:blip r:embed="rId3"/>
          <a:stretch>
            <a:fillRect/>
          </a:stretch>
        </p:blipFill>
        <p:spPr>
          <a:xfrm>
            <a:off x="4754077" y="2114644"/>
            <a:ext cx="2873875" cy="2628710"/>
          </a:xfrm>
          <a:prstGeom prst="rect">
            <a:avLst/>
          </a:prstGeom>
        </p:spPr>
      </p:pic>
      <p:pic>
        <p:nvPicPr>
          <p:cNvPr id="7" name="Picture 6"/>
          <p:cNvPicPr>
            <a:picLocks noChangeAspect="1"/>
          </p:cNvPicPr>
          <p:nvPr/>
        </p:nvPicPr>
        <p:blipFill>
          <a:blip r:embed="rId4"/>
          <a:stretch>
            <a:fillRect/>
          </a:stretch>
        </p:blipFill>
        <p:spPr>
          <a:xfrm>
            <a:off x="7791672" y="2081784"/>
            <a:ext cx="3008345" cy="2694431"/>
          </a:xfrm>
          <a:prstGeom prst="rect">
            <a:avLst/>
          </a:prstGeom>
        </p:spPr>
      </p:pic>
      <p:pic>
        <p:nvPicPr>
          <p:cNvPr id="8" name="Picture 7"/>
          <p:cNvPicPr>
            <a:picLocks noChangeAspect="1"/>
          </p:cNvPicPr>
          <p:nvPr/>
        </p:nvPicPr>
        <p:blipFill>
          <a:blip r:embed="rId5"/>
          <a:stretch>
            <a:fillRect/>
          </a:stretch>
        </p:blipFill>
        <p:spPr>
          <a:xfrm>
            <a:off x="1887379" y="2146050"/>
            <a:ext cx="2702979" cy="2637690"/>
          </a:xfrm>
          <a:prstGeom prst="rect">
            <a:avLst/>
          </a:prstGeom>
        </p:spPr>
      </p:pic>
      <p:sp>
        <p:nvSpPr>
          <p:cNvPr id="9" name="TextBox 8"/>
          <p:cNvSpPr txBox="1"/>
          <p:nvPr/>
        </p:nvSpPr>
        <p:spPr>
          <a:xfrm>
            <a:off x="2199123" y="4838315"/>
            <a:ext cx="2244289" cy="769441"/>
          </a:xfrm>
          <a:prstGeom prst="rect">
            <a:avLst/>
          </a:prstGeom>
          <a:noFill/>
        </p:spPr>
        <p:txBody>
          <a:bodyPr wrap="square" rtlCol="0">
            <a:spAutoFit/>
          </a:bodyPr>
          <a:lstStyle/>
          <a:p>
            <a:pPr algn="ctr"/>
            <a:r>
              <a:rPr lang="zh-CN" sz="2400" b="1" dirty="0">
                <a:solidFill>
                  <a:prstClr val="black"/>
                </a:solidFill>
                <a:latin typeface="Arial" panose="020B0604020202020204" pitchFamily="34" charset="0"/>
                <a:ea typeface="SimSun"/>
                <a:cs typeface="Arial" panose="020B0604020202020204" pitchFamily="34" charset="0"/>
              </a:rPr>
              <a:t>50美元</a:t>
            </a:r>
          </a:p>
          <a:p>
            <a:pPr algn="ctr"/>
            <a:r>
              <a:rPr lang="zh-CN" sz="2000" b="1" dirty="0" smtClean="0">
                <a:solidFill>
                  <a:prstClr val="black"/>
                </a:solidFill>
                <a:latin typeface="Arial" panose="020B0604020202020204" pitchFamily="34" charset="0"/>
                <a:ea typeface="SimSun"/>
                <a:cs typeface="Arial" panose="020B0604020202020204" pitchFamily="34" charset="0"/>
              </a:rPr>
              <a:t>(1颗星)</a:t>
            </a:r>
            <a:endParaRPr lang="zh-CN" sz="2000" b="1" dirty="0">
              <a:solidFill>
                <a:prstClr val="black"/>
              </a:solidFill>
              <a:latin typeface="Arial" panose="020B0604020202020204" pitchFamily="34" charset="0"/>
              <a:ea typeface="SimSun"/>
              <a:cs typeface="Arial" panose="020B0604020202020204" pitchFamily="34" charset="0"/>
            </a:endParaRPr>
          </a:p>
        </p:txBody>
      </p:sp>
      <p:sp>
        <p:nvSpPr>
          <p:cNvPr id="10" name="TextBox 9"/>
          <p:cNvSpPr txBox="1"/>
          <p:nvPr/>
        </p:nvSpPr>
        <p:spPr>
          <a:xfrm>
            <a:off x="4918346" y="4818643"/>
            <a:ext cx="2490228" cy="769441"/>
          </a:xfrm>
          <a:prstGeom prst="rect">
            <a:avLst/>
          </a:prstGeom>
          <a:noFill/>
        </p:spPr>
        <p:txBody>
          <a:bodyPr wrap="square" rtlCol="0">
            <a:spAutoFit/>
          </a:bodyPr>
          <a:lstStyle/>
          <a:p>
            <a:pPr algn="ctr"/>
            <a:r>
              <a:rPr lang="zh-CN" sz="2400" b="1" dirty="0">
                <a:solidFill>
                  <a:prstClr val="black"/>
                </a:solidFill>
                <a:latin typeface="Arial" panose="020B0604020202020204" pitchFamily="34" charset="0"/>
                <a:ea typeface="SimSun"/>
                <a:cs typeface="Arial" panose="020B0604020202020204" pitchFamily="34" charset="0"/>
              </a:rPr>
              <a:t>100美元</a:t>
            </a:r>
          </a:p>
          <a:p>
            <a:pPr algn="ctr"/>
            <a:r>
              <a:rPr lang="zh-CN" sz="2000" b="1" dirty="0" smtClean="0">
                <a:solidFill>
                  <a:prstClr val="black"/>
                </a:solidFill>
                <a:latin typeface="Arial" panose="020B0604020202020204" pitchFamily="34" charset="0"/>
                <a:ea typeface="SimSun"/>
                <a:cs typeface="Arial" panose="020B0604020202020204" pitchFamily="34" charset="0"/>
              </a:rPr>
              <a:t>(2颗星)</a:t>
            </a:r>
            <a:endParaRPr lang="zh-CN" sz="2000" b="1" dirty="0">
              <a:solidFill>
                <a:prstClr val="black"/>
              </a:solidFill>
              <a:latin typeface="Arial" panose="020B0604020202020204" pitchFamily="34" charset="0"/>
              <a:ea typeface="SimSun"/>
              <a:cs typeface="Arial" panose="020B0604020202020204" pitchFamily="34" charset="0"/>
            </a:endParaRPr>
          </a:p>
        </p:txBody>
      </p:sp>
      <p:sp>
        <p:nvSpPr>
          <p:cNvPr id="11" name="TextBox 10"/>
          <p:cNvSpPr txBox="1"/>
          <p:nvPr/>
        </p:nvSpPr>
        <p:spPr>
          <a:xfrm>
            <a:off x="7888695" y="4838315"/>
            <a:ext cx="2702979" cy="769441"/>
          </a:xfrm>
          <a:prstGeom prst="rect">
            <a:avLst/>
          </a:prstGeom>
          <a:noFill/>
        </p:spPr>
        <p:txBody>
          <a:bodyPr wrap="square" rtlCol="0">
            <a:spAutoFit/>
          </a:bodyPr>
          <a:lstStyle/>
          <a:p>
            <a:pPr algn="ctr"/>
            <a:r>
              <a:rPr lang="zh-CN" sz="2400" b="1" dirty="0">
                <a:solidFill>
                  <a:prstClr val="black"/>
                </a:solidFill>
                <a:latin typeface="Arial" panose="020B0604020202020204" pitchFamily="34" charset="0"/>
                <a:ea typeface="SimSun"/>
                <a:cs typeface="Arial" panose="020B0604020202020204" pitchFamily="34" charset="0"/>
              </a:rPr>
              <a:t>200美元</a:t>
            </a:r>
          </a:p>
          <a:p>
            <a:pPr algn="ctr"/>
            <a:r>
              <a:rPr lang="zh-CN" sz="2000" b="1" dirty="0" smtClean="0">
                <a:solidFill>
                  <a:prstClr val="black"/>
                </a:solidFill>
                <a:latin typeface="Arial" panose="020B0604020202020204" pitchFamily="34" charset="0"/>
                <a:ea typeface="SimSun"/>
                <a:cs typeface="Arial" panose="020B0604020202020204" pitchFamily="34" charset="0"/>
              </a:rPr>
              <a:t>(3颗星)</a:t>
            </a:r>
            <a:endParaRPr lang="zh-CN" sz="2000" b="1" dirty="0">
              <a:solidFill>
                <a:prstClr val="black"/>
              </a:solidFill>
              <a:latin typeface="Arial" panose="020B0604020202020204" pitchFamily="34" charset="0"/>
              <a:ea typeface="SimSun"/>
              <a:cs typeface="Arial" panose="020B0604020202020204" pitchFamily="34" charset="0"/>
            </a:endParaRPr>
          </a:p>
        </p:txBody>
      </p:sp>
    </p:spTree>
    <p:extLst>
      <p:ext uri="{BB962C8B-B14F-4D97-AF65-F5344CB8AC3E}">
        <p14:creationId xmlns:p14="http://schemas.microsoft.com/office/powerpoint/2010/main" val="2209500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dirty="0" smtClean="0"/>
              <a:t>分会表扬</a:t>
            </a:r>
            <a:endParaRPr lang="zh-CN" dirty="0"/>
          </a:p>
        </p:txBody>
      </p:sp>
      <p:sp>
        <p:nvSpPr>
          <p:cNvPr id="7" name="Rectangle 6"/>
          <p:cNvSpPr/>
          <p:nvPr/>
        </p:nvSpPr>
        <p:spPr>
          <a:xfrm>
            <a:off x="1094740" y="1951827"/>
            <a:ext cx="5191760" cy="2769989"/>
          </a:xfrm>
          <a:prstGeom prst="rect">
            <a:avLst/>
          </a:prstGeom>
        </p:spPr>
        <p:txBody>
          <a:bodyPr wrap="square">
            <a:spAutoFit/>
          </a:bodyPr>
          <a:lstStyle/>
          <a:p>
            <a:pPr marL="285750" indent="-285750">
              <a:spcAft>
                <a:spcPts val="1200"/>
              </a:spcAft>
              <a:buFont typeface="Arial" panose="020B0604020202020204" pitchFamily="34" charset="0"/>
              <a:buChar char="•"/>
            </a:pPr>
            <a:r>
              <a:rPr lang="zh-CN" sz="2400" b="1" dirty="0" smtClean="0">
                <a:latin typeface="Arial" panose="020B0604020202020204" pitchFamily="34" charset="0"/>
                <a:ea typeface="SimSun"/>
                <a:cs typeface="Arial" panose="020B0604020202020204" pitchFamily="34" charset="0"/>
              </a:rPr>
              <a:t>分会捐赠布章：</a:t>
            </a:r>
          </a:p>
          <a:p>
            <a:pPr marL="742950" lvl="1" indent="-285750">
              <a:spcAft>
                <a:spcPts val="1200"/>
              </a:spcAft>
              <a:buFont typeface="Arial" panose="020B0604020202020204" pitchFamily="34" charset="0"/>
              <a:buChar char="•"/>
            </a:pPr>
            <a:r>
              <a:rPr lang="zh-CN" sz="2400" dirty="0" smtClean="0">
                <a:latin typeface="Arial" panose="020B0604020202020204" pitchFamily="34" charset="0"/>
                <a:ea typeface="SimSun"/>
                <a:cs typeface="Arial" panose="020B0604020202020204" pitchFamily="34" charset="0"/>
              </a:rPr>
              <a:t>表扬基于每位会员平均捐赠</a:t>
            </a:r>
          </a:p>
          <a:p>
            <a:pPr marL="285750" indent="-285750">
              <a:spcAft>
                <a:spcPts val="1200"/>
              </a:spcAft>
              <a:buFont typeface="Arial" panose="020B0604020202020204" pitchFamily="34" charset="0"/>
              <a:buChar char="•"/>
            </a:pPr>
            <a:r>
              <a:rPr lang="zh-CN" sz="2400" b="1" dirty="0" smtClean="0">
                <a:latin typeface="Arial" panose="020B0604020202020204" pitchFamily="34" charset="0"/>
                <a:ea typeface="SimSun"/>
                <a:cs typeface="Arial" panose="020B0604020202020204" pitchFamily="34" charset="0"/>
              </a:rPr>
              <a:t>茂文钟士会员旗帜布章/年纹</a:t>
            </a:r>
            <a:r>
              <a:rPr lang="zh-CN" altLang="en-US" sz="2400" b="1" dirty="0" smtClean="0">
                <a:latin typeface="Arial" panose="020B0604020202020204" pitchFamily="34" charset="0"/>
                <a:ea typeface="SimSun"/>
                <a:cs typeface="Arial" panose="020B0604020202020204" pitchFamily="34" charset="0"/>
              </a:rPr>
              <a:t>奖</a:t>
            </a:r>
            <a:r>
              <a:rPr lang="zh-CN" sz="2400" b="1" dirty="0" smtClean="0">
                <a:latin typeface="Arial" panose="020B0604020202020204" pitchFamily="34" charset="0"/>
                <a:ea typeface="SimSun"/>
                <a:cs typeface="Arial" panose="020B0604020202020204" pitchFamily="34" charset="0"/>
              </a:rPr>
              <a:t>：</a:t>
            </a:r>
            <a:endParaRPr lang="zh-CN" sz="2400" b="1" dirty="0" smtClean="0">
              <a:latin typeface="Arial" panose="020B0604020202020204" pitchFamily="34" charset="0"/>
              <a:ea typeface="SimSun"/>
              <a:cs typeface="Arial" panose="020B0604020202020204" pitchFamily="34" charset="0"/>
            </a:endParaRPr>
          </a:p>
          <a:p>
            <a:pPr marL="742950" lvl="1" indent="-285750">
              <a:spcAft>
                <a:spcPts val="1200"/>
              </a:spcAft>
              <a:buFont typeface="Arial" panose="020B0604020202020204" pitchFamily="34" charset="0"/>
              <a:buChar char="•"/>
            </a:pPr>
            <a:r>
              <a:rPr lang="zh-CN" altLang="en-US" sz="2400" dirty="0">
                <a:latin typeface="Arial" panose="020B0604020202020204" pitchFamily="34" charset="0"/>
                <a:cs typeface="Arial" panose="020B0604020202020204" pitchFamily="34" charset="0"/>
              </a:rPr>
              <a:t>首次会员获得茂文钟士</a:t>
            </a:r>
            <a:r>
              <a:rPr lang="zh-CN" altLang="en-US" sz="2400" dirty="0" smtClean="0">
                <a:latin typeface="Arial" panose="020B0604020202020204" pitchFamily="34" charset="0"/>
                <a:cs typeface="Arial" panose="020B0604020202020204" pitchFamily="34" charset="0"/>
              </a:rPr>
              <a:t>会员，将收到</a:t>
            </a:r>
            <a:r>
              <a:rPr lang="zh-CN" sz="2400" dirty="0" smtClean="0">
                <a:latin typeface="Arial" panose="020B0604020202020204" pitchFamily="34" charset="0"/>
                <a:ea typeface="SimSun"/>
                <a:cs typeface="Arial" panose="020B0604020202020204" pitchFamily="34" charset="0"/>
              </a:rPr>
              <a:t>布章，</a:t>
            </a:r>
            <a:r>
              <a:rPr lang="zh-CN" altLang="en-US" sz="2400" dirty="0" smtClean="0">
                <a:latin typeface="Arial" panose="020B0604020202020204" pitchFamily="34" charset="0"/>
                <a:ea typeface="SimSun"/>
                <a:cs typeface="Arial" panose="020B0604020202020204" pitchFamily="34" charset="0"/>
              </a:rPr>
              <a:t>随后的</a:t>
            </a:r>
            <a:r>
              <a:rPr lang="zh-CN" altLang="en-US" sz="2400" dirty="0" smtClean="0">
                <a:latin typeface="Arial" panose="020B0604020202020204" pitchFamily="34" charset="0"/>
                <a:cs typeface="Arial" panose="020B0604020202020204" pitchFamily="34" charset="0"/>
              </a:rPr>
              <a:t>茂</a:t>
            </a:r>
            <a:r>
              <a:rPr lang="zh-CN" altLang="en-US" sz="2400" dirty="0">
                <a:latin typeface="Arial" panose="020B0604020202020204" pitchFamily="34" charset="0"/>
                <a:cs typeface="Arial" panose="020B0604020202020204" pitchFamily="34" charset="0"/>
              </a:rPr>
              <a:t>文钟士</a:t>
            </a:r>
            <a:r>
              <a:rPr lang="zh-CN" altLang="en-US" sz="2400" dirty="0" smtClean="0">
                <a:latin typeface="Arial" panose="020B0604020202020204" pitchFamily="34" charset="0"/>
                <a:cs typeface="Arial" panose="020B0604020202020204" pitchFamily="34" charset="0"/>
              </a:rPr>
              <a:t>会员，将收到</a:t>
            </a:r>
            <a:r>
              <a:rPr lang="zh-CN" altLang="en-US" sz="2400" dirty="0">
                <a:latin typeface="Arial" panose="020B0604020202020204" pitchFamily="34" charset="0"/>
                <a:cs typeface="Arial" panose="020B0604020202020204" pitchFamily="34" charset="0"/>
              </a:rPr>
              <a:t>年纹</a:t>
            </a:r>
            <a:r>
              <a:rPr lang="zh-CN" altLang="en-US" sz="2400" dirty="0" smtClean="0">
                <a:latin typeface="Arial" panose="020B0604020202020204" pitchFamily="34" charset="0"/>
                <a:cs typeface="Arial" panose="020B0604020202020204" pitchFamily="34" charset="0"/>
              </a:rPr>
              <a:t>奖</a:t>
            </a:r>
            <a:endParaRPr lang="zh-CN" sz="2400" dirty="0">
              <a:latin typeface="Arial" panose="020B0604020202020204" pitchFamily="34" charset="0"/>
              <a:ea typeface="SimSun"/>
              <a:cs typeface="Arial" panose="020B0604020202020204" pitchFamily="34"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77428" y="4724852"/>
            <a:ext cx="1938252" cy="1652587"/>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615680" y="5100320"/>
            <a:ext cx="1676400" cy="901652"/>
          </a:xfrm>
          <a:prstGeom prst="rect">
            <a:avLst/>
          </a:prstGeom>
        </p:spPr>
      </p:pic>
      <p:grpSp>
        <p:nvGrpSpPr>
          <p:cNvPr id="10" name="Group 9"/>
          <p:cNvGrpSpPr/>
          <p:nvPr/>
        </p:nvGrpSpPr>
        <p:grpSpPr>
          <a:xfrm>
            <a:off x="7626746" y="1628435"/>
            <a:ext cx="3265208" cy="2819400"/>
            <a:chOff x="344506" y="990600"/>
            <a:chExt cx="3750577" cy="3238500"/>
          </a:xfrm>
        </p:grpSpPr>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4506" y="990601"/>
              <a:ext cx="1168219" cy="1600200"/>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600200" y="990600"/>
              <a:ext cx="1190334" cy="1567224"/>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895601" y="990600"/>
              <a:ext cx="1199482" cy="1600200"/>
            </a:xfrm>
            <a:prstGeom prst="rect">
              <a:avLst/>
            </a:prstGeom>
          </p:spPr>
        </p:pic>
        <p:pic>
          <p:nvPicPr>
            <p:cNvPr id="14" name="Picture 1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209800" y="2628900"/>
              <a:ext cx="1195398" cy="1600200"/>
            </a:xfrm>
            <a:prstGeom prst="rect">
              <a:avLst/>
            </a:prstGeom>
          </p:spPr>
        </p:pic>
        <p:pic>
          <p:nvPicPr>
            <p:cNvPr id="15" name="Picture 14"/>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38200" y="2628900"/>
              <a:ext cx="1175702" cy="1600200"/>
            </a:xfrm>
            <a:prstGeom prst="rect">
              <a:avLst/>
            </a:prstGeom>
          </p:spPr>
        </p:pic>
      </p:grpSp>
    </p:spTree>
    <p:extLst>
      <p:ext uri="{BB962C8B-B14F-4D97-AF65-F5344CB8AC3E}">
        <p14:creationId xmlns:p14="http://schemas.microsoft.com/office/powerpoint/2010/main" val="654010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zh-CN" sz="3600" b="1" dirty="0" smtClean="0">
                <a:solidFill>
                  <a:schemeClr val="bg1"/>
                </a:solidFill>
              </a:rPr>
              <a:t>募款活动</a:t>
            </a:r>
            <a:endParaRPr lang="zh-CN" sz="3600" b="1" dirty="0">
              <a:solidFill>
                <a:schemeClr val="bg1"/>
              </a:solidFill>
            </a:endParaRPr>
          </a:p>
        </p:txBody>
      </p:sp>
    </p:spTree>
    <p:extLst>
      <p:ext uri="{BB962C8B-B14F-4D97-AF65-F5344CB8AC3E}">
        <p14:creationId xmlns:p14="http://schemas.microsoft.com/office/powerpoint/2010/main" val="2993607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计</a:t>
            </a:r>
            <a:r>
              <a:rPr lang="zh-CN" altLang="en-US" dirty="0" smtClean="0"/>
              <a:t>划</a:t>
            </a:r>
            <a:r>
              <a:rPr lang="zh-CN" dirty="0" smtClean="0"/>
              <a:t>募款活动</a:t>
            </a:r>
            <a:endParaRPr lang="zh-CN" dirty="0"/>
          </a:p>
        </p:txBody>
      </p:sp>
      <p:sp>
        <p:nvSpPr>
          <p:cNvPr id="5" name="Content Placeholder 4"/>
          <p:cNvSpPr>
            <a:spLocks noGrp="1"/>
          </p:cNvSpPr>
          <p:nvPr>
            <p:ph idx="1"/>
          </p:nvPr>
        </p:nvSpPr>
        <p:spPr/>
        <p:txBody>
          <a:bodyPr/>
          <a:lstStyle/>
          <a:p>
            <a:r>
              <a:rPr lang="zh-CN" dirty="0" smtClean="0"/>
              <a:t>募款活动将贵分会会员团聚在一起并给带来一些快乐！</a:t>
            </a:r>
          </a:p>
          <a:p>
            <a:r>
              <a:rPr lang="zh-CN" dirty="0" smtClean="0"/>
              <a:t>很多狮子分会在计</a:t>
            </a:r>
            <a:r>
              <a:rPr lang="zh-CN" altLang="en-US" dirty="0" smtClean="0"/>
              <a:t>划</a:t>
            </a:r>
            <a:r>
              <a:rPr lang="zh-CN" dirty="0" smtClean="0"/>
              <a:t>并执行各种募款活动方面非常有经验</a:t>
            </a:r>
          </a:p>
          <a:p>
            <a:pPr marL="0" indent="0">
              <a:buNone/>
            </a:pPr>
            <a:endParaRPr lang="en-US" dirty="0"/>
          </a:p>
        </p:txBody>
      </p:sp>
      <p:graphicFrame>
        <p:nvGraphicFramePr>
          <p:cNvPr id="6" name="Diagram 5"/>
          <p:cNvGraphicFramePr/>
          <p:nvPr>
            <p:extLst>
              <p:ext uri="{D42A27DB-BD31-4B8C-83A1-F6EECF244321}">
                <p14:modId xmlns:p14="http://schemas.microsoft.com/office/powerpoint/2010/main" val="1990915820"/>
              </p:ext>
            </p:extLst>
          </p:nvPr>
        </p:nvGraphicFramePr>
        <p:xfrm>
          <a:off x="985956" y="3240908"/>
          <a:ext cx="10006725" cy="3246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0021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zh-CN" sz="3600" b="1" dirty="0" smtClean="0">
                <a:solidFill>
                  <a:schemeClr val="bg1"/>
                </a:solidFill>
              </a:rPr>
              <a:t>分会财务捐赠</a:t>
            </a:r>
            <a:endParaRPr lang="zh-CN" sz="3600" b="1" dirty="0">
              <a:solidFill>
                <a:schemeClr val="bg1"/>
              </a:solidFill>
            </a:endParaRPr>
          </a:p>
        </p:txBody>
      </p:sp>
    </p:spTree>
    <p:extLst>
      <p:ext uri="{BB962C8B-B14F-4D97-AF65-F5344CB8AC3E}">
        <p14:creationId xmlns:p14="http://schemas.microsoft.com/office/powerpoint/2010/main" val="1623003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捐赠分会的财务。</a:t>
            </a:r>
            <a:endParaRPr lang="zh-CN" dirty="0"/>
          </a:p>
        </p:txBody>
      </p:sp>
      <p:sp>
        <p:nvSpPr>
          <p:cNvPr id="3" name="Content Placeholder 2"/>
          <p:cNvSpPr>
            <a:spLocks noGrp="1"/>
          </p:cNvSpPr>
          <p:nvPr>
            <p:ph idx="1"/>
          </p:nvPr>
        </p:nvSpPr>
        <p:spPr/>
        <p:txBody>
          <a:bodyPr>
            <a:normAutofit/>
          </a:bodyPr>
          <a:lstStyle/>
          <a:p>
            <a:pPr>
              <a:spcAft>
                <a:spcPts val="2400"/>
              </a:spcAft>
            </a:pPr>
            <a:r>
              <a:rPr lang="zh-CN" dirty="0" smtClean="0"/>
              <a:t>给LCIF的分会财务捐赠是分会领导代表其会员支持LCIF的美好方式</a:t>
            </a:r>
          </a:p>
          <a:p>
            <a:pPr>
              <a:spcAft>
                <a:spcPts val="2400"/>
              </a:spcAft>
            </a:pPr>
            <a:r>
              <a:rPr lang="zh-CN" dirty="0" smtClean="0"/>
              <a:t>领导人能够</a:t>
            </a:r>
            <a:r>
              <a:rPr lang="zh-CN" altLang="en-US" dirty="0" smtClean="0"/>
              <a:t>通过</a:t>
            </a:r>
            <a:r>
              <a:rPr lang="zh-CN" dirty="0" smtClean="0"/>
              <a:t>提供用募集的分会财务捐赠匹配，来鼓励个人捐款 - 这样将加倍捐赠者的影响力！</a:t>
            </a:r>
          </a:p>
          <a:p>
            <a:pPr>
              <a:spcAft>
                <a:spcPts val="2400"/>
              </a:spcAft>
            </a:pPr>
            <a:r>
              <a:rPr lang="zh-CN" dirty="0" smtClean="0"/>
              <a:t>分会应该遵循他们标准规则和</a:t>
            </a:r>
            <a:r>
              <a:rPr lang="zh-CN" altLang="en-US" dirty="0" smtClean="0"/>
              <a:t>程序</a:t>
            </a:r>
            <a:r>
              <a:rPr lang="zh-CN" dirty="0" smtClean="0"/>
              <a:t>来确定他们能从财务中向LCIF捐赠多少</a:t>
            </a:r>
            <a:endParaRPr lang="zh-CN" dirty="0"/>
          </a:p>
        </p:txBody>
      </p:sp>
    </p:spTree>
    <p:extLst>
      <p:ext uri="{BB962C8B-B14F-4D97-AF65-F5344CB8AC3E}">
        <p14:creationId xmlns:p14="http://schemas.microsoft.com/office/powerpoint/2010/main" val="1963074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2BC8624-03E5-4E18-AFAD-A263D13EC9DC}"/>
              </a:ext>
            </a:extLst>
          </p:cNvPr>
          <p:cNvSpPr txBox="1"/>
          <p:nvPr/>
        </p:nvSpPr>
        <p:spPr>
          <a:xfrm>
            <a:off x="2057400" y="3123353"/>
            <a:ext cx="8267700" cy="523220"/>
          </a:xfrm>
          <a:prstGeom prst="rect">
            <a:avLst/>
          </a:prstGeom>
          <a:noFill/>
        </p:spPr>
        <p:txBody>
          <a:bodyPr wrap="square" rtlCol="0">
            <a:spAutoFit/>
          </a:bodyPr>
          <a:lstStyle/>
          <a:p>
            <a:pPr algn="ctr"/>
            <a:r>
              <a:rPr lang="zh-CN" sz="2800" b="1" dirty="0" smtClean="0">
                <a:solidFill>
                  <a:schemeClr val="bg1"/>
                </a:solidFill>
              </a:rPr>
              <a:t>邀请来自商业和非狮友的支持</a:t>
            </a:r>
            <a:endParaRPr lang="zh-CN" sz="2800" b="1" dirty="0">
              <a:solidFill>
                <a:schemeClr val="bg1"/>
              </a:solidFill>
            </a:endParaRPr>
          </a:p>
        </p:txBody>
      </p:sp>
    </p:spTree>
    <p:extLst>
      <p:ext uri="{BB962C8B-B14F-4D97-AF65-F5344CB8AC3E}">
        <p14:creationId xmlns:p14="http://schemas.microsoft.com/office/powerpoint/2010/main" val="2157885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sz="3200" dirty="0" smtClean="0"/>
              <a:t>邀请来自商业和非狮友的支持</a:t>
            </a:r>
            <a:endParaRPr lang="zh-CN" sz="3200" dirty="0"/>
          </a:p>
        </p:txBody>
      </p:sp>
      <p:sp>
        <p:nvSpPr>
          <p:cNvPr id="3" name="Content Placeholder 2"/>
          <p:cNvSpPr>
            <a:spLocks noGrp="1"/>
          </p:cNvSpPr>
          <p:nvPr>
            <p:ph idx="1"/>
          </p:nvPr>
        </p:nvSpPr>
        <p:spPr/>
        <p:txBody>
          <a:bodyPr/>
          <a:lstStyle/>
          <a:p>
            <a:r>
              <a:rPr lang="zh-CN" dirty="0" smtClean="0"/>
              <a:t>很多分会已经与地方商业和非狮友个人在以往的服务方案或募款活动中，建立了良好的关系</a:t>
            </a:r>
          </a:p>
          <a:p>
            <a:r>
              <a:rPr lang="zh-CN" dirty="0" smtClean="0"/>
              <a:t>在计</a:t>
            </a:r>
            <a:r>
              <a:rPr lang="zh-CN" altLang="en-US" dirty="0" smtClean="0"/>
              <a:t>划</a:t>
            </a:r>
            <a:r>
              <a:rPr lang="zh-CN" dirty="0" smtClean="0"/>
              <a:t>让这些捐赠者参与时，请考虑以下几点：</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745722016"/>
              </p:ext>
            </p:extLst>
          </p:nvPr>
        </p:nvGraphicFramePr>
        <p:xfrm>
          <a:off x="656704" y="3747087"/>
          <a:ext cx="10665229" cy="2214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7294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2BC8624-03E5-4E18-AFAD-A263D13EC9DC}"/>
              </a:ext>
            </a:extLst>
          </p:cNvPr>
          <p:cNvSpPr txBox="1"/>
          <p:nvPr/>
        </p:nvSpPr>
        <p:spPr>
          <a:xfrm>
            <a:off x="2057400" y="3123353"/>
            <a:ext cx="8267700" cy="523220"/>
          </a:xfrm>
          <a:prstGeom prst="rect">
            <a:avLst/>
          </a:prstGeom>
          <a:noFill/>
        </p:spPr>
        <p:txBody>
          <a:bodyPr wrap="square" rtlCol="0">
            <a:spAutoFit/>
          </a:bodyPr>
          <a:lstStyle/>
          <a:p>
            <a:pPr algn="ctr"/>
            <a:r>
              <a:rPr lang="zh-CN" sz="2800" b="1" dirty="0" smtClean="0">
                <a:solidFill>
                  <a:schemeClr val="bg1"/>
                </a:solidFill>
              </a:rPr>
              <a:t>着手开始</a:t>
            </a:r>
            <a:endParaRPr lang="zh-CN" sz="2800" b="1" dirty="0">
              <a:solidFill>
                <a:schemeClr val="bg1"/>
              </a:solidFill>
            </a:endParaRPr>
          </a:p>
        </p:txBody>
      </p:sp>
    </p:spTree>
    <p:extLst>
      <p:ext uri="{BB962C8B-B14F-4D97-AF65-F5344CB8AC3E}">
        <p14:creationId xmlns:p14="http://schemas.microsoft.com/office/powerpoint/2010/main" val="64752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成功的4个步骤</a:t>
            </a:r>
            <a:endParaRPr lang="zh-CN" dirty="0"/>
          </a:p>
        </p:txBody>
      </p:sp>
      <p:graphicFrame>
        <p:nvGraphicFramePr>
          <p:cNvPr id="4" name="Diagram 3"/>
          <p:cNvGraphicFramePr/>
          <p:nvPr>
            <p:extLst>
              <p:ext uri="{D42A27DB-BD31-4B8C-83A1-F6EECF244321}">
                <p14:modId xmlns:p14="http://schemas.microsoft.com/office/powerpoint/2010/main" val="1040624854"/>
              </p:ext>
            </p:extLst>
          </p:nvPr>
        </p:nvGraphicFramePr>
        <p:xfrm>
          <a:off x="642619" y="1673638"/>
          <a:ext cx="10693400" cy="4269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6463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smtClean="0"/>
              <a:t>着手开始</a:t>
            </a:r>
            <a:endParaRPr lang="zh-CN" dirty="0"/>
          </a:p>
        </p:txBody>
      </p:sp>
      <p:sp>
        <p:nvSpPr>
          <p:cNvPr id="3" name="Content Placeholder 2"/>
          <p:cNvSpPr>
            <a:spLocks noGrp="1"/>
          </p:cNvSpPr>
          <p:nvPr>
            <p:ph idx="1"/>
          </p:nvPr>
        </p:nvSpPr>
        <p:spPr>
          <a:xfrm>
            <a:off x="5519649" y="1503016"/>
            <a:ext cx="6010103" cy="4478684"/>
          </a:xfrm>
        </p:spPr>
        <p:txBody>
          <a:bodyPr>
            <a:noAutofit/>
          </a:bodyPr>
          <a:lstStyle/>
          <a:p>
            <a:pPr>
              <a:spcBef>
                <a:spcPts val="0"/>
              </a:spcBef>
              <a:spcAft>
                <a:spcPts val="1200"/>
              </a:spcAft>
              <a:buClr>
                <a:srgbClr val="F8F8F8"/>
              </a:buClr>
              <a:buFont typeface="Wingdings" panose="05000000000000000000" pitchFamily="2" charset="2"/>
              <a:buChar char="q"/>
            </a:pPr>
            <a:r>
              <a:rPr lang="zh-CN" dirty="0" smtClean="0">
                <a:solidFill>
                  <a:schemeClr val="bg1"/>
                </a:solidFill>
              </a:rPr>
              <a:t> 为本网络研讨会参加测验</a:t>
            </a:r>
          </a:p>
          <a:p>
            <a:pPr>
              <a:spcBef>
                <a:spcPts val="0"/>
              </a:spcBef>
              <a:spcAft>
                <a:spcPts val="1200"/>
              </a:spcAft>
              <a:buClr>
                <a:srgbClr val="F8F8F8"/>
              </a:buClr>
              <a:buFont typeface="Wingdings" panose="05000000000000000000" pitchFamily="2" charset="2"/>
              <a:buChar char="q"/>
            </a:pPr>
            <a:r>
              <a:rPr lang="zh-CN" dirty="0" smtClean="0">
                <a:solidFill>
                  <a:schemeClr val="bg1"/>
                </a:solidFill>
              </a:rPr>
              <a:t> 用问题联络您的区LCIF协调员</a:t>
            </a:r>
          </a:p>
          <a:p>
            <a:pPr>
              <a:spcBef>
                <a:spcPts val="0"/>
              </a:spcBef>
              <a:spcAft>
                <a:spcPts val="1200"/>
              </a:spcAft>
              <a:buClr>
                <a:srgbClr val="F8F8F8"/>
              </a:buClr>
              <a:buFont typeface="Wingdings" panose="05000000000000000000" pitchFamily="2" charset="2"/>
              <a:buChar char="q"/>
            </a:pPr>
            <a:r>
              <a:rPr lang="zh-CN" dirty="0" smtClean="0">
                <a:solidFill>
                  <a:schemeClr val="bg1"/>
                </a:solidFill>
              </a:rPr>
              <a:t> 自己捐款或承诺</a:t>
            </a:r>
          </a:p>
          <a:p>
            <a:pPr>
              <a:spcBef>
                <a:spcPts val="0"/>
              </a:spcBef>
              <a:spcAft>
                <a:spcPts val="1200"/>
              </a:spcAft>
              <a:buClr>
                <a:srgbClr val="F8F8F8"/>
              </a:buClr>
              <a:buFont typeface="Wingdings" panose="05000000000000000000" pitchFamily="2" charset="2"/>
              <a:buChar char="q"/>
            </a:pPr>
            <a:r>
              <a:rPr lang="zh-CN" dirty="0" smtClean="0">
                <a:solidFill>
                  <a:schemeClr val="bg1"/>
                </a:solidFill>
              </a:rPr>
              <a:t> 写下自己捐赠的理由</a:t>
            </a:r>
            <a:endParaRPr lang="zh-CN" dirty="0">
              <a:solidFill>
                <a:schemeClr val="bg1"/>
              </a:solidFill>
            </a:endParaRPr>
          </a:p>
        </p:txBody>
      </p:sp>
    </p:spTree>
    <p:extLst>
      <p:ext uri="{BB962C8B-B14F-4D97-AF65-F5344CB8AC3E}">
        <p14:creationId xmlns:p14="http://schemas.microsoft.com/office/powerpoint/2010/main" val="2687880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smtClean="0"/>
              <a:t>着手开始</a:t>
            </a:r>
            <a:endParaRPr lang="zh-CN" dirty="0"/>
          </a:p>
        </p:txBody>
      </p:sp>
      <p:sp>
        <p:nvSpPr>
          <p:cNvPr id="3" name="Content Placeholder 2"/>
          <p:cNvSpPr>
            <a:spLocks noGrp="1"/>
          </p:cNvSpPr>
          <p:nvPr>
            <p:ph idx="1"/>
          </p:nvPr>
        </p:nvSpPr>
        <p:spPr>
          <a:xfrm>
            <a:off x="5519649" y="1503016"/>
            <a:ext cx="6010103" cy="4326284"/>
          </a:xfrm>
        </p:spPr>
        <p:txBody>
          <a:bodyPr>
            <a:normAutofit/>
          </a:bodyPr>
          <a:lstStyle/>
          <a:p>
            <a:pPr>
              <a:spcBef>
                <a:spcPts val="0"/>
              </a:spcBef>
              <a:spcAft>
                <a:spcPts val="1200"/>
              </a:spcAft>
              <a:buClr>
                <a:srgbClr val="F8F8F8"/>
              </a:buClr>
              <a:buFont typeface="Wingdings" panose="05000000000000000000" pitchFamily="2" charset="2"/>
              <a:buChar char="q"/>
            </a:pPr>
            <a:r>
              <a:rPr lang="zh-CN" dirty="0"/>
              <a:t> </a:t>
            </a:r>
            <a:r>
              <a:rPr lang="zh-CN" dirty="0" smtClean="0">
                <a:solidFill>
                  <a:schemeClr val="bg1"/>
                </a:solidFill>
              </a:rPr>
              <a:t>完成讲述故事指南</a:t>
            </a:r>
          </a:p>
          <a:p>
            <a:pPr>
              <a:spcBef>
                <a:spcPts val="0"/>
              </a:spcBef>
              <a:spcAft>
                <a:spcPts val="1200"/>
              </a:spcAft>
              <a:buClr>
                <a:srgbClr val="F8F8F8"/>
              </a:buClr>
              <a:buFont typeface="Wingdings" panose="05000000000000000000" pitchFamily="2" charset="2"/>
              <a:buChar char="q"/>
            </a:pPr>
            <a:r>
              <a:rPr lang="zh-CN" dirty="0" smtClean="0">
                <a:solidFill>
                  <a:schemeClr val="bg1"/>
                </a:solidFill>
              </a:rPr>
              <a:t> 审阅在LCIF网站上提供的资源</a:t>
            </a:r>
          </a:p>
          <a:p>
            <a:pPr>
              <a:spcBef>
                <a:spcPts val="0"/>
              </a:spcBef>
              <a:spcAft>
                <a:spcPts val="1200"/>
              </a:spcAft>
              <a:buClr>
                <a:srgbClr val="F8F8F8"/>
              </a:buClr>
              <a:buFont typeface="Wingdings" panose="05000000000000000000" pitchFamily="2" charset="2"/>
              <a:buChar char="q"/>
            </a:pPr>
            <a:r>
              <a:rPr lang="zh-CN" dirty="0" smtClean="0">
                <a:solidFill>
                  <a:schemeClr val="bg1"/>
                </a:solidFill>
              </a:rPr>
              <a:t> 练习您的故事</a:t>
            </a:r>
          </a:p>
          <a:p>
            <a:pPr>
              <a:spcBef>
                <a:spcPts val="0"/>
              </a:spcBef>
              <a:spcAft>
                <a:spcPts val="1200"/>
              </a:spcAft>
              <a:buClr>
                <a:schemeClr val="bg1"/>
              </a:buClr>
              <a:buFont typeface="Wingdings" panose="05000000000000000000" pitchFamily="2" charset="2"/>
              <a:buChar char="q"/>
            </a:pPr>
            <a:r>
              <a:rPr lang="zh-CN" dirty="0" smtClean="0"/>
              <a:t> 设定您今年要致力达成的目标</a:t>
            </a:r>
          </a:p>
          <a:p>
            <a:pPr>
              <a:spcBef>
                <a:spcPts val="0"/>
              </a:spcBef>
              <a:spcAft>
                <a:spcPts val="1200"/>
              </a:spcAft>
              <a:buClr>
                <a:schemeClr val="bg1"/>
              </a:buClr>
              <a:buFont typeface="Wingdings" panose="05000000000000000000" pitchFamily="2" charset="2"/>
              <a:buChar char="q"/>
            </a:pPr>
            <a:endParaRPr lang="en-US" dirty="0"/>
          </a:p>
        </p:txBody>
      </p:sp>
    </p:spTree>
    <p:extLst>
      <p:ext uri="{BB962C8B-B14F-4D97-AF65-F5344CB8AC3E}">
        <p14:creationId xmlns:p14="http://schemas.microsoft.com/office/powerpoint/2010/main" val="2997798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smtClean="0"/>
              <a:t>着手开始</a:t>
            </a:r>
            <a:endParaRPr lang="zh-CN" dirty="0"/>
          </a:p>
        </p:txBody>
      </p:sp>
      <p:sp>
        <p:nvSpPr>
          <p:cNvPr id="3" name="Content Placeholder 2"/>
          <p:cNvSpPr>
            <a:spLocks noGrp="1"/>
          </p:cNvSpPr>
          <p:nvPr>
            <p:ph idx="1"/>
          </p:nvPr>
        </p:nvSpPr>
        <p:spPr/>
        <p:txBody>
          <a:bodyPr/>
          <a:lstStyle/>
          <a:p>
            <a:pPr>
              <a:spcBef>
                <a:spcPts val="0"/>
              </a:spcBef>
              <a:spcAft>
                <a:spcPts val="1200"/>
              </a:spcAft>
              <a:buClr>
                <a:schemeClr val="bg1"/>
              </a:buClr>
              <a:buFont typeface="Wingdings" panose="05000000000000000000" pitchFamily="2" charset="2"/>
              <a:buChar char="q"/>
            </a:pPr>
            <a:r>
              <a:rPr lang="zh-CN" dirty="0" smtClean="0"/>
              <a:t> 与贵分会干部见面来讨论您的目标</a:t>
            </a:r>
          </a:p>
          <a:p>
            <a:pPr>
              <a:spcBef>
                <a:spcPts val="0"/>
              </a:spcBef>
              <a:spcAft>
                <a:spcPts val="1200"/>
              </a:spcAft>
              <a:buClr>
                <a:schemeClr val="bg1"/>
              </a:buClr>
              <a:buFont typeface="Wingdings" panose="05000000000000000000" pitchFamily="2" charset="2"/>
              <a:buChar char="q"/>
            </a:pPr>
            <a:r>
              <a:rPr lang="zh-CN" dirty="0" smtClean="0"/>
              <a:t> 开始为贵分会委员会识别良好的</a:t>
            </a:r>
            <a:r>
              <a:rPr lang="en-US" altLang="zh-CN" dirty="0" smtClean="0"/>
              <a:t/>
            </a:r>
            <a:br>
              <a:rPr lang="en-US" altLang="zh-CN" dirty="0" smtClean="0"/>
            </a:br>
            <a:r>
              <a:rPr lang="zh-CN" dirty="0" smtClean="0"/>
              <a:t>会员</a:t>
            </a:r>
            <a:endParaRPr lang="zh-CN" dirty="0" smtClean="0"/>
          </a:p>
          <a:p>
            <a:pPr>
              <a:spcBef>
                <a:spcPts val="0"/>
              </a:spcBef>
              <a:spcAft>
                <a:spcPts val="1200"/>
              </a:spcAft>
              <a:buClr>
                <a:schemeClr val="bg1"/>
              </a:buClr>
              <a:buFont typeface="Wingdings" panose="05000000000000000000" pitchFamily="2" charset="2"/>
              <a:buChar char="q"/>
            </a:pPr>
            <a:r>
              <a:rPr lang="zh-CN" dirty="0" smtClean="0"/>
              <a:t> 审阅每个募款策略的潜能并计</a:t>
            </a:r>
            <a:r>
              <a:rPr lang="zh-CN" altLang="en-US" dirty="0" smtClean="0"/>
              <a:t>划</a:t>
            </a:r>
            <a:r>
              <a:rPr lang="zh-CN" dirty="0" smtClean="0"/>
              <a:t>您将先尝试哪些</a:t>
            </a:r>
          </a:p>
          <a:p>
            <a:endParaRPr lang="en-US" dirty="0"/>
          </a:p>
        </p:txBody>
      </p:sp>
    </p:spTree>
    <p:extLst>
      <p:ext uri="{BB962C8B-B14F-4D97-AF65-F5344CB8AC3E}">
        <p14:creationId xmlns:p14="http://schemas.microsoft.com/office/powerpoint/2010/main" val="2480934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864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4840" y="3057171"/>
            <a:ext cx="4810540" cy="584775"/>
          </a:xfrm>
          <a:prstGeom prst="rect">
            <a:avLst/>
          </a:prstGeom>
          <a:noFill/>
        </p:spPr>
        <p:txBody>
          <a:bodyPr wrap="square" rtlCol="0">
            <a:spAutoFit/>
          </a:bodyPr>
          <a:lstStyle/>
          <a:p>
            <a:pPr algn="ctr"/>
            <a:r>
              <a:rPr lang="zh-CN" sz="3200" b="1" dirty="0" smtClean="0">
                <a:solidFill>
                  <a:schemeClr val="bg1"/>
                </a:solidFill>
              </a:rPr>
              <a:t>讲述您的故事</a:t>
            </a:r>
            <a:endParaRPr lang="zh-CN" sz="3200" b="1" dirty="0">
              <a:solidFill>
                <a:schemeClr val="bg1"/>
              </a:solidFill>
            </a:endParaRPr>
          </a:p>
        </p:txBody>
      </p:sp>
    </p:spTree>
    <p:extLst>
      <p:ext uri="{BB962C8B-B14F-4D97-AF65-F5344CB8AC3E}">
        <p14:creationId xmlns:p14="http://schemas.microsoft.com/office/powerpoint/2010/main" val="1294526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讲述您的故事</a:t>
            </a:r>
            <a:endParaRPr lang="zh-CN" dirty="0"/>
          </a:p>
        </p:txBody>
      </p:sp>
      <p:sp>
        <p:nvSpPr>
          <p:cNvPr id="3" name="Content Placeholder 2"/>
          <p:cNvSpPr>
            <a:spLocks noGrp="1"/>
          </p:cNvSpPr>
          <p:nvPr>
            <p:ph idx="1"/>
          </p:nvPr>
        </p:nvSpPr>
        <p:spPr>
          <a:xfrm>
            <a:off x="1147156" y="1587500"/>
            <a:ext cx="9684328" cy="4374313"/>
          </a:xfrm>
        </p:spPr>
        <p:txBody>
          <a:bodyPr>
            <a:normAutofit/>
          </a:bodyPr>
          <a:lstStyle/>
          <a:p>
            <a:r>
              <a:rPr lang="zh-CN" sz="2400" dirty="0" smtClean="0"/>
              <a:t>讲述故事是鼓励参与我们基金会的重要部分。</a:t>
            </a:r>
          </a:p>
          <a:p>
            <a:r>
              <a:rPr lang="zh-CN" sz="2400" dirty="0" smtClean="0"/>
              <a:t>您可以做几个简单的事情来创建自己的LCIF和“行动 100”的故事：</a:t>
            </a:r>
          </a:p>
          <a:p>
            <a:pPr marL="0" indent="0">
              <a:buNone/>
            </a:pPr>
            <a:endParaRPr lang="en-US" sz="2400" dirty="0"/>
          </a:p>
        </p:txBody>
      </p:sp>
      <p:graphicFrame>
        <p:nvGraphicFramePr>
          <p:cNvPr id="5" name="Diagram 4"/>
          <p:cNvGraphicFramePr/>
          <p:nvPr>
            <p:extLst>
              <p:ext uri="{D42A27DB-BD31-4B8C-83A1-F6EECF244321}">
                <p14:modId xmlns:p14="http://schemas.microsoft.com/office/powerpoint/2010/main" val="1769884360"/>
              </p:ext>
            </p:extLst>
          </p:nvPr>
        </p:nvGraphicFramePr>
        <p:xfrm>
          <a:off x="1636684" y="3251200"/>
          <a:ext cx="9194800" cy="3118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688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工具和数据</a:t>
            </a:r>
            <a:endParaRPr lang="zh-CN" dirty="0"/>
          </a:p>
        </p:txBody>
      </p:sp>
      <p:sp>
        <p:nvSpPr>
          <p:cNvPr id="3" name="Content Placeholder 2"/>
          <p:cNvSpPr>
            <a:spLocks noGrp="1"/>
          </p:cNvSpPr>
          <p:nvPr>
            <p:ph idx="1"/>
          </p:nvPr>
        </p:nvSpPr>
        <p:spPr>
          <a:xfrm>
            <a:off x="1236748" y="2391979"/>
            <a:ext cx="9684328" cy="4009910"/>
          </a:xfrm>
        </p:spPr>
        <p:txBody>
          <a:bodyPr>
            <a:normAutofit/>
          </a:bodyPr>
          <a:lstStyle/>
          <a:p>
            <a:r>
              <a:rPr lang="zh-CN" sz="2400" dirty="0" smtClean="0"/>
              <a:t>LCIF提供一些工具和数据来</a:t>
            </a:r>
            <a:r>
              <a:rPr lang="zh-CN" altLang="en-US" sz="2400" dirty="0" smtClean="0"/>
              <a:t>帮助</a:t>
            </a:r>
            <a:r>
              <a:rPr lang="zh-CN" sz="2400" dirty="0" smtClean="0"/>
              <a:t>您讲述故事并传播募款信息！</a:t>
            </a:r>
          </a:p>
          <a:p>
            <a:endParaRPr lang="en-US" sz="2400" dirty="0"/>
          </a:p>
          <a:p>
            <a:endParaRPr lang="en-US" sz="2400" dirty="0"/>
          </a:p>
          <a:p>
            <a:endParaRPr lang="en-US" sz="2400" dirty="0"/>
          </a:p>
          <a:p>
            <a:pPr marL="0" indent="0">
              <a:buNone/>
            </a:pPr>
            <a:endParaRPr lang="en-US" sz="2400" dirty="0" smtClean="0"/>
          </a:p>
          <a:p>
            <a:r>
              <a:rPr lang="zh-CN" sz="2400" dirty="0" smtClean="0"/>
              <a:t>联络您的区协调员，以了解贵区最有效的方法</a:t>
            </a:r>
          </a:p>
          <a:p>
            <a:pPr marL="0" indent="0">
              <a:buNone/>
            </a:pPr>
            <a:endParaRPr lang="en-US" sz="2400" dirty="0"/>
          </a:p>
        </p:txBody>
      </p:sp>
      <p:graphicFrame>
        <p:nvGraphicFramePr>
          <p:cNvPr id="4" name="Diagram 3"/>
          <p:cNvGraphicFramePr/>
          <p:nvPr>
            <p:extLst>
              <p:ext uri="{D42A27DB-BD31-4B8C-83A1-F6EECF244321}">
                <p14:modId xmlns:p14="http://schemas.microsoft.com/office/powerpoint/2010/main" val="756285254"/>
              </p:ext>
            </p:extLst>
          </p:nvPr>
        </p:nvGraphicFramePr>
        <p:xfrm>
          <a:off x="345439" y="2870200"/>
          <a:ext cx="11466946" cy="171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8151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dirty="0" smtClean="0"/>
              <a:t>工具和数据</a:t>
            </a:r>
            <a:endParaRPr lang="zh-CN" dirty="0"/>
          </a:p>
        </p:txBody>
      </p:sp>
      <p:sp>
        <p:nvSpPr>
          <p:cNvPr id="3" name="Content Placeholder 2"/>
          <p:cNvSpPr>
            <a:spLocks noGrp="1"/>
          </p:cNvSpPr>
          <p:nvPr>
            <p:ph idx="1"/>
          </p:nvPr>
        </p:nvSpPr>
        <p:spPr>
          <a:xfrm>
            <a:off x="1147156" y="1523220"/>
            <a:ext cx="6142644" cy="4438593"/>
          </a:xfrm>
        </p:spPr>
        <p:txBody>
          <a:bodyPr/>
          <a:lstStyle/>
          <a:p>
            <a:pPr>
              <a:spcBef>
                <a:spcPts val="0"/>
              </a:spcBef>
              <a:spcAft>
                <a:spcPts val="1200"/>
              </a:spcAft>
            </a:pPr>
            <a:r>
              <a:rPr lang="zh-CN" dirty="0" smtClean="0"/>
              <a:t>访问LCIF的网站，以下载这些资源并给自己打印</a:t>
            </a:r>
          </a:p>
          <a:p>
            <a:pPr>
              <a:spcBef>
                <a:spcPts val="0"/>
              </a:spcBef>
              <a:spcAft>
                <a:spcPts val="1200"/>
              </a:spcAft>
            </a:pPr>
            <a:r>
              <a:rPr lang="zh-CN" dirty="0" smtClean="0"/>
              <a:t>您还可以使用数据申请表格来预订一套这些材料</a:t>
            </a:r>
          </a:p>
          <a:p>
            <a:pPr>
              <a:spcBef>
                <a:spcPts val="0"/>
              </a:spcBef>
              <a:spcAft>
                <a:spcPts val="1200"/>
              </a:spcAft>
            </a:pPr>
            <a:r>
              <a:rPr lang="zh-CN" i="1" dirty="0" smtClean="0"/>
              <a:t>请注意：订单至少需要两周的时间</a:t>
            </a:r>
            <a:r>
              <a:rPr lang="en-US" altLang="zh-CN" i="1" dirty="0" smtClean="0"/>
              <a:t/>
            </a:r>
            <a:br>
              <a:rPr lang="en-US" altLang="zh-CN" i="1" dirty="0" smtClean="0"/>
            </a:br>
            <a:r>
              <a:rPr lang="zh-CN" i="1" dirty="0" smtClean="0"/>
              <a:t>完成 </a:t>
            </a:r>
            <a:endParaRPr lang="zh-CN" i="1" dirty="0"/>
          </a:p>
        </p:txBody>
      </p:sp>
      <p:sp>
        <p:nvSpPr>
          <p:cNvPr id="5" name="Rectangle 4"/>
          <p:cNvSpPr/>
          <p:nvPr/>
        </p:nvSpPr>
        <p:spPr>
          <a:xfrm>
            <a:off x="10515600" y="5727700"/>
            <a:ext cx="1485900" cy="927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839041933"/>
              </p:ext>
            </p:extLst>
          </p:nvPr>
        </p:nvGraphicFramePr>
        <p:xfrm>
          <a:off x="7748589" y="1523220"/>
          <a:ext cx="3760622" cy="4867275"/>
        </p:xfrm>
        <a:graphic>
          <a:graphicData uri="http://schemas.openxmlformats.org/presentationml/2006/ole">
            <mc:AlternateContent xmlns:mc="http://schemas.openxmlformats.org/markup-compatibility/2006">
              <mc:Choice xmlns:v="urn:schemas-microsoft-com:vml" Requires="v">
                <p:oleObj spid="_x0000_s1181" name="Acrobat Document" r:id="rId4" imgW="5829199" imgH="7543800" progId="AcroExch.Document.11">
                  <p:embed/>
                </p:oleObj>
              </mc:Choice>
              <mc:Fallback>
                <p:oleObj name="Acrobat Document" r:id="rId4" imgW="5829199" imgH="7543800" progId="AcroExch.Document.11">
                  <p:embed/>
                  <p:pic>
                    <p:nvPicPr>
                      <p:cNvPr id="0" name=""/>
                      <p:cNvPicPr/>
                      <p:nvPr/>
                    </p:nvPicPr>
                    <p:blipFill>
                      <a:blip r:embed="rId5"/>
                      <a:stretch>
                        <a:fillRect/>
                      </a:stretch>
                    </p:blipFill>
                    <p:spPr>
                      <a:xfrm>
                        <a:off x="7748589" y="1523220"/>
                        <a:ext cx="3760622" cy="4867275"/>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956930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4840" y="3057171"/>
            <a:ext cx="4810540" cy="584775"/>
          </a:xfrm>
          <a:prstGeom prst="rect">
            <a:avLst/>
          </a:prstGeom>
          <a:noFill/>
        </p:spPr>
        <p:txBody>
          <a:bodyPr wrap="square" rtlCol="0">
            <a:spAutoFit/>
          </a:bodyPr>
          <a:lstStyle/>
          <a:p>
            <a:pPr algn="ctr"/>
            <a:r>
              <a:rPr lang="zh-CN" sz="3200" b="1" dirty="0" smtClean="0">
                <a:solidFill>
                  <a:schemeClr val="bg1"/>
                </a:solidFill>
              </a:rPr>
              <a:t>制定计划</a:t>
            </a:r>
            <a:endParaRPr lang="zh-CN" sz="3200" b="1" dirty="0">
              <a:solidFill>
                <a:schemeClr val="bg1"/>
              </a:solidFill>
            </a:endParaRPr>
          </a:p>
        </p:txBody>
      </p:sp>
    </p:spTree>
    <p:extLst>
      <p:ext uri="{BB962C8B-B14F-4D97-AF65-F5344CB8AC3E}">
        <p14:creationId xmlns:p14="http://schemas.microsoft.com/office/powerpoint/2010/main" val="1923483170"/>
      </p:ext>
    </p:extLst>
  </p:cSld>
  <p:clrMapOvr>
    <a:masterClrMapping/>
  </p:clrMapOvr>
</p:sld>
</file>

<file path=ppt/theme/theme1.xml><?xml version="1.0" encoding="utf-8"?>
<a:theme xmlns:a="http://schemas.openxmlformats.org/drawingml/2006/main" name="Lions_Campaign100_Template_3-15-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SimSun"/>
        <a:cs typeface=""/>
      </a:majorFont>
      <a:minorFont>
        <a:latin typeface="Calibri" panose="020F0502020204030204"/>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ons_Campaign100_Template-Rough-Lines_with_ServiceMark)_3-15-18" id="{82DB359E-E170-4509-AD4A-896E45578670}" vid="{DFC87DE1-0F73-4F53-AAE4-8165866B9BAA}"/>
    </a:ext>
  </a:extLst>
</a:theme>
</file>

<file path=ppt/theme/theme2.xml><?xml version="1.0" encoding="utf-8"?>
<a:theme xmlns:a="http://schemas.openxmlformats.org/drawingml/2006/main" name="1_Lions_Campaign100_Template_3-15-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SimSun"/>
        <a:cs typeface=""/>
      </a:majorFont>
      <a:minorFont>
        <a:latin typeface="Calibri" panose="020F0502020204030204"/>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ons_Campaign100_Template-Rough-Lines_with_ServiceMark)_3-15-18" id="{82DB359E-E170-4509-AD4A-896E45578670}" vid="{DFC87DE1-0F73-4F53-AAE4-8165866B9BA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SimSun"/>
        <a:cs typeface=""/>
      </a:majorFont>
      <a:minorFont>
        <a:latin typeface="Calibri" panose="020F0502020204030204"/>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Lions_Campaign100_Template_3-15-18</Template>
  <TotalTime>920</TotalTime>
  <Words>6138</Words>
  <Application>Microsoft Office PowerPoint</Application>
  <PresentationFormat>Widescreen</PresentationFormat>
  <Paragraphs>528</Paragraphs>
  <Slides>43</Slides>
  <Notes>42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51" baseType="lpstr">
      <vt:lpstr>SimSun</vt:lpstr>
      <vt:lpstr>Arial</vt:lpstr>
      <vt:lpstr>Calibri</vt:lpstr>
      <vt:lpstr>Symbol</vt:lpstr>
      <vt:lpstr>Wingdings</vt:lpstr>
      <vt:lpstr>Lions_Campaign100_Template_3-15-18</vt:lpstr>
      <vt:lpstr>1_Lions_Campaign100_Template_3-15-18</vt:lpstr>
      <vt:lpstr>Acrobat Document</vt:lpstr>
      <vt:lpstr>分会LCIF协调员训练</vt:lpstr>
      <vt:lpstr>PowerPoint Presentation</vt:lpstr>
      <vt:lpstr>PowerPoint Presentation</vt:lpstr>
      <vt:lpstr>成功的4个步骤</vt:lpstr>
      <vt:lpstr>PowerPoint Presentation</vt:lpstr>
      <vt:lpstr>讲述您的故事</vt:lpstr>
      <vt:lpstr>工具和数据</vt:lpstr>
      <vt:lpstr>工具和数据</vt:lpstr>
      <vt:lpstr>PowerPoint Presentation</vt:lpstr>
      <vt:lpstr>制定计划</vt:lpstr>
      <vt:lpstr>募款策略</vt:lpstr>
      <vt:lpstr>设立目标</vt:lpstr>
      <vt:lpstr>“行动 100”请求</vt:lpstr>
      <vt:lpstr>100美元能够 做些什么？</vt:lpstr>
      <vt:lpstr>设立目标</vt:lpstr>
      <vt:lpstr>模范分会</vt:lpstr>
      <vt:lpstr>模范分会</vt:lpstr>
      <vt:lpstr>PowerPoint Presentation</vt:lpstr>
      <vt:lpstr>组建一个团队</vt:lpstr>
      <vt:lpstr>组建一个团队</vt:lpstr>
      <vt:lpstr>组建一个团队</vt:lpstr>
      <vt:lpstr>PowerPoint Presentation</vt:lpstr>
      <vt:lpstr>募集资金</vt:lpstr>
      <vt:lpstr>PowerPoint Presentation</vt:lpstr>
      <vt:lpstr>让个人会员参与</vt:lpstr>
      <vt:lpstr>让个人会员参与</vt:lpstr>
      <vt:lpstr>让个人会员参与</vt:lpstr>
      <vt:lpstr>让个人会员参与</vt:lpstr>
      <vt:lpstr>让个人会员参与</vt:lpstr>
      <vt:lpstr>持续的LCIF表扬</vt:lpstr>
      <vt:lpstr>狮友共捐</vt:lpstr>
      <vt:lpstr>分会表扬</vt:lpstr>
      <vt:lpstr>PowerPoint Presentation</vt:lpstr>
      <vt:lpstr>计划募款活动</vt:lpstr>
      <vt:lpstr>PowerPoint Presentation</vt:lpstr>
      <vt:lpstr>捐赠分会的财务。</vt:lpstr>
      <vt:lpstr>PowerPoint Presentation</vt:lpstr>
      <vt:lpstr>邀请来自商业和非狮友的支持</vt:lpstr>
      <vt:lpstr>PowerPoint Presentation</vt:lpstr>
      <vt:lpstr>着手开始</vt:lpstr>
      <vt:lpstr>着手开始</vt:lpstr>
      <vt:lpstr>着手开始</vt:lpstr>
      <vt:lpstr>PowerPoint Presentation</vt:lpstr>
    </vt:vector>
  </TitlesOfParts>
  <Company>Lions Clubs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Nunez, Gabriela</dc:creator>
  <cp:lastModifiedBy>Luo, Apollo</cp:lastModifiedBy>
  <cp:revision>162</cp:revision>
  <dcterms:created xsi:type="dcterms:W3CDTF">2018-10-22T16:07:51Z</dcterms:created>
  <dcterms:modified xsi:type="dcterms:W3CDTF">2018-11-29T19:47:25Z</dcterms:modified>
</cp:coreProperties>
</file>