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7" r:id="rId6"/>
    <p:sldMasterId id="2147483882" r:id="rId7"/>
    <p:sldMasterId id="2147483911" r:id="rId8"/>
    <p:sldMasterId id="2147483913" r:id="rId9"/>
    <p:sldMasterId id="2147483917" r:id="rId10"/>
  </p:sldMasterIdLst>
  <p:notesMasterIdLst>
    <p:notesMasterId r:id="rId36"/>
  </p:notesMasterIdLst>
  <p:handoutMasterIdLst>
    <p:handoutMasterId r:id="rId37"/>
  </p:handoutMasterIdLst>
  <p:sldIdLst>
    <p:sldId id="1267" r:id="rId11"/>
    <p:sldId id="1453" r:id="rId12"/>
    <p:sldId id="1466" r:id="rId13"/>
    <p:sldId id="1443" r:id="rId14"/>
    <p:sldId id="1417" r:id="rId15"/>
    <p:sldId id="1456" r:id="rId16"/>
    <p:sldId id="1014" r:id="rId17"/>
    <p:sldId id="1027" r:id="rId18"/>
    <p:sldId id="1012" r:id="rId19"/>
    <p:sldId id="1089" r:id="rId20"/>
    <p:sldId id="1090" r:id="rId21"/>
    <p:sldId id="1091" r:id="rId22"/>
    <p:sldId id="1489" r:id="rId23"/>
    <p:sldId id="1099" r:id="rId24"/>
    <p:sldId id="1486" r:id="rId25"/>
    <p:sldId id="1488" r:id="rId26"/>
    <p:sldId id="1071" r:id="rId27"/>
    <p:sldId id="1074" r:id="rId28"/>
    <p:sldId id="1078" r:id="rId29"/>
    <p:sldId id="1075" r:id="rId30"/>
    <p:sldId id="1087" r:id="rId31"/>
    <p:sldId id="1100" r:id="rId32"/>
    <p:sldId id="1021" r:id="rId33"/>
    <p:sldId id="1433" r:id="rId34"/>
    <p:sldId id="1285" r:id="rId35"/>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Grace, Khamisi" initials="GK" lastIdx="16" clrIdx="81">
    <p:extLst>
      <p:ext uri="{19B8F6BF-5375-455C-9EA6-DF929625EA0E}">
        <p15:presenceInfo xmlns:p15="http://schemas.microsoft.com/office/powerpoint/2012/main" userId="S::kgrace@lionsclubs.org::609a7397-3773-4306-89d7-963b1a7cb88b" providerId="AD"/>
      </p:ext>
    </p:extLst>
  </p:cmAuthor>
  <p:cmAuthor id="72" name="Burns, Andrea" initials="BA [56]" lastIdx="1" clrIdx="71"/>
  <p:cmAuthor id="2" name="Tamara Osheroff" initials="TO" lastIdx="2" clrIdx="1"/>
  <p:cmAuthor id="73" name="Burns, Andrea" initials="BA [57]" lastIdx="1" clrIdx="72"/>
  <p:cmAuthor id="3" name="shefanie.vin@gmail.com" initials="sh" lastIdx="4" clrIdx="82">
    <p:extLst>
      <p:ext uri="{19B8F6BF-5375-455C-9EA6-DF929625EA0E}">
        <p15:presenceInfo xmlns:p15="http://schemas.microsoft.com/office/powerpoint/2012/main" userId="S::urn:spo:guest#shefanie.vin@gmail.com::" providerId="AD"/>
      </p:ext>
    </p:extLst>
  </p:cmAuthor>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C69"/>
    <a:srgbClr val="EBB700"/>
    <a:srgbClr val="FFFFFF"/>
    <a:srgbClr val="407CCA"/>
    <a:srgbClr val="000000"/>
    <a:srgbClr val="56565A"/>
    <a:srgbClr val="0A5496"/>
    <a:srgbClr val="10233F"/>
    <a:srgbClr val="457DC8"/>
    <a:srgbClr val="082E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1DA00B-214A-4F53-BD2B-A0422790C392}" v="21" dt="2022-08-26T01:57:36.4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76" autoAdjust="0"/>
    <p:restoredTop sz="67988" autoAdjust="0"/>
  </p:normalViewPr>
  <p:slideViewPr>
    <p:cSldViewPr showGuides="1">
      <p:cViewPr varScale="1">
        <p:scale>
          <a:sx n="48" d="100"/>
          <a:sy n="48" d="100"/>
        </p:scale>
        <p:origin x="1110" y="39"/>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80" d="100"/>
        <a:sy n="80" d="100"/>
      </p:scale>
      <p:origin x="0" y="-1928"/>
    </p:cViewPr>
  </p:sorterViewPr>
  <p:notesViewPr>
    <p:cSldViewPr showGuides="1">
      <p:cViewPr varScale="1">
        <p:scale>
          <a:sx n="62" d="100"/>
          <a:sy n="62" d="100"/>
        </p:scale>
        <p:origin x="3336"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presProps" Target="presProps.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ableStyles" Target="tableStyle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notesMaster" Target="notesMasters/notesMaster1.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microsoft.com/office/2016/11/relationships/changesInfo" Target="changesInfos/changesInfo1.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ett Harrington" userId="P++PGFJsgrntgntDJ/3fR+sdUAeP8upFNl3wRJMl3VA=" providerId="None" clId="Web-{A21DA00B-214A-4F53-BD2B-A0422790C392}"/>
    <pc:docChg chg="modSld">
      <pc:chgData name="Brett Harrington" userId="P++PGFJsgrntgntDJ/3fR+sdUAeP8upFNl3wRJMl3VA=" providerId="None" clId="Web-{A21DA00B-214A-4F53-BD2B-A0422790C392}" dt="2022-08-26T01:57:36.426" v="19" actId="1076"/>
      <pc:docMkLst>
        <pc:docMk/>
      </pc:docMkLst>
      <pc:sldChg chg="addSp delSp modSp delAnim">
        <pc:chgData name="Brett Harrington" userId="P++PGFJsgrntgntDJ/3fR+sdUAeP8upFNl3wRJMl3VA=" providerId="None" clId="Web-{A21DA00B-214A-4F53-BD2B-A0422790C392}" dt="2022-08-26T01:57:36.426" v="19" actId="1076"/>
        <pc:sldMkLst>
          <pc:docMk/>
          <pc:sldMk cId="2179641477" sldId="1012"/>
        </pc:sldMkLst>
        <pc:spChg chg="add mod">
          <ac:chgData name="Brett Harrington" userId="P++PGFJsgrntgntDJ/3fR+sdUAeP8upFNl3wRJMl3VA=" providerId="None" clId="Web-{A21DA00B-214A-4F53-BD2B-A0422790C392}" dt="2022-08-26T01:56:45.442" v="16"/>
          <ac:spMkLst>
            <pc:docMk/>
            <pc:sldMk cId="2179641477" sldId="1012"/>
            <ac:spMk id="7" creationId="{BC5FFC5E-E585-5FAD-4A8A-2CA6357830EE}"/>
          </ac:spMkLst>
        </pc:spChg>
        <pc:picChg chg="del mod">
          <ac:chgData name="Brett Harrington" userId="P++PGFJsgrntgntDJ/3fR+sdUAeP8upFNl3wRJMl3VA=" providerId="None" clId="Web-{A21DA00B-214A-4F53-BD2B-A0422790C392}" dt="2022-08-26T01:56:24.145" v="11"/>
          <ac:picMkLst>
            <pc:docMk/>
            <pc:sldMk cId="2179641477" sldId="1012"/>
            <ac:picMk id="3" creationId="{11CFAE09-CD2A-4F65-9B5C-A3AC0F68361C}"/>
          </ac:picMkLst>
        </pc:picChg>
        <pc:picChg chg="del mod">
          <ac:chgData name="Brett Harrington" userId="P++PGFJsgrntgntDJ/3fR+sdUAeP8upFNl3wRJMl3VA=" providerId="None" clId="Web-{A21DA00B-214A-4F53-BD2B-A0422790C392}" dt="2022-08-26T01:56:19.708" v="9"/>
          <ac:picMkLst>
            <pc:docMk/>
            <pc:sldMk cId="2179641477" sldId="1012"/>
            <ac:picMk id="4" creationId="{3DEF26DC-C5AB-4E3A-ADED-251CC037A853}"/>
          </ac:picMkLst>
        </pc:picChg>
        <pc:picChg chg="del mod">
          <ac:chgData name="Brett Harrington" userId="P++PGFJsgrntgntDJ/3fR+sdUAeP8upFNl3wRJMl3VA=" providerId="None" clId="Web-{A21DA00B-214A-4F53-BD2B-A0422790C392}" dt="2022-08-26T01:56:04.974" v="7"/>
          <ac:picMkLst>
            <pc:docMk/>
            <pc:sldMk cId="2179641477" sldId="1012"/>
            <ac:picMk id="5" creationId="{134538D8-1526-48B7-BC97-5CB5D3598FAA}"/>
          </ac:picMkLst>
        </pc:picChg>
        <pc:picChg chg="del">
          <ac:chgData name="Brett Harrington" userId="P++PGFJsgrntgntDJ/3fR+sdUAeP8upFNl3wRJMl3VA=" providerId="None" clId="Web-{A21DA00B-214A-4F53-BD2B-A0422790C392}" dt="2022-08-26T01:55:58.942" v="5"/>
          <ac:picMkLst>
            <pc:docMk/>
            <pc:sldMk cId="2179641477" sldId="1012"/>
            <ac:picMk id="6" creationId="{6850B7B1-FA0F-44DC-A0F3-2466A1C583B6}"/>
          </ac:picMkLst>
        </pc:picChg>
        <pc:picChg chg="add mod">
          <ac:chgData name="Brett Harrington" userId="P++PGFJsgrntgntDJ/3fR+sdUAeP8upFNl3wRJMl3VA=" providerId="None" clId="Web-{A21DA00B-214A-4F53-BD2B-A0422790C392}" dt="2022-08-26T01:57:36.426" v="19" actId="1076"/>
          <ac:picMkLst>
            <pc:docMk/>
            <pc:sldMk cId="2179641477" sldId="1012"/>
            <ac:picMk id="8" creationId="{C7ACAE9B-E519-9EC5-22A1-E23A88BE3977}"/>
          </ac:picMkLst>
        </pc:picChg>
      </pc:sldChg>
      <pc:sldChg chg="addSp delSp modSp">
        <pc:chgData name="Brett Harrington" userId="P++PGFJsgrntgntDJ/3fR+sdUAeP8upFNl3wRJMl3VA=" providerId="None" clId="Web-{A21DA00B-214A-4F53-BD2B-A0422790C392}" dt="2022-08-26T01:55:10.536" v="4" actId="1076"/>
        <pc:sldMkLst>
          <pc:docMk/>
          <pc:sldMk cId="1395894267" sldId="1466"/>
        </pc:sldMkLst>
        <pc:picChg chg="add mod">
          <ac:chgData name="Brett Harrington" userId="P++PGFJsgrntgntDJ/3fR+sdUAeP8upFNl3wRJMl3VA=" providerId="None" clId="Web-{A21DA00B-214A-4F53-BD2B-A0422790C392}" dt="2022-08-26T01:55:10.536" v="4" actId="1076"/>
          <ac:picMkLst>
            <pc:docMk/>
            <pc:sldMk cId="1395894267" sldId="1466"/>
            <ac:picMk id="2" creationId="{A206A529-FEDA-C893-C5E5-17E84E07C1D9}"/>
          </ac:picMkLst>
        </pc:picChg>
        <pc:picChg chg="del">
          <ac:chgData name="Brett Harrington" userId="P++PGFJsgrntgntDJ/3fR+sdUAeP8upFNl3wRJMl3VA=" providerId="None" clId="Web-{A21DA00B-214A-4F53-BD2B-A0422790C392}" dt="2022-08-26T01:54:38.755" v="0"/>
          <ac:picMkLst>
            <pc:docMk/>
            <pc:sldMk cId="1395894267" sldId="1466"/>
            <ac:picMk id="35" creationId="{00000000-0000-0000-0000-00000000000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3773714" y="8610601"/>
            <a:ext cx="3054469"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
        <p:nvSpPr>
          <p:cNvPr id="3" name="Header Placeholder 2"/>
          <p:cNvSpPr>
            <a:spLocks noGrp="1"/>
          </p:cNvSpPr>
          <p:nvPr>
            <p:ph type="hdr" sz="quarter"/>
          </p:nvPr>
        </p:nvSpPr>
        <p:spPr>
          <a:xfrm>
            <a:off x="494138" y="300038"/>
            <a:ext cx="2989291" cy="481311"/>
          </a:xfrm>
          <a:prstGeom prst="rect">
            <a:avLst/>
          </a:prstGeom>
        </p:spPr>
        <p:txBody>
          <a:bodyPr vert="horz" lIns="91440" tIns="45720" rIns="91440" bIns="45720" rtlCol="0"/>
          <a:lstStyle>
            <a:lvl1pPr algn="l">
              <a:defRPr sz="1200"/>
            </a:lvl1pPr>
          </a:lstStyle>
          <a:p>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60375" y="457200"/>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460375" y="4114800"/>
            <a:ext cx="6396038" cy="4790226"/>
          </a:xfrm>
          <a:prstGeom prst="rect">
            <a:avLst/>
          </a:prstGeom>
        </p:spPr>
        <p:txBody>
          <a:bodyPr vert="horz" lIns="0" tIns="0" rIns="0" bIns="0" rtlCol="0">
            <a:no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0" name="Slide Number Placeholder 9"/>
          <p:cNvSpPr>
            <a:spLocks noGrp="1"/>
          </p:cNvSpPr>
          <p:nvPr>
            <p:ph type="sldNum" sz="quarter" idx="5"/>
          </p:nvPr>
        </p:nvSpPr>
        <p:spPr>
          <a:xfrm>
            <a:off x="3763962" y="8905026"/>
            <a:ext cx="3170238" cy="304801"/>
          </a:xfrm>
          <a:prstGeom prst="rect">
            <a:avLst/>
          </a:prstGeom>
        </p:spPr>
        <p:txBody>
          <a:bodyPr vert="horz" lIns="91440" tIns="45720" rIns="91440" bIns="45720" rtlCol="0" anchor="b"/>
          <a:lstStyle>
            <a:lvl1pPr algn="r">
              <a:defRPr sz="1200"/>
            </a:lvl1pPr>
          </a:lstStyle>
          <a:p>
            <a:fld id="{2969122F-4C0D-4DB5-9DAD-9B5174DF74F1}" type="slidenum">
              <a:rPr lang="en-US" smtClean="0"/>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1pPr>
    <a:lvl2pPr marL="4572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2pPr>
    <a:lvl3pPr marL="9144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3pPr>
    <a:lvl4pPr marL="13716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4pPr>
    <a:lvl5pPr marL="1828800" algn="l" rtl="0" eaLnBrk="0" fontAlgn="base" hangingPunct="0">
      <a:spcBef>
        <a:spcPct val="30000"/>
      </a:spcBef>
      <a:spcAft>
        <a:spcPct val="0"/>
      </a:spcAft>
      <a:defRPr sz="1400" kern="1200">
        <a:solidFill>
          <a:schemeClr val="tx1"/>
        </a:solidFill>
        <a:latin typeface="Helvetica" panose="020B0604020202020204" pitchFamily="34" charset="0"/>
        <a:ea typeface="ヒラギノ角ゴ Pro W3" charset="0"/>
        <a:cs typeface="Helvetica"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zh-TW" sz="1300" dirty="0"/>
              <a:t>感谢您今天和我一起讨论狮子会的全球策略。</a:t>
            </a:r>
          </a:p>
          <a:p>
            <a:endParaRPr lang="en-US"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F3282-E3C9-4747-9F21-810D6389356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972454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12750"/>
            <a:ext cx="6037263" cy="3397250"/>
          </a:xfrm>
        </p:spPr>
      </p:sp>
      <p:sp>
        <p:nvSpPr>
          <p:cNvPr id="3" name="Notes Placeholder 2"/>
          <p:cNvSpPr>
            <a:spLocks noGrp="1"/>
          </p:cNvSpPr>
          <p:nvPr>
            <p:ph type="body" idx="1"/>
          </p:nvPr>
        </p:nvSpPr>
        <p:spPr>
          <a:xfrm>
            <a:off x="460375" y="3886199"/>
            <a:ext cx="6396038" cy="5323627"/>
          </a:xfrm>
        </p:spPr>
        <p:txBody>
          <a:bodyPr>
            <a:noAutofit/>
          </a:bodyPr>
          <a:lstStyle/>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首先，加强我们的组织和基金会：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我们将联合国际狮子会和狮子会国际基金会在单一的营销品牌下，更好地代表我们的综合服务。</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我们也将引入新的</a:t>
            </a:r>
            <a:r>
              <a:rPr lang="zh-TW" altLang="en-US" sz="1800" dirty="0">
                <a:latin typeface="Calibri" panose="020F0502020204030204" pitchFamily="34" charset="0"/>
                <a:ea typeface="PMingLiU" panose="020F0502020204030204" pitchFamily="34" charset="0"/>
                <a:cs typeface="Times New Roman" panose="02020603050405020304" pitchFamily="18" charset="0"/>
              </a:rPr>
              <a:t> “</a:t>
            </a:r>
            <a:r>
              <a:rPr lang="zh-TW" sz="1800" dirty="0">
                <a:latin typeface="Calibri" panose="020F0502020204030204" pitchFamily="34" charset="0"/>
                <a:ea typeface="PMingLiU" panose="020F0502020204030204" pitchFamily="34" charset="0"/>
                <a:cs typeface="Times New Roman" panose="02020603050405020304" pitchFamily="18" charset="0"/>
              </a:rPr>
              <a:t>使命支柱</a:t>
            </a:r>
            <a:r>
              <a:rPr lang="zh-TW" altLang="en-US" sz="1800" dirty="0">
                <a:latin typeface="Calibri" panose="020F0502020204030204" pitchFamily="34" charset="0"/>
                <a:ea typeface="PMingLiU" panose="020F0502020204030204" pitchFamily="34" charset="0"/>
                <a:cs typeface="Times New Roman" panose="02020603050405020304" pitchFamily="18" charset="0"/>
              </a:rPr>
              <a:t>”</a:t>
            </a:r>
            <a:r>
              <a:rPr lang="zh-TW" sz="1800" dirty="0">
                <a:latin typeface="Calibri" panose="020F0502020204030204" pitchFamily="34" charset="0"/>
                <a:ea typeface="PMingLiU" panose="020F0502020204030204" pitchFamily="34" charset="0"/>
                <a:cs typeface="Times New Roman" panose="02020603050405020304" pitchFamily="18" charset="0"/>
              </a:rPr>
              <a:t>，给我们提供新的方式来谈论我们的全球志业、我们的LCIF志业，以及狮子会正在服务的地方志业</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我们将确保新分会由强健的基础开始、为面临挑战的分会提供额外的帮助，并继续提升会员满意度。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为了帮助在世界各地建立新的分会，我们将在区级增加给分会授证的支持。</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我们将继续在我们的分会中发展给基金会捐款的文化，以确保狮友能够取得LCIF资金，以用于更大、更可持续的方案。</a:t>
            </a:r>
          </a:p>
          <a:p>
            <a:endParaRPr lang="en-US" sz="1400" b="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10</a:t>
            </a:fld>
            <a:endParaRPr lang="en-US" dirty="0"/>
          </a:p>
        </p:txBody>
      </p:sp>
    </p:spTree>
    <p:extLst>
      <p:ext uri="{BB962C8B-B14F-4D97-AF65-F5344CB8AC3E}">
        <p14:creationId xmlns:p14="http://schemas.microsoft.com/office/powerpoint/2010/main" val="2085305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其次，建立使我们的组织和基金会成长的新模式：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我们将扩大与追求企业社会责任(CSR)的组织间之合作伙伴关系，企业社会责任指的是企业为承担更多社会责任而采取的步骤。这将给狮子会带来新的机会，有更多的联合方案、资金并增加知名度。</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我们也将研究新的服务和会员模式，新增至我们的分会模式中。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其中一种新模式是情景式义工活动。这些</a:t>
            </a:r>
            <a:r>
              <a:rPr lang="zh-TW" altLang="en-US" sz="1800" dirty="0">
                <a:latin typeface="Calibri" panose="020F0502020204030204" pitchFamily="34" charset="0"/>
                <a:ea typeface="PMingLiU" panose="020F0502020204030204" pitchFamily="34" charset="0"/>
                <a:cs typeface="Times New Roman" panose="02020603050405020304" pitchFamily="18" charset="0"/>
              </a:rPr>
              <a:t> “</a:t>
            </a:r>
            <a:r>
              <a:rPr lang="zh-TW" sz="1800" dirty="0">
                <a:latin typeface="Calibri" panose="020F0502020204030204" pitchFamily="34" charset="0"/>
                <a:ea typeface="PMingLiU" panose="020F0502020204030204" pitchFamily="34" charset="0"/>
                <a:cs typeface="Times New Roman" panose="02020603050405020304" pitchFamily="18" charset="0"/>
              </a:rPr>
              <a:t>偶尔</a:t>
            </a:r>
            <a:r>
              <a:rPr lang="zh-TW" altLang="en-US" sz="1800" dirty="0">
                <a:latin typeface="Calibri" panose="020F0502020204030204" pitchFamily="34" charset="0"/>
                <a:ea typeface="PMingLiU" panose="020F0502020204030204" pitchFamily="34" charset="0"/>
                <a:cs typeface="Times New Roman" panose="02020603050405020304" pitchFamily="18" charset="0"/>
              </a:rPr>
              <a:t>”</a:t>
            </a:r>
            <a:r>
              <a:rPr lang="zh-TW" sz="1800" dirty="0">
                <a:latin typeface="Calibri" panose="020F0502020204030204" pitchFamily="34" charset="0"/>
                <a:ea typeface="PMingLiU" panose="020F0502020204030204" pitchFamily="34" charset="0"/>
                <a:cs typeface="Times New Roman" panose="02020603050405020304" pitchFamily="18" charset="0"/>
              </a:rPr>
              <a:t>的义工可以帮助增加我们的影响力，并在他们决定想更</a:t>
            </a:r>
            <a:r>
              <a:rPr lang="zh-CN" altLang="en-US" sz="1800" dirty="0">
                <a:latin typeface="Calibri" panose="020F0502020204030204" pitchFamily="34" charset="0"/>
                <a:ea typeface="PMingLiU" panose="020F0502020204030204" pitchFamily="34" charset="0"/>
                <a:cs typeface="Times New Roman" panose="02020603050405020304" pitchFamily="18" charset="0"/>
              </a:rPr>
              <a:t>多</a:t>
            </a:r>
            <a:r>
              <a:rPr lang="zh-TW" sz="1800" dirty="0">
                <a:latin typeface="Calibri" panose="020F0502020204030204" pitchFamily="34" charset="0"/>
                <a:ea typeface="PMingLiU" panose="020F0502020204030204" pitchFamily="34" charset="0"/>
                <a:cs typeface="Times New Roman" panose="02020603050405020304" pitchFamily="18" charset="0"/>
              </a:rPr>
              <a:t>参与时成为新会员。</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11</a:t>
            </a:fld>
            <a:endParaRPr lang="en-US" dirty="0"/>
          </a:p>
        </p:txBody>
      </p:sp>
    </p:spTree>
    <p:extLst>
      <p:ext uri="{BB962C8B-B14F-4D97-AF65-F5344CB8AC3E}">
        <p14:creationId xmlns:p14="http://schemas.microsoft.com/office/powerpoint/2010/main" val="1883183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第三，我们需要更好地协整合个组织，以实现我们的目标。欲做到这点：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我们将举行LCI理事会和LCIF信托理事会的年度联合会议。 </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我们也将更新理事和LCIF信托理事的职责，让他们能够最好地为全球狮友和青少狮服务。</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我们将探索改善我们的国际理事和第三副总会长的选举程序之方式。</a:t>
            </a:r>
          </a:p>
          <a:p>
            <a:endParaRPr lang="en-US" sz="1400" dirty="0">
              <a:solidFill>
                <a:srgbClr val="000000"/>
              </a:solidFill>
              <a:latin typeface="Helvetica" panose="020B0604020202020204" pitchFamily="34" charset="0"/>
              <a:cs typeface="Helvetica" panose="020B0604020202020204" pitchFamily="34" charset="0"/>
            </a:endParaRPr>
          </a:p>
        </p:txBody>
      </p:sp>
      <p:sp>
        <p:nvSpPr>
          <p:cNvPr id="4" name="Slide Number Placeholder 3"/>
          <p:cNvSpPr>
            <a:spLocks noGrp="1"/>
          </p:cNvSpPr>
          <p:nvPr>
            <p:ph type="sldNum" sz="quarter" idx="5"/>
          </p:nvPr>
        </p:nvSpPr>
        <p:spPr/>
        <p:txBody>
          <a:bodyPr/>
          <a:lstStyle/>
          <a:p>
            <a:fld id="{2969122F-4C0D-4DB5-9DAD-9B5174DF74F1}" type="slidenum">
              <a:rPr lang="en-US" smtClean="0"/>
              <a:t>12</a:t>
            </a:fld>
            <a:endParaRPr lang="en-US" dirty="0"/>
          </a:p>
        </p:txBody>
      </p:sp>
    </p:spTree>
    <p:extLst>
      <p:ext uri="{BB962C8B-B14F-4D97-AF65-F5344CB8AC3E}">
        <p14:creationId xmlns:p14="http://schemas.microsoft.com/office/powerpoint/2010/main" val="3942649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zh-TW" dirty="0"/>
              <a:t>尽管第一年主要是建设年，但我们仍有良好的进展。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zh-TW" dirty="0"/>
              <a:t>我们来谈谈去年达成的一些成就。 </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553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[点选] 以下是我们去年为加强组织和基金会所采取的一些步骤： </a:t>
            </a: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我们为组织和基金会选择了新品牌名称：“Lions International”。我们将在下一张投影片中深入讨论。</a:t>
            </a: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我们进行了会员满意度调查，帮助我们了解会员希望看到哪些改变。 </a:t>
            </a: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我们还重组了会员发展拨款，以尽可能地利用这些拨款。因此，若您对增加提升会员发展感兴趣，请查看我们的拨款。</a:t>
            </a:r>
          </a:p>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 </a:t>
            </a:r>
          </a:p>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[点选] 在建立新模式时，我们： </a:t>
            </a: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取得了新的企业合作伙伴，包括迪斯尼、Enel、BGRS和 EverSource。</a:t>
            </a: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为我们合作伙伴的职玵推出了一个捐赠门户网站，此网站已用于支持视力筛检和乌克兰的救援努力。</a:t>
            </a: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并进行了一项调查，确定世界各地分会对情景式或</a:t>
            </a:r>
            <a:r>
              <a:rPr lang="zh-TW" altLang="en-US" sz="1800" dirty="0">
                <a:latin typeface="Calibri" panose="020F0502020204030204" pitchFamily="34" charset="0"/>
                <a:ea typeface="PMingLiU" panose="020F0502020204030204" pitchFamily="34" charset="0"/>
                <a:cs typeface="Times New Roman" panose="02020603050405020304" pitchFamily="18" charset="0"/>
              </a:rPr>
              <a:t> “</a:t>
            </a:r>
            <a:r>
              <a:rPr lang="zh-TW" sz="1800" dirty="0">
                <a:latin typeface="Calibri" panose="020F0502020204030204" pitchFamily="34" charset="0"/>
                <a:ea typeface="PMingLiU" panose="020F0502020204030204" pitchFamily="34" charset="0"/>
                <a:cs typeface="Times New Roman" panose="02020603050405020304" pitchFamily="18" charset="0"/>
              </a:rPr>
              <a:t>偶尔</a:t>
            </a:r>
            <a:r>
              <a:rPr lang="zh-TW" altLang="en-US" sz="1800" dirty="0">
                <a:latin typeface="Calibri" panose="020F0502020204030204" pitchFamily="34" charset="0"/>
                <a:ea typeface="PMingLiU" panose="020F0502020204030204" pitchFamily="34" charset="0"/>
                <a:cs typeface="Times New Roman" panose="02020603050405020304" pitchFamily="18" charset="0"/>
              </a:rPr>
              <a:t>”</a:t>
            </a:r>
            <a:r>
              <a:rPr lang="zh-TW" sz="1800" dirty="0">
                <a:latin typeface="Calibri" panose="020F0502020204030204" pitchFamily="34" charset="0"/>
                <a:ea typeface="PMingLiU" panose="020F0502020204030204" pitchFamily="34" charset="0"/>
                <a:cs typeface="Times New Roman" panose="02020603050405020304" pitchFamily="18" charset="0"/>
              </a:rPr>
              <a:t>的义工活动之态度和做法。 </a:t>
            </a:r>
          </a:p>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 </a:t>
            </a:r>
          </a:p>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[点选]在整合我们的目标、治理和支持方面，我们： </a:t>
            </a: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于2022年2月举办了第一次LCI和LCIF理事会的虚拟联合会议。 </a:t>
            </a: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并开始分析类似的服务机构之选举程序，以协助自我评估。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32616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我想花点时间来谈谈我们的新品牌。</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我们将LCI和LCIF联合在“Lions International”的品牌下。</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当我们说“Lions International”时，我们实际上说的是国际狮子会及狮子会国际基金会</a:t>
            </a:r>
            <a:r>
              <a:rPr lang="zh-TW" sz="1800" b="1" dirty="0">
                <a:latin typeface="Calibri" panose="020F0502020204030204" pitchFamily="34" charset="0"/>
                <a:ea typeface="PMingLiU" panose="020F0502020204030204" pitchFamily="34" charset="0"/>
                <a:cs typeface="Times New Roman" panose="02020603050405020304" pitchFamily="18" charset="0"/>
              </a:rPr>
              <a:t>两者</a:t>
            </a:r>
            <a:r>
              <a:rPr lang="zh-TW" sz="1800" dirty="0">
                <a:latin typeface="Calibri" panose="020F0502020204030204" pitchFamily="34" charset="0"/>
                <a:ea typeface="PMingLiU" panose="020F0502020204030204" pitchFamily="34" charset="0"/>
                <a:cs typeface="Times New Roman" panose="02020603050405020304" pitchFamily="18" charset="0"/>
              </a:rPr>
              <a:t>。</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Lions International品牌将把这两个组织置于一个</a:t>
            </a:r>
            <a:r>
              <a:rPr lang="zh-TW" altLang="en-US" sz="1800" dirty="0">
                <a:latin typeface="Calibri" panose="020F0502020204030204" pitchFamily="34" charset="0"/>
                <a:ea typeface="PMingLiU" panose="020F0502020204030204" pitchFamily="34" charset="0"/>
                <a:cs typeface="Times New Roman" panose="02020603050405020304" pitchFamily="18" charset="0"/>
              </a:rPr>
              <a:t> “</a:t>
            </a:r>
            <a:r>
              <a:rPr lang="zh-TW" sz="1800" dirty="0">
                <a:latin typeface="Calibri" panose="020F0502020204030204" pitchFamily="34" charset="0"/>
                <a:ea typeface="PMingLiU" panose="020F0502020204030204" pitchFamily="34" charset="0"/>
                <a:cs typeface="Times New Roman" panose="02020603050405020304" pitchFamily="18" charset="0"/>
              </a:rPr>
              <a:t>伞形</a:t>
            </a:r>
            <a:r>
              <a:rPr lang="zh-TW" altLang="en-US" sz="1800" dirty="0">
                <a:latin typeface="Calibri" panose="020F0502020204030204" pitchFamily="34" charset="0"/>
                <a:ea typeface="PMingLiU" panose="020F0502020204030204" pitchFamily="34" charset="0"/>
                <a:cs typeface="Times New Roman" panose="02020603050405020304" pitchFamily="18" charset="0"/>
              </a:rPr>
              <a:t>”</a:t>
            </a:r>
            <a:r>
              <a:rPr lang="zh-TW" sz="1800" dirty="0">
                <a:latin typeface="Calibri" panose="020F0502020204030204" pitchFamily="34" charset="0"/>
                <a:ea typeface="PMingLiU" panose="020F0502020204030204" pitchFamily="34" charset="0"/>
                <a:cs typeface="Times New Roman" panose="02020603050405020304" pitchFamily="18" charset="0"/>
              </a:rPr>
              <a:t>品牌之下，如此我们便能与世界谈论我们集体的服务和影响力。</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因为世界视我们为一体。他们视我们为狮子会。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事实是……我们是一体的。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我们的协会和基金会仍将是独立的组织，且其名称不会改变。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我们的分会的模式</a:t>
            </a:r>
            <a:r>
              <a:rPr lang="zh-TW" sz="1800" u="sng" dirty="0">
                <a:latin typeface="Calibri" panose="020F0502020204030204" pitchFamily="34" charset="0"/>
                <a:ea typeface="PMingLiU" panose="020F0502020204030204" pitchFamily="34" charset="0"/>
                <a:cs typeface="Times New Roman" panose="02020603050405020304" pitchFamily="18" charset="0"/>
              </a:rPr>
              <a:t>没有</a:t>
            </a:r>
            <a:r>
              <a:rPr lang="zh-TW" sz="1800" dirty="0">
                <a:latin typeface="Calibri" panose="020F0502020204030204" pitchFamily="34" charset="0"/>
                <a:ea typeface="PMingLiU" panose="020F0502020204030204" pitchFamily="34" charset="0"/>
                <a:cs typeface="Times New Roman" panose="02020603050405020304" pitchFamily="18" charset="0"/>
              </a:rPr>
              <a:t>改变。 </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因此，此举不会改变我们的身份以及我们作身为狮友所做的事。这只会改变我们与世界谈论我们的协会和基金会之方式。</a:t>
            </a:r>
            <a:r>
              <a:rPr lang="zh-TW" sz="1800" b="1" dirty="0">
                <a:latin typeface="Calibri" panose="020F0502020204030204" pitchFamily="34" charset="0"/>
                <a:ea typeface="PMingLiU" panose="020F0502020204030204" pitchFamily="34" charset="0"/>
                <a:cs typeface="Times New Roman" panose="02020603050405020304" pitchFamily="18" charset="0"/>
              </a:rPr>
              <a:t>我们一起</a:t>
            </a:r>
            <a:r>
              <a:rPr lang="zh-TW" sz="1800" dirty="0">
                <a:latin typeface="Calibri" panose="020F0502020204030204" pitchFamily="34" charset="0"/>
                <a:ea typeface="PMingLiU" panose="020F0502020204030204" pitchFamily="34" charset="0"/>
                <a:cs typeface="Times New Roman" panose="02020603050405020304" pitchFamily="18" charset="0"/>
              </a:rPr>
              <a:t>，我们是Lions International。</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我们也为Lions International品牌引进一句新的口号：为有需求的世界服务。</a:t>
            </a:r>
          </a:p>
          <a:p>
            <a:pPr marL="342900" marR="0" lvl="0" indent="-342900">
              <a:lnSpc>
                <a:spcPct val="115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这将帮助世界了解，作为狮友的我们的工作。</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dirty="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27567476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457200"/>
            <a:ext cx="4648200" cy="2614613"/>
          </a:xfrm>
        </p:spPr>
      </p:sp>
      <p:sp>
        <p:nvSpPr>
          <p:cNvPr id="3" name="Notes Placeholder 2"/>
          <p:cNvSpPr>
            <a:spLocks noGrp="1"/>
          </p:cNvSpPr>
          <p:nvPr>
            <p:ph type="body" idx="1"/>
          </p:nvPr>
        </p:nvSpPr>
        <p:spPr>
          <a:xfrm>
            <a:off x="304800" y="2895600"/>
            <a:ext cx="6705600" cy="6400800"/>
          </a:xfrm>
        </p:spPr>
        <p:txBody>
          <a:bodyPr>
            <a:noAutofit/>
          </a:bodyPr>
          <a:lstStyle/>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今年，我们将继续建立和实施我们计划的重点领域。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[点选] 帮助加强我们的协会和基金会：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我们将于2023年起推出新的“Lions International”品牌和品牌指南，并引进我们的新任务支柱。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为协助重建分会，我们正在修订分会评估工具、分享成功分会的最佳实务，并改善导狮计划。</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为了</a:t>
            </a:r>
            <a:r>
              <a:rPr lang="zh-TW" sz="1800" u="sng" dirty="0">
                <a:latin typeface="Calibri" panose="020F0502020204030204" pitchFamily="34" charset="0"/>
                <a:ea typeface="PMingLiU" panose="020F0502020204030204" pitchFamily="34" charset="0"/>
                <a:cs typeface="Times New Roman" panose="02020603050405020304" pitchFamily="18" charset="0"/>
              </a:rPr>
              <a:t>行动100</a:t>
            </a:r>
            <a:r>
              <a:rPr lang="zh-TW" sz="1800" dirty="0">
                <a:latin typeface="Calibri" panose="020F0502020204030204" pitchFamily="34" charset="0"/>
                <a:ea typeface="PMingLiU" panose="020F0502020204030204" pitchFamily="34" charset="0"/>
                <a:cs typeface="Times New Roman" panose="02020603050405020304" pitchFamily="18" charset="0"/>
              </a:rPr>
              <a:t>的成功基础上再接再厉，我们注重于分会和个人捐赠。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我们仍在为新分会制定全面的支持计划，以及评估会员满意度的问卷调查材料。 </a:t>
            </a:r>
          </a:p>
          <a:p>
            <a:pPr marL="45720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 </a:t>
            </a:r>
          </a:p>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[点选]为了致力于成长，我们将：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继续建立我们的企业社会责任(CSR)计划。</a:t>
            </a:r>
          </a:p>
          <a:p>
            <a:pPr marL="45720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 我们正在执行给第一宪章区、第二宪章区和印度的募款策略。</a:t>
            </a:r>
          </a:p>
          <a:p>
            <a:pPr marL="45720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 在我们的合作伙伴中扩大职员义工服务。</a:t>
            </a:r>
          </a:p>
          <a:p>
            <a:pPr marL="45720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 推出</a:t>
            </a:r>
            <a:r>
              <a:rPr lang="zh-TW" altLang="en-US" sz="1800" dirty="0">
                <a:latin typeface="Calibri" panose="020F0502020204030204" pitchFamily="34" charset="0"/>
                <a:ea typeface="PMingLiU" panose="020F0502020204030204" pitchFamily="34" charset="0"/>
                <a:cs typeface="Times New Roman" panose="02020603050405020304" pitchFamily="18" charset="0"/>
              </a:rPr>
              <a:t> “</a:t>
            </a:r>
            <a:r>
              <a:rPr lang="zh-TW" sz="1800" dirty="0">
                <a:latin typeface="Calibri" panose="020F0502020204030204" pitchFamily="34" charset="0"/>
                <a:ea typeface="PMingLiU" panose="020F0502020204030204" pitchFamily="34" charset="0"/>
                <a:cs typeface="Times New Roman" panose="02020603050405020304" pitchFamily="18" charset="0"/>
              </a:rPr>
              <a:t>CSR智库</a:t>
            </a:r>
            <a:r>
              <a:rPr lang="zh-TW" altLang="en-US" sz="1800" dirty="0">
                <a:latin typeface="Calibri" panose="020F0502020204030204" pitchFamily="34" charset="0"/>
                <a:ea typeface="PMingLiU" panose="020F0502020204030204" pitchFamily="34" charset="0"/>
                <a:cs typeface="Times New Roman" panose="02020603050405020304" pitchFamily="18" charset="0"/>
              </a:rPr>
              <a:t>”</a:t>
            </a:r>
            <a:r>
              <a:rPr lang="zh-TW" sz="1800" dirty="0">
                <a:latin typeface="Calibri" panose="020F0502020204030204" pitchFamily="34" charset="0"/>
                <a:ea typeface="PMingLiU" panose="020F0502020204030204" pitchFamily="34" charset="0"/>
                <a:cs typeface="Times New Roman" panose="02020603050405020304" pitchFamily="18" charset="0"/>
              </a:rPr>
              <a:t>来探索新的机会。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为了以新方式让义工参与，我们正在进行临时义工的试行方案，并开发能帮助分会支持这些</a:t>
            </a:r>
            <a:r>
              <a:rPr lang="zh-TW" altLang="en-US" sz="1800" dirty="0">
                <a:latin typeface="Calibri" panose="020F0502020204030204" pitchFamily="34" charset="0"/>
                <a:ea typeface="PMingLiU" panose="020F0502020204030204" pitchFamily="34" charset="0"/>
                <a:cs typeface="Times New Roman" panose="02020603050405020304" pitchFamily="18" charset="0"/>
              </a:rPr>
              <a:t> “</a:t>
            </a:r>
            <a:r>
              <a:rPr lang="zh-TW" sz="1800" dirty="0">
                <a:latin typeface="Calibri" panose="020F0502020204030204" pitchFamily="34" charset="0"/>
                <a:ea typeface="PMingLiU" panose="020F0502020204030204" pitchFamily="34" charset="0"/>
                <a:cs typeface="Times New Roman" panose="02020603050405020304" pitchFamily="18" charset="0"/>
              </a:rPr>
              <a:t>临时</a:t>
            </a:r>
            <a:r>
              <a:rPr lang="zh-TW" altLang="en-US" sz="1800" dirty="0">
                <a:latin typeface="Calibri" panose="020F0502020204030204" pitchFamily="34" charset="0"/>
                <a:ea typeface="PMingLiU" panose="020F0502020204030204" pitchFamily="34" charset="0"/>
                <a:cs typeface="Times New Roman" panose="02020603050405020304" pitchFamily="18" charset="0"/>
              </a:rPr>
              <a:t>”</a:t>
            </a:r>
            <a:r>
              <a:rPr lang="zh-TW" sz="1800" dirty="0">
                <a:latin typeface="Calibri" panose="020F0502020204030204" pitchFamily="34" charset="0"/>
                <a:ea typeface="PMingLiU" panose="020F0502020204030204" pitchFamily="34" charset="0"/>
                <a:cs typeface="Times New Roman" panose="02020603050405020304" pitchFamily="18" charset="0"/>
              </a:rPr>
              <a:t>义工的资源。</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我们仍在改良评估新合作伙伴的流程，使我们的资源和回报最大化。</a:t>
            </a:r>
          </a:p>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 </a:t>
            </a:r>
          </a:p>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[点选]为了帮助调整我们的目标、治理和支持，我们致力于： </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我们将于2023年举办下一次的LCI和LCIF理事会虚拟会议。</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实施理事会政策变更，以正式确定第三副总会长候选人的方式。</a:t>
            </a:r>
          </a:p>
          <a:p>
            <a:endParaRPr kumimoji="0" lang="en-US" b="0" i="0" u="none" strike="noStrike" kern="1200" cap="none" spc="0" normalizeH="0" baseline="0" noProof="0" dirty="0">
              <a:ln>
                <a:noFill/>
              </a:ln>
              <a:effectLst/>
              <a:uLnTx/>
              <a:uFillTx/>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1962226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为了使此计划成功，有些我们可做的事情能帮助实现我们的目标。</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在贵分会和区中，分享有关此计划的信息。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回复我们国际团队的问卷调查，帮助您塑造此计划的未来。</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让我们都努力让会员保持参与、服务及感到快乐。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让我们以个人和分会的方式来支持我们的基金会。确保要探索拨款的机会，并分享您的基金会故事。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17</a:t>
            </a:fld>
            <a:endParaRPr lang="en-US" dirty="0"/>
          </a:p>
        </p:txBody>
      </p:sp>
    </p:spTree>
    <p:extLst>
      <p:ext uri="{BB962C8B-B14F-4D97-AF65-F5344CB8AC3E}">
        <p14:creationId xmlns:p14="http://schemas.microsoft.com/office/powerpoint/2010/main" val="2193398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我还想简要介绍一下我们的青少狮会策略计划。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青少狮是服务中重要的一部分。和服务的未来。</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就像狮友一样，青少狮需要为他们的未来制定路线图，以确保持续成长和成功</a:t>
            </a:r>
          </a:p>
        </p:txBody>
      </p:sp>
      <p:sp>
        <p:nvSpPr>
          <p:cNvPr id="4" name="Slide Number Placeholder 3"/>
          <p:cNvSpPr>
            <a:spLocks noGrp="1"/>
          </p:cNvSpPr>
          <p:nvPr>
            <p:ph type="sldNum" sz="quarter" idx="5"/>
          </p:nvPr>
        </p:nvSpPr>
        <p:spPr/>
        <p:txBody>
          <a:bodyPr/>
          <a:lstStyle/>
          <a:p>
            <a:fld id="{2969122F-4C0D-4DB5-9DAD-9B5174DF74F1}" type="slidenum">
              <a:rPr lang="en-US" smtClean="0"/>
              <a:t>18</a:t>
            </a:fld>
            <a:endParaRPr lang="en-US" dirty="0"/>
          </a:p>
        </p:txBody>
      </p:sp>
    </p:spTree>
    <p:extLst>
      <p:ext uri="{BB962C8B-B14F-4D97-AF65-F5344CB8AC3E}">
        <p14:creationId xmlns:p14="http://schemas.microsoft.com/office/powerpoint/2010/main" val="15327817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对于青少狮计划，我们致力于成长。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我们的目标是实现20万名报告的青少狮和13000名报告的青少狮。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我们开始青少狮计划时，大约有157500名报告的青少狮及4700名报告的青少狮，因此实现此目标将反映出这两个领域的令人期待的成长。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19</a:t>
            </a:fld>
            <a:endParaRPr lang="en-US" dirty="0"/>
          </a:p>
        </p:txBody>
      </p:sp>
    </p:spTree>
    <p:extLst>
      <p:ext uri="{BB962C8B-B14F-4D97-AF65-F5344CB8AC3E}">
        <p14:creationId xmlns:p14="http://schemas.microsoft.com/office/powerpoint/2010/main" val="4015102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54529"/>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在我们讨论策略计划以前，我们先来谈谈策略的重要性。</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100多年前，狮子会开始时只有少数会员和几个分会。每年都有越来越多的会员加入。我们继续成长，因为人们接受了服务的力量，且明白我们可以一起完成更多的工作。</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今天，有超过140多万名会员分布于全球超过48000个分会中。我们是目前全球最大的服务组织。有那么多的社区、那么多的人都仰赖于我们的服务。</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我们需要一个计划，让我们能继续成为世界所需要我们成为的组织。</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现在，我们来谈谈我们正在采取的步骤，以确保我们在狮子会各级中都能成功。</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Slide Number Placeholder 4"/>
          <p:cNvSpPr>
            <a:spLocks noGrp="1"/>
          </p:cNvSpPr>
          <p:nvPr>
            <p:ph type="sldNum" sz="quarter" idx="10"/>
          </p:nvPr>
        </p:nvSpPr>
        <p:spPr>
          <a:xfrm>
            <a:off x="3657600" y="8701088"/>
            <a:ext cx="3169920" cy="48172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Image Placeholder 5"/>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10145650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zh-TW" sz="1100" dirty="0">
                <a:latin typeface="Calibri" panose="020F0502020204030204" pitchFamily="34" charset="0"/>
                <a:ea typeface="PMingLiU" panose="020F0502020204030204" pitchFamily="34" charset="0"/>
                <a:cs typeface="Times New Roman" panose="02020603050405020304" pitchFamily="18" charset="0"/>
              </a:rPr>
              <a:t>我们制定了4个目标来支持我们的目标：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zh-TW" sz="1100" b="1" dirty="0">
                <a:latin typeface="Calibri" panose="020F0502020204030204" pitchFamily="34" charset="0"/>
                <a:ea typeface="PMingLiU" panose="020F0502020204030204" pitchFamily="34" charset="0"/>
                <a:cs typeface="Times New Roman" panose="02020603050405020304" pitchFamily="18" charset="0"/>
              </a:rPr>
              <a:t>招聘</a:t>
            </a:r>
            <a:r>
              <a:rPr lang="zh-TW" sz="1100" dirty="0">
                <a:latin typeface="Calibri" panose="020F0502020204030204" pitchFamily="34" charset="0"/>
                <a:ea typeface="PMingLiU" panose="020F0502020204030204" pitchFamily="34" charset="0"/>
                <a:cs typeface="Times New Roman" panose="02020603050405020304" pitchFamily="18" charset="0"/>
              </a:rPr>
              <a:t> – 我们将为会员提供招募工具并改善会员结构。</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zh-TW" sz="1100" b="1" dirty="0">
                <a:latin typeface="Calibri" panose="020F0502020204030204" pitchFamily="34" charset="0"/>
                <a:ea typeface="PMingLiU" panose="020F0502020204030204" pitchFamily="34" charset="0"/>
                <a:cs typeface="Times New Roman" panose="02020603050405020304" pitchFamily="18" charset="0"/>
              </a:rPr>
              <a:t>会员体验 </a:t>
            </a:r>
            <a:r>
              <a:rPr lang="zh-TW" sz="1100" dirty="0">
                <a:latin typeface="Calibri" panose="020F0502020204030204" pitchFamily="34" charset="0"/>
                <a:ea typeface="PMingLiU" panose="020F0502020204030204" pitchFamily="34" charset="0"/>
                <a:cs typeface="Times New Roman" panose="02020603050405020304" pitchFamily="18" charset="0"/>
              </a:rPr>
              <a:t>– 我们将通过扩大技能发展和培训机会来提高青少狮会员的价值。</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zh-TW" sz="1100" b="1" dirty="0">
                <a:latin typeface="Calibri" panose="020F0502020204030204" pitchFamily="34" charset="0"/>
                <a:ea typeface="PMingLiU" panose="020F0502020204030204" pitchFamily="34" charset="0"/>
                <a:cs typeface="Times New Roman" panose="02020603050405020304" pitchFamily="18" charset="0"/>
              </a:rPr>
              <a:t>过渡为狮友 </a:t>
            </a:r>
            <a:r>
              <a:rPr lang="zh-TW" sz="1100" dirty="0">
                <a:latin typeface="Calibri" panose="020F0502020204030204" pitchFamily="34" charset="0"/>
                <a:ea typeface="PMingLiU" panose="020F0502020204030204" pitchFamily="34" charset="0"/>
                <a:cs typeface="Times New Roman" panose="02020603050405020304" pitchFamily="18" charset="0"/>
              </a:rPr>
              <a:t>– 我们将通过提供资源来支持过渡为狮友，为青少狮提供正向的体验和清楚的会员途径。 </a:t>
            </a:r>
          </a:p>
          <a:p>
            <a:pPr marL="171450" marR="0" indent="-171450">
              <a:lnSpc>
                <a:spcPct val="107000"/>
              </a:lnSpc>
              <a:spcBef>
                <a:spcPts val="0"/>
              </a:spcBef>
              <a:spcAft>
                <a:spcPts val="0"/>
              </a:spcAft>
              <a:buFont typeface="Arial" panose="020B0604020202020204" pitchFamily="34" charset="0"/>
              <a:buChar char="•"/>
            </a:pPr>
            <a:endParaRPr lang="en-US" sz="1100" b="1"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lnSpc>
                <a:spcPct val="107000"/>
              </a:lnSpc>
              <a:spcBef>
                <a:spcPts val="0"/>
              </a:spcBef>
              <a:spcAft>
                <a:spcPts val="0"/>
              </a:spcAft>
              <a:buFont typeface="Arial" panose="020B0604020202020204" pitchFamily="34" charset="0"/>
              <a:buChar char="•"/>
            </a:pPr>
            <a:r>
              <a:rPr lang="zh-TW" sz="1100" b="1" dirty="0">
                <a:latin typeface="Calibri" panose="020F0502020204030204" pitchFamily="34" charset="0"/>
                <a:ea typeface="PMingLiU" panose="020F0502020204030204" pitchFamily="34" charset="0"/>
                <a:cs typeface="Times New Roman" panose="02020603050405020304" pitchFamily="18" charset="0"/>
              </a:rPr>
              <a:t>联系LCIF </a:t>
            </a:r>
            <a:r>
              <a:rPr lang="zh-TW" sz="1100" dirty="0">
                <a:latin typeface="Calibri" panose="020F0502020204030204" pitchFamily="34" charset="0"/>
                <a:ea typeface="PMingLiU" panose="020F0502020204030204" pitchFamily="34" charset="0"/>
                <a:cs typeface="Times New Roman" panose="02020603050405020304" pitchFamily="18" charset="0"/>
              </a:rPr>
              <a:t>– 我们将加强青少狮和我们基金会之间的联系。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20</a:t>
            </a:fld>
            <a:endParaRPr lang="en-US" dirty="0"/>
          </a:p>
        </p:txBody>
      </p:sp>
    </p:spTree>
    <p:extLst>
      <p:ext uri="{BB962C8B-B14F-4D97-AF65-F5344CB8AC3E}">
        <p14:creationId xmlns:p14="http://schemas.microsoft.com/office/powerpoint/2010/main" val="646778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有许多很棒的方式能让您与青少狮合作。</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因此，考虑成立青少狮会，一起规划方案并邀请青少狮加入贵分会。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您可以在我们的青少狮网页上找到更多信息和资源。</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21</a:t>
            </a:fld>
            <a:endParaRPr lang="en-US" dirty="0"/>
          </a:p>
        </p:txBody>
      </p:sp>
    </p:spTree>
    <p:extLst>
      <p:ext uri="{BB962C8B-B14F-4D97-AF65-F5344CB8AC3E}">
        <p14:creationId xmlns:p14="http://schemas.microsoft.com/office/powerpoint/2010/main" val="1794241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460375" y="4114799"/>
            <a:ext cx="6396038" cy="5095027"/>
          </a:xfrm>
        </p:spPr>
        <p:txBody>
          <a:bodyPr/>
          <a:lstStyle/>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在这两个计划中，我们都在努力完成有益于我们会员、分会和社区的关键事项。</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我们希望每个人都有良好的会员体验。</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我们想要成长，如此我们便能增加我们的服务影响力并做得更好。</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我们希望会员能利用国际狮子会提供的大量资源和机会。</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zh-TW" sz="1800" dirty="0">
                <a:latin typeface="Calibri" panose="020F0502020204030204" pitchFamily="34" charset="0"/>
                <a:ea typeface="PMingLiU" panose="020F0502020204030204" pitchFamily="34" charset="0"/>
                <a:cs typeface="Times New Roman" panose="02020603050405020304" pitchFamily="18" charset="0"/>
              </a:rPr>
              <a:t>我们希望找到新的方式让更多人参与我们的服务。</a:t>
            </a:r>
          </a:p>
          <a:p>
            <a:endParaRPr lang="en-US" b="0" dirty="0"/>
          </a:p>
        </p:txBody>
      </p:sp>
      <p:sp>
        <p:nvSpPr>
          <p:cNvPr id="4" name="Slide Number Placeholder 3"/>
          <p:cNvSpPr>
            <a:spLocks noGrp="1"/>
          </p:cNvSpPr>
          <p:nvPr>
            <p:ph type="sldNum" sz="quarter" idx="5"/>
          </p:nvPr>
        </p:nvSpPr>
        <p:spPr/>
        <p:txBody>
          <a:bodyPr/>
          <a:lstStyle/>
          <a:p>
            <a:fld id="{2969122F-4C0D-4DB5-9DAD-9B5174DF74F1}" type="slidenum">
              <a:rPr lang="en-US" smtClean="0"/>
              <a:pPr/>
              <a:t>22</a:t>
            </a:fld>
            <a:endParaRPr lang="en-US" dirty="0"/>
          </a:p>
        </p:txBody>
      </p:sp>
      <p:sp>
        <p:nvSpPr>
          <p:cNvPr id="7" name="Slide Image Placeholder 6">
            <a:extLst>
              <a:ext uri="{FF2B5EF4-FFF2-40B4-BE49-F238E27FC236}">
                <a16:creationId xmlns:a16="http://schemas.microsoft.com/office/drawing/2014/main" id="{EF688773-0C5F-460B-86BA-E4C1236A4255}"/>
              </a:ext>
            </a:extLst>
          </p:cNvPr>
          <p:cNvSpPr>
            <a:spLocks noGrp="1" noRot="1" noChangeAspect="1"/>
          </p:cNvSpPr>
          <p:nvPr>
            <p:ph type="sldImg"/>
          </p:nvPr>
        </p:nvSpPr>
        <p:spPr/>
      </p:sp>
    </p:spTree>
    <p:extLst>
      <p:ext uri="{BB962C8B-B14F-4D97-AF65-F5344CB8AC3E}">
        <p14:creationId xmlns:p14="http://schemas.microsoft.com/office/powerpoint/2010/main" val="7470822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您可以访问我们的策略计划网页了解更多信息，或下载此报告和谈话要点。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您也可以将问题发送到我们的策略计划信箱。 </a:t>
            </a:r>
          </a:p>
          <a:p>
            <a:pPr marL="0" marR="0" lvl="0" indent="0">
              <a:lnSpc>
                <a:spcPct val="107000"/>
              </a:lnSpc>
              <a:spcBef>
                <a:spcPts val="0"/>
              </a:spcBef>
              <a:spcAft>
                <a:spcPts val="800"/>
              </a:spcAft>
              <a:buFont typeface="Arial" panose="020B0604020202020204" pitchFamily="34" charset="0"/>
              <a:buNone/>
              <a:tabLst>
                <a:tab pos="457200" algn="l"/>
              </a:tabLst>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23</a:t>
            </a:fld>
            <a:endParaRPr lang="en-US" dirty="0"/>
          </a:p>
        </p:txBody>
      </p:sp>
    </p:spTree>
    <p:extLst>
      <p:ext uri="{BB962C8B-B14F-4D97-AF65-F5344CB8AC3E}">
        <p14:creationId xmlns:p14="http://schemas.microsoft.com/office/powerpoint/2010/main" val="1121010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8163" y="757238"/>
            <a:ext cx="5997575" cy="3373437"/>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我们关注未来的理由很简单—世界需要我们。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为未来制定全球策略和计划是确保我们时刻准备好为社区和全球服务的唯一方式。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35233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zh-TW" sz="1300" dirty="0"/>
              <a:t>感谢您和我一起了解国际狮子会的策略计划以及我们未来的愿景。</a:t>
            </a:r>
          </a:p>
          <a:p>
            <a:pPr marL="181240" indent="-181240">
              <a:buFont typeface="Arial" panose="020B0604020202020204" pitchFamily="34" charset="0"/>
              <a:buChar char="•"/>
            </a:pPr>
            <a:endParaRPr lang="en-US" sz="1300" dirty="0"/>
          </a:p>
          <a:p>
            <a:pPr marL="181240" indent="-181240">
              <a:buFont typeface="Arial" panose="020B0604020202020204" pitchFamily="34" charset="0"/>
              <a:buChar char="•"/>
            </a:pPr>
            <a:r>
              <a:rPr lang="zh-TW" sz="1200" dirty="0"/>
              <a:t>谢谢大家！</a:t>
            </a:r>
          </a:p>
          <a:p>
            <a:pPr marL="181240" indent="-181240">
              <a:buFont typeface="Arial" panose="020B0604020202020204" pitchFamily="34" charset="0"/>
              <a:buChar char="•"/>
            </a:pPr>
            <a:endParaRPr lang="en-US" sz="1300" dirty="0"/>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113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706438"/>
            <a:ext cx="5759450" cy="3240087"/>
          </a:xfrm>
        </p:spPr>
      </p:sp>
      <p:sp>
        <p:nvSpPr>
          <p:cNvPr id="3" name="Notes Placeholder 2"/>
          <p:cNvSpPr>
            <a:spLocks noGrp="1"/>
          </p:cNvSpPr>
          <p:nvPr>
            <p:ph type="body" idx="1"/>
          </p:nvPr>
        </p:nvSpPr>
        <p:spPr>
          <a:xfrm>
            <a:off x="731520" y="3965714"/>
            <a:ext cx="5852160" cy="5364149"/>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2015年，我们推出了LCI前进。该策略计划于2017年推出，仅在我们的百年庆之前，帮助确保我们为第二个世纪的服务做好准备。</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LCI前进致力于狮子会的4个关键领域。</a:t>
            </a:r>
          </a:p>
          <a:p>
            <a:pPr marL="45720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 加强我们的会员发展</a:t>
            </a:r>
          </a:p>
          <a:p>
            <a:pPr marL="45720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 提高我们的服务影响力</a:t>
            </a:r>
          </a:p>
          <a:p>
            <a:pPr marL="45720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 提高我们地方和全球的知名度</a:t>
            </a:r>
          </a:p>
          <a:p>
            <a:pPr marL="45720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 追求分会、区和组织的杰出表现</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我们制定了每年服务2亿人的LCI前进目标。我们成功了。去年，狮子会服务了超过4.8亿人！</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我们已超越了LCI前进的目标。  </a:t>
            </a:r>
          </a:p>
          <a:p>
            <a:pPr marL="285750" indent="-285750">
              <a:buFont typeface="Arial" panose="020B0604020202020204" pitchFamily="34" charset="0"/>
              <a:buChar char="•"/>
            </a:pPr>
            <a:endParaRPr lang="en-US" sz="1300" dirty="0"/>
          </a:p>
        </p:txBody>
      </p:sp>
    </p:spTree>
    <p:extLst>
      <p:ext uri="{BB962C8B-B14F-4D97-AF65-F5344CB8AC3E}">
        <p14:creationId xmlns:p14="http://schemas.microsoft.com/office/powerpoint/2010/main" val="1839041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731520" y="4336553"/>
            <a:ext cx="5852160" cy="4042171"/>
          </a:xfrm>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通过LCI前进，我们发展了我们的全球志业。</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我们扩大了营销工作，推出了慈善为本的广告活动。</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我们成立了全球行动团队来支持我们的领导、会员发展和服务。</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我们成立了特殊兴趣分会，并为狮友和青少狮提供网上学习。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我们致力于让会员有更好的体验，并推出了新的数字工具和产品。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我们发起了LCIF的</a:t>
            </a:r>
            <a:r>
              <a:rPr lang="zh-TW" sz="1800" u="sng" dirty="0">
                <a:latin typeface="Calibri" panose="020F0502020204030204" pitchFamily="34" charset="0"/>
                <a:ea typeface="PMingLiU" panose="020F0502020204030204" pitchFamily="34" charset="0"/>
                <a:cs typeface="Times New Roman" panose="02020603050405020304" pitchFamily="18" charset="0"/>
              </a:rPr>
              <a:t>行动100</a:t>
            </a:r>
            <a:r>
              <a:rPr lang="zh-TW" sz="1800" dirty="0">
                <a:latin typeface="Calibri" panose="020F0502020204030204" pitchFamily="34" charset="0"/>
                <a:ea typeface="PMingLiU" panose="020F0502020204030204" pitchFamily="34" charset="0"/>
                <a:cs typeface="Times New Roman" panose="02020603050405020304" pitchFamily="18" charset="0"/>
              </a:rPr>
              <a:t>，共同一起超过了3亿美元的目标，募集了超过3.24亿美元的资金，而这都要感谢您和世界各地的狮友。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这惊人的进展为狮子会国际策略计划奠下了基础。 </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a:xfrm>
            <a:off x="3657600" y="8691086"/>
            <a:ext cx="3169920" cy="481727"/>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dirty="0">
              <a:ln>
                <a:noFill/>
              </a:ln>
              <a:solidFill>
                <a:prstClr val="black"/>
              </a:solidFill>
              <a:effectLst/>
              <a:uLnTx/>
              <a:uFillTx/>
              <a:latin typeface="Calibri" panose="020F0502020204030204"/>
              <a:ea typeface="ヒラギノ角ゴ Pro W3" pitchFamily="125" charset="-128"/>
              <a:cs typeface="+mn-cs"/>
            </a:endParaRPr>
          </a:p>
        </p:txBody>
      </p:sp>
      <p:sp>
        <p:nvSpPr>
          <p:cNvPr id="5" name="Slide Image Placeholder 4"/>
          <p:cNvSpPr>
            <a:spLocks noGrp="1" noRot="1" noChangeAspect="1"/>
          </p:cNvSpPr>
          <p:nvPr>
            <p:ph type="sldImg"/>
          </p:nvPr>
        </p:nvSpPr>
        <p:spPr>
          <a:xfrm>
            <a:off x="777875" y="809625"/>
            <a:ext cx="5759450" cy="3240088"/>
          </a:xfrm>
        </p:spPr>
      </p:sp>
    </p:spTree>
    <p:extLst>
      <p:ext uri="{BB962C8B-B14F-4D97-AF65-F5344CB8AC3E}">
        <p14:creationId xmlns:p14="http://schemas.microsoft.com/office/powerpoint/2010/main" val="5650108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国际狮子会策略计划的重点是我们未来的发展和繁荣。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这包括国际狮子会和狮子会国际基金会 ─ 我们是一体。这包括每一位狮友及每一个分会。</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全球服务的使命让我们团结在一起。</a:t>
            </a:r>
          </a:p>
          <a:p>
            <a:endParaRPr lang="en-US" dirty="0"/>
          </a:p>
        </p:txBody>
      </p:sp>
      <p:sp>
        <p:nvSpPr>
          <p:cNvPr id="4" name="Slide Number Placeholder 3"/>
          <p:cNvSpPr>
            <a:spLocks noGrp="1"/>
          </p:cNvSpPr>
          <p:nvPr>
            <p:ph type="sldNum" sz="quarter" idx="10"/>
          </p:nvPr>
        </p:nvSpPr>
        <p:spPr>
          <a:xfrm>
            <a:off x="3458189" y="8691313"/>
            <a:ext cx="3169920" cy="481726"/>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CC4AFA-0550-4425-823D-C3155B6A49A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461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809625"/>
            <a:ext cx="5759450" cy="3240088"/>
          </a:xfrm>
        </p:spPr>
      </p:sp>
      <p:sp>
        <p:nvSpPr>
          <p:cNvPr id="3" name="Notes Placeholder 2"/>
          <p:cNvSpPr>
            <a:spLocks noGrp="1"/>
          </p:cNvSpPr>
          <p:nvPr>
            <p:ph type="body" idx="1"/>
          </p:nvPr>
        </p:nvSpPr>
        <p:spPr/>
        <p:txBody>
          <a:bodyPr>
            <a:norm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我们的愿景是成为社区和人道服务的全球领导人。</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这是个富有野心的目标。而我们有全球最优秀的义工，还有支持他们的计划。</a:t>
            </a:r>
          </a:p>
          <a:p>
            <a:pPr marL="285750" indent="-285750">
              <a:buFont typeface="Arial" panose="020B0604020202020204" pitchFamily="34" charset="0"/>
              <a:buChar char="•"/>
            </a:pPr>
            <a:endParaRPr lang="en-US" sz="13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EDA020-F842-4D4C-B941-0FFEFC5A16BC}"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ヒラギノ角ゴ Pro W3" pitchFamily="125"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dirty="0">
              <a:ln>
                <a:noFill/>
              </a:ln>
              <a:solidFill>
                <a:prstClr val="black"/>
              </a:solidFill>
              <a:effectLst/>
              <a:uLnTx/>
              <a:uFillTx/>
              <a:latin typeface="Calibri" panose="020F0502020204030204"/>
              <a:ea typeface="ヒラギノ角ゴ Pro W3" pitchFamily="125" charset="-128"/>
              <a:cs typeface="+mn-cs"/>
            </a:endParaRPr>
          </a:p>
        </p:txBody>
      </p:sp>
    </p:spTree>
    <p:extLst>
      <p:ext uri="{BB962C8B-B14F-4D97-AF65-F5344CB8AC3E}">
        <p14:creationId xmlns:p14="http://schemas.microsoft.com/office/powerpoint/2010/main" val="4253730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狮子会国际策略计划将随着时间的推移而实施。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我们第一年注重于制定计划，并进行一些关键的初始策略。</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我们现在是第二年，并继续进行且执行此计划。</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稍后，我们将讨论我们在第一年达成的一些成就，以及我们今年的重点。 </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zh-TW" sz="1800" dirty="0">
                <a:latin typeface="Calibri" panose="020F0502020204030204" pitchFamily="34" charset="0"/>
                <a:ea typeface="PMingLiU" panose="020F0502020204030204" pitchFamily="34" charset="0"/>
                <a:cs typeface="Times New Roman" panose="02020603050405020304" pitchFamily="18" charset="0"/>
              </a:rPr>
              <a:t>首先，请了解我们的全球策略和方法。</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2969122F-4C0D-4DB5-9DAD-9B5174DF74F1}" type="slidenum">
              <a:rPr lang="en-US" smtClean="0"/>
              <a:t>7</a:t>
            </a:fld>
            <a:endParaRPr lang="en-US" dirty="0"/>
          </a:p>
        </p:txBody>
      </p:sp>
    </p:spTree>
    <p:extLst>
      <p:ext uri="{BB962C8B-B14F-4D97-AF65-F5344CB8AC3E}">
        <p14:creationId xmlns:p14="http://schemas.microsoft.com/office/powerpoint/2010/main" val="1115504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457200"/>
            <a:ext cx="6397625" cy="3598863"/>
          </a:xfrm>
        </p:spPr>
      </p:sp>
      <p:sp>
        <p:nvSpPr>
          <p:cNvPr id="3" name="Notes Placeholder 2"/>
          <p:cNvSpPr>
            <a:spLocks noGrp="1"/>
          </p:cNvSpPr>
          <p:nvPr>
            <p:ph type="body" idx="1"/>
          </p:nvPr>
        </p:nvSpPr>
        <p:spPr/>
        <p:txBody>
          <a:bodyPr>
            <a:normAutofit/>
          </a:bodyPr>
          <a:lstStyle/>
          <a:p>
            <a:pPr marL="0" marR="0">
              <a:lnSpc>
                <a:spcPct val="107000"/>
              </a:lnSpc>
              <a:spcBef>
                <a:spcPts val="0"/>
              </a:spcBef>
              <a:spcAft>
                <a:spcPts val="0"/>
              </a:spcAft>
            </a:pPr>
            <a:r>
              <a:rPr lang="zh-TW" sz="1800" dirty="0">
                <a:latin typeface="Calibri" panose="020F0502020204030204" pitchFamily="34" charset="0"/>
                <a:ea typeface="PMingLiU" panose="020F0502020204030204" pitchFamily="34" charset="0"/>
                <a:cs typeface="Times New Roman" panose="02020603050405020304" pitchFamily="18" charset="0"/>
              </a:rPr>
              <a:t>我们在制定策略计划时考虑了三个目标。 </a:t>
            </a:r>
          </a:p>
          <a:p>
            <a:pPr marL="0" marR="0">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zh-TW" sz="1800" b="1" dirty="0">
                <a:latin typeface="Calibri" panose="020F0502020204030204" pitchFamily="34" charset="0"/>
                <a:ea typeface="PMingLiU" panose="020F0502020204030204" pitchFamily="34" charset="0"/>
                <a:cs typeface="Times New Roman" panose="02020603050405020304" pitchFamily="18" charset="0"/>
              </a:rPr>
              <a:t>加强国际狮子会和基金会</a:t>
            </a:r>
          </a:p>
          <a:p>
            <a:pPr marL="0" marR="0" indent="0">
              <a:lnSpc>
                <a:spcPct val="107000"/>
              </a:lnSpc>
              <a:spcBef>
                <a:spcPts val="0"/>
              </a:spcBef>
              <a:spcAft>
                <a:spcPts val="0"/>
              </a:spcAft>
              <a:buNone/>
            </a:pPr>
            <a:r>
              <a:rPr lang="zh-TW" sz="1800" dirty="0">
                <a:latin typeface="Calibri" panose="020F0502020204030204" pitchFamily="34" charset="0"/>
                <a:ea typeface="PMingLiU" panose="020F0502020204030204" pitchFamily="34" charset="0"/>
                <a:cs typeface="Times New Roman" panose="02020603050405020304" pitchFamily="18" charset="0"/>
              </a:rPr>
              <a:t>我们希望增加我们的影响力，为会员和分会提供更好的支持。</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zh-TW" sz="1800" b="1" dirty="0">
                <a:latin typeface="Calibri" panose="020F0502020204030204" pitchFamily="34" charset="0"/>
                <a:ea typeface="PMingLiU" panose="020F0502020204030204" pitchFamily="34" charset="0"/>
                <a:cs typeface="Times New Roman" panose="02020603050405020304" pitchFamily="18" charset="0"/>
              </a:rPr>
              <a:t>建立新的成长模式</a:t>
            </a:r>
          </a:p>
          <a:p>
            <a:pPr marL="0" marR="0" indent="0">
              <a:lnSpc>
                <a:spcPct val="107000"/>
              </a:lnSpc>
              <a:spcBef>
                <a:spcPts val="0"/>
              </a:spcBef>
              <a:spcAft>
                <a:spcPts val="0"/>
              </a:spcAft>
              <a:buNone/>
            </a:pPr>
            <a:r>
              <a:rPr lang="zh-TW" sz="1800" dirty="0">
                <a:latin typeface="Calibri" panose="020F0502020204030204" pitchFamily="34" charset="0"/>
                <a:ea typeface="PMingLiU" panose="020F0502020204030204" pitchFamily="34" charset="0"/>
                <a:cs typeface="Times New Roman" panose="02020603050405020304" pitchFamily="18" charset="0"/>
              </a:rPr>
              <a:t>分会模式一直是，也将永远是我们组织的核心。但我们可以通过为对新服务方式有兴趣的人创造机会，并通过发展新的伙伴关系来扩大这一项传统。 </a:t>
            </a:r>
          </a:p>
          <a:p>
            <a:pPr marL="0" marR="0" indent="0">
              <a:lnSpc>
                <a:spcPct val="107000"/>
              </a:lnSpc>
              <a:spcBef>
                <a:spcPts val="0"/>
              </a:spcBef>
              <a:spcAft>
                <a:spcPts val="0"/>
              </a:spcAft>
              <a:buNone/>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zh-TW" sz="1800" b="1" dirty="0">
                <a:latin typeface="Calibri" panose="020F0502020204030204" pitchFamily="34" charset="0"/>
                <a:ea typeface="PMingLiU" panose="020F0502020204030204" pitchFamily="34" charset="0"/>
                <a:cs typeface="Times New Roman" panose="02020603050405020304" pitchFamily="18" charset="0"/>
              </a:rPr>
              <a:t>将目标、治理和组织支持协调一致</a:t>
            </a:r>
          </a:p>
          <a:p>
            <a:pPr marL="0" marR="0" indent="0">
              <a:lnSpc>
                <a:spcPct val="107000"/>
              </a:lnSpc>
              <a:spcBef>
                <a:spcPts val="0"/>
              </a:spcBef>
              <a:spcAft>
                <a:spcPts val="0"/>
              </a:spcAft>
              <a:buNone/>
            </a:pPr>
            <a:r>
              <a:rPr lang="zh-TW" sz="1800" dirty="0">
                <a:latin typeface="Calibri" panose="020F0502020204030204" pitchFamily="34" charset="0"/>
                <a:ea typeface="PMingLiU" panose="020F0502020204030204" pitchFamily="34" charset="0"/>
                <a:cs typeface="Times New Roman" panose="02020603050405020304" pitchFamily="18" charset="0"/>
              </a:rPr>
              <a:t>通过更好的一致性、结构和流程，我们更能支持我们的目标和目的。</a:t>
            </a:r>
          </a:p>
          <a:p>
            <a:endParaRPr lang="en-US" kern="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678557-5227-8B4D-822D-3FD1058372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651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zh-TW" dirty="0"/>
              <a:t>已为达成各个目标而制定了特定的倡议。</a:t>
            </a:r>
            <a:r>
              <a:rPr lang="zh-TW" baseline="0" dirty="0"/>
              <a:t> </a:t>
            </a:r>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r>
              <a:rPr lang="zh-TW" baseline="0" dirty="0"/>
              <a:t>我们的策略计划图有助于强调我们致力于实现的目标。 </a:t>
            </a:r>
          </a:p>
          <a:p>
            <a:endParaRPr lang="en-US" baseline="0" dirty="0"/>
          </a:p>
          <a:p>
            <a:pPr lvl="1"/>
            <a:r>
              <a:rPr lang="zh-TW" baseline="0" dirty="0"/>
              <a:t> - </a:t>
            </a:r>
            <a:r>
              <a:rPr lang="zh-TW" b="1" baseline="0" dirty="0"/>
              <a:t>加强</a:t>
            </a:r>
          </a:p>
          <a:p>
            <a:pPr lvl="1"/>
            <a:endParaRPr lang="en-US" b="1" baseline="0" dirty="0"/>
          </a:p>
          <a:p>
            <a:pPr lvl="1"/>
            <a:r>
              <a:rPr lang="zh-TW" b="1" baseline="0" dirty="0"/>
              <a:t> - 建立</a:t>
            </a:r>
          </a:p>
          <a:p>
            <a:pPr lvl="1"/>
            <a:endParaRPr lang="en-US" baseline="0" dirty="0"/>
          </a:p>
          <a:p>
            <a:pPr lvl="1"/>
            <a:r>
              <a:rPr lang="zh-TW" baseline="0" dirty="0"/>
              <a:t> - </a:t>
            </a:r>
            <a:r>
              <a:rPr lang="zh-TW" b="1" baseline="0" dirty="0"/>
              <a:t>整合</a:t>
            </a:r>
          </a:p>
          <a:p>
            <a:pPr lvl="1"/>
            <a:endParaRPr lang="en-US" b="1" baseline="0" dirty="0"/>
          </a:p>
          <a:p>
            <a:pPr lvl="1"/>
            <a:r>
              <a:rPr lang="zh-TW" b="0" baseline="0" dirty="0"/>
              <a:t> - </a:t>
            </a:r>
            <a:r>
              <a:rPr lang="zh-TW" b="1" baseline="0" dirty="0"/>
              <a:t>加强、建立、整合 </a:t>
            </a:r>
            <a:r>
              <a:rPr lang="zh-TW" baseline="0" dirty="0"/>
              <a:t> </a:t>
            </a:r>
          </a:p>
          <a:p>
            <a:endParaRPr lang="en-US" baseline="0" dirty="0"/>
          </a:p>
          <a:p>
            <a:pPr marL="285750" indent="-285750">
              <a:buFont typeface="Arial" panose="020B0604020202020204" pitchFamily="34" charset="0"/>
              <a:buChar char="•"/>
            </a:pPr>
            <a:r>
              <a:rPr lang="zh-TW" baseline="0" dirty="0"/>
              <a:t>让我们来看看各重点领域，看看为什么其对狮子会和我们的服务使命很重要。 </a:t>
            </a:r>
          </a:p>
        </p:txBody>
      </p:sp>
      <p:sp>
        <p:nvSpPr>
          <p:cNvPr id="4" name="Slide Number Placeholder 3"/>
          <p:cNvSpPr>
            <a:spLocks noGrp="1"/>
          </p:cNvSpPr>
          <p:nvPr>
            <p:ph type="sldNum" sz="quarter" idx="10"/>
          </p:nvPr>
        </p:nvSpPr>
        <p:spPr/>
        <p:txBody>
          <a:bodyPr/>
          <a:lstStyle/>
          <a:p>
            <a:fld id="{2969122F-4C0D-4DB5-9DAD-9B5174DF74F1}" type="slidenum">
              <a:rPr lang="en-US" smtClean="0"/>
              <a:t>9</a:t>
            </a:fld>
            <a:endParaRPr lang="en-US" dirty="0"/>
          </a:p>
        </p:txBody>
      </p:sp>
    </p:spTree>
    <p:extLst>
      <p:ext uri="{BB962C8B-B14F-4D97-AF65-F5344CB8AC3E}">
        <p14:creationId xmlns:p14="http://schemas.microsoft.com/office/powerpoint/2010/main" val="39497621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16.png"/><Relationship Id="rId4" Type="http://schemas.openxmlformats.org/officeDocument/2006/relationships/image" Target="../media/image1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0" y="1143000"/>
            <a:ext cx="12192000" cy="777081"/>
          </a:xfrm>
          <a:prstGeom prst="rect">
            <a:avLst/>
          </a:prstGeom>
        </p:spPr>
        <p:txBody>
          <a:bodyPr/>
          <a:lstStyle>
            <a:lvl1pPr>
              <a:lnSpc>
                <a:spcPct val="110000"/>
              </a:lnSpc>
              <a:spcBef>
                <a:spcPts val="1200"/>
              </a:spcBef>
              <a:spcAft>
                <a:spcPts val="1200"/>
              </a:spcAft>
              <a:defRPr lang="en-US" sz="44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6" name="Emblem - White" descr="lionlogo_white.ep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90800" y="2587641"/>
            <a:ext cx="2580992" cy="2517759"/>
          </a:xfrm>
          <a:prstGeom prst="rect">
            <a:avLst/>
          </a:prstGeom>
        </p:spPr>
      </p:pic>
      <p:sp>
        <p:nvSpPr>
          <p:cNvPr id="10" name="Text Placeholder 9"/>
          <p:cNvSpPr>
            <a:spLocks noGrp="1"/>
          </p:cNvSpPr>
          <p:nvPr>
            <p:ph type="body" sz="quarter" idx="10" hasCustomPrompt="1"/>
          </p:nvPr>
        </p:nvSpPr>
        <p:spPr>
          <a:xfrm>
            <a:off x="0" y="5362928"/>
            <a:ext cx="12192000" cy="685800"/>
          </a:xfrm>
          <a:prstGeom prst="rect">
            <a:avLst/>
          </a:prstGeom>
        </p:spPr>
        <p:txBody>
          <a:bodyPr/>
          <a:lstStyle>
            <a:lvl1pPr marL="0" indent="0" algn="ctr">
              <a:spcBef>
                <a:spcPts val="1200"/>
              </a:spcBef>
              <a:spcAft>
                <a:spcPts val="1200"/>
              </a:spcAft>
              <a:buNone/>
              <a:defRPr sz="4400">
                <a:solidFill>
                  <a:schemeClr val="accent2"/>
                </a:solidFill>
                <a:latin typeface="Helvetica" panose="020B0604020202020204" pitchFamily="34" charset="0"/>
                <a:cs typeface="Helvetica" panose="020B0604020202020204" pitchFamily="34" charset="0"/>
              </a:defRPr>
            </a:lvl1pPr>
          </a:lstStyle>
          <a:p>
            <a:pPr lvl="0"/>
            <a:r>
              <a:rPr lang="en-US" dirty="0"/>
              <a:t>Subtitle</a:t>
            </a:r>
          </a:p>
        </p:txBody>
      </p:sp>
      <p:pic>
        <p:nvPicPr>
          <p:cNvPr id="7" name="Picture 6">
            <a:extLst>
              <a:ext uri="{FF2B5EF4-FFF2-40B4-BE49-F238E27FC236}">
                <a16:creationId xmlns:a16="http://schemas.microsoft.com/office/drawing/2014/main" id="{452A85CD-EF90-E24C-ACB9-CEC7C2079ACC}"/>
              </a:ext>
            </a:extLst>
          </p:cNvPr>
          <p:cNvPicPr>
            <a:picLocks noChangeAspect="1"/>
          </p:cNvPicPr>
          <p:nvPr userDrawn="1"/>
        </p:nvPicPr>
        <p:blipFill rotWithShape="1">
          <a:blip r:embed="rId3"/>
          <a:srcRect l="7192" t="4927" r="6507" b="15964"/>
          <a:stretch/>
        </p:blipFill>
        <p:spPr>
          <a:xfrm>
            <a:off x="7086601" y="2643416"/>
            <a:ext cx="2576946" cy="2362200"/>
          </a:xfrm>
          <a:prstGeom prst="rect">
            <a:avLst/>
          </a:prstGeom>
        </p:spPr>
      </p:pic>
    </p:spTree>
    <p:extLst>
      <p:ext uri="{BB962C8B-B14F-4D97-AF65-F5344CB8AC3E}">
        <p14:creationId xmlns:p14="http://schemas.microsoft.com/office/powerpoint/2010/main" val="307460527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p:cNvSpPr>
            <a:spLocks noGrp="1"/>
          </p:cNvSpPr>
          <p:nvPr>
            <p:ph type="title"/>
          </p:nvPr>
        </p:nvSpPr>
        <p:spPr>
          <a:xfrm>
            <a:off x="1732280" y="2209800"/>
            <a:ext cx="8662604" cy="2247692"/>
          </a:xfrm>
          <a:prstGeom prst="rect">
            <a:avLst/>
          </a:prstGeom>
        </p:spPr>
        <p:txBody>
          <a:bodyPr anchor="ctr"/>
          <a:lstStyle>
            <a:lvl1pPr>
              <a:lnSpc>
                <a:spcPct val="150000"/>
              </a:lnSpc>
              <a:defRPr sz="32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5" name="Quote">
            <a:extLst>
              <a:ext uri="{FF2B5EF4-FFF2-40B4-BE49-F238E27FC236}">
                <a16:creationId xmlns:a16="http://schemas.microsoft.com/office/drawing/2014/main" id="{F103AB68-8EEE-284C-923A-25A076478FD8}"/>
              </a:ext>
            </a:extLst>
          </p:cNvPr>
          <p:cNvSpPr/>
          <p:nvPr userDrawn="1"/>
        </p:nvSpPr>
        <p:spPr>
          <a:xfrm>
            <a:off x="522278" y="1219200"/>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
        <p:nvSpPr>
          <p:cNvPr id="6" name="Quote">
            <a:extLst>
              <a:ext uri="{FF2B5EF4-FFF2-40B4-BE49-F238E27FC236}">
                <a16:creationId xmlns:a16="http://schemas.microsoft.com/office/drawing/2014/main" id="{5D2E1FD0-C95D-774F-9F8D-261706A96592}"/>
              </a:ext>
            </a:extLst>
          </p:cNvPr>
          <p:cNvSpPr/>
          <p:nvPr userDrawn="1"/>
        </p:nvSpPr>
        <p:spPr>
          <a:xfrm>
            <a:off x="10144881" y="3566695"/>
            <a:ext cx="1513719" cy="2834105"/>
          </a:xfrm>
          <a:prstGeom prst="rect">
            <a:avLst/>
          </a:prstGeom>
        </p:spPr>
        <p:txBody>
          <a:bodyPr wrap="square" lIns="63496" tIns="31748" rIns="63496" bIns="31748">
            <a:spAutoFit/>
          </a:bodyPr>
          <a:lstStyle/>
          <a:p>
            <a:pPr algn="ctr"/>
            <a:r>
              <a:rPr lang="en-US" sz="18000" b="1" dirty="0">
                <a:solidFill>
                  <a:srgbClr val="EBB700"/>
                </a:solidFill>
                <a:latin typeface="Open sans"/>
                <a:cs typeface="Open sans"/>
              </a:rPr>
              <a:t>”</a:t>
            </a:r>
          </a:p>
        </p:txBody>
      </p:sp>
    </p:spTree>
    <p:extLst>
      <p:ext uri="{BB962C8B-B14F-4D97-AF65-F5344CB8AC3E}">
        <p14:creationId xmlns:p14="http://schemas.microsoft.com/office/powerpoint/2010/main" val="149455151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990599"/>
            <a:ext cx="10515600" cy="609601"/>
          </a:xfrm>
          <a:prstGeom prst="rect">
            <a:avLst/>
          </a:prstGeom>
        </p:spPr>
        <p:txBody>
          <a:bodyPr anchor="ctr"/>
          <a:lstStyle>
            <a:lvl1pPr>
              <a:defRPr sz="4400">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676400"/>
            <a:ext cx="6362701" cy="7620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2133600"/>
            <a:ext cx="10668000" cy="3962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
              <a:defRPr sz="3200">
                <a:solidFill>
                  <a:schemeClr val="bg1">
                    <a:lumMod val="95000"/>
                  </a:schemeClr>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bg1">
                    <a:lumMod val="95000"/>
                  </a:schemeClr>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9361569"/>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tatement">
    <p:bg>
      <p:bgPr>
        <a:solidFill>
          <a:schemeClr val="accent1"/>
        </a:soli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1524000"/>
            <a:ext cx="12192000" cy="3810000"/>
          </a:xfrm>
          <a:prstGeom prst="rect">
            <a:avLst/>
          </a:prstGeom>
        </p:spPr>
        <p:txBody>
          <a:bodyPr anchor="ctr"/>
          <a:lstStyle>
            <a:lvl1pPr marL="0" indent="0" algn="ctr">
              <a:buNone/>
              <a:defRPr sz="4000">
                <a:solidFill>
                  <a:schemeClr val="bg2"/>
                </a:solidFill>
                <a:latin typeface="+mn-lt"/>
              </a:defRPr>
            </a:lvl1pPr>
          </a:lstStyle>
          <a:p>
            <a:pPr lvl="0"/>
            <a:r>
              <a:rPr lang="en-US" sz="4000" dirty="0">
                <a:latin typeface="+mn-lt"/>
              </a:rPr>
              <a:t>Text</a:t>
            </a:r>
            <a:endParaRPr lang="en-US" dirty="0"/>
          </a:p>
        </p:txBody>
      </p:sp>
      <p:pic>
        <p:nvPicPr>
          <p:cNvPr id="2" name="Picture 1">
            <a:extLst>
              <a:ext uri="{FF2B5EF4-FFF2-40B4-BE49-F238E27FC236}">
                <a16:creationId xmlns:a16="http://schemas.microsoft.com/office/drawing/2014/main" id="{57DD19E1-1279-7044-8EE0-DE47659FECB4}"/>
              </a:ext>
            </a:extLst>
          </p:cNvPr>
          <p:cNvPicPr>
            <a:picLocks noChangeAspect="1"/>
          </p:cNvPicPr>
          <p:nvPr userDrawn="1"/>
        </p:nvPicPr>
        <p:blipFill>
          <a:blip r:embed="rId2" cstate="screen">
            <a:alphaModFix amt="8000"/>
            <a:extLst>
              <a:ext uri="{28A0092B-C50C-407E-A947-70E740481C1C}">
                <a14:useLocalDpi xmlns:a14="http://schemas.microsoft.com/office/drawing/2010/main"/>
              </a:ext>
            </a:extLst>
          </a:blip>
          <a:stretch>
            <a:fillRect/>
          </a:stretch>
        </p:blipFill>
        <p:spPr>
          <a:xfrm>
            <a:off x="2810170" y="352045"/>
            <a:ext cx="6705599" cy="6353555"/>
          </a:xfrm>
          <a:prstGeom prst="rect">
            <a:avLst/>
          </a:prstGeom>
          <a:noFill/>
        </p:spPr>
      </p:pic>
    </p:spTree>
    <p:extLst>
      <p:ext uri="{BB962C8B-B14F-4D97-AF65-F5344CB8AC3E}">
        <p14:creationId xmlns:p14="http://schemas.microsoft.com/office/powerpoint/2010/main" val="288104395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00967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2981496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32235" y="777240"/>
            <a:ext cx="5716765" cy="5476318"/>
          </a:xfrm>
          <a:prstGeom prst="rect">
            <a:avLst/>
          </a:prstGeom>
        </p:spPr>
      </p:pic>
    </p:spTree>
    <p:extLst>
      <p:ext uri="{BB962C8B-B14F-4D97-AF65-F5344CB8AC3E}">
        <p14:creationId xmlns:p14="http://schemas.microsoft.com/office/powerpoint/2010/main" val="299447640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35224783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83912603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291297558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80221841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bg2"/>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bg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221843" y="430719"/>
            <a:ext cx="993014" cy="940881"/>
          </a:xfrm>
          <a:prstGeom prst="rect">
            <a:avLst/>
          </a:prstGeom>
        </p:spPr>
      </p:pic>
    </p:spTree>
    <p:extLst>
      <p:ext uri="{BB962C8B-B14F-4D97-AF65-F5344CB8AC3E}">
        <p14:creationId xmlns:p14="http://schemas.microsoft.com/office/powerpoint/2010/main" val="371158152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1857785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10718333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104808633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386346607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220671029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385619926"/>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47257826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441471"/>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9640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MASTER SLIDE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0238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964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2141580830"/>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228600" y="4556919"/>
            <a:ext cx="11658599" cy="777081"/>
          </a:xfrm>
          <a:prstGeom prst="rect">
            <a:avLst/>
          </a:prstGeom>
        </p:spPr>
        <p:txBody>
          <a:bodyPr/>
          <a:lstStyle>
            <a:lvl1pPr>
              <a:lnSpc>
                <a:spcPct val="110000"/>
              </a:lnSpc>
              <a:spcBef>
                <a:spcPts val="1200"/>
              </a:spcBef>
              <a:spcAft>
                <a:spcPts val="1200"/>
              </a:spcAft>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pic>
        <p:nvPicPr>
          <p:cNvPr id="8" name="Picture 7">
            <a:extLst>
              <a:ext uri="{FF2B5EF4-FFF2-40B4-BE49-F238E27FC236}">
                <a16:creationId xmlns:a16="http://schemas.microsoft.com/office/drawing/2014/main" id="{79B528F7-FFCE-164D-B6B9-E5AA98D57386}"/>
              </a:ext>
            </a:extLst>
          </p:cNvPr>
          <p:cNvPicPr>
            <a:picLocks noChangeAspect="1"/>
          </p:cNvPicPr>
          <p:nvPr userDrawn="1"/>
        </p:nvPicPr>
        <p:blipFill>
          <a:blip r:embed="rId2"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92DA6FD9-0326-BB4A-94DB-C31C0BCB43AB}"/>
              </a:ext>
            </a:extLst>
          </p:cNvPr>
          <p:cNvPicPr>
            <a:picLocks noChangeAspect="1"/>
          </p:cNvPicPr>
          <p:nvPr userDrawn="1"/>
        </p:nvPicPr>
        <p:blipFill>
          <a:blip r:embed="rId3" cstate="screen">
            <a:alphaModFix amt="60000"/>
            <a:duotone>
              <a:prstClr val="black"/>
              <a:schemeClr val="accent6">
                <a:tint val="45000"/>
                <a:satMod val="400000"/>
              </a:schemeClr>
            </a:duotone>
            <a:extLst>
              <a:ext uri="{28A0092B-C50C-407E-A947-70E740481C1C}">
                <a14:useLocalDpi xmlns:a14="http://schemas.microsoft.com/office/drawing/2010/main"/>
              </a:ext>
            </a:extLst>
          </a:blip>
          <a:srcRect/>
          <a:stretch/>
        </p:blipFill>
        <p:spPr>
          <a:xfrm rot="10800000">
            <a:off x="-1" y="4572001"/>
            <a:ext cx="2286000" cy="2286000"/>
          </a:xfrm>
          <a:prstGeom prst="rect">
            <a:avLst/>
          </a:prstGeom>
        </p:spPr>
      </p:pic>
      <p:sp>
        <p:nvSpPr>
          <p:cNvPr id="10" name="Text Placeholder 9"/>
          <p:cNvSpPr>
            <a:spLocks noGrp="1"/>
          </p:cNvSpPr>
          <p:nvPr>
            <p:ph type="body" sz="quarter" idx="10" hasCustomPrompt="1"/>
          </p:nvPr>
        </p:nvSpPr>
        <p:spPr>
          <a:xfrm>
            <a:off x="228600" y="5410200"/>
            <a:ext cx="11658600" cy="685800"/>
          </a:xfrm>
          <a:prstGeom prst="rect">
            <a:avLst/>
          </a:prstGeom>
        </p:spPr>
        <p:txBody>
          <a:bodyPr/>
          <a:lstStyle>
            <a:lvl1pPr marL="0" indent="0" algn="ctr">
              <a:spcBef>
                <a:spcPts val="1200"/>
              </a:spcBef>
              <a:spcAft>
                <a:spcPts val="1200"/>
              </a:spcAft>
              <a:buNone/>
              <a:defRPr sz="3600">
                <a:solidFill>
                  <a:schemeClr val="tx1"/>
                </a:solidFill>
                <a:latin typeface="Helvetica" panose="020B0604020202020204" pitchFamily="34" charset="0"/>
                <a:cs typeface="Helvetica" panose="020B0604020202020204" pitchFamily="34" charset="0"/>
              </a:defRPr>
            </a:lvl1pPr>
          </a:lstStyle>
          <a:p>
            <a:pPr lvl="0"/>
            <a:r>
              <a:rPr lang="en-US" dirty="0"/>
              <a:t>Subtitle</a:t>
            </a:r>
          </a:p>
        </p:txBody>
      </p:sp>
      <p:pic>
        <p:nvPicPr>
          <p:cNvPr id="3" name="Picture 2"/>
          <p:cNvPicPr>
            <a:picLocks noChangeAspect="1"/>
          </p:cNvPicPr>
          <p:nvPr userDrawn="1"/>
        </p:nvPicPr>
        <p:blipFill>
          <a:blip r:embed="rId4" cstate="screen">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4113836" y="694866"/>
            <a:ext cx="3964328" cy="3750683"/>
          </a:xfrm>
          <a:prstGeom prst="rect">
            <a:avLst/>
          </a:prstGeom>
        </p:spPr>
      </p:pic>
    </p:spTree>
    <p:extLst>
      <p:ext uri="{BB962C8B-B14F-4D97-AF65-F5344CB8AC3E}">
        <p14:creationId xmlns:p14="http://schemas.microsoft.com/office/powerpoint/2010/main" val="328320231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2" y="1752599"/>
            <a:ext cx="457201" cy="137160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Heading</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0" indent="0">
              <a:lnSpc>
                <a:spcPct val="120000"/>
              </a:lnSpc>
              <a:spcBef>
                <a:spcPts val="1200"/>
              </a:spcBef>
              <a:spcAft>
                <a:spcPts val="600"/>
              </a:spcAft>
              <a:buClr>
                <a:schemeClr val="bg1">
                  <a:lumMod val="95000"/>
                </a:schemeClr>
              </a:buClr>
              <a:buNone/>
              <a:defRPr lang="en-US" sz="3200" dirty="0" smtClean="0">
                <a:solidFill>
                  <a:schemeClr val="tx1"/>
                </a:solidFill>
                <a:latin typeface="Helvetica" panose="020B0604020202020204" pitchFamily="34" charset="0"/>
                <a:ea typeface="ヒラギノ角ゴ Pro W3" charset="0"/>
                <a:cs typeface="Helvetica" panose="020B0604020202020204" pitchFamily="34" charset="0"/>
              </a:defRPr>
            </a:lvl1pPr>
            <a:lvl2pPr marL="974725" indent="-466725">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Optional Text</a:t>
            </a:r>
          </a:p>
          <a:p>
            <a:pPr lvl="1"/>
            <a:r>
              <a:rPr lang="en-US" dirty="0"/>
              <a:t>Bullet</a:t>
            </a:r>
          </a:p>
        </p:txBody>
      </p:sp>
      <p:pic>
        <p:nvPicPr>
          <p:cNvPr id="6" name="Picture 5">
            <a:extLst>
              <a:ext uri="{FF2B5EF4-FFF2-40B4-BE49-F238E27FC236}">
                <a16:creationId xmlns:a16="http://schemas.microsoft.com/office/drawing/2014/main" id="{79F94259-EFF5-FD4E-A3AD-56D260E348B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86103" y="202119"/>
            <a:ext cx="741107" cy="702199"/>
          </a:xfrm>
          <a:prstGeom prst="rect">
            <a:avLst/>
          </a:prstGeom>
        </p:spPr>
      </p:pic>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66360" y="777240"/>
            <a:ext cx="5716765" cy="5476318"/>
          </a:xfrm>
          <a:prstGeom prst="rect">
            <a:avLst/>
          </a:prstGeom>
        </p:spPr>
      </p:pic>
    </p:spTree>
    <p:extLst>
      <p:ext uri="{BB962C8B-B14F-4D97-AF65-F5344CB8AC3E}">
        <p14:creationId xmlns:p14="http://schemas.microsoft.com/office/powerpoint/2010/main" val="269268363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954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685800" y="533400"/>
            <a:ext cx="10667998" cy="609600"/>
          </a:xfrm>
          <a:prstGeom prst="rect">
            <a:avLst/>
          </a:prstGeom>
        </p:spPr>
        <p:txBody>
          <a:bodyPr>
            <a:no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524000"/>
            <a:ext cx="10667999" cy="48006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4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958021406"/>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duotone>
              <a:prstClr val="black"/>
              <a:schemeClr val="accent6">
                <a:tint val="45000"/>
                <a:satMod val="400000"/>
              </a:schemeClr>
            </a:duotone>
            <a:extLst>
              <a:ext uri="{28A0092B-C50C-407E-A947-70E740481C1C}">
                <a14:useLocalDpi xmlns:a14="http://schemas.microsoft.com/office/drawing/2010/main"/>
              </a:ext>
            </a:extLst>
          </a:blip>
          <a:srcRect r="-1231"/>
          <a:stretch/>
        </p:blipFill>
        <p:spPr>
          <a:xfrm>
            <a:off x="7391400" y="20193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tx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Slide title</a:t>
            </a:r>
          </a:p>
        </p:txBody>
      </p:sp>
      <p:sp>
        <p:nvSpPr>
          <p:cNvPr id="15" name="Content Placeholder 14"/>
          <p:cNvSpPr>
            <a:spLocks noGrp="1"/>
          </p:cNvSpPr>
          <p:nvPr>
            <p:ph sz="quarter" idx="11" hasCustomPrompt="1"/>
          </p:nvPr>
        </p:nvSpPr>
        <p:spPr>
          <a:xfrm>
            <a:off x="761999" y="1371600"/>
            <a:ext cx="10667999"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tx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tx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80259262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0" name="Freeform 9">
            <a:extLst>
              <a:ext uri="{FF2B5EF4-FFF2-40B4-BE49-F238E27FC236}">
                <a16:creationId xmlns:a16="http://schemas.microsoft.com/office/drawing/2014/main" id="{E39E4B24-8DD0-8746-989F-ADE4C1B100E8}"/>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1564568"/>
            <a:ext cx="185822" cy="406708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accent2"/>
              </a:solidFill>
              <a:latin typeface="Arial" charset="0"/>
              <a:ea typeface="Arial" charset="0"/>
              <a:cs typeface="Arial" charset="0"/>
            </a:endParaRPr>
          </a:p>
        </p:txBody>
      </p:sp>
      <p:sp>
        <p:nvSpPr>
          <p:cNvPr id="6" name="Text Placeholder 5"/>
          <p:cNvSpPr>
            <a:spLocks noGrp="1"/>
          </p:cNvSpPr>
          <p:nvPr>
            <p:ph type="body" sz="quarter" idx="10" hasCustomPrompt="1"/>
          </p:nvPr>
        </p:nvSpPr>
        <p:spPr>
          <a:xfrm>
            <a:off x="6629400" y="1752600"/>
            <a:ext cx="4953000" cy="4114800"/>
          </a:xfrm>
          <a:prstGeom prst="rect">
            <a:avLst/>
          </a:prstGeom>
        </p:spPr>
        <p:txBody>
          <a:bodyPr anchor="ctr"/>
          <a:lstStyle>
            <a:lvl1pPr marL="514350" indent="-514350">
              <a:lnSpc>
                <a:spcPct val="110000"/>
              </a:lnSpc>
              <a:spcBef>
                <a:spcPts val="600"/>
              </a:spcBef>
              <a:spcAft>
                <a:spcPts val="600"/>
              </a:spcAft>
              <a:buClr>
                <a:schemeClr val="accent2"/>
              </a:buClr>
              <a:buFont typeface="Wingdings 3" panose="05040102010807070707" pitchFamily="18" charset="2"/>
              <a:buChar char=""/>
              <a:defRPr sz="2800">
                <a:solidFill>
                  <a:schemeClr val="tx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grpSp>
        <p:nvGrpSpPr>
          <p:cNvPr id="11" name="Group 10">
            <a:extLst>
              <a:ext uri="{FF2B5EF4-FFF2-40B4-BE49-F238E27FC236}">
                <a16:creationId xmlns:a16="http://schemas.microsoft.com/office/drawing/2014/main" id="{04565E04-6750-604C-B216-14F6DB223BE5}"/>
              </a:ext>
            </a:extLst>
          </p:cNvPr>
          <p:cNvGrpSpPr/>
          <p:nvPr userDrawn="1"/>
        </p:nvGrpSpPr>
        <p:grpSpPr>
          <a:xfrm>
            <a:off x="4955038" y="0"/>
            <a:ext cx="1677492" cy="6858000"/>
            <a:chOff x="3697870" y="0"/>
            <a:chExt cx="1677492" cy="6858000"/>
          </a:xfrm>
        </p:grpSpPr>
        <p:sp>
          <p:nvSpPr>
            <p:cNvPr id="12" name="Freeform 11">
              <a:extLst>
                <a:ext uri="{FF2B5EF4-FFF2-40B4-BE49-F238E27FC236}">
                  <a16:creationId xmlns:a16="http://schemas.microsoft.com/office/drawing/2014/main" id="{0ABA8735-21A0-D941-BAFF-2C6DFDE50D15}"/>
                </a:ext>
              </a:extLst>
            </p:cNvPr>
            <p:cNvSpPr/>
            <p:nvPr/>
          </p:nvSpPr>
          <p:spPr>
            <a:xfrm>
              <a:off x="3697870"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3" name="Freeform 12">
              <a:extLst>
                <a:ext uri="{FF2B5EF4-FFF2-40B4-BE49-F238E27FC236}">
                  <a16:creationId xmlns:a16="http://schemas.microsoft.com/office/drawing/2014/main" id="{1AABB41B-29AE-AA4C-A273-97195EE7BD4E}"/>
                </a:ext>
              </a:extLst>
            </p:cNvPr>
            <p:cNvSpPr/>
            <p:nvPr/>
          </p:nvSpPr>
          <p:spPr>
            <a:xfrm>
              <a:off x="4014393"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chemeClr val="bg1">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2" name="Title 1"/>
          <p:cNvSpPr>
            <a:spLocks noGrp="1"/>
          </p:cNvSpPr>
          <p:nvPr>
            <p:ph type="title" hasCustomPrompt="1"/>
          </p:nvPr>
        </p:nvSpPr>
        <p:spPr>
          <a:xfrm>
            <a:off x="490434" y="2072051"/>
            <a:ext cx="4419600" cy="1356950"/>
          </a:xfrm>
          <a:prstGeom prst="rect">
            <a:avLst/>
          </a:prstGeom>
        </p:spPr>
        <p:txBody>
          <a:bodyPr anchor="ctr"/>
          <a:lstStyle>
            <a:lvl1pPr>
              <a:lnSpc>
                <a:spcPct val="110000"/>
              </a:lnSpc>
              <a:defRPr sz="4000" b="1">
                <a:solidFill>
                  <a:schemeClr val="bg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95705516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fill">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4157" y="5410200"/>
            <a:ext cx="12192000" cy="1447800"/>
          </a:xfrm>
          <a:prstGeom prst="rect">
            <a:avLst/>
          </a:prstGeom>
          <a:solidFill>
            <a:schemeClr val="accent1"/>
          </a:solidFill>
        </p:spPr>
        <p:txBody>
          <a:bodyPr anchor="ctr"/>
          <a:lstStyle>
            <a:lvl1pPr marL="0" indent="0" algn="ctr">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1pPr>
            <a:lvl2pPr marL="519099" indent="0">
              <a:buNone/>
              <a:defRPr lang="en-US" sz="4000" dirty="0" smtClean="0">
                <a:ln>
                  <a:noFill/>
                </a:ln>
                <a:solidFill>
                  <a:schemeClr val="bg1"/>
                </a:solidFill>
                <a:latin typeface="Helvetica" panose="020B0604020202020204" pitchFamily="34" charset="0"/>
                <a:ea typeface="ヒラギノ角ゴ Pro W3" charset="0"/>
                <a:cs typeface="Helvetica" panose="020B0604020202020204" pitchFamily="34" charset="0"/>
              </a:defRPr>
            </a:lvl2pPr>
            <a:lvl3pPr marL="914377" indent="0">
              <a:buNone/>
              <a:defRPr>
                <a:solidFill>
                  <a:schemeClr val="bg1"/>
                </a:solidFill>
              </a:defRPr>
            </a:lvl3pPr>
            <a:lvl4pPr marL="1371565" indent="0">
              <a:buNone/>
              <a:defRPr>
                <a:solidFill>
                  <a:schemeClr val="bg1"/>
                </a:solidFill>
              </a:defRPr>
            </a:lvl4pPr>
            <a:lvl5pPr marL="1828755" indent="0">
              <a:buNone/>
              <a:defRPr>
                <a:solidFill>
                  <a:schemeClr val="bg1"/>
                </a:solidFill>
              </a:defRPr>
            </a:lvl5pPr>
          </a:lstStyle>
          <a:p>
            <a:pPr lvl="0"/>
            <a:r>
              <a:rPr lang="en-US" dirty="0"/>
              <a:t>Title</a:t>
            </a:r>
          </a:p>
        </p:txBody>
      </p:sp>
    </p:spTree>
    <p:extLst>
      <p:ext uri="{BB962C8B-B14F-4D97-AF65-F5344CB8AC3E}">
        <p14:creationId xmlns:p14="http://schemas.microsoft.com/office/powerpoint/2010/main" val="280205476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8" name="Slice - Solid">
            <a:extLst>
              <a:ext uri="{FF2B5EF4-FFF2-40B4-BE49-F238E27FC236}">
                <a16:creationId xmlns:a16="http://schemas.microsoft.com/office/drawing/2014/main" id="{9CD3D0ED-E4E2-A049-B7B9-763B0D61FF42}"/>
              </a:ext>
            </a:extLst>
          </p:cNvPr>
          <p:cNvSpPr/>
          <p:nvPr userDrawn="1"/>
        </p:nvSpPr>
        <p:spPr>
          <a:xfrm>
            <a:off x="1086011" y="-25940"/>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bg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
              <a:defRPr sz="2400">
                <a:solidFill>
                  <a:schemeClr val="bg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381000" y="381000"/>
            <a:ext cx="1676400" cy="609600"/>
          </a:xfrm>
          <a:prstGeom prst="rect">
            <a:avLst/>
          </a:prstGeom>
        </p:spPr>
        <p:txBody>
          <a:bodyPr/>
          <a:lstStyle>
            <a:lvl1pPr marL="0" indent="0">
              <a:buNone/>
              <a:defRPr sz="1600">
                <a:solidFill>
                  <a:schemeClr val="accent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pic>
        <p:nvPicPr>
          <p:cNvPr id="10" name="Picture 9"/>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a:ext>
            </a:extLst>
          </a:blip>
          <a:stretch>
            <a:fillRect/>
          </a:stretch>
        </p:blipFill>
        <p:spPr>
          <a:xfrm>
            <a:off x="214525" y="5944675"/>
            <a:ext cx="703244" cy="665345"/>
          </a:xfrm>
          <a:prstGeom prst="rect">
            <a:avLst/>
          </a:prstGeom>
        </p:spPr>
      </p:pic>
    </p:spTree>
    <p:extLst>
      <p:ext uri="{BB962C8B-B14F-4D97-AF65-F5344CB8AC3E}">
        <p14:creationId xmlns:p14="http://schemas.microsoft.com/office/powerpoint/2010/main" val="207513059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tx2"/>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tx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tx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329101045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Global">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B6FE224F-8160-EB45-B1E9-2A2EF8E4949B}"/>
              </a:ext>
            </a:extLst>
          </p:cNvPr>
          <p:cNvPicPr>
            <a:picLocks noChangeAspect="1"/>
          </p:cNvPicPr>
          <p:nvPr userDrawn="1"/>
        </p:nvPicPr>
        <p:blipFill rotWithShape="1">
          <a:blip r:embed="rId2" cstate="screen">
            <a:alphaModFix amt="40000"/>
            <a:duotone>
              <a:schemeClr val="accent6">
                <a:shade val="45000"/>
                <a:satMod val="135000"/>
              </a:schemeClr>
              <a:prstClr val="white"/>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20320" y="0"/>
            <a:ext cx="12192000" cy="6858000"/>
          </a:xfrm>
          <a:prstGeom prst="rect">
            <a:avLst/>
          </a:prstGeom>
        </p:spPr>
      </p:pic>
      <p:sp>
        <p:nvSpPr>
          <p:cNvPr id="2" name="Title 1"/>
          <p:cNvSpPr>
            <a:spLocks noGrp="1"/>
          </p:cNvSpPr>
          <p:nvPr>
            <p:ph type="title"/>
          </p:nvPr>
        </p:nvSpPr>
        <p:spPr>
          <a:xfrm>
            <a:off x="817880" y="533400"/>
            <a:ext cx="10515600" cy="701675"/>
          </a:xfrm>
          <a:prstGeom prst="rect">
            <a:avLst/>
          </a:prstGeom>
        </p:spPr>
        <p:txBody>
          <a:bodyPr/>
          <a:lstStyle>
            <a:lvl1pPr>
              <a:lnSpc>
                <a:spcPct val="110000"/>
              </a:lnSpc>
              <a:defRPr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8" name="Content Placeholder 7"/>
          <p:cNvSpPr>
            <a:spLocks noGrp="1"/>
          </p:cNvSpPr>
          <p:nvPr>
            <p:ph sz="quarter" idx="10"/>
          </p:nvPr>
        </p:nvSpPr>
        <p:spPr>
          <a:xfrm>
            <a:off x="817563" y="1524000"/>
            <a:ext cx="10515600" cy="4724400"/>
          </a:xfrm>
          <a:prstGeom prst="rect">
            <a:avLst/>
          </a:prstGeom>
        </p:spPr>
        <p:txBody>
          <a:bodyPr/>
          <a:lstStyle>
            <a:lvl1pPr marL="0" indent="0">
              <a:lnSpc>
                <a:spcPct val="110000"/>
              </a:lnSpc>
              <a:spcBef>
                <a:spcPts val="600"/>
              </a:spcBef>
              <a:spcAft>
                <a:spcPts val="600"/>
              </a:spcAft>
              <a:buNone/>
              <a:defRPr sz="3600">
                <a:solidFill>
                  <a:schemeClr val="tx1"/>
                </a:solidFill>
                <a:latin typeface="Helvetica" panose="020B0604020202020204" pitchFamily="34" charset="0"/>
                <a:cs typeface="Helvetica" panose="020B0604020202020204" pitchFamily="34" charset="0"/>
              </a:defRPr>
            </a:lvl1pPr>
            <a:lvl2pPr marL="1076325" indent="-557213">
              <a:lnSpc>
                <a:spcPct val="110000"/>
              </a:lnSpc>
              <a:spcBef>
                <a:spcPts val="600"/>
              </a:spcBef>
              <a:spcAft>
                <a:spcPts val="600"/>
              </a:spcAft>
              <a:buClr>
                <a:schemeClr val="accent2"/>
              </a:buClr>
              <a:buFont typeface="Wingdings 3" panose="05040102010807070707" pitchFamily="18" charset="2"/>
              <a:buChar char=""/>
              <a:defRPr sz="32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329399515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1066801" y="1499358"/>
            <a:ext cx="4495800" cy="5384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1" y="685800"/>
            <a:ext cx="5334000" cy="685800"/>
          </a:xfrm>
          <a:prstGeom prst="rect">
            <a:avLst/>
          </a:prstGeom>
        </p:spPr>
        <p:txBody>
          <a:bodyPr/>
          <a:lstStyle>
            <a:lvl1pPr>
              <a:defRPr lang="en-US" sz="36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6" name="Content Placeholder 5"/>
          <p:cNvSpPr>
            <a:spLocks noGrp="1"/>
          </p:cNvSpPr>
          <p:nvPr>
            <p:ph sz="quarter" idx="10" hasCustomPrompt="1"/>
          </p:nvPr>
        </p:nvSpPr>
        <p:spPr>
          <a:xfrm>
            <a:off x="6629400" y="685800"/>
            <a:ext cx="4800600" cy="5410200"/>
          </a:xfrm>
          <a:prstGeom prst="rect">
            <a:avLst/>
          </a:prstGeom>
          <a:solidFill>
            <a:schemeClr val="bg1"/>
          </a:solidFill>
        </p:spPr>
        <p:txBody>
          <a:bodyPr/>
          <a:lstStyle>
            <a:lvl1pPr marL="0" indent="0">
              <a:buFont typeface="Arial" panose="020B0604020202020204" pitchFamily="34" charset="0"/>
              <a:buNone/>
              <a:defRPr sz="2800" baseline="0">
                <a:solidFill>
                  <a:schemeClr val="tx1"/>
                </a:solidFill>
                <a:latin typeface="Helvetica" panose="020B0604020202020204" pitchFamily="34" charset="0"/>
                <a:cs typeface="Helvetica" panose="020B0604020202020204" pitchFamily="34" charset="0"/>
              </a:defRPr>
            </a:lvl1pPr>
            <a:lvl2pPr marL="519099" indent="0">
              <a:buNone/>
              <a:defRPr/>
            </a:lvl2pPr>
            <a:lvl3pPr marL="914377" indent="0">
              <a:buNone/>
              <a:defRPr/>
            </a:lvl3pPr>
            <a:lvl4pPr marL="1371565" indent="0">
              <a:buNone/>
              <a:defRPr/>
            </a:lvl4pPr>
            <a:lvl5pPr marL="1828755" indent="0">
              <a:buNone/>
              <a:defRPr/>
            </a:lvl5pPr>
          </a:lstStyle>
          <a:p>
            <a:pPr lvl="0"/>
            <a:r>
              <a:rPr lang="en-US" dirty="0"/>
              <a:t>Click to enter text</a:t>
            </a:r>
          </a:p>
        </p:txBody>
      </p:sp>
      <p:sp>
        <p:nvSpPr>
          <p:cNvPr id="8" name="Content Placeholder 7"/>
          <p:cNvSpPr>
            <a:spLocks noGrp="1"/>
          </p:cNvSpPr>
          <p:nvPr>
            <p:ph sz="quarter" idx="11" hasCustomPrompt="1"/>
          </p:nvPr>
        </p:nvSpPr>
        <p:spPr>
          <a:xfrm>
            <a:off x="723901" y="2057400"/>
            <a:ext cx="5295900" cy="4038599"/>
          </a:xfrm>
          <a:prstGeom prst="rect">
            <a:avLst/>
          </a:prstGeom>
        </p:spPr>
        <p:txBody>
          <a:bodyPr/>
          <a:lstStyle>
            <a:lvl1pPr marL="0" indent="0">
              <a:buNone/>
              <a:defRPr sz="3200">
                <a:solidFill>
                  <a:schemeClr val="tx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21908168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w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cstate="screen">
            <a:alphaModFix amt="33000"/>
            <a:extLst>
              <a:ext uri="{28A0092B-C50C-407E-A947-70E740481C1C}">
                <a14:useLocalDpi xmlns:a14="http://schemas.microsoft.com/office/drawing/2010/main"/>
              </a:ext>
            </a:extLst>
          </a:blip>
          <a:srcRect r="-1231"/>
          <a:stretch/>
        </p:blipFill>
        <p:spPr>
          <a:xfrm>
            <a:off x="7391400" y="1981200"/>
            <a:ext cx="4191000" cy="40386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143000"/>
            <a:ext cx="27432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520278"/>
            <a:ext cx="10667998" cy="533400"/>
          </a:xfrm>
          <a:prstGeom prst="rect">
            <a:avLst/>
          </a:prstGeom>
        </p:spPr>
        <p:txBody>
          <a:bodyPr>
            <a:normAutofit/>
          </a:bodyPr>
          <a:lstStyle>
            <a:lvl1pPr algn="l">
              <a:defRPr sz="3600" b="1" i="0" baseline="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hasCustomPrompt="1"/>
          </p:nvPr>
        </p:nvSpPr>
        <p:spPr>
          <a:xfrm>
            <a:off x="761999" y="1371600"/>
            <a:ext cx="6629401" cy="4953000"/>
          </a:xfrm>
          <a:prstGeom prst="rect">
            <a:avLst/>
          </a:prstGeom>
        </p:spPr>
        <p:txBody>
          <a:bodyPr/>
          <a:lstStyle>
            <a:lvl1pPr marL="0" indent="0">
              <a:lnSpc>
                <a:spcPct val="110000"/>
              </a:lnSpc>
              <a:spcBef>
                <a:spcPts val="1200"/>
              </a:spcBef>
              <a:spcAft>
                <a:spcPts val="600"/>
              </a:spcAft>
              <a:buClr>
                <a:schemeClr val="bg1">
                  <a:lumMod val="95000"/>
                </a:schemeClr>
              </a:buClr>
              <a:buFont typeface="Wingdings 3" panose="05040102010807070707" pitchFamily="18" charset="2"/>
              <a:buNone/>
              <a:defRPr sz="3200">
                <a:solidFill>
                  <a:schemeClr val="bg1"/>
                </a:solidFill>
                <a:latin typeface="Helvetica" panose="020B0604020202020204" pitchFamily="34" charset="0"/>
                <a:cs typeface="Helvetica" panose="020B0604020202020204" pitchFamily="34" charset="0"/>
              </a:defRPr>
            </a:lvl1pPr>
            <a:lvl2pPr marL="914400" indent="-406400">
              <a:lnSpc>
                <a:spcPct val="110000"/>
              </a:lnSpc>
              <a:spcBef>
                <a:spcPts val="600"/>
              </a:spcBef>
              <a:spcAft>
                <a:spcPts val="600"/>
              </a:spcAft>
              <a:buClr>
                <a:schemeClr val="accent2"/>
              </a:buClr>
              <a:buFont typeface="Wingdings 3" panose="05040102010807070707" pitchFamily="18" charset="2"/>
              <a:buChar char=""/>
              <a:defRPr lang="en-US" sz="2800" dirty="0" smtClean="0">
                <a:solidFill>
                  <a:schemeClr val="bg1"/>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Bullet</a:t>
            </a:r>
          </a:p>
        </p:txBody>
      </p:sp>
    </p:spTree>
    <p:extLst>
      <p:ext uri="{BB962C8B-B14F-4D97-AF65-F5344CB8AC3E}">
        <p14:creationId xmlns:p14="http://schemas.microsoft.com/office/powerpoint/2010/main" val="121025294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tx1"/>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572219"/>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2800">
                <a:solidFill>
                  <a:schemeClr val="tx1"/>
                </a:solidFill>
                <a:latin typeface="Helvetica" panose="020B0604020202020204" pitchFamily="34" charset="0"/>
                <a:cs typeface="Helvetica" panose="020B0604020202020204" pitchFamily="34" charset="0"/>
              </a:defRPr>
            </a:lvl1pPr>
            <a:lvl2pPr marL="914400" indent="-447675">
              <a:lnSpc>
                <a:spcPct val="110000"/>
              </a:lnSpc>
              <a:spcBef>
                <a:spcPts val="600"/>
              </a:spcBef>
              <a:spcAft>
                <a:spcPts val="600"/>
              </a:spcAft>
              <a:buClr>
                <a:schemeClr val="accent2"/>
              </a:buClr>
              <a:buFont typeface="Wingdings 3" panose="05040102010807070707" pitchFamily="18" charset="2"/>
              <a:buChar char=""/>
              <a:defRPr sz="2400">
                <a:solidFill>
                  <a:schemeClr val="tx1"/>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0"/>
            <a:r>
              <a:rPr lang="en-US" dirty="0"/>
              <a:t>Text</a:t>
            </a:r>
          </a:p>
          <a:p>
            <a:pPr lvl="1"/>
            <a:r>
              <a:rPr lang="en-US" dirty="0"/>
              <a:t>Bullet</a:t>
            </a:r>
          </a:p>
        </p:txBody>
      </p:sp>
    </p:spTree>
    <p:extLst>
      <p:ext uri="{BB962C8B-B14F-4D97-AF65-F5344CB8AC3E}">
        <p14:creationId xmlns:p14="http://schemas.microsoft.com/office/powerpoint/2010/main" val="394238541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nter Head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685800"/>
            <a:ext cx="10515600" cy="609601"/>
          </a:xfrm>
          <a:prstGeom prst="rect">
            <a:avLst/>
          </a:prstGeom>
        </p:spPr>
        <p:txBody>
          <a:bodyPr anchor="ctr"/>
          <a:lstStyle>
            <a:lvl1pPr>
              <a:defRPr sz="4800">
                <a:solidFill>
                  <a:schemeClr val="tx1"/>
                </a:solidFill>
                <a:latin typeface="Helvetica" panose="020B0604020202020204" pitchFamily="34" charset="0"/>
                <a:cs typeface="Helvetica" panose="020B0604020202020204" pitchFamily="34" charset="0"/>
              </a:defRPr>
            </a:lvl1pPr>
          </a:lstStyle>
          <a:p>
            <a:r>
              <a:rPr lang="en-US" dirty="0"/>
              <a:t>Title</a:t>
            </a:r>
          </a:p>
        </p:txBody>
      </p:sp>
      <p:sp>
        <p:nvSpPr>
          <p:cNvPr id="3" name="Rectangle 2">
            <a:extLst>
              <a:ext uri="{FF2B5EF4-FFF2-40B4-BE49-F238E27FC236}">
                <a16:creationId xmlns:a16="http://schemas.microsoft.com/office/drawing/2014/main" id="{119DD8C5-BFF5-8648-9A1A-E9B3DA1F3752}"/>
              </a:ext>
            </a:extLst>
          </p:cNvPr>
          <p:cNvSpPr/>
          <p:nvPr userDrawn="1"/>
        </p:nvSpPr>
        <p:spPr>
          <a:xfrm flipV="1">
            <a:off x="2914649" y="1371601"/>
            <a:ext cx="6362701" cy="76201"/>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Content Placeholder 4"/>
          <p:cNvSpPr>
            <a:spLocks noGrp="1"/>
          </p:cNvSpPr>
          <p:nvPr>
            <p:ph sz="quarter" idx="10"/>
          </p:nvPr>
        </p:nvSpPr>
        <p:spPr>
          <a:xfrm>
            <a:off x="838200" y="1752600"/>
            <a:ext cx="10668000" cy="4343400"/>
          </a:xfrm>
          <a:prstGeom prst="rect">
            <a:avLst/>
          </a:prstGeom>
        </p:spPr>
        <p:txBody>
          <a:bodyPr/>
          <a:lstStyle>
            <a:lvl1pPr marL="466725" indent="-466725">
              <a:lnSpc>
                <a:spcPct val="110000"/>
              </a:lnSpc>
              <a:spcBef>
                <a:spcPts val="1200"/>
              </a:spcBef>
              <a:spcAft>
                <a:spcPts val="600"/>
              </a:spcAft>
              <a:buClr>
                <a:schemeClr val="accent2"/>
              </a:buClr>
              <a:buFont typeface="Wingdings 3" panose="05040102010807070707" pitchFamily="18" charset="2"/>
              <a:buChar char="u"/>
              <a:defRPr sz="3200">
                <a:solidFill>
                  <a:schemeClr val="tx1"/>
                </a:solidFill>
                <a:latin typeface="Helvetica" panose="020B0604020202020204" pitchFamily="34" charset="0"/>
                <a:cs typeface="Helvetica" panose="020B0604020202020204" pitchFamily="34" charset="0"/>
              </a:defRPr>
            </a:lvl1pPr>
            <a:lvl2pPr marL="746107" indent="-227008">
              <a:lnSpc>
                <a:spcPct val="110000"/>
              </a:lnSpc>
              <a:spcBef>
                <a:spcPts val="600"/>
              </a:spcBef>
              <a:spcAft>
                <a:spcPts val="600"/>
              </a:spcAft>
              <a:buFont typeface="Arial" panose="020B0604020202020204" pitchFamily="34" charset="0"/>
              <a:buChar char="•"/>
              <a:defRPr sz="28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56844238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oup Photo">
    <p:bg>
      <p:bgPr>
        <a:solidFill>
          <a:schemeClr val="bg2"/>
        </a:solidFill>
        <a:effectLst/>
      </p:bgPr>
    </p:bg>
    <p:spTree>
      <p:nvGrpSpPr>
        <p:cNvPr id="1" name=""/>
        <p:cNvGrpSpPr/>
        <p:nvPr/>
      </p:nvGrpSpPr>
      <p:grpSpPr>
        <a:xfrm>
          <a:off x="0" y="0"/>
          <a:ext cx="0" cy="0"/>
          <a:chOff x="0" y="0"/>
          <a:chExt cx="0" cy="0"/>
        </a:xfrm>
      </p:grpSpPr>
      <p:pic>
        <p:nvPicPr>
          <p:cNvPr id="4" name="Background - Image">
            <a:extLst>
              <a:ext uri="{FF2B5EF4-FFF2-40B4-BE49-F238E27FC236}">
                <a16:creationId xmlns:a16="http://schemas.microsoft.com/office/drawing/2014/main" id="{2EE2BF5C-B4A4-1B40-B3D6-5807C1E6D8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3901"/>
          <a:stretch/>
        </p:blipFill>
        <p:spPr>
          <a:xfrm>
            <a:off x="0" y="1639111"/>
            <a:ext cx="12192001" cy="5218889"/>
          </a:xfrm>
          <a:prstGeom prst="rect">
            <a:avLst/>
          </a:prstGeom>
        </p:spPr>
      </p:pic>
      <p:sp>
        <p:nvSpPr>
          <p:cNvPr id="2" name="Title 1"/>
          <p:cNvSpPr>
            <a:spLocks noGrp="1"/>
          </p:cNvSpPr>
          <p:nvPr>
            <p:ph type="title" hasCustomPrompt="1"/>
          </p:nvPr>
        </p:nvSpPr>
        <p:spPr>
          <a:xfrm>
            <a:off x="1" y="-1"/>
            <a:ext cx="12191999" cy="1736388"/>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3053336343"/>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Group Phot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1999" cy="1752600"/>
          </a:xfrm>
          <a:prstGeom prst="rect">
            <a:avLst/>
          </a:prstGeom>
          <a:solidFill>
            <a:schemeClr val="bg2"/>
          </a:solidFill>
        </p:spPr>
        <p:txBody>
          <a:bodyPr anchor="ctr"/>
          <a:lstStyle>
            <a:lvl1pPr>
              <a:defRPr sz="4400">
                <a:ln>
                  <a:noFill/>
                </a:ln>
                <a:solidFill>
                  <a:schemeClr val="tx1"/>
                </a:solidFill>
                <a:latin typeface="Helvetica" panose="020B0604020202020204" pitchFamily="34" charset="0"/>
                <a:cs typeface="Helvetica" panose="020B0604020202020204" pitchFamily="34" charset="0"/>
              </a:defRPr>
            </a:lvl1pPr>
          </a:lstStyle>
          <a:p>
            <a:r>
              <a:rPr lang="en-US" dirty="0"/>
              <a:t>Title</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047999"/>
            <a:ext cx="3975017" cy="3800713"/>
          </a:xfrm>
          <a:prstGeom prst="rect">
            <a:avLst/>
          </a:prstGeom>
        </p:spPr>
      </p:pic>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934200" y="228600"/>
            <a:ext cx="4820753" cy="3498035"/>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5800" y="228600"/>
            <a:ext cx="4327747" cy="2536955"/>
          </a:xfrm>
          <a:prstGeom prst="rect">
            <a:avLst/>
          </a:prstGeom>
        </p:spPr>
      </p:pic>
      <p:pic>
        <p:nvPicPr>
          <p:cNvPr id="8" name="Picture 3">
            <a:extLst>
              <a:ext uri="{FF2B5EF4-FFF2-40B4-BE49-F238E27FC236}">
                <a16:creationId xmlns:a16="http://schemas.microsoft.com/office/drawing/2014/main" id="{CDDC8651-571B-4747-8510-542436905AA0}"/>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4660819" y="2727891"/>
            <a:ext cx="4940382" cy="3903562"/>
          </a:xfrm>
          <a:prstGeom prst="rect">
            <a:avLst/>
          </a:prstGeom>
        </p:spPr>
      </p:pic>
    </p:spTree>
    <p:extLst>
      <p:ext uri="{BB962C8B-B14F-4D97-AF65-F5344CB8AC3E}">
        <p14:creationId xmlns:p14="http://schemas.microsoft.com/office/powerpoint/2010/main" val="245960343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gle Half">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E39E4B24-8DD0-8746-989F-ADE4C1B100E8}"/>
              </a:ext>
            </a:extLst>
          </p:cNvPr>
          <p:cNvSpPr/>
          <p:nvPr userDrawn="1"/>
        </p:nvSpPr>
        <p:spPr>
          <a:xfrm rot="16200000" flipV="1">
            <a:off x="-381000" y="381000"/>
            <a:ext cx="6858000" cy="609600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4" name="Rectangle 3">
            <a:extLst>
              <a:ext uri="{FF2B5EF4-FFF2-40B4-BE49-F238E27FC236}">
                <a16:creationId xmlns:a16="http://schemas.microsoft.com/office/drawing/2014/main" id="{1F2A9514-7C35-AB43-B22D-AC06B53DD328}"/>
              </a:ext>
            </a:extLst>
          </p:cNvPr>
          <p:cNvSpPr/>
          <p:nvPr userDrawn="1"/>
        </p:nvSpPr>
        <p:spPr>
          <a:xfrm rot="5400000">
            <a:off x="2607323" y="2021769"/>
            <a:ext cx="185822" cy="4067086"/>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nvGrpSpPr>
          <p:cNvPr id="7" name="Group 6">
            <a:extLst>
              <a:ext uri="{FF2B5EF4-FFF2-40B4-BE49-F238E27FC236}">
                <a16:creationId xmlns:a16="http://schemas.microsoft.com/office/drawing/2014/main" id="{74A5E45F-A3AE-2E46-A663-87F532F6A4EC}"/>
              </a:ext>
            </a:extLst>
          </p:cNvPr>
          <p:cNvGrpSpPr/>
          <p:nvPr userDrawn="1"/>
        </p:nvGrpSpPr>
        <p:grpSpPr>
          <a:xfrm>
            <a:off x="4418508" y="0"/>
            <a:ext cx="1677492" cy="6858001"/>
            <a:chOff x="4955038" y="0"/>
            <a:chExt cx="1677492" cy="6858000"/>
          </a:xfrm>
        </p:grpSpPr>
        <p:sp>
          <p:nvSpPr>
            <p:cNvPr id="8" name="Freeform 7">
              <a:extLst>
                <a:ext uri="{FF2B5EF4-FFF2-40B4-BE49-F238E27FC236}">
                  <a16:creationId xmlns:a16="http://schemas.microsoft.com/office/drawing/2014/main" id="{0ABA8735-21A0-D941-BAFF-2C6DFDE50D15}"/>
                </a:ext>
              </a:extLst>
            </p:cNvPr>
            <p:cNvSpPr/>
            <p:nvPr/>
          </p:nvSpPr>
          <p:spPr>
            <a:xfrm>
              <a:off x="4955038"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9" name="Freeform 8">
              <a:extLst>
                <a:ext uri="{FF2B5EF4-FFF2-40B4-BE49-F238E27FC236}">
                  <a16:creationId xmlns:a16="http://schemas.microsoft.com/office/drawing/2014/main" id="{1AABB41B-29AE-AA4C-A273-97195EE7BD4E}"/>
                </a:ext>
              </a:extLst>
            </p:cNvPr>
            <p:cNvSpPr/>
            <p:nvPr/>
          </p:nvSpPr>
          <p:spPr>
            <a:xfrm>
              <a:off x="5271561" y="0"/>
              <a:ext cx="1360969" cy="6858000"/>
            </a:xfrm>
            <a:custGeom>
              <a:avLst/>
              <a:gdLst>
                <a:gd name="connsiteX0" fmla="*/ 903769 w 1360969"/>
                <a:gd name="connsiteY0" fmla="*/ 0 h 6858000"/>
                <a:gd name="connsiteX1" fmla="*/ 1360969 w 1360969"/>
                <a:gd name="connsiteY1" fmla="*/ 0 h 6858000"/>
                <a:gd name="connsiteX2" fmla="*/ 457200 w 1360969"/>
                <a:gd name="connsiteY2" fmla="*/ 6858000 h 6858000"/>
                <a:gd name="connsiteX3" fmla="*/ 0 w 136096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360969" h="6858000">
                  <a:moveTo>
                    <a:pt x="903769" y="0"/>
                  </a:moveTo>
                  <a:lnTo>
                    <a:pt x="1360969" y="0"/>
                  </a:lnTo>
                  <a:lnTo>
                    <a:pt x="457200" y="6858000"/>
                  </a:lnTo>
                  <a:lnTo>
                    <a:pt x="0" y="6858000"/>
                  </a:lnTo>
                  <a:close/>
                </a:path>
              </a:pathLst>
            </a:custGeom>
            <a:solidFill>
              <a:srgbClr val="0D2240">
                <a:alpha val="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grpSp>
      <p:sp>
        <p:nvSpPr>
          <p:cNvPr id="6" name="Text Placeholder 5"/>
          <p:cNvSpPr>
            <a:spLocks noGrp="1"/>
          </p:cNvSpPr>
          <p:nvPr>
            <p:ph type="body" sz="quarter" idx="10" hasCustomPrompt="1"/>
          </p:nvPr>
        </p:nvSpPr>
        <p:spPr>
          <a:xfrm>
            <a:off x="6574078" y="1371599"/>
            <a:ext cx="4953000" cy="4114800"/>
          </a:xfrm>
          <a:prstGeom prst="rect">
            <a:avLst/>
          </a:prstGeom>
        </p:spPr>
        <p:txBody>
          <a:bodyPr anchor="ctr"/>
          <a:lstStyle>
            <a:lvl1pPr marL="466725" indent="-466725">
              <a:lnSpc>
                <a:spcPct val="110000"/>
              </a:lnSpc>
              <a:spcBef>
                <a:spcPts val="600"/>
              </a:spcBef>
              <a:spcAft>
                <a:spcPts val="600"/>
              </a:spcAft>
              <a:buClr>
                <a:schemeClr val="accent2"/>
              </a:buClr>
              <a:buFont typeface="Wingdings 3" panose="05040102010807070707" pitchFamily="18" charset="2"/>
              <a:buChar char=""/>
              <a:defRPr sz="2800">
                <a:solidFill>
                  <a:schemeClr val="bg1"/>
                </a:solidFill>
                <a:latin typeface="Helvetica" panose="020B0604020202020204" pitchFamily="34" charset="0"/>
                <a:cs typeface="Helvetica" panose="020B060402020202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Bullet 1</a:t>
            </a:r>
          </a:p>
          <a:p>
            <a:pPr lvl="0"/>
            <a:r>
              <a:rPr lang="en-US" dirty="0"/>
              <a:t>Bullet 2</a:t>
            </a:r>
          </a:p>
          <a:p>
            <a:pPr lvl="0"/>
            <a:r>
              <a:rPr lang="en-US" dirty="0"/>
              <a:t>Bullet 3</a:t>
            </a:r>
          </a:p>
        </p:txBody>
      </p:sp>
      <p:sp>
        <p:nvSpPr>
          <p:cNvPr id="2" name="Title 1"/>
          <p:cNvSpPr>
            <a:spLocks noGrp="1"/>
          </p:cNvSpPr>
          <p:nvPr>
            <p:ph type="title"/>
          </p:nvPr>
        </p:nvSpPr>
        <p:spPr>
          <a:xfrm>
            <a:off x="490434" y="1905000"/>
            <a:ext cx="4419600" cy="2019731"/>
          </a:xfrm>
          <a:prstGeom prst="rect">
            <a:avLst/>
          </a:prstGeom>
        </p:spPr>
        <p:txBody>
          <a:bodyPr anchor="ctr"/>
          <a:lstStyle>
            <a:lvl1pPr>
              <a:lnSpc>
                <a:spcPct val="110000"/>
              </a:lnSpc>
              <a:defRPr sz="40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666322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gled Edge">
    <p:spTree>
      <p:nvGrpSpPr>
        <p:cNvPr id="1" name=""/>
        <p:cNvGrpSpPr/>
        <p:nvPr/>
      </p:nvGrpSpPr>
      <p:grpSpPr>
        <a:xfrm>
          <a:off x="0" y="0"/>
          <a:ext cx="0" cy="0"/>
          <a:chOff x="0" y="0"/>
          <a:chExt cx="0" cy="0"/>
        </a:xfrm>
      </p:grpSpPr>
      <p:sp>
        <p:nvSpPr>
          <p:cNvPr id="3" name="Slice - Solid">
            <a:extLst>
              <a:ext uri="{FF2B5EF4-FFF2-40B4-BE49-F238E27FC236}">
                <a16:creationId xmlns:a16="http://schemas.microsoft.com/office/drawing/2014/main" id="{9CD3D0ED-E4E2-A049-B7B9-763B0D61FF42}"/>
              </a:ext>
            </a:extLst>
          </p:cNvPr>
          <p:cNvSpPr/>
          <p:nvPr userDrawn="1"/>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bg2">
                  <a:alpha val="44000"/>
                </a:schemeClr>
              </a:solidFill>
            </a:endParaRPr>
          </a:p>
        </p:txBody>
      </p:sp>
      <p:sp>
        <p:nvSpPr>
          <p:cNvPr id="2" name="Title 1"/>
          <p:cNvSpPr>
            <a:spLocks noGrp="1"/>
          </p:cNvSpPr>
          <p:nvPr>
            <p:ph type="title"/>
          </p:nvPr>
        </p:nvSpPr>
        <p:spPr>
          <a:xfrm>
            <a:off x="3029000" y="990600"/>
            <a:ext cx="8324800" cy="623888"/>
          </a:xfrm>
          <a:prstGeom prst="rect">
            <a:avLst/>
          </a:prstGeom>
        </p:spPr>
        <p:txBody>
          <a:bodyPr/>
          <a:lstStyle>
            <a:lvl1pPr algn="l">
              <a:defRPr sz="3600" b="1">
                <a:solidFill>
                  <a:schemeClr val="tx1"/>
                </a:solidFill>
                <a:latin typeface="Helvetica" panose="020B0604020202020204" pitchFamily="34" charset="0"/>
                <a:cs typeface="Helvetica" panose="020B0604020202020204" pitchFamily="34" charset="0"/>
              </a:defRPr>
            </a:lvl1pPr>
          </a:lstStyle>
          <a:p>
            <a:r>
              <a:rPr lang="en-US" dirty="0"/>
              <a:t>Click to edit Master title style</a:t>
            </a:r>
          </a:p>
        </p:txBody>
      </p:sp>
      <p:pic>
        <p:nvPicPr>
          <p:cNvPr id="4" name="Picture 3">
            <a:extLst>
              <a:ext uri="{FF2B5EF4-FFF2-40B4-BE49-F238E27FC236}">
                <a16:creationId xmlns:a16="http://schemas.microsoft.com/office/drawing/2014/main" id="{25335DA3-992D-9440-B1BD-2CA57DF992D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95594" y="5944675"/>
            <a:ext cx="741107" cy="702199"/>
          </a:xfrm>
          <a:prstGeom prst="rect">
            <a:avLst/>
          </a:prstGeom>
        </p:spPr>
      </p:pic>
      <p:sp>
        <p:nvSpPr>
          <p:cNvPr id="5" name="Yellow Bar">
            <a:extLst>
              <a:ext uri="{FF2B5EF4-FFF2-40B4-BE49-F238E27FC236}">
                <a16:creationId xmlns:a16="http://schemas.microsoft.com/office/drawing/2014/main" id="{E51C4DA4-A142-A94A-BC66-DF4ADD1F27BE}"/>
              </a:ext>
            </a:extLst>
          </p:cNvPr>
          <p:cNvSpPr/>
          <p:nvPr userDrawn="1"/>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7" name="Content Placeholder 6"/>
          <p:cNvSpPr>
            <a:spLocks noGrp="1"/>
          </p:cNvSpPr>
          <p:nvPr>
            <p:ph sz="quarter" idx="10"/>
          </p:nvPr>
        </p:nvSpPr>
        <p:spPr>
          <a:xfrm>
            <a:off x="3028950" y="2133600"/>
            <a:ext cx="8477250" cy="4267200"/>
          </a:xfrm>
          <a:prstGeom prst="rect">
            <a:avLst/>
          </a:prstGeom>
        </p:spPr>
        <p:txBody>
          <a:bodyPr/>
          <a:lstStyle>
            <a:lvl1pPr marL="0" indent="0">
              <a:lnSpc>
                <a:spcPct val="110000"/>
              </a:lnSpc>
              <a:spcBef>
                <a:spcPts val="1200"/>
              </a:spcBef>
              <a:spcAft>
                <a:spcPts val="1200"/>
              </a:spcAft>
              <a:buNone/>
              <a:defRPr sz="2800">
                <a:solidFill>
                  <a:schemeClr val="tx1"/>
                </a:solidFill>
                <a:latin typeface="Helvetica" panose="020B0604020202020204" pitchFamily="34" charset="0"/>
                <a:cs typeface="Helvetica" panose="020B0604020202020204" pitchFamily="34" charset="0"/>
              </a:defRPr>
            </a:lvl1pPr>
            <a:lvl2pPr marL="914400" indent="-449263">
              <a:lnSpc>
                <a:spcPct val="110000"/>
              </a:lnSpc>
              <a:spcBef>
                <a:spcPts val="600"/>
              </a:spcBef>
              <a:spcAft>
                <a:spcPts val="600"/>
              </a:spcAft>
              <a:buClr>
                <a:schemeClr val="accent2"/>
              </a:buClr>
              <a:buFont typeface="Wingdings 3" panose="05040102010807070707" pitchFamily="18" charset="2"/>
              <a:buChar char="u"/>
              <a:defRPr sz="2400">
                <a:solidFill>
                  <a:schemeClr val="tx1"/>
                </a:solidFill>
                <a:latin typeface="Helvetica" panose="020B0604020202020204" pitchFamily="34" charset="0"/>
                <a:cs typeface="Helvetica" panose="020B0604020202020204" pitchFamily="34" charset="0"/>
              </a:defRPr>
            </a:lvl2pPr>
          </a:lstStyle>
          <a:p>
            <a:pPr lvl="0"/>
            <a:r>
              <a:rPr lang="en-US" dirty="0"/>
              <a:t>Edit Master text styles</a:t>
            </a:r>
          </a:p>
          <a:p>
            <a:pPr lvl="1"/>
            <a:r>
              <a:rPr lang="en-US" dirty="0"/>
              <a:t>Second level</a:t>
            </a:r>
          </a:p>
        </p:txBody>
      </p:sp>
      <p:sp>
        <p:nvSpPr>
          <p:cNvPr id="9" name="Text Placeholder 8"/>
          <p:cNvSpPr>
            <a:spLocks noGrp="1"/>
          </p:cNvSpPr>
          <p:nvPr>
            <p:ph type="body" sz="quarter" idx="11" hasCustomPrompt="1"/>
          </p:nvPr>
        </p:nvSpPr>
        <p:spPr>
          <a:xfrm>
            <a:off x="228600" y="381000"/>
            <a:ext cx="1828800" cy="609600"/>
          </a:xfrm>
          <a:prstGeom prst="rect">
            <a:avLst/>
          </a:prstGeom>
        </p:spPr>
        <p:txBody>
          <a:bodyPr/>
          <a:lstStyle>
            <a:lvl1pPr marL="0" indent="0">
              <a:buNone/>
              <a:defRPr sz="1600">
                <a:solidFill>
                  <a:schemeClr val="bg1"/>
                </a:solidFill>
                <a:latin typeface="Helvetica" panose="020B0604020202020204" pitchFamily="34" charset="0"/>
                <a:cs typeface="Helvetica" panose="020B0604020202020204" pitchFamily="34" charset="0"/>
              </a:defRPr>
            </a:lvl1pPr>
            <a:lvl2pPr marL="519099" indent="0">
              <a:buNone/>
              <a:defRPr>
                <a:solidFill>
                  <a:schemeClr val="accent1"/>
                </a:solidFill>
              </a:defRPr>
            </a:lvl2pPr>
            <a:lvl3pPr marL="914377" indent="0">
              <a:buNone/>
              <a:defRPr>
                <a:solidFill>
                  <a:schemeClr val="accent1"/>
                </a:solidFill>
              </a:defRPr>
            </a:lvl3pPr>
            <a:lvl4pPr marL="1371565" indent="0">
              <a:buNone/>
              <a:defRPr>
                <a:solidFill>
                  <a:schemeClr val="accent1"/>
                </a:solidFill>
              </a:defRPr>
            </a:lvl4pPr>
            <a:lvl5pPr marL="1828755" indent="0">
              <a:buNone/>
              <a:defRPr>
                <a:solidFill>
                  <a:schemeClr val="accent1"/>
                </a:solidFill>
              </a:defRPr>
            </a:lvl5pPr>
          </a:lstStyle>
          <a:p>
            <a:pPr lvl="0"/>
            <a:r>
              <a:rPr lang="en-US" dirty="0"/>
              <a:t>Optional Section Heading</a:t>
            </a:r>
          </a:p>
        </p:txBody>
      </p:sp>
    </p:spTree>
    <p:extLst>
      <p:ext uri="{BB962C8B-B14F-4D97-AF65-F5344CB8AC3E}">
        <p14:creationId xmlns:p14="http://schemas.microsoft.com/office/powerpoint/2010/main" val="362808832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umns 3">
    <p:spTree>
      <p:nvGrpSpPr>
        <p:cNvPr id="1" name=""/>
        <p:cNvGrpSpPr/>
        <p:nvPr/>
      </p:nvGrpSpPr>
      <p:grpSpPr>
        <a:xfrm>
          <a:off x="0" y="0"/>
          <a:ext cx="0" cy="0"/>
          <a:chOff x="0" y="0"/>
          <a:chExt cx="0" cy="0"/>
        </a:xfrm>
      </p:grpSpPr>
      <p:sp>
        <p:nvSpPr>
          <p:cNvPr id="2" name="Title 1"/>
          <p:cNvSpPr>
            <a:spLocks noGrp="1"/>
          </p:cNvSpPr>
          <p:nvPr>
            <p:ph type="title"/>
          </p:nvPr>
        </p:nvSpPr>
        <p:spPr>
          <a:xfrm>
            <a:off x="838200" y="765048"/>
            <a:ext cx="10515600" cy="925640"/>
          </a:xfrm>
          <a:prstGeom prst="rect">
            <a:avLst/>
          </a:prstGeom>
        </p:spPr>
        <p:txBody>
          <a:bodyPr anchor="ctr"/>
          <a:lstStyle>
            <a:lvl1pPr algn="l">
              <a:defRPr sz="3600">
                <a:solidFill>
                  <a:schemeClr val="bg1"/>
                </a:solidFill>
                <a:latin typeface="Helvetica" panose="020B0604020202020204" pitchFamily="34" charset="0"/>
                <a:cs typeface="Helvetica" panose="020B0604020202020204" pitchFamily="34" charset="0"/>
              </a:defRPr>
            </a:lvl1pPr>
          </a:lstStyle>
          <a:p>
            <a:r>
              <a:rPr lang="en-US" dirty="0"/>
              <a:t>Click to edit Master title style</a:t>
            </a:r>
          </a:p>
        </p:txBody>
      </p:sp>
      <p:sp>
        <p:nvSpPr>
          <p:cNvPr id="3" name="Rectangle 2">
            <a:extLst>
              <a:ext uri="{FF2B5EF4-FFF2-40B4-BE49-F238E27FC236}">
                <a16:creationId xmlns:a16="http://schemas.microsoft.com/office/drawing/2014/main" id="{F9F14A3E-E35D-614B-8464-A669E547DFC3}"/>
              </a:ext>
            </a:extLst>
          </p:cNvPr>
          <p:cNvSpPr/>
          <p:nvPr userDrawn="1"/>
        </p:nvSpPr>
        <p:spPr>
          <a:xfrm>
            <a:off x="0" y="765048"/>
            <a:ext cx="533400" cy="92564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5" name="Text Placeholder 4"/>
          <p:cNvSpPr>
            <a:spLocks noGrp="1"/>
          </p:cNvSpPr>
          <p:nvPr>
            <p:ph type="body" sz="quarter" idx="10" hasCustomPrompt="1"/>
          </p:nvPr>
        </p:nvSpPr>
        <p:spPr>
          <a:xfrm>
            <a:off x="83820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6" name="Text Placeholder 4"/>
          <p:cNvSpPr>
            <a:spLocks noGrp="1"/>
          </p:cNvSpPr>
          <p:nvPr>
            <p:ph type="body" sz="quarter" idx="11" hasCustomPrompt="1"/>
          </p:nvPr>
        </p:nvSpPr>
        <p:spPr>
          <a:xfrm>
            <a:off x="438912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7" name="Text Placeholder 4"/>
          <p:cNvSpPr>
            <a:spLocks noGrp="1"/>
          </p:cNvSpPr>
          <p:nvPr>
            <p:ph type="body" sz="quarter" idx="12" hasCustomPrompt="1"/>
          </p:nvPr>
        </p:nvSpPr>
        <p:spPr>
          <a:xfrm>
            <a:off x="7940040" y="2362200"/>
            <a:ext cx="3413760" cy="3581400"/>
          </a:xfrm>
          <a:prstGeom prst="rect">
            <a:avLst/>
          </a:prstGeom>
        </p:spPr>
        <p:txBody>
          <a:bodyPr/>
          <a:lstStyle>
            <a:lvl1pPr marL="0" indent="0" algn="ctr">
              <a:lnSpc>
                <a:spcPct val="110000"/>
              </a:lnSpc>
              <a:spcBef>
                <a:spcPts val="600"/>
              </a:spcBef>
              <a:spcAft>
                <a:spcPts val="600"/>
              </a:spcAft>
              <a:buNone/>
              <a:defRPr sz="3200">
                <a:solidFill>
                  <a:schemeClr val="bg1"/>
                </a:solidFill>
                <a:latin typeface="Helvetica" panose="020B0604020202020204" pitchFamily="34" charset="0"/>
                <a:cs typeface="Helvetica" panose="020B0604020202020204" pitchFamily="34" charset="0"/>
              </a:defRPr>
            </a:lvl1pPr>
            <a:lvl2pPr marL="0" indent="0" algn="ctr">
              <a:lnSpc>
                <a:spcPct val="110000"/>
              </a:lnSpc>
              <a:spcBef>
                <a:spcPts val="600"/>
              </a:spcBef>
              <a:spcAft>
                <a:spcPts val="600"/>
              </a:spcAft>
              <a:buClr>
                <a:schemeClr val="accent1"/>
              </a:buClr>
              <a:buFont typeface="Wingdings 3" panose="05040102010807070707" pitchFamily="18" charset="2"/>
              <a:buNone/>
              <a:defRPr sz="2800">
                <a:solidFill>
                  <a:schemeClr val="bg1"/>
                </a:solidFill>
                <a:latin typeface="Helvetica" panose="020B0604020202020204" pitchFamily="34" charset="0"/>
                <a:cs typeface="Helvetica" panose="020B0604020202020204" pitchFamily="34" charset="0"/>
              </a:defRPr>
            </a:lvl2pPr>
            <a:lvl3pPr>
              <a:defRPr sz="3200">
                <a:solidFill>
                  <a:schemeClr val="bg1"/>
                </a:solidFill>
                <a:latin typeface="Helvetica" panose="020B0604020202020204" pitchFamily="34" charset="0"/>
                <a:cs typeface="Helvetica" panose="020B0604020202020204" pitchFamily="34" charset="0"/>
              </a:defRPr>
            </a:lvl3pPr>
            <a:lvl4pPr>
              <a:defRPr sz="3200">
                <a:solidFill>
                  <a:schemeClr val="bg1"/>
                </a:solidFill>
                <a:latin typeface="Helvetica" panose="020B0604020202020204" pitchFamily="34" charset="0"/>
                <a:cs typeface="Helvetica" panose="020B0604020202020204" pitchFamily="34" charset="0"/>
              </a:defRPr>
            </a:lvl4pPr>
            <a:lvl5pPr>
              <a:defRPr sz="3200">
                <a:solidFill>
                  <a:schemeClr val="bg1"/>
                </a:solidFill>
                <a:latin typeface="Helvetica" panose="020B0604020202020204" pitchFamily="34" charset="0"/>
                <a:cs typeface="Helvetica" panose="020B0604020202020204" pitchFamily="34" charset="0"/>
              </a:defRPr>
            </a:lvl5pPr>
          </a:lstStyle>
          <a:p>
            <a:pPr lvl="0"/>
            <a:r>
              <a:rPr lang="en-US" dirty="0"/>
              <a:t>Heading</a:t>
            </a:r>
          </a:p>
          <a:p>
            <a:pPr lvl="1"/>
            <a:r>
              <a:rPr lang="en-US" dirty="0"/>
              <a:t>Text</a:t>
            </a:r>
          </a:p>
          <a:p>
            <a:pPr lvl="1"/>
            <a:endParaRPr lang="en-US" dirty="0"/>
          </a:p>
        </p:txBody>
      </p:sp>
      <p:sp>
        <p:nvSpPr>
          <p:cNvPr id="8" name="Freeform 7">
            <a:extLst>
              <a:ext uri="{FF2B5EF4-FFF2-40B4-BE49-F238E27FC236}">
                <a16:creationId xmlns:a16="http://schemas.microsoft.com/office/drawing/2014/main" id="{E163987D-B335-414A-8A1E-47C55CCAF91E}"/>
              </a:ext>
            </a:extLst>
          </p:cNvPr>
          <p:cNvSpPr/>
          <p:nvPr userDrawn="1"/>
        </p:nvSpPr>
        <p:spPr>
          <a:xfrm>
            <a:off x="3274927" y="-8022"/>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Tree>
    <p:extLst>
      <p:ext uri="{BB962C8B-B14F-4D97-AF65-F5344CB8AC3E}">
        <p14:creationId xmlns:p14="http://schemas.microsoft.com/office/powerpoint/2010/main" val="227518749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d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1676400" y="1600200"/>
            <a:ext cx="4343233" cy="520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5" name="Title 4"/>
          <p:cNvSpPr>
            <a:spLocks noGrp="1"/>
          </p:cNvSpPr>
          <p:nvPr>
            <p:ph type="title" hasCustomPrompt="1"/>
          </p:nvPr>
        </p:nvSpPr>
        <p:spPr>
          <a:xfrm>
            <a:off x="685800" y="685800"/>
            <a:ext cx="6362701" cy="685800"/>
          </a:xfrm>
          <a:prstGeom prst="rect">
            <a:avLst/>
          </a:prstGeom>
        </p:spPr>
        <p:txBody>
          <a:bodyPr/>
          <a:lstStyle>
            <a:lvl1pPr>
              <a:defRPr lang="en-US" sz="3600" b="1" dirty="0">
                <a:solidFill>
                  <a:schemeClr val="bg1"/>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8" name="Content Placeholder 7"/>
          <p:cNvSpPr>
            <a:spLocks noGrp="1"/>
          </p:cNvSpPr>
          <p:nvPr>
            <p:ph sz="quarter" idx="11" hasCustomPrompt="1"/>
          </p:nvPr>
        </p:nvSpPr>
        <p:spPr>
          <a:xfrm>
            <a:off x="723901" y="2057400"/>
            <a:ext cx="6324600" cy="4038599"/>
          </a:xfrm>
          <a:prstGeom prst="rect">
            <a:avLst/>
          </a:prstGeom>
        </p:spPr>
        <p:txBody>
          <a:bodyPr/>
          <a:lstStyle>
            <a:lvl1pPr marL="0" indent="0">
              <a:lnSpc>
                <a:spcPct val="110000"/>
              </a:lnSpc>
              <a:spcBef>
                <a:spcPts val="1200"/>
              </a:spcBef>
              <a:spcAft>
                <a:spcPts val="1200"/>
              </a:spcAft>
              <a:buNone/>
              <a:defRPr sz="3200">
                <a:solidFill>
                  <a:schemeClr val="bg1"/>
                </a:solidFill>
                <a:latin typeface="Helvetica" panose="020B0604020202020204" pitchFamily="34" charset="0"/>
                <a:cs typeface="Helvetica" panose="020B0604020202020204" pitchFamily="34" charset="0"/>
              </a:defRPr>
            </a:lvl1pPr>
          </a:lstStyle>
          <a:p>
            <a:pPr lvl="0"/>
            <a:r>
              <a:rPr lang="en-US" dirty="0"/>
              <a:t>Text</a:t>
            </a:r>
          </a:p>
        </p:txBody>
      </p:sp>
    </p:spTree>
    <p:extLst>
      <p:ext uri="{BB962C8B-B14F-4D97-AF65-F5344CB8AC3E}">
        <p14:creationId xmlns:p14="http://schemas.microsoft.com/office/powerpoint/2010/main" val="184663365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ngle Image">
    <p:bg>
      <p:bgPr>
        <a:solidFill>
          <a:schemeClr val="bg2"/>
        </a:solidFill>
        <a:effectLst/>
      </p:bgPr>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DC8AA71-55A8-3649-9696-D505B3711E6E}"/>
              </a:ext>
            </a:extLst>
          </p:cNvPr>
          <p:cNvSpPr/>
          <p:nvPr userDrawn="1"/>
        </p:nvSpPr>
        <p:spPr>
          <a:xfrm rot="16200000" flipV="1">
            <a:off x="-105115" y="105115"/>
            <a:ext cx="6858000" cy="6647770"/>
          </a:xfrm>
          <a:custGeom>
            <a:avLst/>
            <a:gdLst>
              <a:gd name="connsiteX0" fmla="*/ 0 w 6858000"/>
              <a:gd name="connsiteY0" fmla="*/ 922089 h 6647770"/>
              <a:gd name="connsiteX1" fmla="*/ 0 w 6858000"/>
              <a:gd name="connsiteY1" fmla="*/ 2959412 h 6647770"/>
              <a:gd name="connsiteX2" fmla="*/ 0 w 6858000"/>
              <a:gd name="connsiteY2" fmla="*/ 4610448 h 6647770"/>
              <a:gd name="connsiteX3" fmla="*/ 0 w 6858000"/>
              <a:gd name="connsiteY3" fmla="*/ 6647770 h 6647770"/>
              <a:gd name="connsiteX4" fmla="*/ 6858000 w 6858000"/>
              <a:gd name="connsiteY4" fmla="*/ 6647770 h 6647770"/>
              <a:gd name="connsiteX5" fmla="*/ 6858000 w 6858000"/>
              <a:gd name="connsiteY5" fmla="*/ 4610448 h 6647770"/>
              <a:gd name="connsiteX6" fmla="*/ 6858000 w 6858000"/>
              <a:gd name="connsiteY6" fmla="*/ 2037322 h 6647770"/>
              <a:gd name="connsiteX7" fmla="*/ 6858000 w 6858000"/>
              <a:gd name="connsiteY7" fmla="*/ 0 h 664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8000" h="6647770">
                <a:moveTo>
                  <a:pt x="0" y="922089"/>
                </a:moveTo>
                <a:lnTo>
                  <a:pt x="0" y="2959412"/>
                </a:lnTo>
                <a:lnTo>
                  <a:pt x="0" y="4610448"/>
                </a:lnTo>
                <a:lnTo>
                  <a:pt x="0" y="6647770"/>
                </a:lnTo>
                <a:lnTo>
                  <a:pt x="6858000" y="6647770"/>
                </a:lnTo>
                <a:lnTo>
                  <a:pt x="6858000" y="4610448"/>
                </a:lnTo>
                <a:lnTo>
                  <a:pt x="6858000" y="2037322"/>
                </a:lnTo>
                <a:lnTo>
                  <a:pt x="685800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2" name="Title 1"/>
          <p:cNvSpPr>
            <a:spLocks noGrp="1"/>
          </p:cNvSpPr>
          <p:nvPr>
            <p:ph type="title" hasCustomPrompt="1"/>
          </p:nvPr>
        </p:nvSpPr>
        <p:spPr>
          <a:xfrm>
            <a:off x="685800" y="1447800"/>
            <a:ext cx="4724400" cy="957430"/>
          </a:xfrm>
          <a:prstGeom prst="rect">
            <a:avLst/>
          </a:prstGeom>
        </p:spPr>
        <p:txBody>
          <a:bodyPr anchor="ctr"/>
          <a:lstStyle>
            <a:lvl1pPr algn="ctr">
              <a:lnSpc>
                <a:spcPct val="110000"/>
              </a:lnSpc>
              <a:defRPr sz="3600" b="1">
                <a:solidFill>
                  <a:schemeClr val="bg1"/>
                </a:solidFill>
                <a:latin typeface="Helvetica" panose="020B0604020202020204" pitchFamily="34" charset="0"/>
                <a:cs typeface="Helvetica" panose="020B0604020202020204" pitchFamily="34" charset="0"/>
              </a:defRPr>
            </a:lvl1pPr>
          </a:lstStyle>
          <a:p>
            <a:r>
              <a:rPr lang="en-US" dirty="0"/>
              <a:t>Title</a:t>
            </a:r>
          </a:p>
        </p:txBody>
      </p:sp>
      <p:sp>
        <p:nvSpPr>
          <p:cNvPr id="4" name="Rectangle 3">
            <a:extLst>
              <a:ext uri="{FF2B5EF4-FFF2-40B4-BE49-F238E27FC236}">
                <a16:creationId xmlns:a16="http://schemas.microsoft.com/office/drawing/2014/main" id="{119DD8C5-BFF5-8648-9A1A-E9B3DA1F3752}"/>
              </a:ext>
            </a:extLst>
          </p:cNvPr>
          <p:cNvSpPr/>
          <p:nvPr userDrawn="1"/>
        </p:nvSpPr>
        <p:spPr>
          <a:xfrm flipV="1">
            <a:off x="609600" y="2438400"/>
            <a:ext cx="4876800" cy="9478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sp>
        <p:nvSpPr>
          <p:cNvPr id="6" name="Text Placeholder 5"/>
          <p:cNvSpPr>
            <a:spLocks noGrp="1"/>
          </p:cNvSpPr>
          <p:nvPr>
            <p:ph type="body" sz="quarter" idx="10" hasCustomPrompt="1"/>
          </p:nvPr>
        </p:nvSpPr>
        <p:spPr>
          <a:xfrm>
            <a:off x="685800" y="3124200"/>
            <a:ext cx="4800600" cy="2743200"/>
          </a:xfrm>
          <a:prstGeom prst="rect">
            <a:avLst/>
          </a:prstGeom>
        </p:spPr>
        <p:txBody>
          <a:bodyPr/>
          <a:lstStyle>
            <a:lvl1pPr marL="0" indent="0">
              <a:lnSpc>
                <a:spcPct val="110000"/>
              </a:lnSpc>
              <a:spcBef>
                <a:spcPts val="600"/>
              </a:spcBef>
              <a:spcAft>
                <a:spcPts val="600"/>
              </a:spcAft>
              <a:buNone/>
              <a:defRPr sz="3200">
                <a:solidFill>
                  <a:schemeClr val="bg2"/>
                </a:solidFill>
                <a:latin typeface="Helvetica" panose="020B0604020202020204" pitchFamily="34" charset="0"/>
                <a:cs typeface="Helvetica" panose="020B0604020202020204" pitchFamily="34" charset="0"/>
              </a:defRPr>
            </a:lvl1pPr>
            <a:lvl2pPr marL="346075" indent="-346075">
              <a:lnSpc>
                <a:spcPct val="110000"/>
              </a:lnSpc>
              <a:spcBef>
                <a:spcPts val="600"/>
              </a:spcBef>
              <a:spcAft>
                <a:spcPts val="600"/>
              </a:spcAft>
              <a:buClr>
                <a:schemeClr val="accent2"/>
              </a:buClr>
              <a:buFont typeface="Wingdings 3" panose="05040102010807070707" pitchFamily="18" charset="2"/>
              <a:buChar char=""/>
              <a:defRPr sz="2400">
                <a:solidFill>
                  <a:schemeClr val="bg2"/>
                </a:solidFill>
                <a:latin typeface="Helvetica" panose="020B0604020202020204" pitchFamily="34" charset="0"/>
                <a:cs typeface="Helvetica" panose="020B0604020202020204" pitchFamily="34" charset="0"/>
              </a:defRPr>
            </a:lvl2pPr>
            <a:lvl3pPr marL="914377" indent="0">
              <a:buNone/>
              <a:defRPr/>
            </a:lvl3pPr>
            <a:lvl4pPr marL="1371565" indent="0">
              <a:buNone/>
              <a:defRPr/>
            </a:lvl4pPr>
            <a:lvl5pPr marL="1828755" indent="0">
              <a:buNone/>
              <a:defRPr/>
            </a:lvl5pPr>
          </a:lstStyle>
          <a:p>
            <a:pPr lvl="1"/>
            <a:r>
              <a:rPr lang="en-US" dirty="0"/>
              <a:t>Bullet</a:t>
            </a:r>
          </a:p>
        </p:txBody>
      </p:sp>
    </p:spTree>
    <p:extLst>
      <p:ext uri="{BB962C8B-B14F-4D97-AF65-F5344CB8AC3E}">
        <p14:creationId xmlns:p14="http://schemas.microsoft.com/office/powerpoint/2010/main" val="22898633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theme" Target="../theme/theme5.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099800" y="6138446"/>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bg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bg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71" r:id="rId1"/>
    <p:sldLayoutId id="2147483860" r:id="rId2"/>
    <p:sldLayoutId id="2147483874" r:id="rId3"/>
    <p:sldLayoutId id="2147483870" r:id="rId4"/>
    <p:sldLayoutId id="2147483880" r:id="rId5"/>
    <p:sldLayoutId id="2147483881" r:id="rId6"/>
    <p:sldLayoutId id="2147483878" r:id="rId7"/>
    <p:sldLayoutId id="2147483858" r:id="rId8"/>
    <p:sldLayoutId id="2147483890" r:id="rId9"/>
    <p:sldLayoutId id="2147483877" r:id="rId10"/>
    <p:sldLayoutId id="2147483879" r:id="rId11"/>
    <p:sldLayoutId id="2147483908" r:id="rId12"/>
    <p:sldLayoutId id="2147483909"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172200"/>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1"/>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1"/>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15480777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94" r:id="rId5"/>
    <p:sldLayoutId id="2147483896" r:id="rId6"/>
    <p:sldLayoutId id="2147483895" r:id="rId7"/>
    <p:sldLayoutId id="2147483893" r:id="rId8"/>
    <p:sldLayoutId id="2147483887" r:id="rId9"/>
    <p:sldLayoutId id="2147483888" r:id="rId10"/>
    <p:sldLayoutId id="2147483875" r:id="rId11"/>
    <p:sldLayoutId id="2147483892" r:id="rId12"/>
    <p:sldLayoutId id="2147483897" r:id="rId13"/>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173768"/>
      </p:ext>
    </p:extLst>
  </p:cSld>
  <p:clrMap bg1="lt1" tx1="dk1" bg2="lt2" tx2="dk2" accent1="accent1" accent2="accent2" accent3="accent3" accent4="accent4" accent5="accent5" accent6="accent6" hlink="hlink" folHlink="folHlink"/>
  <p:sldLayoutIdLst>
    <p:sldLayoutId id="2147483912" r:id="rId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406400" y="304800"/>
            <a:ext cx="11379200" cy="774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45720" numCol="1" anchor="b" anchorCtr="0" compatLnSpc="1">
            <a:prstTxWarp prst="textNoShape">
              <a:avLst/>
            </a:prstTxWarp>
          </a:bodyPr>
          <a:lstStyle/>
          <a:p>
            <a:pPr lvl="0"/>
            <a:r>
              <a:rPr lang="en-US" altLang="en-US" dirty="0"/>
              <a:t>Click to edit Master title style</a:t>
            </a:r>
          </a:p>
        </p:txBody>
      </p:sp>
      <p:sp>
        <p:nvSpPr>
          <p:cNvPr id="1028" name="Rectangle 3"/>
          <p:cNvSpPr>
            <a:spLocks noGrp="1" noChangeArrowheads="1"/>
          </p:cNvSpPr>
          <p:nvPr>
            <p:ph type="body" idx="1"/>
          </p:nvPr>
        </p:nvSpPr>
        <p:spPr bwMode="auto">
          <a:xfrm>
            <a:off x="406400" y="1444768"/>
            <a:ext cx="11379200" cy="4879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 Second level</a:t>
            </a:r>
          </a:p>
          <a:p>
            <a:pPr lvl="2"/>
            <a:r>
              <a:rPr lang="en-US" altLang="en-US" dirty="0"/>
              <a:t>Third level</a:t>
            </a:r>
          </a:p>
        </p:txBody>
      </p:sp>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2201275311"/>
      </p:ext>
    </p:extLst>
  </p:cSld>
  <p:clrMap bg1="lt1" tx1="dk1" bg2="lt2" tx2="dk2" accent1="accent1" accent2="accent2" accent3="accent3" accent4="accent4" accent5="accent5" accent6="accent6" hlink="hlink" folHlink="folHlink"/>
  <p:sldLayoutIdLst>
    <p:sldLayoutId id="2147483914" r:id="rId1"/>
    <p:sldLayoutId id="2147483915" r:id="rId2"/>
  </p:sldLayoutIdLst>
  <p:hf sldNum="0" hdr="0" dt="0"/>
  <p:txStyles>
    <p:titleStyle>
      <a:lvl1pPr algn="ctr" rtl="0" eaLnBrk="1" fontAlgn="base" hangingPunct="1">
        <a:lnSpc>
          <a:spcPct val="90000"/>
        </a:lnSpc>
        <a:spcBef>
          <a:spcPct val="0"/>
        </a:spcBef>
        <a:spcAft>
          <a:spcPct val="0"/>
        </a:spcAft>
        <a:defRPr sz="2800">
          <a:solidFill>
            <a:schemeClr val="accent6"/>
          </a:solidFill>
          <a:latin typeface="+mj-lt"/>
          <a:ea typeface="ヒラギノ角ゴ Pro W3" charset="0"/>
          <a:cs typeface="ヒラギノ角ゴ Pro W3"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353800" y="6290846"/>
            <a:ext cx="55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600" smtClean="0">
                <a:solidFill>
                  <a:schemeClr val="tx2"/>
                </a:solidFill>
                <a:latin typeface="Helvetica" panose="020B0604020202020204" pitchFamily="34" charset="0"/>
                <a:cs typeface="Helvetica" panose="020B0604020202020204" pitchFamily="34" charset="0"/>
              </a:rPr>
              <a:pPr algn="r">
                <a:spcBef>
                  <a:spcPct val="50000"/>
                </a:spcBef>
                <a:defRPr/>
              </a:pPr>
              <a:t>‹#›</a:t>
            </a:fld>
            <a:endParaRPr lang="en-US" sz="1600" dirty="0">
              <a:solidFill>
                <a:schemeClr val="tx2"/>
              </a:solidFill>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3105487302"/>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 id="2147483930" r:id="rId13"/>
    <p:sldLayoutId id="2147483931" r:id="rId14"/>
  </p:sldLayoutIdLst>
  <p:transition>
    <p:fade/>
  </p:transition>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29.xml"/><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7.xml"/><Relationship Id="rId5" Type="http://schemas.openxmlformats.org/officeDocument/2006/relationships/image" Target="../media/image38.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8.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3.jpeg"/><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0"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7" name="Gold Bar">
            <a:extLst>
              <a:ext uri="{FF2B5EF4-FFF2-40B4-BE49-F238E27FC236}">
                <a16:creationId xmlns:a16="http://schemas.microsoft.com/office/drawing/2014/main" id="{2D281C9F-BF1C-FB4C-824C-28CF70BB31A1}"/>
              </a:ext>
            </a:extLst>
          </p:cNvPr>
          <p:cNvSpPr/>
          <p:nvPr/>
        </p:nvSpPr>
        <p:spPr>
          <a:xfrm>
            <a:off x="5412349" y="4368801"/>
            <a:ext cx="1570501" cy="970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pic>
        <p:nvPicPr>
          <p:cNvPr id="8" name="Logo" descr="lionlogo_white.eps">
            <a:extLst>
              <a:ext uri="{FF2B5EF4-FFF2-40B4-BE49-F238E27FC236}">
                <a16:creationId xmlns:a16="http://schemas.microsoft.com/office/drawing/2014/main" id="{C2639C5E-C917-8D44-93F9-54E7619D519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28950" y="762000"/>
            <a:ext cx="2334100" cy="2277805"/>
          </a:xfrm>
          <a:prstGeom prst="rect">
            <a:avLst/>
          </a:prstGeom>
        </p:spPr>
      </p:pic>
      <p:sp>
        <p:nvSpPr>
          <p:cNvPr id="9" name="Text Placeholder 18">
            <a:extLst>
              <a:ext uri="{FF2B5EF4-FFF2-40B4-BE49-F238E27FC236}">
                <a16:creationId xmlns:a16="http://schemas.microsoft.com/office/drawing/2014/main" id="{8A5D4011-3E35-C542-B61B-BC6A955BA778}"/>
              </a:ext>
            </a:extLst>
          </p:cNvPr>
          <p:cNvSpPr txBox="1">
            <a:spLocks/>
          </p:cNvSpPr>
          <p:nvPr/>
        </p:nvSpPr>
        <p:spPr>
          <a:xfrm>
            <a:off x="101600" y="3146351"/>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4400" b="1" i="0" u="none" strike="noStrike" cap="none" normalizeH="0" baseline="0" noProof="0" dirty="0">
                <a:ln>
                  <a:noFill/>
                </a:ln>
                <a:solidFill>
                  <a:srgbClr val="F0C300"/>
                </a:solidFill>
                <a:uLnTx/>
                <a:uFillTx/>
                <a:latin typeface="Arial" panose="020B0604020202020204" pitchFamily="34" charset="0"/>
                <a:ea typeface="PMingLiU"/>
                <a:cs typeface="Arial" panose="020B0604020202020204" pitchFamily="34" charset="0"/>
              </a:rPr>
              <a:t>狮子会国际策略计划</a:t>
            </a:r>
          </a:p>
        </p:txBody>
      </p:sp>
      <p:sp>
        <p:nvSpPr>
          <p:cNvPr id="10" name="Text Placeholder 20">
            <a:extLst>
              <a:ext uri="{FF2B5EF4-FFF2-40B4-BE49-F238E27FC236}">
                <a16:creationId xmlns:a16="http://schemas.microsoft.com/office/drawing/2014/main" id="{0480A116-2B3B-AA47-90DA-BD8E21D772B0}"/>
              </a:ext>
            </a:extLst>
          </p:cNvPr>
          <p:cNvSpPr txBox="1">
            <a:spLocks/>
          </p:cNvSpPr>
          <p:nvPr/>
        </p:nvSpPr>
        <p:spPr>
          <a:xfrm>
            <a:off x="0" y="4950707"/>
            <a:ext cx="12192000" cy="1422400"/>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 Placeholder 18">
            <a:extLst>
              <a:ext uri="{FF2B5EF4-FFF2-40B4-BE49-F238E27FC236}">
                <a16:creationId xmlns:a16="http://schemas.microsoft.com/office/drawing/2014/main" id="{8A5D4011-3E35-C542-B61B-BC6A955BA778}"/>
              </a:ext>
            </a:extLst>
          </p:cNvPr>
          <p:cNvSpPr txBox="1">
            <a:spLocks/>
          </p:cNvSpPr>
          <p:nvPr/>
        </p:nvSpPr>
        <p:spPr>
          <a:xfrm>
            <a:off x="0" y="4067579"/>
            <a:ext cx="12192000" cy="1219200"/>
          </a:xfrm>
          <a:prstGeom prst="rect">
            <a:avLst/>
          </a:prstGeom>
        </p:spPr>
        <p:txBody>
          <a:bodyPr vert="horz" lIns="91440" tIns="45720" rIns="91440" bIns="45720" rtlCol="0" anchor="ctr"/>
          <a:lstStyle>
            <a:defPPr>
              <a:defRPr lang="en-US"/>
            </a:defPPr>
            <a:lvl1pPr marL="0" indent="0" algn="ctr" defTabSz="914400" rtl="0" eaLnBrk="1" latinLnBrk="0" hangingPunct="1">
              <a:buNone/>
              <a:defRPr sz="4798" b="1" kern="1200">
                <a:solidFill>
                  <a:srgbClr val="F0C300"/>
                </a:solidFill>
                <a:latin typeface="+mn-lt"/>
                <a:ea typeface="+mn-ea"/>
                <a:cs typeface="+mn-cs"/>
              </a:defRPr>
            </a:lvl1pPr>
            <a:lvl2pPr marL="691855" indent="0" algn="ctr" defTabSz="914400" rtl="0" eaLnBrk="1" latinLnBrk="0" hangingPunct="1">
              <a:buNone/>
              <a:defRPr sz="5331" kern="1200">
                <a:solidFill>
                  <a:srgbClr val="F0C300"/>
                </a:solidFill>
                <a:latin typeface="+mn-lt"/>
                <a:ea typeface="+mn-ea"/>
                <a:cs typeface="+mn-cs"/>
              </a:defRPr>
            </a:lvl2pPr>
            <a:lvl3pPr marL="1218682" indent="0" algn="ctr" defTabSz="914400" rtl="0" eaLnBrk="1" latinLnBrk="0" hangingPunct="1">
              <a:buNone/>
              <a:defRPr sz="5331" kern="1200">
                <a:solidFill>
                  <a:srgbClr val="F0C300"/>
                </a:solidFill>
                <a:latin typeface="+mn-lt"/>
                <a:ea typeface="+mn-ea"/>
                <a:cs typeface="+mn-cs"/>
              </a:defRPr>
            </a:lvl3pPr>
            <a:lvl4pPr marL="1828022" indent="0" algn="ctr" defTabSz="914400" rtl="0" eaLnBrk="1" latinLnBrk="0" hangingPunct="1">
              <a:buNone/>
              <a:defRPr sz="5331" kern="1200">
                <a:solidFill>
                  <a:srgbClr val="F0C300"/>
                </a:solidFill>
                <a:latin typeface="+mn-lt"/>
                <a:ea typeface="+mn-ea"/>
                <a:cs typeface="+mn-cs"/>
              </a:defRPr>
            </a:lvl4pPr>
            <a:lvl5pPr marL="2437365" indent="0" algn="ctr" defTabSz="914400" rtl="0" eaLnBrk="1" latinLnBrk="0" hangingPunct="1">
              <a:buNone/>
              <a:defRPr sz="5331" kern="1200">
                <a:solidFill>
                  <a:srgbClr val="F0C300"/>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0C3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2800" b="1" i="0" u="none" strike="noStrike" cap="none" normalizeH="0" baseline="0" noProof="0" dirty="0">
                <a:ln>
                  <a:noFill/>
                </a:ln>
                <a:solidFill>
                  <a:srgbClr val="F0C300"/>
                </a:solidFill>
                <a:uLnTx/>
                <a:uFillTx/>
                <a:latin typeface="Arial" panose="020B0604020202020204" pitchFamily="34" charset="0"/>
                <a:ea typeface="PMingLiU"/>
                <a:cs typeface="Arial" panose="020B0604020202020204" pitchFamily="34" charset="0"/>
              </a:rPr>
              <a:t>2022-2023年度更新</a:t>
            </a:r>
          </a:p>
        </p:txBody>
      </p:sp>
    </p:spTree>
    <p:extLst>
      <p:ext uri="{BB962C8B-B14F-4D97-AF65-F5344CB8AC3E}">
        <p14:creationId xmlns:p14="http://schemas.microsoft.com/office/powerpoint/2010/main" val="41790747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zh-TW" dirty="0">
                <a:latin typeface="Arial" panose="020B0604020202020204" pitchFamily="34" charset="0"/>
                <a:ea typeface="PMingLiU"/>
                <a:cs typeface="Arial" panose="020B0604020202020204" pitchFamily="34" charset="0"/>
              </a:rPr>
              <a:t>1) 加强国际狮子会和基金会</a:t>
            </a:r>
          </a:p>
        </p:txBody>
      </p:sp>
      <p:sp>
        <p:nvSpPr>
          <p:cNvPr id="3" name="Content Placeholder 2"/>
          <p:cNvSpPr>
            <a:spLocks noGrp="1"/>
          </p:cNvSpPr>
          <p:nvPr>
            <p:ph sz="quarter" idx="11"/>
          </p:nvPr>
        </p:nvSpPr>
        <p:spPr>
          <a:xfrm>
            <a:off x="761999" y="1677042"/>
            <a:ext cx="10667999" cy="4342758"/>
          </a:xfrm>
        </p:spPr>
        <p:txBody>
          <a:bodyPr/>
          <a:lstStyle/>
          <a:p>
            <a:pPr marL="457200" indent="-457200">
              <a:spcBef>
                <a:spcPts val="1800"/>
              </a:spcBef>
              <a:spcAft>
                <a:spcPts val="1800"/>
              </a:spcAft>
              <a:buClr>
                <a:schemeClr val="accent2"/>
              </a:buClr>
              <a:buFont typeface="Wingdings 3" panose="05040102010807070707" pitchFamily="18" charset="2"/>
              <a:buChar char="u"/>
            </a:pPr>
            <a:r>
              <a:rPr lang="zh-TW" dirty="0">
                <a:latin typeface="Arial" panose="020B0604020202020204" pitchFamily="34" charset="0"/>
                <a:ea typeface="PMingLiU"/>
                <a:cs typeface="Arial" panose="020B0604020202020204" pitchFamily="34" charset="0"/>
              </a:rPr>
              <a:t>将我们的协会和我们的全球基金会(LCIF)联合在一个品牌名称和一系列的使命支柱下。 </a:t>
            </a:r>
          </a:p>
          <a:p>
            <a:pPr marL="457200" indent="-457200">
              <a:spcBef>
                <a:spcPts val="1800"/>
              </a:spcBef>
              <a:spcAft>
                <a:spcPts val="1800"/>
              </a:spcAft>
              <a:buClr>
                <a:schemeClr val="accent2"/>
              </a:buClr>
              <a:buFont typeface="Wingdings 3" panose="05040102010807070707" pitchFamily="18" charset="2"/>
              <a:buChar char="u"/>
            </a:pPr>
            <a:r>
              <a:rPr lang="zh-TW" dirty="0">
                <a:latin typeface="Arial" panose="020B0604020202020204" pitchFamily="34" charset="0"/>
                <a:ea typeface="PMingLiU"/>
                <a:cs typeface="Arial" panose="020B0604020202020204" pitchFamily="34" charset="0"/>
              </a:rPr>
              <a:t>确保新分会强劲开始、协助面临挑战的分会，并提高会员满意度。</a:t>
            </a:r>
          </a:p>
          <a:p>
            <a:pPr marL="457200" indent="-457200">
              <a:spcBef>
                <a:spcPts val="1800"/>
              </a:spcBef>
              <a:spcAft>
                <a:spcPts val="1800"/>
              </a:spcAft>
              <a:buClr>
                <a:schemeClr val="accent2"/>
              </a:buClr>
              <a:buFont typeface="Wingdings 3" panose="05040102010807070707" pitchFamily="18" charset="2"/>
              <a:buChar char="u"/>
            </a:pPr>
            <a:r>
              <a:rPr lang="zh-TW" dirty="0">
                <a:latin typeface="Arial" panose="020B0604020202020204" pitchFamily="34" charset="0"/>
                <a:ea typeface="PMingLiU"/>
                <a:cs typeface="Arial" panose="020B0604020202020204" pitchFamily="34" charset="0"/>
              </a:rPr>
              <a:t>在区级加强支持新分会授证。</a:t>
            </a:r>
          </a:p>
          <a:p>
            <a:pPr marL="457200" indent="-457200">
              <a:spcBef>
                <a:spcPts val="1800"/>
              </a:spcBef>
              <a:spcAft>
                <a:spcPts val="1800"/>
              </a:spcAft>
              <a:buClr>
                <a:schemeClr val="accent2"/>
              </a:buClr>
              <a:buFont typeface="Wingdings 3" panose="05040102010807070707" pitchFamily="18" charset="2"/>
              <a:buChar char="u"/>
            </a:pPr>
            <a:r>
              <a:rPr lang="zh-TW" dirty="0">
                <a:latin typeface="Arial" panose="020B0604020202020204" pitchFamily="34" charset="0"/>
                <a:ea typeface="PMingLiU"/>
                <a:cs typeface="Arial" panose="020B0604020202020204" pitchFamily="34" charset="0"/>
              </a:rPr>
              <a:t>建立给LCIF捐款的文化。</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158"/>
            <a:ext cx="1143964" cy="1143642"/>
          </a:xfrm>
          <a:prstGeom prst="rect">
            <a:avLst/>
          </a:prstGeom>
        </p:spPr>
      </p:pic>
    </p:spTree>
    <p:extLst>
      <p:ext uri="{BB962C8B-B14F-4D97-AF65-F5344CB8AC3E}">
        <p14:creationId xmlns:p14="http://schemas.microsoft.com/office/powerpoint/2010/main" val="57196731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zh-TW" dirty="0">
                <a:latin typeface="Arial" panose="020B0604020202020204" pitchFamily="34" charset="0"/>
                <a:ea typeface="PMingLiU"/>
                <a:cs typeface="Arial" panose="020B0604020202020204" pitchFamily="34" charset="0"/>
              </a:rPr>
              <a:t>2) 建立新的成长模式</a:t>
            </a:r>
          </a:p>
        </p:txBody>
      </p:sp>
      <p:sp>
        <p:nvSpPr>
          <p:cNvPr id="3" name="Content Placeholder 2"/>
          <p:cNvSpPr>
            <a:spLocks noGrp="1"/>
          </p:cNvSpPr>
          <p:nvPr>
            <p:ph sz="quarter" idx="11"/>
          </p:nvPr>
        </p:nvSpPr>
        <p:spPr>
          <a:xfrm>
            <a:off x="761999" y="1828800"/>
            <a:ext cx="10820401" cy="4495800"/>
          </a:xfrm>
        </p:spPr>
        <p:txBody>
          <a:bodyPr/>
          <a:lstStyle/>
          <a:p>
            <a:pPr marL="457200" indent="-457200">
              <a:spcBef>
                <a:spcPts val="2400"/>
              </a:spcBef>
              <a:spcAft>
                <a:spcPts val="2400"/>
              </a:spcAft>
              <a:buClr>
                <a:schemeClr val="accent2"/>
              </a:buClr>
              <a:buFont typeface="Wingdings 3" panose="05040102010807070707" pitchFamily="18" charset="2"/>
              <a:buChar char="u"/>
            </a:pPr>
            <a:r>
              <a:rPr lang="zh-TW" dirty="0">
                <a:latin typeface="Arial" panose="020B0604020202020204" pitchFamily="34" charset="0"/>
                <a:ea typeface="PMingLiU"/>
                <a:cs typeface="Arial" panose="020B0604020202020204" pitchFamily="34" charset="0"/>
              </a:rPr>
              <a:t>发展企业社会责任(CSR)的新模式。</a:t>
            </a:r>
          </a:p>
          <a:p>
            <a:pPr marL="457200" indent="-457200">
              <a:spcBef>
                <a:spcPts val="2400"/>
              </a:spcBef>
              <a:spcAft>
                <a:spcPts val="2400"/>
              </a:spcAft>
              <a:buClr>
                <a:schemeClr val="accent2"/>
              </a:buClr>
              <a:buFont typeface="Wingdings 3" panose="05040102010807070707" pitchFamily="18" charset="2"/>
              <a:buChar char="u"/>
            </a:pPr>
            <a:r>
              <a:rPr lang="zh-TW" dirty="0">
                <a:latin typeface="Arial" panose="020B0604020202020204" pitchFamily="34" charset="0"/>
                <a:ea typeface="PMingLiU"/>
                <a:cs typeface="Arial" panose="020B0604020202020204" pitchFamily="34" charset="0"/>
              </a:rPr>
              <a:t>研究新的服务和会员模式。 </a:t>
            </a:r>
          </a:p>
          <a:p>
            <a:pPr marL="457200" indent="-457200">
              <a:spcBef>
                <a:spcPts val="2400"/>
              </a:spcBef>
              <a:spcAft>
                <a:spcPts val="2400"/>
              </a:spcAft>
              <a:buClr>
                <a:schemeClr val="accent2"/>
              </a:buClr>
              <a:buFont typeface="Wingdings 3" panose="05040102010807070707" pitchFamily="18" charset="2"/>
              <a:buChar char="u"/>
            </a:pPr>
            <a:r>
              <a:rPr lang="zh-TW" dirty="0">
                <a:latin typeface="Arial" panose="020B0604020202020204" pitchFamily="34" charset="0"/>
                <a:ea typeface="PMingLiU"/>
                <a:cs typeface="Arial" panose="020B0604020202020204" pitchFamily="34" charset="0"/>
              </a:rPr>
              <a:t>实施临时性或</a:t>
            </a:r>
            <a:r>
              <a:rPr lang="zh-TW" altLang="en-US" dirty="0">
                <a:latin typeface="Arial" panose="020B0604020202020204" pitchFamily="34" charset="0"/>
                <a:ea typeface="PMingLiU"/>
                <a:cs typeface="Arial" panose="020B0604020202020204" pitchFamily="34" charset="0"/>
              </a:rPr>
              <a:t> “</a:t>
            </a:r>
            <a:r>
              <a:rPr lang="zh-TW" dirty="0">
                <a:latin typeface="Arial" panose="020B0604020202020204" pitchFamily="34" charset="0"/>
                <a:ea typeface="PMingLiU"/>
                <a:cs typeface="Arial" panose="020B0604020202020204" pitchFamily="34" charset="0"/>
              </a:rPr>
              <a:t>偶尔的</a:t>
            </a:r>
            <a:r>
              <a:rPr lang="zh-TW" altLang="en-US" dirty="0">
                <a:latin typeface="Arial" panose="020B0604020202020204" pitchFamily="34" charset="0"/>
                <a:ea typeface="PMingLiU"/>
                <a:cs typeface="Arial" panose="020B0604020202020204" pitchFamily="34" charset="0"/>
              </a:rPr>
              <a:t>”</a:t>
            </a:r>
            <a:r>
              <a:rPr lang="zh-TW" dirty="0">
                <a:latin typeface="Arial" panose="020B0604020202020204" pitchFamily="34" charset="0"/>
                <a:ea typeface="PMingLiU"/>
                <a:cs typeface="Arial" panose="020B0604020202020204" pitchFamily="34" charset="0"/>
              </a:rPr>
              <a:t>义工服务试行方案，以增加城市</a:t>
            </a:r>
            <a:br>
              <a:rPr lang="en-US" altLang="zh-TW" dirty="0">
                <a:latin typeface="Arial" panose="020B0604020202020204" pitchFamily="34" charset="0"/>
                <a:ea typeface="PMingLiU"/>
                <a:cs typeface="Arial" panose="020B0604020202020204" pitchFamily="34" charset="0"/>
              </a:rPr>
            </a:br>
            <a:r>
              <a:rPr lang="zh-TW" dirty="0">
                <a:latin typeface="Arial" panose="020B0604020202020204" pitchFamily="34" charset="0"/>
                <a:ea typeface="PMingLiU"/>
                <a:cs typeface="Arial" panose="020B0604020202020204" pitchFamily="34" charset="0"/>
              </a:rPr>
              <a:t>的参与度。</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10548576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zh-TW" dirty="0">
                <a:latin typeface="Arial" panose="020B0604020202020204" pitchFamily="34" charset="0"/>
                <a:ea typeface="PMingLiU"/>
                <a:cs typeface="Arial" panose="020B0604020202020204" pitchFamily="34" charset="0"/>
              </a:rPr>
              <a:t>3) 整合目标、治理和组织的支持</a:t>
            </a:r>
          </a:p>
        </p:txBody>
      </p:sp>
      <p:sp>
        <p:nvSpPr>
          <p:cNvPr id="3" name="Content Placeholder 2"/>
          <p:cNvSpPr>
            <a:spLocks noGrp="1"/>
          </p:cNvSpPr>
          <p:nvPr>
            <p:ph sz="quarter" idx="11"/>
          </p:nvPr>
        </p:nvSpPr>
        <p:spPr>
          <a:xfrm>
            <a:off x="761999" y="2057400"/>
            <a:ext cx="10667999" cy="4114800"/>
          </a:xfrm>
        </p:spPr>
        <p:txBody>
          <a:bodyPr/>
          <a:lstStyle/>
          <a:p>
            <a:pPr marL="457200" indent="-457200">
              <a:spcBef>
                <a:spcPts val="3000"/>
              </a:spcBef>
              <a:spcAft>
                <a:spcPts val="3000"/>
              </a:spcAft>
              <a:buClr>
                <a:schemeClr val="accent2"/>
              </a:buClr>
              <a:buFont typeface="Wingdings 3" panose="05040102010807070707" pitchFamily="18" charset="2"/>
              <a:buChar char="u"/>
            </a:pPr>
            <a:r>
              <a:rPr lang="zh-TW" dirty="0">
                <a:latin typeface="Arial" panose="020B0604020202020204" pitchFamily="34" charset="0"/>
                <a:ea typeface="PMingLiU"/>
                <a:cs typeface="Arial" panose="020B0604020202020204" pitchFamily="34" charset="0"/>
              </a:rPr>
              <a:t>举行虚拟联合理事会会议。 </a:t>
            </a:r>
          </a:p>
          <a:p>
            <a:pPr marL="457200" indent="-457200">
              <a:spcBef>
                <a:spcPts val="3000"/>
              </a:spcBef>
              <a:spcAft>
                <a:spcPts val="3000"/>
              </a:spcAft>
              <a:buClr>
                <a:schemeClr val="accent2"/>
              </a:buClr>
              <a:buFont typeface="Wingdings 3" panose="05040102010807070707" pitchFamily="18" charset="2"/>
              <a:buChar char="u"/>
            </a:pPr>
            <a:r>
              <a:rPr lang="zh-TW" dirty="0">
                <a:latin typeface="Arial" panose="020B0604020202020204" pitchFamily="34" charset="0"/>
                <a:ea typeface="PMingLiU"/>
                <a:cs typeface="Arial" panose="020B0604020202020204" pitchFamily="34" charset="0"/>
              </a:rPr>
              <a:t>更新理事和信托理事的角色。 </a:t>
            </a:r>
          </a:p>
          <a:p>
            <a:pPr marL="457200" indent="-457200">
              <a:spcBef>
                <a:spcPts val="3000"/>
              </a:spcBef>
              <a:spcAft>
                <a:spcPts val="3000"/>
              </a:spcAft>
              <a:buClr>
                <a:schemeClr val="accent2"/>
              </a:buClr>
              <a:buFont typeface="Wingdings 3" panose="05040102010807070707" pitchFamily="18" charset="2"/>
              <a:buChar char="u"/>
            </a:pPr>
            <a:r>
              <a:rPr lang="zh-TW" dirty="0">
                <a:latin typeface="Arial" panose="020B0604020202020204" pitchFamily="34" charset="0"/>
                <a:ea typeface="PMingLiU"/>
                <a:cs typeface="Arial" panose="020B0604020202020204" pitchFamily="34" charset="0"/>
              </a:rPr>
              <a:t>探索改善第三副总会长和理事的选举方式。 </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44200" y="304800"/>
            <a:ext cx="1143322" cy="1143000"/>
          </a:xfrm>
          <a:prstGeom prst="rect">
            <a:avLst/>
          </a:prstGeom>
        </p:spPr>
      </p:pic>
    </p:spTree>
    <p:extLst>
      <p:ext uri="{BB962C8B-B14F-4D97-AF65-F5344CB8AC3E}">
        <p14:creationId xmlns:p14="http://schemas.microsoft.com/office/powerpoint/2010/main" val="428045584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13</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2193169"/>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zh-TW" sz="2800" b="1" i="0" u="none" strike="noStrike" cap="none" normalizeH="0" baseline="0" noProof="0" dirty="0">
                <a:ln>
                  <a:noFill/>
                </a:ln>
                <a:solidFill>
                  <a:prstClr val="white"/>
                </a:solidFill>
                <a:uLnTx/>
                <a:uFillTx/>
                <a:latin typeface="Arial" panose="020B0604020202020204" pitchFamily="34" charset="0"/>
                <a:ea typeface="PMingLiU"/>
                <a:cs typeface="Arial" panose="020B0604020202020204" pitchFamily="34" charset="0"/>
              </a:rPr>
              <a:t> </a:t>
            </a:r>
            <a:r>
              <a:rPr lang="zh-TW" sz="4400" dirty="0">
                <a:solidFill>
                  <a:srgbClr val="FFC000"/>
                </a:solidFill>
              </a:rPr>
              <a:t>那么我们在第一年达成了什么成就？</a:t>
            </a:r>
            <a:r>
              <a:rPr kumimoji="0" lang="zh-TW" sz="4400" b="1" i="0" u="none" strike="noStrike" cap="none" normalizeH="0" baseline="0" noProof="0" dirty="0">
                <a:ln>
                  <a:noFill/>
                </a:ln>
                <a:solidFill>
                  <a:srgbClr val="FFC000"/>
                </a:solidFill>
                <a:uLnTx/>
                <a:uFillTx/>
                <a:latin typeface="Arial" panose="020B0604020202020204" pitchFamily="34" charset="0"/>
                <a:ea typeface="PMingLiU"/>
                <a:cs typeface="Arial" panose="020B0604020202020204" pitchFamily="34" charset="0"/>
              </a:rPr>
              <a:t> </a:t>
            </a:r>
          </a:p>
        </p:txBody>
      </p:sp>
    </p:spTree>
    <p:extLst>
      <p:ext uri="{BB962C8B-B14F-4D97-AF65-F5344CB8AC3E}">
        <p14:creationId xmlns:p14="http://schemas.microsoft.com/office/powerpoint/2010/main" val="1639910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4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t>加强国际狮子会</a:t>
            </a:r>
            <a:br>
              <a:rPr kumimoji="0" lang="en-US" altLang="zh-TW" sz="24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br>
            <a:r>
              <a:rPr kumimoji="0" lang="zh-TW" sz="24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t>和基金会</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4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t>建立新的成长模式</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400" b="1" i="0" u="none" strike="noStrike" cap="none" normalizeH="0" baseline="0" noProof="0" dirty="0">
                <a:ln>
                  <a:noFill/>
                </a:ln>
                <a:solidFill>
                  <a:srgbClr val="FFFFFF"/>
                </a:solidFill>
                <a:uLnTx/>
                <a:uFillTx/>
                <a:latin typeface="Arial" panose="020B0604020202020204" pitchFamily="34" charset="0"/>
                <a:ea typeface="PMingLiU"/>
                <a:cs typeface="Arial" panose="020B0604020202020204" pitchFamily="34" charset="0"/>
              </a:rPr>
              <a:t>整合目标、治理和组织的支持</a:t>
            </a:r>
          </a:p>
        </p:txBody>
      </p:sp>
      <p:sp>
        <p:nvSpPr>
          <p:cNvPr id="2" name="Title 1"/>
          <p:cNvSpPr>
            <a:spLocks noGrp="1"/>
          </p:cNvSpPr>
          <p:nvPr>
            <p:ph type="title"/>
          </p:nvPr>
        </p:nvSpPr>
        <p:spPr/>
        <p:txBody>
          <a:bodyPr/>
          <a:lstStyle/>
          <a:p>
            <a:r>
              <a:rPr kumimoji="0" lang="zh-TW" sz="4400" b="1" i="0" u="none" strike="noStrike" cap="none" normalizeH="0" baseline="0" noProof="0" dirty="0">
                <a:ln>
                  <a:noFill/>
                </a:ln>
                <a:solidFill>
                  <a:srgbClr val="00529B">
                    <a:lumMod val="75000"/>
                  </a:srgbClr>
                </a:solidFill>
                <a:uLnTx/>
                <a:uFillTx/>
                <a:latin typeface="Arial" panose="020B0604020202020204" pitchFamily="34" charset="0"/>
                <a:ea typeface="PMingLiU" charset="0"/>
                <a:cs typeface="Arial" panose="020B0604020202020204" pitchFamily="34" charset="0"/>
              </a:rPr>
              <a:t>第一年 ─ 主要成就</a:t>
            </a:r>
          </a:p>
        </p:txBody>
      </p:sp>
      <p:sp>
        <p:nvSpPr>
          <p:cNvPr id="7" name="TextBox 6">
            <a:extLst>
              <a:ext uri="{FF2B5EF4-FFF2-40B4-BE49-F238E27FC236}">
                <a16:creationId xmlns:a16="http://schemas.microsoft.com/office/drawing/2014/main" id="{5E629304-A344-47C8-86DD-8E11C39B6AD1}"/>
              </a:ext>
            </a:extLst>
          </p:cNvPr>
          <p:cNvSpPr txBox="1"/>
          <p:nvPr/>
        </p:nvSpPr>
        <p:spPr>
          <a:xfrm>
            <a:off x="533400" y="3917092"/>
            <a:ext cx="3409865" cy="1300228"/>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zh-TW" dirty="0"/>
              <a:t>确定新的品牌名称和标语</a:t>
            </a:r>
          </a:p>
          <a:p>
            <a:pPr marL="342900" indent="-342900">
              <a:lnSpc>
                <a:spcPct val="110000"/>
              </a:lnSpc>
              <a:spcBef>
                <a:spcPts val="600"/>
              </a:spcBef>
              <a:spcAft>
                <a:spcPts val="600"/>
              </a:spcAft>
              <a:buClr>
                <a:schemeClr val="accent2"/>
              </a:buClr>
              <a:buFont typeface="Wingdings 3" panose="05040102010807070707" pitchFamily="18" charset="2"/>
              <a:buChar char=""/>
            </a:pPr>
            <a:r>
              <a:rPr lang="zh-TW" dirty="0"/>
              <a:t>进行会员满意度问卷</a:t>
            </a:r>
          </a:p>
          <a:p>
            <a:pPr marL="342900" indent="-342900">
              <a:lnSpc>
                <a:spcPct val="110000"/>
              </a:lnSpc>
              <a:spcBef>
                <a:spcPts val="600"/>
              </a:spcBef>
              <a:spcAft>
                <a:spcPts val="600"/>
              </a:spcAft>
              <a:buClr>
                <a:schemeClr val="accent2"/>
              </a:buClr>
              <a:buFont typeface="Wingdings 3" panose="05040102010807070707" pitchFamily="18" charset="2"/>
              <a:buChar char=""/>
            </a:pPr>
            <a:r>
              <a:rPr lang="zh-TW" dirty="0"/>
              <a:t>重组会员发展拨款</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1604927"/>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zh-TW" dirty="0"/>
              <a:t>取得新的企业合作伙伴</a:t>
            </a:r>
          </a:p>
          <a:p>
            <a:pPr marL="342900" indent="-342900">
              <a:buClr>
                <a:schemeClr val="accent2"/>
              </a:buClr>
              <a:buFont typeface="Wingdings 3" panose="05040102010807070707" pitchFamily="18" charset="2"/>
              <a:buChar char=""/>
            </a:pPr>
            <a:r>
              <a:rPr lang="zh-TW" dirty="0"/>
              <a:t>推出合作伙伴职员捐赠门户网站</a:t>
            </a:r>
          </a:p>
          <a:p>
            <a:pPr marL="342900" indent="-342900">
              <a:buClr>
                <a:schemeClr val="accent2"/>
              </a:buClr>
              <a:buFont typeface="Wingdings 3" panose="05040102010807070707" pitchFamily="18" charset="2"/>
              <a:buChar char=""/>
            </a:pPr>
            <a:r>
              <a:rPr lang="zh-TW" dirty="0"/>
              <a:t>情景式义工活动调查</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841641"/>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zh-TW" dirty="0"/>
              <a:t>举办首次理事会联合会议</a:t>
            </a:r>
          </a:p>
          <a:p>
            <a:pPr marL="342900" indent="-342900">
              <a:buClr>
                <a:schemeClr val="accent2"/>
              </a:buClr>
              <a:buFont typeface="Wingdings 3" panose="05040102010807070707" pitchFamily="18" charset="2"/>
              <a:buChar char=""/>
            </a:pPr>
            <a:r>
              <a:rPr lang="zh-TW" dirty="0"/>
              <a:t>分析类似组织的选举程序</a:t>
            </a:r>
          </a:p>
        </p:txBody>
      </p:sp>
    </p:spTree>
    <p:extLst>
      <p:ext uri="{BB962C8B-B14F-4D97-AF65-F5344CB8AC3E}">
        <p14:creationId xmlns:p14="http://schemas.microsoft.com/office/powerpoint/2010/main" val="3365823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t="-19000" b="-9000"/>
          </a:stretch>
        </a:blipFill>
        <a:effectLst/>
      </p:bgPr>
    </p:bg>
    <p:spTree>
      <p:nvGrpSpPr>
        <p:cNvPr id="1" name=""/>
        <p:cNvGrpSpPr/>
        <p:nvPr/>
      </p:nvGrpSpPr>
      <p:grpSpPr>
        <a:xfrm>
          <a:off x="0" y="0"/>
          <a:ext cx="0" cy="0"/>
          <a:chOff x="0" y="0"/>
          <a:chExt cx="0" cy="0"/>
        </a:xfrm>
      </p:grpSpPr>
      <p:sp>
        <p:nvSpPr>
          <p:cNvPr id="3" name="Background - Overlay">
            <a:extLst>
              <a:ext uri="{FF2B5EF4-FFF2-40B4-BE49-F238E27FC236}">
                <a16:creationId xmlns:a16="http://schemas.microsoft.com/office/drawing/2014/main" id="{57A097A5-E818-E049-8FDC-E004EF874760}"/>
              </a:ext>
            </a:extLst>
          </p:cNvPr>
          <p:cNvSpPr/>
          <p:nvPr/>
        </p:nvSpPr>
        <p:spPr>
          <a:xfrm>
            <a:off x="1" y="1"/>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6" name="Page Number - White">
            <a:extLst>
              <a:ext uri="{FF2B5EF4-FFF2-40B4-BE49-F238E27FC236}">
                <a16:creationId xmlns:a16="http://schemas.microsoft.com/office/drawing/2014/main" id="{FB4D99EA-85AC-2A49-AB05-6DBA783E04F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pic>
        <p:nvPicPr>
          <p:cNvPr id="18" name="Picture 17">
            <a:extLst>
              <a:ext uri="{FF2B5EF4-FFF2-40B4-BE49-F238E27FC236}">
                <a16:creationId xmlns:a16="http://schemas.microsoft.com/office/drawing/2014/main" id="{C4132B06-5C36-C044-AC2D-1C222AC7C5E2}"/>
              </a:ext>
            </a:extLst>
          </p:cNvPr>
          <p:cNvPicPr>
            <a:picLocks noChangeAspect="1"/>
          </p:cNvPicPr>
          <p:nvPr/>
        </p:nvPicPr>
        <p:blipFill>
          <a:blip r:embed="rId4"/>
          <a:stretch>
            <a:fillRect/>
          </a:stretch>
        </p:blipFill>
        <p:spPr>
          <a:xfrm>
            <a:off x="8915399" y="0"/>
            <a:ext cx="2286000" cy="2286000"/>
          </a:xfrm>
          <a:prstGeom prst="rect">
            <a:avLst/>
          </a:prstGeom>
        </p:spPr>
      </p:pic>
      <p:pic>
        <p:nvPicPr>
          <p:cNvPr id="19" name="Picture 18">
            <a:extLst>
              <a:ext uri="{FF2B5EF4-FFF2-40B4-BE49-F238E27FC236}">
                <a16:creationId xmlns:a16="http://schemas.microsoft.com/office/drawing/2014/main" id="{1A304C1A-EC23-2843-9F16-B1E11DC6D68A}"/>
              </a:ext>
            </a:extLst>
          </p:cNvPr>
          <p:cNvPicPr>
            <a:picLocks noChangeAspect="1"/>
          </p:cNvPicPr>
          <p:nvPr/>
        </p:nvPicPr>
        <p:blipFill>
          <a:blip r:embed="rId4"/>
          <a:stretch>
            <a:fill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3FC937F7-38C0-A14C-8F06-ED8F191FBAD4}"/>
              </a:ext>
            </a:extLst>
          </p:cNvPr>
          <p:cNvPicPr>
            <a:picLocks noChangeAspect="1"/>
          </p:cNvPicPr>
          <p:nvPr/>
        </p:nvPicPr>
        <p:blipFill>
          <a:blip r:embed="rId5"/>
          <a:srcRect/>
          <a:stretch/>
        </p:blipFill>
        <p:spPr>
          <a:xfrm>
            <a:off x="273388" y="6114917"/>
            <a:ext cx="2755897" cy="463609"/>
          </a:xfrm>
          <a:prstGeom prst="rect">
            <a:avLst/>
          </a:prstGeom>
        </p:spPr>
      </p:pic>
      <p:sp>
        <p:nvSpPr>
          <p:cNvPr id="10" name="Text Placeholder 1">
            <a:extLst>
              <a:ext uri="{FF2B5EF4-FFF2-40B4-BE49-F238E27FC236}">
                <a16:creationId xmlns:a16="http://schemas.microsoft.com/office/drawing/2014/main" id="{239192B9-9807-844B-AAF7-F002CF0C2096}"/>
              </a:ext>
            </a:extLst>
          </p:cNvPr>
          <p:cNvSpPr txBox="1">
            <a:spLocks/>
          </p:cNvSpPr>
          <p:nvPr/>
        </p:nvSpPr>
        <p:spPr>
          <a:xfrm>
            <a:off x="990599" y="2164080"/>
            <a:ext cx="10210800" cy="6858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zh-TW" sz="36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我们的品牌</a:t>
            </a:r>
          </a:p>
        </p:txBody>
      </p:sp>
      <p:sp>
        <p:nvSpPr>
          <p:cNvPr id="11" name="Rectangle 10">
            <a:extLst>
              <a:ext uri="{FF2B5EF4-FFF2-40B4-BE49-F238E27FC236}">
                <a16:creationId xmlns:a16="http://schemas.microsoft.com/office/drawing/2014/main" id="{CF92EBA6-1693-AB46-AD28-2097CA584915}"/>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2" name="TextBox 11">
            <a:extLst>
              <a:ext uri="{FF2B5EF4-FFF2-40B4-BE49-F238E27FC236}">
                <a16:creationId xmlns:a16="http://schemas.microsoft.com/office/drawing/2014/main" id="{A64ED1DD-7381-3E48-8C07-52F804AA508B}"/>
              </a:ext>
            </a:extLst>
          </p:cNvPr>
          <p:cNvSpPr txBox="1"/>
          <p:nvPr/>
        </p:nvSpPr>
        <p:spPr>
          <a:xfrm>
            <a:off x="1270542" y="3722092"/>
            <a:ext cx="9596387" cy="1131848"/>
          </a:xfrm>
          <a:prstGeom prst="rect">
            <a:avLst/>
          </a:prstGeom>
          <a:noFill/>
          <a:ln>
            <a:no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3600" b="1" i="0" u="none" strike="noStrike" cap="none" normalizeH="0" baseline="0" noProof="0" dirty="0">
                <a:ln>
                  <a:noFill/>
                </a:ln>
                <a:solidFill>
                  <a:srgbClr val="FFC000"/>
                </a:solidFill>
                <a:uLnTx/>
                <a:uFillTx/>
                <a:latin typeface="Arial" panose="020B0604020202020204" pitchFamily="34" charset="0"/>
                <a:ea typeface="PMingLiU" pitchFamily="125" charset="-128"/>
                <a:cs typeface="Arial" panose="020B0604020202020204" pitchFamily="34" charset="0"/>
              </a:rPr>
              <a:t>国际狮子会</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zh-TW" sz="2400" b="1" i="0" u="none" strike="noStrike" cap="none" normalizeH="0" baseline="0" noProof="0" dirty="0">
                <a:ln>
                  <a:noFill/>
                </a:ln>
                <a:solidFill>
                  <a:prstClr val="white"/>
                </a:solidFill>
                <a:uLnTx/>
                <a:uFillTx/>
                <a:latin typeface="Arial" panose="020B0604020202020204" pitchFamily="34" charset="0"/>
                <a:ea typeface="PMingLiU" pitchFamily="125" charset="-128"/>
                <a:cs typeface="Arial" panose="020B0604020202020204" pitchFamily="34" charset="0"/>
              </a:rPr>
              <a:t>为有需求的世界服务</a:t>
            </a:r>
          </a:p>
        </p:txBody>
      </p:sp>
    </p:spTree>
    <p:extLst>
      <p:ext uri="{BB962C8B-B14F-4D97-AF65-F5344CB8AC3E}">
        <p14:creationId xmlns:p14="http://schemas.microsoft.com/office/powerpoint/2010/main" val="437456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33400" y="1676400"/>
            <a:ext cx="3409865" cy="1981200"/>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4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t>加强国际狮子会</a:t>
            </a:r>
            <a:br>
              <a:rPr kumimoji="0" lang="en-US" altLang="zh-TW" sz="24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br>
            <a:r>
              <a:rPr kumimoji="0" lang="zh-TW" sz="24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t>和基金会</a:t>
            </a:r>
          </a:p>
        </p:txBody>
      </p:sp>
      <p:sp>
        <p:nvSpPr>
          <p:cNvPr id="19" name="Rectangle 18"/>
          <p:cNvSpPr/>
          <p:nvPr/>
        </p:nvSpPr>
        <p:spPr>
          <a:xfrm>
            <a:off x="4400635" y="1676400"/>
            <a:ext cx="3409865" cy="1981200"/>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4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t>建立新的成长模式</a:t>
            </a:r>
          </a:p>
        </p:txBody>
      </p:sp>
      <p:sp>
        <p:nvSpPr>
          <p:cNvPr id="21" name="Rectangle 20"/>
          <p:cNvSpPr/>
          <p:nvPr/>
        </p:nvSpPr>
        <p:spPr>
          <a:xfrm>
            <a:off x="8248735" y="1676400"/>
            <a:ext cx="3409865" cy="1981200"/>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400" b="1" i="0" u="none" strike="noStrike" cap="none" normalizeH="0" baseline="0" noProof="0" dirty="0">
                <a:ln>
                  <a:noFill/>
                </a:ln>
                <a:solidFill>
                  <a:srgbClr val="FFFFFF"/>
                </a:solidFill>
                <a:uLnTx/>
                <a:uFillTx/>
                <a:latin typeface="Arial" panose="020B0604020202020204" pitchFamily="34" charset="0"/>
                <a:ea typeface="PMingLiU"/>
                <a:cs typeface="Arial" panose="020B0604020202020204" pitchFamily="34" charset="0"/>
              </a:rPr>
              <a:t>整合目标、治理和组织的支持</a:t>
            </a:r>
          </a:p>
        </p:txBody>
      </p:sp>
      <p:sp>
        <p:nvSpPr>
          <p:cNvPr id="2" name="Title 1"/>
          <p:cNvSpPr>
            <a:spLocks noGrp="1"/>
          </p:cNvSpPr>
          <p:nvPr>
            <p:ph type="title"/>
          </p:nvPr>
        </p:nvSpPr>
        <p:spPr/>
        <p:txBody>
          <a:bodyPr/>
          <a:lstStyle/>
          <a:p>
            <a:r>
              <a:rPr kumimoji="0" lang="zh-TW" sz="4400" b="1" i="0" u="none" strike="noStrike" cap="none" normalizeH="0" baseline="0" noProof="0" dirty="0">
                <a:ln>
                  <a:noFill/>
                </a:ln>
                <a:solidFill>
                  <a:srgbClr val="00529B">
                    <a:lumMod val="75000"/>
                  </a:srgbClr>
                </a:solidFill>
                <a:uLnTx/>
                <a:uFillTx/>
                <a:latin typeface="Arial" panose="020B0604020202020204" pitchFamily="34" charset="0"/>
                <a:ea typeface="PMingLiU" charset="0"/>
                <a:cs typeface="Arial" panose="020B0604020202020204" pitchFamily="34" charset="0"/>
              </a:rPr>
              <a:t>第二年 - 重点领域</a:t>
            </a:r>
          </a:p>
        </p:txBody>
      </p:sp>
      <p:sp>
        <p:nvSpPr>
          <p:cNvPr id="7" name="TextBox 6">
            <a:extLst>
              <a:ext uri="{FF2B5EF4-FFF2-40B4-BE49-F238E27FC236}">
                <a16:creationId xmlns:a16="http://schemas.microsoft.com/office/drawing/2014/main" id="{5E629304-A344-47C8-86DD-8E11C39B6AD1}"/>
              </a:ext>
            </a:extLst>
          </p:cNvPr>
          <p:cNvSpPr txBox="1"/>
          <p:nvPr/>
        </p:nvSpPr>
        <p:spPr>
          <a:xfrm>
            <a:off x="533400" y="3917092"/>
            <a:ext cx="3409865" cy="2512483"/>
          </a:xfrm>
          <a:prstGeom prst="rect">
            <a:avLst/>
          </a:prstGeom>
          <a:noFill/>
        </p:spPr>
        <p:txBody>
          <a:bodyPr wrap="square">
            <a:spAutoFit/>
          </a:bodyPr>
          <a:lstStyle/>
          <a:p>
            <a:pPr marL="342900" indent="-342900">
              <a:lnSpc>
                <a:spcPct val="110000"/>
              </a:lnSpc>
              <a:spcBef>
                <a:spcPts val="600"/>
              </a:spcBef>
              <a:spcAft>
                <a:spcPts val="600"/>
              </a:spcAft>
              <a:buClr>
                <a:schemeClr val="accent2"/>
              </a:buClr>
              <a:buFont typeface="Wingdings 3" panose="05040102010807070707" pitchFamily="18" charset="2"/>
              <a:buChar char=""/>
            </a:pPr>
            <a:r>
              <a:rPr lang="zh-TW" dirty="0"/>
              <a:t>推出新品牌</a:t>
            </a:r>
          </a:p>
          <a:p>
            <a:pPr marL="342900" indent="-342900">
              <a:lnSpc>
                <a:spcPct val="110000"/>
              </a:lnSpc>
              <a:spcBef>
                <a:spcPts val="600"/>
              </a:spcBef>
              <a:spcAft>
                <a:spcPts val="600"/>
              </a:spcAft>
              <a:buClr>
                <a:schemeClr val="accent2"/>
              </a:buClr>
              <a:buFont typeface="Wingdings 3" panose="05040102010807070707" pitchFamily="18" charset="2"/>
              <a:buChar char=""/>
            </a:pPr>
            <a:r>
              <a:rPr lang="zh-TW" dirty="0"/>
              <a:t>介绍任务支柱</a:t>
            </a:r>
          </a:p>
          <a:p>
            <a:pPr marL="342900" indent="-342900">
              <a:lnSpc>
                <a:spcPct val="110000"/>
              </a:lnSpc>
              <a:spcBef>
                <a:spcPts val="600"/>
              </a:spcBef>
              <a:spcAft>
                <a:spcPts val="600"/>
              </a:spcAft>
              <a:buClr>
                <a:schemeClr val="accent2"/>
              </a:buClr>
              <a:buFont typeface="Wingdings 3" panose="05040102010807070707" pitchFamily="18" charset="2"/>
              <a:buChar char=""/>
            </a:pPr>
            <a:r>
              <a:rPr lang="zh-TW" dirty="0"/>
              <a:t>重建分会</a:t>
            </a:r>
          </a:p>
          <a:p>
            <a:pPr marL="342900" indent="-342900">
              <a:lnSpc>
                <a:spcPct val="110000"/>
              </a:lnSpc>
              <a:spcBef>
                <a:spcPts val="600"/>
              </a:spcBef>
              <a:spcAft>
                <a:spcPts val="600"/>
              </a:spcAft>
              <a:buClr>
                <a:schemeClr val="accent2"/>
              </a:buClr>
              <a:buFont typeface="Wingdings 3" panose="05040102010807070707" pitchFamily="18" charset="2"/>
              <a:buChar char=""/>
            </a:pPr>
            <a:r>
              <a:rPr lang="zh-TW" dirty="0"/>
              <a:t>加强新分会授证</a:t>
            </a:r>
          </a:p>
          <a:p>
            <a:pPr marL="342900" indent="-342900">
              <a:lnSpc>
                <a:spcPct val="110000"/>
              </a:lnSpc>
              <a:spcBef>
                <a:spcPts val="600"/>
              </a:spcBef>
              <a:spcAft>
                <a:spcPts val="600"/>
              </a:spcAft>
              <a:buClr>
                <a:schemeClr val="accent2"/>
              </a:buClr>
              <a:buFont typeface="Wingdings 3" panose="05040102010807070707" pitchFamily="18" charset="2"/>
              <a:buChar char=""/>
            </a:pPr>
            <a:r>
              <a:rPr lang="zh-TW" dirty="0"/>
              <a:t>在</a:t>
            </a:r>
            <a:r>
              <a:rPr lang="zh-TW" u="sng" dirty="0"/>
              <a:t>行动100</a:t>
            </a:r>
            <a:r>
              <a:rPr lang="zh-TW" dirty="0"/>
              <a:t>成功的基础上再接再厉 </a:t>
            </a:r>
          </a:p>
        </p:txBody>
      </p:sp>
      <p:sp>
        <p:nvSpPr>
          <p:cNvPr id="9" name="TextBox 8">
            <a:extLst>
              <a:ext uri="{FF2B5EF4-FFF2-40B4-BE49-F238E27FC236}">
                <a16:creationId xmlns:a16="http://schemas.microsoft.com/office/drawing/2014/main" id="{2E9C291B-D552-4E11-B467-EEB8623AB0A7}"/>
              </a:ext>
            </a:extLst>
          </p:cNvPr>
          <p:cNvSpPr txBox="1"/>
          <p:nvPr/>
        </p:nvSpPr>
        <p:spPr>
          <a:xfrm>
            <a:off x="4400635" y="3886200"/>
            <a:ext cx="3409865" cy="1595309"/>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zh-TW" dirty="0"/>
              <a:t>建立我们的企业社会责任(CSR)计划</a:t>
            </a:r>
          </a:p>
          <a:p>
            <a:pPr marL="342900" indent="-342900">
              <a:buClr>
                <a:schemeClr val="accent2"/>
              </a:buClr>
              <a:buFont typeface="Wingdings 3" panose="05040102010807070707" pitchFamily="18" charset="2"/>
              <a:buChar char=""/>
            </a:pPr>
            <a:r>
              <a:rPr lang="zh-TW" dirty="0"/>
              <a:t>试</a:t>
            </a:r>
            <a:r>
              <a:rPr lang="zh-CN" altLang="en-US" dirty="0"/>
              <a:t>行</a:t>
            </a:r>
            <a:r>
              <a:rPr lang="zh-TW" dirty="0"/>
              <a:t>偶发性义工活动</a:t>
            </a:r>
          </a:p>
          <a:p>
            <a:pPr marL="342900" indent="-342900">
              <a:buClr>
                <a:schemeClr val="accent2"/>
              </a:buClr>
              <a:buFont typeface="Wingdings 3" panose="05040102010807070707" pitchFamily="18" charset="2"/>
              <a:buChar char=""/>
            </a:pPr>
            <a:r>
              <a:rPr lang="zh-TW" dirty="0"/>
              <a:t>合作伙伴评估</a:t>
            </a:r>
          </a:p>
        </p:txBody>
      </p:sp>
      <p:sp>
        <p:nvSpPr>
          <p:cNvPr id="11" name="TextBox 10">
            <a:extLst>
              <a:ext uri="{FF2B5EF4-FFF2-40B4-BE49-F238E27FC236}">
                <a16:creationId xmlns:a16="http://schemas.microsoft.com/office/drawing/2014/main" id="{24EAB2B7-2724-46E4-A71F-1B0ED73E3412}"/>
              </a:ext>
            </a:extLst>
          </p:cNvPr>
          <p:cNvSpPr txBox="1"/>
          <p:nvPr/>
        </p:nvSpPr>
        <p:spPr>
          <a:xfrm>
            <a:off x="8261092" y="3904735"/>
            <a:ext cx="3397508" cy="1146339"/>
          </a:xfrm>
          <a:prstGeom prst="rect">
            <a:avLst/>
          </a:prstGeom>
          <a:noFill/>
        </p:spPr>
        <p:txBody>
          <a:bodyPr wrap="square">
            <a:spAutoFit/>
          </a:bodyPr>
          <a:lstStyle>
            <a:defPPr>
              <a:defRPr lang="en-US"/>
            </a:defPPr>
            <a:lvl1pPr marL="457200" indent="-457200">
              <a:lnSpc>
                <a:spcPct val="110000"/>
              </a:lnSpc>
              <a:spcBef>
                <a:spcPts val="600"/>
              </a:spcBef>
              <a:spcAft>
                <a:spcPts val="600"/>
              </a:spcAft>
              <a:buFont typeface="Arial" panose="020B0604020202020204" pitchFamily="34" charset="0"/>
              <a:buChar char="•"/>
            </a:lvl1pPr>
          </a:lstStyle>
          <a:p>
            <a:pPr marL="342900" indent="-342900">
              <a:buClr>
                <a:schemeClr val="accent2"/>
              </a:buClr>
              <a:buFont typeface="Wingdings 3" panose="05040102010807070707" pitchFamily="18" charset="2"/>
              <a:buChar char=""/>
            </a:pPr>
            <a:r>
              <a:rPr lang="zh-TW" dirty="0"/>
              <a:t>继续举行理事会联合会议</a:t>
            </a:r>
          </a:p>
          <a:p>
            <a:pPr marL="342900" indent="-342900">
              <a:buClr>
                <a:schemeClr val="accent2"/>
              </a:buClr>
              <a:buFont typeface="Wingdings 3" panose="05040102010807070707" pitchFamily="18" charset="2"/>
              <a:buChar char=""/>
            </a:pPr>
            <a:r>
              <a:rPr lang="zh-TW" dirty="0"/>
              <a:t>实施第三副总会长程序的</a:t>
            </a:r>
            <a:br>
              <a:rPr lang="en-US" altLang="zh-TW" dirty="0"/>
            </a:br>
            <a:r>
              <a:rPr lang="zh-TW" dirty="0"/>
              <a:t>更改</a:t>
            </a:r>
          </a:p>
        </p:txBody>
      </p:sp>
    </p:spTree>
    <p:extLst>
      <p:ext uri="{BB962C8B-B14F-4D97-AF65-F5344CB8AC3E}">
        <p14:creationId xmlns:p14="http://schemas.microsoft.com/office/powerpoint/2010/main" val="42718343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9" grpId="0" animBg="1"/>
      <p:bldP spid="21" grpId="0" animBg="1"/>
      <p:bldP spid="7" grpId="0"/>
      <p:bldP spid="9"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400800" y="685800"/>
            <a:ext cx="5126278" cy="5638800"/>
          </a:xfrm>
        </p:spPr>
        <p:txBody>
          <a:bodyPr/>
          <a:lstStyle/>
          <a:p>
            <a:pPr>
              <a:spcBef>
                <a:spcPts val="1200"/>
              </a:spcBef>
              <a:spcAft>
                <a:spcPts val="1200"/>
              </a:spcAft>
            </a:pPr>
            <a:r>
              <a:rPr lang="zh-TW" dirty="0">
                <a:latin typeface="Arial" panose="020B0604020202020204" pitchFamily="34" charset="0"/>
                <a:ea typeface="PMingLiU"/>
                <a:cs typeface="Arial" panose="020B0604020202020204" pitchFamily="34" charset="0"/>
              </a:rPr>
              <a:t>分享有关我们策略计划的新闻 </a:t>
            </a:r>
          </a:p>
          <a:p>
            <a:pPr>
              <a:spcBef>
                <a:spcPts val="1200"/>
              </a:spcBef>
              <a:spcAft>
                <a:spcPts val="1200"/>
              </a:spcAft>
            </a:pPr>
            <a:r>
              <a:rPr lang="zh-TW" dirty="0">
                <a:latin typeface="Arial" panose="020B0604020202020204" pitchFamily="34" charset="0"/>
                <a:ea typeface="PMingLiU"/>
                <a:cs typeface="Arial" panose="020B0604020202020204" pitchFamily="34" charset="0"/>
              </a:rPr>
              <a:t>回复问卷调查</a:t>
            </a:r>
          </a:p>
          <a:p>
            <a:pPr>
              <a:spcBef>
                <a:spcPts val="1200"/>
              </a:spcBef>
              <a:spcAft>
                <a:spcPts val="1200"/>
              </a:spcAft>
            </a:pPr>
            <a:r>
              <a:rPr lang="zh-TW" dirty="0">
                <a:latin typeface="Arial" panose="020B0604020202020204" pitchFamily="34" charset="0"/>
                <a:ea typeface="PMingLiU"/>
                <a:cs typeface="Arial" panose="020B0604020202020204" pitchFamily="34" charset="0"/>
              </a:rPr>
              <a:t>在贵分会中，致力于会员满意度。</a:t>
            </a:r>
          </a:p>
          <a:p>
            <a:pPr>
              <a:spcBef>
                <a:spcPts val="1200"/>
              </a:spcBef>
              <a:spcAft>
                <a:spcPts val="1200"/>
              </a:spcAft>
            </a:pPr>
            <a:r>
              <a:rPr lang="zh-TW" dirty="0">
                <a:latin typeface="Arial" panose="020B0604020202020204" pitchFamily="34" charset="0"/>
                <a:ea typeface="PMingLiU"/>
                <a:cs typeface="Arial" panose="020B0604020202020204" pitchFamily="34" charset="0"/>
              </a:rPr>
              <a:t>定期捐赠给LCIF</a:t>
            </a:r>
          </a:p>
        </p:txBody>
      </p:sp>
      <p:sp>
        <p:nvSpPr>
          <p:cNvPr id="3" name="Title 2"/>
          <p:cNvSpPr>
            <a:spLocks noGrp="1"/>
          </p:cNvSpPr>
          <p:nvPr>
            <p:ph type="title"/>
          </p:nvPr>
        </p:nvSpPr>
        <p:spPr>
          <a:xfrm>
            <a:off x="152400" y="2247469"/>
            <a:ext cx="4953000" cy="2019731"/>
          </a:xfrm>
        </p:spPr>
        <p:txBody>
          <a:bodyPr/>
          <a:lstStyle/>
          <a:p>
            <a:pPr>
              <a:lnSpc>
                <a:spcPct val="120000"/>
              </a:lnSpc>
            </a:pPr>
            <a:r>
              <a:rPr lang="zh-TW" sz="4400" dirty="0">
                <a:latin typeface="Arial" panose="020B0604020202020204" pitchFamily="34" charset="0"/>
                <a:ea typeface="PMingLiU"/>
                <a:cs typeface="Arial" panose="020B0604020202020204" pitchFamily="34" charset="0"/>
              </a:rPr>
              <a:t>您可以帮忙</a:t>
            </a:r>
          </a:p>
        </p:txBody>
      </p:sp>
    </p:spTree>
    <p:extLst>
      <p:ext uri="{BB962C8B-B14F-4D97-AF65-F5344CB8AC3E}">
        <p14:creationId xmlns:p14="http://schemas.microsoft.com/office/powerpoint/2010/main" val="72801417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56F9008-759B-BF4A-A397-55EB3B46A4EB}"/>
              </a:ext>
            </a:extLst>
          </p:cNvPr>
          <p:cNvPicPr>
            <a:picLocks noChangeAspect="1"/>
          </p:cNvPicPr>
          <p:nvPr/>
        </p:nvPicPr>
        <p:blipFill rotWithShape="1">
          <a:blip r:embed="rId3"/>
          <a:srcRect l="20140" t="17140" r="42977" b="40535"/>
          <a:stretch/>
        </p:blipFill>
        <p:spPr>
          <a:xfrm>
            <a:off x="8190046" y="-3"/>
            <a:ext cx="4001954" cy="6888881"/>
          </a:xfrm>
          <a:prstGeom prst="rect">
            <a:avLst/>
          </a:prstGeom>
        </p:spPr>
      </p:pic>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700192"/>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zh-TW" sz="3600" b="0" i="0" u="none" strike="noStrike" cap="none" normalizeH="0" baseline="0" noProof="0" dirty="0">
                <a:ln>
                  <a:noFill/>
                </a:ln>
                <a:solidFill>
                  <a:srgbClr val="00AC69"/>
                </a:solidFill>
                <a:uLnTx/>
                <a:uFillTx/>
                <a:latin typeface="Arial" panose="020B0604020202020204" pitchFamily="34" charset="0"/>
                <a:ea typeface="PMingLiU" charset="0"/>
                <a:cs typeface="Arial" panose="020B0604020202020204" pitchFamily="34" charset="0"/>
              </a:rPr>
              <a:t>青少狮会活动</a:t>
            </a:r>
          </a:p>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zh-TW" sz="6000" b="1" i="0" u="none" strike="noStrike" cap="none" normalizeH="0" baseline="0" noProof="0" dirty="0">
                <a:ln>
                  <a:noFill/>
                </a:ln>
                <a:solidFill>
                  <a:srgbClr val="55565A"/>
                </a:solidFill>
                <a:uLnTx/>
                <a:uFillTx/>
                <a:latin typeface="Arial" panose="020B0604020202020204" pitchFamily="34" charset="0"/>
                <a:ea typeface="PMingLiU" charset="0"/>
                <a:cs typeface="Arial" panose="020B0604020202020204" pitchFamily="34" charset="0"/>
              </a:rPr>
              <a:t>策略计划</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18</a:t>
            </a:fld>
            <a:endParaRPr kumimoji="0" lang="en-US" sz="16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499634" y="1037598"/>
            <a:ext cx="1679305" cy="1679305"/>
          </a:xfrm>
          <a:prstGeom prst="rect">
            <a:avLst/>
          </a:prstGeom>
        </p:spPr>
      </p:pic>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pic>
        <p:nvPicPr>
          <p:cNvPr id="20" name="Picture 19">
            <a:extLst>
              <a:ext uri="{FF2B5EF4-FFF2-40B4-BE49-F238E27FC236}">
                <a16:creationId xmlns:a16="http://schemas.microsoft.com/office/drawing/2014/main" id="{500C187D-881A-124B-AD8C-8CCB536CC5D5}"/>
              </a:ext>
            </a:extLst>
          </p:cNvPr>
          <p:cNvPicPr>
            <a:picLocks noChangeAspect="1"/>
          </p:cNvPicPr>
          <p:nvPr/>
        </p:nvPicPr>
        <p:blipFill>
          <a:blip r:embed="rId6"/>
          <a:srcRect/>
          <a:stretch/>
        </p:blipFill>
        <p:spPr>
          <a:xfrm>
            <a:off x="9454476" y="349537"/>
            <a:ext cx="2425700" cy="467929"/>
          </a:xfrm>
          <a:prstGeom prst="rect">
            <a:avLst/>
          </a:prstGeom>
        </p:spPr>
      </p:pic>
    </p:spTree>
    <p:extLst>
      <p:ext uri="{BB962C8B-B14F-4D97-AF65-F5344CB8AC3E}">
        <p14:creationId xmlns:p14="http://schemas.microsoft.com/office/powerpoint/2010/main" val="60873216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19</a:t>
            </a:fld>
            <a:endParaRPr kumimoji="0" lang="en-US" sz="16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3828723" y="2135533"/>
            <a:ext cx="7275095" cy="1025919"/>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ts val="0"/>
              </a:spcBef>
              <a:spcAft>
                <a:spcPct val="0"/>
              </a:spcAft>
              <a:buClrTx/>
              <a:buSzTx/>
              <a:buFont typeface="Arial" pitchFamily="34" charset="0"/>
              <a:buNone/>
              <a:tabLst/>
              <a:defRPr/>
            </a:pPr>
            <a:r>
              <a:rPr kumimoji="0" lang="zh-TW" sz="60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我们的目标</a:t>
            </a:r>
          </a:p>
        </p:txBody>
      </p:sp>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5"/>
          <a:stretch>
            <a:fillRect/>
          </a:stretch>
        </p:blipFill>
        <p:spPr>
          <a:xfrm>
            <a:off x="1608668" y="2422605"/>
            <a:ext cx="2113397" cy="2113397"/>
          </a:xfrm>
          <a:prstGeom prst="rect">
            <a:avLst/>
          </a:prstGeom>
        </p:spPr>
      </p:pic>
      <p:sp>
        <p:nvSpPr>
          <p:cNvPr id="2" name="TextBox 1">
            <a:extLst>
              <a:ext uri="{FF2B5EF4-FFF2-40B4-BE49-F238E27FC236}">
                <a16:creationId xmlns:a16="http://schemas.microsoft.com/office/drawing/2014/main" id="{F7051735-97BA-4735-9154-FF849B6DCF6F}"/>
              </a:ext>
            </a:extLst>
          </p:cNvPr>
          <p:cNvSpPr txBox="1"/>
          <p:nvPr/>
        </p:nvSpPr>
        <p:spPr>
          <a:xfrm>
            <a:off x="3896559" y="3340400"/>
            <a:ext cx="754053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2800" b="0" i="0" u="none" strike="noStrike" cap="none" normalizeH="0" baseline="0" noProof="0" dirty="0">
                <a:ln>
                  <a:noFill/>
                </a:ln>
                <a:solidFill>
                  <a:prstClr val="white"/>
                </a:solidFill>
                <a:uLnTx/>
                <a:uFillTx/>
                <a:ea typeface="+mn-ea"/>
                <a:cs typeface="Arial" panose="020B0604020202020204" pitchFamily="34" charset="0"/>
              </a:rPr>
              <a:t>到2026年，通过增加招募和过渡工作以及提升的会员体验，青少狮会会员将增加至20万名报告的会员，而过渡为狮友的青少狮将增加至13000名报告会员。 </a:t>
            </a:r>
          </a:p>
        </p:txBody>
      </p:sp>
    </p:spTree>
    <p:extLst>
      <p:ext uri="{BB962C8B-B14F-4D97-AF65-F5344CB8AC3E}">
        <p14:creationId xmlns:p14="http://schemas.microsoft.com/office/powerpoint/2010/main" val="396730394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ectangle 7"/>
          <p:cNvSpPr/>
          <p:nvPr/>
        </p:nvSpPr>
        <p:spPr>
          <a:xfrm>
            <a:off x="-12673" y="0"/>
            <a:ext cx="12204673" cy="687035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15460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773430" y="2133600"/>
            <a:ext cx="10645139" cy="66161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4000" b="1" i="0" u="none" strike="noStrike" cap="none" normalizeH="0" baseline="0" noProof="0" dirty="0">
                <a:ln>
                  <a:noFill/>
                </a:ln>
                <a:uLnTx/>
                <a:uFillTx/>
                <a:latin typeface="Arial" charset="0"/>
                <a:ea typeface="PMingLiU" charset="0"/>
                <a:cs typeface="Arial" charset="0"/>
              </a:rPr>
              <a:t>我们的过去由我们的服务定义。 </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259714" y="3326423"/>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4000" b="1" i="0" u="none" strike="noStrike" cap="none" normalizeH="0" baseline="0" noProof="0" dirty="0">
                <a:ln>
                  <a:noFill/>
                </a:ln>
                <a:uLnTx/>
                <a:uFillTx/>
                <a:latin typeface="Arial" charset="0"/>
                <a:ea typeface="PMingLiU" charset="0"/>
                <a:cs typeface="Arial" charset="0"/>
              </a:rPr>
              <a:t>而</a:t>
            </a:r>
            <a:r>
              <a:rPr lang="zh-TW" sz="4400" dirty="0">
                <a:solidFill>
                  <a:srgbClr val="F0C300"/>
                </a:solidFill>
                <a:latin typeface="Arial" panose="020B0604020202020204" pitchFamily="34" charset="0"/>
                <a:ea typeface="PMingLiU" pitchFamily="125" charset="-128"/>
                <a:cs typeface="Arial" panose="020B0604020202020204" pitchFamily="34" charset="0"/>
              </a:rPr>
              <a:t>我们的未来</a:t>
            </a:r>
            <a:r>
              <a:rPr lang="zh-TW" dirty="0">
                <a:latin typeface="Arial" charset="0"/>
                <a:ea typeface="PMingLiU" charset="0"/>
                <a:cs typeface="Arial" charset="0"/>
              </a:rPr>
              <a:t>也是。</a:t>
            </a:r>
            <a:r>
              <a:rPr kumimoji="0" lang="zh-TW" sz="4000" b="1" i="0" u="none" strike="noStrike" cap="none" normalizeH="0" baseline="0" noProof="0" dirty="0">
                <a:ln>
                  <a:noFill/>
                </a:ln>
                <a:uLnTx/>
                <a:uFillTx/>
                <a:latin typeface="Arial" charset="0"/>
                <a:ea typeface="PMingLiU" charset="0"/>
                <a:cs typeface="Arial" charset="0"/>
              </a:rPr>
              <a:t> </a:t>
            </a:r>
          </a:p>
        </p:txBody>
      </p:sp>
    </p:spTree>
    <p:extLst>
      <p:ext uri="{BB962C8B-B14F-4D97-AF65-F5344CB8AC3E}">
        <p14:creationId xmlns:p14="http://schemas.microsoft.com/office/powerpoint/2010/main" val="3442149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ackground - Solid">
            <a:extLst>
              <a:ext uri="{FF2B5EF4-FFF2-40B4-BE49-F238E27FC236}">
                <a16:creationId xmlns:a16="http://schemas.microsoft.com/office/drawing/2014/main" id="{B767A0A2-1E75-6A43-AAFA-FDB254C9462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91819D7C-4A59-8C48-861C-894BCAFE8F7E}"/>
              </a:ext>
            </a:extLst>
          </p:cNvPr>
          <p:cNvPicPr>
            <a:picLocks noChangeAspect="1"/>
          </p:cNvPicPr>
          <p:nvPr/>
        </p:nvPicPr>
        <p:blipFill rotWithShape="1">
          <a:blip r:embed="rId3"/>
          <a:srcRect l="60775" t="44554" r="13495" b="5462"/>
          <a:stretch/>
        </p:blipFill>
        <p:spPr>
          <a:xfrm>
            <a:off x="-1" y="-1"/>
            <a:ext cx="2353591" cy="6857997"/>
          </a:xfrm>
          <a:prstGeom prst="rect">
            <a:avLst/>
          </a:prstGeom>
        </p:spPr>
      </p:pic>
      <p:pic>
        <p:nvPicPr>
          <p:cNvPr id="19" name="Picture 18">
            <a:extLst>
              <a:ext uri="{FF2B5EF4-FFF2-40B4-BE49-F238E27FC236}">
                <a16:creationId xmlns:a16="http://schemas.microsoft.com/office/drawing/2014/main" id="{76C58F04-54E6-A54E-A92B-2AFFD17C394E}"/>
              </a:ext>
            </a:extLst>
          </p:cNvPr>
          <p:cNvPicPr>
            <a:picLocks noChangeAspect="1"/>
          </p:cNvPicPr>
          <p:nvPr/>
        </p:nvPicPr>
        <p:blipFill rotWithShape="1">
          <a:blip r:embed="rId4"/>
          <a:srcRect l="15744" b="4901"/>
          <a:stretch/>
        </p:blipFill>
        <p:spPr>
          <a:xfrm rot="10800000" flipV="1">
            <a:off x="10958512" y="4769669"/>
            <a:ext cx="1233487" cy="2088331"/>
          </a:xfrm>
          <a:prstGeom prst="rect">
            <a:avLst/>
          </a:prstGeom>
        </p:spPr>
      </p:pic>
      <p:sp>
        <p:nvSpPr>
          <p:cNvPr id="34" name="Body Copy">
            <a:extLst>
              <a:ext uri="{FF2B5EF4-FFF2-40B4-BE49-F238E27FC236}">
                <a16:creationId xmlns:a16="http://schemas.microsoft.com/office/drawing/2014/main" id="{1132C406-3CC6-0345-9E27-27D0677D775F}"/>
              </a:ext>
            </a:extLst>
          </p:cNvPr>
          <p:cNvSpPr txBox="1">
            <a:spLocks/>
          </p:cNvSpPr>
          <p:nvPr/>
        </p:nvSpPr>
        <p:spPr>
          <a:xfrm>
            <a:off x="2362200" y="1670442"/>
            <a:ext cx="7408477"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2600" b="0" i="0" u="none" strike="noStrike" cap="none" normalizeH="0" baseline="0" noProof="0" dirty="0">
                <a:ln>
                  <a:noFill/>
                </a:ln>
                <a:solidFill>
                  <a:srgbClr val="55565A"/>
                </a:solidFill>
                <a:uLnTx/>
                <a:uFillTx/>
                <a:latin typeface="Arial" charset="0"/>
                <a:ea typeface="PMingLiU" charset="0"/>
                <a:cs typeface="Arial" charset="0"/>
              </a:rPr>
              <a:t>我们将在未来5年内通过改善计划的每个核心领域来加强青少狮会计划。 </a:t>
            </a:r>
          </a:p>
        </p:txBody>
      </p:sp>
      <p:sp>
        <p:nvSpPr>
          <p:cNvPr id="35" name="Body Copy">
            <a:extLst>
              <a:ext uri="{FF2B5EF4-FFF2-40B4-BE49-F238E27FC236}">
                <a16:creationId xmlns:a16="http://schemas.microsoft.com/office/drawing/2014/main" id="{89F29842-D656-6348-AFA3-DD72E03922A0}"/>
              </a:ext>
            </a:extLst>
          </p:cNvPr>
          <p:cNvSpPr txBox="1">
            <a:spLocks/>
          </p:cNvSpPr>
          <p:nvPr/>
        </p:nvSpPr>
        <p:spPr>
          <a:xfrm>
            <a:off x="2362200" y="756713"/>
            <a:ext cx="8627677"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4800" b="1" i="0" u="none" strike="noStrike" cap="none" normalizeH="0" baseline="0" noProof="0" dirty="0">
                <a:ln>
                  <a:noFill/>
                </a:ln>
                <a:solidFill>
                  <a:srgbClr val="55565A"/>
                </a:solidFill>
                <a:uLnTx/>
                <a:uFillTx/>
                <a:latin typeface="Arial" charset="0"/>
                <a:ea typeface="PMingLiU" charset="0"/>
                <a:cs typeface="Arial" charset="0"/>
              </a:rPr>
              <a:t>综合方法</a:t>
            </a:r>
          </a:p>
        </p:txBody>
      </p:sp>
      <p:sp>
        <p:nvSpPr>
          <p:cNvPr id="20" name="Page Number - Blue">
            <a:extLst>
              <a:ext uri="{FF2B5EF4-FFF2-40B4-BE49-F238E27FC236}">
                <a16:creationId xmlns:a16="http://schemas.microsoft.com/office/drawing/2014/main" id="{5B79561B-C68A-9748-BD1F-4B43E431BBAE}"/>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prstClr val="white"/>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20</a:t>
            </a:fld>
            <a:endParaRPr kumimoji="0" lang="en-US" sz="1600" b="0" i="0" u="none" strike="noStrike" kern="1200" cap="none" spc="0" normalizeH="0" baseline="0" noProof="0" dirty="0">
              <a:ln>
                <a:noFill/>
              </a:ln>
              <a:solidFill>
                <a:prstClr val="white"/>
              </a:solidFill>
              <a:effectLst/>
              <a:uLnTx/>
              <a:uFillTx/>
              <a:latin typeface="Helvetica" panose="020B0604020202020204" pitchFamily="34" charset="0"/>
              <a:cs typeface="Helvetica" panose="020B0604020202020204" pitchFamily="34" charset="0"/>
            </a:endParaRPr>
          </a:p>
        </p:txBody>
      </p:sp>
      <p:sp>
        <p:nvSpPr>
          <p:cNvPr id="11" name="Oval 10">
            <a:extLst>
              <a:ext uri="{FF2B5EF4-FFF2-40B4-BE49-F238E27FC236}">
                <a16:creationId xmlns:a16="http://schemas.microsoft.com/office/drawing/2014/main" id="{328A8129-BE2E-1C4A-8A9B-691E7D980676}"/>
              </a:ext>
            </a:extLst>
          </p:cNvPr>
          <p:cNvSpPr/>
          <p:nvPr/>
        </p:nvSpPr>
        <p:spPr bwMode="auto">
          <a:xfrm>
            <a:off x="8925241" y="3598546"/>
            <a:ext cx="2352359" cy="2352359"/>
          </a:xfrm>
          <a:prstGeom prst="ellipse">
            <a:avLst/>
          </a:prstGeom>
          <a:solidFill>
            <a:srgbClr val="B3B2B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zh-TW" sz="18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联系</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zh-TW" sz="18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 LCIF </a:t>
            </a:r>
          </a:p>
        </p:txBody>
      </p:sp>
      <p:sp>
        <p:nvSpPr>
          <p:cNvPr id="10" name="Oval 9">
            <a:extLst>
              <a:ext uri="{FF2B5EF4-FFF2-40B4-BE49-F238E27FC236}">
                <a16:creationId xmlns:a16="http://schemas.microsoft.com/office/drawing/2014/main" id="{9D663DF4-83E2-904A-8703-E0CB46178C8E}"/>
              </a:ext>
            </a:extLst>
          </p:cNvPr>
          <p:cNvSpPr/>
          <p:nvPr/>
        </p:nvSpPr>
        <p:spPr bwMode="auto">
          <a:xfrm>
            <a:off x="6396182" y="3598546"/>
            <a:ext cx="2352359" cy="2352359"/>
          </a:xfrm>
          <a:prstGeom prst="ellipse">
            <a:avLst/>
          </a:prstGeom>
          <a:solidFill>
            <a:srgbClr val="00AC69"/>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zh-TW" sz="18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过渡为 </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zh-TW" sz="18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狮友</a:t>
            </a:r>
          </a:p>
        </p:txBody>
      </p:sp>
      <p:sp>
        <p:nvSpPr>
          <p:cNvPr id="12" name="Oval 11">
            <a:extLst>
              <a:ext uri="{FF2B5EF4-FFF2-40B4-BE49-F238E27FC236}">
                <a16:creationId xmlns:a16="http://schemas.microsoft.com/office/drawing/2014/main" id="{DEBFB3DD-AB1A-3B43-9859-33E24E44FB9D}"/>
              </a:ext>
            </a:extLst>
          </p:cNvPr>
          <p:cNvSpPr/>
          <p:nvPr/>
        </p:nvSpPr>
        <p:spPr bwMode="auto">
          <a:xfrm>
            <a:off x="3867122" y="3598546"/>
            <a:ext cx="2352359" cy="2352359"/>
          </a:xfrm>
          <a:prstGeom prst="ellipse">
            <a:avLst/>
          </a:prstGeom>
          <a:solidFill>
            <a:srgbClr val="407CC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zh-TW" sz="18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会员发展</a:t>
            </a:r>
          </a:p>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zh-TW" sz="18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经验</a:t>
            </a:r>
          </a:p>
        </p:txBody>
      </p:sp>
      <p:sp>
        <p:nvSpPr>
          <p:cNvPr id="15" name="Oval 14">
            <a:extLst>
              <a:ext uri="{FF2B5EF4-FFF2-40B4-BE49-F238E27FC236}">
                <a16:creationId xmlns:a16="http://schemas.microsoft.com/office/drawing/2014/main" id="{C917FC6D-ED39-D845-A63B-061B23F7B7D1}"/>
              </a:ext>
            </a:extLst>
          </p:cNvPr>
          <p:cNvSpPr/>
          <p:nvPr/>
        </p:nvSpPr>
        <p:spPr bwMode="auto">
          <a:xfrm>
            <a:off x="1338062" y="3598546"/>
            <a:ext cx="2352359" cy="2352359"/>
          </a:xfrm>
          <a:prstGeom prst="ellipse">
            <a:avLst/>
          </a:prstGeom>
          <a:solidFill>
            <a:srgbClr val="F0C3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lvl="0" indent="-609600" algn="ctr" defTabSz="914400" rtl="0" eaLnBrk="1" fontAlgn="auto" latinLnBrk="0" hangingPunct="1">
              <a:lnSpc>
                <a:spcPct val="100000"/>
              </a:lnSpc>
              <a:spcBef>
                <a:spcPts val="0"/>
              </a:spcBef>
              <a:spcAft>
                <a:spcPts val="0"/>
              </a:spcAft>
              <a:buClrTx/>
              <a:buSzTx/>
              <a:buFont typeface="Helvetica" pitchFamily="84" charset="0"/>
              <a:buNone/>
              <a:tabLst/>
              <a:defRPr/>
            </a:pPr>
            <a:r>
              <a:rPr kumimoji="0" lang="zh-TW" sz="18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招募</a:t>
            </a:r>
          </a:p>
        </p:txBody>
      </p:sp>
      <p:sp>
        <p:nvSpPr>
          <p:cNvPr id="4" name="Right Arrow 3">
            <a:extLst>
              <a:ext uri="{FF2B5EF4-FFF2-40B4-BE49-F238E27FC236}">
                <a16:creationId xmlns:a16="http://schemas.microsoft.com/office/drawing/2014/main" id="{77BD8820-7B02-BA48-ADAE-67B2BC5CDCE4}"/>
              </a:ext>
            </a:extLst>
          </p:cNvPr>
          <p:cNvSpPr/>
          <p:nvPr/>
        </p:nvSpPr>
        <p:spPr>
          <a:xfrm>
            <a:off x="33192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ight Arrow 22">
            <a:extLst>
              <a:ext uri="{FF2B5EF4-FFF2-40B4-BE49-F238E27FC236}">
                <a16:creationId xmlns:a16="http://schemas.microsoft.com/office/drawing/2014/main" id="{EEED92C2-C99E-9047-B6F5-7C7024D6AAA6}"/>
              </a:ext>
            </a:extLst>
          </p:cNvPr>
          <p:cNvSpPr/>
          <p:nvPr/>
        </p:nvSpPr>
        <p:spPr>
          <a:xfrm>
            <a:off x="5910062"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ight Arrow 23">
            <a:extLst>
              <a:ext uri="{FF2B5EF4-FFF2-40B4-BE49-F238E27FC236}">
                <a16:creationId xmlns:a16="http://schemas.microsoft.com/office/drawing/2014/main" id="{FA65ECBC-BED0-6A47-BC1B-39EDC86B00C8}"/>
              </a:ext>
            </a:extLst>
          </p:cNvPr>
          <p:cNvSpPr/>
          <p:nvPr/>
        </p:nvSpPr>
        <p:spPr>
          <a:xfrm>
            <a:off x="8401977" y="4482756"/>
            <a:ext cx="1026248" cy="589126"/>
          </a:xfrm>
          <a:prstGeom prst="rightArrow">
            <a:avLst/>
          </a:prstGeom>
          <a:solidFill>
            <a:schemeClr val="bg1"/>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63074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10;&#10;Description automatically generated">
            <a:extLst>
              <a:ext uri="{FF2B5EF4-FFF2-40B4-BE49-F238E27FC236}">
                <a16:creationId xmlns:a16="http://schemas.microsoft.com/office/drawing/2014/main" id="{6BBDB391-CE9C-0142-8DEB-76A14B49876B}"/>
              </a:ext>
            </a:extLst>
          </p:cNvPr>
          <p:cNvPicPr>
            <a:picLocks noChangeAspect="1"/>
          </p:cNvPicPr>
          <p:nvPr/>
        </p:nvPicPr>
        <p:blipFill rotWithShape="1">
          <a:blip r:embed="rId3"/>
          <a:srcRect l="16530" t="2053" r="10928" b="4800"/>
          <a:stretch/>
        </p:blipFill>
        <p:spPr>
          <a:xfrm rot="10800000">
            <a:off x="10253452" y="-1"/>
            <a:ext cx="1938548" cy="3733801"/>
          </a:xfrm>
          <a:prstGeom prst="rect">
            <a:avLst/>
          </a:prstGeom>
        </p:spPr>
      </p:pic>
      <p:pic>
        <p:nvPicPr>
          <p:cNvPr id="3" name="Picture 2" descr="Logo&#10;&#10;Description automatically generated">
            <a:extLst>
              <a:ext uri="{FF2B5EF4-FFF2-40B4-BE49-F238E27FC236}">
                <a16:creationId xmlns:a16="http://schemas.microsoft.com/office/drawing/2014/main" id="{2AB11298-17E2-0641-8FBE-2A3FB267B9EA}"/>
              </a:ext>
            </a:extLst>
          </p:cNvPr>
          <p:cNvPicPr>
            <a:picLocks noChangeAspect="1"/>
          </p:cNvPicPr>
          <p:nvPr/>
        </p:nvPicPr>
        <p:blipFill>
          <a:blip r:embed="rId4"/>
          <a:stretch>
            <a:fillRect/>
          </a:stretch>
        </p:blipFill>
        <p:spPr>
          <a:xfrm>
            <a:off x="10739089" y="0"/>
            <a:ext cx="1452911" cy="1452911"/>
          </a:xfrm>
          <a:prstGeom prst="rect">
            <a:avLst/>
          </a:prstGeom>
        </p:spPr>
      </p:pic>
      <p:pic>
        <p:nvPicPr>
          <p:cNvPr id="14" name="Picture 13" descr="Shape&#10;&#10;Description automatically generated">
            <a:extLst>
              <a:ext uri="{FF2B5EF4-FFF2-40B4-BE49-F238E27FC236}">
                <a16:creationId xmlns:a16="http://schemas.microsoft.com/office/drawing/2014/main" id="{EA945357-9AC4-824B-BB94-F451BFA85752}"/>
              </a:ext>
            </a:extLst>
          </p:cNvPr>
          <p:cNvPicPr>
            <a:picLocks noChangeAspect="1"/>
          </p:cNvPicPr>
          <p:nvPr/>
        </p:nvPicPr>
        <p:blipFill rotWithShape="1">
          <a:blip r:embed="rId5"/>
          <a:srcRect l="15744" b="4901"/>
          <a:stretch/>
        </p:blipFill>
        <p:spPr>
          <a:xfrm>
            <a:off x="-1" y="5209574"/>
            <a:ext cx="991893" cy="1679305"/>
          </a:xfrm>
          <a:prstGeom prst="rect">
            <a:avLst/>
          </a:prstGeom>
        </p:spPr>
      </p:pic>
      <p:sp>
        <p:nvSpPr>
          <p:cNvPr id="9" name="Body Copy">
            <a:extLst>
              <a:ext uri="{FF2B5EF4-FFF2-40B4-BE49-F238E27FC236}">
                <a16:creationId xmlns:a16="http://schemas.microsoft.com/office/drawing/2014/main" id="{203FD019-E43E-4444-A72A-E629EEF11B73}"/>
              </a:ext>
            </a:extLst>
          </p:cNvPr>
          <p:cNvSpPr txBox="1">
            <a:spLocks/>
          </p:cNvSpPr>
          <p:nvPr/>
        </p:nvSpPr>
        <p:spPr>
          <a:xfrm>
            <a:off x="831160" y="2878147"/>
            <a:ext cx="5671239" cy="2303095"/>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Pct val="120000"/>
              <a:buFont typeface="Arial" pitchFamily="34" charset="0"/>
              <a:buNone/>
              <a:tabLst/>
              <a:defRPr/>
            </a:pPr>
            <a:endParaRPr kumimoji="0" lang="en-US" sz="2800" b="0" i="0" u="none" strike="noStrike" kern="0" cap="none" spc="0" normalizeH="0" baseline="0" noProof="0" dirty="0">
              <a:ln>
                <a:noFill/>
              </a:ln>
              <a:solidFill>
                <a:srgbClr val="55565A"/>
              </a:solidFill>
              <a:effectLst/>
              <a:uLnTx/>
              <a:uFillTx/>
              <a:latin typeface="Arial" charset="0"/>
              <a:ea typeface="Arial" charset="0"/>
              <a:cs typeface="Arial" charset="0"/>
            </a:endParaRPr>
          </a:p>
        </p:txBody>
      </p:sp>
      <p:sp>
        <p:nvSpPr>
          <p:cNvPr id="10" name="Body Copy">
            <a:extLst>
              <a:ext uri="{FF2B5EF4-FFF2-40B4-BE49-F238E27FC236}">
                <a16:creationId xmlns:a16="http://schemas.microsoft.com/office/drawing/2014/main" id="{C9FC845C-3EEC-6F40-A790-5F0FEAB72A1D}"/>
              </a:ext>
            </a:extLst>
          </p:cNvPr>
          <p:cNvSpPr txBox="1">
            <a:spLocks/>
          </p:cNvSpPr>
          <p:nvPr/>
        </p:nvSpPr>
        <p:spPr>
          <a:xfrm>
            <a:off x="3911037" y="919241"/>
            <a:ext cx="4258021" cy="837361"/>
          </a:xfrm>
          <a:prstGeom prst="rect">
            <a:avLst/>
          </a:prstGeom>
        </p:spPr>
        <p:txBody>
          <a:bodyPr anchor="b" anchorCtr="0"/>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4400" b="1" i="0" u="none" strike="noStrike" cap="none" normalizeH="0" baseline="0" noProof="0" dirty="0">
                <a:ln>
                  <a:noFill/>
                </a:ln>
                <a:solidFill>
                  <a:srgbClr val="00AC69"/>
                </a:solidFill>
                <a:uLnTx/>
                <a:uFillTx/>
                <a:latin typeface="Arial" charset="0"/>
                <a:ea typeface="PMingLiU" charset="0"/>
                <a:cs typeface="Arial" charset="0"/>
              </a:rPr>
              <a:t>参</a:t>
            </a:r>
            <a:r>
              <a:rPr kumimoji="0" lang="en-US" altLang="zh-TW" sz="4400" b="1" i="0" u="none" strike="noStrike" cap="none" normalizeH="0" baseline="0" noProof="0" dirty="0">
                <a:ln>
                  <a:noFill/>
                </a:ln>
                <a:solidFill>
                  <a:srgbClr val="00AC69"/>
                </a:solidFill>
                <a:uLnTx/>
                <a:uFillTx/>
                <a:latin typeface="Arial" charset="0"/>
                <a:ea typeface="PMingLiU" charset="0"/>
                <a:cs typeface="Arial" charset="0"/>
              </a:rPr>
              <a:t> </a:t>
            </a:r>
            <a:r>
              <a:rPr kumimoji="0" lang="zh-TW" sz="4400" b="1" i="0" u="none" strike="noStrike" cap="none" normalizeH="0" baseline="0" noProof="0" dirty="0">
                <a:ln>
                  <a:noFill/>
                </a:ln>
                <a:solidFill>
                  <a:srgbClr val="00AC69"/>
                </a:solidFill>
                <a:uLnTx/>
                <a:uFillTx/>
                <a:latin typeface="Arial" charset="0"/>
                <a:ea typeface="PMingLiU" charset="0"/>
                <a:cs typeface="Arial" charset="0"/>
              </a:rPr>
              <a:t>与</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430000" y="6248400"/>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600" b="0" i="0" u="none" strike="noStrike" kern="1200" cap="none" spc="0" normalizeH="0" baseline="0" noProof="0" smtClean="0">
                <a:ln>
                  <a:noFill/>
                </a:ln>
                <a:solidFill>
                  <a:srgbClr val="55565A"/>
                </a:solidFill>
                <a:effectLst/>
                <a:uLnTx/>
                <a:uFillTx/>
                <a:latin typeface="Helvetica" panose="020B0604020202020204" pitchFamily="34" charset="0"/>
                <a:cs typeface="Helvetica" panose="020B0604020202020204" pitchFamily="34" charset="0"/>
              </a:rPr>
              <a:pPr marL="0" marR="0" lvl="0" indent="0" algn="l" defTabSz="914400" rtl="0" eaLnBrk="0" fontAlgn="auto" latinLnBrk="0" hangingPunct="0">
                <a:lnSpc>
                  <a:spcPct val="100000"/>
                </a:lnSpc>
                <a:spcBef>
                  <a:spcPct val="50000"/>
                </a:spcBef>
                <a:spcAft>
                  <a:spcPts val="0"/>
                </a:spcAft>
                <a:buClrTx/>
                <a:buSzTx/>
                <a:buFontTx/>
                <a:buNone/>
                <a:tabLst/>
                <a:defRPr/>
              </a:pPr>
              <a:t>21</a:t>
            </a:fld>
            <a:endParaRPr kumimoji="0" lang="en-US" sz="1600" b="0" i="0" u="none" strike="noStrike" kern="1200" cap="none" spc="0" normalizeH="0" baseline="0" noProof="0" dirty="0">
              <a:ln>
                <a:noFill/>
              </a:ln>
              <a:solidFill>
                <a:srgbClr val="55565A"/>
              </a:solidFill>
              <a:effectLst/>
              <a:uLnTx/>
              <a:uFillTx/>
              <a:latin typeface="Helvetica" panose="020B0604020202020204" pitchFamily="34" charset="0"/>
              <a:cs typeface="Helvetica" panose="020B0604020202020204" pitchFamily="34" charset="0"/>
            </a:endParaRPr>
          </a:p>
        </p:txBody>
      </p:sp>
      <p:sp>
        <p:nvSpPr>
          <p:cNvPr id="2" name="TextBox 1">
            <a:extLst>
              <a:ext uri="{FF2B5EF4-FFF2-40B4-BE49-F238E27FC236}">
                <a16:creationId xmlns:a16="http://schemas.microsoft.com/office/drawing/2014/main" id="{B0FD424D-0FBC-4828-A787-ED07961314E4}"/>
              </a:ext>
            </a:extLst>
          </p:cNvPr>
          <p:cNvSpPr txBox="1"/>
          <p:nvPr/>
        </p:nvSpPr>
        <p:spPr>
          <a:xfrm flipH="1">
            <a:off x="687051" y="2340382"/>
            <a:ext cx="10705997" cy="3831818"/>
          </a:xfrm>
          <a:prstGeom prst="rect">
            <a:avLst/>
          </a:prstGeom>
          <a:noFill/>
        </p:spPr>
        <p:txBody>
          <a:bodyPr wrap="square" rtlCol="0">
            <a:spAutoFit/>
          </a:bodyPr>
          <a:lstStyle/>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zh-TW" sz="2400" b="0" i="0" u="none" strike="noStrike" cap="none" normalizeH="0" baseline="0" noProof="0" dirty="0">
                <a:ln>
                  <a:noFill/>
                </a:ln>
                <a:solidFill>
                  <a:prstClr val="black"/>
                </a:solidFill>
                <a:uLnTx/>
                <a:uFillTx/>
                <a:ea typeface="+mn-ea"/>
                <a:cs typeface="Arial" panose="020B0604020202020204" pitchFamily="34" charset="0"/>
              </a:rPr>
              <a:t>建立新青少狮会或扩展既有分会</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zh-TW" sz="2400" b="0" i="0" u="none" strike="noStrike" cap="none" normalizeH="0" baseline="0" noProof="0" dirty="0">
                <a:ln>
                  <a:noFill/>
                </a:ln>
                <a:solidFill>
                  <a:prstClr val="black"/>
                </a:solidFill>
                <a:uLnTx/>
                <a:uFillTx/>
                <a:ea typeface="+mn-ea"/>
                <a:cs typeface="Arial" panose="020B0604020202020204" pitchFamily="34" charset="0"/>
              </a:rPr>
              <a:t>计划结合青少狮和狮友的服务和学习活动</a:t>
            </a:r>
          </a:p>
          <a:p>
            <a:pPr marL="342900" indent="-342900" fontAlgn="auto">
              <a:spcBef>
                <a:spcPts val="600"/>
              </a:spcBef>
              <a:spcAft>
                <a:spcPts val="900"/>
              </a:spcAft>
              <a:buClr>
                <a:srgbClr val="EBB700"/>
              </a:buClr>
              <a:buFont typeface="Wingdings 3" panose="05040102010807070707" pitchFamily="18" charset="2"/>
              <a:buChar char=""/>
              <a:defRPr/>
            </a:pPr>
            <a:r>
              <a:rPr lang="zh-TW" sz="2400" dirty="0">
                <a:solidFill>
                  <a:prstClr val="black"/>
                </a:solidFill>
                <a:ea typeface="+mn-ea"/>
                <a:cs typeface="Arial" panose="020B0604020202020204" pitchFamily="34" charset="0"/>
              </a:rPr>
              <a:t>确保在MyLCI中报告青少狮和青少狮会顾问 </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r>
              <a:rPr kumimoji="0" lang="zh-TW" sz="2400" b="0" i="0" u="none" strike="noStrike" cap="none" normalizeH="0" baseline="0" noProof="0" dirty="0">
                <a:ln>
                  <a:noFill/>
                </a:ln>
                <a:solidFill>
                  <a:prstClr val="black"/>
                </a:solidFill>
                <a:uLnTx/>
                <a:uFillTx/>
                <a:ea typeface="+mn-ea"/>
                <a:cs typeface="Arial" panose="020B0604020202020204" pitchFamily="34" charset="0"/>
              </a:rPr>
              <a:t>确保邀请青少狮加入狮子会或建立</a:t>
            </a:r>
            <a:r>
              <a:rPr lang="zh-TW" sz="2400" dirty="0">
                <a:solidFill>
                  <a:prstClr val="black"/>
                </a:solidFill>
                <a:ea typeface="+mn-ea"/>
                <a:cs typeface="Arial" panose="020B0604020202020204" pitchFamily="34" charset="0"/>
              </a:rPr>
              <a:t>年轻狮友分会</a:t>
            </a:r>
          </a:p>
          <a:p>
            <a:pPr marL="342900" marR="0" lvl="0" indent="-342900" algn="l" defTabSz="914400" rtl="0" eaLnBrk="1" fontAlgn="auto" latinLnBrk="0" hangingPunct="1">
              <a:spcBef>
                <a:spcPts val="600"/>
              </a:spcBef>
              <a:spcAft>
                <a:spcPts val="900"/>
              </a:spcAft>
              <a:buClr>
                <a:srgbClr val="EBB700"/>
              </a:buClr>
              <a:buSzTx/>
              <a:buFont typeface="Wingdings 3" panose="05040102010807070707" pitchFamily="18" charset="2"/>
              <a:buChar char=""/>
              <a:tabLst/>
              <a:defRPr/>
            </a:pPr>
            <a:endParaRPr kumimoji="0" lang="en-US" sz="2400" b="0" i="0" u="none" strike="noStrike" kern="1200" cap="none" spc="0" normalizeH="0" baseline="0" noProof="0" dirty="0">
              <a:ln>
                <a:noFill/>
              </a:ln>
              <a:solidFill>
                <a:prstClr val="black"/>
              </a:solidFill>
              <a:effectLst/>
              <a:uLnTx/>
              <a:uFillTx/>
              <a:ea typeface="+mn-ea"/>
              <a:cs typeface="Arial" panose="020B0604020202020204" pitchFamily="34" charset="0"/>
            </a:endParaRPr>
          </a:p>
          <a:p>
            <a:pPr algn="ctr" fontAlgn="auto">
              <a:spcBef>
                <a:spcPts val="600"/>
              </a:spcBef>
              <a:spcAft>
                <a:spcPts val="900"/>
              </a:spcAft>
              <a:buClr>
                <a:srgbClr val="EBB700"/>
              </a:buClr>
              <a:defRPr/>
            </a:pPr>
            <a:r>
              <a:rPr lang="zh-TW" sz="2400" dirty="0">
                <a:solidFill>
                  <a:prstClr val="black"/>
                </a:solidFill>
                <a:ea typeface="+mn-ea"/>
                <a:cs typeface="Arial" panose="020B0604020202020204" pitchFamily="34" charset="0"/>
              </a:rPr>
              <a:t>请访问 </a:t>
            </a:r>
            <a:r>
              <a:rPr lang="zh-TW" sz="2400" b="1" dirty="0">
                <a:solidFill>
                  <a:srgbClr val="00AC69"/>
                </a:solidFill>
                <a:ea typeface="+mn-ea"/>
                <a:cs typeface="Arial" panose="020B0604020202020204" pitchFamily="34" charset="0"/>
              </a:rPr>
              <a:t>lionsclubs.org/leos</a:t>
            </a:r>
            <a:r>
              <a:rPr lang="zh-TW" sz="2400" dirty="0">
                <a:solidFill>
                  <a:prstClr val="black"/>
                </a:solidFill>
                <a:ea typeface="+mn-ea"/>
                <a:cs typeface="Arial" panose="020B0604020202020204" pitchFamily="34" charset="0"/>
              </a:rPr>
              <a:t>以了解详情。</a:t>
            </a:r>
          </a:p>
          <a:p>
            <a:pPr marR="0" lvl="0" algn="ctr" defTabSz="914400" rtl="0" eaLnBrk="1" fontAlgn="auto" latinLnBrk="0" hangingPunct="1">
              <a:spcBef>
                <a:spcPts val="600"/>
              </a:spcBef>
              <a:spcAft>
                <a:spcPts val="900"/>
              </a:spcAft>
              <a:buClr>
                <a:srgbClr val="EBB700"/>
              </a:buClr>
              <a:buSzTx/>
              <a:tabLst/>
              <a:defRPr/>
            </a:pPr>
            <a:r>
              <a:rPr lang="zh-TW" sz="2400" dirty="0">
                <a:ea typeface="+mn-ea"/>
                <a:cs typeface="Arial" panose="020B0604020202020204" pitchFamily="34" charset="0"/>
              </a:rPr>
              <a:t>传送问题至 leo@lionsclubs.org。</a:t>
            </a:r>
          </a:p>
        </p:txBody>
      </p:sp>
      <p:sp>
        <p:nvSpPr>
          <p:cNvPr id="11" name="Rectangle 10">
            <a:extLst>
              <a:ext uri="{FF2B5EF4-FFF2-40B4-BE49-F238E27FC236}">
                <a16:creationId xmlns:a16="http://schemas.microsoft.com/office/drawing/2014/main" id="{15645AC1-6109-800A-DFE5-6904F8BAFC02}"/>
              </a:ext>
            </a:extLst>
          </p:cNvPr>
          <p:cNvSpPr/>
          <p:nvPr/>
        </p:nvSpPr>
        <p:spPr>
          <a:xfrm>
            <a:off x="5314919" y="2025485"/>
            <a:ext cx="1450259" cy="72760"/>
          </a:xfrm>
          <a:prstGeom prst="rect">
            <a:avLst/>
          </a:prstGeom>
          <a:solidFill>
            <a:srgbClr val="FBC608"/>
          </a:solidFill>
          <a:ln w="9525" cap="flat" cmpd="sng" algn="ctr">
            <a:noFill/>
            <a:prstDash val="solid"/>
          </a:ln>
          <a:effectLst/>
        </p:spPr>
        <p:txBody>
          <a:bodyPr lIns="94685" tIns="47343" rIns="94685" bIns="47343"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2582291016"/>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94D76-90B8-4943-A6CF-FA00BF0E1FCC}"/>
              </a:ext>
            </a:extLst>
          </p:cNvPr>
          <p:cNvSpPr>
            <a:spLocks noGrp="1"/>
          </p:cNvSpPr>
          <p:nvPr>
            <p:ph type="title"/>
          </p:nvPr>
        </p:nvSpPr>
        <p:spPr>
          <a:xfrm>
            <a:off x="838200" y="609600"/>
            <a:ext cx="10515600" cy="609601"/>
          </a:xfrm>
        </p:spPr>
        <p:txBody>
          <a:bodyPr>
            <a:noAutofit/>
          </a:bodyPr>
          <a:lstStyle/>
          <a:p>
            <a:r>
              <a:rPr kumimoji="0" lang="zh-TW" sz="4400" b="1" i="0" u="none" strike="noStrike" cap="none" normalizeH="0" baseline="0" noProof="0" dirty="0">
                <a:ln>
                  <a:noFill/>
                </a:ln>
                <a:solidFill>
                  <a:srgbClr val="00529B">
                    <a:lumMod val="75000"/>
                  </a:srgbClr>
                </a:solidFill>
                <a:uLnTx/>
                <a:uFillTx/>
                <a:latin typeface="Arial" panose="020B0604020202020204" pitchFamily="34" charset="0"/>
                <a:ea typeface="PMingLiU" charset="0"/>
                <a:cs typeface="Arial" panose="020B0604020202020204" pitchFamily="34" charset="0"/>
              </a:rPr>
              <a:t>策略计划摘要</a:t>
            </a:r>
          </a:p>
        </p:txBody>
      </p:sp>
      <p:sp>
        <p:nvSpPr>
          <p:cNvPr id="7" name="TextBox 6">
            <a:extLst>
              <a:ext uri="{FF2B5EF4-FFF2-40B4-BE49-F238E27FC236}">
                <a16:creationId xmlns:a16="http://schemas.microsoft.com/office/drawing/2014/main" id="{C61DD1B0-C4B9-4BDF-9942-04CEC46DC5D3}"/>
              </a:ext>
            </a:extLst>
          </p:cNvPr>
          <p:cNvSpPr txBox="1"/>
          <p:nvPr/>
        </p:nvSpPr>
        <p:spPr>
          <a:xfrm>
            <a:off x="609601" y="1981200"/>
            <a:ext cx="8229600" cy="703048"/>
          </a:xfrm>
          <a:prstGeom prst="rect">
            <a:avLst/>
          </a:prstGeom>
          <a:solidFill>
            <a:srgbClr val="407CCA"/>
          </a:solidFill>
          <a:ln w="76200">
            <a:solidFill>
              <a:srgbClr val="407CCA"/>
            </a:solidFill>
          </a:ln>
        </p:spPr>
        <p:txBody>
          <a:bodyPr wrap="square" rtlCol="0" anchor="ctr">
            <a:noAutofit/>
          </a:bodyPr>
          <a:lstStyle/>
          <a:p>
            <a:endParaRPr lang="en-US" sz="2800" b="1" dirty="0">
              <a:solidFill>
                <a:schemeClr val="bg2"/>
              </a:solidFill>
            </a:endParaRPr>
          </a:p>
        </p:txBody>
      </p:sp>
      <p:sp>
        <p:nvSpPr>
          <p:cNvPr id="9" name="TextBox 8">
            <a:extLst>
              <a:ext uri="{FF2B5EF4-FFF2-40B4-BE49-F238E27FC236}">
                <a16:creationId xmlns:a16="http://schemas.microsoft.com/office/drawing/2014/main" id="{F9B2B612-2699-4433-AB30-37D3587260AB}"/>
              </a:ext>
            </a:extLst>
          </p:cNvPr>
          <p:cNvSpPr txBox="1"/>
          <p:nvPr/>
        </p:nvSpPr>
        <p:spPr>
          <a:xfrm>
            <a:off x="609600" y="2684249"/>
            <a:ext cx="8229600" cy="2874826"/>
          </a:xfrm>
          <a:prstGeom prst="rect">
            <a:avLst/>
          </a:prstGeom>
          <a:noFill/>
          <a:ln w="76200">
            <a:solidFill>
              <a:srgbClr val="407CCA"/>
            </a:solidFill>
          </a:ln>
        </p:spPr>
        <p:txBody>
          <a:bodyPr wrap="square" rtlCol="0">
            <a:spAutoFit/>
          </a:bodyPr>
          <a:lstStyle/>
          <a:p>
            <a:pPr marL="91440" algn="l">
              <a:lnSpc>
                <a:spcPct val="110000"/>
              </a:lnSpc>
              <a:spcBef>
                <a:spcPts val="1800"/>
              </a:spcBef>
              <a:spcAft>
                <a:spcPts val="600"/>
              </a:spcAft>
            </a:pPr>
            <a:r>
              <a:rPr lang="zh-TW" sz="2800" dirty="0">
                <a:cs typeface="Arial" panose="020B0604020202020204" pitchFamily="34" charset="0"/>
              </a:rPr>
              <a:t>更正向的会员体验</a:t>
            </a:r>
          </a:p>
          <a:p>
            <a:pPr marL="91440">
              <a:lnSpc>
                <a:spcPct val="110000"/>
              </a:lnSpc>
              <a:spcBef>
                <a:spcPts val="1800"/>
              </a:spcBef>
              <a:spcAft>
                <a:spcPts val="600"/>
              </a:spcAft>
            </a:pPr>
            <a:r>
              <a:rPr lang="zh-TW" sz="2800" dirty="0">
                <a:cs typeface="Arial" panose="020B0604020202020204" pitchFamily="34" charset="0"/>
              </a:rPr>
              <a:t>更多会员，更多社区服务</a:t>
            </a:r>
          </a:p>
          <a:p>
            <a:pPr marL="91440">
              <a:lnSpc>
                <a:spcPct val="110000"/>
              </a:lnSpc>
              <a:spcBef>
                <a:spcPts val="1800"/>
              </a:spcBef>
              <a:spcAft>
                <a:spcPts val="600"/>
              </a:spcAft>
            </a:pPr>
            <a:r>
              <a:rPr lang="zh-TW" sz="2800" dirty="0">
                <a:cs typeface="Arial" panose="020B0604020202020204" pitchFamily="34" charset="0"/>
              </a:rPr>
              <a:t>与国际狮子会互动的新方式</a:t>
            </a:r>
          </a:p>
          <a:p>
            <a:pPr marL="91440">
              <a:lnSpc>
                <a:spcPct val="110000"/>
              </a:lnSpc>
              <a:spcBef>
                <a:spcPts val="1800"/>
              </a:spcBef>
              <a:spcAft>
                <a:spcPts val="600"/>
              </a:spcAft>
            </a:pPr>
            <a:r>
              <a:rPr lang="zh-TW" sz="2800" dirty="0">
                <a:cs typeface="Arial" panose="020B0604020202020204" pitchFamily="34" charset="0"/>
              </a:rPr>
              <a:t>让人们参与我们使命的新方式</a:t>
            </a:r>
          </a:p>
        </p:txBody>
      </p:sp>
      <p:sp>
        <p:nvSpPr>
          <p:cNvPr id="11" name="TextBox 10">
            <a:extLst>
              <a:ext uri="{FF2B5EF4-FFF2-40B4-BE49-F238E27FC236}">
                <a16:creationId xmlns:a16="http://schemas.microsoft.com/office/drawing/2014/main" id="{46E8E23F-AAB5-4AE8-B8F2-2AAC6E4E350D}"/>
              </a:ext>
            </a:extLst>
          </p:cNvPr>
          <p:cNvSpPr txBox="1"/>
          <p:nvPr/>
        </p:nvSpPr>
        <p:spPr>
          <a:xfrm>
            <a:off x="8855676"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zh-TW" sz="2800" b="1" dirty="0">
                <a:solidFill>
                  <a:schemeClr val="bg2"/>
                </a:solidFill>
                <a:cs typeface="Arial" panose="020B0604020202020204" pitchFamily="34" charset="0"/>
              </a:rPr>
              <a:t>狮友</a:t>
            </a:r>
          </a:p>
        </p:txBody>
      </p:sp>
      <p:sp>
        <p:nvSpPr>
          <p:cNvPr id="12" name="TextBox 11">
            <a:extLst>
              <a:ext uri="{FF2B5EF4-FFF2-40B4-BE49-F238E27FC236}">
                <a16:creationId xmlns:a16="http://schemas.microsoft.com/office/drawing/2014/main" id="{121FC972-DBD3-4D81-B7AA-9B4F27E0607E}"/>
              </a:ext>
            </a:extLst>
          </p:cNvPr>
          <p:cNvSpPr txBox="1"/>
          <p:nvPr/>
        </p:nvSpPr>
        <p:spPr>
          <a:xfrm>
            <a:off x="8872151" y="2684248"/>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zh-TW" sz="2800" dirty="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zh-TW" sz="2800" dirty="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zh-TW" sz="2800" dirty="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zh-TW" sz="2800" dirty="0">
                <a:cs typeface="Arial" panose="020B0604020202020204" pitchFamily="34" charset="0"/>
                <a:sym typeface="Wingdings 2" panose="05020102010507070707" pitchFamily="18" charset="2"/>
              </a:rPr>
              <a:t></a:t>
            </a:r>
          </a:p>
        </p:txBody>
      </p:sp>
      <p:sp>
        <p:nvSpPr>
          <p:cNvPr id="13" name="TextBox 12">
            <a:extLst>
              <a:ext uri="{FF2B5EF4-FFF2-40B4-BE49-F238E27FC236}">
                <a16:creationId xmlns:a16="http://schemas.microsoft.com/office/drawing/2014/main" id="{4C3725A6-3087-479C-8222-6918AF3654AA}"/>
              </a:ext>
            </a:extLst>
          </p:cNvPr>
          <p:cNvSpPr txBox="1"/>
          <p:nvPr/>
        </p:nvSpPr>
        <p:spPr>
          <a:xfrm>
            <a:off x="10210799" y="1981200"/>
            <a:ext cx="1371599" cy="703048"/>
          </a:xfrm>
          <a:prstGeom prst="rect">
            <a:avLst/>
          </a:prstGeom>
          <a:solidFill>
            <a:srgbClr val="407CCA"/>
          </a:solidFill>
          <a:ln w="76200">
            <a:solidFill>
              <a:srgbClr val="407CCA"/>
            </a:solidFill>
          </a:ln>
        </p:spPr>
        <p:txBody>
          <a:bodyPr wrap="square" rtlCol="0" anchor="ctr">
            <a:noAutofit/>
          </a:bodyPr>
          <a:lstStyle/>
          <a:p>
            <a:pPr algn="ctr"/>
            <a:r>
              <a:rPr lang="zh-TW" sz="2800" b="1" dirty="0">
                <a:solidFill>
                  <a:schemeClr val="bg2"/>
                </a:solidFill>
                <a:cs typeface="Arial" panose="020B0604020202020204" pitchFamily="34" charset="0"/>
              </a:rPr>
              <a:t>青少狮</a:t>
            </a:r>
          </a:p>
        </p:txBody>
      </p:sp>
      <p:sp>
        <p:nvSpPr>
          <p:cNvPr id="14" name="TextBox 13">
            <a:extLst>
              <a:ext uri="{FF2B5EF4-FFF2-40B4-BE49-F238E27FC236}">
                <a16:creationId xmlns:a16="http://schemas.microsoft.com/office/drawing/2014/main" id="{F5476BD1-506A-477F-A34A-3EFC97D3F236}"/>
              </a:ext>
            </a:extLst>
          </p:cNvPr>
          <p:cNvSpPr txBox="1"/>
          <p:nvPr/>
        </p:nvSpPr>
        <p:spPr>
          <a:xfrm>
            <a:off x="10210799" y="2680723"/>
            <a:ext cx="1371599" cy="2878352"/>
          </a:xfrm>
          <a:prstGeom prst="rect">
            <a:avLst/>
          </a:prstGeom>
          <a:noFill/>
          <a:ln w="76200">
            <a:solidFill>
              <a:srgbClr val="407CCA"/>
            </a:solidFill>
          </a:ln>
        </p:spPr>
        <p:txBody>
          <a:bodyPr wrap="square" rtlCol="0">
            <a:spAutoFit/>
          </a:bodyPr>
          <a:lstStyle/>
          <a:p>
            <a:pPr algn="ctr">
              <a:lnSpc>
                <a:spcPct val="110000"/>
              </a:lnSpc>
              <a:spcBef>
                <a:spcPts val="1800"/>
              </a:spcBef>
              <a:spcAft>
                <a:spcPts val="600"/>
              </a:spcAft>
            </a:pPr>
            <a:r>
              <a:rPr lang="zh-TW" sz="2800" dirty="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zh-TW" sz="2800" dirty="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zh-TW" sz="2800" dirty="0">
                <a:cs typeface="Arial" panose="020B0604020202020204" pitchFamily="34" charset="0"/>
                <a:sym typeface="Wingdings 2" panose="05020102010507070707" pitchFamily="18" charset="2"/>
              </a:rPr>
              <a:t></a:t>
            </a:r>
          </a:p>
          <a:p>
            <a:pPr algn="ctr">
              <a:lnSpc>
                <a:spcPct val="110000"/>
              </a:lnSpc>
              <a:spcBef>
                <a:spcPts val="1800"/>
              </a:spcBef>
              <a:spcAft>
                <a:spcPts val="600"/>
              </a:spcAft>
            </a:pPr>
            <a:r>
              <a:rPr lang="zh-TW" sz="2800" dirty="0">
                <a:cs typeface="Arial" panose="020B0604020202020204" pitchFamily="34" charset="0"/>
                <a:sym typeface="Wingdings 2" panose="05020102010507070707" pitchFamily="18" charset="2"/>
              </a:rPr>
              <a:t></a:t>
            </a:r>
          </a:p>
        </p:txBody>
      </p:sp>
    </p:spTree>
    <p:extLst>
      <p:ext uri="{BB962C8B-B14F-4D97-AF65-F5344CB8AC3E}">
        <p14:creationId xmlns:p14="http://schemas.microsoft.com/office/powerpoint/2010/main" val="124954492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553200" y="1600200"/>
            <a:ext cx="5105400" cy="4114800"/>
          </a:xfrm>
        </p:spPr>
        <p:txBody>
          <a:bodyPr/>
          <a:lstStyle/>
          <a:p>
            <a:pPr marL="0" indent="0">
              <a:lnSpc>
                <a:spcPct val="120000"/>
              </a:lnSpc>
              <a:buNone/>
            </a:pPr>
            <a:r>
              <a:rPr lang="zh-TW" sz="3200" b="1" dirty="0">
                <a:solidFill>
                  <a:schemeClr val="accent2"/>
                </a:solidFill>
                <a:latin typeface="Arial" panose="020B0604020202020204" pitchFamily="34" charset="0"/>
                <a:ea typeface="PMingLiU"/>
                <a:cs typeface="Arial" panose="020B0604020202020204" pitchFamily="34" charset="0"/>
              </a:rPr>
              <a:t>网页</a:t>
            </a:r>
            <a:br>
              <a:rPr lang="zh-TW" dirty="0">
                <a:latin typeface="Arial" panose="020B0604020202020204" pitchFamily="34" charset="0"/>
                <a:ea typeface="PMingLiU"/>
                <a:cs typeface="Arial" panose="020B0604020202020204" pitchFamily="34" charset="0"/>
              </a:rPr>
            </a:br>
            <a:r>
              <a:rPr lang="zh-TW" dirty="0">
                <a:latin typeface="Arial" panose="020B0604020202020204" pitchFamily="34" charset="0"/>
                <a:ea typeface="PMingLiU"/>
                <a:cs typeface="Arial" panose="020B0604020202020204" pitchFamily="34" charset="0"/>
              </a:rPr>
              <a:t>lionsclubs.org/strategicplan</a:t>
            </a:r>
          </a:p>
          <a:p>
            <a:pPr>
              <a:lnSpc>
                <a:spcPct val="120000"/>
              </a:lnSpc>
              <a:buFont typeface="Wingdings 3" panose="05040102010807070707" pitchFamily="18" charset="2"/>
              <a:buChar char=""/>
            </a:pPr>
            <a:r>
              <a:rPr lang="zh-TW" sz="2400" dirty="0">
                <a:latin typeface="Arial" panose="020B0604020202020204" pitchFamily="34" charset="0"/>
                <a:ea typeface="PMingLiU"/>
                <a:cs typeface="Arial" panose="020B0604020202020204" pitchFamily="34" charset="0"/>
              </a:rPr>
              <a:t>狮子会投影片</a:t>
            </a:r>
          </a:p>
          <a:p>
            <a:pPr>
              <a:lnSpc>
                <a:spcPct val="120000"/>
              </a:lnSpc>
              <a:buFont typeface="Wingdings 3" panose="05040102010807070707" pitchFamily="18" charset="2"/>
              <a:buChar char=""/>
            </a:pPr>
            <a:r>
              <a:rPr lang="zh-TW" sz="2400" dirty="0">
                <a:latin typeface="Arial" panose="020B0604020202020204" pitchFamily="34" charset="0"/>
                <a:ea typeface="PMingLiU"/>
                <a:cs typeface="Arial" panose="020B0604020202020204" pitchFamily="34" charset="0"/>
              </a:rPr>
              <a:t>谈话要点</a:t>
            </a:r>
          </a:p>
          <a:p>
            <a:pPr marL="0" indent="0">
              <a:lnSpc>
                <a:spcPct val="120000"/>
              </a:lnSpc>
              <a:spcBef>
                <a:spcPts val="1800"/>
              </a:spcBef>
              <a:spcAft>
                <a:spcPts val="1800"/>
              </a:spcAft>
              <a:buNone/>
            </a:pPr>
            <a:r>
              <a:rPr lang="zh-TW" sz="3200" b="1" dirty="0">
                <a:solidFill>
                  <a:schemeClr val="accent2"/>
                </a:solidFill>
                <a:latin typeface="Arial" panose="020B0604020202020204" pitchFamily="34" charset="0"/>
                <a:ea typeface="PMingLiU"/>
                <a:cs typeface="Arial" panose="020B0604020202020204" pitchFamily="34" charset="0"/>
              </a:rPr>
              <a:t>电子邮箱</a:t>
            </a:r>
            <a:br>
              <a:rPr lang="zh-TW" dirty="0">
                <a:latin typeface="Arial" panose="020B0604020202020204" pitchFamily="34" charset="0"/>
                <a:ea typeface="PMingLiU"/>
                <a:cs typeface="Arial" panose="020B0604020202020204" pitchFamily="34" charset="0"/>
              </a:rPr>
            </a:br>
            <a:r>
              <a:rPr lang="zh-TW" dirty="0">
                <a:latin typeface="Arial" panose="020B0604020202020204" pitchFamily="34" charset="0"/>
                <a:ea typeface="PMingLiU"/>
                <a:cs typeface="Arial" panose="020B0604020202020204" pitchFamily="34" charset="0"/>
              </a:rPr>
              <a:t>strategicplan@lionsclubs.org</a:t>
            </a:r>
          </a:p>
        </p:txBody>
      </p:sp>
      <p:sp>
        <p:nvSpPr>
          <p:cNvPr id="3" name="Title 2"/>
          <p:cNvSpPr>
            <a:spLocks noGrp="1"/>
          </p:cNvSpPr>
          <p:nvPr>
            <p:ph type="title"/>
          </p:nvPr>
        </p:nvSpPr>
        <p:spPr>
          <a:xfrm>
            <a:off x="524435" y="1828800"/>
            <a:ext cx="4419600" cy="4114800"/>
          </a:xfrm>
        </p:spPr>
        <p:txBody>
          <a:bodyPr/>
          <a:lstStyle/>
          <a:p>
            <a:r>
              <a:rPr lang="zh-TW" dirty="0"/>
              <a:t>狮子会国际策略计划常见问题</a:t>
            </a:r>
            <a:br>
              <a:rPr lang="zh-TW" dirty="0"/>
            </a:br>
            <a:br>
              <a:rPr lang="zh-TW" dirty="0"/>
            </a:br>
            <a:r>
              <a:rPr lang="zh-TW" dirty="0"/>
              <a:t>资源</a:t>
            </a:r>
          </a:p>
        </p:txBody>
      </p:sp>
    </p:spTree>
    <p:extLst>
      <p:ext uri="{BB962C8B-B14F-4D97-AF65-F5344CB8AC3E}">
        <p14:creationId xmlns:p14="http://schemas.microsoft.com/office/powerpoint/2010/main" val="7378557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0"/>
            <a:ext cx="12192000" cy="6858000"/>
          </a:xfrm>
          <a:prstGeom prst="rect">
            <a:avLst/>
          </a:prstGeom>
        </p:spPr>
      </p:pic>
      <p:sp>
        <p:nvSpPr>
          <p:cNvPr id="8" name="Rectangle 7"/>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18" name="Rectangle 17"/>
          <p:cNvSpPr/>
          <p:nvPr/>
        </p:nvSpPr>
        <p:spPr>
          <a:xfrm>
            <a:off x="5370871" y="325718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5" name="Headline">
            <a:extLst>
              <a:ext uri="{FF2B5EF4-FFF2-40B4-BE49-F238E27FC236}">
                <a16:creationId xmlns:a16="http://schemas.microsoft.com/office/drawing/2014/main" id="{3C490F28-F7D0-A746-A7E0-2C0FB584A278}"/>
              </a:ext>
            </a:extLst>
          </p:cNvPr>
          <p:cNvSpPr txBox="1">
            <a:spLocks/>
          </p:cNvSpPr>
          <p:nvPr/>
        </p:nvSpPr>
        <p:spPr>
          <a:xfrm>
            <a:off x="594360" y="2413051"/>
            <a:ext cx="1064513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Pct val="120000"/>
              <a:buFont typeface="Arial" pitchFamily="34" charset="0"/>
              <a:buNone/>
              <a:tabLst/>
              <a:defRPr/>
            </a:pPr>
            <a:r>
              <a:rPr kumimoji="0" lang="zh-TW" sz="4000" b="1" i="0" u="none" strike="noStrike" cap="none" normalizeH="0" baseline="0" noProof="0" dirty="0">
                <a:ln>
                  <a:noFill/>
                </a:ln>
                <a:solidFill>
                  <a:prstClr val="white"/>
                </a:solidFill>
                <a:uLnTx/>
                <a:uFillTx/>
                <a:latin typeface="Arial" charset="0"/>
                <a:ea typeface="PMingLiU" charset="0"/>
                <a:cs typeface="Arial" charset="0"/>
              </a:rPr>
              <a:t>世界需要狮友和青少狮。</a:t>
            </a:r>
          </a:p>
        </p:txBody>
      </p:sp>
      <p:sp>
        <p:nvSpPr>
          <p:cNvPr id="6" name="Headline">
            <a:extLst>
              <a:ext uri="{FF2B5EF4-FFF2-40B4-BE49-F238E27FC236}">
                <a16:creationId xmlns:a16="http://schemas.microsoft.com/office/drawing/2014/main" id="{3C490F28-F7D0-A746-A7E0-2C0FB584A278}"/>
              </a:ext>
            </a:extLst>
          </p:cNvPr>
          <p:cNvSpPr txBox="1">
            <a:spLocks/>
          </p:cNvSpPr>
          <p:nvPr/>
        </p:nvSpPr>
        <p:spPr>
          <a:xfrm>
            <a:off x="354330" y="3774746"/>
            <a:ext cx="11672569" cy="8763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lang="zh-TW" dirty="0"/>
              <a:t>我们的</a:t>
            </a:r>
            <a:r>
              <a:rPr lang="zh-TW" dirty="0">
                <a:latin typeface="Arial" panose="020B0604020202020204" pitchFamily="34" charset="0"/>
                <a:ea typeface="PMingLiU" pitchFamily="125" charset="-128"/>
                <a:cs typeface="+mn-cs"/>
              </a:rPr>
              <a:t>策略计划</a:t>
            </a:r>
            <a:r>
              <a:rPr lang="zh-TW" dirty="0"/>
              <a:t>将确保</a:t>
            </a:r>
            <a:r>
              <a:rPr kumimoji="0" lang="zh-TW" sz="4000" b="1" i="0" u="none" strike="noStrike" cap="none" normalizeH="0" baseline="0" noProof="0" dirty="0">
                <a:ln>
                  <a:noFill/>
                </a:ln>
                <a:solidFill>
                  <a:prstClr val="white"/>
                </a:solidFill>
                <a:uLnTx/>
                <a:uFillTx/>
                <a:latin typeface="Arial" charset="0"/>
                <a:ea typeface="PMingLiU" charset="0"/>
                <a:cs typeface="Arial" charset="0"/>
              </a:rPr>
              <a:t> </a:t>
            </a:r>
          </a:p>
          <a:p>
            <a:pPr marL="0" marR="0" lvl="0" indent="0" algn="ctr" defTabSz="914400" rtl="0" eaLnBrk="1" fontAlgn="base" latinLnBrk="0" hangingPunct="1">
              <a:lnSpc>
                <a:spcPct val="100000"/>
              </a:lnSpc>
              <a:spcBef>
                <a:spcPts val="0"/>
              </a:spcBef>
              <a:spcAft>
                <a:spcPct val="0"/>
              </a:spcAft>
              <a:buClrTx/>
              <a:buSzPct val="120000"/>
              <a:buFont typeface="Arial" pitchFamily="34" charset="0"/>
              <a:buNone/>
              <a:tabLst/>
              <a:defRPr/>
            </a:pPr>
            <a:r>
              <a:rPr kumimoji="0" lang="zh-TW" sz="4000" b="1" i="0" u="none" strike="noStrike" cap="none" normalizeH="0" baseline="0" noProof="0" dirty="0">
                <a:ln>
                  <a:noFill/>
                </a:ln>
                <a:solidFill>
                  <a:prstClr val="white"/>
                </a:solidFill>
                <a:uLnTx/>
                <a:uFillTx/>
                <a:latin typeface="Arial" charset="0"/>
                <a:ea typeface="PMingLiU" charset="0"/>
                <a:cs typeface="Arial" charset="0"/>
              </a:rPr>
              <a:t>我们能够随时实施该计划。 </a:t>
            </a:r>
          </a:p>
        </p:txBody>
      </p:sp>
    </p:spTree>
    <p:extLst>
      <p:ext uri="{BB962C8B-B14F-4D97-AF65-F5344CB8AC3E}">
        <p14:creationId xmlns:p14="http://schemas.microsoft.com/office/powerpoint/2010/main" val="3652183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posing for the camera&#10;&#10;Description automatically generated">
            <a:extLst>
              <a:ext uri="{FF2B5EF4-FFF2-40B4-BE49-F238E27FC236}">
                <a16:creationId xmlns:a16="http://schemas.microsoft.com/office/drawing/2014/main" id="{D116D855-F1DD-244B-A7D6-4F0769221E71}"/>
              </a:ext>
            </a:extLst>
          </p:cNvPr>
          <p:cNvPicPr>
            <a:picLocks noChangeAspect="1"/>
          </p:cNvPicPr>
          <p:nvPr/>
        </p:nvPicPr>
        <p:blipFill>
          <a:blip r:embed="rId3"/>
          <a:stretch>
            <a:fillRect/>
          </a:stretch>
        </p:blipFill>
        <p:spPr>
          <a:xfrm>
            <a:off x="28449" y="0"/>
            <a:ext cx="12192000" cy="6858000"/>
          </a:xfrm>
          <a:prstGeom prst="rect">
            <a:avLst/>
          </a:prstGeom>
        </p:spPr>
      </p:pic>
      <p:sp>
        <p:nvSpPr>
          <p:cNvPr id="6" name="Overlay">
            <a:extLst>
              <a:ext uri="{FF2B5EF4-FFF2-40B4-BE49-F238E27FC236}">
                <a16:creationId xmlns:a16="http://schemas.microsoft.com/office/drawing/2014/main" id="{E242D06A-3454-0B41-9879-6C34F81AF657}"/>
              </a:ext>
            </a:extLst>
          </p:cNvPr>
          <p:cNvSpPr/>
          <p:nvPr/>
        </p:nvSpPr>
        <p:spPr>
          <a:xfrm>
            <a:off x="28449"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6197" tIns="63099" rIns="126197" bIns="630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pic>
        <p:nvPicPr>
          <p:cNvPr id="11" name="Emblem - White" descr="lionlogo_white.eps">
            <a:extLst>
              <a:ext uri="{FF2B5EF4-FFF2-40B4-BE49-F238E27FC236}">
                <a16:creationId xmlns:a16="http://schemas.microsoft.com/office/drawing/2014/main" id="{68B73988-D5A9-3442-B303-5D6B2B1568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12" name="Headline">
            <a:extLst>
              <a:ext uri="{FF2B5EF4-FFF2-40B4-BE49-F238E27FC236}">
                <a16:creationId xmlns:a16="http://schemas.microsoft.com/office/drawing/2014/main" id="{F9CF80EA-FBBF-7D41-829E-8CE0D0E191B1}"/>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marL="0" marR="0" lvl="0" indent="0" algn="ctr" defTabSz="407690" rtl="0" eaLnBrk="1" fontAlgn="auto" latinLnBrk="0" hangingPunct="1">
              <a:lnSpc>
                <a:spcPct val="80000"/>
              </a:lnSpc>
              <a:spcBef>
                <a:spcPct val="0"/>
              </a:spcBef>
              <a:spcAft>
                <a:spcPts val="600"/>
              </a:spcAft>
              <a:buClrTx/>
              <a:buSzTx/>
              <a:buFontTx/>
              <a:buNone/>
              <a:tabLst/>
              <a:defRPr/>
            </a:pPr>
            <a:r>
              <a:rPr kumimoji="0" lang="zh-TW" sz="48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谢</a:t>
            </a:r>
            <a:r>
              <a:rPr kumimoji="0" lang="en-US" altLang="zh-TW" sz="48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 </a:t>
            </a:r>
            <a:r>
              <a:rPr kumimoji="0" lang="zh-TW" sz="48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谢</a:t>
            </a:r>
          </a:p>
        </p:txBody>
      </p:sp>
      <p:sp>
        <p:nvSpPr>
          <p:cNvPr id="13" name="Gold Bar">
            <a:extLst>
              <a:ext uri="{FF2B5EF4-FFF2-40B4-BE49-F238E27FC236}">
                <a16:creationId xmlns:a16="http://schemas.microsoft.com/office/drawing/2014/main" id="{5F431583-0746-B24E-B80F-830E8311DF40}"/>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Segoe UI Semibold"/>
              <a:ea typeface="+mn-ea"/>
              <a:cs typeface="+mn-cs"/>
            </a:endParaRPr>
          </a:p>
        </p:txBody>
      </p:sp>
      <p:sp>
        <p:nvSpPr>
          <p:cNvPr id="14" name="Copyright">
            <a:extLst>
              <a:ext uri="{FF2B5EF4-FFF2-40B4-BE49-F238E27FC236}">
                <a16:creationId xmlns:a16="http://schemas.microsoft.com/office/drawing/2014/main" id="{CC81DC29-6F17-4845-88B2-999CB75943AA}"/>
              </a:ext>
            </a:extLst>
          </p:cNvPr>
          <p:cNvSpPr txBox="1"/>
          <p:nvPr/>
        </p:nvSpPr>
        <p:spPr>
          <a:xfrm>
            <a:off x="385028" y="6255657"/>
            <a:ext cx="33998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600" b="1" i="0" u="none" strike="noStrike" cap="none" normalizeH="0" baseline="0" noProof="0" dirty="0">
                <a:ln>
                  <a:noFill/>
                </a:ln>
                <a:solidFill>
                  <a:prstClr val="white"/>
                </a:solidFill>
                <a:uLnTx/>
                <a:uFillTx/>
                <a:latin typeface="Segoe UI Semibold"/>
                <a:ea typeface="PMingLiU"/>
                <a:cs typeface="+mn-cs"/>
              </a:rPr>
              <a:t>© 2022 国际狮子会</a:t>
            </a:r>
          </a:p>
        </p:txBody>
      </p:sp>
      <p:sp>
        <p:nvSpPr>
          <p:cNvPr id="15" name="Date Lang Code">
            <a:extLst>
              <a:ext uri="{FF2B5EF4-FFF2-40B4-BE49-F238E27FC236}">
                <a16:creationId xmlns:a16="http://schemas.microsoft.com/office/drawing/2014/main" id="{737904F3-4DF5-4D4E-9304-70294926A8FD}"/>
              </a:ext>
            </a:extLst>
          </p:cNvPr>
          <p:cNvSpPr txBox="1"/>
          <p:nvPr/>
        </p:nvSpPr>
        <p:spPr>
          <a:xfrm>
            <a:off x="6829370" y="6248400"/>
            <a:ext cx="1752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Segoe UI Semibold"/>
              <a:ea typeface="+mn-ea"/>
              <a:cs typeface="+mn-cs"/>
            </a:endParaRPr>
          </a:p>
        </p:txBody>
      </p:sp>
    </p:spTree>
    <p:extLst>
      <p:ext uri="{BB962C8B-B14F-4D97-AF65-F5344CB8AC3E}">
        <p14:creationId xmlns:p14="http://schemas.microsoft.com/office/powerpoint/2010/main" val="167166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Background - Solid">
            <a:extLst>
              <a:ext uri="{FF2B5EF4-FFF2-40B4-BE49-F238E27FC236}">
                <a16:creationId xmlns:a16="http://schemas.microsoft.com/office/drawing/2014/main" id="{E7049466-AE18-5040-B92A-6AF0E9CABD73}"/>
              </a:ext>
            </a:extLst>
          </p:cNvPr>
          <p:cNvSpPr/>
          <p:nvPr/>
        </p:nvSpPr>
        <p:spPr>
          <a:xfrm rot="10800000">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alpha val="44000"/>
                  </a:prstClr>
                </a:solidFill>
                <a:uLnTx/>
                <a:uFillTx/>
                <a:latin typeface="Segoe UI Semibold"/>
                <a:ea typeface="PMingLiU"/>
                <a:cs typeface="+mn-cs"/>
              </a:rPr>
              <a:t>aa</a:t>
            </a:r>
          </a:p>
        </p:txBody>
      </p:sp>
      <p:sp>
        <p:nvSpPr>
          <p:cNvPr id="52" name="Slice - Solid">
            <a:extLst>
              <a:ext uri="{FF2B5EF4-FFF2-40B4-BE49-F238E27FC236}">
                <a16:creationId xmlns:a16="http://schemas.microsoft.com/office/drawing/2014/main" id="{1F451C84-4E3E-B148-B349-C401C5F07101}"/>
              </a:ext>
            </a:extLst>
          </p:cNvPr>
          <p:cNvSpPr/>
          <p:nvPr/>
        </p:nvSpPr>
        <p:spPr>
          <a:xfrm rot="10800000">
            <a:off x="0"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139" name="TextBox 138"/>
          <p:cNvSpPr txBox="1"/>
          <p:nvPr/>
        </p:nvSpPr>
        <p:spPr>
          <a:xfrm>
            <a:off x="961610" y="1900392"/>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2000" b="1" i="0" u="none" strike="noStrike" cap="none" normalizeH="0" baseline="0" noProof="0" dirty="0">
                <a:ln>
                  <a:noFill/>
                </a:ln>
                <a:solidFill>
                  <a:srgbClr val="00338D"/>
                </a:solidFill>
                <a:uLnTx/>
                <a:uFillTx/>
                <a:latin typeface="Arial" charset="0"/>
                <a:ea typeface="PMingLiU" charset="0"/>
                <a:cs typeface="Arial" charset="0"/>
              </a:rPr>
              <a:t>LCI前进计划</a:t>
            </a:r>
          </a:p>
        </p:txBody>
      </p:sp>
      <p:sp>
        <p:nvSpPr>
          <p:cNvPr id="146" name="TextBox 145"/>
          <p:cNvSpPr txBox="1"/>
          <p:nvPr/>
        </p:nvSpPr>
        <p:spPr>
          <a:xfrm>
            <a:off x="961610" y="2261137"/>
            <a:ext cx="69327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600" b="0" i="0" u="none" strike="noStrike" cap="none" normalizeH="0" baseline="0" noProof="0" dirty="0">
                <a:ln>
                  <a:noFill/>
                </a:ln>
                <a:solidFill>
                  <a:srgbClr val="55565A"/>
                </a:solidFill>
                <a:uLnTx/>
                <a:uFillTx/>
                <a:latin typeface="Arial" charset="0"/>
                <a:ea typeface="PMingLiU" charset="0"/>
                <a:cs typeface="Arial" charset="0"/>
              </a:rPr>
              <a:t>于2015年推出，旨在引导狮友进入我们服务的第二个世纪。 </a:t>
            </a:r>
          </a:p>
        </p:txBody>
      </p:sp>
      <p:sp>
        <p:nvSpPr>
          <p:cNvPr id="29" name="TextBox 28"/>
          <p:cNvSpPr txBox="1"/>
          <p:nvPr/>
        </p:nvSpPr>
        <p:spPr>
          <a:xfrm>
            <a:off x="956752" y="5148817"/>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2000" b="1" i="0" u="none" strike="noStrike" cap="none" normalizeH="0" baseline="0" noProof="0" dirty="0">
                <a:ln>
                  <a:noFill/>
                </a:ln>
                <a:solidFill>
                  <a:srgbClr val="00338D"/>
                </a:solidFill>
                <a:uLnTx/>
                <a:uFillTx/>
                <a:latin typeface="Arial" charset="0"/>
                <a:ea typeface="PMingLiU" charset="0"/>
                <a:cs typeface="Arial" charset="0"/>
              </a:rPr>
              <a:t>LCI前进的成果</a:t>
            </a:r>
          </a:p>
        </p:txBody>
      </p:sp>
      <p:sp>
        <p:nvSpPr>
          <p:cNvPr id="30" name="TextBox 29"/>
          <p:cNvSpPr txBox="1"/>
          <p:nvPr/>
        </p:nvSpPr>
        <p:spPr>
          <a:xfrm>
            <a:off x="948846" y="5498546"/>
            <a:ext cx="64199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600" dirty="0">
                <a:solidFill>
                  <a:srgbClr val="55565A"/>
                </a:solidFill>
                <a:latin typeface="Arial" charset="0"/>
                <a:ea typeface="PMingLiU" charset="0"/>
                <a:cs typeface="Arial" charset="0"/>
              </a:rPr>
              <a:t>使我们向成功迈进的新计划和倡议。</a:t>
            </a:r>
          </a:p>
        </p:txBody>
      </p:sp>
      <p:sp>
        <p:nvSpPr>
          <p:cNvPr id="33" name="Page Number - Blue">
            <a:extLst>
              <a:ext uri="{FF2B5EF4-FFF2-40B4-BE49-F238E27FC236}">
                <a16:creationId xmlns:a16="http://schemas.microsoft.com/office/drawing/2014/main" id="{C921C650-0191-EC45-ABD4-267915C85891}"/>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3</a:t>
            </a:fld>
            <a:endParaRPr kumimoji="0" lang="en-US" sz="1000" b="0" i="0" u="none" strike="noStrike" kern="1200" cap="none" spc="0" normalizeH="0" baseline="0" noProof="0" dirty="0">
              <a:ln>
                <a:noFill/>
              </a:ln>
              <a:solidFill>
                <a:prstClr val="white"/>
              </a:solidFill>
              <a:effectLst/>
              <a:uLnTx/>
              <a:uFillTx/>
              <a:latin typeface="Arial" charset="0"/>
              <a:ea typeface="ヒラギノ角ゴ Pro W3" charset="0"/>
            </a:endParaRPr>
          </a:p>
        </p:txBody>
      </p:sp>
      <p:sp>
        <p:nvSpPr>
          <p:cNvPr id="32" name="Rectangle 31">
            <a:extLst>
              <a:ext uri="{FF2B5EF4-FFF2-40B4-BE49-F238E27FC236}">
                <a16:creationId xmlns:a16="http://schemas.microsoft.com/office/drawing/2014/main" id="{4796FF7E-BD4A-524F-B602-27D1923168A2}"/>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4" name="Text Placeholder 18">
            <a:extLst>
              <a:ext uri="{FF2B5EF4-FFF2-40B4-BE49-F238E27FC236}">
                <a16:creationId xmlns:a16="http://schemas.microsoft.com/office/drawing/2014/main" id="{2AF7CE42-4B1D-794D-B265-200C9ADAC108}"/>
              </a:ext>
            </a:extLst>
          </p:cNvPr>
          <p:cNvSpPr txBox="1">
            <a:spLocks/>
          </p:cNvSpPr>
          <p:nvPr/>
        </p:nvSpPr>
        <p:spPr>
          <a:xfrm>
            <a:off x="685800" y="727674"/>
            <a:ext cx="10012680" cy="42725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3600" b="1" i="0" u="none" strike="noStrike" cap="none" normalizeH="0" baseline="0" noProof="0" dirty="0">
                <a:ln>
                  <a:noFill/>
                </a:ln>
                <a:solidFill>
                  <a:srgbClr val="00338D"/>
                </a:solidFill>
                <a:uLnTx/>
                <a:uFillTx/>
                <a:latin typeface="Arial" panose="020B0604020202020204" pitchFamily="34" charset="0"/>
                <a:ea typeface="PMingLiU" charset="0"/>
                <a:cs typeface="Arial" panose="020B0604020202020204" pitchFamily="34" charset="0"/>
              </a:rPr>
              <a:t>从LCI前进开始打造我们的未来</a:t>
            </a:r>
          </a:p>
        </p:txBody>
      </p:sp>
      <p:sp>
        <p:nvSpPr>
          <p:cNvPr id="17" name="TextBox 16">
            <a:extLst>
              <a:ext uri="{FF2B5EF4-FFF2-40B4-BE49-F238E27FC236}">
                <a16:creationId xmlns:a16="http://schemas.microsoft.com/office/drawing/2014/main" id="{181C9070-701A-6C8B-5AE9-98A8C68CC535}"/>
              </a:ext>
            </a:extLst>
          </p:cNvPr>
          <p:cNvSpPr txBox="1"/>
          <p:nvPr/>
        </p:nvSpPr>
        <p:spPr>
          <a:xfrm>
            <a:off x="966229" y="2994586"/>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2000" b="1" i="0" u="none" strike="noStrike" cap="none" normalizeH="0" baseline="0" noProof="0" dirty="0">
                <a:ln>
                  <a:noFill/>
                </a:ln>
                <a:solidFill>
                  <a:srgbClr val="00338D"/>
                </a:solidFill>
                <a:uLnTx/>
                <a:uFillTx/>
                <a:latin typeface="Arial" charset="0"/>
                <a:ea typeface="PMingLiU" charset="0"/>
                <a:cs typeface="Arial" charset="0"/>
              </a:rPr>
              <a:t>LCI前进重点领域</a:t>
            </a:r>
          </a:p>
        </p:txBody>
      </p:sp>
      <p:sp>
        <p:nvSpPr>
          <p:cNvPr id="18" name="TextBox 17">
            <a:extLst>
              <a:ext uri="{FF2B5EF4-FFF2-40B4-BE49-F238E27FC236}">
                <a16:creationId xmlns:a16="http://schemas.microsoft.com/office/drawing/2014/main" id="{AC94A45D-BAC7-A493-9E05-C0DB6E12431D}"/>
              </a:ext>
            </a:extLst>
          </p:cNvPr>
          <p:cNvSpPr txBox="1"/>
          <p:nvPr/>
        </p:nvSpPr>
        <p:spPr>
          <a:xfrm>
            <a:off x="958323" y="3344315"/>
            <a:ext cx="60876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sz="1600" dirty="0">
                <a:solidFill>
                  <a:srgbClr val="55565A"/>
                </a:solidFill>
                <a:latin typeface="Arial" charset="0"/>
                <a:ea typeface="PMingLiU" charset="0"/>
                <a:cs typeface="Arial" charset="0"/>
              </a:rPr>
              <a:t>我们的会员</a:t>
            </a:r>
            <a:r>
              <a:rPr kumimoji="0" lang="zh-TW" sz="1600" b="0" i="0" u="none" strike="noStrike" cap="none" normalizeH="0" baseline="0" noProof="0" dirty="0">
                <a:ln>
                  <a:noFill/>
                </a:ln>
                <a:solidFill>
                  <a:srgbClr val="55565A"/>
                </a:solidFill>
                <a:uLnTx/>
                <a:uFillTx/>
                <a:latin typeface="Arial" charset="0"/>
                <a:ea typeface="PMingLiU" charset="0"/>
                <a:cs typeface="Arial" charset="0"/>
              </a:rPr>
              <a:t>、服务、运作和全球形象。  </a:t>
            </a:r>
          </a:p>
        </p:txBody>
      </p:sp>
      <p:sp>
        <p:nvSpPr>
          <p:cNvPr id="19" name="TextBox 18">
            <a:extLst>
              <a:ext uri="{FF2B5EF4-FFF2-40B4-BE49-F238E27FC236}">
                <a16:creationId xmlns:a16="http://schemas.microsoft.com/office/drawing/2014/main" id="{0A701D19-8840-3164-1326-AE0B908FD86D}"/>
              </a:ext>
            </a:extLst>
          </p:cNvPr>
          <p:cNvSpPr txBox="1"/>
          <p:nvPr/>
        </p:nvSpPr>
        <p:spPr>
          <a:xfrm>
            <a:off x="953704" y="4089188"/>
            <a:ext cx="57098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2000" b="1" i="0" u="none" strike="noStrike" cap="none" normalizeH="0" baseline="0" noProof="0" dirty="0">
                <a:ln>
                  <a:noFill/>
                </a:ln>
                <a:solidFill>
                  <a:srgbClr val="00338D"/>
                </a:solidFill>
                <a:uLnTx/>
                <a:uFillTx/>
                <a:latin typeface="Arial" charset="0"/>
                <a:ea typeface="PMingLiU" charset="0"/>
                <a:cs typeface="Arial" charset="0"/>
              </a:rPr>
              <a:t>LCI前进的目标</a:t>
            </a:r>
          </a:p>
        </p:txBody>
      </p:sp>
      <p:sp>
        <p:nvSpPr>
          <p:cNvPr id="20" name="TextBox 19">
            <a:extLst>
              <a:ext uri="{FF2B5EF4-FFF2-40B4-BE49-F238E27FC236}">
                <a16:creationId xmlns:a16="http://schemas.microsoft.com/office/drawing/2014/main" id="{F7A27C83-85D4-5BA9-797D-93773DF6D71E}"/>
              </a:ext>
            </a:extLst>
          </p:cNvPr>
          <p:cNvSpPr txBox="1"/>
          <p:nvPr/>
        </p:nvSpPr>
        <p:spPr>
          <a:xfrm>
            <a:off x="961610" y="4444425"/>
            <a:ext cx="67571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sz="1600" b="0" i="0" u="none" strike="noStrike" cap="none" normalizeH="0" baseline="0" noProof="0" dirty="0">
                <a:ln>
                  <a:noFill/>
                </a:ln>
                <a:solidFill>
                  <a:srgbClr val="55565A"/>
                </a:solidFill>
                <a:uLnTx/>
                <a:uFillTx/>
                <a:latin typeface="Arial" charset="0"/>
                <a:ea typeface="PMingLiU" charset="0"/>
                <a:cs typeface="Arial" charset="0"/>
              </a:rPr>
              <a:t>每年服务超过2亿人。 </a:t>
            </a:r>
          </a:p>
        </p:txBody>
      </p:sp>
      <p:pic>
        <p:nvPicPr>
          <p:cNvPr id="4" name="Picture 3" descr="Diagram&#10;&#10;Description automatically generated">
            <a:extLst>
              <a:ext uri="{FF2B5EF4-FFF2-40B4-BE49-F238E27FC236}">
                <a16:creationId xmlns:a16="http://schemas.microsoft.com/office/drawing/2014/main" id="{52B7EAC0-C107-A961-A3F8-5DAD68573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6534" y="1559059"/>
            <a:ext cx="4457143" cy="4247619"/>
          </a:xfrm>
          <a:prstGeom prst="rect">
            <a:avLst/>
          </a:prstGeom>
        </p:spPr>
      </p:pic>
    </p:spTree>
    <p:extLst>
      <p:ext uri="{BB962C8B-B14F-4D97-AF65-F5344CB8AC3E}">
        <p14:creationId xmlns:p14="http://schemas.microsoft.com/office/powerpoint/2010/main" val="1395894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Background - Solid">
            <a:extLst>
              <a:ext uri="{FF2B5EF4-FFF2-40B4-BE49-F238E27FC236}">
                <a16:creationId xmlns:a16="http://schemas.microsoft.com/office/drawing/2014/main" id="{635F39A6-3ED7-FB4C-9115-D9429F346B30}"/>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0" i="0" u="none" strike="noStrike" cap="none" normalizeH="0" baseline="0" noProof="0" dirty="0">
                <a:ln>
                  <a:noFill/>
                </a:ln>
                <a:solidFill>
                  <a:prstClr val="white">
                    <a:alpha val="44000"/>
                  </a:prstClr>
                </a:solidFill>
                <a:uLnTx/>
                <a:uFillTx/>
                <a:latin typeface="Segoe UI Semibold"/>
                <a:ea typeface="PMingLiU"/>
                <a:cs typeface="+mn-cs"/>
              </a:rPr>
              <a:t> </a:t>
            </a:r>
          </a:p>
        </p:txBody>
      </p:sp>
      <p:sp>
        <p:nvSpPr>
          <p:cNvPr id="21" name="Freeform 20">
            <a:extLst>
              <a:ext uri="{FF2B5EF4-FFF2-40B4-BE49-F238E27FC236}">
                <a16:creationId xmlns:a16="http://schemas.microsoft.com/office/drawing/2014/main" id="{E163987D-B335-414A-8A1E-47C55CCAF91E}"/>
              </a:ext>
            </a:extLst>
          </p:cNvPr>
          <p:cNvSpPr/>
          <p:nvPr/>
        </p:nvSpPr>
        <p:spPr>
          <a:xfrm>
            <a:off x="3353896" y="-219768"/>
            <a:ext cx="5642146" cy="6866021"/>
          </a:xfrm>
          <a:custGeom>
            <a:avLst/>
            <a:gdLst>
              <a:gd name="connsiteX0" fmla="*/ 1588447 w 5642146"/>
              <a:gd name="connsiteY0" fmla="*/ 0 h 6866021"/>
              <a:gd name="connsiteX1" fmla="*/ 5642146 w 5642146"/>
              <a:gd name="connsiteY1" fmla="*/ 5377 h 6866021"/>
              <a:gd name="connsiteX2" fmla="*/ 4054943 w 5642146"/>
              <a:gd name="connsiteY2" fmla="*/ 6866021 h 6866021"/>
              <a:gd name="connsiteX3" fmla="*/ 0 w 5642146"/>
              <a:gd name="connsiteY3" fmla="*/ 6866021 h 6866021"/>
            </a:gdLst>
            <a:ahLst/>
            <a:cxnLst>
              <a:cxn ang="0">
                <a:pos x="connsiteX0" y="connsiteY0"/>
              </a:cxn>
              <a:cxn ang="0">
                <a:pos x="connsiteX1" y="connsiteY1"/>
              </a:cxn>
              <a:cxn ang="0">
                <a:pos x="connsiteX2" y="connsiteY2"/>
              </a:cxn>
              <a:cxn ang="0">
                <a:pos x="connsiteX3" y="connsiteY3"/>
              </a:cxn>
            </a:cxnLst>
            <a:rect l="l" t="t" r="r" b="b"/>
            <a:pathLst>
              <a:path w="5642146" h="6866021">
                <a:moveTo>
                  <a:pt x="1588447" y="0"/>
                </a:moveTo>
                <a:lnTo>
                  <a:pt x="5642146" y="5377"/>
                </a:lnTo>
                <a:lnTo>
                  <a:pt x="4054943" y="6866021"/>
                </a:lnTo>
                <a:lnTo>
                  <a:pt x="0" y="6866021"/>
                </a:lnTo>
                <a:close/>
              </a:path>
            </a:pathLst>
          </a:custGeom>
          <a:solidFill>
            <a:srgbClr val="00338D">
              <a:alpha val="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50000"/>
                </a:prstClr>
              </a:solidFill>
              <a:effectLst/>
              <a:uLnTx/>
              <a:uFillTx/>
              <a:latin typeface="Segoe UI Semibold"/>
              <a:ea typeface="+mn-ea"/>
              <a:cs typeface="+mn-cs"/>
            </a:endParaRPr>
          </a:p>
        </p:txBody>
      </p:sp>
      <p:sp>
        <p:nvSpPr>
          <p:cNvPr id="2" name="Rectangle 1"/>
          <p:cNvSpPr/>
          <p:nvPr/>
        </p:nvSpPr>
        <p:spPr>
          <a:xfrm>
            <a:off x="0" y="3295280"/>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1" i="0" u="none" strike="noStrike" cap="none" normalizeH="0" baseline="0" noProof="0" dirty="0">
                <a:ln>
                  <a:noFill/>
                </a:ln>
                <a:solidFill>
                  <a:srgbClr val="00338D"/>
                </a:solidFill>
                <a:uLnTx/>
                <a:uFillTx/>
                <a:latin typeface="Arial" charset="0"/>
                <a:ea typeface="PMingLiU" charset="0"/>
                <a:cs typeface="Arial" charset="0"/>
              </a:rPr>
              <a:t>建立 </a:t>
            </a:r>
          </a:p>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zh-TW" sz="1800" b="1" i="0" u="none" strike="noStrike" cap="none" normalizeH="0" baseline="0" noProof="0" dirty="0">
                <a:ln>
                  <a:noFill/>
                </a:ln>
                <a:solidFill>
                  <a:srgbClr val="00338D"/>
                </a:solidFill>
                <a:uLnTx/>
                <a:uFillTx/>
                <a:latin typeface="Arial" charset="0"/>
                <a:ea typeface="PMingLiU" charset="0"/>
                <a:cs typeface="Arial" charset="0"/>
              </a:rPr>
              <a:t>全球志业</a:t>
            </a:r>
          </a:p>
        </p:txBody>
      </p:sp>
      <p:sp>
        <p:nvSpPr>
          <p:cNvPr id="10" name="Page Number - Blue">
            <a:extLst>
              <a:ext uri="{FF2B5EF4-FFF2-40B4-BE49-F238E27FC236}">
                <a16:creationId xmlns:a16="http://schemas.microsoft.com/office/drawing/2014/main" id="{53B5B03E-747E-6841-9369-154FEA0CEA82}"/>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srgbClr val="00338D"/>
                </a:solidFill>
                <a:effectLst/>
                <a:uLnTx/>
                <a:uFillTx/>
                <a:latin typeface="Arial" charset="0"/>
                <a:ea typeface="ヒラギノ角ゴ Pro W3" charset="0"/>
              </a:rPr>
              <a:pPr marL="0" marR="0" lvl="0" indent="0" algn="l" defTabSz="914400" rtl="0" eaLnBrk="0" fontAlgn="auto" latinLnBrk="0" hangingPunct="0">
                <a:lnSpc>
                  <a:spcPct val="100000"/>
                </a:lnSpc>
                <a:spcBef>
                  <a:spcPct val="50000"/>
                </a:spcBef>
                <a:spcAft>
                  <a:spcPts val="0"/>
                </a:spcAft>
                <a:buClrTx/>
                <a:buSzTx/>
                <a:buFontTx/>
                <a:buNone/>
                <a:tabLst/>
                <a:defRPr/>
              </a:pPr>
              <a:t>4</a:t>
            </a:fld>
            <a:endParaRPr kumimoji="0" lang="en-US" sz="1000" b="0" i="0" u="none" strike="noStrike" kern="1200" cap="none" spc="0" normalizeH="0" baseline="0" noProof="0" dirty="0">
              <a:ln>
                <a:noFill/>
              </a:ln>
              <a:solidFill>
                <a:srgbClr val="00338D"/>
              </a:solidFill>
              <a:effectLst/>
              <a:uLnTx/>
              <a:uFillTx/>
              <a:latin typeface="Arial" charset="0"/>
              <a:ea typeface="ヒラギノ角ゴ Pro W3" charset="0"/>
            </a:endParaRPr>
          </a:p>
        </p:txBody>
      </p:sp>
      <p:sp>
        <p:nvSpPr>
          <p:cNvPr id="35" name="Rectangle 34">
            <a:extLst>
              <a:ext uri="{FF2B5EF4-FFF2-40B4-BE49-F238E27FC236}">
                <a16:creationId xmlns:a16="http://schemas.microsoft.com/office/drawing/2014/main" id="{F9F14A3E-E35D-614B-8464-A669E547DFC3}"/>
              </a:ext>
            </a:extLst>
          </p:cNvPr>
          <p:cNvSpPr/>
          <p:nvPr/>
        </p:nvSpPr>
        <p:spPr>
          <a:xfrm>
            <a:off x="0" y="765048"/>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BB700"/>
              </a:solidFill>
              <a:effectLst/>
              <a:uLnTx/>
              <a:uFillTx/>
              <a:latin typeface="Arial" charset="0"/>
              <a:ea typeface="Arial" charset="0"/>
              <a:cs typeface="Arial" charset="0"/>
            </a:endParaRPr>
          </a:p>
        </p:txBody>
      </p:sp>
      <p:sp>
        <p:nvSpPr>
          <p:cNvPr id="36" name="Text Placeholder 18">
            <a:extLst>
              <a:ext uri="{FF2B5EF4-FFF2-40B4-BE49-F238E27FC236}">
                <a16:creationId xmlns:a16="http://schemas.microsoft.com/office/drawing/2014/main" id="{906FAD10-5F3C-7846-B832-46BBE5AD8021}"/>
              </a:ext>
            </a:extLst>
          </p:cNvPr>
          <p:cNvSpPr txBox="1">
            <a:spLocks/>
          </p:cNvSpPr>
          <p:nvPr/>
        </p:nvSpPr>
        <p:spPr>
          <a:xfrm>
            <a:off x="685800" y="624804"/>
            <a:ext cx="10527030" cy="68964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l"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3600" b="1" i="0" u="none" strike="noStrike" cap="none" normalizeH="0" baseline="0" noProof="0" dirty="0">
                <a:ln>
                  <a:noFill/>
                </a:ln>
                <a:solidFill>
                  <a:srgbClr val="00338D"/>
                </a:solidFill>
                <a:uLnTx/>
                <a:uFillTx/>
                <a:latin typeface="Arial" panose="020B0604020202020204" pitchFamily="34" charset="0"/>
                <a:ea typeface="PMingLiU" charset="0"/>
                <a:cs typeface="Arial" panose="020B0604020202020204" pitchFamily="34" charset="0"/>
              </a:rPr>
              <a:t>《LCI前进》成就</a:t>
            </a:r>
          </a:p>
        </p:txBody>
      </p:sp>
      <p:sp>
        <p:nvSpPr>
          <p:cNvPr id="40" name="Rectangle 39">
            <a:extLst>
              <a:ext uri="{FF2B5EF4-FFF2-40B4-BE49-F238E27FC236}">
                <a16:creationId xmlns:a16="http://schemas.microsoft.com/office/drawing/2014/main" id="{84289C3D-A190-6A45-9219-40FAD55A27F5}"/>
              </a:ext>
            </a:extLst>
          </p:cNvPr>
          <p:cNvSpPr/>
          <p:nvPr/>
        </p:nvSpPr>
        <p:spPr>
          <a:xfrm>
            <a:off x="2822330" y="3320191"/>
            <a:ext cx="3440430"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1" i="0" u="none" strike="noStrike" cap="none" normalizeH="0" baseline="0" noProof="0" dirty="0">
                <a:ln>
                  <a:noFill/>
                </a:ln>
                <a:solidFill>
                  <a:srgbClr val="00338D"/>
                </a:solidFill>
                <a:uLnTx/>
                <a:uFillTx/>
                <a:latin typeface="Arial" charset="0"/>
                <a:ea typeface="PMingLiU" charset="0"/>
                <a:cs typeface="Arial" charset="0"/>
              </a:rPr>
              <a:t>扩展我们的</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1" i="0" u="none" strike="noStrike" cap="none" normalizeH="0" baseline="0" noProof="0" dirty="0">
                <a:ln>
                  <a:noFill/>
                </a:ln>
                <a:solidFill>
                  <a:srgbClr val="00338D"/>
                </a:solidFill>
                <a:uLnTx/>
                <a:uFillTx/>
                <a:latin typeface="Arial" charset="0"/>
                <a:ea typeface="PMingLiU" charset="0"/>
                <a:cs typeface="Arial" charset="0"/>
              </a:rPr>
              <a:t> 营销工作</a:t>
            </a:r>
          </a:p>
        </p:txBody>
      </p:sp>
      <p:sp>
        <p:nvSpPr>
          <p:cNvPr id="41" name="Rectangle 40">
            <a:extLst>
              <a:ext uri="{FF2B5EF4-FFF2-40B4-BE49-F238E27FC236}">
                <a16:creationId xmlns:a16="http://schemas.microsoft.com/office/drawing/2014/main" id="{9E52E426-9202-494F-8A5F-075D8BBF744D}"/>
              </a:ext>
            </a:extLst>
          </p:cNvPr>
          <p:cNvSpPr/>
          <p:nvPr/>
        </p:nvSpPr>
        <p:spPr>
          <a:xfrm>
            <a:off x="5744558" y="3294866"/>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b="1" dirty="0">
                <a:solidFill>
                  <a:srgbClr val="00338D"/>
                </a:solidFill>
                <a:latin typeface="Arial" charset="0"/>
                <a:ea typeface="PMingLiU" charset="0"/>
                <a:cs typeface="Arial" charset="0"/>
              </a:rPr>
              <a:t>推出 </a:t>
            </a:r>
          </a:p>
          <a:p>
            <a:pPr marL="0" marR="0" lvl="0" indent="0" algn="ctr" defTabSz="914400" rtl="0" eaLnBrk="1" fontAlgn="auto" latinLnBrk="0" hangingPunct="1">
              <a:lnSpc>
                <a:spcPct val="100000"/>
              </a:lnSpc>
              <a:spcBef>
                <a:spcPts val="0"/>
              </a:spcBef>
              <a:spcAft>
                <a:spcPts val="0"/>
              </a:spcAft>
              <a:buClrTx/>
              <a:buSzTx/>
              <a:buFontTx/>
              <a:buNone/>
              <a:tabLst/>
              <a:defRPr/>
            </a:pPr>
            <a:r>
              <a:rPr lang="zh-TW" b="1" dirty="0">
                <a:solidFill>
                  <a:srgbClr val="00338D"/>
                </a:solidFill>
                <a:latin typeface="Arial" charset="0"/>
                <a:ea typeface="PMingLiU" charset="0"/>
                <a:cs typeface="Arial" charset="0"/>
              </a:rPr>
              <a:t>全球行动团队</a:t>
            </a:r>
            <a:r>
              <a:rPr kumimoji="0" lang="zh-TW" sz="1800" b="1" i="0" u="none" strike="noStrike" cap="none" normalizeH="0" baseline="0" noProof="0" dirty="0">
                <a:ln>
                  <a:noFill/>
                </a:ln>
                <a:solidFill>
                  <a:srgbClr val="00338D"/>
                </a:solidFill>
                <a:uLnTx/>
                <a:uFillTx/>
                <a:latin typeface="Arial" charset="0"/>
                <a:ea typeface="PMingLiU" charset="0"/>
                <a:cs typeface="Arial" charset="0"/>
              </a:rPr>
              <a:t> </a:t>
            </a:r>
          </a:p>
        </p:txBody>
      </p:sp>
      <p:pic>
        <p:nvPicPr>
          <p:cNvPr id="3" name="Picture 2"/>
          <p:cNvPicPr>
            <a:picLocks noChangeAspect="1"/>
          </p:cNvPicPr>
          <p:nvPr/>
        </p:nvPicPr>
        <p:blipFill>
          <a:blip r:embed="rId3"/>
          <a:srcRect/>
          <a:stretch/>
        </p:blipFill>
        <p:spPr>
          <a:xfrm>
            <a:off x="829942" y="1600200"/>
            <a:ext cx="1469388" cy="1469388"/>
          </a:xfrm>
          <a:prstGeom prst="rect">
            <a:avLst/>
          </a:prstGeom>
        </p:spPr>
      </p:pic>
      <p:sp>
        <p:nvSpPr>
          <p:cNvPr id="4" name="Oval 3">
            <a:extLst>
              <a:ext uri="{FF2B5EF4-FFF2-40B4-BE49-F238E27FC236}">
                <a16:creationId xmlns:a16="http://schemas.microsoft.com/office/drawing/2014/main" id="{202F917C-C375-49AC-A937-64CF58D88310}"/>
              </a:ext>
            </a:extLst>
          </p:cNvPr>
          <p:cNvSpPr>
            <a:spLocks/>
          </p:cNvSpPr>
          <p:nvPr/>
        </p:nvSpPr>
        <p:spPr>
          <a:xfrm>
            <a:off x="9702009" y="4388983"/>
            <a:ext cx="1527630" cy="1531764"/>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6" name="Rectangle 15">
            <a:extLst>
              <a:ext uri="{FF2B5EF4-FFF2-40B4-BE49-F238E27FC236}">
                <a16:creationId xmlns:a16="http://schemas.microsoft.com/office/drawing/2014/main" id="{4DFBFE8E-D59E-4023-A84F-50817F7FD268}"/>
              </a:ext>
            </a:extLst>
          </p:cNvPr>
          <p:cNvSpPr/>
          <p:nvPr/>
        </p:nvSpPr>
        <p:spPr>
          <a:xfrm>
            <a:off x="8567928" y="1901046"/>
            <a:ext cx="3145536" cy="1845826"/>
          </a:xfrm>
          <a:prstGeom prst="rect">
            <a:avLst/>
          </a:prstGeom>
          <a:noFill/>
        </p:spPr>
        <p:txBody>
          <a:bodyPr wrap="square" numCol="1" spcCol="381000" anchor="t">
            <a:spAutoFit/>
          </a:bodyPr>
          <a:lstStyle/>
          <a:p>
            <a:pPr marL="0" marR="0" lvl="0" indent="0" algn="ctr" defTabSz="914400" rtl="0" eaLnBrk="1" fontAlgn="base" latinLnBrk="0" hangingPunct="1">
              <a:lnSpc>
                <a:spcPts val="3200"/>
              </a:lnSpc>
              <a:spcBef>
                <a:spcPct val="0"/>
              </a:spcBef>
              <a:spcAft>
                <a:spcPts val="1200"/>
              </a:spcAft>
              <a:buClrTx/>
              <a:buSzTx/>
              <a:buFontTx/>
              <a:buNone/>
              <a:tabLst/>
              <a:defRPr/>
            </a:pPr>
            <a:r>
              <a:rPr kumimoji="0" lang="zh-TW" sz="2400" b="1" i="0" u="none" strike="noStrike" cap="none" normalizeH="0" baseline="0" noProof="0" dirty="0">
                <a:ln>
                  <a:noFill/>
                </a:ln>
                <a:solidFill>
                  <a:prstClr val="white"/>
                </a:solidFill>
                <a:uLnTx/>
                <a:uFillTx/>
                <a:latin typeface="Arial" charset="0"/>
                <a:ea typeface="PMingLiU" charset="0"/>
                <a:cs typeface="Arial" charset="0"/>
              </a:rPr>
              <a:t>增强新会员的体验</a:t>
            </a:r>
          </a:p>
          <a:p>
            <a:pPr marL="0" marR="0" lvl="0" indent="0" algn="ctr" defTabSz="914400" rtl="0" eaLnBrk="1" fontAlgn="base" latinLnBrk="0" hangingPunct="1">
              <a:lnSpc>
                <a:spcPts val="3200"/>
              </a:lnSpc>
              <a:spcBef>
                <a:spcPct val="0"/>
              </a:spcBef>
              <a:spcAft>
                <a:spcPts val="1200"/>
              </a:spcAft>
              <a:buClrTx/>
              <a:buSzTx/>
              <a:buFontTx/>
              <a:buNone/>
              <a:tabLst/>
              <a:defRPr/>
            </a:pPr>
            <a:r>
              <a:rPr kumimoji="0" lang="zh-TW" sz="2000" b="1" i="0" u="none" strike="noStrike" cap="none" normalizeH="0" baseline="0" noProof="0" dirty="0">
                <a:ln>
                  <a:noFill/>
                </a:ln>
                <a:solidFill>
                  <a:prstClr val="white"/>
                </a:solidFill>
                <a:uLnTx/>
                <a:uFillTx/>
                <a:latin typeface="Arial" charset="0"/>
                <a:ea typeface="PMingLiU" charset="0"/>
                <a:cs typeface="Arial" charset="0"/>
              </a:rPr>
              <a:t> </a:t>
            </a:r>
            <a:r>
              <a:rPr kumimoji="0" lang="zh-TW" sz="2000" b="0" i="0" u="none" strike="noStrike" cap="none" normalizeH="0" baseline="0" noProof="0" dirty="0">
                <a:ln>
                  <a:noFill/>
                </a:ln>
                <a:solidFill>
                  <a:prstClr val="white"/>
                </a:solidFill>
                <a:uLnTx/>
                <a:uFillTx/>
                <a:latin typeface="Arial" charset="0"/>
                <a:ea typeface="PMingLiU" charset="0"/>
                <a:cs typeface="Arial" charset="0"/>
              </a:rPr>
              <a:t>包括改进的新会员数据袋及特别提供给新会员的入职电子邮件 </a:t>
            </a:r>
          </a:p>
        </p:txBody>
      </p:sp>
      <p:sp>
        <p:nvSpPr>
          <p:cNvPr id="17" name="Oval 16">
            <a:extLst>
              <a:ext uri="{FF2B5EF4-FFF2-40B4-BE49-F238E27FC236}">
                <a16:creationId xmlns:a16="http://schemas.microsoft.com/office/drawing/2014/main" id="{4D1249AB-31CA-4177-A12F-EED8B79AB32C}"/>
              </a:ext>
            </a:extLst>
          </p:cNvPr>
          <p:cNvSpPr>
            <a:spLocks/>
          </p:cNvSpPr>
          <p:nvPr/>
        </p:nvSpPr>
        <p:spPr>
          <a:xfrm>
            <a:off x="774505" y="4400956"/>
            <a:ext cx="1476552" cy="1507820"/>
          </a:xfrm>
          <a:prstGeom prst="ellipse">
            <a:avLst/>
          </a:prstGeom>
          <a:blipFill>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8" name="Oval 17">
            <a:extLst>
              <a:ext uri="{FF2B5EF4-FFF2-40B4-BE49-F238E27FC236}">
                <a16:creationId xmlns:a16="http://schemas.microsoft.com/office/drawing/2014/main" id="{16B4BB0C-E07C-4CAE-BFD2-4C331097B1C2}"/>
              </a:ext>
            </a:extLst>
          </p:cNvPr>
          <p:cNvSpPr>
            <a:spLocks/>
          </p:cNvSpPr>
          <p:nvPr/>
        </p:nvSpPr>
        <p:spPr>
          <a:xfrm>
            <a:off x="9508027" y="1617361"/>
            <a:ext cx="1732410" cy="1544845"/>
          </a:xfrm>
          <a:prstGeom prst="ellipse">
            <a:avLst/>
          </a:prstGeom>
          <a:blipFill>
            <a:blip r:embed="rId6"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19" name="Oval 18">
            <a:extLst>
              <a:ext uri="{FF2B5EF4-FFF2-40B4-BE49-F238E27FC236}">
                <a16:creationId xmlns:a16="http://schemas.microsoft.com/office/drawing/2014/main" id="{3292B3B8-D4CC-4902-B77D-16FFA956DBE2}"/>
              </a:ext>
            </a:extLst>
          </p:cNvPr>
          <p:cNvSpPr>
            <a:spLocks/>
          </p:cNvSpPr>
          <p:nvPr/>
        </p:nvSpPr>
        <p:spPr>
          <a:xfrm>
            <a:off x="3765876" y="4427873"/>
            <a:ext cx="1606094" cy="1453985"/>
          </a:xfrm>
          <a:prstGeom prst="ellipse">
            <a:avLst/>
          </a:prstGeom>
          <a:blipFill>
            <a:blip r:embed="rId7"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20" name="Rectangle 19">
            <a:extLst>
              <a:ext uri="{FF2B5EF4-FFF2-40B4-BE49-F238E27FC236}">
                <a16:creationId xmlns:a16="http://schemas.microsoft.com/office/drawing/2014/main" id="{1894C15F-9C54-481C-86E2-FB194EF2AA24}"/>
              </a:ext>
            </a:extLst>
          </p:cNvPr>
          <p:cNvSpPr/>
          <p:nvPr/>
        </p:nvSpPr>
        <p:spPr>
          <a:xfrm>
            <a:off x="3258406" y="6039959"/>
            <a:ext cx="2484679" cy="369332"/>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zh-TW" sz="1800" b="1" i="0" u="none" strike="noStrike" cap="none" normalizeH="0" baseline="0" noProof="0" dirty="0">
                <a:ln>
                  <a:noFill/>
                </a:ln>
                <a:solidFill>
                  <a:srgbClr val="00338D"/>
                </a:solidFill>
                <a:uLnTx/>
                <a:uFillTx/>
                <a:latin typeface="Arial" charset="0"/>
                <a:ea typeface="PMingLiU" charset="0"/>
                <a:cs typeface="Arial" charset="0"/>
              </a:rPr>
              <a:t>增强会员的体验 </a:t>
            </a:r>
          </a:p>
        </p:txBody>
      </p:sp>
      <p:sp>
        <p:nvSpPr>
          <p:cNvPr id="22" name="Rectangle 21">
            <a:extLst>
              <a:ext uri="{FF2B5EF4-FFF2-40B4-BE49-F238E27FC236}">
                <a16:creationId xmlns:a16="http://schemas.microsoft.com/office/drawing/2014/main" id="{3A9EFE56-4CE5-480F-8CA3-4AEEF2D15964}"/>
              </a:ext>
            </a:extLst>
          </p:cNvPr>
          <p:cNvSpPr/>
          <p:nvPr/>
        </p:nvSpPr>
        <p:spPr>
          <a:xfrm>
            <a:off x="56435" y="5947352"/>
            <a:ext cx="3145536" cy="646331"/>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1" i="0" u="none" strike="noStrike" cap="none" normalizeH="0" baseline="0" noProof="0" dirty="0">
                <a:ln>
                  <a:noFill/>
                </a:ln>
                <a:solidFill>
                  <a:srgbClr val="00338D"/>
                </a:solidFill>
                <a:uLnTx/>
                <a:uFillTx/>
                <a:latin typeface="Arial" charset="0"/>
                <a:ea typeface="PMingLiU" charset="0"/>
                <a:cs typeface="Arial" charset="0"/>
              </a:rPr>
              <a:t>定义新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sz="1800" b="1" i="0" u="none" strike="noStrike" cap="none" normalizeH="0" baseline="0" noProof="0" dirty="0">
                <a:ln>
                  <a:noFill/>
                </a:ln>
                <a:solidFill>
                  <a:srgbClr val="00338D"/>
                </a:solidFill>
                <a:uLnTx/>
                <a:uFillTx/>
                <a:latin typeface="Arial" charset="0"/>
                <a:ea typeface="PMingLiU" charset="0"/>
                <a:cs typeface="Arial" charset="0"/>
              </a:rPr>
              <a:t>会员发展模式</a:t>
            </a:r>
          </a:p>
        </p:txBody>
      </p:sp>
      <p:sp>
        <p:nvSpPr>
          <p:cNvPr id="23" name="Rectangle 22">
            <a:extLst>
              <a:ext uri="{FF2B5EF4-FFF2-40B4-BE49-F238E27FC236}">
                <a16:creationId xmlns:a16="http://schemas.microsoft.com/office/drawing/2014/main" id="{6937C707-3DEE-40B1-9BAF-90EDD4F5F92E}"/>
              </a:ext>
            </a:extLst>
          </p:cNvPr>
          <p:cNvSpPr/>
          <p:nvPr/>
        </p:nvSpPr>
        <p:spPr>
          <a:xfrm>
            <a:off x="8845435" y="3320190"/>
            <a:ext cx="3145536" cy="369332"/>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zh-TW" sz="1800" b="1" i="0" u="none" strike="noStrike" cap="none" normalizeH="0" baseline="0" noProof="0" dirty="0">
                <a:ln>
                  <a:noFill/>
                </a:ln>
                <a:solidFill>
                  <a:srgbClr val="00338D"/>
                </a:solidFill>
                <a:uLnTx/>
                <a:uFillTx/>
                <a:latin typeface="Arial" charset="0"/>
                <a:ea typeface="PMingLiU" charset="0"/>
                <a:cs typeface="Arial" charset="0"/>
              </a:rPr>
              <a:t>推出让每位狮友学习的机会 </a:t>
            </a:r>
          </a:p>
        </p:txBody>
      </p:sp>
      <p:pic>
        <p:nvPicPr>
          <p:cNvPr id="5" name="Picture 4">
            <a:extLst>
              <a:ext uri="{FF2B5EF4-FFF2-40B4-BE49-F238E27FC236}">
                <a16:creationId xmlns:a16="http://schemas.microsoft.com/office/drawing/2014/main" id="{4E65766E-9EF0-4794-AD61-86EDF9265D29}"/>
              </a:ext>
            </a:extLst>
          </p:cNvPr>
          <p:cNvPicPr>
            <a:picLocks noChangeAspect="1"/>
          </p:cNvPicPr>
          <p:nvPr/>
        </p:nvPicPr>
        <p:blipFill>
          <a:blip r:embed="rId8"/>
          <a:stretch>
            <a:fillRect/>
          </a:stretch>
        </p:blipFill>
        <p:spPr>
          <a:xfrm>
            <a:off x="6629555" y="4400956"/>
            <a:ext cx="1531101" cy="1480902"/>
          </a:xfrm>
          <a:prstGeom prst="rect">
            <a:avLst/>
          </a:prstGeom>
        </p:spPr>
      </p:pic>
      <p:pic>
        <p:nvPicPr>
          <p:cNvPr id="6" name="Picture 5">
            <a:extLst>
              <a:ext uri="{FF2B5EF4-FFF2-40B4-BE49-F238E27FC236}">
                <a16:creationId xmlns:a16="http://schemas.microsoft.com/office/drawing/2014/main" id="{1548E22F-B7CE-49E2-8765-C541456B7547}"/>
              </a:ext>
            </a:extLst>
          </p:cNvPr>
          <p:cNvPicPr>
            <a:picLocks noChangeAspect="1"/>
          </p:cNvPicPr>
          <p:nvPr/>
        </p:nvPicPr>
        <p:blipFill>
          <a:blip r:embed="rId9"/>
          <a:stretch>
            <a:fillRect/>
          </a:stretch>
        </p:blipFill>
        <p:spPr>
          <a:xfrm>
            <a:off x="3728685" y="1669544"/>
            <a:ext cx="1623010" cy="1540763"/>
          </a:xfrm>
          <a:prstGeom prst="rect">
            <a:avLst/>
          </a:prstGeom>
        </p:spPr>
      </p:pic>
      <p:sp>
        <p:nvSpPr>
          <p:cNvPr id="24" name="Rectangle 23">
            <a:extLst>
              <a:ext uri="{FF2B5EF4-FFF2-40B4-BE49-F238E27FC236}">
                <a16:creationId xmlns:a16="http://schemas.microsoft.com/office/drawing/2014/main" id="{4CD5A6DA-6962-4811-992F-CC45207A754E}"/>
              </a:ext>
            </a:extLst>
          </p:cNvPr>
          <p:cNvSpPr/>
          <p:nvPr/>
        </p:nvSpPr>
        <p:spPr>
          <a:xfrm>
            <a:off x="6127224" y="5977293"/>
            <a:ext cx="2484679" cy="369332"/>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zh-TW" sz="1800" b="1" i="0" u="none" strike="noStrike" cap="none" normalizeH="0" baseline="0" noProof="0" dirty="0">
                <a:ln>
                  <a:noFill/>
                </a:ln>
                <a:solidFill>
                  <a:srgbClr val="00338D"/>
                </a:solidFill>
                <a:uLnTx/>
                <a:uFillTx/>
                <a:latin typeface="Arial" charset="0"/>
                <a:ea typeface="PMingLiU" charset="0"/>
                <a:cs typeface="Arial" charset="0"/>
              </a:rPr>
              <a:t>增强数字通讯 </a:t>
            </a:r>
          </a:p>
        </p:txBody>
      </p:sp>
      <p:sp>
        <p:nvSpPr>
          <p:cNvPr id="25" name="Rectangle 24">
            <a:extLst>
              <a:ext uri="{FF2B5EF4-FFF2-40B4-BE49-F238E27FC236}">
                <a16:creationId xmlns:a16="http://schemas.microsoft.com/office/drawing/2014/main" id="{DE08895F-6D79-47FD-903F-00DAEF1E65D3}"/>
              </a:ext>
            </a:extLst>
          </p:cNvPr>
          <p:cNvSpPr/>
          <p:nvPr/>
        </p:nvSpPr>
        <p:spPr>
          <a:xfrm>
            <a:off x="9228785" y="6000034"/>
            <a:ext cx="2484679" cy="369332"/>
          </a:xfrm>
          <a:prstGeom prst="rect">
            <a:avLst/>
          </a:prstGeom>
          <a:noFill/>
        </p:spPr>
        <p:txBody>
          <a:bodyPr wrap="square" numCol="1" spcCol="381000" anchor="t">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zh-TW" sz="1800" b="1" i="0" u="none" strike="noStrike" cap="none" normalizeH="0" baseline="0" noProof="0" dirty="0">
                <a:ln>
                  <a:noFill/>
                </a:ln>
                <a:solidFill>
                  <a:srgbClr val="00338D"/>
                </a:solidFill>
                <a:uLnTx/>
                <a:uFillTx/>
                <a:latin typeface="Arial" charset="0"/>
                <a:ea typeface="PMingLiU" charset="0"/>
                <a:cs typeface="Arial" charset="0"/>
              </a:rPr>
              <a:t>推出LCIF的</a:t>
            </a:r>
            <a:r>
              <a:rPr kumimoji="0" lang="zh-TW" sz="1800" b="1" i="0" u="sng" strike="noStrike" cap="none" normalizeH="0" baseline="0" noProof="0" dirty="0">
                <a:ln>
                  <a:noFill/>
                </a:ln>
                <a:solidFill>
                  <a:srgbClr val="00338D"/>
                </a:solidFill>
                <a:uLnTx/>
                <a:uFillTx/>
                <a:latin typeface="Arial" charset="0"/>
                <a:ea typeface="PMingLiU" charset="0"/>
                <a:cs typeface="Arial" charset="0"/>
              </a:rPr>
              <a:t>行动100</a:t>
            </a:r>
          </a:p>
        </p:txBody>
      </p:sp>
      <p:pic>
        <p:nvPicPr>
          <p:cNvPr id="7" name="Picture 6">
            <a:extLst>
              <a:ext uri="{FF2B5EF4-FFF2-40B4-BE49-F238E27FC236}">
                <a16:creationId xmlns:a16="http://schemas.microsoft.com/office/drawing/2014/main" id="{CC6076FB-1BA6-9C13-19E9-E2FC960F02EB}"/>
              </a:ext>
            </a:extLst>
          </p:cNvPr>
          <p:cNvPicPr>
            <a:picLocks noChangeAspect="1"/>
          </p:cNvPicPr>
          <p:nvPr/>
        </p:nvPicPr>
        <p:blipFill>
          <a:blip r:embed="rId10"/>
          <a:stretch>
            <a:fillRect/>
          </a:stretch>
        </p:blipFill>
        <p:spPr>
          <a:xfrm>
            <a:off x="6351140" y="1436236"/>
            <a:ext cx="1902117" cy="1914310"/>
          </a:xfrm>
          <a:prstGeom prst="rect">
            <a:avLst/>
          </a:prstGeom>
        </p:spPr>
      </p:pic>
    </p:spTree>
    <p:extLst>
      <p:ext uri="{BB962C8B-B14F-4D97-AF65-F5344CB8AC3E}">
        <p14:creationId xmlns:p14="http://schemas.microsoft.com/office/powerpoint/2010/main" val="42431930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Segoe UI Semibold"/>
              <a:ea typeface="+mn-ea"/>
              <a:cs typeface="+mn-cs"/>
            </a:endParaRPr>
          </a:p>
        </p:txBody>
      </p:sp>
      <p:sp>
        <p:nvSpPr>
          <p:cNvPr id="4" name="Yellow Bar">
            <a:extLst>
              <a:ext uri="{FF2B5EF4-FFF2-40B4-BE49-F238E27FC236}">
                <a16:creationId xmlns:a16="http://schemas.microsoft.com/office/drawing/2014/main" id="{11D0C5B6-F0E2-6344-9E1B-23CCC1B91847}"/>
              </a:ext>
            </a:extLst>
          </p:cNvPr>
          <p:cNvSpPr/>
          <p:nvPr/>
        </p:nvSpPr>
        <p:spPr>
          <a:xfrm>
            <a:off x="5370869" y="3882036"/>
            <a:ext cx="1450259"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charset="0"/>
              <a:ea typeface="Arial" charset="0"/>
              <a:cs typeface="Arial" charset="0"/>
            </a:endParaRP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8" name="Picture 7">
            <a:extLst>
              <a:ext uri="{FF2B5EF4-FFF2-40B4-BE49-F238E27FC236}">
                <a16:creationId xmlns:a16="http://schemas.microsoft.com/office/drawing/2014/main" id="{57DD19E1-1279-7044-8EE0-DE47659FECB4}"/>
              </a:ext>
            </a:extLst>
          </p:cNvPr>
          <p:cNvPicPr>
            <a:picLocks noChangeAspect="1"/>
          </p:cNvPicPr>
          <p:nvPr/>
        </p:nvPicPr>
        <p:blipFill>
          <a:blip r:embed="rId3">
            <a:alphaModFix amt="8000"/>
          </a:blip>
          <a:stretch>
            <a:fillRect/>
          </a:stretch>
        </p:blipFill>
        <p:spPr>
          <a:xfrm>
            <a:off x="2810170" y="5087"/>
            <a:ext cx="6705599" cy="6353555"/>
          </a:xfrm>
          <a:prstGeom prst="rect">
            <a:avLst/>
          </a:prstGeom>
          <a:noFill/>
        </p:spPr>
      </p:pic>
      <p:sp>
        <p:nvSpPr>
          <p:cNvPr id="9" name="Headline">
            <a:extLst>
              <a:ext uri="{FF2B5EF4-FFF2-40B4-BE49-F238E27FC236}">
                <a16:creationId xmlns:a16="http://schemas.microsoft.com/office/drawing/2014/main" id="{DAC7E04F-ACCC-CC4D-BB83-882E64BBC91E}"/>
              </a:ext>
            </a:extLst>
          </p:cNvPr>
          <p:cNvSpPr txBox="1">
            <a:spLocks/>
          </p:cNvSpPr>
          <p:nvPr/>
        </p:nvSpPr>
        <p:spPr>
          <a:xfrm>
            <a:off x="2160270" y="3879798"/>
            <a:ext cx="8005401" cy="2258037"/>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 typeface="Arial" pitchFamily="34" charset="0"/>
              <a:buNone/>
              <a:tabLst/>
              <a:defRPr/>
            </a:pPr>
            <a:r>
              <a:rPr kumimoji="0" lang="zh-TW" sz="2400" b="0" i="0" u="none" strike="noStrike" cap="none" normalizeH="0" baseline="0" noProof="0" dirty="0">
                <a:ln>
                  <a:noFill/>
                </a:ln>
                <a:solidFill>
                  <a:prstClr val="white"/>
                </a:solidFill>
                <a:uLnTx/>
                <a:uFillTx/>
                <a:latin typeface="Arial" panose="020B0604020202020204" pitchFamily="34" charset="0"/>
                <a:ea typeface="PMingLiU"/>
                <a:cs typeface="Arial" panose="020B0604020202020204" pitchFamily="34" charset="0"/>
              </a:rPr>
              <a:t> 全球服务的使命让我们团结在一起。这包括每一位狮友及每一个分会。也包括国际狮子会和狮子会国际基金会（LCIF）- 我们是一体。 </a:t>
            </a: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761998" y="1905000"/>
            <a:ext cx="10667999" cy="207403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marR="0" lvl="0" indent="0" algn="ctr" defTabSz="914400" rtl="0" eaLnBrk="1" fontAlgn="base" latinLnBrk="0" hangingPunct="1">
              <a:lnSpc>
                <a:spcPct val="100000"/>
              </a:lnSpc>
              <a:spcBef>
                <a:spcPts val="0"/>
              </a:spcBef>
              <a:spcAft>
                <a:spcPct val="0"/>
              </a:spcAft>
              <a:buClrTx/>
              <a:buSzTx/>
              <a:buFont typeface="Arial" pitchFamily="34" charset="0"/>
              <a:buNone/>
              <a:tabLst/>
              <a:defRPr/>
            </a:pPr>
            <a:r>
              <a:rPr kumimoji="0" lang="zh-TW" sz="2800" b="1" i="0" u="none" strike="noStrike" cap="none" normalizeH="0" baseline="0" noProof="0" dirty="0">
                <a:ln>
                  <a:noFill/>
                </a:ln>
                <a:solidFill>
                  <a:prstClr val="white"/>
                </a:solidFill>
                <a:uLnTx/>
                <a:uFillTx/>
                <a:latin typeface="Arial" panose="020B0604020202020204" pitchFamily="34" charset="0"/>
                <a:ea typeface="PMingLiU"/>
                <a:cs typeface="Arial" panose="020B0604020202020204" pitchFamily="34" charset="0"/>
              </a:rPr>
              <a:t> </a:t>
            </a:r>
            <a:r>
              <a:rPr kumimoji="0" lang="zh-TW" sz="4400" b="1" i="0" u="none" strike="noStrike" cap="none" normalizeH="0" baseline="0" noProof="0" dirty="0">
                <a:ln>
                  <a:noFill/>
                </a:ln>
                <a:solidFill>
                  <a:srgbClr val="FFC000"/>
                </a:solidFill>
                <a:uLnTx/>
                <a:uFillTx/>
                <a:latin typeface="Arial" panose="020B0604020202020204" pitchFamily="34" charset="0"/>
                <a:ea typeface="PMingLiU"/>
                <a:cs typeface="Arial" panose="020B0604020202020204" pitchFamily="34" charset="0"/>
              </a:rPr>
              <a:t>狮子会国际策略计划 </a:t>
            </a:r>
          </a:p>
        </p:txBody>
      </p:sp>
    </p:spTree>
    <p:extLst>
      <p:ext uri="{BB962C8B-B14F-4D97-AF65-F5344CB8AC3E}">
        <p14:creationId xmlns:p14="http://schemas.microsoft.com/office/powerpoint/2010/main" val="2631891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1"/>
            <a:ext cx="12192000" cy="6858000"/>
          </a:xfrm>
          <a:prstGeom prst="rect">
            <a:avLst/>
          </a:prstGeom>
        </p:spPr>
      </p:pic>
      <p:sp>
        <p:nvSpPr>
          <p:cNvPr id="6" name="Rectangle 5">
            <a:extLst>
              <a:ext uri="{FF2B5EF4-FFF2-40B4-BE49-F238E27FC236}">
                <a16:creationId xmlns:a16="http://schemas.microsoft.com/office/drawing/2014/main" id="{0A8F2075-0020-3F46-8E46-3C85D8B89D91}"/>
              </a:ext>
            </a:extLst>
          </p:cNvPr>
          <p:cNvSpPr/>
          <p:nvPr/>
        </p:nvSpPr>
        <p:spPr>
          <a:xfrm>
            <a:off x="-1" y="0"/>
            <a:ext cx="12192000" cy="6858000"/>
          </a:xfrm>
          <a:prstGeom prst="rect">
            <a:avLst/>
          </a:prstGeom>
          <a:solidFill>
            <a:schemeClr val="tx1">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alpha val="44000"/>
                </a:prstClr>
              </a:solidFill>
              <a:effectLst/>
              <a:uLnTx/>
              <a:uFillTx/>
              <a:latin typeface="Segoe UI Semibold"/>
              <a:ea typeface="+mn-ea"/>
              <a:cs typeface="+mn-cs"/>
            </a:endParaRPr>
          </a:p>
        </p:txBody>
      </p:sp>
      <p:sp>
        <p:nvSpPr>
          <p:cNvPr id="2" name="Text Placeholder 1"/>
          <p:cNvSpPr>
            <a:spLocks noGrp="1"/>
          </p:cNvSpPr>
          <p:nvPr>
            <p:ph type="body" sz="quarter" idx="4294967295"/>
          </p:nvPr>
        </p:nvSpPr>
        <p:spPr>
          <a:xfrm>
            <a:off x="352424" y="2125930"/>
            <a:ext cx="11487150" cy="685800"/>
          </a:xfrm>
          <a:prstGeom prst="rect">
            <a:avLst/>
          </a:prstGeom>
        </p:spPr>
        <p:txBody>
          <a:bodyPr>
            <a:noAutofit/>
          </a:bodyPr>
          <a:lstStyle/>
          <a:p>
            <a:pPr marL="0" indent="0" algn="ctr">
              <a:spcBef>
                <a:spcPts val="0"/>
              </a:spcBef>
              <a:buNone/>
            </a:pPr>
            <a:r>
              <a:rPr lang="zh-TW" sz="4000" b="1" dirty="0">
                <a:solidFill>
                  <a:srgbClr val="F0C300"/>
                </a:solidFill>
                <a:latin typeface="Arial" pitchFamily="34" charset="0"/>
                <a:ea typeface="PMingLiU" pitchFamily="125" charset="-128"/>
                <a:cs typeface="+mn-cs"/>
              </a:rPr>
              <a:t>我们的愿景</a:t>
            </a:r>
          </a:p>
        </p:txBody>
      </p:sp>
      <p:sp>
        <p:nvSpPr>
          <p:cNvPr id="4" name="Rectangle 3">
            <a:extLst>
              <a:ext uri="{FF2B5EF4-FFF2-40B4-BE49-F238E27FC236}">
                <a16:creationId xmlns:a16="http://schemas.microsoft.com/office/drawing/2014/main" id="{7E7A96B7-9D00-DA40-A7EF-6300FB318E96}"/>
              </a:ext>
            </a:extLst>
          </p:cNvPr>
          <p:cNvSpPr/>
          <p:nvPr/>
        </p:nvSpPr>
        <p:spPr>
          <a:xfrm>
            <a:off x="5370870" y="318749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bold"/>
              <a:ea typeface="+mn-ea"/>
              <a:cs typeface="+mn-cs"/>
            </a:endParaRPr>
          </a:p>
        </p:txBody>
      </p:sp>
      <p:sp>
        <p:nvSpPr>
          <p:cNvPr id="8" name="TextBox 7">
            <a:extLst>
              <a:ext uri="{FF2B5EF4-FFF2-40B4-BE49-F238E27FC236}">
                <a16:creationId xmlns:a16="http://schemas.microsoft.com/office/drawing/2014/main" id="{C2C10266-91CE-804C-98F0-9AEFE1CB5458}"/>
              </a:ext>
            </a:extLst>
          </p:cNvPr>
          <p:cNvSpPr txBox="1"/>
          <p:nvPr/>
        </p:nvSpPr>
        <p:spPr>
          <a:xfrm>
            <a:off x="377190" y="3636028"/>
            <a:ext cx="11487150" cy="1323439"/>
          </a:xfrm>
          <a:prstGeom prst="rect">
            <a:avLst/>
          </a:prstGeom>
          <a:noFill/>
        </p:spPr>
        <p:txBody>
          <a:bodyPr wrap="square" rtlCol="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sz="40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成为社区服务和人道主义服务的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sz="4000" b="1" i="0" u="none" strike="noStrike" cap="none" normalizeH="0" baseline="0" noProof="0" dirty="0">
                <a:ln>
                  <a:noFill/>
                </a:ln>
                <a:solidFill>
                  <a:prstClr val="white"/>
                </a:solidFill>
                <a:uLnTx/>
                <a:uFillTx/>
                <a:latin typeface="Arial" panose="020B0604020202020204" pitchFamily="34" charset="0"/>
                <a:ea typeface="PMingLiU" charset="0"/>
                <a:cs typeface="Arial" panose="020B0604020202020204" pitchFamily="34" charset="0"/>
              </a:rPr>
              <a:t>全球领导者。 </a:t>
            </a:r>
          </a:p>
        </p:txBody>
      </p:sp>
    </p:spTree>
    <p:extLst>
      <p:ext uri="{BB962C8B-B14F-4D97-AF65-F5344CB8AC3E}">
        <p14:creationId xmlns:p14="http://schemas.microsoft.com/office/powerpoint/2010/main" val="924651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685800"/>
            <a:ext cx="10515600" cy="817602"/>
          </a:xfrm>
        </p:spPr>
        <p:txBody>
          <a:bodyPr>
            <a:normAutofit/>
          </a:bodyPr>
          <a:lstStyle/>
          <a:p>
            <a:r>
              <a:rPr lang="zh-TW" b="1" dirty="0">
                <a:solidFill>
                  <a:schemeClr val="accent1">
                    <a:lumMod val="75000"/>
                  </a:schemeClr>
                </a:solidFill>
                <a:latin typeface="Arial" panose="020B0604020202020204" pitchFamily="34" charset="0"/>
                <a:ea typeface="PMingLiU"/>
                <a:cs typeface="Arial" panose="020B0604020202020204" pitchFamily="34" charset="0"/>
              </a:rPr>
              <a:t>我们的大事纪</a:t>
            </a:r>
          </a:p>
        </p:txBody>
      </p:sp>
      <p:sp>
        <p:nvSpPr>
          <p:cNvPr id="4" name="Round Diagonal Corner Rectangle 3"/>
          <p:cNvSpPr/>
          <p:nvPr/>
        </p:nvSpPr>
        <p:spPr bwMode="auto">
          <a:xfrm>
            <a:off x="10287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3000" b="0" i="0" u="none" strike="noStrike" cap="none" normalizeH="0" dirty="0">
                <a:ln>
                  <a:noFill/>
                </a:ln>
                <a:solidFill>
                  <a:schemeClr val="bg2"/>
                </a:solidFill>
                <a:latin typeface="Arial" panose="020B0604020202020204" pitchFamily="34" charset="0"/>
                <a:ea typeface="PMingLiU" pitchFamily="84" charset="-128"/>
                <a:cs typeface="Arial" panose="020B0604020202020204" pitchFamily="34" charset="0"/>
              </a:rPr>
              <a:t>2021-22</a:t>
            </a:r>
          </a:p>
        </p:txBody>
      </p:sp>
      <p:sp>
        <p:nvSpPr>
          <p:cNvPr id="5" name="Round Diagonal Corner Rectangle 4"/>
          <p:cNvSpPr/>
          <p:nvPr/>
        </p:nvSpPr>
        <p:spPr bwMode="auto">
          <a:xfrm>
            <a:off x="31813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3000" b="0" i="0" u="none" strike="noStrike" cap="none" normalizeH="0" dirty="0">
                <a:ln>
                  <a:noFill/>
                </a:ln>
                <a:solidFill>
                  <a:schemeClr val="bg2"/>
                </a:solidFill>
                <a:latin typeface="Arial" panose="020B0604020202020204" pitchFamily="34" charset="0"/>
                <a:ea typeface="PMingLiU" pitchFamily="84" charset="-128"/>
                <a:cs typeface="Arial" panose="020B0604020202020204" pitchFamily="34" charset="0"/>
              </a:rPr>
              <a:t>2022-23</a:t>
            </a:r>
          </a:p>
        </p:txBody>
      </p:sp>
      <p:sp>
        <p:nvSpPr>
          <p:cNvPr id="6" name="Round Diagonal Corner Rectangle 5"/>
          <p:cNvSpPr/>
          <p:nvPr/>
        </p:nvSpPr>
        <p:spPr bwMode="auto">
          <a:xfrm>
            <a:off x="533400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3000" b="0" i="0" u="none" strike="noStrike" cap="none" normalizeH="0" dirty="0">
                <a:ln>
                  <a:noFill/>
                </a:ln>
                <a:solidFill>
                  <a:schemeClr val="bg2"/>
                </a:solidFill>
                <a:latin typeface="Arial" panose="020B0604020202020204" pitchFamily="34" charset="0"/>
                <a:ea typeface="PMingLiU" pitchFamily="84" charset="-128"/>
                <a:cs typeface="Arial" panose="020B0604020202020204" pitchFamily="34" charset="0"/>
              </a:rPr>
              <a:t>2023-24</a:t>
            </a:r>
          </a:p>
        </p:txBody>
      </p:sp>
      <p:sp>
        <p:nvSpPr>
          <p:cNvPr id="7" name="Round Diagonal Corner Rectangle 6"/>
          <p:cNvSpPr/>
          <p:nvPr/>
        </p:nvSpPr>
        <p:spPr bwMode="auto">
          <a:xfrm>
            <a:off x="7486650"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3000" b="0" i="0" u="none" strike="noStrike" cap="none" normalizeH="0" dirty="0">
                <a:ln>
                  <a:noFill/>
                </a:ln>
                <a:solidFill>
                  <a:schemeClr val="bg2"/>
                </a:solidFill>
                <a:latin typeface="Arial" panose="020B0604020202020204" pitchFamily="34" charset="0"/>
                <a:ea typeface="PMingLiU" pitchFamily="84" charset="-128"/>
                <a:cs typeface="Arial" panose="020B0604020202020204" pitchFamily="34" charset="0"/>
              </a:rPr>
              <a:t>2024-25</a:t>
            </a:r>
          </a:p>
        </p:txBody>
      </p:sp>
      <p:sp>
        <p:nvSpPr>
          <p:cNvPr id="8" name="Round Diagonal Corner Rectangle 7"/>
          <p:cNvSpPr/>
          <p:nvPr/>
        </p:nvSpPr>
        <p:spPr bwMode="auto">
          <a:xfrm>
            <a:off x="9639299" y="2971800"/>
            <a:ext cx="2057400" cy="1295400"/>
          </a:xfrm>
          <a:prstGeom prst="round2Diag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w="28575">
            <a:solidFill>
              <a:schemeClr val="bg1"/>
            </a:solid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zh-TW" sz="3000" b="0" i="0" u="none" strike="noStrike" cap="none" normalizeH="0" dirty="0">
                <a:ln>
                  <a:noFill/>
                </a:ln>
                <a:solidFill>
                  <a:schemeClr val="bg2"/>
                </a:solidFill>
                <a:latin typeface="Arial" panose="020B0604020202020204" pitchFamily="34" charset="0"/>
                <a:ea typeface="PMingLiU" pitchFamily="84" charset="-128"/>
                <a:cs typeface="Arial" panose="020B0604020202020204" pitchFamily="34" charset="0"/>
              </a:rPr>
              <a:t>2025-26</a:t>
            </a:r>
          </a:p>
        </p:txBody>
      </p:sp>
      <p:sp>
        <p:nvSpPr>
          <p:cNvPr id="10" name="Pentagon 9"/>
          <p:cNvSpPr/>
          <p:nvPr/>
        </p:nvSpPr>
        <p:spPr bwMode="auto">
          <a:xfrm>
            <a:off x="1028700" y="4648200"/>
            <a:ext cx="10782300" cy="457200"/>
          </a:xfrm>
          <a:prstGeom prst="homePlate">
            <a:avLst/>
          </a:prstGeom>
          <a:gradFill flip="none" rotWithShape="1">
            <a:gsLst>
              <a:gs pos="0">
                <a:schemeClr val="accent2"/>
              </a:gs>
              <a:gs pos="29000">
                <a:schemeClr val="accent1">
                  <a:shade val="67500"/>
                  <a:satMod val="115000"/>
                </a:schemeClr>
              </a:gs>
              <a:gs pos="100000">
                <a:schemeClr val="tx1"/>
              </a:gs>
            </a:gsLst>
            <a:lin ang="0" scaled="1"/>
            <a:tileRect/>
          </a:gra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15" name="TextBox 14"/>
          <p:cNvSpPr txBox="1"/>
          <p:nvPr/>
        </p:nvSpPr>
        <p:spPr>
          <a:xfrm>
            <a:off x="1447800" y="2286000"/>
            <a:ext cx="10591800" cy="553998"/>
          </a:xfrm>
          <a:prstGeom prst="rect">
            <a:avLst/>
          </a:prstGeom>
          <a:noFill/>
        </p:spPr>
        <p:txBody>
          <a:bodyPr wrap="square" rtlCol="0">
            <a:spAutoFit/>
          </a:bodyPr>
          <a:lstStyle/>
          <a:p>
            <a:r>
              <a:rPr lang="zh-TW" sz="3000" dirty="0">
                <a:solidFill>
                  <a:schemeClr val="accent1">
                    <a:lumMod val="75000"/>
                  </a:schemeClr>
                </a:solidFill>
                <a:cs typeface="Arial" panose="020B0604020202020204" pitchFamily="34" charset="0"/>
              </a:rPr>
              <a:t>第1年 </a:t>
            </a:r>
            <a:r>
              <a:rPr lang="en-US" altLang="zh-TW" sz="3000" dirty="0">
                <a:solidFill>
                  <a:schemeClr val="accent1">
                    <a:lumMod val="75000"/>
                  </a:schemeClr>
                </a:solidFill>
                <a:cs typeface="Arial" panose="020B0604020202020204" pitchFamily="34" charset="0"/>
              </a:rPr>
              <a:t>	  </a:t>
            </a:r>
            <a:r>
              <a:rPr lang="zh-TW" sz="3000" dirty="0">
                <a:solidFill>
                  <a:schemeClr val="accent1">
                    <a:lumMod val="75000"/>
                  </a:schemeClr>
                </a:solidFill>
                <a:cs typeface="Arial" panose="020B0604020202020204" pitchFamily="34" charset="0"/>
              </a:rPr>
              <a:t>第2年           </a:t>
            </a:r>
            <a:r>
              <a:rPr lang="en-US" altLang="zh-TW" sz="3000" dirty="0">
                <a:solidFill>
                  <a:schemeClr val="accent1">
                    <a:lumMod val="75000"/>
                  </a:schemeClr>
                </a:solidFill>
                <a:cs typeface="Arial" panose="020B0604020202020204" pitchFamily="34" charset="0"/>
              </a:rPr>
              <a:t> </a:t>
            </a:r>
            <a:r>
              <a:rPr lang="zh-TW" sz="3000" dirty="0">
                <a:solidFill>
                  <a:schemeClr val="accent1">
                    <a:lumMod val="75000"/>
                  </a:schemeClr>
                </a:solidFill>
                <a:cs typeface="Arial" panose="020B0604020202020204" pitchFamily="34" charset="0"/>
              </a:rPr>
              <a:t>第3年</a:t>
            </a:r>
            <a:r>
              <a:rPr lang="en-US" altLang="zh-TW" sz="3000" dirty="0">
                <a:solidFill>
                  <a:schemeClr val="accent1">
                    <a:lumMod val="75000"/>
                  </a:schemeClr>
                </a:solidFill>
                <a:cs typeface="Arial" panose="020B0604020202020204" pitchFamily="34" charset="0"/>
              </a:rPr>
              <a:t>		</a:t>
            </a:r>
            <a:r>
              <a:rPr lang="zh-TW" sz="3000" dirty="0">
                <a:solidFill>
                  <a:schemeClr val="accent1">
                    <a:lumMod val="75000"/>
                  </a:schemeClr>
                </a:solidFill>
                <a:cs typeface="Arial" panose="020B0604020202020204" pitchFamily="34" charset="0"/>
              </a:rPr>
              <a:t>  第4年          第5年</a:t>
            </a:r>
          </a:p>
        </p:txBody>
      </p:sp>
    </p:spTree>
    <p:extLst>
      <p:ext uri="{BB962C8B-B14F-4D97-AF65-F5344CB8AC3E}">
        <p14:creationId xmlns:p14="http://schemas.microsoft.com/office/powerpoint/2010/main" val="74906479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2142222"/>
            <a:ext cx="3409865" cy="2886978"/>
          </a:xfrm>
          <a:prstGeom prst="rect">
            <a:avLst/>
          </a:prstGeom>
          <a:solidFill>
            <a:schemeClr val="accent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8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t>加强国际狮子会</a:t>
            </a:r>
            <a:br>
              <a:rPr kumimoji="0" lang="en-US" altLang="zh-TW" sz="28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br>
            <a:r>
              <a:rPr kumimoji="0" lang="zh-TW" sz="2800" b="1" i="0" u="none" strike="noStrike" cap="none" normalizeH="0" baseline="0" noProof="0" dirty="0">
                <a:ln>
                  <a:noFill/>
                </a:ln>
                <a:solidFill>
                  <a:srgbClr val="FFFFFF"/>
                </a:solidFill>
                <a:uLnTx/>
                <a:uFillTx/>
                <a:latin typeface="Arial" panose="020B0604020202020204" pitchFamily="34" charset="0"/>
                <a:ea typeface="PMingLiU" charset="0"/>
                <a:cs typeface="Arial" panose="020B0604020202020204" pitchFamily="34" charset="0"/>
              </a:rPr>
              <a:t>和基金会</a:t>
            </a:r>
          </a:p>
        </p:txBody>
      </p:sp>
      <p:sp>
        <p:nvSpPr>
          <p:cNvPr id="19" name="Rectangle 18"/>
          <p:cNvSpPr/>
          <p:nvPr/>
        </p:nvSpPr>
        <p:spPr>
          <a:xfrm>
            <a:off x="4352967" y="2142222"/>
            <a:ext cx="3409865" cy="2886978"/>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800" b="1" i="0" u="none" strike="noStrike" cap="none" normalizeH="0" baseline="0" noProof="0" dirty="0">
                <a:ln>
                  <a:noFill/>
                </a:ln>
                <a:solidFill>
                  <a:schemeClr val="bg2"/>
                </a:solidFill>
                <a:uLnTx/>
                <a:uFillTx/>
                <a:latin typeface="Arial" panose="020B0604020202020204" pitchFamily="34" charset="0"/>
                <a:ea typeface="PMingLiU" charset="0"/>
                <a:cs typeface="Arial" panose="020B0604020202020204" pitchFamily="34" charset="0"/>
              </a:rPr>
              <a:t>建立新的成长模式</a:t>
            </a:r>
          </a:p>
        </p:txBody>
      </p:sp>
      <p:sp>
        <p:nvSpPr>
          <p:cNvPr id="21" name="Rectangle 20"/>
          <p:cNvSpPr/>
          <p:nvPr/>
        </p:nvSpPr>
        <p:spPr>
          <a:xfrm>
            <a:off x="8020135" y="2142222"/>
            <a:ext cx="3409865" cy="2886978"/>
          </a:xfrm>
          <a:prstGeom prst="rect">
            <a:avLst/>
          </a:prstGeom>
          <a:solidFill>
            <a:schemeClr val="accent3"/>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07979" tIns="107979" rIns="107979" bIns="107979" numCol="1" spcCol="1270" anchor="ctr" anchorCtr="0">
            <a:noAutofit/>
          </a:bodyPr>
          <a:lstStyle/>
          <a:p>
            <a:pPr marL="0" marR="0" lvl="0" indent="0" algn="ctr" defTabSz="800100" rtl="0" eaLnBrk="1" fontAlgn="auto" latinLnBrk="0" hangingPunct="1">
              <a:lnSpc>
                <a:spcPct val="120000"/>
              </a:lnSpc>
              <a:spcBef>
                <a:spcPts val="0"/>
              </a:spcBef>
              <a:spcAft>
                <a:spcPts val="0"/>
              </a:spcAft>
              <a:buClrTx/>
              <a:buSzTx/>
              <a:buFontTx/>
              <a:buNone/>
              <a:tabLst/>
              <a:defRPr/>
            </a:pPr>
            <a:r>
              <a:rPr kumimoji="0" lang="zh-TW" sz="2800" b="1" i="0" u="none" strike="noStrike" cap="none" normalizeH="0" baseline="0" noProof="0" dirty="0">
                <a:ln>
                  <a:noFill/>
                </a:ln>
                <a:solidFill>
                  <a:srgbClr val="FFFFFF"/>
                </a:solidFill>
                <a:uLnTx/>
                <a:uFillTx/>
                <a:latin typeface="Arial" panose="020B0604020202020204" pitchFamily="34" charset="0"/>
                <a:ea typeface="PMingLiU"/>
                <a:cs typeface="Arial" panose="020B0604020202020204" pitchFamily="34" charset="0"/>
              </a:rPr>
              <a:t>整合目标、治理</a:t>
            </a:r>
            <a:br>
              <a:rPr kumimoji="0" lang="en-US" altLang="zh-TW" sz="2800" b="1" i="0" u="none" strike="noStrike" cap="none" normalizeH="0" baseline="0" noProof="0" dirty="0">
                <a:ln>
                  <a:noFill/>
                </a:ln>
                <a:solidFill>
                  <a:srgbClr val="FFFFFF"/>
                </a:solidFill>
                <a:uLnTx/>
                <a:uFillTx/>
                <a:latin typeface="Arial" panose="020B0604020202020204" pitchFamily="34" charset="0"/>
                <a:ea typeface="PMingLiU"/>
                <a:cs typeface="Arial" panose="020B0604020202020204" pitchFamily="34" charset="0"/>
              </a:rPr>
            </a:br>
            <a:r>
              <a:rPr kumimoji="0" lang="zh-TW" sz="2800" b="1" i="0" u="none" strike="noStrike" cap="none" normalizeH="0" baseline="0" noProof="0" dirty="0">
                <a:ln>
                  <a:noFill/>
                </a:ln>
                <a:solidFill>
                  <a:srgbClr val="FFFFFF"/>
                </a:solidFill>
                <a:uLnTx/>
                <a:uFillTx/>
                <a:latin typeface="Arial" panose="020B0604020202020204" pitchFamily="34" charset="0"/>
                <a:ea typeface="PMingLiU"/>
                <a:cs typeface="Arial" panose="020B0604020202020204" pitchFamily="34" charset="0"/>
              </a:rPr>
              <a:t>和组织的支持</a:t>
            </a:r>
          </a:p>
        </p:txBody>
      </p:sp>
      <p:sp>
        <p:nvSpPr>
          <p:cNvPr id="2" name="Title 1"/>
          <p:cNvSpPr>
            <a:spLocks noGrp="1"/>
          </p:cNvSpPr>
          <p:nvPr>
            <p:ph type="title"/>
          </p:nvPr>
        </p:nvSpPr>
        <p:spPr>
          <a:xfrm>
            <a:off x="838200" y="609600"/>
            <a:ext cx="10515600" cy="609601"/>
          </a:xfrm>
        </p:spPr>
        <p:txBody>
          <a:bodyPr/>
          <a:lstStyle/>
          <a:p>
            <a:r>
              <a:rPr kumimoji="0" lang="zh-TW" sz="4400" b="1" i="0" u="none" strike="noStrike" cap="none" normalizeH="0" baseline="0" noProof="0" dirty="0">
                <a:ln>
                  <a:noFill/>
                </a:ln>
                <a:solidFill>
                  <a:srgbClr val="00529B">
                    <a:lumMod val="75000"/>
                  </a:srgbClr>
                </a:solidFill>
                <a:uLnTx/>
                <a:uFillTx/>
                <a:latin typeface="Arial" panose="020B0604020202020204" pitchFamily="34" charset="0"/>
                <a:ea typeface="PMingLiU" charset="0"/>
                <a:cs typeface="Arial" panose="020B0604020202020204" pitchFamily="34" charset="0"/>
              </a:rPr>
              <a:t>我们的目标</a:t>
            </a:r>
          </a:p>
        </p:txBody>
      </p:sp>
    </p:spTree>
    <p:extLst>
      <p:ext uri="{BB962C8B-B14F-4D97-AF65-F5344CB8AC3E}">
        <p14:creationId xmlns:p14="http://schemas.microsoft.com/office/powerpoint/2010/main" val="119541644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600" y="1752599"/>
            <a:ext cx="4276800" cy="1325563"/>
          </a:xfrm>
        </p:spPr>
        <p:txBody>
          <a:bodyPr/>
          <a:lstStyle/>
          <a:p>
            <a:r>
              <a:rPr kumimoji="0" lang="zh-TW" sz="4400" b="1" i="0" u="none" strike="noStrike" cap="none" normalizeH="0" baseline="0" noProof="0" dirty="0">
                <a:ln>
                  <a:noFill/>
                </a:ln>
                <a:solidFill>
                  <a:srgbClr val="00529B">
                    <a:lumMod val="75000"/>
                  </a:srgbClr>
                </a:solidFill>
                <a:uLnTx/>
                <a:uFillTx/>
                <a:latin typeface="Arial" panose="020B0604020202020204" pitchFamily="34" charset="0"/>
                <a:ea typeface="PMingLiU" charset="0"/>
                <a:cs typeface="Arial" panose="020B0604020202020204" pitchFamily="34" charset="0"/>
              </a:rPr>
              <a:t>我们的倡议</a:t>
            </a:r>
          </a:p>
        </p:txBody>
      </p:sp>
      <p:sp>
        <p:nvSpPr>
          <p:cNvPr id="7" name="Rectangle 6">
            <a:extLst>
              <a:ext uri="{FF2B5EF4-FFF2-40B4-BE49-F238E27FC236}">
                <a16:creationId xmlns:a16="http://schemas.microsoft.com/office/drawing/2014/main" id="{BC5FFC5E-E585-5FAD-4A8A-2CA6357830EE}"/>
              </a:ext>
            </a:extLst>
          </p:cNvPr>
          <p:cNvSpPr/>
          <p:nvPr/>
        </p:nvSpPr>
        <p:spPr bwMode="auto">
          <a:xfrm>
            <a:off x="4830897" y="529727"/>
            <a:ext cx="6239216" cy="6193314"/>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pic>
        <p:nvPicPr>
          <p:cNvPr id="8" name="Picture 8">
            <a:extLst>
              <a:ext uri="{FF2B5EF4-FFF2-40B4-BE49-F238E27FC236}">
                <a16:creationId xmlns:a16="http://schemas.microsoft.com/office/drawing/2014/main" id="{C7ACAE9B-E519-9EC5-22A1-E23A88BE3977}"/>
              </a:ext>
            </a:extLst>
          </p:cNvPr>
          <p:cNvPicPr>
            <a:picLocks noChangeAspect="1"/>
          </p:cNvPicPr>
          <p:nvPr/>
        </p:nvPicPr>
        <p:blipFill>
          <a:blip r:embed="rId3"/>
          <a:stretch>
            <a:fillRect/>
          </a:stretch>
        </p:blipFill>
        <p:spPr>
          <a:xfrm>
            <a:off x="4944737" y="221256"/>
            <a:ext cx="5919730" cy="5928910"/>
          </a:xfrm>
          <a:prstGeom prst="rect">
            <a:avLst/>
          </a:prstGeom>
        </p:spPr>
      </p:pic>
    </p:spTree>
    <p:extLst>
      <p:ext uri="{BB962C8B-B14F-4D97-AF65-F5344CB8AC3E}">
        <p14:creationId xmlns:p14="http://schemas.microsoft.com/office/powerpoint/2010/main" val="2179641477"/>
      </p:ext>
    </p:extLst>
  </p:cSld>
  <p:clrMapOvr>
    <a:masterClrMapping/>
  </p:clrMapOvr>
  <p:transition>
    <p:fade/>
  </p:transition>
</p:sld>
</file>

<file path=ppt/theme/theme1.xml><?xml version="1.0" encoding="utf-8"?>
<a:theme xmlns:a="http://schemas.openxmlformats.org/drawingml/2006/main" name="Dark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PMingLiU"/>
        <a:cs typeface=""/>
      </a:majorFont>
      <a:minorFont>
        <a:latin typeface="Helvetica"/>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PMingLiU"/>
        <a:cs typeface=""/>
      </a:majorFont>
      <a:minorFont>
        <a:latin typeface="Helvetica"/>
        <a:ea typeface="PMingLiU"/>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PMingLiU"/>
        <a:cs typeface=""/>
      </a:majorFont>
      <a:minorFont>
        <a:latin typeface="Calibri" panose="020F0502020204030204"/>
        <a:ea typeface="PMingLiU"/>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Lions_PowerPoint_Template_June2016_Template-1">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PMingLiU"/>
        <a:cs typeface=""/>
      </a:majorFont>
      <a:minorFont>
        <a:latin typeface="Segoe UI Semibold"/>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Light Background">
  <a:themeElements>
    <a:clrScheme name="Strategic Plan">
      <a:dk1>
        <a:srgbClr val="0D2240"/>
      </a:dk1>
      <a:lt1>
        <a:srgbClr val="E7E6E6"/>
      </a:lt1>
      <a:dk2>
        <a:srgbClr val="44546A"/>
      </a:dk2>
      <a:lt2>
        <a:srgbClr val="FFFFFF"/>
      </a:lt2>
      <a:accent1>
        <a:srgbClr val="00529B"/>
      </a:accent1>
      <a:accent2>
        <a:srgbClr val="FFC000"/>
      </a:accent2>
      <a:accent3>
        <a:srgbClr val="6A286D"/>
      </a:accent3>
      <a:accent4>
        <a:srgbClr val="FFFFFF"/>
      </a:accent4>
      <a:accent5>
        <a:srgbClr val="44546A"/>
      </a:accent5>
      <a:accent6>
        <a:srgbClr val="000000"/>
      </a:accent6>
      <a:hlink>
        <a:srgbClr val="6A286D"/>
      </a:hlink>
      <a:folHlink>
        <a:srgbClr val="6A286D"/>
      </a:folHlink>
    </a:clrScheme>
    <a:fontScheme name="Strategic Plan">
      <a:majorFont>
        <a:latin typeface="Helvetica"/>
        <a:ea typeface="PMingLiU"/>
        <a:cs typeface=""/>
      </a:majorFont>
      <a:minorFont>
        <a:latin typeface="Helvetica"/>
        <a:ea typeface="PMingLiU"/>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PMingLiU"/>
        <a:cs typeface=""/>
      </a:majorFont>
      <a:minorFont>
        <a:latin typeface="Calibri"/>
        <a:ea typeface="PMingLiU"/>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LongProperties xmlns="http://schemas.microsoft.com/office/2006/metadata/longProperties"/>
</file>

<file path=customXml/item5.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06A8C181-E056-415E-9B59-40F04FA43837}">
  <ds:schemaRefs>
    <ds:schemaRef ds:uri="http://schemas.microsoft.com/office/infopath/2007/PartnerControls"/>
    <ds:schemaRef ds:uri="http://purl.org/dc/elements/1.1/"/>
    <ds:schemaRef ds:uri="a7495015-d16d-4dd1-a72f-488cd8119f34"/>
    <ds:schemaRef ds:uri="http://schemas.openxmlformats.org/package/2006/metadata/core-properties"/>
    <ds:schemaRef ds:uri="http://www.w3.org/XML/1998/namespace"/>
    <ds:schemaRef ds:uri="http://schemas.microsoft.com/office/2006/documentManagement/types"/>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46716</TotalTime>
  <Words>5426</Words>
  <Application>Microsoft Office PowerPoint</Application>
  <PresentationFormat>Widescreen</PresentationFormat>
  <Paragraphs>382</Paragraphs>
  <Slides>25</Slides>
  <Notes>25</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25</vt:i4>
      </vt:variant>
    </vt:vector>
  </HeadingPairs>
  <TitlesOfParts>
    <vt:vector size="38" baseType="lpstr">
      <vt:lpstr>Arial</vt:lpstr>
      <vt:lpstr>Calibri</vt:lpstr>
      <vt:lpstr>Helvetica</vt:lpstr>
      <vt:lpstr>Open sans</vt:lpstr>
      <vt:lpstr>Segoe UI</vt:lpstr>
      <vt:lpstr>Segoe UI Light</vt:lpstr>
      <vt:lpstr>Segoe UI Semibold</vt:lpstr>
      <vt:lpstr>Wingdings 3</vt:lpstr>
      <vt:lpstr>Dark Background</vt:lpstr>
      <vt:lpstr>Light Background</vt:lpstr>
      <vt:lpstr>MASTER SLIDE - BLANK</vt:lpstr>
      <vt:lpstr>Lions_PowerPoint_Template_June2016_Template-1</vt:lpstr>
      <vt:lpstr>1_Light Background</vt:lpstr>
      <vt:lpstr>PowerPoint Presentation</vt:lpstr>
      <vt:lpstr>PowerPoint Presentation</vt:lpstr>
      <vt:lpstr>PowerPoint Presentation</vt:lpstr>
      <vt:lpstr>PowerPoint Presentation</vt:lpstr>
      <vt:lpstr>PowerPoint Presentation</vt:lpstr>
      <vt:lpstr>PowerPoint Presentation</vt:lpstr>
      <vt:lpstr>我们的大事纪</vt:lpstr>
      <vt:lpstr>我们的目标</vt:lpstr>
      <vt:lpstr>我们的倡议</vt:lpstr>
      <vt:lpstr>1) 加强国际狮子会和基金会</vt:lpstr>
      <vt:lpstr>2) 建立新的成长模式</vt:lpstr>
      <vt:lpstr>3) 整合目标、治理和组织的支持</vt:lpstr>
      <vt:lpstr>PowerPoint Presentation</vt:lpstr>
      <vt:lpstr>第一年 ─ 主要成就</vt:lpstr>
      <vt:lpstr>PowerPoint Presentation</vt:lpstr>
      <vt:lpstr>第二年 - 重点领域</vt:lpstr>
      <vt:lpstr>您可以帮忙</vt:lpstr>
      <vt:lpstr>PowerPoint Presentation</vt:lpstr>
      <vt:lpstr>PowerPoint Presentation</vt:lpstr>
      <vt:lpstr>PowerPoint Presentation</vt:lpstr>
      <vt:lpstr>PowerPoint Presentation</vt:lpstr>
      <vt:lpstr>策略计划摘要</vt:lpstr>
      <vt:lpstr>狮子会国际策略计划常见问题  资源</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Harrington, Brett</cp:lastModifiedBy>
  <cp:revision>3215</cp:revision>
  <cp:lastPrinted>2017-06-29T03:55:04Z</cp:lastPrinted>
  <dcterms:created xsi:type="dcterms:W3CDTF">2016-11-15T15:12:50Z</dcterms:created>
  <dcterms:modified xsi:type="dcterms:W3CDTF">2022-08-26T03:51:25Z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