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24"/>
  </p:notesMasterIdLst>
  <p:handoutMasterIdLst>
    <p:handoutMasterId r:id="rId25"/>
  </p:handoutMasterIdLst>
  <p:sldIdLst>
    <p:sldId id="970" r:id="rId9"/>
    <p:sldId id="972" r:id="rId10"/>
    <p:sldId id="971" r:id="rId11"/>
    <p:sldId id="908" r:id="rId12"/>
    <p:sldId id="974" r:id="rId13"/>
    <p:sldId id="874" r:id="rId14"/>
    <p:sldId id="975" r:id="rId15"/>
    <p:sldId id="961" r:id="rId16"/>
    <p:sldId id="969" r:id="rId17"/>
    <p:sldId id="977" r:id="rId18"/>
    <p:sldId id="973" r:id="rId19"/>
    <p:sldId id="955" r:id="rId20"/>
    <p:sldId id="967" r:id="rId21"/>
    <p:sldId id="976" r:id="rId22"/>
    <p:sldId id="952" r:id="rId23"/>
  </p:sldIdLst>
  <p:sldSz cx="9144000" cy="6858000" type="screen4x3"/>
  <p:notesSz cx="6858000" cy="238125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360" userDrawn="1">
          <p15:clr>
            <a:srgbClr val="A4A3A4"/>
          </p15:clr>
        </p15:guide>
        <p15:guide id="9" pos="3960" userDrawn="1">
          <p15:clr>
            <a:srgbClr val="A4A3A4"/>
          </p15:clr>
        </p15:guide>
        <p15:guide id="10" orient="horz" pos="4032" userDrawn="1">
          <p15:clr>
            <a:srgbClr val="A4A3A4"/>
          </p15:clr>
        </p15:guide>
        <p15:guide id="11" orient="horz" pos="1584" userDrawn="1">
          <p15:clr>
            <a:srgbClr val="A4A3A4"/>
          </p15:clr>
        </p15:guide>
        <p15:guide id="12" pos="2016" userDrawn="1">
          <p15:clr>
            <a:srgbClr val="A4A3A4"/>
          </p15:clr>
        </p15:guide>
        <p15:guide id="13" pos="2304"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MacMillen, Clare" initials="MC" lastIdx="20" clrIdx="81">
    <p:extLst>
      <p:ext uri="{19B8F6BF-5375-455C-9EA6-DF929625EA0E}">
        <p15:presenceInfo xmlns:p15="http://schemas.microsoft.com/office/powerpoint/2012/main" userId="S-1-5-21-1659004503-1409082233-839522115-11030" providerId="AD"/>
      </p:ext>
    </p:extLst>
  </p:cmAuthor>
  <p:cmAuthor id="12" name="Tamara Osheroff" initials="TO [11]" lastIdx="1" clrIdx="11"/>
  <p:cmAuthor id="83" name="Kneisel, Christine" initials="KC" lastIdx="4" clrIdx="82">
    <p:extLst>
      <p:ext uri="{19B8F6BF-5375-455C-9EA6-DF929625EA0E}">
        <p15:presenceInfo xmlns:p15="http://schemas.microsoft.com/office/powerpoint/2012/main" userId="S-1-5-21-1659004503-1409082233-839522115-13364" providerId="AD"/>
      </p:ext>
    </p:extLst>
  </p:cmAuthor>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A5496"/>
    <a:srgbClr val="BF0030"/>
    <a:srgbClr val="F0C300"/>
    <a:srgbClr val="407CCA"/>
    <a:srgbClr val="8B2831"/>
    <a:srgbClr val="10233F"/>
    <a:srgbClr val="457DC8"/>
    <a:srgbClr val="082E87"/>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6C650-3FF5-C04E-FDAD-ACAB8D8B9F62}" v="510" dt="2019-06-20T13:27:43.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2" autoAdjust="0"/>
    <p:restoredTop sz="70116" autoAdjust="0"/>
  </p:normalViewPr>
  <p:slideViewPr>
    <p:cSldViewPr showGuides="1">
      <p:cViewPr varScale="1">
        <p:scale>
          <a:sx n="81" d="100"/>
          <a:sy n="81" d="100"/>
        </p:scale>
        <p:origin x="2952" y="66"/>
      </p:cViewPr>
      <p:guideLst>
        <p:guide orient="horz" pos="2160"/>
        <p:guide pos="2160"/>
        <p:guide orient="horz" pos="912"/>
        <p:guide orient="horz" pos="720"/>
        <p:guide orient="horz" pos="4128"/>
        <p:guide pos="360"/>
        <p:guide pos="3960"/>
        <p:guide orient="horz" pos="4032"/>
        <p:guide orient="horz" pos="1584"/>
        <p:guide pos="2016"/>
        <p:guide pos="2304"/>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65" d="100"/>
        <a:sy n="65" d="100"/>
      </p:scale>
      <p:origin x="0" y="0"/>
    </p:cViewPr>
  </p:sorterViewPr>
  <p:notesViewPr>
    <p:cSldViewPr showGuides="1">
      <p:cViewPr varScale="1">
        <p:scale>
          <a:sx n="128" d="100"/>
          <a:sy n="128" d="100"/>
        </p:scale>
        <p:origin x="46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eisel, Christine" userId="S::ckneisel@lionsclubs.org::b37915e7-4ac2-4ed2-b0ec-56fb73cc3d65" providerId="AD" clId="Web-{A51F61DB-D729-32F3-580E-7DB74E3D5D4F}"/>
    <pc:docChg chg="mod modSld modMainMaster setSldSz">
      <pc:chgData name="Kneisel, Christine" userId="S::ckneisel@lionsclubs.org::b37915e7-4ac2-4ed2-b0ec-56fb73cc3d65" providerId="AD" clId="Web-{A51F61DB-D729-32F3-580E-7DB74E3D5D4F}" dt="2019-06-17T19:29:52.144" v="1671" actId="20577"/>
      <pc:docMkLst>
        <pc:docMk/>
      </pc:docMkLst>
      <pc:sldChg chg="addSp delSp modSp modNotes">
        <pc:chgData name="Kneisel, Christine" userId="S::ckneisel@lionsclubs.org::b37915e7-4ac2-4ed2-b0ec-56fb73cc3d65" providerId="AD" clId="Web-{A51F61DB-D729-32F3-580E-7DB74E3D5D4F}" dt="2019-06-17T18:38:51.521" v="170"/>
        <pc:sldMkLst>
          <pc:docMk/>
          <pc:sldMk cId="1580838864" sldId="874"/>
        </pc:sldMkLst>
        <pc:spChg chg="mod">
          <ac:chgData name="Kneisel, Christine" userId="S::ckneisel@lionsclubs.org::b37915e7-4ac2-4ed2-b0ec-56fb73cc3d65" providerId="AD" clId="Web-{A51F61DB-D729-32F3-580E-7DB74E3D5D4F}" dt="2019-06-17T18:33:46.116" v="75" actId="1076"/>
          <ac:spMkLst>
            <pc:docMk/>
            <pc:sldMk cId="1580838864" sldId="874"/>
            <ac:spMk id="4" creationId="{D17CD468-6BA1-9540-AFA6-E71B9E0F55CA}"/>
          </ac:spMkLst>
        </pc:spChg>
        <pc:spChg chg="mod">
          <ac:chgData name="Kneisel, Christine" userId="S::ckneisel@lionsclubs.org::b37915e7-4ac2-4ed2-b0ec-56fb73cc3d65" providerId="AD" clId="Web-{A51F61DB-D729-32F3-580E-7DB74E3D5D4F}" dt="2019-06-17T18:33:46.116" v="76" actId="1076"/>
          <ac:spMkLst>
            <pc:docMk/>
            <pc:sldMk cId="1580838864" sldId="874"/>
            <ac:spMk id="5" creationId="{53BF7E4E-12CC-0C46-AC4B-16D838AA547F}"/>
          </ac:spMkLst>
        </pc:spChg>
        <pc:spChg chg="mod">
          <ac:chgData name="Kneisel, Christine" userId="S::ckneisel@lionsclubs.org::b37915e7-4ac2-4ed2-b0ec-56fb73cc3d65" providerId="AD" clId="Web-{A51F61DB-D729-32F3-580E-7DB74E3D5D4F}" dt="2019-06-17T18:33:46.131" v="77" actId="1076"/>
          <ac:spMkLst>
            <pc:docMk/>
            <pc:sldMk cId="1580838864" sldId="874"/>
            <ac:spMk id="6" creationId="{39C6D614-9438-8049-A7A6-77F5202962D6}"/>
          </ac:spMkLst>
        </pc:spChg>
        <pc:spChg chg="mod">
          <ac:chgData name="Kneisel, Christine" userId="S::ckneisel@lionsclubs.org::b37915e7-4ac2-4ed2-b0ec-56fb73cc3d65" providerId="AD" clId="Web-{A51F61DB-D729-32F3-580E-7DB74E3D5D4F}" dt="2019-06-17T18:33:36.631" v="74" actId="14100"/>
          <ac:spMkLst>
            <pc:docMk/>
            <pc:sldMk cId="1580838864" sldId="874"/>
            <ac:spMk id="10" creationId="{11A3F8DA-4E4C-4F48-B3C0-19809D85906E}"/>
          </ac:spMkLst>
        </pc:spChg>
        <pc:spChg chg="mod">
          <ac:chgData name="Kneisel, Christine" userId="S::ckneisel@lionsclubs.org::b37915e7-4ac2-4ed2-b0ec-56fb73cc3d65" providerId="AD" clId="Web-{A51F61DB-D729-32F3-580E-7DB74E3D5D4F}" dt="2019-06-17T18:33:46.131" v="78" actId="1076"/>
          <ac:spMkLst>
            <pc:docMk/>
            <pc:sldMk cId="1580838864" sldId="874"/>
            <ac:spMk id="11" creationId="{BE1B0DA2-3E6D-A14C-8C4D-6D4AB778023C}"/>
          </ac:spMkLst>
        </pc:spChg>
        <pc:picChg chg="add mod ord">
          <ac:chgData name="Kneisel, Christine" userId="S::ckneisel@lionsclubs.org::b37915e7-4ac2-4ed2-b0ec-56fb73cc3d65" providerId="AD" clId="Web-{A51F61DB-D729-32F3-580E-7DB74E3D5D4F}" dt="2019-06-17T18:33:13.038" v="68" actId="1076"/>
          <ac:picMkLst>
            <pc:docMk/>
            <pc:sldMk cId="1580838864" sldId="874"/>
            <ac:picMk id="2" creationId="{DAED05F9-1AE9-4AFB-94B8-F44876870EB7}"/>
          </ac:picMkLst>
        </pc:picChg>
        <pc:picChg chg="del mod modCrop">
          <ac:chgData name="Kneisel, Christine" userId="S::ckneisel@lionsclubs.org::b37915e7-4ac2-4ed2-b0ec-56fb73cc3d65" providerId="AD" clId="Web-{A51F61DB-D729-32F3-580E-7DB74E3D5D4F}" dt="2019-06-17T18:28:09.585" v="20"/>
          <ac:picMkLst>
            <pc:docMk/>
            <pc:sldMk cId="1580838864" sldId="874"/>
            <ac:picMk id="7" creationId="{94B59FAB-52BE-D54C-A18B-A38E664A7A7F}"/>
          </ac:picMkLst>
        </pc:picChg>
        <pc:picChg chg="add mod ord">
          <ac:chgData name="Kneisel, Christine" userId="S::ckneisel@lionsclubs.org::b37915e7-4ac2-4ed2-b0ec-56fb73cc3d65" providerId="AD" clId="Web-{A51F61DB-D729-32F3-580E-7DB74E3D5D4F}" dt="2019-06-17T18:33:08.663" v="67"/>
          <ac:picMkLst>
            <pc:docMk/>
            <pc:sldMk cId="1580838864" sldId="874"/>
            <ac:picMk id="8" creationId="{CAFF198B-FAF8-4946-9237-C57B52800294}"/>
          </ac:picMkLst>
        </pc:picChg>
        <pc:picChg chg="del">
          <ac:chgData name="Kneisel, Christine" userId="S::ckneisel@lionsclubs.org::b37915e7-4ac2-4ed2-b0ec-56fb73cc3d65" providerId="AD" clId="Web-{A51F61DB-D729-32F3-580E-7DB74E3D5D4F}" dt="2019-06-17T18:25:32.538" v="4"/>
          <ac:picMkLst>
            <pc:docMk/>
            <pc:sldMk cId="1580838864" sldId="874"/>
            <ac:picMk id="9" creationId="{2358B17E-6DFA-2B46-93DE-029666C394A3}"/>
          </ac:picMkLst>
        </pc:picChg>
      </pc:sldChg>
      <pc:sldChg chg="modSp modNotes">
        <pc:chgData name="Kneisel, Christine" userId="S::ckneisel@lionsclubs.org::b37915e7-4ac2-4ed2-b0ec-56fb73cc3d65" providerId="AD" clId="Web-{A51F61DB-D729-32F3-580E-7DB74E3D5D4F}" dt="2019-06-17T19:29:52.144" v="1671" actId="20577"/>
        <pc:sldMkLst>
          <pc:docMk/>
          <pc:sldMk cId="828417630" sldId="908"/>
        </pc:sldMkLst>
        <pc:spChg chg="mod">
          <ac:chgData name="Kneisel, Christine" userId="S::ckneisel@lionsclubs.org::b37915e7-4ac2-4ed2-b0ec-56fb73cc3d65" providerId="AD" clId="Web-{A51F61DB-D729-32F3-580E-7DB74E3D5D4F}" dt="2019-06-17T18:29:22.116" v="24"/>
          <ac:spMkLst>
            <pc:docMk/>
            <pc:sldMk cId="828417630" sldId="908"/>
            <ac:spMk id="6" creationId="{00000000-0000-0000-0000-000000000000}"/>
          </ac:spMkLst>
        </pc:spChg>
        <pc:spChg chg="mod">
          <ac:chgData name="Kneisel, Christine" userId="S::ckneisel@lionsclubs.org::b37915e7-4ac2-4ed2-b0ec-56fb73cc3d65" providerId="AD" clId="Web-{A51F61DB-D729-32F3-580E-7DB74E3D5D4F}" dt="2019-06-17T19:29:52.144" v="1671" actId="20577"/>
          <ac:spMkLst>
            <pc:docMk/>
            <pc:sldMk cId="828417630" sldId="908"/>
            <ac:spMk id="7" creationId="{00000000-0000-0000-0000-000000000000}"/>
          </ac:spMkLst>
        </pc:spChg>
        <pc:spChg chg="mod">
          <ac:chgData name="Kneisel, Christine" userId="S::ckneisel@lionsclubs.org::b37915e7-4ac2-4ed2-b0ec-56fb73cc3d65" providerId="AD" clId="Web-{A51F61DB-D729-32F3-580E-7DB74E3D5D4F}" dt="2019-06-17T18:32:31.038" v="56" actId="1076"/>
          <ac:spMkLst>
            <pc:docMk/>
            <pc:sldMk cId="828417630" sldId="908"/>
            <ac:spMk id="10" creationId="{00000000-0000-0000-0000-000000000000}"/>
          </ac:spMkLst>
        </pc:spChg>
        <pc:spChg chg="mod">
          <ac:chgData name="Kneisel, Christine" userId="S::ckneisel@lionsclubs.org::b37915e7-4ac2-4ed2-b0ec-56fb73cc3d65" providerId="AD" clId="Web-{A51F61DB-D729-32F3-580E-7DB74E3D5D4F}" dt="2019-06-17T18:32:31.038" v="55" actId="1076"/>
          <ac:spMkLst>
            <pc:docMk/>
            <pc:sldMk cId="828417630" sldId="908"/>
            <ac:spMk id="16" creationId="{00000000-0000-0000-0000-000000000000}"/>
          </ac:spMkLst>
        </pc:spChg>
        <pc:picChg chg="mod">
          <ac:chgData name="Kneisel, Christine" userId="S::ckneisel@lionsclubs.org::b37915e7-4ac2-4ed2-b0ec-56fb73cc3d65" providerId="AD" clId="Web-{A51F61DB-D729-32F3-580E-7DB74E3D5D4F}" dt="2019-06-17T18:32:37.241" v="57" actId="14100"/>
          <ac:picMkLst>
            <pc:docMk/>
            <pc:sldMk cId="828417630" sldId="908"/>
            <ac:picMk id="3" creationId="{00000000-0000-0000-0000-000000000000}"/>
          </ac:picMkLst>
        </pc:picChg>
        <pc:picChg chg="mod">
          <ac:chgData name="Kneisel, Christine" userId="S::ckneisel@lionsclubs.org::b37915e7-4ac2-4ed2-b0ec-56fb73cc3d65" providerId="AD" clId="Web-{A51F61DB-D729-32F3-580E-7DB74E3D5D4F}" dt="2019-06-17T18:32:39.928" v="58" actId="14100"/>
          <ac:picMkLst>
            <pc:docMk/>
            <pc:sldMk cId="828417630" sldId="908"/>
            <ac:picMk id="5"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613181901" sldId="952"/>
        </pc:sldMkLst>
        <pc:spChg chg="mod">
          <ac:chgData name="Kneisel, Christine" userId="S::ckneisel@lionsclubs.org::b37915e7-4ac2-4ed2-b0ec-56fb73cc3d65" providerId="AD" clId="Web-{A51F61DB-D729-32F3-580E-7DB74E3D5D4F}" dt="2019-06-17T18:29:22.116" v="24"/>
          <ac:spMkLst>
            <pc:docMk/>
            <pc:sldMk cId="613181901" sldId="95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5"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8" creationId="{00000000-0000-0000-0000-000000000000}"/>
          </ac:spMkLst>
        </pc:spChg>
        <pc:picChg chg="mod">
          <ac:chgData name="Kneisel, Christine" userId="S::ckneisel@lionsclubs.org::b37915e7-4ac2-4ed2-b0ec-56fb73cc3d65" providerId="AD" clId="Web-{A51F61DB-D729-32F3-580E-7DB74E3D5D4F}" dt="2019-06-17T18:29:22.116" v="24"/>
          <ac:picMkLst>
            <pc:docMk/>
            <pc:sldMk cId="613181901" sldId="952"/>
            <ac:picMk id="4" creationId="{00000000-0000-0000-0000-000000000000}"/>
          </ac:picMkLst>
        </pc:picChg>
      </pc:sldChg>
      <pc:sldChg chg="addSp delSp modSp modNotes">
        <pc:chgData name="Kneisel, Christine" userId="S::ckneisel@lionsclubs.org::b37915e7-4ac2-4ed2-b0ec-56fb73cc3d65" providerId="AD" clId="Web-{A51F61DB-D729-32F3-580E-7DB74E3D5D4F}" dt="2019-06-17T19:26:45.785" v="1642" actId="20577"/>
        <pc:sldMkLst>
          <pc:docMk/>
          <pc:sldMk cId="1969613540" sldId="955"/>
        </pc:sldMkLst>
        <pc:spChg chg="mod">
          <ac:chgData name="Kneisel, Christine" userId="S::ckneisel@lionsclubs.org::b37915e7-4ac2-4ed2-b0ec-56fb73cc3d65" providerId="AD" clId="Web-{A51F61DB-D729-32F3-580E-7DB74E3D5D4F}" dt="2019-06-17T19:26:45.785" v="1642" actId="20577"/>
          <ac:spMkLst>
            <pc:docMk/>
            <pc:sldMk cId="1969613540" sldId="955"/>
            <ac:spMk id="2" creationId="{C2ACAE76-89E8-2A40-9457-C4C2ED45F58A}"/>
          </ac:spMkLst>
        </pc:spChg>
        <pc:spChg chg="del mod">
          <ac:chgData name="Kneisel, Christine" userId="S::ckneisel@lionsclubs.org::b37915e7-4ac2-4ed2-b0ec-56fb73cc3d65" providerId="AD" clId="Web-{A51F61DB-D729-32F3-580E-7DB74E3D5D4F}" dt="2019-06-17T19:18:11.832" v="1539"/>
          <ac:spMkLst>
            <pc:docMk/>
            <pc:sldMk cId="1969613540" sldId="955"/>
            <ac:spMk id="4" creationId="{87D97E11-521E-324E-91B6-68E6BF0193AF}"/>
          </ac:spMkLst>
        </pc:spChg>
        <pc:spChg chg="mod">
          <ac:chgData name="Kneisel, Christine" userId="S::ckneisel@lionsclubs.org::b37915e7-4ac2-4ed2-b0ec-56fb73cc3d65" providerId="AD" clId="Web-{A51F61DB-D729-32F3-580E-7DB74E3D5D4F}" dt="2019-06-17T19:04:44.192" v="1246" actId="1076"/>
          <ac:spMkLst>
            <pc:docMk/>
            <pc:sldMk cId="1969613540" sldId="955"/>
            <ac:spMk id="5" creationId="{580E6B48-9386-D34E-9E65-2BAA4242E0BC}"/>
          </ac:spMkLst>
        </pc:spChg>
        <pc:spChg chg="mod">
          <ac:chgData name="Kneisel, Christine" userId="S::ckneisel@lionsclubs.org::b37915e7-4ac2-4ed2-b0ec-56fb73cc3d65" providerId="AD" clId="Web-{A51F61DB-D729-32F3-580E-7DB74E3D5D4F}" dt="2019-06-17T19:04:44.208" v="1247" actId="1076"/>
          <ac:spMkLst>
            <pc:docMk/>
            <pc:sldMk cId="1969613540" sldId="955"/>
            <ac:spMk id="6" creationId="{BDE7A050-58C3-0E4E-8C0B-44897ACA78E7}"/>
          </ac:spMkLst>
        </pc:spChg>
        <pc:spChg chg="add del mod">
          <ac:chgData name="Kneisel, Christine" userId="S::ckneisel@lionsclubs.org::b37915e7-4ac2-4ed2-b0ec-56fb73cc3d65" providerId="AD" clId="Web-{A51F61DB-D729-32F3-580E-7DB74E3D5D4F}" dt="2019-06-17T19:18:47.176" v="1554"/>
          <ac:spMkLst>
            <pc:docMk/>
            <pc:sldMk cId="1969613540" sldId="955"/>
            <ac:spMk id="9" creationId="{5D9C92EC-BA4E-4414-8B2D-1BC19F57CC4F}"/>
          </ac:spMkLst>
        </pc:spChg>
        <pc:spChg chg="mod">
          <ac:chgData name="Kneisel, Christine" userId="S::ckneisel@lionsclubs.org::b37915e7-4ac2-4ed2-b0ec-56fb73cc3d65" providerId="AD" clId="Web-{A51F61DB-D729-32F3-580E-7DB74E3D5D4F}" dt="2019-06-17T19:04:34.489" v="1244" actId="14100"/>
          <ac:spMkLst>
            <pc:docMk/>
            <pc:sldMk cId="1969613540" sldId="955"/>
            <ac:spMk id="11" creationId="{B8108CED-AAD2-2844-B5B9-3F137ECCE9B2}"/>
          </ac:spMkLst>
        </pc:spChg>
        <pc:spChg chg="add del mod">
          <ac:chgData name="Kneisel, Christine" userId="S::ckneisel@lionsclubs.org::b37915e7-4ac2-4ed2-b0ec-56fb73cc3d65" providerId="AD" clId="Web-{A51F61DB-D729-32F3-580E-7DB74E3D5D4F}" dt="2019-06-17T19:18:15.566" v="1540"/>
          <ac:spMkLst>
            <pc:docMk/>
            <pc:sldMk cId="1969613540" sldId="955"/>
            <ac:spMk id="13" creationId="{8DC80B1A-9BA4-4DB5-8090-61FAADAE1333}"/>
          </ac:spMkLst>
        </pc:spChg>
        <pc:spChg chg="mod">
          <ac:chgData name="Kneisel, Christine" userId="S::ckneisel@lionsclubs.org::b37915e7-4ac2-4ed2-b0ec-56fb73cc3d65" providerId="AD" clId="Web-{A51F61DB-D729-32F3-580E-7DB74E3D5D4F}" dt="2019-06-17T19:23:33.347" v="1636" actId="1076"/>
          <ac:spMkLst>
            <pc:docMk/>
            <pc:sldMk cId="1969613540" sldId="955"/>
            <ac:spMk id="14" creationId="{48B0589A-5C8B-534B-9BB5-6B68AEB89182}"/>
          </ac:spMkLst>
        </pc:spChg>
        <pc:spChg chg="add mod">
          <ac:chgData name="Kneisel, Christine" userId="S::ckneisel@lionsclubs.org::b37915e7-4ac2-4ed2-b0ec-56fb73cc3d65" providerId="AD" clId="Web-{A51F61DB-D729-32F3-580E-7DB74E3D5D4F}" dt="2019-06-17T19:26:21.160" v="1638" actId="14100"/>
          <ac:spMkLst>
            <pc:docMk/>
            <pc:sldMk cId="1969613540" sldId="955"/>
            <ac:spMk id="15" creationId="{A7EDB348-E981-4F41-97C5-12BDC0ACE483}"/>
          </ac:spMkLst>
        </pc:spChg>
        <pc:spChg chg="mod">
          <ac:chgData name="Kneisel, Christine" userId="S::ckneisel@lionsclubs.org::b37915e7-4ac2-4ed2-b0ec-56fb73cc3d65" providerId="AD" clId="Web-{A51F61DB-D729-32F3-580E-7DB74E3D5D4F}" dt="2019-06-17T19:09:20.051" v="1363" actId="1076"/>
          <ac:spMkLst>
            <pc:docMk/>
            <pc:sldMk cId="1969613540" sldId="955"/>
            <ac:spMk id="17" creationId="{232242C4-D84A-E643-9853-4BB6432F9112}"/>
          </ac:spMkLst>
        </pc:spChg>
        <pc:picChg chg="add mod ord">
          <ac:chgData name="Kneisel, Christine" userId="S::ckneisel@lionsclubs.org::b37915e7-4ac2-4ed2-b0ec-56fb73cc3d65" providerId="AD" clId="Web-{A51F61DB-D729-32F3-580E-7DB74E3D5D4F}" dt="2019-06-17T19:04:14.442" v="1241"/>
          <ac:picMkLst>
            <pc:docMk/>
            <pc:sldMk cId="1969613540" sldId="955"/>
            <ac:picMk id="3" creationId="{7D3B016E-6C21-4E4C-91B0-DDD821D5C8FD}"/>
          </ac:picMkLst>
        </pc:picChg>
        <pc:picChg chg="del mod">
          <ac:chgData name="Kneisel, Christine" userId="S::ckneisel@lionsclubs.org::b37915e7-4ac2-4ed2-b0ec-56fb73cc3d65" providerId="AD" clId="Web-{A51F61DB-D729-32F3-580E-7DB74E3D5D4F}" dt="2019-06-17T19:03:10.833" v="1235"/>
          <ac:picMkLst>
            <pc:docMk/>
            <pc:sldMk cId="1969613540" sldId="955"/>
            <ac:picMk id="7" creationId="{02026F7E-E539-7044-ADAD-EA61951BEF80}"/>
          </ac:picMkLst>
        </pc:picChg>
        <pc:picChg chg="del mod">
          <ac:chgData name="Kneisel, Christine" userId="S::ckneisel@lionsclubs.org::b37915e7-4ac2-4ed2-b0ec-56fb73cc3d65" providerId="AD" clId="Web-{A51F61DB-D729-32F3-580E-7DB74E3D5D4F}" dt="2019-06-17T19:03:11.864" v="1236"/>
          <ac:picMkLst>
            <pc:docMk/>
            <pc:sldMk cId="1969613540" sldId="955"/>
            <ac:picMk id="10" creationId="{E61E3990-D5E2-5340-BE0B-541D5B59C012}"/>
          </ac:picMkLst>
        </pc:picChg>
      </pc:sldChg>
      <pc:sldChg chg="addSp delSp modSp">
        <pc:chgData name="Kneisel, Christine" userId="S::ckneisel@lionsclubs.org::b37915e7-4ac2-4ed2-b0ec-56fb73cc3d65" providerId="AD" clId="Web-{A51F61DB-D729-32F3-580E-7DB74E3D5D4F}" dt="2019-06-17T18:35:09.787" v="85" actId="14100"/>
        <pc:sldMkLst>
          <pc:docMk/>
          <pc:sldMk cId="2134062862" sldId="961"/>
        </pc:sldMkLst>
        <pc:spChg chg="mod">
          <ac:chgData name="Kneisel, Christine" userId="S::ckneisel@lionsclubs.org::b37915e7-4ac2-4ed2-b0ec-56fb73cc3d65" providerId="AD" clId="Web-{A51F61DB-D729-32F3-580E-7DB74E3D5D4F}" dt="2019-06-17T18:29:22.116" v="24"/>
          <ac:spMkLst>
            <pc:docMk/>
            <pc:sldMk cId="2134062862" sldId="961"/>
            <ac:spMk id="9" creationId="{4B5B48AC-4E3B-7443-BB8B-121F7861435B}"/>
          </ac:spMkLst>
        </pc:spChg>
        <pc:spChg chg="mod">
          <ac:chgData name="Kneisel, Christine" userId="S::ckneisel@lionsclubs.org::b37915e7-4ac2-4ed2-b0ec-56fb73cc3d65" providerId="AD" clId="Web-{A51F61DB-D729-32F3-580E-7DB74E3D5D4F}" dt="2019-06-17T18:29:22.116" v="24"/>
          <ac:spMkLst>
            <pc:docMk/>
            <pc:sldMk cId="2134062862" sldId="961"/>
            <ac:spMk id="10" creationId="{0284DB1C-2827-9F4B-906E-269B6D828E4C}"/>
          </ac:spMkLst>
        </pc:spChg>
        <pc:spChg chg="mod">
          <ac:chgData name="Kneisel, Christine" userId="S::ckneisel@lionsclubs.org::b37915e7-4ac2-4ed2-b0ec-56fb73cc3d65" providerId="AD" clId="Web-{A51F61DB-D729-32F3-580E-7DB74E3D5D4F}" dt="2019-06-17T18:29:22.116" v="24"/>
          <ac:spMkLst>
            <pc:docMk/>
            <pc:sldMk cId="2134062862" sldId="961"/>
            <ac:spMk id="11" creationId="{7173A547-E579-4E40-8999-19777A838685}"/>
          </ac:spMkLst>
        </pc:spChg>
        <pc:spChg chg="mod">
          <ac:chgData name="Kneisel, Christine" userId="S::ckneisel@lionsclubs.org::b37915e7-4ac2-4ed2-b0ec-56fb73cc3d65" providerId="AD" clId="Web-{A51F61DB-D729-32F3-580E-7DB74E3D5D4F}" dt="2019-06-17T18:29:22.116" v="24"/>
          <ac:spMkLst>
            <pc:docMk/>
            <pc:sldMk cId="2134062862" sldId="961"/>
            <ac:spMk id="12" creationId="{FE374FDD-BD94-5648-9875-870F206CDB0C}"/>
          </ac:spMkLst>
        </pc:spChg>
        <pc:picChg chg="add mod">
          <ac:chgData name="Kneisel, Christine" userId="S::ckneisel@lionsclubs.org::b37915e7-4ac2-4ed2-b0ec-56fb73cc3d65" providerId="AD" clId="Web-{A51F61DB-D729-32F3-580E-7DB74E3D5D4F}" dt="2019-06-17T18:35:09.787" v="85" actId="14100"/>
          <ac:picMkLst>
            <pc:docMk/>
            <pc:sldMk cId="2134062862" sldId="961"/>
            <ac:picMk id="2" creationId="{3198E8DD-ABE3-4809-935C-F63F4C066122}"/>
          </ac:picMkLst>
        </pc:picChg>
        <pc:picChg chg="del mod">
          <ac:chgData name="Kneisel, Christine" userId="S::ckneisel@lionsclubs.org::b37915e7-4ac2-4ed2-b0ec-56fb73cc3d65" providerId="AD" clId="Web-{A51F61DB-D729-32F3-580E-7DB74E3D5D4F}" dt="2019-06-17T18:34:42.241" v="80"/>
          <ac:picMkLst>
            <pc:docMk/>
            <pc:sldMk cId="2134062862" sldId="961"/>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134062862" sldId="961"/>
            <ac:picMk id="8" creationId="{22E0CB6A-A5F7-D941-8FD6-7EB63C162EE6}"/>
          </ac:picMkLst>
        </pc:picChg>
      </pc:sldChg>
      <pc:sldChg chg="modSp">
        <pc:chgData name="Kneisel, Christine" userId="S::ckneisel@lionsclubs.org::b37915e7-4ac2-4ed2-b0ec-56fb73cc3d65" providerId="AD" clId="Web-{A51F61DB-D729-32F3-580E-7DB74E3D5D4F}" dt="2019-06-17T18:29:22.116" v="24"/>
        <pc:sldMkLst>
          <pc:docMk/>
          <pc:sldMk cId="1985394619" sldId="967"/>
        </pc:sldMkLst>
        <pc:spChg chg="mod">
          <ac:chgData name="Kneisel, Christine" userId="S::ckneisel@lionsclubs.org::b37915e7-4ac2-4ed2-b0ec-56fb73cc3d65" providerId="AD" clId="Web-{A51F61DB-D729-32F3-580E-7DB74E3D5D4F}" dt="2019-06-17T18:29:22.116" v="24"/>
          <ac:spMkLst>
            <pc:docMk/>
            <pc:sldMk cId="1985394619" sldId="967"/>
            <ac:spMk id="3" creationId="{7ED2A28C-E10C-3B4F-9769-D43BAD600AE7}"/>
          </ac:spMkLst>
        </pc:spChg>
      </pc:sldChg>
      <pc:sldChg chg="modSp">
        <pc:chgData name="Kneisel, Christine" userId="S::ckneisel@lionsclubs.org::b37915e7-4ac2-4ed2-b0ec-56fb73cc3d65" providerId="AD" clId="Web-{A51F61DB-D729-32F3-580E-7DB74E3D5D4F}" dt="2019-06-17T18:29:22.116" v="24"/>
        <pc:sldMkLst>
          <pc:docMk/>
          <pc:sldMk cId="916006836" sldId="969"/>
        </pc:sldMkLst>
        <pc:spChg chg="mod">
          <ac:chgData name="Kneisel, Christine" userId="S::ckneisel@lionsclubs.org::b37915e7-4ac2-4ed2-b0ec-56fb73cc3d65" providerId="AD" clId="Web-{A51F61DB-D729-32F3-580E-7DB74E3D5D4F}" dt="2019-06-17T18:29:22.116" v="24"/>
          <ac:spMkLst>
            <pc:docMk/>
            <pc:sldMk cId="916006836" sldId="969"/>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916006836" sldId="969"/>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916006836" sldId="969"/>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916006836" sldId="969"/>
            <ac:spMk id="9" creationId="{101B564E-C3B7-9742-A8D9-C492F2380829}"/>
          </ac:spMkLst>
        </pc:spChg>
        <pc:picChg chg="mod">
          <ac:chgData name="Kneisel, Christine" userId="S::ckneisel@lionsclubs.org::b37915e7-4ac2-4ed2-b0ec-56fb73cc3d65" providerId="AD" clId="Web-{A51F61DB-D729-32F3-580E-7DB74E3D5D4F}" dt="2019-06-17T18:29:22.116" v="24"/>
          <ac:picMkLst>
            <pc:docMk/>
            <pc:sldMk cId="916006836" sldId="969"/>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916006836" sldId="969"/>
            <ac:picMk id="7" creationId="{BFD47A5A-697D-C64E-8616-A344F51C0C29}"/>
          </ac:picMkLst>
        </pc:picChg>
      </pc:sldChg>
      <pc:sldChg chg="modSp">
        <pc:chgData name="Kneisel, Christine" userId="S::ckneisel@lionsclubs.org::b37915e7-4ac2-4ed2-b0ec-56fb73cc3d65" providerId="AD" clId="Web-{A51F61DB-D729-32F3-580E-7DB74E3D5D4F}" dt="2019-06-17T18:29:22.116" v="24"/>
        <pc:sldMkLst>
          <pc:docMk/>
          <pc:sldMk cId="3143880442" sldId="970"/>
        </pc:sldMkLst>
        <pc:spChg chg="mod">
          <ac:chgData name="Kneisel, Christine" userId="S::ckneisel@lionsclubs.org::b37915e7-4ac2-4ed2-b0ec-56fb73cc3d65" providerId="AD" clId="Web-{A51F61DB-D729-32F3-580E-7DB74E3D5D4F}" dt="2019-06-17T18:29:22.116" v="24"/>
          <ac:spMkLst>
            <pc:docMk/>
            <pc:sldMk cId="3143880442" sldId="970"/>
            <ac:spMk id="2" creationId="{AB0832EE-D021-C240-9ADB-6C435EFE2FAE}"/>
          </ac:spMkLst>
        </pc:spChg>
        <pc:spChg chg="mod">
          <ac:chgData name="Kneisel, Christine" userId="S::ckneisel@lionsclubs.org::b37915e7-4ac2-4ed2-b0ec-56fb73cc3d65" providerId="AD" clId="Web-{A51F61DB-D729-32F3-580E-7DB74E3D5D4F}" dt="2019-06-17T18:29:22.116" v="24"/>
          <ac:spMkLst>
            <pc:docMk/>
            <pc:sldMk cId="3143880442" sldId="970"/>
            <ac:spMk id="5" creationId="{0664EB80-1399-6944-AB22-92D08CE050B2}"/>
          </ac:spMkLst>
        </pc:spChg>
        <pc:picChg chg="mod">
          <ac:chgData name="Kneisel, Christine" userId="S::ckneisel@lionsclubs.org::b37915e7-4ac2-4ed2-b0ec-56fb73cc3d65" providerId="AD" clId="Web-{A51F61DB-D729-32F3-580E-7DB74E3D5D4F}" dt="2019-06-17T18:29:22.116" v="24"/>
          <ac:picMkLst>
            <pc:docMk/>
            <pc:sldMk cId="3143880442" sldId="970"/>
            <ac:picMk id="7" creationId="{45B8E031-7C3A-9A47-8B1C-1D07E7FD28F5}"/>
          </ac:picMkLst>
        </pc:picChg>
      </pc:sldChg>
      <pc:sldChg chg="modSp">
        <pc:chgData name="Kneisel, Christine" userId="S::ckneisel@lionsclubs.org::b37915e7-4ac2-4ed2-b0ec-56fb73cc3d65" providerId="AD" clId="Web-{A51F61DB-D729-32F3-580E-7DB74E3D5D4F}" dt="2019-06-17T18:32:08.772" v="54" actId="14100"/>
        <pc:sldMkLst>
          <pc:docMk/>
          <pc:sldMk cId="1387601156" sldId="971"/>
        </pc:sldMkLst>
        <pc:spChg chg="mod">
          <ac:chgData name="Kneisel, Christine" userId="S::ckneisel@lionsclubs.org::b37915e7-4ac2-4ed2-b0ec-56fb73cc3d65" providerId="AD" clId="Web-{A51F61DB-D729-32F3-580E-7DB74E3D5D4F}" dt="2019-06-17T18:31:41.756" v="46" actId="14100"/>
          <ac:spMkLst>
            <pc:docMk/>
            <pc:sldMk cId="1387601156" sldId="971"/>
            <ac:spMk id="2" creationId="{C2ACAE76-89E8-2A40-9457-C4C2ED45F58A}"/>
          </ac:spMkLst>
        </pc:spChg>
        <pc:spChg chg="mod">
          <ac:chgData name="Kneisel, Christine" userId="S::ckneisel@lionsclubs.org::b37915e7-4ac2-4ed2-b0ec-56fb73cc3d65" providerId="AD" clId="Web-{A51F61DB-D729-32F3-580E-7DB74E3D5D4F}" dt="2019-06-17T18:31:58.959" v="52" actId="20577"/>
          <ac:spMkLst>
            <pc:docMk/>
            <pc:sldMk cId="1387601156" sldId="971"/>
            <ac:spMk id="4" creationId="{87D97E11-521E-324E-91B6-68E6BF0193AF}"/>
          </ac:spMkLst>
        </pc:spChg>
        <pc:spChg chg="mod">
          <ac:chgData name="Kneisel, Christine" userId="S::ckneisel@lionsclubs.org::b37915e7-4ac2-4ed2-b0ec-56fb73cc3d65" providerId="AD" clId="Web-{A51F61DB-D729-32F3-580E-7DB74E3D5D4F}" dt="2019-06-17T18:31:46.647" v="47" actId="1076"/>
          <ac:spMkLst>
            <pc:docMk/>
            <pc:sldMk cId="1387601156" sldId="971"/>
            <ac:spMk id="5" creationId="{580E6B48-9386-D34E-9E65-2BAA4242E0BC}"/>
          </ac:spMkLst>
        </pc:spChg>
        <pc:spChg chg="mod">
          <ac:chgData name="Kneisel, Christine" userId="S::ckneisel@lionsclubs.org::b37915e7-4ac2-4ed2-b0ec-56fb73cc3d65" providerId="AD" clId="Web-{A51F61DB-D729-32F3-580E-7DB74E3D5D4F}" dt="2019-06-17T18:31:41.741" v="45" actId="14100"/>
          <ac:spMkLst>
            <pc:docMk/>
            <pc:sldMk cId="1387601156" sldId="971"/>
            <ac:spMk id="6" creationId="{BDE7A050-58C3-0E4E-8C0B-44897ACA78E7}"/>
          </ac:spMkLst>
        </pc:spChg>
        <pc:spChg chg="mod">
          <ac:chgData name="Kneisel, Christine" userId="S::ckneisel@lionsclubs.org::b37915e7-4ac2-4ed2-b0ec-56fb73cc3d65" providerId="AD" clId="Web-{A51F61DB-D729-32F3-580E-7DB74E3D5D4F}" dt="2019-06-17T18:32:08.772" v="54" actId="14100"/>
          <ac:spMkLst>
            <pc:docMk/>
            <pc:sldMk cId="1387601156" sldId="971"/>
            <ac:spMk id="8" creationId="{30E708F7-063D-9C47-8F82-E4895F88EC89}"/>
          </ac:spMkLst>
        </pc:spChg>
        <pc:spChg chg="mod">
          <ac:chgData name="Kneisel, Christine" userId="S::ckneisel@lionsclubs.org::b37915e7-4ac2-4ed2-b0ec-56fb73cc3d65" providerId="AD" clId="Web-{A51F61DB-D729-32F3-580E-7DB74E3D5D4F}" dt="2019-06-17T18:29:22.116" v="24"/>
          <ac:spMkLst>
            <pc:docMk/>
            <pc:sldMk cId="1387601156" sldId="971"/>
            <ac:spMk id="9" creationId="{37A63CF6-5834-5544-AB00-F1117FC8B592}"/>
          </ac:spMkLst>
        </pc:spChg>
        <pc:picChg chg="mod modCrop">
          <ac:chgData name="Kneisel, Christine" userId="S::ckneisel@lionsclubs.org::b37915e7-4ac2-4ed2-b0ec-56fb73cc3d65" providerId="AD" clId="Web-{A51F61DB-D729-32F3-580E-7DB74E3D5D4F}" dt="2019-06-17T18:31:07.835" v="38"/>
          <ac:picMkLst>
            <pc:docMk/>
            <pc:sldMk cId="1387601156" sldId="971"/>
            <ac:picMk id="3" creationId="{00000000-0000-0000-0000-000000000000}"/>
          </ac:picMkLst>
        </pc:picChg>
        <pc:picChg chg="mod">
          <ac:chgData name="Kneisel, Christine" userId="S::ckneisel@lionsclubs.org::b37915e7-4ac2-4ed2-b0ec-56fb73cc3d65" providerId="AD" clId="Web-{A51F61DB-D729-32F3-580E-7DB74E3D5D4F}" dt="2019-06-17T18:31:27.413" v="42" actId="1076"/>
          <ac:picMkLst>
            <pc:docMk/>
            <pc:sldMk cId="1387601156" sldId="971"/>
            <ac:picMk id="11"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417832773" sldId="972"/>
        </pc:sldMkLst>
        <pc:spChg chg="mod">
          <ac:chgData name="Kneisel, Christine" userId="S::ckneisel@lionsclubs.org::b37915e7-4ac2-4ed2-b0ec-56fb73cc3d65" providerId="AD" clId="Web-{A51F61DB-D729-32F3-580E-7DB74E3D5D4F}" dt="2019-06-17T18:29:22.116" v="24"/>
          <ac:spMkLst>
            <pc:docMk/>
            <pc:sldMk cId="417832773" sldId="972"/>
            <ac:spMk id="2" creationId="{00000000-0000-0000-0000-000000000000}"/>
          </ac:spMkLst>
        </pc:spChg>
        <pc:picChg chg="mod">
          <ac:chgData name="Kneisel, Christine" userId="S::ckneisel@lionsclubs.org::b37915e7-4ac2-4ed2-b0ec-56fb73cc3d65" providerId="AD" clId="Web-{A51F61DB-D729-32F3-580E-7DB74E3D5D4F}" dt="2019-06-17T18:29:22.116" v="24"/>
          <ac:picMkLst>
            <pc:docMk/>
            <pc:sldMk cId="417832773" sldId="972"/>
            <ac:picMk id="3"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417832773" sldId="972"/>
            <ac:picMk id="4" creationId="{96970CC1-6D21-804F-BEA2-284A829C9EE8}"/>
          </ac:picMkLst>
        </pc:picChg>
      </pc:sldChg>
      <pc:sldChg chg="modSp">
        <pc:chgData name="Kneisel, Christine" userId="S::ckneisel@lionsclubs.org::b37915e7-4ac2-4ed2-b0ec-56fb73cc3d65" providerId="AD" clId="Web-{A51F61DB-D729-32F3-580E-7DB74E3D5D4F}" dt="2019-06-17T18:29:22.116" v="24"/>
        <pc:sldMkLst>
          <pc:docMk/>
          <pc:sldMk cId="2106555793" sldId="973"/>
        </pc:sldMkLst>
        <pc:spChg chg="mod">
          <ac:chgData name="Kneisel, Christine" userId="S::ckneisel@lionsclubs.org::b37915e7-4ac2-4ed2-b0ec-56fb73cc3d65" providerId="AD" clId="Web-{A51F61DB-D729-32F3-580E-7DB74E3D5D4F}" dt="2019-06-17T18:29:22.116" v="24"/>
          <ac:spMkLst>
            <pc:docMk/>
            <pc:sldMk cId="2106555793" sldId="973"/>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106555793" sldId="973"/>
            <ac:spMk id="9" creationId="{101B564E-C3B7-9742-A8D9-C492F2380829}"/>
          </ac:spMkLst>
        </pc:spChg>
        <pc:spChg chg="mod">
          <ac:chgData name="Kneisel, Christine" userId="S::ckneisel@lionsclubs.org::b37915e7-4ac2-4ed2-b0ec-56fb73cc3d65" providerId="AD" clId="Web-{A51F61DB-D729-32F3-580E-7DB74E3D5D4F}" dt="2019-06-17T18:29:22.116" v="24"/>
          <ac:spMkLst>
            <pc:docMk/>
            <pc:sldMk cId="2106555793" sldId="973"/>
            <ac:spMk id="13" creationId="{7EBBF51B-F9FD-E040-B8DB-7197E768C488}"/>
          </ac:spMkLst>
        </pc:spChg>
        <pc:spChg chg="mod">
          <ac:chgData name="Kneisel, Christine" userId="S::ckneisel@lionsclubs.org::b37915e7-4ac2-4ed2-b0ec-56fb73cc3d65" providerId="AD" clId="Web-{A51F61DB-D729-32F3-580E-7DB74E3D5D4F}" dt="2019-06-17T18:29:22.116" v="24"/>
          <ac:spMkLst>
            <pc:docMk/>
            <pc:sldMk cId="2106555793" sldId="973"/>
            <ac:spMk id="14" creationId="{7B6D8691-8F40-3842-98AD-BCC853E91EF4}"/>
          </ac:spMkLst>
        </pc:spChg>
        <pc:picChg chg="mod">
          <ac:chgData name="Kneisel, Christine" userId="S::ckneisel@lionsclubs.org::b37915e7-4ac2-4ed2-b0ec-56fb73cc3d65" providerId="AD" clId="Web-{A51F61DB-D729-32F3-580E-7DB74E3D5D4F}" dt="2019-06-17T18:29:22.116" v="24"/>
          <ac:picMkLst>
            <pc:docMk/>
            <pc:sldMk cId="2106555793" sldId="973"/>
            <ac:picMk id="8"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2106555793" sldId="973"/>
            <ac:picMk id="10" creationId="{E46618C5-2152-7C46-9740-9480EC9E8943}"/>
          </ac:picMkLst>
        </pc:picChg>
      </pc:sldChg>
      <pc:sldChg chg="addSp delSp modSp modNotes">
        <pc:chgData name="Kneisel, Christine" userId="S::ckneisel@lionsclubs.org::b37915e7-4ac2-4ed2-b0ec-56fb73cc3d65" providerId="AD" clId="Web-{A51F61DB-D729-32F3-580E-7DB74E3D5D4F}" dt="2019-06-17T19:01:13.114" v="1233"/>
        <pc:sldMkLst>
          <pc:docMk/>
          <pc:sldMk cId="3247122337" sldId="974"/>
        </pc:sldMkLst>
        <pc:spChg chg="mod">
          <ac:chgData name="Kneisel, Christine" userId="S::ckneisel@lionsclubs.org::b37915e7-4ac2-4ed2-b0ec-56fb73cc3d65" providerId="AD" clId="Web-{A51F61DB-D729-32F3-580E-7DB74E3D5D4F}" dt="2019-06-17T18:57:42.677" v="1218" actId="1076"/>
          <ac:spMkLst>
            <pc:docMk/>
            <pc:sldMk cId="3247122337" sldId="974"/>
            <ac:spMk id="2" creationId="{EE4D147C-2C53-2B42-9315-DB088AC29803}"/>
          </ac:spMkLst>
        </pc:spChg>
        <pc:spChg chg="mod">
          <ac:chgData name="Kneisel, Christine" userId="S::ckneisel@lionsclubs.org::b37915e7-4ac2-4ed2-b0ec-56fb73cc3d65" providerId="AD" clId="Web-{A51F61DB-D729-32F3-580E-7DB74E3D5D4F}" dt="2019-06-17T18:57:56.114" v="1221" actId="1076"/>
          <ac:spMkLst>
            <pc:docMk/>
            <pc:sldMk cId="3247122337" sldId="974"/>
            <ac:spMk id="3" creationId="{2F20A52E-1540-5A45-A87E-078F3C712B6E}"/>
          </ac:spMkLst>
        </pc:spChg>
        <pc:spChg chg="mod">
          <ac:chgData name="Kneisel, Christine" userId="S::ckneisel@lionsclubs.org::b37915e7-4ac2-4ed2-b0ec-56fb73cc3d65" providerId="AD" clId="Web-{A51F61DB-D729-32F3-580E-7DB74E3D5D4F}" dt="2019-06-17T18:29:22.116" v="24"/>
          <ac:spMkLst>
            <pc:docMk/>
            <pc:sldMk cId="3247122337" sldId="974"/>
            <ac:spMk id="8" creationId="{DCF157F1-EDF5-E648-A90E-527D0A75D090}"/>
          </ac:spMkLst>
        </pc:spChg>
        <pc:spChg chg="add del">
          <ac:chgData name="Kneisel, Christine" userId="S::ckneisel@lionsclubs.org::b37915e7-4ac2-4ed2-b0ec-56fb73cc3d65" providerId="AD" clId="Web-{A51F61DB-D729-32F3-580E-7DB74E3D5D4F}" dt="2019-06-17T18:58:38.427" v="1223"/>
          <ac:spMkLst>
            <pc:docMk/>
            <pc:sldMk cId="3247122337" sldId="974"/>
            <ac:spMk id="9" creationId="{B08DCA11-7400-4F3D-9F71-2BD9EBBAB571}"/>
          </ac:spMkLst>
        </pc:spChg>
        <pc:spChg chg="add del mod">
          <ac:chgData name="Kneisel, Christine" userId="S::ckneisel@lionsclubs.org::b37915e7-4ac2-4ed2-b0ec-56fb73cc3d65" providerId="AD" clId="Web-{A51F61DB-D729-32F3-580E-7DB74E3D5D4F}" dt="2019-06-17T19:01:13.114" v="1233"/>
          <ac:spMkLst>
            <pc:docMk/>
            <pc:sldMk cId="3247122337" sldId="974"/>
            <ac:spMk id="10" creationId="{DA05A6F2-11DA-476A-BA7E-CA81A91F2B42}"/>
          </ac:spMkLst>
        </pc:spChg>
        <pc:spChg chg="mod">
          <ac:chgData name="Kneisel, Christine" userId="S::ckneisel@lionsclubs.org::b37915e7-4ac2-4ed2-b0ec-56fb73cc3d65" providerId="AD" clId="Web-{A51F61DB-D729-32F3-580E-7DB74E3D5D4F}" dt="2019-06-17T18:57:45.927" v="1219" actId="1076"/>
          <ac:spMkLst>
            <pc:docMk/>
            <pc:sldMk cId="3247122337" sldId="974"/>
            <ac:spMk id="16" creationId="{D1B1F1D6-0A37-F249-8E85-4D658062BC20}"/>
          </ac:spMkLst>
        </pc:spChg>
        <pc:spChg chg="mod">
          <ac:chgData name="Kneisel, Christine" userId="S::ckneisel@lionsclubs.org::b37915e7-4ac2-4ed2-b0ec-56fb73cc3d65" providerId="AD" clId="Web-{A51F61DB-D729-32F3-580E-7DB74E3D5D4F}" dt="2019-06-17T18:55:19.536" v="1205" actId="14100"/>
          <ac:spMkLst>
            <pc:docMk/>
            <pc:sldMk cId="3247122337" sldId="974"/>
            <ac:spMk id="17" creationId="{02AF2375-033A-7B48-992D-C622B7B2BCB4}"/>
          </ac:spMkLst>
        </pc:spChg>
        <pc:picChg chg="add mod ord">
          <ac:chgData name="Kneisel, Christine" userId="S::ckneisel@lionsclubs.org::b37915e7-4ac2-4ed2-b0ec-56fb73cc3d65" providerId="AD" clId="Web-{A51F61DB-D729-32F3-580E-7DB74E3D5D4F}" dt="2019-06-17T18:54:47.599" v="1199"/>
          <ac:picMkLst>
            <pc:docMk/>
            <pc:sldMk cId="3247122337" sldId="974"/>
            <ac:picMk id="4" creationId="{95E4723F-EFAB-459F-A6DE-014C3450B9D3}"/>
          </ac:picMkLst>
        </pc:picChg>
        <pc:picChg chg="del mod">
          <ac:chgData name="Kneisel, Christine" userId="S::ckneisel@lionsclubs.org::b37915e7-4ac2-4ed2-b0ec-56fb73cc3d65" providerId="AD" clId="Web-{A51F61DB-D729-32F3-580E-7DB74E3D5D4F}" dt="2019-06-17T18:54:30.364" v="1196"/>
          <ac:picMkLst>
            <pc:docMk/>
            <pc:sldMk cId="3247122337" sldId="974"/>
            <ac:picMk id="5" creationId="{CAF80CE2-40B6-5245-B180-E9D51FC6794D}"/>
          </ac:picMkLst>
        </pc:picChg>
        <pc:picChg chg="mod">
          <ac:chgData name="Kneisel, Christine" userId="S::ckneisel@lionsclubs.org::b37915e7-4ac2-4ed2-b0ec-56fb73cc3d65" providerId="AD" clId="Web-{A51F61DB-D729-32F3-580E-7DB74E3D5D4F}" dt="2019-06-17T18:55:45.895" v="1207" actId="1076"/>
          <ac:picMkLst>
            <pc:docMk/>
            <pc:sldMk cId="3247122337" sldId="974"/>
            <ac:picMk id="7" creationId="{057FD0E8-A5CB-C845-AFEF-2EB03A341E36}"/>
          </ac:picMkLst>
        </pc:picChg>
      </pc:sldChg>
      <pc:sldChg chg="modSp">
        <pc:chgData name="Kneisel, Christine" userId="S::ckneisel@lionsclubs.org::b37915e7-4ac2-4ed2-b0ec-56fb73cc3d65" providerId="AD" clId="Web-{A51F61DB-D729-32F3-580E-7DB74E3D5D4F}" dt="2019-06-17T18:29:22.116" v="24"/>
        <pc:sldMkLst>
          <pc:docMk/>
          <pc:sldMk cId="2679285891" sldId="975"/>
        </pc:sldMkLst>
        <pc:spChg chg="mod">
          <ac:chgData name="Kneisel, Christine" userId="S::ckneisel@lionsclubs.org::b37915e7-4ac2-4ed2-b0ec-56fb73cc3d65" providerId="AD" clId="Web-{A51F61DB-D729-32F3-580E-7DB74E3D5D4F}" dt="2019-06-17T18:29:22.116" v="24"/>
          <ac:spMkLst>
            <pc:docMk/>
            <pc:sldMk cId="2679285891" sldId="975"/>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679285891" sldId="975"/>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2679285891" sldId="975"/>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2679285891" sldId="975"/>
            <ac:spMk id="7" creationId="{52C954DD-B4C4-C243-BA61-BE9368B180EC}"/>
          </ac:spMkLst>
        </pc:spChg>
        <pc:spChg chg="mod">
          <ac:chgData name="Kneisel, Christine" userId="S::ckneisel@lionsclubs.org::b37915e7-4ac2-4ed2-b0ec-56fb73cc3d65" providerId="AD" clId="Web-{A51F61DB-D729-32F3-580E-7DB74E3D5D4F}" dt="2019-06-17T18:29:22.116" v="24"/>
          <ac:spMkLst>
            <pc:docMk/>
            <pc:sldMk cId="2679285891" sldId="975"/>
            <ac:spMk id="10" creationId="{47B1BD42-FAEB-3949-BEE7-DF57BEDE3562}"/>
          </ac:spMkLst>
        </pc:spChg>
        <pc:picChg chg="mod">
          <ac:chgData name="Kneisel, Christine" userId="S::ckneisel@lionsclubs.org::b37915e7-4ac2-4ed2-b0ec-56fb73cc3d65" providerId="AD" clId="Web-{A51F61DB-D729-32F3-580E-7DB74E3D5D4F}" dt="2019-06-17T18:29:22.116" v="24"/>
          <ac:picMkLst>
            <pc:docMk/>
            <pc:sldMk cId="2679285891" sldId="975"/>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679285891" sldId="975"/>
            <ac:picMk id="8" creationId="{FEA48DD1-67C0-6346-BAD2-0BB0EBBDF790}"/>
          </ac:picMkLst>
        </pc:picChg>
      </pc:sldChg>
      <pc:sldChg chg="modNotes">
        <pc:chgData name="Kneisel, Christine" userId="S::ckneisel@lionsclubs.org::b37915e7-4ac2-4ed2-b0ec-56fb73cc3d65" providerId="AD" clId="Web-{A51F61DB-D729-32F3-580E-7DB74E3D5D4F}" dt="2019-06-17T19:28:36.738" v="1669"/>
        <pc:sldMkLst>
          <pc:docMk/>
          <pc:sldMk cId="4232601383" sldId="976"/>
        </pc:sldMkLst>
      </pc:sldChg>
      <pc:sldMasterChg chg="modSp modSldLayout">
        <pc:chgData name="Kneisel, Christine" userId="S::ckneisel@lionsclubs.org::b37915e7-4ac2-4ed2-b0ec-56fb73cc3d65" providerId="AD" clId="Web-{A51F61DB-D729-32F3-580E-7DB74E3D5D4F}" dt="2019-06-17T18:29:22.116" v="24"/>
        <pc:sldMasterMkLst>
          <pc:docMk/>
          <pc:sldMasterMk cId="3977730233" sldId="2147483831"/>
        </pc:sldMasterMkLst>
        <pc:spChg chg="mod">
          <ac:chgData name="Kneisel, Christine" userId="S::ckneisel@lionsclubs.org::b37915e7-4ac2-4ed2-b0ec-56fb73cc3d65" providerId="AD" clId="Web-{A51F61DB-D729-32F3-580E-7DB74E3D5D4F}" dt="2019-06-17T18:29:22.116" v="24"/>
          <ac:spMkLst>
            <pc:docMk/>
            <pc:sldMasterMk cId="3977730233" sldId="2147483831"/>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654796857" sldId="2147483832"/>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19" creationId="{313D063B-9FFA-7F4F-B298-6BEEC4FE5AA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654796857" sldId="2147483832"/>
              <ac:picMk id="7" creationId="{00000000-0000-0000-0000-000000000000}"/>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4130140560" sldId="214748383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8" creationId="{2A1C6F64-979F-8D40-A629-0132753DB79E}"/>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792491133" sldId="2147483844"/>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2680644672" sldId="2147483845"/>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1" creationId="{576702AB-F472-3E42-8B73-5A9060BEBD56}"/>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3" creationId="{38745428-B285-9548-963E-056B5B4D3C0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7" creationId="{00000000-0000-0000-0000-000000000000}"/>
            </ac:picMkLst>
          </pc:pic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12" creationId="{814D9E97-17D2-5B41-946E-3E27ABF6EAAA}"/>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3196589975" sldId="214748384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1675386572" sldId="2147483867"/>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7" creationId="{3BA951A9-91CA-064C-8D91-1F99DBF4F72D}"/>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0" creationId="{9867D72A-78B6-BB41-9E26-24D654E9B44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1" creationId="{EBE13CCD-82B0-8141-A54C-7576C8221ACF}"/>
            </ac:spMkLst>
          </pc:spChg>
        </pc:sldLayoutChg>
      </pc:sldMasterChg>
      <pc:sldMasterChg chg="modSp modSldLayout">
        <pc:chgData name="Kneisel, Christine" userId="S::ckneisel@lionsclubs.org::b37915e7-4ac2-4ed2-b0ec-56fb73cc3d65" providerId="AD" clId="Web-{A51F61DB-D729-32F3-580E-7DB74E3D5D4F}" dt="2019-06-17T18:29:22.116" v="24"/>
        <pc:sldMasterMkLst>
          <pc:docMk/>
          <pc:sldMasterMk cId="631929288" sldId="2147483857"/>
        </pc:sldMasterMkLst>
        <pc:spChg chg="mod">
          <ac:chgData name="Kneisel, Christine" userId="S::ckneisel@lionsclubs.org::b37915e7-4ac2-4ed2-b0ec-56fb73cc3d65" providerId="AD" clId="Web-{A51F61DB-D729-32F3-580E-7DB74E3D5D4F}" dt="2019-06-17T18:29:22.116" v="24"/>
          <ac:spMkLst>
            <pc:docMk/>
            <pc:sldMasterMk cId="631929288" sldId="2147483857"/>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846633658" sldId="214748385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2" creationId="{119DD8C5-BFF5-8648-9A1A-E9B3DA1F3752}"/>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4" creationId="{F88B8F7D-AFD9-F346-BF11-A1E5CF85B20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846633658" sldId="2147483858"/>
              <ac:picMk id="3" creationId="{D965598A-95CA-5A4E-8FC5-A9B0CA0F6D2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60759874" sldId="214748385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8"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11581523" sldId="214748386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11581523" sldId="2147483860"/>
              <ac:spMk id="3"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105772146" sldId="214748386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4" creationId="{60A1CFA8-01F3-7141-8733-9BD22717A16A}"/>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6" creationId="{6462880A-AC72-9845-9312-842AB25FEBC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7" creationId="{DC567EA0-7E42-764C-894D-CB400D26CFAC}"/>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8" creationId="{AB72BEE2-03B4-2545-81E3-ABE63641DB0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28060874" sldId="214748386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5" creationId="{20CC6FFA-9190-C446-B892-8505F567962E}"/>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7" creationId="{3ABCF45D-15BA-F544-A2F1-1B5A8159B3D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9" creationId="{45795C4B-63C3-3242-871B-1253E5636AB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210252947" sldId="214748387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8" creationId="{99D66FD4-71EE-4B42-B6B1-1C529A8A8BF4}"/>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10" creationId="{C013E082-34F3-3748-A287-98FA86956B77}"/>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4" creationId="{684A4C76-6039-804D-8CB8-106542C85DBE}"/>
            </ac:picMkLst>
          </pc:pic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6" creationId="{1A19E429-053A-3346-AB28-661438848695}"/>
            </ac:picMkLst>
          </pc:picChg>
          <pc:cxnChg chg="mod">
            <ac:chgData name="Kneisel, Christine" userId="S::ckneisel@lionsclubs.org::b37915e7-4ac2-4ed2-b0ec-56fb73cc3d65" providerId="AD" clId="Web-{A51F61DB-D729-32F3-580E-7DB74E3D5D4F}" dt="2019-06-17T18:29:22.116" v="24"/>
            <ac:cxnSpMkLst>
              <pc:docMk/>
              <pc:sldMasterMk cId="631929288" sldId="2147483857"/>
              <pc:sldLayoutMk cId="1210252947" sldId="2147483870"/>
              <ac:cxnSpMk id="5" creationId="{E19138A4-B106-5647-9E25-A0B9EA158B40}"/>
            </ac:cxnSpMkLst>
          </pc:cxn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404611771" sldId="214748387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9" creationId="{E4F2B938-A092-8A40-BA9E-36EB895796A6}"/>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11" creationId="{CCD10A15-415D-E249-9DE4-AB27B911E08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755281518" sldId="2147483872"/>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8" creationId="{D8869BDF-F147-3242-B3B9-51909D49BAB7}"/>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0" creationId="{0F68A244-CECA-F041-AD70-910F56A472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7" creationId="{9BE79663-AD90-FF47-A2BC-2688925AA2D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9" creationId="{651F41AD-9823-E448-BF4A-350AC5B7E5F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59026907" sldId="2147483873"/>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8" creationId="{D8869BDF-F147-3242-B3B9-51909D49BAB7}"/>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195316913" sldId="2147483874"/>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8" creationId="{AB72BEE2-03B4-2545-81E3-ABE63641DB0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10" creationId="{D4277D64-B959-AC48-B275-075752BD12E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280878735" sldId="2147483875"/>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4" creationId="{1496553C-DF57-164B-9450-8F4D3684B2B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5" creationId="{947430FC-FE32-B74E-974B-43A4E64504E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2900005187" sldId="2147483876"/>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6" creationId="{4B2DAA68-1FEC-B844-9D68-5B89C97E05F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2900005187" sldId="2147483876"/>
              <ac:picMk id="7" creationId="{9A366BBF-229C-C44C-AF59-4ACC2BB0C3B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306225791" sldId="214748387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9" creationId="{D3170CF0-CEE5-7147-949E-C2EFC816739E}"/>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19750937" sldId="214748387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7" creationId="{9B10F788-B238-A047-9D63-9E7F4DF3064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10" creationId="{EAEF310D-EEFB-A045-8822-B89AA367EFD3}"/>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57406019" sldId="214748388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0" creationId="{D4277D64-B959-AC48-B275-075752BD12E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1" creationId="{4DCB5BA6-37A1-F640-A8DA-26F2DD3B24E2}"/>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839035971" sldId="214748388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839035971" sldId="2147483881"/>
              <ac:spMk id="2" creationId="{00000000-0000-0000-0000-000000000000}"/>
            </ac:spMkLst>
          </pc:spChg>
        </pc:sldLayoutChg>
      </pc:sldMasterChg>
      <pc:sldMasterChg chg="modSldLayout">
        <pc:chgData name="Kneisel, Christine" userId="S::ckneisel@lionsclubs.org::b37915e7-4ac2-4ed2-b0ec-56fb73cc3d65" providerId="AD" clId="Web-{A51F61DB-D729-32F3-580E-7DB74E3D5D4F}" dt="2019-06-17T18:29:22.116" v="24"/>
        <pc:sldMasterMkLst>
          <pc:docMk/>
          <pc:sldMasterMk cId="1756457121" sldId="2147483861"/>
        </pc:sldMasterMkLst>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481037152" sldId="214748384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2481037152" sldId="2147483843"/>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539901099" sldId="214748386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4" creationId="{89790728-0DD7-1F42-9A48-48A941B20D9A}"/>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6" creationId="{C4B2230D-595B-5246-A3B2-FB53F20DDBA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9" creationId="{1F6599DE-5FEF-F349-BA19-07E55E174054}"/>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539901099" sldId="2147483863"/>
              <ac:picMk id="11" creationId="{FAD6BF95-1DC6-E04D-9A48-1C3A091DF62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715367982" sldId="2147483865"/>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715367982" sldId="2147483865"/>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397739997" sldId="2147483866"/>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5" creationId="{F16A505C-0D08-8E47-8830-B555CF827AD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11" creationId="{EBE13CCD-82B0-8141-A54C-7576C8221ACF}"/>
            </ac:spMkLst>
          </pc:spChg>
        </pc:sldLayoutChg>
      </pc:sldMasterChg>
    </pc:docChg>
  </pc:docChgLst>
  <pc:docChgLst>
    <pc:chgData name="Kneisel, Christine" userId="S::ckneisel@lionsclubs.org::b37915e7-4ac2-4ed2-b0ec-56fb73cc3d65" providerId="AD" clId="Web-{14D2FBF7-1A7C-4E72-6E7D-AFCE5F1C59D9}"/>
    <pc:docChg chg="modSld">
      <pc:chgData name="Kneisel, Christine" userId="S::ckneisel@lionsclubs.org::b37915e7-4ac2-4ed2-b0ec-56fb73cc3d65" providerId="AD" clId="Web-{14D2FBF7-1A7C-4E72-6E7D-AFCE5F1C59D9}" dt="2019-06-17T19:45:33.755" v="11" actId="20577"/>
      <pc:docMkLst>
        <pc:docMk/>
      </pc:docMkLst>
      <pc:sldChg chg="modSp">
        <pc:chgData name="Kneisel, Christine" userId="S::ckneisel@lionsclubs.org::b37915e7-4ac2-4ed2-b0ec-56fb73cc3d65" providerId="AD" clId="Web-{14D2FBF7-1A7C-4E72-6E7D-AFCE5F1C59D9}" dt="2019-06-17T19:45:27.458" v="10" actId="20577"/>
        <pc:sldMkLst>
          <pc:docMk/>
          <pc:sldMk cId="2134062862" sldId="961"/>
        </pc:sldMkLst>
        <pc:spChg chg="mod">
          <ac:chgData name="Kneisel, Christine" userId="S::ckneisel@lionsclubs.org::b37915e7-4ac2-4ed2-b0ec-56fb73cc3d65" providerId="AD" clId="Web-{14D2FBF7-1A7C-4E72-6E7D-AFCE5F1C59D9}" dt="2019-06-17T19:45:27.458" v="10" actId="20577"/>
          <ac:spMkLst>
            <pc:docMk/>
            <pc:sldMk cId="2134062862" sldId="961"/>
            <ac:spMk id="10" creationId="{0284DB1C-2827-9F4B-906E-269B6D828E4C}"/>
          </ac:spMkLst>
        </pc:spChg>
        <pc:picChg chg="mod">
          <ac:chgData name="Kneisel, Christine" userId="S::ckneisel@lionsclubs.org::b37915e7-4ac2-4ed2-b0ec-56fb73cc3d65" providerId="AD" clId="Web-{14D2FBF7-1A7C-4E72-6E7D-AFCE5F1C59D9}" dt="2019-06-17T19:45:18.286" v="8" actId="14100"/>
          <ac:picMkLst>
            <pc:docMk/>
            <pc:sldMk cId="2134062862" sldId="961"/>
            <ac:picMk id="2" creationId="{3198E8DD-ABE3-4809-935C-F63F4C066122}"/>
          </ac:picMkLst>
        </pc:picChg>
      </pc:sldChg>
      <pc:sldChg chg="addSp delSp modSp">
        <pc:chgData name="Kneisel, Christine" userId="S::ckneisel@lionsclubs.org::b37915e7-4ac2-4ed2-b0ec-56fb73cc3d65" providerId="AD" clId="Web-{14D2FBF7-1A7C-4E72-6E7D-AFCE5F1C59D9}" dt="2019-06-17T19:44:44.035" v="2"/>
        <pc:sldMkLst>
          <pc:docMk/>
          <pc:sldMk cId="916006836" sldId="969"/>
        </pc:sldMkLst>
        <pc:picChg chg="add del mod">
          <ac:chgData name="Kneisel, Christine" userId="S::ckneisel@lionsclubs.org::b37915e7-4ac2-4ed2-b0ec-56fb73cc3d65" providerId="AD" clId="Web-{14D2FBF7-1A7C-4E72-6E7D-AFCE5F1C59D9}" dt="2019-06-17T19:44:44.035" v="2"/>
          <ac:picMkLst>
            <pc:docMk/>
            <pc:sldMk cId="916006836" sldId="969"/>
            <ac:picMk id="3" creationId="{A21E6D93-12BD-492D-A197-421F7FBBDFA4}"/>
          </ac:picMkLst>
        </pc:picChg>
      </pc:sldChg>
      <pc:sldChg chg="addSp delSp modSp">
        <pc:chgData name="Kneisel, Christine" userId="S::ckneisel@lionsclubs.org::b37915e7-4ac2-4ed2-b0ec-56fb73cc3d65" providerId="AD" clId="Web-{14D2FBF7-1A7C-4E72-6E7D-AFCE5F1C59D9}" dt="2019-06-17T19:45:33.755" v="11" actId="20577"/>
        <pc:sldMkLst>
          <pc:docMk/>
          <pc:sldMk cId="2679285891" sldId="975"/>
        </pc:sldMkLst>
        <pc:spChg chg="mod">
          <ac:chgData name="Kneisel, Christine" userId="S::ckneisel@lionsclubs.org::b37915e7-4ac2-4ed2-b0ec-56fb73cc3d65" providerId="AD" clId="Web-{14D2FBF7-1A7C-4E72-6E7D-AFCE5F1C59D9}" dt="2019-06-17T19:45:33.755" v="11" actId="20577"/>
          <ac:spMkLst>
            <pc:docMk/>
            <pc:sldMk cId="2679285891" sldId="975"/>
            <ac:spMk id="2" creationId="{7C0FB3F7-6B08-E74E-938C-8F56925EC850}"/>
          </ac:spMkLst>
        </pc:spChg>
        <pc:picChg chg="add mod">
          <ac:chgData name="Kneisel, Christine" userId="S::ckneisel@lionsclubs.org::b37915e7-4ac2-4ed2-b0ec-56fb73cc3d65" providerId="AD" clId="Web-{14D2FBF7-1A7C-4E72-6E7D-AFCE5F1C59D9}" dt="2019-06-17T19:45:06.536" v="6" actId="14100"/>
          <ac:picMkLst>
            <pc:docMk/>
            <pc:sldMk cId="2679285891" sldId="975"/>
            <ac:picMk id="3" creationId="{B1160D70-CF33-4705-9000-854B5E00BA99}"/>
          </ac:picMkLst>
        </pc:picChg>
        <pc:picChg chg="del">
          <ac:chgData name="Kneisel, Christine" userId="S::ckneisel@lionsclubs.org::b37915e7-4ac2-4ed2-b0ec-56fb73cc3d65" providerId="AD" clId="Web-{14D2FBF7-1A7C-4E72-6E7D-AFCE5F1C59D9}" dt="2019-06-17T19:44:47.332" v="3"/>
          <ac:picMkLst>
            <pc:docMk/>
            <pc:sldMk cId="2679285891" sldId="975"/>
            <ac:picMk id="6" creationId="{66A3F8E0-15C2-0049-9520-816822E939E2}"/>
          </ac:picMkLst>
        </pc:picChg>
      </pc:sldChg>
    </pc:docChg>
  </pc:docChgLst>
  <pc:docChgLst>
    <pc:chgData name="Barraza, Grisell" userId="S::gbarraza@lionsclubs.org::48cf448e-4ab2-4752-9720-e4a3c4a81ba6" providerId="AD" clId="Web-{4586C650-3FF5-C04E-FDAD-ACAB8D8B9F62}"/>
    <pc:docChg chg="modSld">
      <pc:chgData name="Barraza, Grisell" userId="S::gbarraza@lionsclubs.org::48cf448e-4ab2-4752-9720-e4a3c4a81ba6" providerId="AD" clId="Web-{4586C650-3FF5-C04E-FDAD-ACAB8D8B9F62}" dt="2019-06-20T13:27:43.592" v="513" actId="20577"/>
      <pc:docMkLst>
        <pc:docMk/>
      </pc:docMkLst>
      <pc:sldChg chg="addSp modSp modNotes">
        <pc:chgData name="Barraza, Grisell" userId="S::gbarraza@lionsclubs.org::48cf448e-4ab2-4752-9720-e4a3c4a81ba6" providerId="AD" clId="Web-{4586C650-3FF5-C04E-FDAD-ACAB8D8B9F62}" dt="2019-06-20T13:27:43.592" v="513" actId="20577"/>
        <pc:sldMkLst>
          <pc:docMk/>
          <pc:sldMk cId="2134062862" sldId="961"/>
        </pc:sldMkLst>
        <pc:spChg chg="add mod">
          <ac:chgData name="Barraza, Grisell" userId="S::gbarraza@lionsclubs.org::48cf448e-4ab2-4752-9720-e4a3c4a81ba6" providerId="AD" clId="Web-{4586C650-3FF5-C04E-FDAD-ACAB8D8B9F62}" dt="2019-06-20T13:27:43.592" v="513" actId="20577"/>
          <ac:spMkLst>
            <pc:docMk/>
            <pc:sldMk cId="2134062862" sldId="961"/>
            <ac:spMk id="3" creationId="{B7E49C60-5BF1-4F38-9D08-92218DB67004}"/>
          </ac:spMkLst>
        </pc:spChg>
      </pc:sldChg>
      <pc:sldChg chg="modSp modNotes">
        <pc:chgData name="Barraza, Grisell" userId="S::gbarraza@lionsclubs.org::48cf448e-4ab2-4752-9720-e4a3c4a81ba6" providerId="AD" clId="Web-{4586C650-3FF5-C04E-FDAD-ACAB8D8B9F62}" dt="2019-06-20T13:25:23.211" v="266"/>
        <pc:sldMkLst>
          <pc:docMk/>
          <pc:sldMk cId="2679285891" sldId="975"/>
        </pc:sldMkLst>
        <pc:spChg chg="mod">
          <ac:chgData name="Barraza, Grisell" userId="S::gbarraza@lionsclubs.org::48cf448e-4ab2-4752-9720-e4a3c4a81ba6" providerId="AD" clId="Web-{4586C650-3FF5-C04E-FDAD-ACAB8D8B9F62}" dt="2019-06-20T13:25:15.539" v="265" actId="20577"/>
          <ac:spMkLst>
            <pc:docMk/>
            <pc:sldMk cId="2679285891" sldId="975"/>
            <ac:spMk id="2" creationId="{7C0FB3F7-6B08-E74E-938C-8F56925EC850}"/>
          </ac:spMkLst>
        </pc:spChg>
        <pc:spChg chg="mod">
          <ac:chgData name="Barraza, Grisell" userId="S::gbarraza@lionsclubs.org::48cf448e-4ab2-4752-9720-e4a3c4a81ba6" providerId="AD" clId="Web-{4586C650-3FF5-C04E-FDAD-ACAB8D8B9F62}" dt="2019-06-20T13:20:34.310" v="2" actId="1076"/>
          <ac:spMkLst>
            <pc:docMk/>
            <pc:sldMk cId="2679285891" sldId="975"/>
            <ac:spMk id="7" creationId="{52C954DD-B4C4-C243-BA61-BE9368B180EC}"/>
          </ac:spMkLst>
        </pc:spChg>
      </pc:sldChg>
    </pc:docChg>
  </pc:docChgLst>
  <pc:docChgLst>
    <pc:chgData name="Barraza, Grisell" userId="S::gbarraza@lionsclubs.org::48cf448e-4ab2-4752-9720-e4a3c4a81ba6" providerId="AD" clId="Web-{17C2FCF1-1959-7067-D12A-0D96AB6EB44D}"/>
    <pc:docChg chg="addSld modSld">
      <pc:chgData name="Barraza, Grisell" userId="S::gbarraza@lionsclubs.org::48cf448e-4ab2-4752-9720-e4a3c4a81ba6" providerId="AD" clId="Web-{17C2FCF1-1959-7067-D12A-0D96AB6EB44D}" dt="2019-06-17T19:20:31.974" v="1896"/>
      <pc:docMkLst>
        <pc:docMk/>
      </pc:docMkLst>
      <pc:sldChg chg="modSp modNotes">
        <pc:chgData name="Barraza, Grisell" userId="S::gbarraza@lionsclubs.org::48cf448e-4ab2-4752-9720-e4a3c4a81ba6" providerId="AD" clId="Web-{17C2FCF1-1959-7067-D12A-0D96AB6EB44D}" dt="2019-06-17T18:40:28.386" v="803"/>
        <pc:sldMkLst>
          <pc:docMk/>
          <pc:sldMk cId="828417630" sldId="908"/>
        </pc:sldMkLst>
        <pc:spChg chg="mod">
          <ac:chgData name="Barraza, Grisell" userId="S::gbarraza@lionsclubs.org::48cf448e-4ab2-4752-9720-e4a3c4a81ba6" providerId="AD" clId="Web-{17C2FCF1-1959-7067-D12A-0D96AB6EB44D}" dt="2019-06-17T18:25:30.726" v="10" actId="20577"/>
          <ac:spMkLst>
            <pc:docMk/>
            <pc:sldMk cId="828417630" sldId="908"/>
            <ac:spMk id="7" creationId="{00000000-0000-0000-0000-000000000000}"/>
          </ac:spMkLst>
        </pc:spChg>
      </pc:sldChg>
      <pc:sldChg chg="addSp delSp modSp modNotes">
        <pc:chgData name="Barraza, Grisell" userId="S::gbarraza@lionsclubs.org::48cf448e-4ab2-4752-9720-e4a3c4a81ba6" providerId="AD" clId="Web-{17C2FCF1-1959-7067-D12A-0D96AB6EB44D}" dt="2019-06-17T19:16:36.254" v="1887"/>
        <pc:sldMkLst>
          <pc:docMk/>
          <pc:sldMk cId="916006836" sldId="969"/>
        </pc:sldMkLst>
        <pc:spChg chg="mod">
          <ac:chgData name="Barraza, Grisell" userId="S::gbarraza@lionsclubs.org::48cf448e-4ab2-4752-9720-e4a3c4a81ba6" providerId="AD" clId="Web-{17C2FCF1-1959-7067-D12A-0D96AB6EB44D}" dt="2019-06-17T19:06:52.814" v="1381" actId="20577"/>
          <ac:spMkLst>
            <pc:docMk/>
            <pc:sldMk cId="916006836" sldId="969"/>
            <ac:spMk id="2" creationId="{7C0FB3F7-6B08-E74E-938C-8F56925EC850}"/>
          </ac:spMkLst>
        </pc:spChg>
        <pc:spChg chg="mod">
          <ac:chgData name="Barraza, Grisell" userId="S::gbarraza@lionsclubs.org::48cf448e-4ab2-4752-9720-e4a3c4a81ba6" providerId="AD" clId="Web-{17C2FCF1-1959-7067-D12A-0D96AB6EB44D}" dt="2019-06-17T19:07:01.861" v="1382" actId="1076"/>
          <ac:spMkLst>
            <pc:docMk/>
            <pc:sldMk cId="916006836" sldId="969"/>
            <ac:spMk id="4" creationId="{3FB83282-ABC7-D141-A069-ECE2F81369F1}"/>
          </ac:spMkLst>
        </pc:spChg>
        <pc:spChg chg="mod">
          <ac:chgData name="Barraza, Grisell" userId="S::gbarraza@lionsclubs.org::48cf448e-4ab2-4752-9720-e4a3c4a81ba6" providerId="AD" clId="Web-{17C2FCF1-1959-7067-D12A-0D96AB6EB44D}" dt="2019-06-17T19:06:25.251" v="1361" actId="1076"/>
          <ac:spMkLst>
            <pc:docMk/>
            <pc:sldMk cId="916006836" sldId="969"/>
            <ac:spMk id="5" creationId="{19085B8E-795A-9A48-8011-2A47148482A8}"/>
          </ac:spMkLst>
        </pc:spChg>
        <pc:picChg chg="add del mod">
          <ac:chgData name="Barraza, Grisell" userId="S::gbarraza@lionsclubs.org::48cf448e-4ab2-4752-9720-e4a3c4a81ba6" providerId="AD" clId="Web-{17C2FCF1-1959-7067-D12A-0D96AB6EB44D}" dt="2019-06-17T19:16:36.254" v="1887"/>
          <ac:picMkLst>
            <pc:docMk/>
            <pc:sldMk cId="916006836" sldId="969"/>
            <ac:picMk id="3" creationId="{8EE95A2A-78D1-412F-977B-D7D514A2545E}"/>
          </ac:picMkLst>
        </pc:picChg>
        <pc:picChg chg="del">
          <ac:chgData name="Barraza, Grisell" userId="S::gbarraza@lionsclubs.org::48cf448e-4ab2-4752-9720-e4a3c4a81ba6" providerId="AD" clId="Web-{17C2FCF1-1959-7067-D12A-0D96AB6EB44D}" dt="2019-06-17T18:45:13.574" v="804"/>
          <ac:picMkLst>
            <pc:docMk/>
            <pc:sldMk cId="916006836" sldId="969"/>
            <ac:picMk id="6" creationId="{66A3F8E0-15C2-0049-9520-816822E939E2}"/>
          </ac:picMkLst>
        </pc:picChg>
      </pc:sldChg>
      <pc:sldChg chg="modSp">
        <pc:chgData name="Barraza, Grisell" userId="S::gbarraza@lionsclubs.org::48cf448e-4ab2-4752-9720-e4a3c4a81ba6" providerId="AD" clId="Web-{17C2FCF1-1959-7067-D12A-0D96AB6EB44D}" dt="2019-06-17T18:31:05.852" v="12" actId="1076"/>
        <pc:sldMkLst>
          <pc:docMk/>
          <pc:sldMk cId="1387601156" sldId="971"/>
        </pc:sldMkLst>
        <pc:spChg chg="mod">
          <ac:chgData name="Barraza, Grisell" userId="S::gbarraza@lionsclubs.org::48cf448e-4ab2-4752-9720-e4a3c4a81ba6" providerId="AD" clId="Web-{17C2FCF1-1959-7067-D12A-0D96AB6EB44D}" dt="2019-06-17T18:31:05.852" v="12" actId="1076"/>
          <ac:spMkLst>
            <pc:docMk/>
            <pc:sldMk cId="1387601156" sldId="971"/>
            <ac:spMk id="8" creationId="{30E708F7-063D-9C47-8F82-E4895F88EC89}"/>
          </ac:spMkLst>
        </pc:spChg>
      </pc:sldChg>
      <pc:sldChg chg="addSp delSp modSp">
        <pc:chgData name="Barraza, Grisell" userId="S::gbarraza@lionsclubs.org::48cf448e-4ab2-4752-9720-e4a3c4a81ba6" providerId="AD" clId="Web-{17C2FCF1-1959-7067-D12A-0D96AB6EB44D}" dt="2019-06-17T18:54:37.811" v="1012" actId="20577"/>
        <pc:sldMkLst>
          <pc:docMk/>
          <pc:sldMk cId="2106555793" sldId="973"/>
        </pc:sldMkLst>
        <pc:spChg chg="mod">
          <ac:chgData name="Barraza, Grisell" userId="S::gbarraza@lionsclubs.org::48cf448e-4ab2-4752-9720-e4a3c4a81ba6" providerId="AD" clId="Web-{17C2FCF1-1959-7067-D12A-0D96AB6EB44D}" dt="2019-06-17T18:53:08.639" v="1008" actId="20577"/>
          <ac:spMkLst>
            <pc:docMk/>
            <pc:sldMk cId="2106555793" sldId="973"/>
            <ac:spMk id="2" creationId="{7C0FB3F7-6B08-E74E-938C-8F56925EC850}"/>
          </ac:spMkLst>
        </pc:spChg>
        <pc:spChg chg="mod">
          <ac:chgData name="Barraza, Grisell" userId="S::gbarraza@lionsclubs.org::48cf448e-4ab2-4752-9720-e4a3c4a81ba6" providerId="AD" clId="Web-{17C2FCF1-1959-7067-D12A-0D96AB6EB44D}" dt="2019-06-17T18:54:37.811" v="1012" actId="20577"/>
          <ac:spMkLst>
            <pc:docMk/>
            <pc:sldMk cId="2106555793" sldId="973"/>
            <ac:spMk id="14" creationId="{7B6D8691-8F40-3842-98AD-BCC853E91EF4}"/>
          </ac:spMkLst>
        </pc:spChg>
        <pc:picChg chg="add mod">
          <ac:chgData name="Barraza, Grisell" userId="S::gbarraza@lionsclubs.org::48cf448e-4ab2-4752-9720-e4a3c4a81ba6" providerId="AD" clId="Web-{17C2FCF1-1959-7067-D12A-0D96AB6EB44D}" dt="2019-06-17T18:52:56.311" v="1006" actId="14100"/>
          <ac:picMkLst>
            <pc:docMk/>
            <pc:sldMk cId="2106555793" sldId="973"/>
            <ac:picMk id="3" creationId="{4AA8C5C7-58CA-46FE-9EC4-9D6670367121}"/>
          </ac:picMkLst>
        </pc:picChg>
        <pc:picChg chg="del">
          <ac:chgData name="Barraza, Grisell" userId="S::gbarraza@lionsclubs.org::48cf448e-4ab2-4752-9720-e4a3c4a81ba6" providerId="AD" clId="Web-{17C2FCF1-1959-7067-D12A-0D96AB6EB44D}" dt="2019-06-17T18:50:52.748" v="971"/>
          <ac:picMkLst>
            <pc:docMk/>
            <pc:sldMk cId="2106555793" sldId="973"/>
            <ac:picMk id="8" creationId="{00000000-0000-0000-0000-000000000000}"/>
          </ac:picMkLst>
        </pc:picChg>
      </pc:sldChg>
      <pc:sldChg chg="addSp delSp modSp add replId modNotes">
        <pc:chgData name="Barraza, Grisell" userId="S::gbarraza@lionsclubs.org::48cf448e-4ab2-4752-9720-e4a3c4a81ba6" providerId="AD" clId="Web-{17C2FCF1-1959-7067-D12A-0D96AB6EB44D}" dt="2019-06-17T19:20:31.974" v="1896"/>
        <pc:sldMkLst>
          <pc:docMk/>
          <pc:sldMk cId="4232601383" sldId="976"/>
        </pc:sldMkLst>
        <pc:spChg chg="del mod">
          <ac:chgData name="Barraza, Grisell" userId="S::gbarraza@lionsclubs.org::48cf448e-4ab2-4752-9720-e4a3c4a81ba6" providerId="AD" clId="Web-{17C2FCF1-1959-7067-D12A-0D96AB6EB44D}" dt="2019-06-17T19:20:29.661" v="1895"/>
          <ac:spMkLst>
            <pc:docMk/>
            <pc:sldMk cId="4232601383" sldId="976"/>
            <ac:spMk id="2" creationId="{F9B9EA8F-304E-DA4E-9C14-7734A42D1CF2}"/>
          </ac:spMkLst>
        </pc:spChg>
        <pc:spChg chg="del">
          <ac:chgData name="Barraza, Grisell" userId="S::gbarraza@lionsclubs.org::48cf448e-4ab2-4752-9720-e4a3c4a81ba6" providerId="AD" clId="Web-{17C2FCF1-1959-7067-D12A-0D96AB6EB44D}" dt="2019-06-17T19:20:25.927" v="1893"/>
          <ac:spMkLst>
            <pc:docMk/>
            <pc:sldMk cId="4232601383" sldId="976"/>
            <ac:spMk id="3" creationId="{7ED2A28C-E10C-3B4F-9769-D43BAD600AE7}"/>
          </ac:spMkLst>
        </pc:spChg>
        <pc:spChg chg="add del mod">
          <ac:chgData name="Barraza, Grisell" userId="S::gbarraza@lionsclubs.org::48cf448e-4ab2-4752-9720-e4a3c4a81ba6" providerId="AD" clId="Web-{17C2FCF1-1959-7067-D12A-0D96AB6EB44D}" dt="2019-06-17T19:20:31.974" v="1896"/>
          <ac:spMkLst>
            <pc:docMk/>
            <pc:sldMk cId="4232601383" sldId="976"/>
            <ac:spMk id="5" creationId="{2F5BB0AA-28EC-449B-A50E-0CAE22AA119F}"/>
          </ac:spMkLst>
        </pc:spChg>
        <pc:spChg chg="add mod">
          <ac:chgData name="Barraza, Grisell" userId="S::gbarraza@lionsclubs.org::48cf448e-4ab2-4752-9720-e4a3c4a81ba6" providerId="AD" clId="Web-{17C2FCF1-1959-7067-D12A-0D96AB6EB44D}" dt="2019-06-17T19:20:29.661" v="1895"/>
          <ac:spMkLst>
            <pc:docMk/>
            <pc:sldMk cId="4232601383" sldId="976"/>
            <ac:spMk id="7" creationId="{A6CC5838-7BE6-4994-A274-E48B85ACA1ED}"/>
          </ac:spMkLst>
        </pc:spChg>
      </pc:sldChg>
    </pc:docChg>
  </pc:docChgLst>
  <pc:docChgLst>
    <pc:chgData name="Kneisel, Christine" userId="S::ckneisel@lionsclubs.org::b37915e7-4ac2-4ed2-b0ec-56fb73cc3d65" providerId="AD" clId="Web-{E314B279-B2EE-E0A7-D8D7-E717B2051AD5}"/>
    <pc:docChg chg="modSld">
      <pc:chgData name="Kneisel, Christine" userId="S::ckneisel@lionsclubs.org::b37915e7-4ac2-4ed2-b0ec-56fb73cc3d65" providerId="AD" clId="Web-{E314B279-B2EE-E0A7-D8D7-E717B2051AD5}" dt="2019-07-23T19:33:58.388" v="1" actId="1076"/>
      <pc:docMkLst>
        <pc:docMk/>
      </pc:docMkLst>
      <pc:sldChg chg="modSp">
        <pc:chgData name="Kneisel, Christine" userId="S::ckneisel@lionsclubs.org::b37915e7-4ac2-4ed2-b0ec-56fb73cc3d65" providerId="AD" clId="Web-{E314B279-B2EE-E0A7-D8D7-E717B2051AD5}" dt="2019-07-23T19:33:58.388" v="1" actId="1076"/>
        <pc:sldMkLst>
          <pc:docMk/>
          <pc:sldMk cId="2106555793" sldId="973"/>
        </pc:sldMkLst>
        <pc:spChg chg="mod">
          <ac:chgData name="Kneisel, Christine" userId="S::ckneisel@lionsclubs.org::b37915e7-4ac2-4ed2-b0ec-56fb73cc3d65" providerId="AD" clId="Web-{E314B279-B2EE-E0A7-D8D7-E717B2051AD5}" dt="2019-07-23T19:33:58.388" v="1" actId="1076"/>
          <ac:spMkLst>
            <pc:docMk/>
            <pc:sldMk cId="2106555793" sldId="973"/>
            <ac:spMk id="2" creationId="{7C0FB3F7-6B08-E74E-938C-8F56925EC85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1116" tIns="45558" rIns="91116" bIns="45558"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829181"/>
            <a:ext cx="2982743" cy="465621"/>
          </a:xfrm>
          <a:prstGeom prst="rect">
            <a:avLst/>
          </a:prstGeom>
        </p:spPr>
        <p:txBody>
          <a:bodyPr vert="horz" lIns="91116" tIns="45558" rIns="91116" bIns="45558"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97514" y="8829181"/>
            <a:ext cx="2982743" cy="465621"/>
          </a:xfrm>
          <a:prstGeom prst="rect">
            <a:avLst/>
          </a:prstGeom>
        </p:spPr>
        <p:txBody>
          <a:bodyPr vert="horz" wrap="square" lIns="91116" tIns="45558" rIns="91116" bIns="45558" numCol="1" anchor="b" anchorCtr="0" compatLnSpc="1">
            <a:prstTxWarp prst="textNoShape">
              <a:avLst/>
            </a:prstTxWarp>
          </a:bodyPr>
          <a:lstStyle>
            <a:lvl1pPr algn="r">
              <a:defRPr sz="12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2119" tIns="46059" rIns="92119" bIns="4605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514" y="0"/>
            <a:ext cx="2982743" cy="465621"/>
          </a:xfrm>
          <a:prstGeom prst="rect">
            <a:avLst/>
          </a:prstGeom>
        </p:spPr>
        <p:txBody>
          <a:bodyPr vert="horz" wrap="square" lIns="92119" tIns="46059" rIns="92119" bIns="46059" numCol="1" anchor="t" anchorCtr="0" compatLnSpc="1">
            <a:prstTxWarp prst="textNoShape">
              <a:avLst/>
            </a:prstTxWarp>
          </a:bodyPr>
          <a:lstStyle>
            <a:lvl1pPr algn="r">
              <a:defRPr sz="1200" smtClean="0">
                <a:latin typeface="Calibri" pitchFamily="34" charset="0"/>
              </a:defRPr>
            </a:lvl1pPr>
          </a:lstStyle>
          <a:p>
            <a:pPr>
              <a:defRPr/>
            </a:pPr>
            <a:fld id="{DA1377C3-FA04-4196-A641-E871B28A80A8}" type="datetimeFigureOut">
              <a:rPr lang="en-US"/>
              <a:pPr>
                <a:defRPr/>
              </a:pPr>
              <a:t>9/19/2019</a:t>
            </a:fld>
            <a:endParaRPr lang="en-US" dirty="0"/>
          </a:p>
        </p:txBody>
      </p:sp>
      <p:sp>
        <p:nvSpPr>
          <p:cNvPr id="4" name="Slide Image Placeholder 3"/>
          <p:cNvSpPr>
            <a:spLocks noGrp="1" noRot="1" noChangeAspect="1"/>
          </p:cNvSpPr>
          <p:nvPr>
            <p:ph type="sldImg" idx="2"/>
          </p:nvPr>
        </p:nvSpPr>
        <p:spPr>
          <a:xfrm>
            <a:off x="344488" y="698500"/>
            <a:ext cx="6194425" cy="3484563"/>
          </a:xfrm>
          <a:prstGeom prst="rect">
            <a:avLst/>
          </a:prstGeom>
          <a:noFill/>
          <a:ln w="12700">
            <a:solidFill>
              <a:prstClr val="black"/>
            </a:solidFill>
          </a:ln>
        </p:spPr>
        <p:txBody>
          <a:bodyPr vert="horz" lIns="92119" tIns="46059" rIns="92119" bIns="46059" rtlCol="0" anchor="ctr"/>
          <a:lstStyle/>
          <a:p>
            <a:pPr lvl="0"/>
            <a:endParaRPr lang="en-US" noProof="0" dirty="0"/>
          </a:p>
        </p:txBody>
      </p:sp>
      <p:sp>
        <p:nvSpPr>
          <p:cNvPr id="5" name="Notes Placeholder 4"/>
          <p:cNvSpPr>
            <a:spLocks noGrp="1"/>
          </p:cNvSpPr>
          <p:nvPr>
            <p:ph type="body" sz="quarter" idx="3"/>
          </p:nvPr>
        </p:nvSpPr>
        <p:spPr>
          <a:xfrm>
            <a:off x="688805" y="4416191"/>
            <a:ext cx="5504204" cy="4182580"/>
          </a:xfrm>
          <a:prstGeom prst="rect">
            <a:avLst/>
          </a:prstGeom>
        </p:spPr>
        <p:txBody>
          <a:bodyPr vert="horz" lIns="92119" tIns="46059" rIns="92119" bIns="460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181"/>
            <a:ext cx="2982743" cy="465621"/>
          </a:xfrm>
          <a:prstGeom prst="rect">
            <a:avLst/>
          </a:prstGeom>
        </p:spPr>
        <p:txBody>
          <a:bodyPr vert="horz" lIns="92119" tIns="46059" rIns="92119" bIns="4605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514" y="8829181"/>
            <a:ext cx="2982743" cy="465621"/>
          </a:xfrm>
          <a:prstGeom prst="rect">
            <a:avLst/>
          </a:prstGeom>
        </p:spPr>
        <p:txBody>
          <a:bodyPr vert="horz" wrap="square" lIns="92119" tIns="46059" rIns="92119" bIns="46059" numCol="1" anchor="b" anchorCtr="0" compatLnSpc="1">
            <a:prstTxWarp prst="textNoShape">
              <a:avLst/>
            </a:prstTxWarp>
          </a:bodyPr>
          <a:lstStyle>
            <a:lvl1pPr algn="r">
              <a:defRPr sz="12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568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ヒラギノ角ゴ Pro W3" charset="0"/>
                <a:cs typeface="ヒラギノ角ゴ Pro W3" charset="0"/>
              </a:rPr>
              <a:t>Gracias a los esfuerzos de Leones de todo el mundo,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pudo recibir tratamiento y su familia obtuvo el apoyo que necesitaba para ayudarlo a luchar contra el cáncer</a:t>
            </a:r>
            <a:r>
              <a:rPr lang="en-US" baseline="0" dirty="0" smtClean="0"/>
              <a:t>.</a:t>
            </a:r>
            <a:endParaRPr lang="en-US" dirty="0"/>
          </a:p>
        </p:txBody>
      </p:sp>
    </p:spTree>
    <p:extLst>
      <p:ext uri="{BB962C8B-B14F-4D97-AF65-F5344CB8AC3E}">
        <p14:creationId xmlns:p14="http://schemas.microsoft.com/office/powerpoint/2010/main" val="51500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ヒラギノ角ゴ Pro W3" charset="0"/>
                <a:cs typeface="ヒラギノ角ゴ Pro W3" charset="0"/>
              </a:rPr>
              <a:t>La historia de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ha llegado a todos los niveles de los Leones. Ha sido publicada en la revista </a:t>
            </a:r>
            <a:r>
              <a:rPr lang="es-ES" sz="1200" kern="1200" dirty="0" err="1" smtClean="0">
                <a:solidFill>
                  <a:schemeClr val="tx1"/>
                </a:solidFill>
                <a:effectLst/>
                <a:latin typeface="+mn-lt"/>
                <a:ea typeface="ヒラギノ角ゴ Pro W3" charset="0"/>
                <a:cs typeface="ヒラギノ角ゴ Pro W3" charset="0"/>
              </a:rPr>
              <a:t>Lions</a:t>
            </a:r>
            <a:r>
              <a:rPr lang="es-ES" sz="1200" kern="1200" dirty="0" smtClean="0">
                <a:solidFill>
                  <a:schemeClr val="tx1"/>
                </a:solidFill>
                <a:effectLst/>
                <a:latin typeface="+mn-lt"/>
                <a:ea typeface="ヒラギノ角ゴ Pro W3" charset="0"/>
                <a:cs typeface="ヒラギノ角ゴ Pro W3" charset="0"/>
              </a:rPr>
              <a:t>, y se ha presentado en varias reuniones e incluso en nuestra convención internacional de 2019</a:t>
            </a:r>
            <a:r>
              <a:rPr lang="en-US" baseline="0" dirty="0" smtClean="0"/>
              <a:t>.  </a:t>
            </a:r>
            <a:endParaRPr lang="en-US" dirty="0"/>
          </a:p>
        </p:txBody>
      </p:sp>
    </p:spTree>
    <p:extLst>
      <p:ext uri="{BB962C8B-B14F-4D97-AF65-F5344CB8AC3E}">
        <p14:creationId xmlns:p14="http://schemas.microsoft.com/office/powerpoint/2010/main" val="232951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r>
              <a:rPr lang="es-ES" sz="1200" kern="1200" dirty="0" smtClean="0">
                <a:solidFill>
                  <a:schemeClr val="tx1"/>
                </a:solidFill>
                <a:effectLst/>
                <a:latin typeface="+mn-lt"/>
                <a:ea typeface="ヒラギノ角ゴ Pro W3" charset="0"/>
                <a:cs typeface="ヒラギノ角ゴ Pro W3" charset="0"/>
              </a:rPr>
              <a:t>Un padre necesitaba que los Leones movilizaran a socios de diferentes partes del mundo para que sirvieran a un niño y a la familia que lo amaba.</a:t>
            </a:r>
          </a:p>
          <a:p>
            <a:endParaRPr lang="en-US" sz="1200" kern="1200" dirty="0" smtClean="0">
              <a:solidFill>
                <a:schemeClr val="tx1"/>
              </a:solidFill>
              <a:effectLst/>
              <a:latin typeface="+mn-lt"/>
              <a:ea typeface="ヒラギノ角ゴ Pro W3" charset="0"/>
              <a:cs typeface="ヒラギノ角ゴ Pro W3" charset="0"/>
            </a:endParaRPr>
          </a:p>
          <a:p>
            <a:r>
              <a:rPr lang="es-ES" sz="1200" kern="1200" dirty="0" smtClean="0">
                <a:solidFill>
                  <a:schemeClr val="tx1"/>
                </a:solidFill>
                <a:effectLst/>
                <a:latin typeface="+mn-lt"/>
                <a:ea typeface="ヒラギノ角ゴ Pro W3" charset="0"/>
                <a:cs typeface="ヒラギノ角ゴ Pro W3" charset="0"/>
              </a:rPr>
              <a:t>No solo vieron el impacto del servicio, lo sintieron</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07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r>
              <a:rPr lang="es-ES" sz="1200" kern="1200" dirty="0" smtClean="0">
                <a:solidFill>
                  <a:schemeClr val="tx1"/>
                </a:solidFill>
                <a:effectLst/>
                <a:latin typeface="+mn-lt"/>
                <a:ea typeface="ヒラギノ角ゴ Pro W3" charset="0"/>
                <a:cs typeface="ヒラギノ角ゴ Pro W3" charset="0"/>
              </a:rPr>
              <a:t>El impacto del servicio es impresionante. El servicio fomenta el aumento de socios, y con más Leones involucrados en nuestro movimiento, hay más oportunidades de formar a líderes.</a:t>
            </a:r>
          </a:p>
          <a:p>
            <a:endParaRPr lang="en-US" sz="1200" kern="1200" dirty="0" smtClean="0">
              <a:solidFill>
                <a:schemeClr val="tx1"/>
              </a:solidFill>
              <a:effectLst/>
              <a:latin typeface="+mn-lt"/>
              <a:ea typeface="ヒラギノ角ゴ Pro W3" charset="0"/>
              <a:cs typeface="ヒラギノ角ゴ Pro W3" charset="0"/>
            </a:endParaRPr>
          </a:p>
          <a:p>
            <a:r>
              <a:rPr lang="es-ES" sz="1200" kern="1200" dirty="0" smtClean="0">
                <a:solidFill>
                  <a:schemeClr val="tx1"/>
                </a:solidFill>
                <a:effectLst/>
                <a:latin typeface="+mn-lt"/>
                <a:ea typeface="ヒラギノ角ゴ Pro W3" charset="0"/>
                <a:cs typeface="ヒラギノ角ゴ Pro W3" charset="0"/>
              </a:rPr>
              <a:t>Inspírese con el trabajo que están realizando los Leones de todo el mundo. </a:t>
            </a:r>
          </a:p>
          <a:p>
            <a:endParaRPr lang="en-US" sz="1200" kern="1200" dirty="0" smtClean="0">
              <a:solidFill>
                <a:schemeClr val="tx1"/>
              </a:solidFill>
              <a:effectLst/>
              <a:latin typeface="+mn-lt"/>
              <a:ea typeface="ヒラギノ角ゴ Pro W3" charset="0"/>
              <a:cs typeface="ヒラギノ角ゴ Pro W3" charset="0"/>
            </a:endParaRPr>
          </a:p>
          <a:p>
            <a:r>
              <a:rPr lang="es-ES" sz="1200" kern="1200" dirty="0" smtClean="0">
                <a:solidFill>
                  <a:schemeClr val="tx1"/>
                </a:solidFill>
                <a:effectLst/>
                <a:latin typeface="+mn-lt"/>
                <a:ea typeface="ヒラギノ角ゴ Pro W3" charset="0"/>
                <a:cs typeface="ヒラギノ角ゴ Pro W3" charset="0"/>
              </a:rPr>
              <a:t>Los aliento a que compartan esta historia de éxito con los Leones de su distrito. A través del poder del liderato, el aumento de socios y el servicio ustedes también pueden movilizar a los líderes de su comunidad para tener un impacto duradero y sostenible</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Times New Roman" panose="02020603050405020304" pitchFamily="18" charset="0"/>
              </a:rPr>
              <a:t>. </a:t>
            </a:r>
            <a:endParaRPr lang="en-US" i="1" baseline="0" dirty="0"/>
          </a:p>
        </p:txBody>
      </p:sp>
    </p:spTree>
    <p:extLst>
      <p:ext uri="{BB962C8B-B14F-4D97-AF65-F5344CB8AC3E}">
        <p14:creationId xmlns:p14="http://schemas.microsoft.com/office/powerpoint/2010/main" val="87448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a:defRPr/>
            </a:pPr>
            <a:r>
              <a:rPr lang="es-ES" sz="1200" kern="1200" dirty="0" smtClean="0">
                <a:solidFill>
                  <a:schemeClr val="tx1"/>
                </a:solidFill>
                <a:effectLst/>
                <a:latin typeface="+mn-lt"/>
                <a:ea typeface="ヒラギノ角ゴ Pro W3" charset="0"/>
                <a:cs typeface="ヒラギノ角ゴ Pro W3" charset="0"/>
              </a:rPr>
              <a:t>En la actualidad,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está en su casa en Malasia con su familia, y en remisión completa</a:t>
            </a:r>
            <a:r>
              <a:rPr lang="en-US" sz="3200" dirty="0" smtClean="0">
                <a:solidFill>
                  <a:prstClr val="black"/>
                </a:solidFill>
                <a:latin typeface="Calibri"/>
                <a:ea typeface="ヒラギノ角ゴ Pro W3"/>
                <a:cs typeface="Calibri"/>
              </a:rPr>
              <a:t>.</a:t>
            </a:r>
            <a:endParaRPr lang="en-US" sz="3200" dirty="0">
              <a:solidFill>
                <a:prstClr val="black"/>
              </a:solidFill>
              <a:latin typeface="Calibri"/>
              <a:ea typeface="ヒラギノ角ゴ Pro W3"/>
              <a:cs typeface="Calibri"/>
            </a:endParaRPr>
          </a:p>
        </p:txBody>
      </p:sp>
    </p:spTree>
    <p:extLst>
      <p:ext uri="{BB962C8B-B14F-4D97-AF65-F5344CB8AC3E}">
        <p14:creationId xmlns:p14="http://schemas.microsoft.com/office/powerpoint/2010/main" val="3072218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286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ヒラギノ角ゴ Pro W3" charset="0"/>
                <a:cs typeface="ヒラギノ角ゴ Pro W3" charset="0"/>
              </a:rPr>
              <a:t>El Equipo Global de Acción cree en el enfoque de un solo equipo, en trabajar juntos para aumentar el desarrollo de liderato, mejorar las oportunidades de aumento e socios y promover proyectos de servicio impactantes e innovadores en comunidades de todo el mundo.</a:t>
            </a:r>
          </a:p>
          <a:p>
            <a:endParaRPr lang="en-US" sz="1200" kern="1200" dirty="0" smtClean="0">
              <a:solidFill>
                <a:schemeClr val="tx1"/>
              </a:solidFill>
              <a:effectLst/>
              <a:latin typeface="+mn-lt"/>
              <a:ea typeface="ヒラギノ角ゴ Pro W3" charset="0"/>
              <a:cs typeface="ヒラギノ角ゴ Pro W3" charset="0"/>
            </a:endParaRPr>
          </a:p>
          <a:p>
            <a:r>
              <a:rPr lang="es-ES" sz="1200" kern="1200" dirty="0" smtClean="0">
                <a:solidFill>
                  <a:schemeClr val="tx1"/>
                </a:solidFill>
                <a:effectLst/>
                <a:latin typeface="+mn-lt"/>
                <a:ea typeface="ヒラギノ角ゴ Pro W3" charset="0"/>
                <a:cs typeface="ヒラギノ角ゴ Pro W3" charset="0"/>
              </a:rPr>
              <a:t>A través del trabajo en equipo, una pequeña idea en una comunidad puede convertirse en la próxima gran idea que impacta a millones de personas en todo el mundo, y personas en todo el mundo pueden unirse para apoyar una causa. Ese es el poder del servicio</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baseline="0" dirty="0"/>
          </a:p>
          <a:p>
            <a:endParaRPr lang="en-US" i="1" baseline="0" dirty="0"/>
          </a:p>
        </p:txBody>
      </p:sp>
    </p:spTree>
    <p:extLst>
      <p:ext uri="{BB962C8B-B14F-4D97-AF65-F5344CB8AC3E}">
        <p14:creationId xmlns:p14="http://schemas.microsoft.com/office/powerpoint/2010/main" val="229801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ヒラギノ角ゴ Pro W3" charset="0"/>
                <a:cs typeface="ヒラギノ角ゴ Pro W3" charset="0"/>
              </a:rPr>
              <a:t>Quiero dar un ejemplo de cómo este enfoque de un solo equipo puede crear un impacto duradero. </a:t>
            </a:r>
          </a:p>
          <a:p>
            <a:r>
              <a:rPr lang="es-ES" sz="1200" kern="1200" dirty="0" smtClean="0">
                <a:solidFill>
                  <a:schemeClr val="tx1"/>
                </a:solidFill>
                <a:effectLst/>
                <a:latin typeface="+mn-lt"/>
                <a:ea typeface="ヒラギノ角ゴ Pro W3" charset="0"/>
                <a:cs typeface="ヒラギノ角ゴ Pro W3" charset="0"/>
              </a:rPr>
              <a:t> </a:t>
            </a:r>
            <a:endParaRPr lang="en-US" sz="1200" kern="1200" dirty="0" smtClean="0">
              <a:solidFill>
                <a:schemeClr val="tx1"/>
              </a:solidFill>
              <a:effectLst/>
              <a:latin typeface="+mn-lt"/>
              <a:ea typeface="ヒラギノ角ゴ Pro W3" charset="0"/>
              <a:cs typeface="ヒラギノ角ゴ Pro W3" charset="0"/>
            </a:endParaRPr>
          </a:p>
          <a:p>
            <a:r>
              <a:rPr lang="es-ES" sz="1200" kern="1200" dirty="0" smtClean="0">
                <a:solidFill>
                  <a:schemeClr val="tx1"/>
                </a:solidFill>
                <a:effectLst/>
                <a:latin typeface="+mn-lt"/>
                <a:ea typeface="ヒラギノ角ゴ Pro W3" charset="0"/>
                <a:cs typeface="ヒラギノ角ゴ Pro W3" charset="0"/>
              </a:rPr>
              <a:t>Al utilizar su liderato internacional, el Equipo Global de Acción pudo ofrecer diferentes tipos de apoyo a una familia de Malasia</a:t>
            </a:r>
            <a:r>
              <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a:t>
            </a: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endParaRPr lang="en-US" sz="1100" dirty="0"/>
          </a:p>
          <a:p>
            <a:endParaRPr lang="en-US" sz="1100" dirty="0"/>
          </a:p>
          <a:p>
            <a:endParaRPr lang="en-US" sz="1100" dirty="0"/>
          </a:p>
          <a:p>
            <a:endParaRPr lang="en-US" sz="1100" dirty="0"/>
          </a:p>
          <a:p>
            <a:endParaRPr lang="en-US" sz="1100" dirty="0"/>
          </a:p>
        </p:txBody>
      </p:sp>
    </p:spTree>
    <p:extLst>
      <p:ext uri="{BB962C8B-B14F-4D97-AF65-F5344CB8AC3E}">
        <p14:creationId xmlns:p14="http://schemas.microsoft.com/office/powerpoint/2010/main" val="333583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a:lnSpc>
                <a:spcPct val="107000"/>
              </a:lnSpc>
              <a:spcBef>
                <a:spcPts val="0"/>
              </a:spcBef>
              <a:spcAft>
                <a:spcPts val="0"/>
              </a:spcAft>
            </a:pPr>
            <a:r>
              <a:rPr lang="es-ES" sz="1200" kern="1200" dirty="0" smtClean="0">
                <a:solidFill>
                  <a:schemeClr val="tx1"/>
                </a:solidFill>
                <a:effectLst/>
                <a:latin typeface="+mn-lt"/>
                <a:ea typeface="ヒラギノ角ゴ Pro W3" charset="0"/>
                <a:cs typeface="ヒラギノ角ゴ Pro W3" charset="0"/>
              </a:rPr>
              <a:t>Después de que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fuera diagnosticado con </a:t>
            </a:r>
            <a:r>
              <a:rPr lang="es-ES" sz="1200" kern="1200" dirty="0" err="1" smtClean="0">
                <a:solidFill>
                  <a:schemeClr val="tx1"/>
                </a:solidFill>
                <a:effectLst/>
                <a:latin typeface="+mn-lt"/>
                <a:ea typeface="ヒラギノ角ゴ Pro W3" charset="0"/>
                <a:cs typeface="ヒラギノ角ゴ Pro W3" charset="0"/>
              </a:rPr>
              <a:t>neuroblastoma</a:t>
            </a:r>
            <a:r>
              <a:rPr lang="es-ES" sz="1200" kern="1200" dirty="0" smtClean="0">
                <a:solidFill>
                  <a:schemeClr val="tx1"/>
                </a:solidFill>
                <a:effectLst/>
                <a:latin typeface="+mn-lt"/>
                <a:ea typeface="ヒラギノ角ゴ Pro W3" charset="0"/>
                <a:cs typeface="ヒラギノ角ゴ Pro W3" charset="0"/>
              </a:rPr>
              <a:t>, un tipo raro de cáncer, su padre se puso en contacto con el Club de Leones Kuala Lumpur City para pedir ayuda con el tratamiento de su hijo.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recibió un tratamiento de quimioterapia en Singapur, pero no surtió efecto, así que los Leones del GAT se movilizaron en otras partes del mundo para encontrar un centro que pudiera proporcionar a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el tratamiento que necesitaba</a:t>
            </a:r>
            <a:r>
              <a:rPr lang="en-US" sz="1050" dirty="0" smtClean="0">
                <a:latin typeface="Calibri"/>
                <a:ea typeface="Calibri" panose="020F0502020204030204" pitchFamily="34" charset="0"/>
                <a:cs typeface="Calibri"/>
              </a:rPr>
              <a:t>.</a:t>
            </a:r>
            <a:endParaRPr lang="en-US" sz="1050" dirty="0">
              <a:effectLst/>
              <a:latin typeface="Calibri"/>
              <a:ea typeface="Calibri" panose="020F0502020204030204" pitchFamily="34" charset="0"/>
              <a:cs typeface="Calibri"/>
            </a:endParaRPr>
          </a:p>
        </p:txBody>
      </p:sp>
    </p:spTree>
    <p:extLst>
      <p:ext uri="{BB962C8B-B14F-4D97-AF65-F5344CB8AC3E}">
        <p14:creationId xmlns:p14="http://schemas.microsoft.com/office/powerpoint/2010/main" val="285273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defTabSz="874441" eaLnBrk="1" hangingPunct="1">
              <a:lnSpc>
                <a:spcPts val="2391"/>
              </a:lnSpc>
              <a:spcBef>
                <a:spcPts val="0"/>
              </a:spcBef>
              <a:spcAft>
                <a:spcPts val="0"/>
              </a:spcAft>
            </a:pPr>
            <a:r>
              <a:rPr lang="es-ES" sz="1200" kern="1200" dirty="0" smtClean="0">
                <a:solidFill>
                  <a:schemeClr val="tx1"/>
                </a:solidFill>
                <a:effectLst/>
                <a:latin typeface="+mn-lt"/>
                <a:ea typeface="ヒラギノ角ゴ Pro W3" charset="0"/>
                <a:cs typeface="ヒラギノ角ゴ Pro W3" charset="0"/>
              </a:rPr>
              <a:t>Después de muchos intentos de encontrar un tratamiento, la familia de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aterrizó en Barcelona. Los Leones estaban ansiosos por ayudar a la familia de cualquier manera posible. Les dieron la bienvenida y les ofrecieron apoyo emocional, tarjetas del metro para que pudieran moverse por la ciudad e incluso organizaron la fiesta del tercer cumpleaños de </a:t>
            </a:r>
            <a:r>
              <a:rPr lang="es-ES" sz="1200" kern="1200" dirty="0" err="1" smtClean="0">
                <a:solidFill>
                  <a:schemeClr val="tx1"/>
                </a:solidFill>
                <a:effectLst/>
                <a:latin typeface="+mn-lt"/>
                <a:ea typeface="ヒラギノ角ゴ Pro W3" charset="0"/>
                <a:cs typeface="ヒラギノ角ゴ Pro W3" charset="0"/>
              </a:rPr>
              <a:t>Jayden</a:t>
            </a:r>
            <a:r>
              <a:rPr lang="en-US" dirty="0" smtClean="0">
                <a:solidFill>
                  <a:srgbClr val="000000"/>
                </a:solidFill>
                <a:ea typeface="ヒラギノ角ゴ Pro W3"/>
                <a:cs typeface="Calibri"/>
              </a:rPr>
              <a:t>.</a:t>
            </a:r>
            <a:endParaRPr lang="en-US" dirty="0">
              <a:solidFill>
                <a:srgbClr val="000000"/>
              </a:solidFill>
              <a:cs typeface="Calibri"/>
            </a:endParaRPr>
          </a:p>
        </p:txBody>
      </p:sp>
    </p:spTree>
    <p:extLst>
      <p:ext uri="{BB962C8B-B14F-4D97-AF65-F5344CB8AC3E}">
        <p14:creationId xmlns:p14="http://schemas.microsoft.com/office/powerpoint/2010/main" val="25246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ヒラギノ角ゴ Pro W3" charset="0"/>
                <a:cs typeface="ヒラギノ角ゴ Pro W3" charset="0"/>
              </a:rPr>
              <a:t>Cada pilar del Equipo Global de Acción, liderato, aumento de socios y servicio, jugó un papel importante en conseguir el tratamiento que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necesitaba para salvar su vida.  </a:t>
            </a:r>
          </a:p>
          <a:p>
            <a:endParaRPr lang="en-US" sz="1200" kern="1200" dirty="0" smtClean="0">
              <a:solidFill>
                <a:schemeClr val="tx1"/>
              </a:solidFill>
              <a:effectLst/>
              <a:latin typeface="+mn-lt"/>
              <a:ea typeface="ヒラギノ角ゴ Pro W3" charset="0"/>
              <a:cs typeface="ヒラギノ角ゴ Pro W3" charset="0"/>
            </a:endParaRPr>
          </a:p>
          <a:p>
            <a:r>
              <a:rPr lang="es-ES" sz="1200" kern="1200" dirty="0" smtClean="0">
                <a:solidFill>
                  <a:schemeClr val="tx1"/>
                </a:solidFill>
                <a:effectLst/>
                <a:latin typeface="+mn-lt"/>
                <a:ea typeface="ヒラギノ角ゴ Pro W3" charset="0"/>
                <a:cs typeface="ヒラギノ角ゴ Pro W3" charset="0"/>
              </a:rPr>
              <a:t>Así es como el GAT unió el liderato, el servicio y el aumento de socios para ampliar su impacto</a:t>
            </a:r>
            <a:r>
              <a:rPr lang="en-US" dirty="0" smtClean="0">
                <a:latin typeface="Calibri"/>
                <a:ea typeface="Calibri" panose="020F0502020204030204" pitchFamily="34" charset="0"/>
                <a:cs typeface="Calibri"/>
              </a:rPr>
              <a:t>.</a:t>
            </a:r>
            <a:endParaRPr lang="en-US" i="0" dirty="0"/>
          </a:p>
        </p:txBody>
      </p:sp>
    </p:spTree>
    <p:extLst>
      <p:ext uri="{BB962C8B-B14F-4D97-AF65-F5344CB8AC3E}">
        <p14:creationId xmlns:p14="http://schemas.microsoft.com/office/powerpoint/2010/main" val="197973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r>
              <a:rPr lang="es-ES" sz="1200" kern="1200" dirty="0" smtClean="0">
                <a:solidFill>
                  <a:schemeClr val="tx1"/>
                </a:solidFill>
                <a:effectLst/>
                <a:latin typeface="+mn-lt"/>
                <a:ea typeface="ヒラギノ角ゴ Pro W3" charset="0"/>
                <a:cs typeface="ヒラギノ角ゴ Pro W3" charset="0"/>
              </a:rPr>
              <a:t>Nuestro equipo del GAT demostró un liderato excepcional en múltiples niveles. En Malasia, los líderes del GAT jugaron un papel muy importante al incluir a los Leones locales y activar a los Leones de todo el mundo para ayudar a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a:t>
            </a:r>
          </a:p>
          <a:p>
            <a:endParaRPr lang="en-US" sz="1200" kern="1200" dirty="0" smtClean="0">
              <a:solidFill>
                <a:schemeClr val="tx1"/>
              </a:solidFill>
              <a:effectLst/>
              <a:latin typeface="+mn-lt"/>
              <a:ea typeface="ヒラギノ角ゴ Pro W3" charset="0"/>
              <a:cs typeface="ヒラギノ角ゴ Pro W3" charset="0"/>
            </a:endParaRPr>
          </a:p>
          <a:p>
            <a:r>
              <a:rPr lang="es-ES" sz="1200" kern="1200" dirty="0" smtClean="0">
                <a:solidFill>
                  <a:schemeClr val="tx1"/>
                </a:solidFill>
                <a:effectLst/>
                <a:latin typeface="+mn-lt"/>
                <a:ea typeface="ヒラギノ角ゴ Pro W3" charset="0"/>
                <a:cs typeface="ヒラギノ角ゴ Pro W3" charset="0"/>
              </a:rPr>
              <a:t>Enviaron correos electrónicos a varios Leones de diferentes países y trabajaron con el personal del GAT para ayudar a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Se organizó una reunión en la Convención de Clubes de Leones en Las Vegas para que los líderes del GAT de Nueva York y Malasia se reunieran y planificaran el apoyo a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y su familia</a:t>
            </a:r>
            <a:r>
              <a:rPr lang="en-US" sz="1500" baseline="0" dirty="0" smtClean="0">
                <a:latin typeface="Arial"/>
                <a:ea typeface="ヒラギノ角ゴ Pro W3"/>
                <a:cs typeface="Arial"/>
              </a:rPr>
              <a:t>.</a:t>
            </a:r>
          </a:p>
        </p:txBody>
      </p:sp>
    </p:spTree>
    <p:extLst>
      <p:ext uri="{BB962C8B-B14F-4D97-AF65-F5344CB8AC3E}">
        <p14:creationId xmlns:p14="http://schemas.microsoft.com/office/powerpoint/2010/main" val="24455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ヒラギノ角ゴ Pro W3" charset="0"/>
                <a:cs typeface="ヒラギノ角ゴ Pro W3" charset="0"/>
              </a:rPr>
              <a:t>El servicio es la razón por la cual los Leones se hacen Leones. Con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se llevaron a cabo múltiples proyectos de servicio impactantes en varios países con un objetivo: Apoyar a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a:t>
            </a:r>
          </a:p>
          <a:p>
            <a:endParaRPr lang="en-US" sz="1200" kern="1200" dirty="0" smtClean="0">
              <a:solidFill>
                <a:schemeClr val="tx1"/>
              </a:solidFill>
              <a:effectLst/>
              <a:latin typeface="+mn-lt"/>
              <a:ea typeface="ヒラギノ角ゴ Pro W3" charset="0"/>
              <a:cs typeface="ヒラギノ角ゴ Pro W3" charset="0"/>
            </a:endParaRPr>
          </a:p>
          <a:p>
            <a:r>
              <a:rPr lang="es-ES" sz="1200" kern="1200" dirty="0" smtClean="0">
                <a:solidFill>
                  <a:schemeClr val="tx1"/>
                </a:solidFill>
                <a:effectLst/>
                <a:latin typeface="+mn-lt"/>
                <a:ea typeface="ヒラギノ角ゴ Pro W3" charset="0"/>
                <a:cs typeface="ヒラギノ角ゴ Pro W3" charset="0"/>
              </a:rPr>
              <a:t>El cáncer infantil es una de nuestras causas globales y clubes de todo el mundo se unieron para apoyar a </a:t>
            </a:r>
            <a:r>
              <a:rPr lang="es-ES" sz="1200" kern="1200" dirty="0" err="1" smtClean="0">
                <a:solidFill>
                  <a:schemeClr val="tx1"/>
                </a:solidFill>
                <a:effectLst/>
                <a:latin typeface="+mn-lt"/>
                <a:ea typeface="ヒラギノ角ゴ Pro W3" charset="0"/>
                <a:cs typeface="ヒラギノ角ゴ Pro W3" charset="0"/>
              </a:rPr>
              <a:t>Jayden</a:t>
            </a:r>
            <a:r>
              <a:rPr lang="es-ES" sz="1200" kern="1200" dirty="0" smtClean="0">
                <a:solidFill>
                  <a:schemeClr val="tx1"/>
                </a:solidFill>
                <a:effectLst/>
                <a:latin typeface="+mn-lt"/>
                <a:ea typeface="ヒラギノ角ゴ Pro W3" charset="0"/>
                <a:cs typeface="ヒラギノ角ゴ Pro W3" charset="0"/>
              </a:rPr>
              <a:t>. Esto demostró que uno no siempre tiene que estar en el país en el que se presta el servicio</a:t>
            </a:r>
            <a:r>
              <a:rPr lang="en-US" sz="1200" kern="1200" dirty="0" smtClean="0">
                <a:solidFill>
                  <a:schemeClr val="tx1"/>
                </a:solidFill>
                <a:effectLst/>
                <a:latin typeface="+mn-lt"/>
                <a:ea typeface="ヒラギノ角ゴ Pro W3" charset="0"/>
                <a:cs typeface="ヒラギノ角ゴ Pro W3" charset="0"/>
              </a:rPr>
              <a:t>. </a:t>
            </a:r>
            <a:endParaRPr lang="en-US" sz="1200" kern="1200" dirty="0">
              <a:solidFill>
                <a:schemeClr val="tx1"/>
              </a:solidFill>
              <a:effectLst/>
              <a:latin typeface="+mn-lt"/>
              <a:ea typeface="ヒラギノ角ゴ Pro W3" charset="0"/>
              <a:cs typeface="ヒラギノ角ゴ Pro W3" charset="0"/>
            </a:endParaRPr>
          </a:p>
          <a:p>
            <a:endParaRPr lang="en-US" dirty="0"/>
          </a:p>
        </p:txBody>
      </p:sp>
    </p:spTree>
    <p:extLst>
      <p:ext uri="{BB962C8B-B14F-4D97-AF65-F5344CB8AC3E}">
        <p14:creationId xmlns:p14="http://schemas.microsoft.com/office/powerpoint/2010/main" val="224944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ヒラギノ角ゴ Pro W3" charset="0"/>
                <a:cs typeface="ヒラギノ角ゴ Pro W3" charset="0"/>
              </a:rPr>
              <a:t>Los proyectos de servicio son los que impulsan a las personas a hacerse Leones y, lo que es más importante, a seguir siendo Leones. El GAT del club de Barcelona se aseguró de que los socios participaran en visitas al hospital, donaciones de pañales y otras formas de apoyo local. El asesor de afiliación del club se aseguró de que los socios participaran activamente en el proyecto, lo que tuvo como resultado la satisfacción de los socios</a:t>
            </a:r>
            <a:r>
              <a:rPr lang="en-US" dirty="0" smtClean="0">
                <a:ea typeface="ヒラギノ角ゴ Pro W3"/>
                <a:cs typeface="Calibri"/>
              </a:rPr>
              <a:t>.</a:t>
            </a:r>
            <a:r>
              <a:rPr lang="en-US" dirty="0">
                <a:ea typeface="ヒラギノ角ゴ Pro W3"/>
                <a:cs typeface="Calibri"/>
              </a:rPr>
              <a:t> </a:t>
            </a:r>
            <a:endParaRPr lang="en-US" dirty="0">
              <a:cs typeface="Calibri"/>
            </a:endParaRPr>
          </a:p>
        </p:txBody>
      </p:sp>
    </p:spTree>
    <p:extLst>
      <p:ext uri="{BB962C8B-B14F-4D97-AF65-F5344CB8AC3E}">
        <p14:creationId xmlns:p14="http://schemas.microsoft.com/office/powerpoint/2010/main" val="3473450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3919383" y="4343400"/>
            <a:ext cx="1305233"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161" y="1600200"/>
            <a:ext cx="1885677"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3429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9142142" cy="2057400"/>
          </a:xfrm>
          <a:prstGeom prst="rect">
            <a:avLst/>
          </a:prstGeom>
        </p:spPr>
      </p:pic>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9142143"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571500" y="3657600"/>
            <a:ext cx="8001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130140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4189206"/>
            <a:ext cx="4254707" cy="535194"/>
          </a:xfrm>
          <a:prstGeom prst="rect">
            <a:avLst/>
          </a:prstGeom>
        </p:spPr>
        <p:txBody>
          <a:bodyPr anchor="t"/>
          <a:lstStyle>
            <a:lvl1pPr marL="0" indent="0" algn="ctr">
              <a:buNone/>
              <a:defRPr sz="1800">
                <a:solidFill>
                  <a:schemeClr val="bg1"/>
                </a:solidFill>
              </a:defRPr>
            </a:lvl1pPr>
          </a:lstStyle>
          <a:p>
            <a:pPr lvl="0"/>
            <a:r>
              <a:rPr lang="en-US"/>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4000501" y="30480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
        <p:nvSpPr>
          <p:cNvPr id="7" name="Title 1"/>
          <p:cNvSpPr>
            <a:spLocks noGrp="1"/>
          </p:cNvSpPr>
          <p:nvPr>
            <p:ph type="title" hasCustomPrompt="1"/>
          </p:nvPr>
        </p:nvSpPr>
        <p:spPr>
          <a:xfrm>
            <a:off x="0" y="1362737"/>
            <a:ext cx="9131105"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860823" y="3763983"/>
            <a:ext cx="7384256"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5278" y="1242318"/>
            <a:ext cx="1313444"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1771650" y="3276600"/>
            <a:ext cx="5429250" cy="1752600"/>
          </a:xfrm>
          <a:prstGeom prst="rect">
            <a:avLst/>
          </a:prstGeom>
        </p:spPr>
        <p:txBody>
          <a:bodyPr anchor="ctr"/>
          <a:lstStyle>
            <a:lvl1pPr marL="0" indent="0" algn="ctr">
              <a:buNone/>
              <a:defRPr sz="1800">
                <a:solidFill>
                  <a:schemeClr val="bg1"/>
                </a:solidFill>
              </a:defRPr>
            </a:lvl1pPr>
          </a:lstStyle>
          <a:p>
            <a:r>
              <a:rPr lang="en-US" sz="1800">
                <a:solidFill>
                  <a:schemeClr val="bg1"/>
                </a:solidFill>
              </a:rPr>
              <a:t>Lorem ipsum dolor sit amet, illud </a:t>
            </a:r>
            <a:r>
              <a:rPr lang="en-US" sz="1800" err="1">
                <a:solidFill>
                  <a:schemeClr val="bg1"/>
                </a:solidFill>
              </a:rPr>
              <a:t>dolorem</a:t>
            </a:r>
            <a:r>
              <a:rPr lang="en-US" sz="1800">
                <a:solidFill>
                  <a:schemeClr val="bg1"/>
                </a:solidFill>
              </a:rPr>
              <a:t> </a:t>
            </a:r>
            <a:r>
              <a:rPr lang="en-US" sz="1800" err="1">
                <a:solidFill>
                  <a:schemeClr val="bg1"/>
                </a:solidFill>
              </a:rPr>
              <a:t>voluptaria</a:t>
            </a:r>
            <a:r>
              <a:rPr lang="en-US" sz="1800">
                <a:solidFill>
                  <a:schemeClr val="bg1"/>
                </a:solidFill>
              </a:rPr>
              <a:t> id vel. Duo no </a:t>
            </a:r>
            <a:r>
              <a:rPr lang="en-US" sz="1800" err="1">
                <a:solidFill>
                  <a:schemeClr val="bg1"/>
                </a:solidFill>
              </a:rPr>
              <a:t>prompta</a:t>
            </a:r>
            <a:r>
              <a:rPr lang="en-US" sz="1800">
                <a:solidFill>
                  <a:schemeClr val="bg1"/>
                </a:solidFill>
              </a:rPr>
              <a:t> </a:t>
            </a:r>
            <a:r>
              <a:rPr lang="en-US" sz="1800" err="1">
                <a:solidFill>
                  <a:schemeClr val="bg1"/>
                </a:solidFill>
              </a:rPr>
              <a:t>accusam</a:t>
            </a:r>
            <a:r>
              <a:rPr lang="en-US" sz="1800">
                <a:solidFill>
                  <a:schemeClr val="bg1"/>
                </a:solidFill>
              </a:rPr>
              <a:t>, </a:t>
            </a:r>
            <a:r>
              <a:rPr lang="en-US" sz="1800" err="1">
                <a:solidFill>
                  <a:schemeClr val="bg1"/>
                </a:solidFill>
              </a:rPr>
              <a:t>discere</a:t>
            </a:r>
            <a:r>
              <a:rPr lang="en-US" sz="1800">
                <a:solidFill>
                  <a:schemeClr val="bg1"/>
                </a:solidFill>
              </a:rPr>
              <a:t> minimum </a:t>
            </a:r>
            <a:r>
              <a:rPr lang="en-US" sz="1800" err="1">
                <a:solidFill>
                  <a:schemeClr val="bg1"/>
                </a:solidFill>
              </a:rPr>
              <a:t>corrumpit</a:t>
            </a:r>
            <a:r>
              <a:rPr lang="en-US" sz="1800">
                <a:solidFill>
                  <a:schemeClr val="bg1"/>
                </a:solidFill>
              </a:rPr>
              <a:t> </a:t>
            </a:r>
            <a:r>
              <a:rPr lang="en-US" sz="1800" err="1">
                <a:solidFill>
                  <a:schemeClr val="bg1"/>
                </a:solidFill>
              </a:rPr>
              <a:t>vel</a:t>
            </a:r>
            <a:r>
              <a:rPr lang="en-US" sz="180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171626" y="2847219"/>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6692219" y="4129884"/>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a:solidFill>
                  <a:schemeClr val="bg1"/>
                </a:solidFill>
              </a:defRPr>
            </a:lvl1pPr>
          </a:lstStyle>
          <a:p>
            <a:pPr lvl="0"/>
            <a:r>
              <a:rPr lang="en-US"/>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19123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243138" y="4361279"/>
            <a:ext cx="4657725"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263966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1414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2159288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890013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16147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29342299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594508" y="3883983"/>
            <a:ext cx="883752"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571500" y="3206479"/>
            <a:ext cx="4657222"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571500" y="4189206"/>
            <a:ext cx="577215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498731" y="-685800"/>
            <a:ext cx="11499981"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1"/>
            <a:ext cx="9144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2286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3210857"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457200" y="2743200"/>
            <a:ext cx="2457450" cy="1143000"/>
          </a:xfrm>
          <a:prstGeom prst="rect">
            <a:avLst/>
          </a:prstGeom>
        </p:spPr>
        <p:txBody>
          <a:bodyPr anchor="ctr"/>
          <a:lstStyle>
            <a:lvl1pPr marL="0" indent="0" algn="ctr">
              <a:buNone/>
              <a:defRPr sz="18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3486150" y="381000"/>
            <a:ext cx="542925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a:t>Lorem ipsum dolor sit amet, </a:t>
            </a:r>
            <a:r>
              <a:rPr lang="en-US" sz="1500" err="1"/>
              <a:t>consectetur</a:t>
            </a:r>
            <a:r>
              <a:rPr lang="en-US" sz="1500"/>
              <a:t> </a:t>
            </a:r>
            <a:r>
              <a:rPr lang="en-US" sz="1500" err="1"/>
              <a:t>adipiscing</a:t>
            </a:r>
            <a:r>
              <a:rPr lang="en-US" sz="1500"/>
              <a:t> </a:t>
            </a:r>
            <a:r>
              <a:rPr lang="en-US" sz="1500" err="1"/>
              <a:t>elit</a:t>
            </a:r>
            <a:r>
              <a:rPr lang="en-US" sz="1500"/>
              <a:t>, </a:t>
            </a:r>
            <a:r>
              <a:rPr lang="en-US" sz="1500" err="1"/>
              <a:t>sed</a:t>
            </a:r>
            <a:r>
              <a:rPr lang="en-US" sz="1500"/>
              <a:t>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a:t>
            </a:r>
            <a:r>
              <a:rPr lang="en-US" sz="1500" err="1"/>
              <a:t>labore</a:t>
            </a:r>
            <a:r>
              <a:rPr lang="en-US" sz="1500"/>
              <a:t> et </a:t>
            </a:r>
            <a:r>
              <a:rPr lang="en-US" sz="1500" err="1"/>
              <a:t>dolore</a:t>
            </a:r>
            <a:r>
              <a:rPr lang="en-US" sz="1500"/>
              <a:t> magna </a:t>
            </a:r>
            <a:r>
              <a:rPr lang="en-US" sz="1500" err="1"/>
              <a:t>aliqua</a:t>
            </a:r>
            <a:r>
              <a:rPr lang="en-US" sz="1500"/>
              <a:t>. Semper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cursus. </a:t>
            </a:r>
            <a:r>
              <a:rPr lang="en-US" sz="1500" err="1"/>
              <a:t>Scelerisque</a:t>
            </a:r>
            <a:r>
              <a:rPr lang="en-US" sz="1500"/>
              <a:t> </a:t>
            </a:r>
            <a:r>
              <a:rPr lang="en-US" sz="1500" err="1"/>
              <a:t>mauris</a:t>
            </a:r>
            <a:r>
              <a:rPr lang="en-US" sz="1500"/>
              <a:t> </a:t>
            </a:r>
            <a:r>
              <a:rPr lang="en-US" sz="1500" err="1"/>
              <a:t>pellentesque</a:t>
            </a:r>
            <a:r>
              <a:rPr lang="en-US" sz="1500"/>
              <a:t> </a:t>
            </a:r>
            <a:r>
              <a:rPr lang="en-US" sz="1500" err="1"/>
              <a:t>pulvinar</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a:t>
            </a:r>
          </a:p>
          <a:p>
            <a:endParaRPr lang="en-US" sz="1500"/>
          </a:p>
          <a:p>
            <a:r>
              <a:rPr lang="en-US" sz="1500" err="1"/>
              <a:t>Consectetur</a:t>
            </a:r>
            <a:r>
              <a:rPr lang="en-US" sz="1500"/>
              <a:t> </a:t>
            </a:r>
            <a:r>
              <a:rPr lang="en-US" sz="1500" err="1"/>
              <a:t>adipiscing</a:t>
            </a:r>
            <a:r>
              <a:rPr lang="en-US" sz="1500"/>
              <a:t> </a:t>
            </a:r>
            <a:r>
              <a:rPr lang="en-US" sz="1500" err="1"/>
              <a:t>elit</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et </a:t>
            </a:r>
            <a:r>
              <a:rPr lang="en-US" sz="1500" err="1"/>
              <a:t>netus</a:t>
            </a:r>
            <a:r>
              <a:rPr lang="en-US" sz="1500"/>
              <a:t>. </a:t>
            </a:r>
            <a:r>
              <a:rPr lang="en-US" sz="1500" err="1"/>
              <a:t>Curabitur</a:t>
            </a:r>
            <a:r>
              <a:rPr lang="en-US" sz="1500"/>
              <a:t> vitae </a:t>
            </a:r>
            <a:r>
              <a:rPr lang="en-US" sz="1500" err="1"/>
              <a:t>nunc</a:t>
            </a:r>
            <a:r>
              <a:rPr lang="en-US" sz="1500"/>
              <a:t> </a:t>
            </a:r>
            <a:r>
              <a:rPr lang="en-US" sz="1500" err="1"/>
              <a:t>sed</a:t>
            </a:r>
            <a:r>
              <a:rPr lang="en-US" sz="1500"/>
              <a:t> </a:t>
            </a:r>
            <a:r>
              <a:rPr lang="en-US" sz="1500" err="1"/>
              <a:t>velit</a:t>
            </a:r>
            <a:r>
              <a:rPr lang="en-US" sz="1500"/>
              <a:t> </a:t>
            </a:r>
            <a:r>
              <a:rPr lang="en-US" sz="1500" err="1"/>
              <a:t>dignissim</a:t>
            </a:r>
            <a:r>
              <a:rPr lang="en-US" sz="1500"/>
              <a:t> </a:t>
            </a:r>
            <a:r>
              <a:rPr lang="en-US" sz="1500" err="1"/>
              <a:t>sodales</a:t>
            </a:r>
            <a:r>
              <a:rPr lang="en-US" sz="1500"/>
              <a:t>. </a:t>
            </a:r>
            <a:r>
              <a:rPr lang="en-US" sz="1500" err="1"/>
              <a:t>Consequat</a:t>
            </a:r>
            <a:r>
              <a:rPr lang="en-US" sz="1500"/>
              <a:t> ac </a:t>
            </a:r>
            <a:r>
              <a:rPr lang="en-US" sz="1500" err="1"/>
              <a:t>felis</a:t>
            </a:r>
            <a:r>
              <a:rPr lang="en-US" sz="1500"/>
              <a:t> </a:t>
            </a:r>
            <a:r>
              <a:rPr lang="en-US" sz="1500" err="1"/>
              <a:t>donec</a:t>
            </a:r>
            <a:r>
              <a:rPr lang="en-US" sz="1500"/>
              <a:t> et </a:t>
            </a:r>
            <a:r>
              <a:rPr lang="en-US" sz="1500" err="1"/>
              <a:t>odio</a:t>
            </a:r>
            <a:r>
              <a:rPr lang="en-US" sz="1500"/>
              <a:t> </a:t>
            </a:r>
            <a:r>
              <a:rPr lang="en-US" sz="1500" err="1"/>
              <a:t>pellentesque</a:t>
            </a:r>
            <a:r>
              <a:rPr lang="en-US" sz="1500"/>
              <a:t>. At </a:t>
            </a:r>
            <a:r>
              <a:rPr lang="en-US" sz="1500" err="1"/>
              <a:t>lectus</a:t>
            </a:r>
            <a:r>
              <a:rPr lang="en-US" sz="1500"/>
              <a:t> </a:t>
            </a:r>
            <a:r>
              <a:rPr lang="en-US" sz="1500" err="1"/>
              <a:t>urna</a:t>
            </a:r>
            <a:r>
              <a:rPr lang="en-US" sz="1500"/>
              <a:t> </a:t>
            </a:r>
            <a:r>
              <a:rPr lang="en-US" sz="1500" err="1"/>
              <a:t>duis</a:t>
            </a:r>
            <a:r>
              <a:rPr lang="en-US" sz="1500"/>
              <a:t> convallis. </a:t>
            </a:r>
            <a:r>
              <a:rPr lang="en-US" sz="1500" err="1"/>
              <a:t>Commodo</a:t>
            </a:r>
            <a:r>
              <a:rPr lang="en-US" sz="1500"/>
              <a:t> </a:t>
            </a:r>
            <a:r>
              <a:rPr lang="en-US" sz="1500" err="1"/>
              <a:t>nulla</a:t>
            </a:r>
            <a:r>
              <a:rPr lang="en-US" sz="1500"/>
              <a:t> </a:t>
            </a:r>
            <a:r>
              <a:rPr lang="en-US" sz="1500" err="1"/>
              <a:t>facilisi</a:t>
            </a:r>
            <a:r>
              <a:rPr lang="en-US" sz="1500"/>
              <a:t> </a:t>
            </a:r>
            <a:r>
              <a:rPr lang="en-US" sz="1500" err="1"/>
              <a:t>nullam</a:t>
            </a:r>
            <a:r>
              <a:rPr lang="en-US" sz="1500"/>
              <a:t> </a:t>
            </a:r>
            <a:r>
              <a:rPr lang="en-US" sz="1500" err="1"/>
              <a:t>vehicula</a:t>
            </a:r>
            <a:r>
              <a:rPr lang="en-US" sz="1500"/>
              <a:t> ipsum. Nunc </a:t>
            </a:r>
            <a:r>
              <a:rPr lang="en-US" sz="1500" err="1"/>
              <a:t>lobortis</a:t>
            </a:r>
            <a:r>
              <a:rPr lang="en-US" sz="1500"/>
              <a:t> </a:t>
            </a:r>
            <a:r>
              <a:rPr lang="en-US" sz="1500" err="1"/>
              <a:t>mattis</a:t>
            </a:r>
            <a:r>
              <a:rPr lang="en-US" sz="1500"/>
              <a:t> </a:t>
            </a:r>
            <a:r>
              <a:rPr lang="en-US" sz="1500" err="1"/>
              <a:t>aliquam</a:t>
            </a:r>
            <a:r>
              <a:rPr lang="en-US" sz="1500"/>
              <a:t> </a:t>
            </a:r>
            <a:r>
              <a:rPr lang="en-US" sz="1500" err="1"/>
              <a:t>faucibus</a:t>
            </a:r>
            <a:r>
              <a:rPr lang="en-US" sz="1500"/>
              <a:t> </a:t>
            </a:r>
            <a:r>
              <a:rPr lang="en-US" sz="1500" err="1"/>
              <a:t>purus</a:t>
            </a:r>
            <a:r>
              <a:rPr lang="en-US" sz="1500"/>
              <a:t> in </a:t>
            </a:r>
            <a:r>
              <a:rPr lang="en-US" sz="1500" err="1"/>
              <a:t>massa</a:t>
            </a:r>
            <a:r>
              <a:rPr lang="en-US" sz="1500"/>
              <a:t>. </a:t>
            </a:r>
          </a:p>
          <a:p>
            <a:endParaRPr lang="en-US" sz="1500"/>
          </a:p>
          <a:p>
            <a:r>
              <a:rPr lang="en-US" sz="1500"/>
              <a:t>Nunc </a:t>
            </a:r>
            <a:r>
              <a:rPr lang="en-US" sz="1500" err="1"/>
              <a:t>faucibus</a:t>
            </a:r>
            <a:r>
              <a:rPr lang="en-US" sz="1500"/>
              <a:t> a </a:t>
            </a:r>
            <a:r>
              <a:rPr lang="en-US" sz="1500" err="1"/>
              <a:t>pellentesque</a:t>
            </a:r>
            <a:r>
              <a:rPr lang="en-US" sz="1500"/>
              <a:t> sit amet </a:t>
            </a:r>
            <a:r>
              <a:rPr lang="en-US" sz="1500" err="1"/>
              <a:t>porttitor</a:t>
            </a:r>
            <a:r>
              <a:rPr lang="en-US" sz="1500"/>
              <a:t> </a:t>
            </a:r>
            <a:r>
              <a:rPr lang="en-US" sz="1500" err="1"/>
              <a:t>eget</a:t>
            </a:r>
            <a:r>
              <a:rPr lang="en-US" sz="1500"/>
              <a:t> dolor </a:t>
            </a:r>
            <a:r>
              <a:rPr lang="en-US" sz="1500" err="1"/>
              <a:t>morbi</a:t>
            </a:r>
            <a:r>
              <a:rPr lang="en-US" sz="1500"/>
              <a:t>.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a:t>
            </a:r>
            <a:r>
              <a:rPr lang="en-US" sz="1500" err="1"/>
              <a:t>Malesuada</a:t>
            </a:r>
            <a:r>
              <a:rPr lang="en-US" sz="1500"/>
              <a:t> fames ac </a:t>
            </a:r>
            <a:r>
              <a:rPr lang="en-US" sz="1500" err="1"/>
              <a:t>turpis</a:t>
            </a:r>
            <a:r>
              <a:rPr lang="en-US" sz="1500"/>
              <a:t> </a:t>
            </a:r>
            <a:r>
              <a:rPr lang="en-US" sz="1500" err="1"/>
              <a:t>egestas</a:t>
            </a:r>
            <a:r>
              <a:rPr lang="en-US" sz="1500"/>
              <a:t> integer </a:t>
            </a:r>
            <a:r>
              <a:rPr lang="en-US" sz="1500" err="1"/>
              <a:t>eget</a:t>
            </a:r>
            <a:r>
              <a:rPr lang="en-US" sz="1500"/>
              <a:t> </a:t>
            </a:r>
            <a:r>
              <a:rPr lang="en-US" sz="1500" err="1"/>
              <a:t>aliquet</a:t>
            </a:r>
            <a:r>
              <a:rPr lang="en-US" sz="1500"/>
              <a:t> </a:t>
            </a:r>
            <a:r>
              <a:rPr lang="en-US" sz="1500" err="1"/>
              <a:t>nibh</a:t>
            </a:r>
            <a:r>
              <a:rPr lang="en-US" sz="1500"/>
              <a:t>. </a:t>
            </a:r>
            <a:r>
              <a:rPr lang="en-US" sz="1500" err="1"/>
              <a:t>Viverra</a:t>
            </a:r>
            <a:r>
              <a:rPr lang="en-US" sz="1500"/>
              <a:t> </a:t>
            </a:r>
            <a:r>
              <a:rPr lang="en-US" sz="1500" err="1"/>
              <a:t>adipiscing</a:t>
            </a:r>
            <a:r>
              <a:rPr lang="en-US" sz="1500"/>
              <a:t> at in </a:t>
            </a:r>
            <a:r>
              <a:rPr lang="en-US" sz="1500" err="1"/>
              <a:t>tellus</a:t>
            </a:r>
            <a:r>
              <a:rPr lang="en-US" sz="1500"/>
              <a:t> integer. Quam </a:t>
            </a:r>
            <a:r>
              <a:rPr lang="en-US" sz="1500" err="1"/>
              <a:t>nulla</a:t>
            </a:r>
            <a:r>
              <a:rPr lang="en-US" sz="1500"/>
              <a:t> </a:t>
            </a:r>
            <a:r>
              <a:rPr lang="en-US" sz="1500" err="1"/>
              <a:t>porttitor</a:t>
            </a:r>
            <a:r>
              <a:rPr lang="en-US" sz="1500"/>
              <a:t> </a:t>
            </a:r>
            <a:r>
              <a:rPr lang="en-US" sz="1500" err="1"/>
              <a:t>massa</a:t>
            </a:r>
            <a:r>
              <a:rPr lang="en-US" sz="1500"/>
              <a:t> id </a:t>
            </a:r>
            <a:r>
              <a:rPr lang="en-US" sz="1500" err="1"/>
              <a:t>neque</a:t>
            </a:r>
            <a:r>
              <a:rPr lang="en-US" sz="1500"/>
              <a:t>. Pretium </a:t>
            </a:r>
            <a:r>
              <a:rPr lang="en-US" sz="1500" err="1"/>
              <a:t>aenean</a:t>
            </a:r>
            <a:r>
              <a:rPr lang="en-US" sz="1500"/>
              <a:t> pharetra magna ac </a:t>
            </a:r>
            <a:r>
              <a:rPr lang="en-US" sz="1500" err="1"/>
              <a:t>placerat</a:t>
            </a:r>
            <a:r>
              <a:rPr lang="en-US" sz="1500"/>
              <a:t> </a:t>
            </a:r>
            <a:r>
              <a:rPr lang="en-US" sz="1500" err="1"/>
              <a:t>vestibulum</a:t>
            </a:r>
            <a:r>
              <a:rPr lang="en-US" sz="1500"/>
              <a:t> </a:t>
            </a:r>
            <a:r>
              <a:rPr lang="en-US" sz="1500" err="1"/>
              <a:t>lectus</a:t>
            </a:r>
            <a:r>
              <a:rPr lang="en-US" sz="1500"/>
              <a:t> </a:t>
            </a:r>
            <a:r>
              <a:rPr lang="en-US" sz="1500" err="1"/>
              <a:t>mauris</a:t>
            </a:r>
            <a:r>
              <a:rPr lang="en-US" sz="150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5372100" y="0"/>
            <a:ext cx="5460566"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628650" y="1219200"/>
            <a:ext cx="37719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5541946"/>
            <a:ext cx="723699"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628650" y="1535008"/>
            <a:ext cx="4457700" cy="1143000"/>
          </a:xfrm>
          <a:prstGeom prst="rect">
            <a:avLst/>
          </a:prstGeom>
        </p:spPr>
        <p:txBody>
          <a:bodyPr/>
          <a:lstStyle>
            <a:lvl1pPr marL="0" indent="0">
              <a:buNone/>
              <a:defRPr/>
            </a:lvl1pPr>
          </a:lstStyle>
          <a:p>
            <a:r>
              <a:rPr lang="pl-PL" sz="1800" b="1" err="1">
                <a:solidFill>
                  <a:srgbClr val="0A5496"/>
                </a:solidFill>
                <a:ea typeface="Arial Hebrew Scholar" charset="-79"/>
                <a:cs typeface="Arial" panose="020B0604020202020204" pitchFamily="34" charset="0"/>
              </a:rPr>
              <a:t>Date</a:t>
            </a:r>
            <a:endParaRPr lang="pl-PL" sz="1800" b="1">
              <a:solidFill>
                <a:srgbClr val="0A5496"/>
              </a:solidFill>
              <a:ea typeface="Arial Hebrew Scholar" charset="-79"/>
              <a:cs typeface="Arial" panose="020B0604020202020204" pitchFamily="34" charset="0"/>
            </a:endParaRPr>
          </a:p>
          <a:p>
            <a:r>
              <a:rPr lang="pl-PL" sz="1350">
                <a:solidFill>
                  <a:srgbClr val="0A5496"/>
                </a:solidFill>
                <a:ea typeface="Arial Hebrew Scholar" charset="-79"/>
                <a:cs typeface="Arial" panose="020B0604020202020204" pitchFamily="34" charset="0"/>
              </a:rPr>
              <a:t>00:00-00:00 </a:t>
            </a:r>
          </a:p>
          <a:p>
            <a:r>
              <a:rPr lang="pl-PL" sz="1350" err="1">
                <a:solidFill>
                  <a:srgbClr val="0A5496"/>
                </a:solidFill>
                <a:ea typeface="Arial Hebrew Scholar" charset="-79"/>
                <a:cs typeface="Arial" panose="020B0604020202020204" pitchFamily="34" charset="0"/>
              </a:rPr>
              <a:t>Location</a:t>
            </a:r>
            <a:endParaRPr lang="en-US" sz="135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628650" y="3124200"/>
            <a:ext cx="657225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deserunt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mollit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anim</a:t>
            </a:r>
            <a:r>
              <a:rPr lang="en-US" sz="1800" kern="0">
                <a:solidFill>
                  <a:schemeClr val="accent6">
                    <a:lumMod val="50000"/>
                    <a:lumOff val="50000"/>
                  </a:schemeClr>
                </a:solidFill>
                <a:latin typeface="Arial" charset="0"/>
                <a:ea typeface="Arial" charset="0"/>
                <a:cs typeface="Arial" charset="0"/>
              </a:rPr>
              <a:t> 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deserunt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mollit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anim</a:t>
            </a:r>
            <a:r>
              <a:rPr lang="en-US" sz="1800" b="1" kern="0">
                <a:solidFill>
                  <a:srgbClr val="0A5496"/>
                </a:solidFill>
                <a:latin typeface="Arial" charset="0"/>
                <a:ea typeface="Arial" charset="0"/>
                <a:cs typeface="Arial" charset="0"/>
              </a:rPr>
              <a:t> </a:t>
            </a:r>
            <a:r>
              <a:rPr lang="en-US" sz="1800" kern="0">
                <a:solidFill>
                  <a:schemeClr val="accent6">
                    <a:lumMod val="50000"/>
                    <a:lumOff val="50000"/>
                  </a:schemeClr>
                </a:solidFill>
                <a:latin typeface="Arial" charset="0"/>
                <a:ea typeface="Arial" charset="0"/>
                <a:cs typeface="Arial" charset="0"/>
              </a:rPr>
              <a:t>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a:t>
            </a:r>
            <a:endParaRPr lang="en-US" sz="165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257176" y="1924363"/>
            <a:ext cx="2628900" cy="4708981"/>
          </a:xfrm>
          <a:prstGeom prst="rect">
            <a:avLst/>
          </a:prstGeom>
          <a:noFill/>
        </p:spPr>
        <p:txBody>
          <a:bodyPr wrap="square" rtlCol="0" anchor="b">
            <a:spAutoFit/>
          </a:bodyPr>
          <a:lstStyle/>
          <a:p>
            <a:r>
              <a:rPr lang="en-US" sz="3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3028950" y="1828800"/>
            <a:ext cx="588645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deserunt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mollit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anim</a:t>
            </a:r>
            <a:r>
              <a:rPr lang="en-US" sz="1500" b="1" kern="0">
                <a:solidFill>
                  <a:srgbClr val="0A5496"/>
                </a:solidFill>
                <a:latin typeface="Arial" charset="0"/>
                <a:ea typeface="Arial" charset="0"/>
                <a:cs typeface="Arial" charset="0"/>
              </a:rPr>
              <a:t> </a:t>
            </a:r>
            <a:r>
              <a:rPr lang="en-US" sz="1500" kern="0">
                <a:solidFill>
                  <a:schemeClr val="accent6">
                    <a:lumMod val="50000"/>
                    <a:lumOff val="50000"/>
                  </a:schemeClr>
                </a:solidFill>
                <a:latin typeface="Arial" charset="0"/>
                <a:ea typeface="Arial" charset="0"/>
                <a:cs typeface="Arial" charset="0"/>
              </a:rPr>
              <a:t>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b="1" kern="0" err="1">
                <a:solidFill>
                  <a:srgbClr val="0A5496"/>
                </a:solidFill>
                <a:latin typeface="Arial" charset="0"/>
                <a:ea typeface="Arial" charset="0"/>
                <a:cs typeface="Arial" charset="0"/>
              </a:rPr>
              <a:t>est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a:t>
            </a:r>
            <a:r>
              <a:rPr lang="en-US" sz="1500" b="1" kern="0">
                <a:solidFill>
                  <a:srgbClr val="0A5496"/>
                </a:solidFill>
                <a:latin typeface="Arial" charset="0"/>
                <a:ea typeface="Arial" charset="0"/>
                <a:cs typeface="Arial" charset="0"/>
              </a:rPr>
              <a:t>non </a:t>
            </a:r>
            <a:r>
              <a:rPr lang="en-US" sz="1500" b="1" kern="0" err="1">
                <a:solidFill>
                  <a:srgbClr val="0A5496"/>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6572250" y="3064705"/>
            <a:ext cx="1799171"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a:buFont typeface="Helvetica" pitchFamily="84" charset="0"/>
              <a:buNone/>
            </a:pPr>
            <a:endParaRPr lang="en-US" sz="225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028700" y="3587437"/>
            <a:ext cx="462915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6900862" y="4343400"/>
            <a:ext cx="1214438"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7281267" y="3168337"/>
            <a:ext cx="453628"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201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rgbClr val="00338D"/>
                </a:solidFill>
              </a:rPr>
              <a:pPr algn="r">
                <a:spcBef>
                  <a:spcPct val="50000"/>
                </a:spcBef>
                <a:defRPr/>
              </a:pPr>
              <a:t>‹#›</a:t>
            </a:fld>
            <a:endParaRPr lang="en-US" sz="75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01050" y="6420037"/>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2" r:id="rId7"/>
    <p:sldLayoutId id="2147483883" r:id="rId8"/>
    <p:sldLayoutId id="2147483884" r:id="rId9"/>
    <p:sldLayoutId id="2147483885" r:id="rId10"/>
    <p:sldLayoutId id="2147483886" r:id="rId11"/>
    <p:sldLayoutId id="2147483887" r:id="rId1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68" userDrawn="1">
          <p15:clr>
            <a:srgbClr val="F26B43"/>
          </p15:clr>
        </p15:guide>
        <p15:guide id="3"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7.tmp"/></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tmp"/></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832EE-D021-C240-9ADB-6C435EFE2FAE}"/>
              </a:ext>
            </a:extLst>
          </p:cNvPr>
          <p:cNvSpPr>
            <a:spLocks noGrp="1"/>
          </p:cNvSpPr>
          <p:nvPr>
            <p:ph type="body" sz="quarter" idx="12"/>
          </p:nvPr>
        </p:nvSpPr>
        <p:spPr>
          <a:xfrm>
            <a:off x="571498" y="3943350"/>
            <a:ext cx="8001000" cy="348176"/>
          </a:xfrm>
        </p:spPr>
        <p:txBody>
          <a:bodyPr/>
          <a:lstStyle/>
          <a:p>
            <a:pPr>
              <a:lnSpc>
                <a:spcPts val="2250"/>
              </a:lnSpc>
            </a:pPr>
            <a:r>
              <a:rPr lang="es-ES">
                <a:solidFill>
                  <a:schemeClr val="bg1"/>
                </a:solidFill>
              </a:rPr>
              <a:t>El Equipo Global de Acción </a:t>
            </a:r>
          </a:p>
          <a:p>
            <a:pPr>
              <a:lnSpc>
                <a:spcPts val="2250"/>
              </a:lnSpc>
            </a:pPr>
            <a:r>
              <a:rPr lang="es-ES">
                <a:solidFill>
                  <a:schemeClr val="bg1"/>
                </a:solidFill>
              </a:rPr>
              <a:t>Acción = Impacto</a:t>
            </a:r>
          </a:p>
        </p:txBody>
      </p:sp>
      <p:pic>
        <p:nvPicPr>
          <p:cNvPr id="7" name="Picture 6">
            <a:extLst>
              <a:ext uri="{FF2B5EF4-FFF2-40B4-BE49-F238E27FC236}">
                <a16:creationId xmlns:a16="http://schemas.microsoft.com/office/drawing/2014/main" id="{45B8E031-7C3A-9A47-8B1C-1D07E7FD28F5}"/>
              </a:ext>
            </a:extLst>
          </p:cNvPr>
          <p:cNvPicPr>
            <a:picLocks noChangeAspect="1"/>
          </p:cNvPicPr>
          <p:nvPr/>
        </p:nvPicPr>
        <p:blipFill>
          <a:blip r:embed="rId3"/>
          <a:stretch>
            <a:fillRect/>
          </a:stretch>
        </p:blipFill>
        <p:spPr>
          <a:xfrm>
            <a:off x="3657600" y="1419294"/>
            <a:ext cx="1874669" cy="1898102"/>
          </a:xfrm>
          <a:prstGeom prst="rect">
            <a:avLst/>
          </a:prstGeom>
        </p:spPr>
      </p:pic>
      <p:sp>
        <p:nvSpPr>
          <p:cNvPr id="5" name="Gold Bar">
            <a:extLst>
              <a:ext uri="{FF2B5EF4-FFF2-40B4-BE49-F238E27FC236}">
                <a16:creationId xmlns:a16="http://schemas.microsoft.com/office/drawing/2014/main" id="{0664EB80-1399-6944-AB22-92D08CE050B2}"/>
              </a:ext>
            </a:extLst>
          </p:cNvPr>
          <p:cNvSpPr/>
          <p:nvPr/>
        </p:nvSpPr>
        <p:spPr>
          <a:xfrm>
            <a:off x="4130122" y="3543300"/>
            <a:ext cx="883752"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Tree>
    <p:extLst>
      <p:ext uri="{BB962C8B-B14F-4D97-AF65-F5344CB8AC3E}">
        <p14:creationId xmlns:p14="http://schemas.microsoft.com/office/powerpoint/2010/main" val="3143880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spect="1" noEditPoints="1"/>
          </p:cNvSpPr>
          <p:nvPr/>
        </p:nvSpPr>
        <p:spPr bwMode="auto">
          <a:xfrm>
            <a:off x="228600" y="1009650"/>
            <a:ext cx="8891341" cy="546735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50000"/>
            </a:schemeClr>
          </a:solidFill>
          <a:ln>
            <a:noFill/>
          </a:ln>
          <a:extLst>
            <a:ext uri="{91240B29-F687-4f45-9708-019B960494DF}">
              <a14:hiddenLine xmlns:lc="http://schemas.openxmlformats.org/drawingml/2006/lockedCanvas"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4" name="Straight Connector 3"/>
          <p:cNvCxnSpPr/>
          <p:nvPr/>
        </p:nvCxnSpPr>
        <p:spPr bwMode="auto">
          <a:xfrm flipH="1" flipV="1">
            <a:off x="2271249" y="3505200"/>
            <a:ext cx="5110164" cy="1301372"/>
          </a:xfrm>
          <a:prstGeom prst="line">
            <a:avLst/>
          </a:prstGeom>
          <a:ln w="254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Connector 5"/>
          <p:cNvCxnSpPr>
            <a:stCxn id="17" idx="7"/>
            <a:endCxn id="21" idx="7"/>
          </p:cNvCxnSpPr>
          <p:nvPr/>
        </p:nvCxnSpPr>
        <p:spPr bwMode="auto">
          <a:xfrm flipH="1" flipV="1">
            <a:off x="7259051" y="4553367"/>
            <a:ext cx="54492" cy="206992"/>
          </a:xfrm>
          <a:prstGeom prst="line">
            <a:avLst/>
          </a:prstGeom>
          <a:solidFill>
            <a:srgbClr val="FFFFFF"/>
          </a:solidFill>
          <a:ln w="25400" cap="flat" cmpd="sng" algn="ctr">
            <a:solidFill>
              <a:srgbClr val="000000"/>
            </a:solidFill>
            <a:prstDash val="dash"/>
            <a:round/>
            <a:headEnd type="none" w="med" len="med"/>
            <a:tailEnd type="none" w="med" len="med"/>
          </a:ln>
          <a:effectLst/>
        </p:spPr>
      </p:cxnSp>
      <p:cxnSp>
        <p:nvCxnSpPr>
          <p:cNvPr id="11" name="Straight Connector 10"/>
          <p:cNvCxnSpPr>
            <a:stCxn id="20" idx="7"/>
          </p:cNvCxnSpPr>
          <p:nvPr/>
        </p:nvCxnSpPr>
        <p:spPr bwMode="auto">
          <a:xfrm>
            <a:off x="4389691" y="3359063"/>
            <a:ext cx="2991722" cy="1447508"/>
          </a:xfrm>
          <a:prstGeom prst="line">
            <a:avLst/>
          </a:prstGeom>
          <a:solidFill>
            <a:srgbClr val="FFFFFF"/>
          </a:solidFill>
          <a:ln w="25400" cap="flat" cmpd="sng" algn="ctr">
            <a:solidFill>
              <a:srgbClr val="000000"/>
            </a:solidFill>
            <a:prstDash val="dash"/>
            <a:round/>
            <a:headEnd type="none" w="med" len="med"/>
            <a:tailEnd type="none" w="med" len="med"/>
          </a:ln>
          <a:effectLst/>
        </p:spPr>
      </p:cxnSp>
      <p:sp>
        <p:nvSpPr>
          <p:cNvPr id="17" name="Teardrop 16"/>
          <p:cNvSpPr>
            <a:spLocks noChangeAspect="1"/>
          </p:cNvSpPr>
          <p:nvPr/>
        </p:nvSpPr>
        <p:spPr bwMode="auto">
          <a:xfrm rot="16615351">
            <a:off x="7047227" y="4996297"/>
            <a:ext cx="1882918" cy="1588811"/>
          </a:xfrm>
          <a:prstGeom prst="teardrop">
            <a:avLst/>
          </a:prstGeom>
          <a:blipFill dpi="0" rotWithShape="0">
            <a:blip r:embed="rId3">
              <a:extLst>
                <a:ext uri="{28A0092B-C50C-407E-A947-70E740481C1C}">
                  <a14:useLocalDpi xmlns:a14="http://schemas.microsoft.com/office/drawing/2010/main" val="0"/>
                </a:ext>
              </a:extLst>
            </a:blip>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8" name="Text Placeholder 3">
            <a:extLst>
              <a:ext uri="{FF2B5EF4-FFF2-40B4-BE49-F238E27FC236}">
                <a16:creationId xmlns:a16="http://schemas.microsoft.com/office/drawing/2014/main" id="{7173A547-E579-4E40-8999-19777A838685}"/>
              </a:ext>
            </a:extLst>
          </p:cNvPr>
          <p:cNvSpPr txBox="1">
            <a:spLocks/>
          </p:cNvSpPr>
          <p:nvPr/>
        </p:nvSpPr>
        <p:spPr>
          <a:xfrm>
            <a:off x="2474137" y="22196"/>
            <a:ext cx="4907276"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s-ES" sz="2400" dirty="0">
                <a:solidFill>
                  <a:srgbClr val="0A5496"/>
                </a:solidFill>
              </a:rPr>
              <a:t>Participación en todo el mundo</a:t>
            </a:r>
          </a:p>
        </p:txBody>
      </p:sp>
      <p:sp>
        <p:nvSpPr>
          <p:cNvPr id="9" name="Rectangle 8">
            <a:extLst>
              <a:ext uri="{FF2B5EF4-FFF2-40B4-BE49-F238E27FC236}">
                <a16:creationId xmlns:a16="http://schemas.microsoft.com/office/drawing/2014/main" id="{FE374FDD-BD94-5648-9875-870F206CDB0C}"/>
              </a:ext>
            </a:extLst>
          </p:cNvPr>
          <p:cNvSpPr/>
          <p:nvPr/>
        </p:nvSpPr>
        <p:spPr>
          <a:xfrm>
            <a:off x="3779120" y="69644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9" name="Teardrop 18"/>
          <p:cNvSpPr/>
          <p:nvPr/>
        </p:nvSpPr>
        <p:spPr bwMode="auto">
          <a:xfrm>
            <a:off x="192058" y="3505200"/>
            <a:ext cx="2079191" cy="1989461"/>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0" name="Teardrop 19"/>
          <p:cNvSpPr/>
          <p:nvPr/>
        </p:nvSpPr>
        <p:spPr bwMode="auto">
          <a:xfrm rot="8932117">
            <a:off x="3742586" y="1036023"/>
            <a:ext cx="1904368" cy="1972817"/>
          </a:xfrm>
          <a:prstGeom prst="teardrop">
            <a:avLst/>
          </a:prstGeom>
          <a:blipFill dpi="0" rotWithShape="0">
            <a:blip r:embed="rId5"/>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1" name="Teardrop 20"/>
          <p:cNvSpPr/>
          <p:nvPr/>
        </p:nvSpPr>
        <p:spPr bwMode="auto">
          <a:xfrm rot="6493822">
            <a:off x="5761048" y="2482802"/>
            <a:ext cx="1914774" cy="1769041"/>
          </a:xfrm>
          <a:prstGeom prst="teardrop">
            <a:avLst/>
          </a:prstGeom>
          <a:blipFill dpi="0" rotWithShape="0">
            <a:blip r:embed="rId6"/>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162496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onlogo_white.eps">
            <a:extLst>
              <a:ext uri="{FF2B5EF4-FFF2-40B4-BE49-F238E27FC236}">
                <a16:creationId xmlns:a16="http://schemas.microsoft.com/office/drawing/2014/main" id="{E46618C5-2152-7C46-9740-9480EC9E8943}"/>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583955" y="3278055"/>
            <a:ext cx="3826569" cy="1887049"/>
          </a:xfrm>
        </p:spPr>
        <p:txBody>
          <a:bodyPr/>
          <a:lstStyle/>
          <a:p>
            <a:pPr algn="l">
              <a:lnSpc>
                <a:spcPts val="1950"/>
              </a:lnSpc>
            </a:pPr>
            <a:r>
              <a:rPr lang="es-ES">
                <a:latin typeface="Arial"/>
                <a:ea typeface="ヒラギノ角ゴ Pro W3"/>
                <a:cs typeface="Arial"/>
              </a:rPr>
              <a:t> </a:t>
            </a:r>
            <a:r>
              <a:rPr lang="es-ES" sz="1600">
                <a:latin typeface="Arial"/>
                <a:ea typeface="ヒラギノ角ゴ Pro W3"/>
                <a:cs typeface="Arial"/>
              </a:rPr>
              <a:t> </a:t>
            </a:r>
            <a:r>
              <a:rPr lang="es-ES" sz="1800" i="1">
                <a:latin typeface="Arial"/>
                <a:ea typeface="ヒラギノ角ゴ Pro W3"/>
                <a:cs typeface="Arial"/>
              </a:rPr>
              <a:t>"Este es un buen ejemplo de cómo el GAT activó la red global de León a León". Los Leones pudieron traspasar fronteras en el servicio". </a:t>
            </a:r>
          </a:p>
          <a:p>
            <a:pPr algn="l">
              <a:lnSpc>
                <a:spcPts val="1950"/>
              </a:lnSpc>
              <a:spcAft>
                <a:spcPts val="0"/>
              </a:spcAft>
            </a:pPr>
            <a:r>
              <a:rPr lang="es-ES" sz="1600">
                <a:latin typeface="Arial"/>
                <a:ea typeface="ヒラギノ角ゴ Pro W3"/>
                <a:cs typeface="Arial"/>
              </a:rPr>
              <a:t>EPI Kajit Habanananda</a:t>
            </a:r>
          </a:p>
          <a:p>
            <a:pPr algn="l">
              <a:lnSpc>
                <a:spcPts val="1950"/>
              </a:lnSpc>
              <a:spcBef>
                <a:spcPts val="0"/>
              </a:spcBef>
            </a:pPr>
            <a:r>
              <a:rPr lang="es-ES" sz="1100">
                <a:latin typeface="Arial"/>
                <a:ea typeface="ヒラギノ角ゴ Pro W3"/>
                <a:cs typeface="Arial"/>
              </a:rPr>
              <a:t>Presidente del Equipo Global de Acción </a:t>
            </a:r>
          </a:p>
          <a:p>
            <a:pPr algn="l">
              <a:lnSpc>
                <a:spcPts val="1950"/>
              </a:lnSpc>
            </a:pPr>
            <a:endParaRPr lang="en-US" dirty="0"/>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11</a:t>
            </a:fld>
            <a:endParaRPr lang="en-US" sz="750" smtClean="0">
              <a:solidFill>
                <a:schemeClr val="bg1"/>
              </a:solidFill>
            </a:endParaRPr>
          </a:p>
        </p:txBody>
      </p:sp>
      <p:sp>
        <p:nvSpPr>
          <p:cNvPr id="13" name="Rectangle 12">
            <a:extLst>
              <a:ext uri="{FF2B5EF4-FFF2-40B4-BE49-F238E27FC236}">
                <a16:creationId xmlns:a16="http://schemas.microsoft.com/office/drawing/2014/main" id="{7EBBF51B-F9FD-E040-B8DB-7197E768C488}"/>
              </a:ext>
            </a:extLst>
          </p:cNvPr>
          <p:cNvSpPr/>
          <p:nvPr/>
        </p:nvSpPr>
        <p:spPr>
          <a:xfrm>
            <a:off x="4027222" y="181466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itle 1">
            <a:extLst>
              <a:ext uri="{FF2B5EF4-FFF2-40B4-BE49-F238E27FC236}">
                <a16:creationId xmlns:a16="http://schemas.microsoft.com/office/drawing/2014/main" id="{7B6D8691-8F40-3842-98AD-BCC853E91EF4}"/>
              </a:ext>
            </a:extLst>
          </p:cNvPr>
          <p:cNvSpPr txBox="1">
            <a:spLocks/>
          </p:cNvSpPr>
          <p:nvPr/>
        </p:nvSpPr>
        <p:spPr>
          <a:xfrm>
            <a:off x="0" y="1113285"/>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rgbClr val="0A5496"/>
                </a:solidFill>
                <a:latin typeface="Arial"/>
                <a:cs typeface="Arial"/>
              </a:rPr>
              <a:t>Utilizando la red global</a:t>
            </a:r>
          </a:p>
        </p:txBody>
      </p:sp>
      <p:pic>
        <p:nvPicPr>
          <p:cNvPr id="3" name="Picture 3" descr="A group of people posing for the camera&#10;&#10;Description generated with very high confidence">
            <a:extLst>
              <a:ext uri="{FF2B5EF4-FFF2-40B4-BE49-F238E27FC236}">
                <a16:creationId xmlns:a16="http://schemas.microsoft.com/office/drawing/2014/main" id="{4AA8C5C7-58CA-46FE-9EC4-9D6670367121}"/>
              </a:ext>
            </a:extLst>
          </p:cNvPr>
          <p:cNvPicPr>
            <a:picLocks noChangeAspect="1"/>
          </p:cNvPicPr>
          <p:nvPr/>
        </p:nvPicPr>
        <p:blipFill rotWithShape="1">
          <a:blip r:embed="rId4"/>
          <a:srcRect l="8980" t="20036" r="19589" b="6801"/>
          <a:stretch/>
        </p:blipFill>
        <p:spPr>
          <a:xfrm>
            <a:off x="4571069" y="2693743"/>
            <a:ext cx="4010293" cy="3056385"/>
          </a:xfrm>
          <a:prstGeom prst="rect">
            <a:avLst/>
          </a:prstGeom>
        </p:spPr>
      </p:pic>
      <p:sp>
        <p:nvSpPr>
          <p:cNvPr id="4" name="TextBox 3"/>
          <p:cNvSpPr txBox="1"/>
          <p:nvPr/>
        </p:nvSpPr>
        <p:spPr>
          <a:xfrm>
            <a:off x="4027222" y="5750128"/>
            <a:ext cx="4554140" cy="261610"/>
          </a:xfrm>
          <a:prstGeom prst="rect">
            <a:avLst/>
          </a:prstGeom>
          <a:noFill/>
        </p:spPr>
        <p:txBody>
          <a:bodyPr wrap="square" rtlCol="0">
            <a:spAutoFit/>
          </a:bodyPr>
          <a:lstStyle/>
          <a:p>
            <a:pPr algn="r"/>
            <a:r>
              <a:rPr lang="es-ES" sz="1100" i="1"/>
              <a:t>Jayden y su familia llegan a casa desde Barcelona después del tratamiento</a:t>
            </a:r>
          </a:p>
        </p:txBody>
      </p:sp>
    </p:spTree>
    <p:extLst>
      <p:ext uri="{BB962C8B-B14F-4D97-AF65-F5344CB8AC3E}">
        <p14:creationId xmlns:p14="http://schemas.microsoft.com/office/powerpoint/2010/main" val="2106555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young boy looking at the camera&#10;&#10;Description generated with high confidence">
            <a:extLst>
              <a:ext uri="{FF2B5EF4-FFF2-40B4-BE49-F238E27FC236}">
                <a16:creationId xmlns:a16="http://schemas.microsoft.com/office/drawing/2014/main" id="{7D3B016E-6C21-4E4C-91B0-DDD821D5C8FD}"/>
              </a:ext>
            </a:extLst>
          </p:cNvPr>
          <p:cNvPicPr>
            <a:picLocks noChangeAspect="1"/>
          </p:cNvPicPr>
          <p:nvPr/>
        </p:nvPicPr>
        <p:blipFill>
          <a:blip r:embed="rId3"/>
          <a:stretch>
            <a:fillRect/>
          </a:stretch>
        </p:blipFill>
        <p:spPr>
          <a:xfrm>
            <a:off x="-5751" y="-67574"/>
            <a:ext cx="4882551" cy="6906883"/>
          </a:xfrm>
          <a:prstGeom prst="rect">
            <a:avLst/>
          </a:prstGeom>
        </p:spPr>
      </p:pic>
      <p:sp>
        <p:nvSpPr>
          <p:cNvPr id="11" name="Overlay">
            <a:extLst>
              <a:ext uri="{FF2B5EF4-FFF2-40B4-BE49-F238E27FC236}">
                <a16:creationId xmlns:a16="http://schemas.microsoft.com/office/drawing/2014/main" id="{B8108CED-AAD2-2844-B5B9-3F137ECCE9B2}"/>
              </a:ext>
            </a:extLst>
          </p:cNvPr>
          <p:cNvSpPr/>
          <p:nvPr/>
        </p:nvSpPr>
        <p:spPr>
          <a:xfrm>
            <a:off x="0" y="-62901"/>
            <a:ext cx="9144000" cy="249806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2914651" y="752296"/>
            <a:ext cx="5772149" cy="876908"/>
          </a:xfrm>
        </p:spPr>
        <p:txBody>
          <a:bodyPr/>
          <a:lstStyle/>
          <a:p>
            <a:pPr algn="r"/>
            <a:r>
              <a:rPr lang="es-ES" sz="3600">
                <a:solidFill>
                  <a:schemeClr val="bg1"/>
                </a:solidFill>
              </a:rPr>
              <a:t>Impacto según las cifras</a:t>
            </a:r>
          </a:p>
          <a:p>
            <a:pPr algn="r">
              <a:lnSpc>
                <a:spcPts val="2100"/>
              </a:lnSpc>
            </a:pPr>
            <a:r>
              <a:rPr lang="es-ES" sz="1650" b="0">
                <a:solidFill>
                  <a:schemeClr val="bg1"/>
                </a:solidFill>
                <a:latin typeface="Arial"/>
                <a:ea typeface="ヒラギノ角ゴ Pro W3"/>
                <a:cs typeface="Arial"/>
              </a:rPr>
              <a:t>2018 - 2019</a:t>
            </a:r>
          </a:p>
        </p:txBody>
      </p:sp>
      <p:sp>
        <p:nvSpPr>
          <p:cNvPr id="5" name="Rectangle 4">
            <a:extLst>
              <a:ext uri="{FF2B5EF4-FFF2-40B4-BE49-F238E27FC236}">
                <a16:creationId xmlns:a16="http://schemas.microsoft.com/office/drawing/2014/main" id="{580E6B48-9386-D34E-9E65-2BAA4242E0BC}"/>
              </a:ext>
            </a:extLst>
          </p:cNvPr>
          <p:cNvSpPr/>
          <p:nvPr/>
        </p:nvSpPr>
        <p:spPr>
          <a:xfrm>
            <a:off x="7486651" y="189529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8824407" y="866595"/>
            <a:ext cx="319594"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ext Placeholder 3">
            <a:extLst>
              <a:ext uri="{FF2B5EF4-FFF2-40B4-BE49-F238E27FC236}">
                <a16:creationId xmlns:a16="http://schemas.microsoft.com/office/drawing/2014/main" id="{48B0589A-5C8B-534B-9BB5-6B68AEB89182}"/>
              </a:ext>
            </a:extLst>
          </p:cNvPr>
          <p:cNvSpPr txBox="1">
            <a:spLocks/>
          </p:cNvSpPr>
          <p:nvPr/>
        </p:nvSpPr>
        <p:spPr>
          <a:xfrm>
            <a:off x="6096000" y="3260065"/>
            <a:ext cx="3040421" cy="2384549"/>
          </a:xfrm>
          <a:prstGeom prst="rect">
            <a:avLst/>
          </a:prstGeom>
        </p:spPr>
        <p:txBody>
          <a:bodyPr anchor="t"/>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s-ES" sz="1600" dirty="0">
                <a:solidFill>
                  <a:schemeClr val="accent6"/>
                </a:solidFill>
                <a:latin typeface="Arial"/>
                <a:ea typeface="ヒラギノ角ゴ Pro W3"/>
                <a:cs typeface="Arial"/>
              </a:rPr>
              <a:t>Clubes de Leones</a:t>
            </a:r>
          </a:p>
          <a:p>
            <a:pPr algn="ctr"/>
            <a:endParaRPr lang="en-US" sz="1600" kern="0" dirty="0" smtClean="0">
              <a:solidFill>
                <a:schemeClr val="accent6"/>
              </a:solidFill>
              <a:latin typeface="Arial"/>
              <a:ea typeface="ヒラギノ角ゴ Pro W3"/>
              <a:cs typeface="Arial"/>
            </a:endParaRPr>
          </a:p>
          <a:p>
            <a:pPr algn="ctr"/>
            <a:r>
              <a:rPr lang="es-ES" sz="1600" dirty="0">
                <a:solidFill>
                  <a:schemeClr val="accent6"/>
                </a:solidFill>
                <a:latin typeface="Arial"/>
                <a:ea typeface="ヒラギノ角ゴ Pro W3"/>
                <a:cs typeface="Arial"/>
              </a:rPr>
              <a:t>Países</a:t>
            </a:r>
          </a:p>
          <a:p>
            <a:pPr algn="ctr">
              <a:lnSpc>
                <a:spcPct val="200000"/>
              </a:lnSpc>
            </a:pPr>
            <a:r>
              <a:rPr lang="es-ES" sz="1600" dirty="0" smtClean="0">
                <a:solidFill>
                  <a:schemeClr val="accent6"/>
                </a:solidFill>
                <a:latin typeface="Arial"/>
                <a:ea typeface="ヒラギノ角ゴ Pro W3"/>
                <a:cs typeface="Arial"/>
              </a:rPr>
              <a:t> USD recaudados</a:t>
            </a:r>
            <a:endParaRPr lang="es-ES" sz="1600" dirty="0">
              <a:solidFill>
                <a:schemeClr val="accent6"/>
              </a:solidFill>
              <a:latin typeface="Arial"/>
              <a:ea typeface="ヒラギノ角ゴ Pro W3"/>
              <a:cs typeface="Arial"/>
            </a:endParaRPr>
          </a:p>
          <a:p>
            <a:pPr algn="ctr">
              <a:lnSpc>
                <a:spcPct val="200000"/>
              </a:lnSpc>
            </a:pPr>
            <a:r>
              <a:rPr lang="es-ES" sz="1600" dirty="0" smtClean="0">
                <a:solidFill>
                  <a:schemeClr val="accent6"/>
                </a:solidFill>
                <a:latin typeface="Arial"/>
                <a:ea typeface="ヒラギノ角ゴ Pro W3"/>
                <a:cs typeface="Arial"/>
              </a:rPr>
              <a:t>Vida salvada</a:t>
            </a:r>
            <a:endParaRPr lang="es-ES" sz="1600" dirty="0">
              <a:solidFill>
                <a:schemeClr val="accent6"/>
              </a:solidFill>
              <a:latin typeface="Arial"/>
              <a:ea typeface="ヒラギノ角ゴ Pro W3"/>
              <a:cs typeface="Arial"/>
            </a:endParaRPr>
          </a:p>
        </p:txBody>
      </p:sp>
      <p:sp>
        <p:nvSpPr>
          <p:cNvPr id="17" name="Page number">
            <a:extLst>
              <a:ext uri="{FF2B5EF4-FFF2-40B4-BE49-F238E27FC236}">
                <a16:creationId xmlns:a16="http://schemas.microsoft.com/office/drawing/2014/main" id="{232242C4-D84A-E643-9853-4BB6432F9112}"/>
              </a:ext>
            </a:extLst>
          </p:cNvPr>
          <p:cNvSpPr txBox="1">
            <a:spLocks noChangeArrowheads="1"/>
          </p:cNvSpPr>
          <p:nvPr/>
        </p:nvSpPr>
        <p:spPr bwMode="auto">
          <a:xfrm>
            <a:off x="7926597"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12</a:t>
            </a:fld>
            <a:endParaRPr lang="en-US" sz="750" smtClean="0">
              <a:solidFill>
                <a:schemeClr val="bg1"/>
              </a:solidFill>
            </a:endParaRPr>
          </a:p>
        </p:txBody>
      </p:sp>
      <p:sp>
        <p:nvSpPr>
          <p:cNvPr id="15" name="TextBox 14">
            <a:extLst>
              <a:ext uri="{FF2B5EF4-FFF2-40B4-BE49-F238E27FC236}">
                <a16:creationId xmlns:a16="http://schemas.microsoft.com/office/drawing/2014/main" id="{A7EDB348-E981-4F41-97C5-12BDC0ACE483}"/>
              </a:ext>
            </a:extLst>
          </p:cNvPr>
          <p:cNvSpPr txBox="1"/>
          <p:nvPr/>
        </p:nvSpPr>
        <p:spPr>
          <a:xfrm>
            <a:off x="3657600" y="2983841"/>
            <a:ext cx="3124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s-ES" sz="3200" b="1" dirty="0">
                <a:solidFill>
                  <a:schemeClr val="accent1"/>
                </a:solidFill>
                <a:latin typeface="Arial"/>
                <a:ea typeface="ヒラギノ角ゴ Pro W3"/>
                <a:cs typeface="Arial"/>
              </a:rPr>
              <a:t>6</a:t>
            </a:r>
          </a:p>
          <a:p>
            <a:pPr algn="r"/>
            <a:r>
              <a:rPr lang="es-ES" sz="3200" b="1" dirty="0">
                <a:solidFill>
                  <a:schemeClr val="accent1"/>
                </a:solidFill>
                <a:latin typeface="Arial"/>
                <a:ea typeface="ヒラギノ角ゴ Pro W3"/>
                <a:cs typeface="Arial"/>
              </a:rPr>
              <a:t>4</a:t>
            </a:r>
          </a:p>
          <a:p>
            <a:pPr algn="r"/>
            <a:r>
              <a:rPr lang="es-ES" sz="3200" b="1" dirty="0">
                <a:solidFill>
                  <a:schemeClr val="accent1"/>
                </a:solidFill>
                <a:latin typeface="Arial"/>
                <a:ea typeface="ヒラギノ角ゴ Pro W3"/>
                <a:cs typeface="Arial"/>
              </a:rPr>
              <a:t>&gt;65.000</a:t>
            </a:r>
          </a:p>
          <a:p>
            <a:pPr algn="r"/>
            <a:r>
              <a:rPr lang="es-ES" sz="3200" b="1" dirty="0">
                <a:solidFill>
                  <a:schemeClr val="accent1"/>
                </a:solidFill>
                <a:latin typeface="Arial"/>
                <a:ea typeface="ヒラギノ角ゴ Pro W3"/>
                <a:cs typeface="Arial"/>
              </a:rPr>
              <a:t>1</a:t>
            </a:r>
          </a:p>
        </p:txBody>
      </p:sp>
    </p:spTree>
    <p:extLst>
      <p:ext uri="{BB962C8B-B14F-4D97-AF65-F5344CB8AC3E}">
        <p14:creationId xmlns:p14="http://schemas.microsoft.com/office/powerpoint/2010/main" val="1969613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2"/>
          </p:nvPr>
        </p:nvSpPr>
        <p:spPr/>
        <p:txBody>
          <a:bodyPr/>
          <a:lstStyle/>
          <a:p>
            <a:r>
              <a:rPr lang="es-ES"/>
              <a:t>El poder de la acción </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3"/>
          </p:nvPr>
        </p:nvSpPr>
        <p:spPr>
          <a:xfrm>
            <a:off x="1371600" y="2857500"/>
            <a:ext cx="6743700" cy="2114550"/>
          </a:xfrm>
          <a:prstGeom prst="rect">
            <a:avLst/>
          </a:prstGeom>
        </p:spPr>
        <p:txBody>
          <a:bodyPr/>
          <a:lstStyle/>
          <a:p>
            <a:pPr marL="342900" lvl="0" indent="-342900">
              <a:lnSpc>
                <a:spcPct val="150000"/>
              </a:lnSpc>
              <a:buFont typeface="Arial" panose="020B0604020202020204" pitchFamily="34" charset="0"/>
              <a:buChar char="•"/>
            </a:pPr>
            <a:r>
              <a:rPr lang="es-ES" sz="1950" b="1">
                <a:solidFill>
                  <a:schemeClr val="tx1">
                    <a:lumMod val="60000"/>
                    <a:lumOff val="40000"/>
                  </a:schemeClr>
                </a:solidFill>
              </a:rPr>
              <a:t>Inspirar</a:t>
            </a:r>
            <a:r>
              <a:rPr lang="es-ES" sz="1950">
                <a:solidFill>
                  <a:schemeClr val="tx1">
                    <a:lumMod val="60000"/>
                    <a:lumOff val="40000"/>
                  </a:schemeClr>
                </a:solidFill>
              </a:rPr>
              <a:t> a los Leones y a sus colaboradores a compartir anécdotas de éxito</a:t>
            </a:r>
          </a:p>
          <a:p>
            <a:pPr marL="342900" lvl="0" indent="-342900">
              <a:lnSpc>
                <a:spcPct val="150000"/>
              </a:lnSpc>
              <a:buFont typeface="Arial" panose="020B0604020202020204" pitchFamily="34" charset="0"/>
              <a:buChar char="•"/>
            </a:pPr>
            <a:r>
              <a:rPr lang="es-ES" sz="1950" b="1">
                <a:solidFill>
                  <a:schemeClr val="tx1">
                    <a:lumMod val="60000"/>
                    <a:lumOff val="40000"/>
                  </a:schemeClr>
                </a:solidFill>
              </a:rPr>
              <a:t>Evaluar</a:t>
            </a:r>
            <a:r>
              <a:rPr lang="es-ES" sz="1950">
                <a:solidFill>
                  <a:schemeClr val="tx1">
                    <a:lumMod val="60000"/>
                    <a:lumOff val="40000"/>
                  </a:schemeClr>
                </a:solidFill>
              </a:rPr>
              <a:t> las necesidades de la comunidad</a:t>
            </a:r>
          </a:p>
          <a:p>
            <a:pPr marL="342900" lvl="0" indent="-342900">
              <a:lnSpc>
                <a:spcPct val="150000"/>
              </a:lnSpc>
              <a:buFont typeface="Arial" panose="020B0604020202020204" pitchFamily="34" charset="0"/>
              <a:buChar char="•"/>
            </a:pPr>
            <a:r>
              <a:rPr lang="es-ES" sz="1950" b="1">
                <a:solidFill>
                  <a:schemeClr val="tx1">
                    <a:lumMod val="60000"/>
                    <a:lumOff val="40000"/>
                  </a:schemeClr>
                </a:solidFill>
              </a:rPr>
              <a:t>Utilizar </a:t>
            </a:r>
            <a:r>
              <a:rPr lang="es-ES" sz="1950">
                <a:solidFill>
                  <a:schemeClr val="tx1">
                    <a:lumMod val="60000"/>
                    <a:lumOff val="40000"/>
                  </a:schemeClr>
                </a:solidFill>
              </a:rPr>
              <a:t>al Equipo Global de Acción</a:t>
            </a:r>
          </a:p>
          <a:p>
            <a:pPr marL="342900" lvl="0" indent="-342900">
              <a:lnSpc>
                <a:spcPct val="150000"/>
              </a:lnSpc>
              <a:buFont typeface="Arial" panose="020B0604020202020204" pitchFamily="34" charset="0"/>
              <a:buChar char="•"/>
            </a:pPr>
            <a:r>
              <a:rPr lang="es-ES" sz="1950" b="1">
                <a:solidFill>
                  <a:schemeClr val="tx1">
                    <a:lumMod val="60000"/>
                    <a:lumOff val="40000"/>
                  </a:schemeClr>
                </a:solidFill>
              </a:rPr>
              <a:t>Aprovechar</a:t>
            </a:r>
            <a:r>
              <a:rPr lang="es-ES" sz="1950">
                <a:solidFill>
                  <a:schemeClr val="tx1">
                    <a:lumMod val="60000"/>
                    <a:lumOff val="40000"/>
                  </a:schemeClr>
                </a:solidFill>
              </a:rPr>
              <a:t> el momento </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985394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6CC5838-7BE6-4994-A274-E48B85ACA1ED}"/>
              </a:ext>
            </a:extLst>
          </p:cNvPr>
          <p:cNvSpPr>
            <a:spLocks noGrp="1"/>
          </p:cNvSpPr>
          <p:nvPr>
            <p:ph type="body" sz="quarter" idx="12"/>
          </p:nvPr>
        </p:nvSpPr>
        <p:spPr/>
        <p:txBody>
          <a:bodyPr/>
          <a:lstStyle/>
          <a:p>
            <a:r>
              <a:rPr lang="es-ES"/>
              <a:t>Feliz y sano</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77" b="21111"/>
          <a:stretch/>
        </p:blipFill>
        <p:spPr>
          <a:xfrm>
            <a:off x="2493640" y="2209800"/>
            <a:ext cx="4156720" cy="4433835"/>
          </a:xfrm>
          <a:prstGeom prst="rect">
            <a:avLst/>
          </a:prstGeom>
        </p:spPr>
      </p:pic>
    </p:spTree>
    <p:extLst>
      <p:ext uri="{BB962C8B-B14F-4D97-AF65-F5344CB8AC3E}">
        <p14:creationId xmlns:p14="http://schemas.microsoft.com/office/powerpoint/2010/main" val="4232601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90813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pic>
        <p:nvPicPr>
          <p:cNvPr id="4" name="Picture 3"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58" y="1828801"/>
            <a:ext cx="1313444" cy="1281266"/>
          </a:xfrm>
          <a:prstGeom prst="rect">
            <a:avLst/>
          </a:prstGeom>
        </p:spPr>
      </p:pic>
      <p:sp>
        <p:nvSpPr>
          <p:cNvPr id="5" name="Title 1"/>
          <p:cNvSpPr txBox="1">
            <a:spLocks/>
          </p:cNvSpPr>
          <p:nvPr/>
        </p:nvSpPr>
        <p:spPr>
          <a:xfrm>
            <a:off x="1524000" y="3110067"/>
            <a:ext cx="5829300" cy="1440025"/>
          </a:xfrm>
          <a:prstGeom prst="rect">
            <a:avLst/>
          </a:prstGeom>
        </p:spPr>
        <p:txBody>
          <a:bodyPr vert="horz" lIns="61145" tIns="30572" rIns="61145" bIns="30572"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450"/>
              </a:spcAft>
            </a:pPr>
            <a:r>
              <a:rPr lang="es-ES" sz="3600" b="1">
                <a:solidFill>
                  <a:schemeClr val="bg1"/>
                </a:solidFill>
                <a:latin typeface="Helvetica Neue" charset="0"/>
                <a:ea typeface="Helvetica Neue" charset="0"/>
                <a:cs typeface="Helvetica Neue" charset="0"/>
              </a:rPr>
              <a:t>Gracias</a:t>
            </a:r>
          </a:p>
        </p:txBody>
      </p:sp>
      <p:sp>
        <p:nvSpPr>
          <p:cNvPr id="6" name="Rectangle 5"/>
          <p:cNvSpPr/>
          <p:nvPr/>
        </p:nvSpPr>
        <p:spPr>
          <a:xfrm>
            <a:off x="4034334" y="32004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03" tIns="35502" rIns="71003" bIns="35502" rtlCol="0" anchor="ctr"/>
          <a:lstStyle/>
          <a:p>
            <a:pPr algn="ctr"/>
            <a:endParaRPr lang="en-US"/>
          </a:p>
        </p:txBody>
      </p:sp>
      <p:sp>
        <p:nvSpPr>
          <p:cNvPr id="7" name="TextBox 6"/>
          <p:cNvSpPr txBox="1"/>
          <p:nvPr/>
        </p:nvSpPr>
        <p:spPr>
          <a:xfrm>
            <a:off x="0" y="6384666"/>
            <a:ext cx="2549858" cy="461665"/>
          </a:xfrm>
          <a:prstGeom prst="rect">
            <a:avLst/>
          </a:prstGeom>
          <a:noFill/>
        </p:spPr>
        <p:txBody>
          <a:bodyPr wrap="square" rtlCol="0">
            <a:spAutoFit/>
          </a:bodyPr>
          <a:lstStyle/>
          <a:p>
            <a:r>
              <a:rPr lang="es-ES" sz="1200" b="1">
                <a:solidFill>
                  <a:schemeClr val="bg1"/>
                </a:solidFill>
              </a:rPr>
              <a:t>© 2019 Lions Clubs International</a:t>
            </a:r>
          </a:p>
        </p:txBody>
      </p:sp>
      <p:sp>
        <p:nvSpPr>
          <p:cNvPr id="8" name="TextBox 7"/>
          <p:cNvSpPr txBox="1"/>
          <p:nvPr/>
        </p:nvSpPr>
        <p:spPr>
          <a:xfrm>
            <a:off x="8305800" y="6477000"/>
            <a:ext cx="1314450" cy="276999"/>
          </a:xfrm>
          <a:prstGeom prst="rect">
            <a:avLst/>
          </a:prstGeom>
          <a:noFill/>
        </p:spPr>
        <p:txBody>
          <a:bodyPr wrap="square" rtlCol="0">
            <a:spAutoFit/>
          </a:bodyPr>
          <a:lstStyle/>
          <a:p>
            <a:r>
              <a:rPr lang="es-ES" sz="1200" b="1">
                <a:solidFill>
                  <a:schemeClr val="bg1"/>
                </a:solidFill>
              </a:rPr>
              <a:t>9/19 SP</a:t>
            </a:r>
          </a:p>
        </p:txBody>
      </p:sp>
      <p:sp>
        <p:nvSpPr>
          <p:cNvPr id="2" name="Rectangle 1"/>
          <p:cNvSpPr/>
          <p:nvPr/>
        </p:nvSpPr>
        <p:spPr>
          <a:xfrm>
            <a:off x="4447607" y="3244334"/>
            <a:ext cx="248786" cy="369332"/>
          </a:xfrm>
          <a:prstGeom prst="rect">
            <a:avLst/>
          </a:prstGeom>
        </p:spPr>
        <p:txBody>
          <a:bodyPr wrap="none">
            <a:spAutoFit/>
          </a:bodyPr>
          <a:lstStyle/>
          <a:p>
            <a:r>
              <a:rPr lang="es-ES"/>
              <a:t> </a:t>
            </a:r>
          </a:p>
        </p:txBody>
      </p:sp>
      <p:sp>
        <p:nvSpPr>
          <p:cNvPr id="3" name="Rectangle 2"/>
          <p:cNvSpPr/>
          <p:nvPr/>
        </p:nvSpPr>
        <p:spPr>
          <a:xfrm>
            <a:off x="4447607" y="3244334"/>
            <a:ext cx="248786" cy="369332"/>
          </a:xfrm>
          <a:prstGeom prst="rect">
            <a:avLst/>
          </a:prstGeom>
        </p:spPr>
        <p:txBody>
          <a:bodyPr wrap="none">
            <a:spAutoFit/>
          </a:bodyPr>
          <a:lstStyle/>
          <a:p>
            <a:r>
              <a:rPr lang="es-ES"/>
              <a:t> </a:t>
            </a:r>
          </a:p>
        </p:txBody>
      </p:sp>
      <p:sp>
        <p:nvSpPr>
          <p:cNvPr id="9" name="Rectangle 8"/>
          <p:cNvSpPr/>
          <p:nvPr/>
        </p:nvSpPr>
        <p:spPr>
          <a:xfrm>
            <a:off x="4447607" y="3244334"/>
            <a:ext cx="312906" cy="369332"/>
          </a:xfrm>
          <a:prstGeom prst="rect">
            <a:avLst/>
          </a:prstGeom>
        </p:spPr>
        <p:txBody>
          <a:bodyPr wrap="none">
            <a:spAutoFit/>
          </a:bodyPr>
          <a:lstStyle/>
          <a:p>
            <a:r>
              <a:rPr lang="es-ES"/>
              <a:t>  </a:t>
            </a:r>
          </a:p>
        </p:txBody>
      </p:sp>
    </p:spTree>
    <p:extLst>
      <p:ext uri="{BB962C8B-B14F-4D97-AF65-F5344CB8AC3E}">
        <p14:creationId xmlns:p14="http://schemas.microsoft.com/office/powerpoint/2010/main" val="6131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96970CC1-6D21-804F-BEA2-284A829C9EE8}"/>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p:cNvSpPr>
            <a:spLocks noGrp="1"/>
          </p:cNvSpPr>
          <p:nvPr>
            <p:ph type="body" sz="quarter" idx="4294967295"/>
          </p:nvPr>
        </p:nvSpPr>
        <p:spPr>
          <a:xfrm>
            <a:off x="2914650" y="5507087"/>
            <a:ext cx="4248150" cy="457200"/>
          </a:xfrm>
          <a:prstGeom prst="rect">
            <a:avLst/>
          </a:prstGeom>
        </p:spPr>
        <p:txBody>
          <a:bodyPr/>
          <a:lstStyle/>
          <a:p>
            <a:pPr marL="0" indent="0">
              <a:buNone/>
            </a:pPr>
            <a:r>
              <a:rPr lang="es-ES" sz="2400" b="1" dirty="0">
                <a:solidFill>
                  <a:srgbClr val="0A5496"/>
                </a:solidFill>
              </a:rPr>
              <a:t>Enfoque de un solo equipo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1714500"/>
            <a:ext cx="2971800" cy="3272450"/>
          </a:xfrm>
          <a:prstGeom prst="rect">
            <a:avLst/>
          </a:prstGeom>
        </p:spPr>
      </p:pic>
    </p:spTree>
    <p:extLst>
      <p:ext uri="{BB962C8B-B14F-4D97-AF65-F5344CB8AC3E}">
        <p14:creationId xmlns:p14="http://schemas.microsoft.com/office/powerpoint/2010/main" val="417832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54" r="8702" b="1698"/>
          <a:stretch/>
        </p:blipFill>
        <p:spPr>
          <a:xfrm>
            <a:off x="-58562" y="-63570"/>
            <a:ext cx="9207765" cy="6954814"/>
          </a:xfrm>
          <a:prstGeom prst="rect">
            <a:avLst/>
          </a:prstGeom>
        </p:spPr>
      </p:pic>
      <p:sp>
        <p:nvSpPr>
          <p:cNvPr id="12" name="Overlay">
            <a:extLst>
              <a:ext uri="{FF2B5EF4-FFF2-40B4-BE49-F238E27FC236}">
                <a16:creationId xmlns:a16="http://schemas.microsoft.com/office/drawing/2014/main" id="{02AF2375-033A-7B48-992D-C622B7B2BCB4}"/>
              </a:ext>
            </a:extLst>
          </p:cNvPr>
          <p:cNvSpPr/>
          <p:nvPr/>
        </p:nvSpPr>
        <p:spPr>
          <a:xfrm>
            <a:off x="-50249" y="-63570"/>
            <a:ext cx="9207765" cy="1892370"/>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5" name="Rectangle 4">
            <a:extLst>
              <a:ext uri="{FF2B5EF4-FFF2-40B4-BE49-F238E27FC236}">
                <a16:creationId xmlns:a16="http://schemas.microsoft.com/office/drawing/2014/main" id="{580E6B48-9386-D34E-9E65-2BAA4242E0BC}"/>
              </a:ext>
            </a:extLst>
          </p:cNvPr>
          <p:cNvSpPr/>
          <p:nvPr/>
        </p:nvSpPr>
        <p:spPr>
          <a:xfrm>
            <a:off x="614633" y="135403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57509" y="685800"/>
            <a:ext cx="377103"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9" name="Page number">
            <a:extLst>
              <a:ext uri="{FF2B5EF4-FFF2-40B4-BE49-F238E27FC236}">
                <a16:creationId xmlns:a16="http://schemas.microsoft.com/office/drawing/2014/main" id="{37A63CF6-5834-5544-AB00-F1117FC8B59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3</a:t>
            </a:fld>
            <a:endParaRPr lang="en-US" sz="750" smtClean="0">
              <a:solidFill>
                <a:schemeClr val="bg1"/>
              </a:solidFill>
            </a:endParaRPr>
          </a:p>
        </p:txBody>
      </p:sp>
      <p:sp>
        <p:nvSpPr>
          <p:cNvPr id="14" name="Overlay">
            <a:extLst>
              <a:ext uri="{FF2B5EF4-FFF2-40B4-BE49-F238E27FC236}">
                <a16:creationId xmlns:a16="http://schemas.microsoft.com/office/drawing/2014/main" id="{02AF2375-033A-7B48-992D-C622B7B2BCB4}"/>
              </a:ext>
            </a:extLst>
          </p:cNvPr>
          <p:cNvSpPr/>
          <p:nvPr/>
        </p:nvSpPr>
        <p:spPr>
          <a:xfrm>
            <a:off x="-66875" y="5486400"/>
            <a:ext cx="9207765" cy="1404844"/>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945" y="5670628"/>
            <a:ext cx="1081573" cy="1111172"/>
          </a:xfrm>
          <a:prstGeom prst="rect">
            <a:avLst/>
          </a:prstGeom>
        </p:spPr>
      </p:pic>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304800" y="705727"/>
            <a:ext cx="7696200" cy="876908"/>
          </a:xfrm>
        </p:spPr>
        <p:txBody>
          <a:bodyPr/>
          <a:lstStyle/>
          <a:p>
            <a:pPr>
              <a:lnSpc>
                <a:spcPts val="2100"/>
              </a:lnSpc>
            </a:pPr>
            <a:r>
              <a:rPr lang="es-ES" sz="2025" dirty="0">
                <a:solidFill>
                  <a:schemeClr val="bg1"/>
                </a:solidFill>
              </a:rPr>
              <a:t> </a:t>
            </a:r>
            <a:r>
              <a:rPr lang="es-ES" dirty="0">
                <a:solidFill>
                  <a:schemeClr val="bg1"/>
                </a:solidFill>
              </a:rPr>
              <a:t>Los líderes internacionales del GAT se </a:t>
            </a:r>
            <a:r>
              <a:rPr lang="es-ES" dirty="0" smtClean="0">
                <a:solidFill>
                  <a:schemeClr val="bg1"/>
                </a:solidFill>
              </a:rPr>
              <a:t>unen</a:t>
            </a:r>
            <a:endParaRPr lang="es-ES" dirty="0">
              <a:solidFill>
                <a:schemeClr val="bg1"/>
              </a:solidFill>
            </a:endParaRPr>
          </a:p>
        </p:txBody>
      </p:sp>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152400" y="5674066"/>
            <a:ext cx="5257800" cy="802934"/>
          </a:xfrm>
        </p:spPr>
        <p:txBody>
          <a:bodyPr anchor="t"/>
          <a:lstStyle/>
          <a:p>
            <a:r>
              <a:rPr lang="es-ES" sz="1800" b="1" dirty="0">
                <a:solidFill>
                  <a:schemeClr val="bg1"/>
                </a:solidFill>
                <a:latin typeface="Arial"/>
                <a:ea typeface="ヒラギノ角ゴ Pro W3"/>
                <a:cs typeface="Arial"/>
              </a:rPr>
              <a:t>Mediante la colaboración y la bondad, el Equipo de Acción Global traspasó las fronteras para ayudar a un niño necesitado.</a:t>
            </a:r>
            <a:r>
              <a:rPr lang="es-ES" sz="1800" dirty="0">
                <a:solidFill>
                  <a:schemeClr val="bg1"/>
                </a:solidFill>
                <a:latin typeface="Arial"/>
                <a:ea typeface="ヒラギノ角ゴ Pro W3"/>
                <a:cs typeface="Arial"/>
              </a:rPr>
              <a:t> </a:t>
            </a:r>
            <a:r>
              <a:rPr lang="es-ES" dirty="0">
                <a:solidFill>
                  <a:schemeClr val="bg1"/>
                </a:solidFill>
                <a:latin typeface="Arial"/>
                <a:ea typeface="ヒラギノ角ゴ Pro W3"/>
                <a:cs typeface="Arial"/>
              </a:rPr>
              <a:t> </a:t>
            </a:r>
          </a:p>
        </p:txBody>
      </p:sp>
      <p:sp>
        <p:nvSpPr>
          <p:cNvPr id="13" name="Rectangle 12">
            <a:extLst>
              <a:ext uri="{FF2B5EF4-FFF2-40B4-BE49-F238E27FC236}">
                <a16:creationId xmlns:a16="http://schemas.microsoft.com/office/drawing/2014/main" id="{D1B1F1D6-0A37-F249-8E85-4D658062BC20}"/>
              </a:ext>
            </a:extLst>
          </p:cNvPr>
          <p:cNvSpPr/>
          <p:nvPr/>
        </p:nvSpPr>
        <p:spPr>
          <a:xfrm>
            <a:off x="1294694" y="667680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387601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27222" y="11646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0" name="Title 1"/>
          <p:cNvSpPr txBox="1">
            <a:spLocks/>
          </p:cNvSpPr>
          <p:nvPr/>
        </p:nvSpPr>
        <p:spPr>
          <a:xfrm>
            <a:off x="0" y="311810"/>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2700" dirty="0"/>
              <a:t>Los líderes Leones se movilizan para combatir el cáncer infantil</a:t>
            </a:r>
          </a:p>
        </p:txBody>
      </p:sp>
      <p:sp>
        <p:nvSpPr>
          <p:cNvPr id="6" name="Content Placeholder 1" hidden="1"/>
          <p:cNvSpPr txBox="1">
            <a:spLocks/>
          </p:cNvSpPr>
          <p:nvPr/>
        </p:nvSpPr>
        <p:spPr>
          <a:xfrm>
            <a:off x="0" y="3133500"/>
            <a:ext cx="9144000" cy="3200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1800" kern="0"/>
              <a:t>Chris Bunch – LION Managing Editor</a:t>
            </a:r>
          </a:p>
          <a:p>
            <a:pPr marL="0" indent="0" algn="ctr">
              <a:buNone/>
            </a:pPr>
            <a:r>
              <a:rPr lang="en-US" sz="1800" kern="0"/>
              <a:t>Sanjeev Ahuja – Chief of Marketing &amp; Membership</a:t>
            </a:r>
          </a:p>
          <a:p>
            <a:pPr marL="0" indent="0" algn="ctr">
              <a:buNone/>
            </a:pPr>
            <a:r>
              <a:rPr lang="en-US" sz="1800" kern="0"/>
              <a:t>Dan Hervey – Brand &amp; Creative Director</a:t>
            </a:r>
          </a:p>
          <a:p>
            <a:pPr marL="0" indent="0" algn="ctr">
              <a:buNone/>
            </a:pPr>
            <a:r>
              <a:rPr lang="en-US" sz="1800" kern="0"/>
              <a:t>Stephanie Morales – Meetings Manager</a:t>
            </a:r>
            <a:endParaRPr lang="en-US" sz="1350" kern="0"/>
          </a:p>
        </p:txBody>
      </p:sp>
      <p:sp>
        <p:nvSpPr>
          <p:cNvPr id="7" name="Text Placeholder 8"/>
          <p:cNvSpPr txBox="1">
            <a:spLocks/>
          </p:cNvSpPr>
          <p:nvPr/>
        </p:nvSpPr>
        <p:spPr>
          <a:xfrm>
            <a:off x="228601" y="4948540"/>
            <a:ext cx="8686800" cy="1240913"/>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lnSpc>
                <a:spcPts val="2250"/>
              </a:lnSpc>
            </a:pPr>
            <a:r>
              <a:rPr lang="es-ES" sz="1650" dirty="0">
                <a:solidFill>
                  <a:schemeClr val="accent6">
                    <a:lumMod val="50000"/>
                    <a:lumOff val="50000"/>
                  </a:schemeClr>
                </a:solidFill>
                <a:ea typeface="Arial" charset="0"/>
                <a:cs typeface="Arial"/>
              </a:rPr>
              <a:t>Cuando</a:t>
            </a:r>
            <a:r>
              <a:rPr lang="es-ES" sz="1650" dirty="0">
                <a:ea typeface="Arial" charset="0"/>
                <a:cs typeface="Arial"/>
              </a:rPr>
              <a:t> Marcus </a:t>
            </a:r>
            <a:r>
              <a:rPr lang="es-ES" sz="1650" dirty="0" err="1">
                <a:ea typeface="Arial" charset="0"/>
                <a:cs typeface="Arial"/>
              </a:rPr>
              <a:t>Ban</a:t>
            </a:r>
            <a:r>
              <a:rPr lang="es-ES" sz="1650" dirty="0">
                <a:ea typeface="Arial" charset="0"/>
                <a:cs typeface="Arial"/>
              </a:rPr>
              <a:t> descubrió que su hijo de 2 años había sido </a:t>
            </a:r>
            <a:r>
              <a:rPr lang="es-ES" sz="1650" dirty="0" smtClean="0">
                <a:ea typeface="Arial" charset="0"/>
                <a:cs typeface="Arial"/>
              </a:rPr>
              <a:t>diagnosticado </a:t>
            </a:r>
            <a:r>
              <a:rPr lang="es-ES" sz="1650" dirty="0">
                <a:ea typeface="Arial" charset="0"/>
                <a:cs typeface="Arial"/>
              </a:rPr>
              <a:t>con </a:t>
            </a:r>
            <a:r>
              <a:rPr lang="es-ES" sz="1650" dirty="0" err="1">
                <a:ea typeface="Arial" charset="0"/>
                <a:cs typeface="Arial"/>
              </a:rPr>
              <a:t>neuroblastoma</a:t>
            </a:r>
            <a:r>
              <a:rPr lang="es-ES" sz="1650" dirty="0">
                <a:ea typeface="Arial" charset="0"/>
                <a:cs typeface="Arial"/>
              </a:rPr>
              <a:t>, pidió ayuda a los Clubes de Leones de Malasia. Esto inició una avalancha de apoyo que fue creciendo hasta convertirse en una colaboración de los Leones de Malasia, Singapur, España y los Estados Unidos. </a:t>
            </a:r>
          </a:p>
          <a:p>
            <a:pPr algn="ctr">
              <a:lnSpc>
                <a:spcPts val="2250"/>
              </a:lnSpc>
            </a:pPr>
            <a:endParaRPr lang="en-US" sz="1650" kern="0" dirty="0">
              <a:solidFill>
                <a:schemeClr val="accent6">
                  <a:lumMod val="50000"/>
                  <a:lumOff val="50000"/>
                </a:schemeClr>
              </a:solidFill>
              <a:latin typeface="Arial"/>
              <a:ea typeface="Arial"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60" y="1459427"/>
            <a:ext cx="2770581" cy="28430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722" t="9723" b="20669"/>
          <a:stretch/>
        </p:blipFill>
        <p:spPr>
          <a:xfrm>
            <a:off x="4027221" y="1462789"/>
            <a:ext cx="4133846" cy="2839711"/>
          </a:xfrm>
          <a:prstGeom prst="rect">
            <a:avLst/>
          </a:prstGeom>
        </p:spPr>
      </p:pic>
    </p:spTree>
    <p:extLst>
      <p:ext uri="{BB962C8B-B14F-4D97-AF65-F5344CB8AC3E}">
        <p14:creationId xmlns:p14="http://schemas.microsoft.com/office/powerpoint/2010/main" val="828417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oup of people standing in front of a birthday cake&#10;&#10;Description generated with very high confidence">
            <a:extLst>
              <a:ext uri="{FF2B5EF4-FFF2-40B4-BE49-F238E27FC236}">
                <a16:creationId xmlns:a16="http://schemas.microsoft.com/office/drawing/2014/main" id="{95E4723F-EFAB-459F-A6DE-014C3450B9D3}"/>
              </a:ext>
            </a:extLst>
          </p:cNvPr>
          <p:cNvPicPr>
            <a:picLocks noChangeAspect="1"/>
          </p:cNvPicPr>
          <p:nvPr/>
        </p:nvPicPr>
        <p:blipFill>
          <a:blip r:embed="rId3"/>
          <a:stretch>
            <a:fillRect/>
          </a:stretch>
        </p:blipFill>
        <p:spPr>
          <a:xfrm>
            <a:off x="-5751" y="-719"/>
            <a:ext cx="9155501" cy="6859437"/>
          </a:xfrm>
          <a:prstGeom prst="rect">
            <a:avLst/>
          </a:prstGeom>
        </p:spPr>
      </p:pic>
      <p:sp>
        <p:nvSpPr>
          <p:cNvPr id="17" name="Overlay">
            <a:extLst>
              <a:ext uri="{FF2B5EF4-FFF2-40B4-BE49-F238E27FC236}">
                <a16:creationId xmlns:a16="http://schemas.microsoft.com/office/drawing/2014/main" id="{02AF2375-033A-7B48-992D-C622B7B2BCB4}"/>
              </a:ext>
            </a:extLst>
          </p:cNvPr>
          <p:cNvSpPr/>
          <p:nvPr/>
        </p:nvSpPr>
        <p:spPr>
          <a:xfrm>
            <a:off x="-1905000" y="-2362200"/>
            <a:ext cx="12420600" cy="12334039"/>
          </a:xfrm>
          <a:prstGeom prst="donut">
            <a:avLst>
              <a:gd name="adj" fmla="val 27639"/>
            </a:avLst>
          </a:prstGeom>
          <a:solidFill>
            <a:srgbClr val="BF003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3" name="Text Placeholder 2">
            <a:extLst>
              <a:ext uri="{FF2B5EF4-FFF2-40B4-BE49-F238E27FC236}">
                <a16:creationId xmlns:a16="http://schemas.microsoft.com/office/drawing/2014/main" id="{2F20A52E-1540-5A45-A87E-078F3C712B6E}"/>
              </a:ext>
            </a:extLst>
          </p:cNvPr>
          <p:cNvSpPr>
            <a:spLocks noGrp="1"/>
          </p:cNvSpPr>
          <p:nvPr>
            <p:ph type="body" sz="quarter" idx="13"/>
          </p:nvPr>
        </p:nvSpPr>
        <p:spPr>
          <a:xfrm>
            <a:off x="6705600" y="5058649"/>
            <a:ext cx="2514600" cy="1570751"/>
          </a:xfrm>
        </p:spPr>
        <p:txBody>
          <a:bodyPr anchor="t"/>
          <a:lstStyle/>
          <a:p>
            <a:pPr>
              <a:lnSpc>
                <a:spcPts val="1875"/>
              </a:lnSpc>
              <a:spcBef>
                <a:spcPts val="0"/>
              </a:spcBef>
              <a:spcAft>
                <a:spcPts val="0"/>
              </a:spcAft>
            </a:pPr>
            <a:r>
              <a:rPr lang="es-ES" sz="1900" b="1" dirty="0">
                <a:solidFill>
                  <a:schemeClr val="bg1">
                    <a:lumMod val="95000"/>
                  </a:schemeClr>
                </a:solidFill>
                <a:latin typeface="Arial"/>
                <a:ea typeface="ヒラギノ角ゴ Pro W3"/>
                <a:cs typeface="Arial"/>
              </a:rPr>
              <a:t>Aliviar la carga que esta enfermedad suponía para la familia de </a:t>
            </a:r>
            <a:r>
              <a:rPr lang="es-ES" sz="1900" b="1" dirty="0" err="1">
                <a:solidFill>
                  <a:schemeClr val="bg1">
                    <a:lumMod val="95000"/>
                  </a:schemeClr>
                </a:solidFill>
                <a:latin typeface="Arial"/>
                <a:ea typeface="ヒラギノ角ゴ Pro W3"/>
                <a:cs typeface="Arial"/>
              </a:rPr>
              <a:t>Jayden</a:t>
            </a:r>
            <a:r>
              <a:rPr lang="es-ES" sz="1900" b="1" dirty="0">
                <a:solidFill>
                  <a:schemeClr val="bg1">
                    <a:lumMod val="95000"/>
                  </a:schemeClr>
                </a:solidFill>
                <a:latin typeface="Arial"/>
                <a:ea typeface="ヒラギノ角ゴ Pro W3"/>
                <a:cs typeface="Arial"/>
              </a:rPr>
              <a:t> también era una prioridad para los Leones.</a:t>
            </a:r>
          </a:p>
        </p:txBody>
      </p:sp>
      <p:sp>
        <p:nvSpPr>
          <p:cNvPr id="2" name="Text Placeholder 1">
            <a:extLst>
              <a:ext uri="{FF2B5EF4-FFF2-40B4-BE49-F238E27FC236}">
                <a16:creationId xmlns:a16="http://schemas.microsoft.com/office/drawing/2014/main" id="{EE4D147C-2C53-2B42-9315-DB088AC29803}"/>
              </a:ext>
            </a:extLst>
          </p:cNvPr>
          <p:cNvSpPr>
            <a:spLocks noGrp="1"/>
          </p:cNvSpPr>
          <p:nvPr>
            <p:ph type="body" sz="quarter" idx="12"/>
          </p:nvPr>
        </p:nvSpPr>
        <p:spPr>
          <a:xfrm>
            <a:off x="152400" y="76200"/>
            <a:ext cx="3769440" cy="1618743"/>
          </a:xfrm>
        </p:spPr>
        <p:txBody>
          <a:bodyPr/>
          <a:lstStyle/>
          <a:p>
            <a:r>
              <a:rPr lang="es-ES" sz="2000" dirty="0">
                <a:solidFill>
                  <a:schemeClr val="bg1"/>
                </a:solidFill>
                <a:latin typeface="Arial"/>
                <a:ea typeface="ヒラギノ角ゴ Pro W3"/>
                <a:cs typeface="Arial"/>
              </a:rPr>
              <a:t>Encontrar un centro para tratar la condición de </a:t>
            </a:r>
            <a:r>
              <a:rPr lang="es-ES" sz="2000" dirty="0" err="1">
                <a:solidFill>
                  <a:schemeClr val="bg1"/>
                </a:solidFill>
                <a:latin typeface="Arial"/>
                <a:ea typeface="ヒラギノ角ゴ Pro W3"/>
                <a:cs typeface="Arial"/>
              </a:rPr>
              <a:t>Jayden</a:t>
            </a:r>
            <a:r>
              <a:rPr lang="es-ES" sz="2000" dirty="0">
                <a:solidFill>
                  <a:schemeClr val="bg1"/>
                </a:solidFill>
                <a:latin typeface="Arial"/>
                <a:ea typeface="ヒラギノ角ゴ Pro W3"/>
                <a:cs typeface="Arial"/>
              </a:rPr>
              <a:t> no era el único obstáculo que los Leones tenían que superar.</a:t>
            </a:r>
          </a:p>
        </p:txBody>
      </p:sp>
      <p:sp>
        <p:nvSpPr>
          <p:cNvPr id="16" name="Rectangle 15">
            <a:extLst>
              <a:ext uri="{FF2B5EF4-FFF2-40B4-BE49-F238E27FC236}">
                <a16:creationId xmlns:a16="http://schemas.microsoft.com/office/drawing/2014/main" id="{D1B1F1D6-0A37-F249-8E85-4D658062BC20}"/>
              </a:ext>
            </a:extLst>
          </p:cNvPr>
          <p:cNvSpPr/>
          <p:nvPr/>
        </p:nvSpPr>
        <p:spPr>
          <a:xfrm>
            <a:off x="436306" y="1828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057FD0E8-A5CB-C845-AFEF-2EB03A341E36}"/>
              </a:ext>
            </a:extLst>
          </p:cNvPr>
          <p:cNvPicPr>
            <a:picLocks noChangeAspect="1"/>
          </p:cNvPicPr>
          <p:nvPr/>
        </p:nvPicPr>
        <p:blipFill rotWithShape="1">
          <a:blip r:embed="rId4">
            <a:alphaModFix amt="20000"/>
          </a:blip>
          <a:srcRect l="23483" b="9338"/>
          <a:stretch/>
        </p:blipFill>
        <p:spPr>
          <a:xfrm>
            <a:off x="0" y="4877348"/>
            <a:ext cx="1555750" cy="1751178"/>
          </a:xfrm>
          <a:prstGeom prst="rect">
            <a:avLst/>
          </a:prstGeom>
        </p:spPr>
      </p:pic>
      <p:sp>
        <p:nvSpPr>
          <p:cNvPr id="8" name="Page number">
            <a:extLst>
              <a:ext uri="{FF2B5EF4-FFF2-40B4-BE49-F238E27FC236}">
                <a16:creationId xmlns:a16="http://schemas.microsoft.com/office/drawing/2014/main" id="{DCF157F1-EDF5-E648-A90E-527D0A75D090}"/>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5</a:t>
            </a:fld>
            <a:endParaRPr lang="en-US" sz="750" smtClean="0">
              <a:solidFill>
                <a:prstClr val="white"/>
              </a:solidFill>
            </a:endParaRPr>
          </a:p>
        </p:txBody>
      </p:sp>
    </p:spTree>
    <p:extLst>
      <p:ext uri="{BB962C8B-B14F-4D97-AF65-F5344CB8AC3E}">
        <p14:creationId xmlns:p14="http://schemas.microsoft.com/office/powerpoint/2010/main" val="3247122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A picture containing wall, indoor, person, cabinet&#10;&#10;Description generated with very high confidence">
            <a:extLst>
              <a:ext uri="{FF2B5EF4-FFF2-40B4-BE49-F238E27FC236}">
                <a16:creationId xmlns:a16="http://schemas.microsoft.com/office/drawing/2014/main" id="{CAFF198B-FAF8-4946-9237-C57B52800294}"/>
              </a:ext>
            </a:extLst>
          </p:cNvPr>
          <p:cNvPicPr>
            <a:picLocks noChangeAspect="1"/>
          </p:cNvPicPr>
          <p:nvPr/>
        </p:nvPicPr>
        <p:blipFill>
          <a:blip r:embed="rId3"/>
          <a:stretch>
            <a:fillRect/>
          </a:stretch>
        </p:blipFill>
        <p:spPr>
          <a:xfrm>
            <a:off x="-4313" y="-4859"/>
            <a:ext cx="9167003" cy="6867718"/>
          </a:xfrm>
          <a:prstGeom prst="rect">
            <a:avLst/>
          </a:prstGeom>
        </p:spPr>
      </p:pic>
      <p:pic>
        <p:nvPicPr>
          <p:cNvPr id="2" name="Picture 2">
            <a:extLst>
              <a:ext uri="{FF2B5EF4-FFF2-40B4-BE49-F238E27FC236}">
                <a16:creationId xmlns:a16="http://schemas.microsoft.com/office/drawing/2014/main" id="{DAED05F9-1AE9-4AFB-94B8-F44876870EB7}"/>
              </a:ext>
            </a:extLst>
          </p:cNvPr>
          <p:cNvPicPr>
            <a:picLocks noChangeAspect="1"/>
          </p:cNvPicPr>
          <p:nvPr/>
        </p:nvPicPr>
        <p:blipFill>
          <a:blip r:embed="rId4"/>
          <a:stretch>
            <a:fillRect/>
          </a:stretch>
        </p:blipFill>
        <p:spPr>
          <a:xfrm>
            <a:off x="473734" y="215546"/>
            <a:ext cx="1508613" cy="1549898"/>
          </a:xfrm>
          <a:prstGeom prst="rect">
            <a:avLst/>
          </a:prstGeom>
        </p:spPr>
      </p:pic>
      <p:sp>
        <p:nvSpPr>
          <p:cNvPr id="10" name="Overlay">
            <a:extLst>
              <a:ext uri="{FF2B5EF4-FFF2-40B4-BE49-F238E27FC236}">
                <a16:creationId xmlns:a16="http://schemas.microsoft.com/office/drawing/2014/main" id="{11A3F8DA-4E4C-4F48-B3C0-19809D85906E}"/>
              </a:ext>
            </a:extLst>
          </p:cNvPr>
          <p:cNvSpPr/>
          <p:nvPr/>
        </p:nvSpPr>
        <p:spPr>
          <a:xfrm>
            <a:off x="-31092" y="-4859"/>
            <a:ext cx="5124450" cy="6867718"/>
          </a:xfrm>
          <a:prstGeom prst="rect">
            <a:avLst/>
          </a:prstGeom>
          <a:solidFill>
            <a:srgbClr val="0A549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4" name="Text Placeholder 18">
            <a:extLst>
              <a:ext uri="{FF2B5EF4-FFF2-40B4-BE49-F238E27FC236}">
                <a16:creationId xmlns:a16="http://schemas.microsoft.com/office/drawing/2014/main" id="{D17CD468-6BA1-9540-AFA6-E71B9E0F55CA}"/>
              </a:ext>
            </a:extLst>
          </p:cNvPr>
          <p:cNvSpPr txBox="1">
            <a:spLocks/>
          </p:cNvSpPr>
          <p:nvPr/>
        </p:nvSpPr>
        <p:spPr>
          <a:xfrm>
            <a:off x="202523" y="3200400"/>
            <a:ext cx="4657222" cy="33378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000" dirty="0"/>
              <a:t>Cada pilar tiene una función </a:t>
            </a:r>
          </a:p>
        </p:txBody>
      </p:sp>
      <p:sp>
        <p:nvSpPr>
          <p:cNvPr id="5" name="Rectangle 4">
            <a:extLst>
              <a:ext uri="{FF2B5EF4-FFF2-40B4-BE49-F238E27FC236}">
                <a16:creationId xmlns:a16="http://schemas.microsoft.com/office/drawing/2014/main" id="{53BF7E4E-12CC-0C46-AC4B-16D838AA547F}"/>
              </a:ext>
            </a:extLst>
          </p:cNvPr>
          <p:cNvSpPr/>
          <p:nvPr/>
        </p:nvSpPr>
        <p:spPr>
          <a:xfrm>
            <a:off x="1987287" y="3831629"/>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39C6D614-9438-8049-A7A6-77F5202962D6}"/>
              </a:ext>
            </a:extLst>
          </p:cNvPr>
          <p:cNvSpPr txBox="1">
            <a:spLocks/>
          </p:cNvSpPr>
          <p:nvPr/>
        </p:nvSpPr>
        <p:spPr>
          <a:xfrm>
            <a:off x="124432" y="4113453"/>
            <a:ext cx="4813403" cy="401396"/>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a:t>El liderato, el aumento de socos y el servicio en acción</a:t>
            </a:r>
          </a:p>
        </p:txBody>
      </p:sp>
      <p:sp>
        <p:nvSpPr>
          <p:cNvPr id="11" name="Page number">
            <a:extLst>
              <a:ext uri="{FF2B5EF4-FFF2-40B4-BE49-F238E27FC236}">
                <a16:creationId xmlns:a16="http://schemas.microsoft.com/office/drawing/2014/main" id="{BE1B0DA2-3E6D-A14C-8C4D-6D4AB778023C}"/>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6</a:t>
            </a:fld>
            <a:endParaRPr lang="en-US" sz="750" smtClean="0">
              <a:solidFill>
                <a:schemeClr val="bg1"/>
              </a:solidFill>
            </a:endParaRPr>
          </a:p>
        </p:txBody>
      </p:sp>
    </p:spTree>
    <p:extLst>
      <p:ext uri="{BB962C8B-B14F-4D97-AF65-F5344CB8AC3E}">
        <p14:creationId xmlns:p14="http://schemas.microsoft.com/office/powerpoint/2010/main" val="1580838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FEA48DD1-67C0-6346-BAD2-0BB0EBBDF790}"/>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69112" y="11811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169112" y="2287448"/>
            <a:ext cx="4079395" cy="3351352"/>
          </a:xfrm>
        </p:spPr>
        <p:txBody>
          <a:bodyPr/>
          <a:lstStyle/>
          <a:p>
            <a:pPr marL="285750" indent="-285750" algn="l">
              <a:lnSpc>
                <a:spcPts val="1950"/>
              </a:lnSpc>
              <a:buFont typeface="Arial" panose="020B0604020202020204" pitchFamily="34" charset="0"/>
              <a:buChar char="•"/>
            </a:pPr>
            <a:r>
              <a:rPr lang="es-ES" sz="1800" b="1" dirty="0">
                <a:solidFill>
                  <a:srgbClr val="0A5496"/>
                </a:solidFill>
              </a:rPr>
              <a:t>Llegando </a:t>
            </a:r>
            <a:r>
              <a:rPr lang="es-ES" sz="1800" dirty="0"/>
              <a:t>a los leones de todo el mundo</a:t>
            </a:r>
          </a:p>
          <a:p>
            <a:pPr marL="285750" indent="-285750" algn="l">
              <a:lnSpc>
                <a:spcPts val="1950"/>
              </a:lnSpc>
              <a:buFont typeface="Arial" panose="020B0604020202020204" pitchFamily="34" charset="0"/>
              <a:buChar char="•"/>
            </a:pPr>
            <a:r>
              <a:rPr lang="es-ES" sz="1800" dirty="0"/>
              <a:t>Haciendo correr la voz a la </a:t>
            </a:r>
            <a:br>
              <a:rPr lang="es-ES" sz="1800" dirty="0"/>
            </a:br>
            <a:r>
              <a:rPr lang="es-ES" sz="1800" b="1" dirty="0">
                <a:solidFill>
                  <a:srgbClr val="0A5496"/>
                </a:solidFill>
              </a:rPr>
              <a:t>red del GAT </a:t>
            </a:r>
            <a:r>
              <a:rPr lang="es-ES" sz="1800" dirty="0"/>
              <a:t>a través de Facebook y correo electrónico</a:t>
            </a:r>
          </a:p>
          <a:p>
            <a:pPr marL="285750" indent="-285750" algn="l">
              <a:lnSpc>
                <a:spcPts val="1950"/>
              </a:lnSpc>
              <a:buFont typeface="Arial" panose="020B0604020202020204" pitchFamily="34" charset="0"/>
              <a:buChar char="•"/>
            </a:pPr>
            <a:r>
              <a:rPr lang="es-ES" sz="1800" dirty="0"/>
              <a:t>Dirigiendo los </a:t>
            </a:r>
            <a:r>
              <a:rPr lang="es-ES" sz="1800" b="1" dirty="0">
                <a:solidFill>
                  <a:srgbClr val="0A5496"/>
                </a:solidFill>
              </a:rPr>
              <a:t>esfuerzos de recaudación de fondos </a:t>
            </a:r>
            <a:r>
              <a:rPr lang="es-ES" sz="1800" dirty="0"/>
              <a:t>a través del Fondo para combatir el cáncer del Club de Leones de Kuala Lumpur City</a:t>
            </a:r>
          </a:p>
          <a:p>
            <a:pPr marL="285750" indent="-285750" algn="l">
              <a:lnSpc>
                <a:spcPts val="1950"/>
              </a:lnSpc>
              <a:buFont typeface="Arial" panose="020B0604020202020204" pitchFamily="34" charset="0"/>
              <a:buChar char="•"/>
            </a:pPr>
            <a:r>
              <a:rPr lang="es-ES" sz="1800" b="1" dirty="0">
                <a:solidFill>
                  <a:srgbClr val="0A5496"/>
                </a:solidFill>
              </a:rPr>
              <a:t>Involucrando</a:t>
            </a:r>
            <a:r>
              <a:rPr lang="es-ES" sz="1800" dirty="0"/>
              <a:t> a </a:t>
            </a:r>
            <a:r>
              <a:rPr lang="es-ES" sz="1800" dirty="0" err="1"/>
              <a:t>Leos</a:t>
            </a:r>
            <a:r>
              <a:rPr lang="es-ES" sz="1800" dirty="0"/>
              <a:t> y Leones en la recaudación de fondos y en el apoyo</a:t>
            </a:r>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542924" y="838200"/>
            <a:ext cx="3514726" cy="1120091"/>
          </a:xfrm>
        </p:spPr>
        <p:txBody>
          <a:bodyPr/>
          <a:lstStyle/>
          <a:p>
            <a:pPr algn="l"/>
            <a:r>
              <a:rPr lang="es-ES">
                <a:solidFill>
                  <a:srgbClr val="0A5496"/>
                </a:solidFill>
              </a:rPr>
              <a:t>LIDERATO</a:t>
            </a:r>
          </a:p>
          <a:p>
            <a:pPr algn="l"/>
            <a:r>
              <a:rPr lang="es-ES" sz="2400">
                <a:solidFill>
                  <a:srgbClr val="0A5496"/>
                </a:solidFill>
              </a:rPr>
              <a:t>En Malasia</a:t>
            </a:r>
          </a:p>
        </p:txBody>
      </p:sp>
      <p:sp>
        <p:nvSpPr>
          <p:cNvPr id="5" name="Rectangle 4">
            <a:extLst>
              <a:ext uri="{FF2B5EF4-FFF2-40B4-BE49-F238E27FC236}">
                <a16:creationId xmlns:a16="http://schemas.microsoft.com/office/drawing/2014/main" id="{19085B8E-795A-9A48-8011-2A47148482A8}"/>
              </a:ext>
            </a:extLst>
          </p:cNvPr>
          <p:cNvSpPr/>
          <p:nvPr/>
        </p:nvSpPr>
        <p:spPr>
          <a:xfrm>
            <a:off x="557620"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solidFill>
                <a:prstClr val="white"/>
              </a:solidFill>
              <a:latin typeface="Arial" charset="0"/>
              <a:ea typeface="Arial" charset="0"/>
              <a:cs typeface="Arial" charset="0"/>
            </a:endParaRPr>
          </a:p>
        </p:txBody>
      </p:sp>
      <p:sp>
        <p:nvSpPr>
          <p:cNvPr id="7" name="Text Placeholder 1">
            <a:extLst>
              <a:ext uri="{FF2B5EF4-FFF2-40B4-BE49-F238E27FC236}">
                <a16:creationId xmlns:a16="http://schemas.microsoft.com/office/drawing/2014/main" id="{52C954DD-B4C4-C243-BA61-BE9368B180EC}"/>
              </a:ext>
            </a:extLst>
          </p:cNvPr>
          <p:cNvSpPr txBox="1">
            <a:spLocks/>
          </p:cNvSpPr>
          <p:nvPr/>
        </p:nvSpPr>
        <p:spPr>
          <a:xfrm>
            <a:off x="169112" y="3701091"/>
            <a:ext cx="3514727" cy="13716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ts val="1350"/>
              </a:lnSpc>
            </a:pPr>
            <a:endParaRPr lang="en-US" sz="1200" dirty="0">
              <a:solidFill>
                <a:srgbClr val="000000">
                  <a:lumMod val="50000"/>
                  <a:lumOff val="50000"/>
                </a:srgbClr>
              </a:solidFill>
              <a:latin typeface="Arial" charset="0"/>
              <a:cs typeface="Arial" charset="0"/>
            </a:endParaRPr>
          </a:p>
        </p:txBody>
      </p:sp>
      <p:sp>
        <p:nvSpPr>
          <p:cNvPr id="10" name="Page number">
            <a:extLst>
              <a:ext uri="{FF2B5EF4-FFF2-40B4-BE49-F238E27FC236}">
                <a16:creationId xmlns:a16="http://schemas.microsoft.com/office/drawing/2014/main" id="{47B1BD42-FAEB-3949-BEE7-DF57BEDE356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7</a:t>
            </a:fld>
            <a:endParaRPr lang="en-US" sz="750" smtClean="0">
              <a:solidFill>
                <a:prstClr val="white"/>
              </a:solidFill>
            </a:endParaRPr>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l="3333" t="8632" b="-144"/>
          <a:stretch/>
        </p:blipFill>
        <p:spPr>
          <a:xfrm>
            <a:off x="4248507" y="1633021"/>
            <a:ext cx="4895493" cy="3080785"/>
          </a:xfrm>
          <a:prstGeom prst="rect">
            <a:avLst/>
          </a:prstGeom>
        </p:spPr>
      </p:pic>
      <p:sp>
        <p:nvSpPr>
          <p:cNvPr id="6" name="TextBox 5"/>
          <p:cNvSpPr txBox="1"/>
          <p:nvPr/>
        </p:nvSpPr>
        <p:spPr>
          <a:xfrm>
            <a:off x="4248507" y="4713806"/>
            <a:ext cx="4743093" cy="261610"/>
          </a:xfrm>
          <a:prstGeom prst="rect">
            <a:avLst/>
          </a:prstGeom>
          <a:noFill/>
        </p:spPr>
        <p:txBody>
          <a:bodyPr wrap="square" rtlCol="0">
            <a:spAutoFit/>
          </a:bodyPr>
          <a:lstStyle/>
          <a:p>
            <a:pPr algn="r"/>
            <a:r>
              <a:rPr lang="es-ES" sz="1100" i="1"/>
              <a:t>Los Leos de Malasia recaudan fondos para la causa de Jayden</a:t>
            </a:r>
          </a:p>
        </p:txBody>
      </p:sp>
    </p:spTree>
    <p:extLst>
      <p:ext uri="{BB962C8B-B14F-4D97-AF65-F5344CB8AC3E}">
        <p14:creationId xmlns:p14="http://schemas.microsoft.com/office/powerpoint/2010/main" val="2679285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22E0CB6A-A5F7-D941-8FD6-7EB63C162EE6}"/>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52400" y="1638300"/>
            <a:ext cx="4457701" cy="5143500"/>
          </a:xfrm>
          <a:prstGeom prst="rect">
            <a:avLst/>
          </a:prstGeom>
        </p:spPr>
      </p:pic>
      <p:sp>
        <p:nvSpPr>
          <p:cNvPr id="9" name="Page number">
            <a:extLst>
              <a:ext uri="{FF2B5EF4-FFF2-40B4-BE49-F238E27FC236}">
                <a16:creationId xmlns:a16="http://schemas.microsoft.com/office/drawing/2014/main" id="{4B5B48AC-4E3B-7443-BB8B-121F7861435B}"/>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8</a:t>
            </a:fld>
            <a:endParaRPr lang="en-US" sz="750" smtClean="0">
              <a:solidFill>
                <a:schemeClr val="bg1"/>
              </a:solidFill>
            </a:endParaRPr>
          </a:p>
        </p:txBody>
      </p:sp>
      <p:sp>
        <p:nvSpPr>
          <p:cNvPr id="10" name="Text Placeholder 1">
            <a:extLst>
              <a:ext uri="{FF2B5EF4-FFF2-40B4-BE49-F238E27FC236}">
                <a16:creationId xmlns:a16="http://schemas.microsoft.com/office/drawing/2014/main" id="{0284DB1C-2827-9F4B-906E-269B6D828E4C}"/>
              </a:ext>
            </a:extLst>
          </p:cNvPr>
          <p:cNvSpPr txBox="1">
            <a:spLocks/>
          </p:cNvSpPr>
          <p:nvPr/>
        </p:nvSpPr>
        <p:spPr>
          <a:xfrm>
            <a:off x="542923" y="2571750"/>
            <a:ext cx="2600327" cy="2561993"/>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ct val="100000"/>
              </a:lnSpc>
            </a:pPr>
            <a:r>
              <a:rPr lang="es-ES" sz="2100">
                <a:latin typeface="Arial"/>
                <a:ea typeface="ヒラギノ角ゴ Pro W3"/>
                <a:cs typeface="Arial"/>
              </a:rPr>
              <a:t>  </a:t>
            </a:r>
          </a:p>
        </p:txBody>
      </p:sp>
      <p:sp>
        <p:nvSpPr>
          <p:cNvPr id="11" name="Text Placeholder 3">
            <a:extLst>
              <a:ext uri="{FF2B5EF4-FFF2-40B4-BE49-F238E27FC236}">
                <a16:creationId xmlns:a16="http://schemas.microsoft.com/office/drawing/2014/main" id="{7173A547-E579-4E40-8999-19777A838685}"/>
              </a:ext>
            </a:extLst>
          </p:cNvPr>
          <p:cNvSpPr txBox="1">
            <a:spLocks/>
          </p:cNvSpPr>
          <p:nvPr/>
        </p:nvSpPr>
        <p:spPr>
          <a:xfrm>
            <a:off x="542922" y="569096"/>
            <a:ext cx="4410077" cy="12315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s-ES" sz="2700" dirty="0">
                <a:solidFill>
                  <a:srgbClr val="0A5496"/>
                </a:solidFill>
              </a:rPr>
              <a:t>SERVICIO</a:t>
            </a:r>
          </a:p>
          <a:p>
            <a:pPr algn="l"/>
            <a:r>
              <a:rPr lang="es-ES" sz="2400" dirty="0">
                <a:solidFill>
                  <a:srgbClr val="0A5496"/>
                </a:solidFill>
              </a:rPr>
              <a:t>En Estados Unidos y Singapur</a:t>
            </a:r>
          </a:p>
        </p:txBody>
      </p:sp>
      <p:sp>
        <p:nvSpPr>
          <p:cNvPr id="12" name="Rectangle 11">
            <a:extLst>
              <a:ext uri="{FF2B5EF4-FFF2-40B4-BE49-F238E27FC236}">
                <a16:creationId xmlns:a16="http://schemas.microsoft.com/office/drawing/2014/main" id="{FE374FDD-BD94-5648-9875-870F206CDB0C}"/>
              </a:ext>
            </a:extLst>
          </p:cNvPr>
          <p:cNvSpPr/>
          <p:nvPr/>
        </p:nvSpPr>
        <p:spPr>
          <a:xfrm>
            <a:off x="628651" y="1822263"/>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3" name="Text Placeholder 1">
            <a:extLst>
              <a:ext uri="{FF2B5EF4-FFF2-40B4-BE49-F238E27FC236}">
                <a16:creationId xmlns:a16="http://schemas.microsoft.com/office/drawing/2014/main" id="{B7E49C60-5BF1-4F38-9D08-92218DB67004}"/>
              </a:ext>
            </a:extLst>
          </p:cNvPr>
          <p:cNvSpPr>
            <a:spLocks noGrp="1"/>
          </p:cNvSpPr>
          <p:nvPr>
            <p:ph type="body" sz="quarter" idx="12"/>
          </p:nvPr>
        </p:nvSpPr>
        <p:spPr>
          <a:xfrm>
            <a:off x="190498" y="1912353"/>
            <a:ext cx="4242362" cy="4564647"/>
          </a:xfrm>
        </p:spPr>
        <p:txBody>
          <a:bodyPr/>
          <a:lstStyle/>
          <a:p>
            <a:pPr marL="285750" indent="-285750" algn="l">
              <a:lnSpc>
                <a:spcPts val="1950"/>
              </a:lnSpc>
              <a:buFont typeface="Arial" panose="020B0604020202020204" pitchFamily="34" charset="0"/>
              <a:buChar char="•"/>
            </a:pPr>
            <a:r>
              <a:rPr lang="es-ES" sz="1800" b="1" dirty="0">
                <a:solidFill>
                  <a:srgbClr val="00338D"/>
                </a:solidFill>
              </a:rPr>
              <a:t>En Nueva York</a:t>
            </a:r>
          </a:p>
          <a:p>
            <a:pPr marL="675074" lvl="1" indent="-285750" algn="l">
              <a:lnSpc>
                <a:spcPts val="1950"/>
              </a:lnSpc>
              <a:buFont typeface="Arial" panose="020B0604020202020204" pitchFamily="34" charset="0"/>
              <a:buChar char="•"/>
            </a:pPr>
            <a:r>
              <a:rPr lang="es-ES" sz="1400" dirty="0">
                <a:solidFill>
                  <a:schemeClr val="bg1">
                    <a:lumMod val="50000"/>
                  </a:schemeClr>
                </a:solidFill>
              </a:rPr>
              <a:t>Comunicándose con los hospitales locales en nombre de la familia de </a:t>
            </a:r>
            <a:r>
              <a:rPr lang="es-ES" sz="1400" dirty="0" err="1">
                <a:solidFill>
                  <a:schemeClr val="bg1">
                    <a:lumMod val="50000"/>
                  </a:schemeClr>
                </a:solidFill>
              </a:rPr>
              <a:t>Jayden</a:t>
            </a:r>
            <a:r>
              <a:rPr lang="es-ES" sz="1400" dirty="0">
                <a:solidFill>
                  <a:schemeClr val="bg1">
                    <a:lumMod val="50000"/>
                  </a:schemeClr>
                </a:solidFill>
              </a:rPr>
              <a:t> para intentar </a:t>
            </a:r>
            <a:r>
              <a:rPr lang="es-ES" sz="1400" b="1" dirty="0">
                <a:solidFill>
                  <a:srgbClr val="0A5496"/>
                </a:solidFill>
              </a:rPr>
              <a:t>facilitar el tratamiento</a:t>
            </a:r>
          </a:p>
          <a:p>
            <a:pPr marL="675074" lvl="1" indent="-285750" algn="l">
              <a:lnSpc>
                <a:spcPts val="1950"/>
              </a:lnSpc>
              <a:buFont typeface="Arial" panose="020B0604020202020204" pitchFamily="34" charset="0"/>
              <a:buChar char="•"/>
            </a:pPr>
            <a:r>
              <a:rPr lang="es-ES" sz="1400" b="1" dirty="0">
                <a:solidFill>
                  <a:srgbClr val="0A5496"/>
                </a:solidFill>
              </a:rPr>
              <a:t>Recaudando fondos</a:t>
            </a:r>
            <a:r>
              <a:rPr lang="es-ES" sz="1400" b="1" dirty="0">
                <a:solidFill>
                  <a:srgbClr val="00338D"/>
                </a:solidFill>
              </a:rPr>
              <a:t> </a:t>
            </a:r>
            <a:r>
              <a:rPr lang="es-ES" sz="1400" dirty="0">
                <a:solidFill>
                  <a:schemeClr val="bg1">
                    <a:lumMod val="50000"/>
                  </a:schemeClr>
                </a:solidFill>
              </a:rPr>
              <a:t>para el tratamiento y las provisiones para </a:t>
            </a:r>
            <a:r>
              <a:rPr lang="es-ES" sz="1400" dirty="0" err="1">
                <a:solidFill>
                  <a:schemeClr val="bg1">
                    <a:lumMod val="50000"/>
                  </a:schemeClr>
                </a:solidFill>
              </a:rPr>
              <a:t>Jayden</a:t>
            </a:r>
            <a:endParaRPr lang="es-ES" sz="1400" dirty="0">
              <a:solidFill>
                <a:schemeClr val="bg1">
                  <a:lumMod val="50000"/>
                </a:schemeClr>
              </a:solidFill>
            </a:endParaRPr>
          </a:p>
          <a:p>
            <a:pPr marL="675074" lvl="1" indent="-285750" algn="l">
              <a:lnSpc>
                <a:spcPts val="1950"/>
              </a:lnSpc>
              <a:buFont typeface="Arial" panose="020B0604020202020204" pitchFamily="34" charset="0"/>
              <a:buChar char="•"/>
            </a:pPr>
            <a:r>
              <a:rPr lang="es-ES" sz="1400" b="1" dirty="0">
                <a:solidFill>
                  <a:srgbClr val="0A5496"/>
                </a:solidFill>
              </a:rPr>
              <a:t>Promoviendo</a:t>
            </a:r>
            <a:r>
              <a:rPr lang="es-ES" sz="1400" dirty="0"/>
              <a:t> </a:t>
            </a:r>
            <a:r>
              <a:rPr lang="es-ES" sz="1400" dirty="0">
                <a:solidFill>
                  <a:schemeClr val="bg1">
                    <a:lumMod val="50000"/>
                  </a:schemeClr>
                </a:solidFill>
              </a:rPr>
              <a:t>mensajes sobre </a:t>
            </a:r>
            <a:r>
              <a:rPr lang="es-ES" sz="1400" dirty="0" err="1">
                <a:solidFill>
                  <a:schemeClr val="bg1">
                    <a:lumMod val="50000"/>
                  </a:schemeClr>
                </a:solidFill>
              </a:rPr>
              <a:t>Jayden</a:t>
            </a:r>
            <a:r>
              <a:rPr lang="es-ES" sz="1400" dirty="0">
                <a:solidFill>
                  <a:schemeClr val="bg1">
                    <a:lumMod val="50000"/>
                  </a:schemeClr>
                </a:solidFill>
              </a:rPr>
              <a:t> en Facebook para hacer correr la voz y ayudar a recaudar fondos</a:t>
            </a:r>
          </a:p>
          <a:p>
            <a:pPr marL="285750" indent="-285750" algn="l">
              <a:lnSpc>
                <a:spcPts val="1950"/>
              </a:lnSpc>
              <a:buFont typeface="Arial" panose="020B0604020202020204" pitchFamily="34" charset="0"/>
              <a:buChar char="•"/>
            </a:pPr>
            <a:r>
              <a:rPr lang="es-ES" sz="1800" b="1" dirty="0">
                <a:solidFill>
                  <a:srgbClr val="00338D"/>
                </a:solidFill>
              </a:rPr>
              <a:t>En Chicago</a:t>
            </a:r>
          </a:p>
          <a:p>
            <a:pPr marL="675074" lvl="1" indent="-285750" algn="l">
              <a:lnSpc>
                <a:spcPts val="1950"/>
              </a:lnSpc>
              <a:buFont typeface="Arial" panose="020B0604020202020204" pitchFamily="34" charset="0"/>
              <a:buChar char="•"/>
            </a:pPr>
            <a:r>
              <a:rPr lang="es-ES" sz="1400" dirty="0">
                <a:solidFill>
                  <a:schemeClr val="bg1">
                    <a:lumMod val="50000"/>
                  </a:schemeClr>
                </a:solidFill>
              </a:rPr>
              <a:t>Reuniendo juguetes para enviárselos a </a:t>
            </a:r>
            <a:r>
              <a:rPr lang="es-ES" sz="1400" dirty="0" err="1">
                <a:solidFill>
                  <a:schemeClr val="bg1">
                    <a:lumMod val="50000"/>
                  </a:schemeClr>
                </a:solidFill>
              </a:rPr>
              <a:t>Jayden</a:t>
            </a:r>
            <a:r>
              <a:rPr lang="es-ES" sz="1400" dirty="0">
                <a:solidFill>
                  <a:schemeClr val="bg1">
                    <a:lumMod val="50000"/>
                  </a:schemeClr>
                </a:solidFill>
              </a:rPr>
              <a:t> como </a:t>
            </a:r>
            <a:r>
              <a:rPr lang="es-ES" sz="1400" b="1" dirty="0">
                <a:solidFill>
                  <a:srgbClr val="0A5496"/>
                </a:solidFill>
              </a:rPr>
              <a:t>regalos de Navidad</a:t>
            </a:r>
          </a:p>
          <a:p>
            <a:pPr marL="285750" indent="-285750" algn="l">
              <a:lnSpc>
                <a:spcPts val="1950"/>
              </a:lnSpc>
              <a:buFont typeface="Arial" panose="020B0604020202020204" pitchFamily="34" charset="0"/>
              <a:buChar char="•"/>
            </a:pPr>
            <a:r>
              <a:rPr lang="es-ES" sz="1800" b="1" dirty="0">
                <a:solidFill>
                  <a:srgbClr val="00338D"/>
                </a:solidFill>
              </a:rPr>
              <a:t>En Singapur</a:t>
            </a:r>
          </a:p>
          <a:p>
            <a:pPr marL="675074" lvl="1" indent="-285750" algn="l">
              <a:lnSpc>
                <a:spcPts val="1950"/>
              </a:lnSpc>
              <a:buFont typeface="Arial" panose="020B0604020202020204" pitchFamily="34" charset="0"/>
              <a:buChar char="•"/>
            </a:pPr>
            <a:r>
              <a:rPr lang="es-ES" sz="1400" dirty="0">
                <a:solidFill>
                  <a:schemeClr val="bg1">
                    <a:lumMod val="50000"/>
                  </a:schemeClr>
                </a:solidFill>
              </a:rPr>
              <a:t>Recaudando fondos en las </a:t>
            </a:r>
            <a:r>
              <a:rPr lang="es-ES" sz="1400" b="1" dirty="0">
                <a:solidFill>
                  <a:srgbClr val="0A5496"/>
                </a:solidFill>
              </a:rPr>
              <a:t>convenciones </a:t>
            </a:r>
            <a:r>
              <a:rPr lang="es-ES" sz="1400" b="1" dirty="0" smtClean="0">
                <a:solidFill>
                  <a:srgbClr val="0A5496"/>
                </a:solidFill>
              </a:rPr>
              <a:t>del </a:t>
            </a:r>
            <a:r>
              <a:rPr lang="es-ES" sz="1400" b="1" dirty="0">
                <a:solidFill>
                  <a:srgbClr val="0A5496"/>
                </a:solidFill>
              </a:rPr>
              <a:t>DM</a:t>
            </a:r>
          </a:p>
          <a:p>
            <a:pPr lvl="1" algn="l">
              <a:lnSpc>
                <a:spcPts val="1950"/>
              </a:lnSpc>
            </a:pPr>
            <a:endParaRPr lang="en-US" sz="1400" b="1" dirty="0" smtClean="0">
              <a:solidFill>
                <a:schemeClr val="tx2"/>
              </a:solidFill>
            </a:endParaRPr>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b="5971"/>
          <a:stretch/>
        </p:blipFill>
        <p:spPr>
          <a:xfrm>
            <a:off x="4571997" y="547165"/>
            <a:ext cx="4592077" cy="5320236"/>
          </a:xfrm>
          <a:prstGeom prst="rect">
            <a:avLst/>
          </a:prstGeom>
        </p:spPr>
      </p:pic>
      <p:sp>
        <p:nvSpPr>
          <p:cNvPr id="5" name="TextBox 4"/>
          <p:cNvSpPr txBox="1"/>
          <p:nvPr/>
        </p:nvSpPr>
        <p:spPr>
          <a:xfrm>
            <a:off x="4362805" y="5867401"/>
            <a:ext cx="4628795" cy="261610"/>
          </a:xfrm>
          <a:prstGeom prst="rect">
            <a:avLst/>
          </a:prstGeom>
          <a:noFill/>
        </p:spPr>
        <p:txBody>
          <a:bodyPr wrap="square" rtlCol="0">
            <a:spAutoFit/>
          </a:bodyPr>
          <a:lstStyle/>
          <a:p>
            <a:pPr algn="r"/>
            <a:r>
              <a:rPr lang="es-ES" sz="1100" i="1"/>
              <a:t>El Club de Leones Yonkers Millennium utiliza Facebook como herramienta de promoción.</a:t>
            </a:r>
          </a:p>
        </p:txBody>
      </p:sp>
    </p:spTree>
    <p:extLst>
      <p:ext uri="{BB962C8B-B14F-4D97-AF65-F5344CB8AC3E}">
        <p14:creationId xmlns:p14="http://schemas.microsoft.com/office/powerpoint/2010/main" val="2134062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onlogo_white.eps">
            <a:extLst>
              <a:ext uri="{FF2B5EF4-FFF2-40B4-BE49-F238E27FC236}">
                <a16:creationId xmlns:a16="http://schemas.microsoft.com/office/drawing/2014/main" id="{BFD47A5A-697D-C64E-8616-A344F51C0C29}"/>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228600" y="16383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228600" y="2057400"/>
            <a:ext cx="4746467" cy="3581840"/>
          </a:xfrm>
        </p:spPr>
        <p:txBody>
          <a:bodyPr/>
          <a:lstStyle/>
          <a:p>
            <a:pPr marL="257175" indent="-257175" algn="l">
              <a:lnSpc>
                <a:spcPct val="100000"/>
              </a:lnSpc>
              <a:buFont typeface="Arial" panose="020B0604020202020204" pitchFamily="34" charset="0"/>
              <a:buChar char="•"/>
            </a:pPr>
            <a:r>
              <a:rPr lang="es-ES" sz="1800" b="1" dirty="0">
                <a:solidFill>
                  <a:schemeClr val="tx2"/>
                </a:solidFill>
                <a:latin typeface="Arial"/>
                <a:ea typeface="ヒラギノ角ゴ Pro W3"/>
                <a:cs typeface="Arial"/>
              </a:rPr>
              <a:t>Involucrando a los socios de los clubes </a:t>
            </a:r>
            <a:r>
              <a:rPr lang="es-ES" sz="1800" dirty="0">
                <a:latin typeface="Arial"/>
                <a:ea typeface="ヒラギノ角ゴ Pro W3"/>
                <a:cs typeface="Arial"/>
              </a:rPr>
              <a:t>en el apoyo a </a:t>
            </a:r>
            <a:r>
              <a:rPr lang="es-ES" sz="1800" dirty="0" err="1">
                <a:latin typeface="Arial"/>
                <a:ea typeface="ヒラギノ角ゴ Pro W3"/>
                <a:cs typeface="Arial"/>
              </a:rPr>
              <a:t>Jayden</a:t>
            </a:r>
            <a:r>
              <a:rPr lang="es-ES" sz="1800" dirty="0">
                <a:latin typeface="Arial"/>
                <a:ea typeface="ヒラギノ角ゴ Pro W3"/>
                <a:cs typeface="Arial"/>
              </a:rPr>
              <a:t>.</a:t>
            </a:r>
          </a:p>
          <a:p>
            <a:pPr marL="257175" indent="-257175" algn="l">
              <a:lnSpc>
                <a:spcPct val="100000"/>
              </a:lnSpc>
              <a:buFont typeface="Arial" panose="020B0604020202020204" pitchFamily="34" charset="0"/>
              <a:buChar char="•"/>
            </a:pPr>
            <a:r>
              <a:rPr lang="es-ES" sz="1800" b="1" dirty="0">
                <a:solidFill>
                  <a:schemeClr val="tx2"/>
                </a:solidFill>
                <a:latin typeface="Arial"/>
                <a:ea typeface="ヒラギノ角ゴ Pro W3"/>
                <a:cs typeface="Arial"/>
              </a:rPr>
              <a:t>Apoyando</a:t>
            </a:r>
            <a:r>
              <a:rPr lang="es-ES" sz="1800" dirty="0">
                <a:latin typeface="Arial"/>
                <a:ea typeface="ヒラギノ角ゴ Pro W3"/>
                <a:cs typeface="Arial"/>
              </a:rPr>
              <a:t> a la familia de </a:t>
            </a:r>
            <a:r>
              <a:rPr lang="es-ES" sz="1800" dirty="0" err="1">
                <a:latin typeface="Arial"/>
                <a:ea typeface="ヒラギノ角ゴ Pro W3"/>
                <a:cs typeface="Arial"/>
              </a:rPr>
              <a:t>Jayden</a:t>
            </a:r>
            <a:r>
              <a:rPr lang="es-ES" sz="1800" dirty="0">
                <a:latin typeface="Arial"/>
                <a:ea typeface="ヒラギノ角ゴ Pro W3"/>
                <a:cs typeface="Arial"/>
              </a:rPr>
              <a:t> y sus necesidades mientras estaban en Barcelona.</a:t>
            </a:r>
          </a:p>
          <a:p>
            <a:pPr marL="257175" indent="-257175" algn="l">
              <a:lnSpc>
                <a:spcPct val="100000"/>
              </a:lnSpc>
              <a:buFont typeface="Arial" panose="020B0604020202020204" pitchFamily="34" charset="0"/>
              <a:buChar char="•"/>
            </a:pPr>
            <a:r>
              <a:rPr lang="es-ES" sz="1800" dirty="0">
                <a:latin typeface="Arial"/>
                <a:ea typeface="ヒラギノ角ゴ Pro W3"/>
                <a:cs typeface="Arial"/>
              </a:rPr>
              <a:t>Ayudando a </a:t>
            </a:r>
            <a:r>
              <a:rPr lang="es-ES" sz="1800" dirty="0" err="1">
                <a:latin typeface="Arial"/>
                <a:ea typeface="ヒラギノ角ゴ Pro W3"/>
                <a:cs typeface="Arial"/>
              </a:rPr>
              <a:t>Jayden</a:t>
            </a:r>
            <a:r>
              <a:rPr lang="es-ES" sz="1800" dirty="0">
                <a:latin typeface="Arial"/>
                <a:ea typeface="ヒラギノ角ゴ Pro W3"/>
                <a:cs typeface="Arial"/>
              </a:rPr>
              <a:t> y su familia a </a:t>
            </a:r>
            <a:r>
              <a:rPr lang="es-ES" sz="1800" b="1" dirty="0">
                <a:solidFill>
                  <a:schemeClr val="tx2"/>
                </a:solidFill>
                <a:latin typeface="Arial"/>
                <a:ea typeface="ヒラギノ角ゴ Pro W3"/>
                <a:cs typeface="Arial"/>
              </a:rPr>
              <a:t>celebrar</a:t>
            </a:r>
            <a:r>
              <a:rPr lang="es-ES" sz="1800" dirty="0">
                <a:latin typeface="Arial"/>
                <a:ea typeface="ヒラギノ角ゴ Pro W3"/>
                <a:cs typeface="Arial"/>
              </a:rPr>
              <a:t> hitos como su tercer cumpleaños y su regreso a casa.</a:t>
            </a:r>
          </a:p>
          <a:p>
            <a:pPr marL="257175" indent="-257175" algn="l">
              <a:lnSpc>
                <a:spcPct val="100000"/>
              </a:lnSpc>
              <a:buFont typeface="Arial" panose="020B0604020202020204" pitchFamily="34" charset="0"/>
              <a:buChar char="•"/>
            </a:pPr>
            <a:r>
              <a:rPr lang="es-ES" sz="1800" dirty="0">
                <a:latin typeface="Arial"/>
                <a:ea typeface="ヒラギノ角ゴ Pro W3"/>
                <a:cs typeface="Arial"/>
              </a:rPr>
              <a:t>Creando una </a:t>
            </a:r>
            <a:r>
              <a:rPr lang="es-ES" sz="1800" b="1" dirty="0">
                <a:solidFill>
                  <a:srgbClr val="00338D"/>
                </a:solidFill>
                <a:latin typeface="Arial"/>
                <a:ea typeface="ヒラギノ角ゴ Pro W3"/>
                <a:cs typeface="Arial"/>
              </a:rPr>
              <a:t>satisfacción </a:t>
            </a:r>
            <a:r>
              <a:rPr lang="es-ES" sz="1800" b="1" dirty="0" smtClean="0">
                <a:solidFill>
                  <a:srgbClr val="00338D"/>
                </a:solidFill>
                <a:latin typeface="Arial"/>
                <a:ea typeface="ヒラギノ角ゴ Pro W3"/>
                <a:cs typeface="Arial"/>
              </a:rPr>
              <a:t>positiva entre los socios</a:t>
            </a:r>
            <a:r>
              <a:rPr lang="es-ES" sz="1800" dirty="0" smtClean="0">
                <a:latin typeface="Arial"/>
                <a:ea typeface="ヒラギノ角ゴ Pro W3"/>
                <a:cs typeface="Arial"/>
              </a:rPr>
              <a:t>.</a:t>
            </a:r>
            <a:endParaRPr lang="es-ES" sz="1800" dirty="0">
              <a:latin typeface="Arial"/>
              <a:ea typeface="ヒラギノ角ゴ Pro W3"/>
              <a:cs typeface="Arial"/>
            </a:endParaRPr>
          </a:p>
          <a:p>
            <a:pPr marL="257175" indent="-257175" algn="l">
              <a:lnSpc>
                <a:spcPct val="100000"/>
              </a:lnSpc>
              <a:buFont typeface="Arial" panose="020B0604020202020204" pitchFamily="34" charset="0"/>
              <a:buChar char="•"/>
            </a:pPr>
            <a:endParaRPr lang="en-US" sz="1800" dirty="0"/>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447674" y="990600"/>
            <a:ext cx="3971926" cy="800099"/>
          </a:xfrm>
        </p:spPr>
        <p:txBody>
          <a:bodyPr/>
          <a:lstStyle/>
          <a:p>
            <a:pPr algn="l"/>
            <a:r>
              <a:rPr lang="es-ES" dirty="0">
                <a:solidFill>
                  <a:srgbClr val="0A5496"/>
                </a:solidFill>
              </a:rPr>
              <a:t>AUMENTO DE SOCIOS</a:t>
            </a:r>
          </a:p>
          <a:p>
            <a:pPr algn="l"/>
            <a:r>
              <a:rPr lang="es-ES" sz="2400" dirty="0">
                <a:solidFill>
                  <a:srgbClr val="0A5496"/>
                </a:solidFill>
              </a:rPr>
              <a:t>En España</a:t>
            </a:r>
          </a:p>
        </p:txBody>
      </p:sp>
      <p:sp>
        <p:nvSpPr>
          <p:cNvPr id="5" name="Rectangle 4">
            <a:extLst>
              <a:ext uri="{FF2B5EF4-FFF2-40B4-BE49-F238E27FC236}">
                <a16:creationId xmlns:a16="http://schemas.microsoft.com/office/drawing/2014/main" id="{19085B8E-795A-9A48-8011-2A47148482A8}"/>
              </a:ext>
            </a:extLst>
          </p:cNvPr>
          <p:cNvSpPr/>
          <p:nvPr/>
        </p:nvSpPr>
        <p:spPr>
          <a:xfrm>
            <a:off x="542387"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9</a:t>
            </a:fld>
            <a:endParaRPr lang="en-US" sz="750" smtClean="0">
              <a:solidFill>
                <a:schemeClr val="bg1"/>
              </a:solidFill>
            </a:endParaRPr>
          </a:p>
        </p:txBody>
      </p:sp>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1497" t="2222"/>
          <a:stretch/>
        </p:blipFill>
        <p:spPr>
          <a:xfrm>
            <a:off x="5298917" y="228600"/>
            <a:ext cx="3845083" cy="5950452"/>
          </a:xfrm>
          <a:prstGeom prst="rect">
            <a:avLst/>
          </a:prstGeom>
        </p:spPr>
      </p:pic>
      <p:sp>
        <p:nvSpPr>
          <p:cNvPr id="3" name="TextBox 2"/>
          <p:cNvSpPr txBox="1"/>
          <p:nvPr/>
        </p:nvSpPr>
        <p:spPr>
          <a:xfrm>
            <a:off x="5298917" y="6179052"/>
            <a:ext cx="3845083" cy="261610"/>
          </a:xfrm>
          <a:prstGeom prst="rect">
            <a:avLst/>
          </a:prstGeom>
          <a:noFill/>
        </p:spPr>
        <p:txBody>
          <a:bodyPr wrap="square" rtlCol="0">
            <a:spAutoFit/>
          </a:bodyPr>
          <a:lstStyle/>
          <a:p>
            <a:pPr algn="r"/>
            <a:r>
              <a:rPr lang="es-ES" sz="1100" i="1"/>
              <a:t>Los Leones de Barcelona visitan a Jayden y su familia</a:t>
            </a:r>
          </a:p>
        </p:txBody>
      </p:sp>
    </p:spTree>
    <p:extLst>
      <p:ext uri="{BB962C8B-B14F-4D97-AF65-F5344CB8AC3E}">
        <p14:creationId xmlns:p14="http://schemas.microsoft.com/office/powerpoint/2010/main" val="916006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06A8C181-E056-415E-9B59-40F04FA43837}">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a7495015-d16d-4dd1-a72f-488cd8119f3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1</TotalTime>
  <Words>1060</Words>
  <Application>Microsoft Office PowerPoint</Application>
  <PresentationFormat>On-screen Show (4:3)</PresentationFormat>
  <Paragraphs>110</Paragraphs>
  <Slides>15</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Arial</vt:lpstr>
      <vt:lpstr>Arial Hebrew Scholar</vt:lpstr>
      <vt:lpstr>Calibri</vt:lpstr>
      <vt:lpstr>Helvetica</vt:lpstr>
      <vt:lpstr>Helvetica Neue</vt:lpstr>
      <vt:lpstr>Open sans</vt:lpstr>
      <vt:lpstr>Open Sans Light</vt:lpstr>
      <vt:lpstr>Segoe UI</vt:lpstr>
      <vt:lpstr>Segoe UI Semibold</vt:lpstr>
      <vt:lpstr>Times New Roman</vt:lpstr>
      <vt:lpstr>ヒラギノ角ゴ Pro W3</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Kneisel, Christine</cp:lastModifiedBy>
  <cp:revision>2232</cp:revision>
  <cp:lastPrinted>2018-09-26T19:14:51Z</cp:lastPrinted>
  <dcterms:created xsi:type="dcterms:W3CDTF">2016-11-15T15:12:50Z</dcterms:created>
  <dcterms:modified xsi:type="dcterms:W3CDTF">2019-09-19T16:48:14Z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