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5" r:id="rId2"/>
    <p:sldMasterId id="2147483678" r:id="rId3"/>
  </p:sldMasterIdLst>
  <p:notesMasterIdLst>
    <p:notesMasterId r:id="rId19"/>
  </p:notesMasterIdLst>
  <p:handoutMasterIdLst>
    <p:handoutMasterId r:id="rId20"/>
  </p:handoutMasterIdLst>
  <p:sldIdLst>
    <p:sldId id="970" r:id="rId4"/>
    <p:sldId id="972" r:id="rId5"/>
    <p:sldId id="971" r:id="rId6"/>
    <p:sldId id="908" r:id="rId7"/>
    <p:sldId id="974" r:id="rId8"/>
    <p:sldId id="874" r:id="rId9"/>
    <p:sldId id="975" r:id="rId10"/>
    <p:sldId id="961" r:id="rId11"/>
    <p:sldId id="969" r:id="rId12"/>
    <p:sldId id="977" r:id="rId13"/>
    <p:sldId id="973" r:id="rId14"/>
    <p:sldId id="955" r:id="rId15"/>
    <p:sldId id="967" r:id="rId16"/>
    <p:sldId id="976" r:id="rId17"/>
    <p:sldId id="952" r:id="rId18"/>
  </p:sldIdLst>
  <p:sldSz cx="9144000" cy="6858000" type="screen4x3"/>
  <p:notesSz cx="6858000" cy="238125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anose="020B0604020202020204"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anose="020B0604020202020204"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anose="020B0604020202020204"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anose="020B0604020202020204"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p15:clr>
            <a:srgbClr val="A4A3A4"/>
          </p15:clr>
        </p15:guide>
        <p15:guide id="2" pos="2160">
          <p15:clr>
            <a:srgbClr val="A4A3A4"/>
          </p15:clr>
        </p15:guide>
        <p15:guide id="3" orient="horz" pos="912">
          <p15:clr>
            <a:srgbClr val="A4A3A4"/>
          </p15:clr>
        </p15:guide>
        <p15:guide id="4" orient="horz" pos="720">
          <p15:clr>
            <a:srgbClr val="A4A3A4"/>
          </p15:clr>
        </p15:guide>
        <p15:guide id="5" orient="horz" pos="4128">
          <p15:clr>
            <a:srgbClr val="A4A3A4"/>
          </p15:clr>
        </p15:guide>
        <p15:guide id="6" pos="360">
          <p15:clr>
            <a:srgbClr val="A4A3A4"/>
          </p15:clr>
        </p15:guide>
        <p15:guide id="7" pos="3960">
          <p15:clr>
            <a:srgbClr val="A4A3A4"/>
          </p15:clr>
        </p15:guide>
        <p15:guide id="8" orient="horz" pos="4032">
          <p15:clr>
            <a:srgbClr val="A4A3A4"/>
          </p15:clr>
        </p15:guide>
        <p15:guide id="9" orient="horz" pos="1584">
          <p15:clr>
            <a:srgbClr val="A4A3A4"/>
          </p15:clr>
        </p15:guide>
        <p15:guide id="10" pos="2016">
          <p15:clr>
            <a:srgbClr val="A4A3A4"/>
          </p15:clr>
        </p15:guide>
        <p15:guide id="11" pos="2304">
          <p15:clr>
            <a:srgbClr val="A4A3A4"/>
          </p15:clr>
        </p15:guide>
        <p15:guide id="12" orient="horz" pos="19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2" name="Tamara Osheroff" initials="TO" lastIdx="2" clrIdx="1"/>
  <p:cmAuthor id="82" name="MacMillen, Clare" initials="MC" lastIdx="20" clrIdx="81"/>
  <p:cmAuthor id="83" name="Kneisel, Christine" initials="KC" lastIdx="4" clrIdx="8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0A5496"/>
    <a:srgbClr val="BF0030"/>
    <a:srgbClr val="F0C300"/>
    <a:srgbClr val="407CCA"/>
    <a:srgbClr val="8B2831"/>
    <a:srgbClr val="10233F"/>
    <a:srgbClr val="457DC8"/>
    <a:srgbClr val="082E87"/>
    <a:srgbClr val="732E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82" autoAdjust="0"/>
    <p:restoredTop sz="70116" autoAdjust="0"/>
  </p:normalViewPr>
  <p:slideViewPr>
    <p:cSldViewPr showGuides="1">
      <p:cViewPr varScale="1">
        <p:scale>
          <a:sx n="81" d="100"/>
          <a:sy n="81" d="100"/>
        </p:scale>
        <p:origin x="2952" y="66"/>
      </p:cViewPr>
      <p:guideLst>
        <p:guide orient="horz" pos="2160"/>
        <p:guide pos="2160"/>
        <p:guide orient="horz" pos="912"/>
        <p:guide orient="horz" pos="720"/>
        <p:guide orient="horz" pos="4128"/>
        <p:guide pos="360"/>
        <p:guide pos="3960"/>
        <p:guide orient="horz" pos="4032"/>
        <p:guide orient="horz" pos="1584"/>
        <p:guide pos="2016"/>
        <p:guide pos="2304"/>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65" d="100"/>
        <a:sy n="65" d="100"/>
      </p:scale>
      <p:origin x="0" y="0"/>
    </p:cViewPr>
  </p:sorterViewPr>
  <p:notesViewPr>
    <p:cSldViewPr>
      <p:cViewPr varScale="1">
        <p:scale>
          <a:sx n="128" d="100"/>
          <a:sy n="128" d="100"/>
        </p:scale>
        <p:origin x="465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743" cy="465621"/>
          </a:xfrm>
          <a:prstGeom prst="rect">
            <a:avLst/>
          </a:prstGeom>
        </p:spPr>
        <p:txBody>
          <a:bodyPr vert="horz" lIns="91116" tIns="45558" rIns="91116" bIns="45558"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0" y="8829181"/>
            <a:ext cx="2982743" cy="465621"/>
          </a:xfrm>
          <a:prstGeom prst="rect">
            <a:avLst/>
          </a:prstGeom>
        </p:spPr>
        <p:txBody>
          <a:bodyPr vert="horz" lIns="91116" tIns="45558" rIns="91116" bIns="45558"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97514" y="8829181"/>
            <a:ext cx="2982743" cy="465621"/>
          </a:xfrm>
          <a:prstGeom prst="rect">
            <a:avLst/>
          </a:prstGeom>
        </p:spPr>
        <p:txBody>
          <a:bodyPr vert="horz" wrap="square" lIns="91116" tIns="45558" rIns="91116" bIns="45558" numCol="1" anchor="b" anchorCtr="0" compatLnSpc="1"/>
          <a:lstStyle>
            <a:lvl1pPr algn="r">
              <a:defRPr sz="1200" smtClean="0">
                <a:latin typeface="Calibri" panose="020F0502020204030204" pitchFamily="34" charset="0"/>
              </a:defRPr>
            </a:lvl1pPr>
          </a:lstStyle>
          <a:p>
            <a:pPr>
              <a:defRPr/>
            </a:pPr>
            <a:fld id="{1E64A479-6DF5-45F9-A38D-2D86FF822EDD}" type="slidenum">
              <a:rPr lang="en-US"/>
              <a:t>‹#›</a:t>
            </a:fld>
            <a:endParaRPr lang="en-US" dirty="0"/>
          </a:p>
        </p:txBody>
      </p:sp>
    </p:spTree>
    <p:extLst>
      <p:ext uri="{BB962C8B-B14F-4D97-AF65-F5344CB8AC3E}">
        <p14:creationId xmlns:p14="http://schemas.microsoft.com/office/powerpoint/2010/main" val="60603271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743" cy="465621"/>
          </a:xfrm>
          <a:prstGeom prst="rect">
            <a:avLst/>
          </a:prstGeom>
        </p:spPr>
        <p:txBody>
          <a:bodyPr vert="horz" lIns="92119" tIns="46059" rIns="92119" bIns="4605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514" y="0"/>
            <a:ext cx="2982743" cy="465621"/>
          </a:xfrm>
          <a:prstGeom prst="rect">
            <a:avLst/>
          </a:prstGeom>
        </p:spPr>
        <p:txBody>
          <a:bodyPr vert="horz" wrap="square" lIns="92119" tIns="46059" rIns="92119" bIns="46059" numCol="1" anchor="t" anchorCtr="0" compatLnSpc="1"/>
          <a:lstStyle>
            <a:lvl1pPr algn="r">
              <a:defRPr sz="1200" smtClean="0">
                <a:latin typeface="Calibri" panose="020F0502020204030204" pitchFamily="34" charset="0"/>
              </a:defRPr>
            </a:lvl1pPr>
          </a:lstStyle>
          <a:p>
            <a:pPr>
              <a:defRPr/>
            </a:pPr>
            <a:fld id="{DA1377C3-FA04-4196-A641-E871B28A80A8}" type="datetimeFigureOut">
              <a:rPr lang="en-US"/>
              <a:t>9/27/2019</a:t>
            </a:fld>
            <a:endParaRPr lang="en-US" dirty="0"/>
          </a:p>
        </p:txBody>
      </p:sp>
      <p:sp>
        <p:nvSpPr>
          <p:cNvPr id="4" name="Slide Image Placeholder 3"/>
          <p:cNvSpPr>
            <a:spLocks noGrp="1" noRot="1" noChangeAspect="1"/>
          </p:cNvSpPr>
          <p:nvPr>
            <p:ph type="sldImg" idx="2"/>
          </p:nvPr>
        </p:nvSpPr>
        <p:spPr>
          <a:xfrm>
            <a:off x="344488" y="698500"/>
            <a:ext cx="6194425" cy="3484563"/>
          </a:xfrm>
          <a:prstGeom prst="rect">
            <a:avLst/>
          </a:prstGeom>
          <a:noFill/>
          <a:ln w="12700">
            <a:solidFill>
              <a:prstClr val="black"/>
            </a:solidFill>
          </a:ln>
        </p:spPr>
        <p:txBody>
          <a:bodyPr vert="horz" lIns="92119" tIns="46059" rIns="92119" bIns="46059" rtlCol="0" anchor="ctr"/>
          <a:lstStyle/>
          <a:p>
            <a:pPr lvl="0"/>
            <a:endParaRPr lang="en-US" noProof="0" dirty="0"/>
          </a:p>
        </p:txBody>
      </p:sp>
      <p:sp>
        <p:nvSpPr>
          <p:cNvPr id="5" name="Notes Placeholder 4"/>
          <p:cNvSpPr>
            <a:spLocks noGrp="1"/>
          </p:cNvSpPr>
          <p:nvPr>
            <p:ph type="body" sz="quarter" idx="3"/>
          </p:nvPr>
        </p:nvSpPr>
        <p:spPr>
          <a:xfrm>
            <a:off x="688805" y="4416191"/>
            <a:ext cx="5504204" cy="4182580"/>
          </a:xfrm>
          <a:prstGeom prst="rect">
            <a:avLst/>
          </a:prstGeom>
        </p:spPr>
        <p:txBody>
          <a:bodyPr vert="horz" lIns="92119" tIns="46059" rIns="92119" bIns="4605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181"/>
            <a:ext cx="2982743" cy="465621"/>
          </a:xfrm>
          <a:prstGeom prst="rect">
            <a:avLst/>
          </a:prstGeom>
        </p:spPr>
        <p:txBody>
          <a:bodyPr vert="horz" lIns="92119" tIns="46059" rIns="92119" bIns="4605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514" y="8829181"/>
            <a:ext cx="2982743" cy="465621"/>
          </a:xfrm>
          <a:prstGeom prst="rect">
            <a:avLst/>
          </a:prstGeom>
        </p:spPr>
        <p:txBody>
          <a:bodyPr vert="horz" wrap="square" lIns="92119" tIns="46059" rIns="92119" bIns="46059" numCol="1" anchor="b" anchorCtr="0" compatLnSpc="1"/>
          <a:lstStyle>
            <a:lvl1pPr algn="r">
              <a:defRPr sz="1200" smtClean="0">
                <a:latin typeface="Calibri" panose="020F0502020204030204" pitchFamily="34" charset="0"/>
              </a:defRPr>
            </a:lvl1pPr>
          </a:lstStyle>
          <a:p>
            <a:pPr>
              <a:defRPr/>
            </a:pPr>
            <a:fld id="{6627F33C-24D4-41C1-BFA2-68160C39F89C}" type="slidenum">
              <a:rPr lang="en-US"/>
              <a:t>‹#›</a:t>
            </a:fld>
            <a:endParaRPr lang="en-US" dirty="0"/>
          </a:p>
        </p:txBody>
      </p:sp>
    </p:spTree>
    <p:extLst>
      <p:ext uri="{BB962C8B-B14F-4D97-AF65-F5344CB8AC3E}">
        <p14:creationId xmlns:p14="http://schemas.microsoft.com/office/powerpoint/2010/main" val="397161874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1686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n-US" dirty="0" err="1" smtClean="0"/>
              <a:t>透过全球狮友的努力，杰登得以得到治疗，而其家人也得到了在帮助他与病魔斗争过程中的必要支持</a:t>
            </a:r>
            <a:r>
              <a:rPr lang="en-US" dirty="0" smtClean="0"/>
              <a:t>。</a:t>
            </a:r>
            <a:endParaRPr lang="en-US" dirty="0"/>
          </a:p>
        </p:txBody>
      </p:sp>
    </p:spTree>
    <p:extLst>
      <p:ext uri="{BB962C8B-B14F-4D97-AF65-F5344CB8AC3E}">
        <p14:creationId xmlns:p14="http://schemas.microsoft.com/office/powerpoint/2010/main" val="3014576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n-US" dirty="0" err="1" smtClean="0"/>
              <a:t>杰登的故事已在各阶层狮友中传遍</a:t>
            </a:r>
            <a:r>
              <a:rPr lang="en-US" dirty="0" smtClean="0"/>
              <a:t>。  在狮子杂志、各会议甚至2019年国际年会中得到宣传。  </a:t>
            </a:r>
            <a:endParaRPr lang="en-US" dirty="0"/>
          </a:p>
        </p:txBody>
      </p:sp>
    </p:spTree>
    <p:extLst>
      <p:ext uri="{BB962C8B-B14F-4D97-AF65-F5344CB8AC3E}">
        <p14:creationId xmlns:p14="http://schemas.microsoft.com/office/powerpoint/2010/main" val="3731732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r>
              <a:rPr lang="en-US" sz="3200" dirty="0" err="1" smtClean="0">
                <a:latin typeface="Calibri" panose="020F0502020204030204"/>
                <a:ea typeface="Calibri" panose="020F0502020204030204" pitchFamily="34" charset="0"/>
                <a:cs typeface="Calibri" panose="020F0502020204030204"/>
              </a:rPr>
              <a:t>一个父亲对狮友的请求让全世界会员行动起来，帮助一个小男孩和爱她的家人</a:t>
            </a:r>
            <a:r>
              <a:rPr lang="en-US" sz="3200" dirty="0" smtClean="0">
                <a:latin typeface="Calibri" panose="020F0502020204030204"/>
                <a:ea typeface="Calibri" panose="020F0502020204030204" pitchFamily="34" charset="0"/>
                <a:cs typeface="Calibri" panose="020F0502020204030204"/>
              </a:rPr>
              <a:t>。</a:t>
            </a:r>
          </a:p>
          <a:p>
            <a:endParaRPr lang="en-US" sz="3200" dirty="0">
              <a:latin typeface="Calibri" panose="020F0502020204030204"/>
              <a:ea typeface="Calibri" panose="020F0502020204030204" pitchFamily="34" charset="0"/>
              <a:cs typeface="Calibri" panose="020F0502020204030204"/>
            </a:endParaRPr>
          </a:p>
          <a:p>
            <a:endParaRPr lang="en-US" sz="3200" dirty="0">
              <a:latin typeface="Calibri" panose="020F0502020204030204"/>
              <a:ea typeface="Calibri" panose="020F0502020204030204" pitchFamily="34" charset="0"/>
              <a:cs typeface="Calibri" panose="020F0502020204030204"/>
            </a:endParaRPr>
          </a:p>
          <a:p>
            <a:r>
              <a:rPr lang="en-US" sz="3200" dirty="0" err="1" smtClean="0">
                <a:latin typeface="Calibri" panose="020F0502020204030204"/>
                <a:ea typeface="Calibri" panose="020F0502020204030204" pitchFamily="34" charset="0"/>
                <a:cs typeface="Calibri" panose="020F0502020204030204"/>
              </a:rPr>
              <a:t>他们不仅看到服务的影响力。他们还感受得到</a:t>
            </a:r>
            <a:r>
              <a:rPr lang="en-US" sz="3200" dirty="0" smtClean="0">
                <a:latin typeface="Calibri" panose="020F0502020204030204"/>
                <a:ea typeface="Calibri" panose="020F0502020204030204" pitchFamily="34" charset="0"/>
                <a:cs typeface="Calibri" panose="020F0502020204030204"/>
              </a:rPr>
              <a:t>。 </a:t>
            </a:r>
            <a:endParaRPr lang="en-US" sz="3200" dirty="0">
              <a:latin typeface="Calibri" panose="020F0502020204030204"/>
              <a:ea typeface="Calibri" panose="020F0502020204030204" pitchFamily="34" charset="0"/>
              <a:cs typeface="Calibri" panose="020F0502020204030204"/>
            </a:endParaRPr>
          </a:p>
        </p:txBody>
      </p:sp>
    </p:spTree>
    <p:extLst>
      <p:ext uri="{BB962C8B-B14F-4D97-AF65-F5344CB8AC3E}">
        <p14:creationId xmlns:p14="http://schemas.microsoft.com/office/powerpoint/2010/main" val="1006645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32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服务的影响是压倒性的。服务推动会员发展。随着更多狮子会员参与我们的工作，领导力发展的机会就更多</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sz="32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请为世界各地的狮子会员的工作而受到鼓舞</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sz="32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我鼓励您与自己所在区的狮子会分享这个成功故事。透过领导、会员和服务的力量，您也可以团结社区中的领导者，实现持久和持续的改变</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6022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pPr>
              <a:defRPr/>
            </a:pPr>
            <a:r>
              <a:rPr lang="en-US" sz="3200" dirty="0" err="1" smtClean="0">
                <a:solidFill>
                  <a:prstClr val="black"/>
                </a:solidFill>
                <a:latin typeface="Calibri" panose="020F0502020204030204"/>
                <a:ea typeface="ヒラギノ角ゴ Pro W3"/>
                <a:cs typeface="Calibri" panose="020F0502020204030204"/>
              </a:rPr>
              <a:t>今天，杰登病情已全面缓解，和家人一起生活</a:t>
            </a:r>
            <a:r>
              <a:rPr lang="zh-CN" altLang="en-US" sz="3200" dirty="0" smtClean="0">
                <a:solidFill>
                  <a:prstClr val="black"/>
                </a:solidFill>
                <a:latin typeface="Calibri" panose="020F0502020204030204"/>
                <a:ea typeface="ヒラギノ角ゴ Pro W3"/>
                <a:cs typeface="Calibri" panose="020F0502020204030204"/>
              </a:rPr>
              <a:t>在</a:t>
            </a:r>
            <a:r>
              <a:rPr lang="en-US" sz="3200" dirty="0" err="1" smtClean="0">
                <a:solidFill>
                  <a:prstClr val="black"/>
                </a:solidFill>
                <a:latin typeface="Calibri" panose="020F0502020204030204"/>
                <a:ea typeface="ヒラギノ角ゴ Pro W3"/>
                <a:cs typeface="Calibri" panose="020F0502020204030204"/>
              </a:rPr>
              <a:t>马来西亚的家中</a:t>
            </a:r>
            <a:r>
              <a:rPr lang="en-US" sz="3200" dirty="0" smtClean="0">
                <a:solidFill>
                  <a:prstClr val="black"/>
                </a:solidFill>
                <a:latin typeface="Calibri" panose="020F0502020204030204"/>
                <a:ea typeface="ヒラギノ角ゴ Pro W3"/>
                <a:cs typeface="Calibri" panose="020F0502020204030204"/>
              </a:rPr>
              <a:t>。</a:t>
            </a:r>
            <a:endParaRPr lang="en-US" sz="3200" dirty="0">
              <a:solidFill>
                <a:prstClr val="black"/>
              </a:solidFill>
              <a:latin typeface="Calibri" panose="020F0502020204030204"/>
              <a:ea typeface="ヒラギノ角ゴ Pro W3"/>
              <a:cs typeface="Calibri" panose="020F0502020204030204"/>
            </a:endParaRPr>
          </a:p>
        </p:txBody>
      </p:sp>
    </p:spTree>
    <p:extLst>
      <p:ext uri="{BB962C8B-B14F-4D97-AF65-F5344CB8AC3E}">
        <p14:creationId xmlns:p14="http://schemas.microsoft.com/office/powerpoint/2010/main" val="3082433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1294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n-US" baseline="0" dirty="0" err="1" smtClean="0"/>
              <a:t>全球行动团队相信团队合作的做法，一起努力提高领导发展，改善会员发展机会和在全球各个社区推广创新、有影响力的服务方案</a:t>
            </a:r>
            <a:r>
              <a:rPr lang="en-US" baseline="0" dirty="0" smtClean="0"/>
              <a:t>。</a:t>
            </a:r>
          </a:p>
          <a:p>
            <a:endParaRPr lang="en-US" baseline="0" dirty="0"/>
          </a:p>
          <a:p>
            <a:r>
              <a:rPr lang="en-US" baseline="0" dirty="0" smtClean="0"/>
              <a:t>通过团队合作，社区内的一个小想法也能发展壮大，影响全球百万人群，让世界各地的人们能为支持同一个志业聚集在一起。这就是行动的力量。 </a:t>
            </a:r>
            <a:endParaRPr lang="en-US" baseline="0" dirty="0"/>
          </a:p>
        </p:txBody>
      </p:sp>
    </p:spTree>
    <p:extLst>
      <p:ext uri="{BB962C8B-B14F-4D97-AF65-F5344CB8AC3E}">
        <p14:creationId xmlns:p14="http://schemas.microsoft.com/office/powerpoint/2010/main" val="1908900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n-US" sz="1100" dirty="0" err="1" smtClean="0"/>
              <a:t>我想分享一个例子，说明这种团队合作方式如何通过服务产生持久影响</a:t>
            </a:r>
            <a:r>
              <a:rPr lang="en-US" sz="1100" dirty="0" smtClean="0"/>
              <a:t>。  </a:t>
            </a:r>
          </a:p>
          <a:p>
            <a:endParaRPr lang="en-US" sz="1100" dirty="0"/>
          </a:p>
          <a:p>
            <a:r>
              <a:rPr lang="en-US" sz="1100" dirty="0" err="1" smtClean="0"/>
              <a:t>通过运用国际领导力，全球行动团队得以为马来西亚的一个家庭提供各种支持</a:t>
            </a:r>
            <a:r>
              <a:rPr lang="en-US" sz="1100" dirty="0" smtClean="0"/>
              <a:t>。</a:t>
            </a:r>
            <a:endParaRPr lang="en-US" sz="1100" dirty="0"/>
          </a:p>
        </p:txBody>
      </p:sp>
    </p:spTree>
    <p:extLst>
      <p:ext uri="{BB962C8B-B14F-4D97-AF65-F5344CB8AC3E}">
        <p14:creationId xmlns:p14="http://schemas.microsoft.com/office/powerpoint/2010/main" val="4163459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a:lnSpc>
                <a:spcPct val="107000"/>
              </a:lnSpc>
              <a:spcBef>
                <a:spcPts val="0"/>
              </a:spcBef>
              <a:spcAft>
                <a:spcPts val="0"/>
              </a:spcAft>
            </a:pPr>
            <a:r>
              <a:rPr lang="en-US" sz="1050" dirty="0" smtClean="0">
                <a:latin typeface="Calibri" panose="020F0502020204030204"/>
                <a:ea typeface="Calibri" panose="020F0502020204030204" pitchFamily="34" charset="0"/>
                <a:cs typeface="Calibri" panose="020F0502020204030204"/>
              </a:rPr>
              <a:t>在杰登被确诊身患神母细胞瘤这种罕见癌症时，他的父亲联系了吉隆坡市狮子分会的狮友，为儿子的治疗寻求帮助。杰登在新加坡的化疗没有成功，随后，GAT狮友们动员了全球其他地方的力量，寻找能为杰登提供所需治疗的机构。</a:t>
            </a:r>
            <a:endParaRPr lang="en-US" sz="1050" dirty="0">
              <a:latin typeface="Calibri" panose="020F0502020204030204"/>
              <a:ea typeface="Calibri" panose="020F0502020204030204" pitchFamily="34" charset="0"/>
              <a:cs typeface="Calibri" panose="020F0502020204030204"/>
            </a:endParaRPr>
          </a:p>
        </p:txBody>
      </p:sp>
    </p:spTree>
    <p:extLst>
      <p:ext uri="{BB962C8B-B14F-4D97-AF65-F5344CB8AC3E}">
        <p14:creationId xmlns:p14="http://schemas.microsoft.com/office/powerpoint/2010/main" val="2662905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defTabSz="874395" eaLnBrk="1" hangingPunct="1">
              <a:lnSpc>
                <a:spcPts val="2390"/>
              </a:lnSpc>
              <a:spcBef>
                <a:spcPts val="0"/>
              </a:spcBef>
              <a:spcAft>
                <a:spcPts val="0"/>
              </a:spcAft>
            </a:pPr>
            <a:r>
              <a:rPr lang="en-US" dirty="0" err="1" smtClean="0">
                <a:solidFill>
                  <a:srgbClr val="000000"/>
                </a:solidFill>
                <a:ea typeface="ヒラギノ角ゴ Pro W3"/>
                <a:cs typeface="Calibri" panose="020F0502020204030204"/>
              </a:rPr>
              <a:t>在多次尝试寻找治疗方案后，杰登一家来到巴塞罗那</a:t>
            </a:r>
            <a:r>
              <a:rPr lang="en-US" dirty="0" smtClean="0">
                <a:solidFill>
                  <a:srgbClr val="000000"/>
                </a:solidFill>
                <a:ea typeface="ヒラギノ角ゴ Pro W3"/>
                <a:cs typeface="Calibri" panose="020F0502020204030204"/>
              </a:rPr>
              <a:t>。  狮友们急切地希望为他们一家提供任何可能的帮助。狮友们对杰登一家给予了热情的支持，为他们提供了地铁卡供周游全城，甚至还为杰登举办了3岁生日派对。</a:t>
            </a:r>
            <a:endParaRPr lang="en-US" dirty="0">
              <a:solidFill>
                <a:srgbClr val="000000"/>
              </a:solidFill>
              <a:ea typeface="ヒラギノ角ゴ Pro W3"/>
              <a:cs typeface="Calibri" panose="020F0502020204030204"/>
            </a:endParaRPr>
          </a:p>
        </p:txBody>
      </p:sp>
    </p:spTree>
    <p:extLst>
      <p:ext uri="{BB962C8B-B14F-4D97-AF65-F5344CB8AC3E}">
        <p14:creationId xmlns:p14="http://schemas.microsoft.com/office/powerpoint/2010/main" val="2195487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n-US" i="0" dirty="0" err="1" smtClean="0">
                <a:ea typeface="ヒラギノ角ゴ Pro W3"/>
                <a:cs typeface="Calibri" panose="020F0502020204030204"/>
              </a:rPr>
              <a:t>全球行动团队的每个支柱</a:t>
            </a:r>
            <a:r>
              <a:rPr lang="en-US" i="0" dirty="0" smtClean="0">
                <a:ea typeface="ヒラギノ角ゴ Pro W3"/>
                <a:cs typeface="Calibri" panose="020F0502020204030204"/>
              </a:rPr>
              <a:t> - </a:t>
            </a:r>
            <a:r>
              <a:rPr lang="en-US" i="0" dirty="0" err="1" smtClean="0">
                <a:ea typeface="ヒラギノ角ゴ Pro W3"/>
                <a:cs typeface="Calibri" panose="020F0502020204030204"/>
              </a:rPr>
              <a:t>领导，会员和服务</a:t>
            </a:r>
            <a:r>
              <a:rPr lang="en-US" i="0" dirty="0" smtClean="0">
                <a:ea typeface="ヒラギノ角ゴ Pro W3"/>
                <a:cs typeface="Calibri" panose="020F0502020204030204"/>
              </a:rPr>
              <a:t> - </a:t>
            </a:r>
            <a:r>
              <a:rPr lang="en-US" i="0" dirty="0" err="1" smtClean="0">
                <a:ea typeface="ヒラギノ角ゴ Pro W3"/>
                <a:cs typeface="Calibri" panose="020F0502020204030204"/>
              </a:rPr>
              <a:t>在为杰登提供所需的拯救生命的治疗方面发挥了重要作用</a:t>
            </a:r>
            <a:r>
              <a:rPr lang="en-US" i="0" dirty="0" smtClean="0">
                <a:ea typeface="ヒラギノ角ゴ Pro W3"/>
                <a:cs typeface="Calibri" panose="020F0502020204030204"/>
              </a:rPr>
              <a:t>。  </a:t>
            </a:r>
          </a:p>
          <a:p>
            <a:endParaRPr lang="en-US" i="0" dirty="0">
              <a:ea typeface="ヒラギノ角ゴ Pro W3"/>
              <a:cs typeface="Calibri" panose="020F0502020204030204"/>
            </a:endParaRPr>
          </a:p>
          <a:p>
            <a:r>
              <a:rPr lang="en-US" i="0" dirty="0" err="1" smtClean="0">
                <a:ea typeface="ヒラギノ角ゴ Pro W3"/>
                <a:cs typeface="Calibri" panose="020F0502020204030204"/>
              </a:rPr>
              <a:t>以下是GAT如何将服务，领导力发展和会员结合起来，以增加其影响力的</a:t>
            </a:r>
            <a:r>
              <a:rPr lang="en-US" i="0" dirty="0" smtClean="0">
                <a:ea typeface="ヒラギノ角ゴ Pro W3"/>
                <a:cs typeface="Calibri" panose="020F0502020204030204"/>
              </a:rPr>
              <a:t>。</a:t>
            </a:r>
            <a:endParaRPr lang="en-US" i="0" dirty="0">
              <a:ea typeface="ヒラギノ角ゴ Pro W3"/>
              <a:cs typeface="Calibri" panose="020F0502020204030204"/>
            </a:endParaRPr>
          </a:p>
        </p:txBody>
      </p:sp>
    </p:spTree>
    <p:extLst>
      <p:ext uri="{BB962C8B-B14F-4D97-AF65-F5344CB8AC3E}">
        <p14:creationId xmlns:p14="http://schemas.microsoft.com/office/powerpoint/2010/main" val="419932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pPr marL="0" marR="0" lvl="0" indent="0" algn="l" defTabSz="874395" rtl="0" eaLnBrk="1" fontAlgn="base" latinLnBrk="0" hangingPunct="1">
              <a:lnSpc>
                <a:spcPts val="1720"/>
              </a:lnSpc>
              <a:spcBef>
                <a:spcPct val="0"/>
              </a:spcBef>
              <a:spcAft>
                <a:spcPct val="0"/>
              </a:spcAft>
              <a:buClrTx/>
              <a:buSzTx/>
              <a:buFontTx/>
              <a:buNone/>
              <a:defRPr/>
            </a:pPr>
            <a:r>
              <a:rPr lang="en-US" sz="1500" dirty="0" err="1" smtClean="0">
                <a:latin typeface="Arial" panose="020B0604020202020204"/>
                <a:ea typeface="ヒラギノ角ゴ Pro W3"/>
                <a:cs typeface="Arial" panose="020B0604020202020204"/>
              </a:rPr>
              <a:t>我们的GAT团队在各阶层都展现了卓越的领导力。在马来西亚，GAT领导们透过发动当地狮友和动员全球狮友的力量，为杰登提供帮助</a:t>
            </a:r>
            <a:r>
              <a:rPr lang="en-US" sz="1500" dirty="0" smtClean="0">
                <a:latin typeface="Arial" panose="020B0604020202020204"/>
                <a:ea typeface="ヒラギノ角ゴ Pro W3"/>
                <a:cs typeface="Arial" panose="020B0604020202020204"/>
              </a:rPr>
              <a:t>。 </a:t>
            </a:r>
          </a:p>
          <a:p>
            <a:pPr marL="0" marR="0" lvl="0" indent="0" algn="l" defTabSz="874395" rtl="0" eaLnBrk="1" fontAlgn="base" latinLnBrk="0" hangingPunct="1">
              <a:lnSpc>
                <a:spcPts val="1720"/>
              </a:lnSpc>
              <a:spcBef>
                <a:spcPct val="0"/>
              </a:spcBef>
              <a:spcAft>
                <a:spcPct val="0"/>
              </a:spcAft>
              <a:buClrTx/>
              <a:buSzTx/>
              <a:buFontTx/>
              <a:buNone/>
              <a:defRPr/>
            </a:pPr>
            <a:endParaRPr lang="en-US" sz="1500" dirty="0">
              <a:latin typeface="Arial" panose="020B0604020202020204"/>
              <a:ea typeface="ヒラギノ角ゴ Pro W3"/>
              <a:cs typeface="Arial" panose="020B0604020202020204"/>
            </a:endParaRPr>
          </a:p>
          <a:p>
            <a:pPr marL="0" marR="0" lvl="0" indent="0" algn="l" defTabSz="874395" rtl="0" eaLnBrk="1" fontAlgn="base" latinLnBrk="0" hangingPunct="1">
              <a:lnSpc>
                <a:spcPts val="1720"/>
              </a:lnSpc>
              <a:spcBef>
                <a:spcPct val="0"/>
              </a:spcBef>
              <a:spcAft>
                <a:spcPct val="0"/>
              </a:spcAft>
              <a:buClrTx/>
              <a:buSzTx/>
              <a:buFontTx/>
              <a:buNone/>
              <a:defRPr/>
            </a:pPr>
            <a:r>
              <a:rPr lang="en-US" sz="1500" dirty="0" err="1" smtClean="0">
                <a:latin typeface="Arial" panose="020B0604020202020204"/>
                <a:ea typeface="ヒラギノ角ゴ Pro W3"/>
                <a:cs typeface="Arial" panose="020B0604020202020204"/>
              </a:rPr>
              <a:t>他们向不同国家的多位狮友发送了邮件，并与GAT</a:t>
            </a:r>
            <a:r>
              <a:rPr lang="en-US" sz="1500" dirty="0" smtClean="0">
                <a:latin typeface="Arial" panose="020B0604020202020204"/>
                <a:ea typeface="ヒラギノ角ゴ Pro W3"/>
                <a:cs typeface="Arial" panose="020B0604020202020204"/>
              </a:rPr>
              <a:t> </a:t>
            </a:r>
            <a:r>
              <a:rPr lang="en-US" sz="1500" dirty="0" err="1" smtClean="0">
                <a:latin typeface="Arial" panose="020B0604020202020204"/>
                <a:ea typeface="ヒラギノ角ゴ Pro W3"/>
                <a:cs typeface="Arial" panose="020B0604020202020204"/>
              </a:rPr>
              <a:t>总部职员一起帮助杰登</a:t>
            </a:r>
            <a:r>
              <a:rPr lang="en-US" sz="1500" dirty="0" smtClean="0">
                <a:latin typeface="Arial" panose="020B0604020202020204"/>
                <a:ea typeface="ヒラギノ角ゴ Pro W3"/>
                <a:cs typeface="Arial" panose="020B0604020202020204"/>
              </a:rPr>
              <a:t>。  </a:t>
            </a:r>
            <a:r>
              <a:rPr lang="en-US" sz="1500" dirty="0" err="1" smtClean="0">
                <a:latin typeface="Arial" panose="020B0604020202020204"/>
                <a:ea typeface="ヒラギノ角ゴ Pro W3"/>
                <a:cs typeface="Arial" panose="020B0604020202020204"/>
              </a:rPr>
              <a:t>在拉斯韦加斯举办的LCI年会上，组织了GAT的会议，来自纽约和马来西亚的狮友得以见面并计划为杰登及其家人提供支持</a:t>
            </a:r>
            <a:r>
              <a:rPr lang="en-US" sz="1500" dirty="0" smtClean="0">
                <a:latin typeface="Arial" panose="020B0604020202020204"/>
                <a:ea typeface="ヒラギノ角ゴ Pro W3"/>
                <a:cs typeface="Arial" panose="020B0604020202020204"/>
              </a:rPr>
              <a:t>。</a:t>
            </a:r>
            <a:endParaRPr lang="en-US" sz="1500" dirty="0">
              <a:latin typeface="Arial" panose="020B0604020202020204"/>
              <a:ea typeface="ヒラギノ角ゴ Pro W3"/>
              <a:cs typeface="Arial" panose="020B0604020202020204"/>
            </a:endParaRPr>
          </a:p>
        </p:txBody>
      </p:sp>
    </p:spTree>
    <p:extLst>
      <p:ext uri="{BB962C8B-B14F-4D97-AF65-F5344CB8AC3E}">
        <p14:creationId xmlns:p14="http://schemas.microsoft.com/office/powerpoint/2010/main" val="1691593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ヒラギノ角ゴ Pro W3" charset="0"/>
                <a:cs typeface="ヒラギノ角ゴ Pro W3" charset="0"/>
              </a:rPr>
              <a:t>服务是狮友之所以成为狮友的理由。关于杰登一事，在多个国家中开展了若干有影响力的服务方案，目标一致：支持杰登</a:t>
            </a:r>
            <a:r>
              <a:rPr lang="en-US" sz="1200" kern="1200" dirty="0" smtClean="0">
                <a:solidFill>
                  <a:schemeClr val="tx1"/>
                </a:solidFill>
                <a:effectLst/>
                <a:latin typeface="+mn-lt"/>
                <a:ea typeface="ヒラギノ角ゴ Pro W3" charset="0"/>
                <a:cs typeface="ヒラギノ角ゴ Pro W3" charset="0"/>
              </a:rPr>
              <a:t>。 </a:t>
            </a:r>
          </a:p>
          <a:p>
            <a:endParaRPr lang="en-US" sz="1200" kern="1200" dirty="0">
              <a:solidFill>
                <a:schemeClr val="tx1"/>
              </a:solidFill>
              <a:effectLst/>
              <a:latin typeface="+mn-lt"/>
              <a:ea typeface="ヒラギノ角ゴ Pro W3" charset="0"/>
              <a:cs typeface="ヒラギノ角ゴ Pro W3" charset="0"/>
            </a:endParaRPr>
          </a:p>
          <a:p>
            <a:r>
              <a:rPr lang="en-US" sz="1200" kern="1200" dirty="0" err="1" smtClean="0">
                <a:solidFill>
                  <a:schemeClr val="tx1"/>
                </a:solidFill>
                <a:effectLst/>
                <a:latin typeface="+mn-lt"/>
                <a:ea typeface="ヒラギノ角ゴ Pro W3" charset="0"/>
                <a:cs typeface="ヒラギノ角ゴ Pro W3" charset="0"/>
              </a:rPr>
              <a:t>儿童癌症是我们的全球志业之一，全球的分会都团结一致帮助杰登。这表明，服务是没有国界的</a:t>
            </a:r>
            <a:r>
              <a:rPr lang="en-US" sz="1200" kern="1200" dirty="0" smtClean="0">
                <a:solidFill>
                  <a:schemeClr val="tx1"/>
                </a:solidFill>
                <a:effectLst/>
                <a:latin typeface="+mn-lt"/>
                <a:ea typeface="ヒラギノ角ゴ Pro W3" charset="0"/>
                <a:cs typeface="ヒラギノ角ゴ Pro W3" charset="0"/>
              </a:rPr>
              <a:t>。 </a:t>
            </a:r>
            <a:endParaRPr lang="en-US" sz="1200" kern="1200" dirty="0">
              <a:solidFill>
                <a:schemeClr val="tx1"/>
              </a:solidFill>
              <a:effectLst/>
              <a:latin typeface="+mn-lt"/>
              <a:ea typeface="ヒラギノ角ゴ Pro W3" charset="0"/>
              <a:cs typeface="ヒラギノ角ゴ Pro W3" charset="0"/>
            </a:endParaRPr>
          </a:p>
        </p:txBody>
      </p:sp>
    </p:spTree>
    <p:extLst>
      <p:ext uri="{BB962C8B-B14F-4D97-AF65-F5344CB8AC3E}">
        <p14:creationId xmlns:p14="http://schemas.microsoft.com/office/powerpoint/2010/main" val="1064513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n-US" dirty="0" smtClean="0">
                <a:ea typeface="ヒラギノ角ゴ Pro W3"/>
                <a:cs typeface="Calibri" panose="020F0502020204030204"/>
              </a:rPr>
              <a:t>服务方案是推动人们成为狮友并保留狮友身份的理由。保留狮友身份比成为狮友更重要。巴塞罗那的分会阶层GAT确保其会员参与了访问医院、捐献尿布和其他当地的支持活动。  </a:t>
            </a:r>
            <a:r>
              <a:rPr lang="en-US" dirty="0" err="1" smtClean="0">
                <a:ea typeface="ヒラギノ角ゴ Pro W3"/>
                <a:cs typeface="Calibri" panose="020F0502020204030204"/>
              </a:rPr>
              <a:t>GAT分会会员发展主席确保其会员积极参与方案，实现积极的会员满意度</a:t>
            </a:r>
            <a:r>
              <a:rPr lang="en-US" dirty="0" smtClean="0">
                <a:ea typeface="ヒラギノ角ゴ Pro W3"/>
                <a:cs typeface="Calibri" panose="020F0502020204030204"/>
              </a:rPr>
              <a:t>。 </a:t>
            </a:r>
            <a:endParaRPr lang="en-US" dirty="0">
              <a:ea typeface="ヒラギノ角ゴ Pro W3"/>
              <a:cs typeface="Calibri" panose="020F0502020204030204"/>
            </a:endParaRPr>
          </a:p>
        </p:txBody>
      </p:sp>
    </p:spTree>
    <p:extLst>
      <p:ext uri="{BB962C8B-B14F-4D97-AF65-F5344CB8AC3E}">
        <p14:creationId xmlns:p14="http://schemas.microsoft.com/office/powerpoint/2010/main" val="54014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p:cNvSpPr/>
          <p:nvPr userDrawn="1"/>
        </p:nvSpPr>
        <p:spPr>
          <a:xfrm>
            <a:off x="3919383" y="4343400"/>
            <a:ext cx="1305233"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9161" y="1600200"/>
            <a:ext cx="1885677" cy="2380982"/>
          </a:xfrm>
          <a:prstGeom prst="rect">
            <a:avLst/>
          </a:prstGeom>
        </p:spPr>
      </p:pic>
      <p:sp>
        <p:nvSpPr>
          <p:cNvPr id="4" name="Text Placeholder 20"/>
          <p:cNvSpPr>
            <a:spLocks noGrp="1"/>
          </p:cNvSpPr>
          <p:nvPr>
            <p:ph type="body" sz="quarter" idx="13" hasCustomPrompt="1"/>
          </p:nvPr>
        </p:nvSpPr>
        <p:spPr>
          <a:xfrm>
            <a:off x="571500" y="4800600"/>
            <a:ext cx="8001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dirty="0">
              <a:solidFill>
                <a:srgbClr val="0A5496"/>
              </a:solidFill>
            </a:endParaRPr>
          </a:p>
        </p:txBody>
      </p:sp>
      <p:sp>
        <p:nvSpPr>
          <p:cNvPr id="5" name="Text Placeholder 18"/>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non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non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endParaRPr lang="en-US">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endParaRPr>
          </a:p>
        </p:txBody>
      </p:sp>
      <p:sp>
        <p:nvSpPr>
          <p:cNvPr id="8" name="Text Placeholder 20"/>
          <p:cNvSpPr>
            <a:spLocks noGrp="1"/>
          </p:cNvSpPr>
          <p:nvPr>
            <p:ph type="body" sz="quarter" idx="14" hasCustomPrompt="1"/>
          </p:nvPr>
        </p:nvSpPr>
        <p:spPr>
          <a:xfrm>
            <a:off x="5715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
        <p:nvSpPr>
          <p:cNvPr id="10" name="Text Placeholder 18"/>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dirty="0">
              <a:solidFill>
                <a:srgbClr val="0A5496"/>
              </a:solidFill>
            </a:endParaRPr>
          </a:p>
        </p:txBody>
      </p:sp>
      <p:sp>
        <p:nvSpPr>
          <p:cNvPr id="5" name="Text Placeholder 18"/>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non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non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endParaRPr lang="en-US">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endParaRPr>
          </a:p>
        </p:txBody>
      </p:sp>
      <p:sp>
        <p:nvSpPr>
          <p:cNvPr id="10" name="Text Placeholder 18"/>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
        <p:nvSpPr>
          <p:cNvPr id="11" name="Rectangle 10"/>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dirty="0">
              <a:solidFill>
                <a:srgbClr val="0A5496"/>
              </a:solidFill>
            </a:endParaRPr>
          </a:p>
        </p:txBody>
      </p:sp>
      <p:sp>
        <p:nvSpPr>
          <p:cNvPr id="4" name="Rectangle 3"/>
          <p:cNvSpPr/>
          <p:nvPr userDrawn="1"/>
        </p:nvSpPr>
        <p:spPr>
          <a:xfrm>
            <a:off x="0" y="762000"/>
            <a:ext cx="3429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
        <p:nvSpPr>
          <p:cNvPr id="5" name="Text Placeholder 18"/>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772351" y="2359152"/>
            <a:ext cx="7514399" cy="3810000"/>
          </a:xfrm>
          <a:prstGeom prst="rect">
            <a:avLst/>
          </a:prstGeom>
        </p:spPr>
        <p:txBody>
          <a:bodyPr/>
          <a:lstStyle>
            <a:lvl1pPr marL="0" indent="0">
              <a:buNone/>
              <a:defRPr/>
            </a:lvl1pPr>
            <a:lvl2pPr marL="515620" indent="0">
              <a:buNone/>
              <a:defRPr/>
            </a:lvl2pPr>
          </a:lstStyle>
          <a:p>
            <a:pPr>
              <a:lnSpc>
                <a:spcPts val="2160"/>
              </a:lnSpc>
              <a:spcBef>
                <a:spcPts val="0"/>
              </a:spcBef>
              <a:spcAft>
                <a:spcPts val="2250"/>
              </a:spcAft>
            </a:pPr>
            <a:r>
              <a:rPr lang="en-US" sz="1650" b="1">
                <a:solidFill>
                  <a:schemeClr val="bg1">
                    <a:lumMod val="50000"/>
                  </a:schemeClr>
                </a:solidFill>
                <a:latin typeface="Arial" panose="020B0604020202020204" pitchFamily="34" charset="0"/>
                <a:ea typeface="Arial" panose="020B0604020202020204" pitchFamily="34" charset="0"/>
                <a:cs typeface="Arial" panose="020B0604020202020204" pitchFamily="34" charset="0"/>
              </a:rPr>
              <a:t>Insert subhead</a:t>
            </a:r>
          </a:p>
          <a:p>
            <a:pPr marL="685800" lvl="1">
              <a:spcAft>
                <a:spcPts val="2250"/>
              </a:spcAft>
            </a:pP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p>
          <a:p>
            <a:pPr marL="685800" lvl="1">
              <a:spcAft>
                <a:spcPts val="2250"/>
              </a:spcAft>
            </a:pPr>
            <a:r>
              <a:rPr lang="en-US" sz="1200">
                <a:solidFill>
                  <a:schemeClr val="bg1">
                    <a:lumMod val="50000"/>
                  </a:schemeClr>
                </a:solidFill>
                <a:latin typeface="Arial" panose="020B0604020202020204" pitchFamily="34" charset="0"/>
                <a:ea typeface="Arial" panose="020B0604020202020204" pitchFamily="34" charset="0"/>
                <a:cs typeface="Arial" panose="020B0604020202020204" pitchFamily="34" charset="0"/>
              </a:rPr>
              <a:t/>
            </a:r>
            <a:br>
              <a:rPr lang="en-US" sz="1200">
                <a:solidFill>
                  <a:schemeClr val="bg1">
                    <a:lumMod val="50000"/>
                  </a:schemeClr>
                </a:solidFill>
                <a:latin typeface="Arial" panose="020B0604020202020204" pitchFamily="34" charset="0"/>
                <a:ea typeface="Arial" panose="020B0604020202020204" pitchFamily="34" charset="0"/>
                <a:cs typeface="Arial" panose="020B0604020202020204" pitchFamily="34" charset="0"/>
              </a:rPr>
            </a:b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a:solidFill>
                  <a:schemeClr val="bg1">
                    <a:lumMod val="50000"/>
                  </a:schemeClr>
                </a:solidFill>
                <a:latin typeface="Arial" panose="020B0604020202020204" pitchFamily="34" charset="0"/>
                <a:ea typeface="Arial" panose="020B0604020202020204" pitchFamily="34" charset="0"/>
                <a:cs typeface="Arial" panose="020B0604020202020204" pitchFamily="34" charset="0"/>
              </a:rPr>
              <a:t/>
            </a:r>
            <a:br>
              <a:rPr lang="en-US" sz="1200">
                <a:solidFill>
                  <a:schemeClr val="bg1">
                    <a:lumMod val="50000"/>
                  </a:schemeClr>
                </a:solidFill>
                <a:latin typeface="Arial" panose="020B0604020202020204" pitchFamily="34" charset="0"/>
                <a:ea typeface="Arial" panose="020B0604020202020204" pitchFamily="34" charset="0"/>
                <a:cs typeface="Arial" panose="020B0604020202020204" pitchFamily="34" charset="0"/>
              </a:rPr>
            </a:br>
            <a:endParaRPr lang="en-US" sz="1200">
              <a:solidFill>
                <a:schemeClr val="bg1">
                  <a:lumMod val="50000"/>
                </a:schemeClr>
              </a:solidFill>
              <a:latin typeface="Arial" panose="020B0604020202020204" pitchFamily="34" charset="0"/>
              <a:ea typeface="Arial" panose="020B0604020202020204" pitchFamily="34" charset="0"/>
              <a:cs typeface="Arial" panose="020B0604020202020204" pitchFamily="34" charset="0"/>
            </a:endParaRPr>
          </a:p>
          <a:p>
            <a:pPr marL="685800" lvl="1">
              <a:spcAft>
                <a:spcPts val="2250"/>
              </a:spcAft>
            </a:pP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endParaRPr lang="en-US" sz="1200">
              <a:solidFill>
                <a:schemeClr val="bg1">
                  <a:lumMod val="50000"/>
                </a:schemeClr>
              </a:solidFill>
              <a:latin typeface="Arial" panose="020B0604020202020204" pitchFamily="34" charset="0"/>
              <a:ea typeface="Arial" panose="020B0604020202020204" pitchFamily="34" charset="0"/>
              <a:cs typeface="Arial" panose="020B0604020202020204" pitchFamily="34" charset="0"/>
            </a:endParaRPr>
          </a:p>
          <a:p>
            <a:r>
              <a:rPr lang="en-US" sz="1200">
                <a:latin typeface="Arial" panose="020B0604020202020204" pitchFamily="34" charset="0"/>
                <a:ea typeface="Arial" panose="020B0604020202020204" pitchFamily="34" charset="0"/>
                <a:cs typeface="Arial" panose="020B0604020202020204" pitchFamily="34" charset="0"/>
              </a:rPr>
              <a:t/>
            </a:r>
            <a:br>
              <a:rPr lang="en-US" sz="1200">
                <a:latin typeface="Arial" panose="020B0604020202020204" pitchFamily="34" charset="0"/>
                <a:ea typeface="Arial" panose="020B0604020202020204" pitchFamily="34" charset="0"/>
                <a:cs typeface="Arial" panose="020B0604020202020204" pitchFamily="34" charset="0"/>
              </a:rPr>
            </a:br>
            <a:endParaRPr lang="en-US" sz="1200" b="1">
              <a:solidFill>
                <a:schemeClr val="bg1">
                  <a:lumMod val="50000"/>
                </a:schemeClr>
              </a:solidFill>
              <a:latin typeface="Arial" panose="020B0604020202020204" pitchFamily="34" charset="0"/>
              <a:ea typeface="Arial" panose="020B0604020202020204" pitchFamily="34" charset="0"/>
              <a:cs typeface="Arial" panose="020B0604020202020204" pitchFamily="34" charset="0"/>
            </a:endParaRPr>
          </a:p>
        </p:txBody>
      </p:sp>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dirty="0">
              <a:solidFill>
                <a:srgbClr val="0A5496"/>
              </a:solidFill>
            </a:endParaRPr>
          </a:p>
        </p:txBody>
      </p:sp>
      <p:sp>
        <p:nvSpPr>
          <p:cNvPr id="5" name="Text Placeholder 18"/>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dirty="0">
              <a:solidFill>
                <a:srgbClr val="0A5496"/>
              </a:solidFill>
            </a:endParaRPr>
          </a:p>
        </p:txBody>
      </p:sp>
      <p:sp>
        <p:nvSpPr>
          <p:cNvPr id="5" name="Text Placeholder 18"/>
          <p:cNvSpPr>
            <a:spLocks noGrp="1"/>
          </p:cNvSpPr>
          <p:nvPr>
            <p:ph type="body" sz="quarter" idx="12" hasCustomPrompt="1"/>
          </p:nvPr>
        </p:nvSpPr>
        <p:spPr>
          <a:xfrm>
            <a:off x="514351" y="1945758"/>
            <a:ext cx="4457700" cy="1711842"/>
          </a:xfrm>
          <a:prstGeom prst="rect">
            <a:avLst/>
          </a:prstGeom>
        </p:spPr>
        <p:txBody>
          <a:bodyPr anchor="ctr"/>
          <a:lstStyle>
            <a:lvl1pPr marL="0" indent="0" algn="l">
              <a:buNone/>
              <a:defRPr sz="2700" b="1">
                <a:solidFill>
                  <a:srgbClr val="0A5496"/>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algn="l"/>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Excepteur</a:t>
            </a:r>
            <a:r>
              <a:rPr lang="en-US" sz="27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sint</a:t>
            </a:r>
            <a:r>
              <a:rPr lang="en-US" sz="27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occaecat</a:t>
            </a:r>
            <a:r>
              <a:rPr lang="en-US" sz="27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cupidatat</a:t>
            </a:r>
            <a:r>
              <a:rPr lang="en-US" sz="2700" b="1" kern="0">
                <a:solidFill>
                  <a:srgbClr val="0A5496"/>
                </a:solidFill>
                <a:latin typeface="Arial" panose="020B0604020202020204" pitchFamily="34" charset="0"/>
                <a:ea typeface="Arial" panose="020B0604020202020204" pitchFamily="34" charset="0"/>
                <a:cs typeface="Arial" panose="020B0604020202020204" pitchFamily="34" charset="0"/>
              </a:rPr>
              <a:t> non </a:t>
            </a:r>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proident</a:t>
            </a:r>
            <a:r>
              <a:rPr lang="en-US" sz="27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sunt</a:t>
            </a:r>
            <a:r>
              <a:rPr lang="en-US" sz="2700" b="1" kern="0">
                <a:solidFill>
                  <a:srgbClr val="0A5496"/>
                </a:solidFill>
                <a:latin typeface="Arial" panose="020B0604020202020204" pitchFamily="34" charset="0"/>
                <a:ea typeface="Arial" panose="020B0604020202020204" pitchFamily="34" charset="0"/>
                <a:cs typeface="Arial" panose="020B0604020202020204" pitchFamily="34" charset="0"/>
              </a:rPr>
              <a:t> in culpa qui </a:t>
            </a:r>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officia</a:t>
            </a:r>
            <a:endParaRPr lang="en-US" sz="2700" b="1" kern="0">
              <a:solidFill>
                <a:srgbClr val="0A5496"/>
              </a:solidFill>
              <a:latin typeface="Arial" panose="020B0604020202020204" pitchFamily="34" charset="0"/>
              <a:ea typeface="Arial" panose="020B0604020202020204" pitchFamily="34" charset="0"/>
              <a:cs typeface="Arial" panose="020B0604020202020204" pitchFamily="34" charset="0"/>
            </a:endParaRPr>
          </a:p>
        </p:txBody>
      </p:sp>
      <p:sp>
        <p:nvSpPr>
          <p:cNvPr id="7" name="Picture Placeholder 6"/>
          <p:cNvSpPr>
            <a:spLocks noGrp="1"/>
          </p:cNvSpPr>
          <p:nvPr>
            <p:ph type="pic" sz="quarter" idx="13"/>
          </p:nvPr>
        </p:nvSpPr>
        <p:spPr>
          <a:xfrm>
            <a:off x="5486400" y="1752600"/>
            <a:ext cx="3200400" cy="3276600"/>
          </a:xfrm>
          <a:prstGeom prst="rect">
            <a:avLst/>
          </a:prstGeom>
        </p:spPr>
        <p:txBody>
          <a:bodyPr/>
          <a:lstStyle/>
          <a:p>
            <a:endParaRPr lang="en-US"/>
          </a:p>
        </p:txBody>
      </p:sp>
      <p:sp>
        <p:nvSpPr>
          <p:cNvPr id="10" name="Text Placeholder 9"/>
          <p:cNvSpPr>
            <a:spLocks noGrp="1"/>
          </p:cNvSpPr>
          <p:nvPr>
            <p:ph type="body" sz="quarter" idx="14" hasCustomPrompt="1"/>
          </p:nvPr>
        </p:nvSpPr>
        <p:spPr>
          <a:xfrm>
            <a:off x="514350" y="3886200"/>
            <a:ext cx="4457700" cy="1295400"/>
          </a:xfrm>
          <a:prstGeom prst="rect">
            <a:avLst/>
          </a:prstGeom>
        </p:spPr>
        <p:txBody>
          <a:bodyPr/>
          <a:lstStyle>
            <a:lvl1pPr marL="0" indent="0">
              <a:buNone/>
              <a:defRPr sz="1350">
                <a:solidFill>
                  <a:schemeClr val="accent6">
                    <a:lumMod val="50000"/>
                    <a:lumOff val="50000"/>
                  </a:schemeClr>
                </a:solidFill>
              </a:defRPr>
            </a:lvl1pPr>
            <a:lvl2pPr marL="389255" indent="0">
              <a:buNone/>
              <a:defRPr sz="1350">
                <a:solidFill>
                  <a:schemeClr val="accent6">
                    <a:lumMod val="50000"/>
                    <a:lumOff val="50000"/>
                  </a:schemeClr>
                </a:solidFill>
              </a:defRPr>
            </a:lvl2pPr>
            <a:lvl3pPr marL="685800" indent="0">
              <a:buNone/>
              <a:defRPr sz="1350">
                <a:solidFill>
                  <a:schemeClr val="accent6">
                    <a:lumMod val="50000"/>
                    <a:lumOff val="50000"/>
                  </a:schemeClr>
                </a:solidFill>
              </a:defRPr>
            </a:lvl3pPr>
            <a:lvl4pPr marL="1028700" indent="0">
              <a:buNone/>
              <a:defRPr sz="1350">
                <a:solidFill>
                  <a:schemeClr val="accent6">
                    <a:lumMod val="50000"/>
                    <a:lumOff val="50000"/>
                  </a:schemeClr>
                </a:solidFill>
              </a:defRPr>
            </a:lvl4pPr>
            <a:lvl5pPr marL="1371600" indent="0">
              <a:buNone/>
              <a:defRPr sz="1350">
                <a:solidFill>
                  <a:schemeClr val="accent6">
                    <a:lumMod val="50000"/>
                    <a:lumOff val="50000"/>
                  </a:schemeClr>
                </a:solidFill>
              </a:defRPr>
            </a:lvl5pPr>
          </a:lstStyle>
          <a:p>
            <a:pPr marL="0" indent="0">
              <a:buNone/>
            </a:pP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Ut</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enim</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ad minim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veniam</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quis</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nostrud</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exercitation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ullamco</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laboris</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nisi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ut</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aliquip</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ex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ea</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commodo</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consequat</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Duis</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aute</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irure</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dolor in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reprehenderit</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voluptate</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velit</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esse</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cillum</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dolore</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eu</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fugiat</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nulla</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pariatur</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a:fillRect/>
          </a:stretch>
        </p:blipFill>
        <p:spPr>
          <a:xfrm>
            <a:off x="-1" y="1"/>
            <a:ext cx="9142142" cy="2057400"/>
          </a:xfrm>
          <a:prstGeom prst="rect">
            <a:avLst/>
          </a:prstGeom>
        </p:spPr>
      </p:pic>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dirty="0">
              <a:solidFill>
                <a:srgbClr val="0A5496"/>
              </a:solidFill>
            </a:endParaRPr>
          </a:p>
        </p:txBody>
      </p:sp>
      <p:sp>
        <p:nvSpPr>
          <p:cNvPr id="6" name="Rectangle 5"/>
          <p:cNvSpPr/>
          <p:nvPr userDrawn="1"/>
        </p:nvSpPr>
        <p:spPr>
          <a:xfrm>
            <a:off x="0" y="1"/>
            <a:ext cx="9142143"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r>
              <a:rPr lang="en-US" dirty="0">
                <a:solidFill>
                  <a:schemeClr val="lt1">
                    <a:alpha val="44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85725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chemeClr val="bg1"/>
                </a:solidFill>
              </a:rPr>
              <a:t>‹#›</a:t>
            </a:fld>
            <a:endParaRPr lang="en-US" sz="750" dirty="0">
              <a:solidFill>
                <a:schemeClr val="bg1"/>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srcRect/>
          <a:stretch>
            <a:fillRect/>
          </a:stretch>
        </p:blipFill>
        <p:spPr>
          <a:xfrm>
            <a:off x="0" y="0"/>
            <a:ext cx="9144000" cy="6858000"/>
          </a:xfrm>
          <a:prstGeom prst="rect">
            <a:avLst/>
          </a:prstGeom>
        </p:spPr>
      </p:pic>
      <p:sp>
        <p:nvSpPr>
          <p:cNvPr id="9" name="Overlay"/>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sp>
        <p:nvSpPr>
          <p:cNvPr id="8" name="Page number"/>
          <p:cNvSpPr txBox="1">
            <a:spLocks noChangeArrowheads="1"/>
          </p:cNvSpPr>
          <p:nvPr userDrawn="1"/>
        </p:nvSpPr>
        <p:spPr bwMode="auto">
          <a:xfrm>
            <a:off x="8401050" y="6419963"/>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a:t>
            </a:fld>
            <a:endParaRPr lang="en-US" sz="750" dirty="0">
              <a:solidFill>
                <a:schemeClr val="bg1"/>
              </a:solidFill>
            </a:endParaRPr>
          </a:p>
        </p:txBody>
      </p:sp>
      <p:sp>
        <p:nvSpPr>
          <p:cNvPr id="19" name="Text Placeholder 18"/>
          <p:cNvSpPr>
            <a:spLocks noGrp="1"/>
          </p:cNvSpPr>
          <p:nvPr>
            <p:ph type="body" sz="quarter" idx="12" hasCustomPrompt="1"/>
          </p:nvPr>
        </p:nvSpPr>
        <p:spPr>
          <a:xfrm>
            <a:off x="571500" y="3657600"/>
            <a:ext cx="8001000" cy="914400"/>
          </a:xfrm>
          <a:prstGeom prst="rect">
            <a:avLst/>
          </a:prstGeom>
        </p:spPr>
        <p:txBody>
          <a:bodyPr anchor="ctr"/>
          <a:lstStyle>
            <a:lvl1pPr marL="0" indent="0" algn="ctr">
              <a:buNone/>
              <a:defRPr sz="2700" b="1">
                <a:solidFill>
                  <a:srgbClr val="F0C300"/>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
        <p:nvSpPr>
          <p:cNvPr id="21" name="Text Placeholder 20"/>
          <p:cNvSpPr>
            <a:spLocks noGrp="1"/>
          </p:cNvSpPr>
          <p:nvPr>
            <p:ph type="body" sz="quarter" idx="13" hasCustomPrompt="1"/>
          </p:nvPr>
        </p:nvSpPr>
        <p:spPr>
          <a:xfrm>
            <a:off x="571500" y="4800600"/>
            <a:ext cx="8001000" cy="1066800"/>
          </a:xfrm>
          <a:prstGeom prst="rect">
            <a:avLst/>
          </a:prstGeom>
        </p:spPr>
        <p:txBody>
          <a:bodyPr/>
          <a:lstStyle>
            <a:lvl1pPr marL="0" indent="0" algn="ctr">
              <a:buNone/>
              <a:defRPr>
                <a:solidFill>
                  <a:schemeClr val="bg1"/>
                </a:solidFill>
              </a:defRPr>
            </a:lvl1pPr>
          </a:lstStyle>
          <a:p>
            <a:pPr lvl="0"/>
            <a:r>
              <a:rPr lang="en-US"/>
              <a:t>Insert subhead</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ion breaker Slide">
    <p:spTree>
      <p:nvGrpSpPr>
        <p:cNvPr id="1" name=""/>
        <p:cNvGrpSpPr/>
        <p:nvPr/>
      </p:nvGrpSpPr>
      <p:grpSpPr>
        <a:xfrm>
          <a:off x="0" y="0"/>
          <a:ext cx="0" cy="0"/>
          <a:chOff x="0" y="0"/>
          <a:chExt cx="0" cy="0"/>
        </a:xfrm>
      </p:grpSpPr>
      <p:sp>
        <p:nvSpPr>
          <p:cNvPr id="5" name="Page number"/>
          <p:cNvSpPr txBox="1">
            <a:spLocks noChangeArrowheads="1"/>
          </p:cNvSpPr>
          <p:nvPr userDrawn="1"/>
        </p:nvSpPr>
        <p:spPr bwMode="auto">
          <a:xfrm>
            <a:off x="8401050" y="6419963"/>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a:t>
            </a:fld>
            <a:endParaRPr lang="en-US" sz="750" dirty="0">
              <a:solidFill>
                <a:schemeClr val="bg1"/>
              </a:solidFill>
            </a:endParaRPr>
          </a:p>
        </p:txBody>
      </p:sp>
      <p:sp>
        <p:nvSpPr>
          <p:cNvPr id="8" name="Text Placeholder 18"/>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p:cNvSpPr txBox="1">
            <a:spLocks noChangeArrowheads="1"/>
          </p:cNvSpPr>
          <p:nvPr userDrawn="1"/>
        </p:nvSpPr>
        <p:spPr bwMode="auto">
          <a:xfrm>
            <a:off x="8401050" y="6419963"/>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a:t>
            </a:fld>
            <a:endParaRPr lang="en-US" sz="750" dirty="0">
              <a:solidFill>
                <a:schemeClr val="bg1"/>
              </a:solidFill>
            </a:endParaRPr>
          </a:p>
        </p:txBody>
      </p:sp>
      <p:sp>
        <p:nvSpPr>
          <p:cNvPr id="8" name="Text Placeholder 18"/>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
        <p:nvSpPr>
          <p:cNvPr id="11" name="Rectangle 10"/>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
        <p:nvSpPr>
          <p:cNvPr id="6" name="Text Placeholder 20"/>
          <p:cNvSpPr>
            <a:spLocks noGrp="1"/>
          </p:cNvSpPr>
          <p:nvPr>
            <p:ph type="body" sz="quarter" idx="13" hasCustomPrompt="1"/>
          </p:nvPr>
        </p:nvSpPr>
        <p:spPr>
          <a:xfrm>
            <a:off x="2444646" y="4189206"/>
            <a:ext cx="4254707" cy="535194"/>
          </a:xfrm>
          <a:prstGeom prst="rect">
            <a:avLst/>
          </a:prstGeom>
        </p:spPr>
        <p:txBody>
          <a:bodyPr anchor="t"/>
          <a:lstStyle>
            <a:lvl1pPr marL="0" indent="0" algn="ctr">
              <a:buNone/>
              <a:defRPr sz="1800">
                <a:solidFill>
                  <a:schemeClr val="bg1"/>
                </a:solidFill>
              </a:defRPr>
            </a:lvl1pPr>
          </a:lstStyle>
          <a:p>
            <a:pPr lvl="0"/>
            <a:r>
              <a:rPr lang="en-US"/>
              <a:t>Insert subhead</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4000501" y="30480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p>
        </p:txBody>
      </p:sp>
      <p:sp>
        <p:nvSpPr>
          <p:cNvPr id="7" name="Title 1"/>
          <p:cNvSpPr>
            <a:spLocks noGrp="1"/>
          </p:cNvSpPr>
          <p:nvPr>
            <p:ph type="title" hasCustomPrompt="1"/>
          </p:nvPr>
        </p:nvSpPr>
        <p:spPr>
          <a:xfrm>
            <a:off x="0" y="1362737"/>
            <a:ext cx="9131105"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hasCustomPrompt="1"/>
          </p:nvPr>
        </p:nvSpPr>
        <p:spPr>
          <a:xfrm>
            <a:off x="860823" y="3763983"/>
            <a:ext cx="7384256"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srcRect/>
          <a:stretch>
            <a:fillRect/>
          </a:stretch>
        </p:blipFill>
        <p:spPr>
          <a:xfrm>
            <a:off x="0" y="0"/>
            <a:ext cx="9144000" cy="6858000"/>
          </a:xfrm>
          <a:prstGeom prst="rect">
            <a:avLst/>
          </a:prstGeom>
        </p:spPr>
      </p:pic>
      <p:sp>
        <p:nvSpPr>
          <p:cNvPr id="9" name="Overlay"/>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sp>
        <p:nvSpPr>
          <p:cNvPr id="8" name="Page number"/>
          <p:cNvSpPr txBox="1">
            <a:spLocks noChangeArrowheads="1"/>
          </p:cNvSpPr>
          <p:nvPr userDrawn="1"/>
        </p:nvSpPr>
        <p:spPr bwMode="auto">
          <a:xfrm>
            <a:off x="8401050" y="6419963"/>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a:t>
            </a:fld>
            <a:endParaRPr lang="en-US" sz="750" dirty="0">
              <a:solidFill>
                <a:schemeClr val="bg1"/>
              </a:solidFill>
            </a:endParaRPr>
          </a:p>
        </p:txBody>
      </p:sp>
      <p:pic>
        <p:nvPicPr>
          <p:cNvPr id="12" name="Logo" descr="lionlogo_whit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15278" y="1242318"/>
            <a:ext cx="1313444" cy="1708354"/>
          </a:xfrm>
          <a:prstGeom prst="rect">
            <a:avLst/>
          </a:prstGeom>
        </p:spPr>
      </p:pic>
      <p:sp>
        <p:nvSpPr>
          <p:cNvPr id="21" name="Text Placeholder 20"/>
          <p:cNvSpPr>
            <a:spLocks noGrp="1"/>
          </p:cNvSpPr>
          <p:nvPr>
            <p:ph type="body" sz="quarter" idx="13" hasCustomPrompt="1"/>
          </p:nvPr>
        </p:nvSpPr>
        <p:spPr>
          <a:xfrm>
            <a:off x="1771650" y="3276600"/>
            <a:ext cx="5429250" cy="1752600"/>
          </a:xfrm>
          <a:prstGeom prst="rect">
            <a:avLst/>
          </a:prstGeom>
        </p:spPr>
        <p:txBody>
          <a:bodyPr anchor="ctr"/>
          <a:lstStyle>
            <a:lvl1pPr marL="0" indent="0" algn="ctr">
              <a:buNone/>
              <a:defRPr sz="1800">
                <a:solidFill>
                  <a:schemeClr val="bg1"/>
                </a:solidFill>
              </a:defRPr>
            </a:lvl1pPr>
          </a:lstStyle>
          <a:p>
            <a:r>
              <a:rPr lang="en-US" sz="1800">
                <a:solidFill>
                  <a:schemeClr val="bg1"/>
                </a:solidFill>
              </a:rPr>
              <a:t>Lorem ipsum dolor sit amet, illud </a:t>
            </a:r>
            <a:r>
              <a:rPr lang="en-US" sz="1800" err="1">
                <a:solidFill>
                  <a:schemeClr val="bg1"/>
                </a:solidFill>
              </a:rPr>
              <a:t>dolorem</a:t>
            </a:r>
            <a:r>
              <a:rPr lang="en-US" sz="1800">
                <a:solidFill>
                  <a:schemeClr val="bg1"/>
                </a:solidFill>
              </a:rPr>
              <a:t> </a:t>
            </a:r>
            <a:r>
              <a:rPr lang="en-US" sz="1800" err="1">
                <a:solidFill>
                  <a:schemeClr val="bg1"/>
                </a:solidFill>
              </a:rPr>
              <a:t>voluptaria</a:t>
            </a:r>
            <a:r>
              <a:rPr lang="en-US" sz="1800">
                <a:solidFill>
                  <a:schemeClr val="bg1"/>
                </a:solidFill>
              </a:rPr>
              <a:t> id vel. Duo no </a:t>
            </a:r>
            <a:r>
              <a:rPr lang="en-US" sz="1800" err="1">
                <a:solidFill>
                  <a:schemeClr val="bg1"/>
                </a:solidFill>
              </a:rPr>
              <a:t>prompta</a:t>
            </a:r>
            <a:r>
              <a:rPr lang="en-US" sz="1800">
                <a:solidFill>
                  <a:schemeClr val="bg1"/>
                </a:solidFill>
              </a:rPr>
              <a:t> </a:t>
            </a:r>
            <a:r>
              <a:rPr lang="en-US" sz="1800" err="1">
                <a:solidFill>
                  <a:schemeClr val="bg1"/>
                </a:solidFill>
              </a:rPr>
              <a:t>accusam</a:t>
            </a:r>
            <a:r>
              <a:rPr lang="en-US" sz="1800">
                <a:solidFill>
                  <a:schemeClr val="bg1"/>
                </a:solidFill>
              </a:rPr>
              <a:t>, </a:t>
            </a:r>
            <a:r>
              <a:rPr lang="en-US" sz="1800" err="1">
                <a:solidFill>
                  <a:schemeClr val="bg1"/>
                </a:solidFill>
              </a:rPr>
              <a:t>discere</a:t>
            </a:r>
            <a:r>
              <a:rPr lang="en-US" sz="1800">
                <a:solidFill>
                  <a:schemeClr val="bg1"/>
                </a:solidFill>
              </a:rPr>
              <a:t> minimum </a:t>
            </a:r>
            <a:r>
              <a:rPr lang="en-US" sz="1800" err="1">
                <a:solidFill>
                  <a:schemeClr val="bg1"/>
                </a:solidFill>
              </a:rPr>
              <a:t>corrumpit</a:t>
            </a:r>
            <a:r>
              <a:rPr lang="en-US" sz="1800">
                <a:solidFill>
                  <a:schemeClr val="bg1"/>
                </a:solidFill>
              </a:rPr>
              <a:t> </a:t>
            </a:r>
            <a:r>
              <a:rPr lang="en-US" sz="1800" err="1">
                <a:solidFill>
                  <a:schemeClr val="bg1"/>
                </a:solidFill>
              </a:rPr>
              <a:t>vel</a:t>
            </a:r>
            <a:r>
              <a:rPr lang="en-US" sz="1800">
                <a:solidFill>
                  <a:schemeClr val="bg1"/>
                </a:solidFill>
              </a:rPr>
              <a:t> no.</a:t>
            </a:r>
          </a:p>
        </p:txBody>
      </p:sp>
      <p:sp>
        <p:nvSpPr>
          <p:cNvPr id="11" name="Rectangle 10"/>
          <p:cNvSpPr/>
          <p:nvPr userDrawn="1"/>
        </p:nvSpPr>
        <p:spPr>
          <a:xfrm>
            <a:off x="1171626" y="2847219"/>
            <a:ext cx="1135289" cy="1156083"/>
          </a:xfrm>
          <a:prstGeom prst="rect">
            <a:avLst/>
          </a:prstGeom>
        </p:spPr>
        <p:txBody>
          <a:bodyPr wrap="square" lIns="47622" tIns="23811" rIns="47622" bIns="23811">
            <a:spAutoFit/>
          </a:bodyPr>
          <a:lstStyle/>
          <a:p>
            <a:pPr algn="ctr"/>
            <a:r>
              <a:rPr lang="en-US" sz="7200" b="1" dirty="0">
                <a:solidFill>
                  <a:srgbClr val="FBC608"/>
                </a:solidFill>
                <a:latin typeface="Open sans"/>
                <a:cs typeface="Open sans"/>
              </a:rPr>
              <a:t>“</a:t>
            </a:r>
          </a:p>
        </p:txBody>
      </p:sp>
      <p:sp>
        <p:nvSpPr>
          <p:cNvPr id="13" name="Rectangle 12"/>
          <p:cNvSpPr/>
          <p:nvPr userDrawn="1"/>
        </p:nvSpPr>
        <p:spPr>
          <a:xfrm>
            <a:off x="6692219" y="4129884"/>
            <a:ext cx="1135289" cy="1156083"/>
          </a:xfrm>
          <a:prstGeom prst="rect">
            <a:avLst/>
          </a:prstGeom>
        </p:spPr>
        <p:txBody>
          <a:bodyPr wrap="square" lIns="47622" tIns="23811" rIns="47622" bIns="23811">
            <a:spAutoFit/>
          </a:bodyPr>
          <a:lstStyle/>
          <a:p>
            <a:pPr algn="ctr"/>
            <a:r>
              <a:rPr lang="en-US" sz="7200" b="1" dirty="0">
                <a:solidFill>
                  <a:srgbClr val="FBC608"/>
                </a:solidFill>
                <a:latin typeface="Open sans"/>
                <a:cs typeface="Open san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p:cNvSpPr txBox="1">
            <a:spLocks noChangeArrowheads="1"/>
          </p:cNvSpPr>
          <p:nvPr userDrawn="1"/>
        </p:nvSpPr>
        <p:spPr bwMode="auto">
          <a:xfrm>
            <a:off x="8572500" y="6420037"/>
            <a:ext cx="24765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a:t>
            </a:fld>
            <a:endParaRPr lang="en-US" sz="750" dirty="0">
              <a:solidFill>
                <a:schemeClr val="bg1"/>
              </a:solidFill>
            </a:endParaRPr>
          </a:p>
        </p:txBody>
      </p:sp>
      <p:sp>
        <p:nvSpPr>
          <p:cNvPr id="8" name="Text Placeholder 18"/>
          <p:cNvSpPr>
            <a:spLocks noGrp="1"/>
          </p:cNvSpPr>
          <p:nvPr>
            <p:ph type="body" sz="quarter" idx="12" hasCustomPrompt="1"/>
          </p:nvPr>
        </p:nvSpPr>
        <p:spPr>
          <a:xfrm>
            <a:off x="2243389" y="4239679"/>
            <a:ext cx="4657222" cy="445043"/>
          </a:xfrm>
          <a:prstGeom prst="rect">
            <a:avLst/>
          </a:prstGeom>
        </p:spPr>
        <p:txBody>
          <a:bodyPr anchor="ctr"/>
          <a:lstStyle>
            <a:lvl1pPr marL="0" indent="0" algn="ctr">
              <a:buNone/>
              <a:defRPr sz="3000" b="1">
                <a:solidFill>
                  <a:schemeClr val="bg1"/>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
        <p:nvSpPr>
          <p:cNvPr id="11" name="Rectangle 10"/>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
        <p:nvSpPr>
          <p:cNvPr id="6" name="Text Placeholder 20"/>
          <p:cNvSpPr>
            <a:spLocks noGrp="1"/>
          </p:cNvSpPr>
          <p:nvPr>
            <p:ph type="body" sz="quarter" idx="13" hasCustomPrompt="1"/>
          </p:nvPr>
        </p:nvSpPr>
        <p:spPr>
          <a:xfrm>
            <a:off x="2444646" y="3206478"/>
            <a:ext cx="4254707" cy="535194"/>
          </a:xfrm>
          <a:prstGeom prst="rect">
            <a:avLst/>
          </a:prstGeom>
        </p:spPr>
        <p:txBody>
          <a:bodyPr anchor="t"/>
          <a:lstStyle>
            <a:lvl1pPr marL="0" indent="0" algn="ctr">
              <a:buNone/>
              <a:defRPr sz="1800">
                <a:solidFill>
                  <a:schemeClr val="bg1"/>
                </a:solidFill>
              </a:defRPr>
            </a:lvl1pPr>
          </a:lstStyle>
          <a:p>
            <a:pPr lvl="0"/>
            <a:r>
              <a:rPr lang="en-US"/>
              <a:t>Insert copy here</a:t>
            </a:r>
          </a:p>
        </p:txBody>
      </p:sp>
    </p:spTree>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sp>
        <p:nvSpPr>
          <p:cNvPr id="5" name="Page number"/>
          <p:cNvSpPr txBox="1">
            <a:spLocks noChangeArrowheads="1"/>
          </p:cNvSpPr>
          <p:nvPr userDrawn="1"/>
        </p:nvSpPr>
        <p:spPr bwMode="auto">
          <a:xfrm>
            <a:off x="8572500" y="6420037"/>
            <a:ext cx="24765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a:t>
            </a:fld>
            <a:endParaRPr lang="en-US" sz="750" dirty="0">
              <a:solidFill>
                <a:schemeClr val="bg1"/>
              </a:solidFill>
            </a:endParaRPr>
          </a:p>
        </p:txBody>
      </p:sp>
      <p:sp>
        <p:nvSpPr>
          <p:cNvPr id="8" name="Text Placeholder 18"/>
          <p:cNvSpPr>
            <a:spLocks noGrp="1"/>
          </p:cNvSpPr>
          <p:nvPr>
            <p:ph type="body" sz="quarter" idx="12" hasCustomPrompt="1"/>
          </p:nvPr>
        </p:nvSpPr>
        <p:spPr>
          <a:xfrm>
            <a:off x="2243389" y="3191239"/>
            <a:ext cx="4657222" cy="445043"/>
          </a:xfrm>
          <a:prstGeom prst="rect">
            <a:avLst/>
          </a:prstGeom>
        </p:spPr>
        <p:txBody>
          <a:bodyPr anchor="ctr"/>
          <a:lstStyle>
            <a:lvl1pPr marL="0" indent="0" algn="ctr">
              <a:buNone/>
              <a:defRPr sz="3000" b="1">
                <a:solidFill>
                  <a:schemeClr val="bg1"/>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
        <p:nvSpPr>
          <p:cNvPr id="11" name="Rectangle 10"/>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
        <p:nvSpPr>
          <p:cNvPr id="7" name="Text Placeholder 6"/>
          <p:cNvSpPr>
            <a:spLocks noGrp="1"/>
          </p:cNvSpPr>
          <p:nvPr>
            <p:ph type="body" sz="quarter" idx="13" hasCustomPrompt="1"/>
          </p:nvPr>
        </p:nvSpPr>
        <p:spPr>
          <a:xfrm>
            <a:off x="2243138" y="4361279"/>
            <a:ext cx="4657725" cy="1524000"/>
          </a:xfrm>
          <a:prstGeom prst="rect">
            <a:avLst/>
          </a:prstGeom>
        </p:spPr>
        <p:txBody>
          <a:bodyPr/>
          <a:lstStyle>
            <a:lvl1pPr>
              <a:defRPr sz="1500">
                <a:solidFill>
                  <a:schemeClr val="bg1"/>
                </a:solidFill>
              </a:defRPr>
            </a:lvl1pPr>
            <a:lvl2pPr marL="389255"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dirty="0">
              <a:solidFill>
                <a:srgbClr val="0A5496"/>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dirty="0">
              <a:solidFill>
                <a:srgbClr val="0A5496"/>
              </a:solidFill>
            </a:endParaRPr>
          </a:p>
        </p:txBody>
      </p:sp>
      <p:sp>
        <p:nvSpPr>
          <p:cNvPr id="5" name="Text Placeholder 18"/>
          <p:cNvSpPr>
            <a:spLocks noGrp="1"/>
          </p:cNvSpPr>
          <p:nvPr>
            <p:ph type="body" sz="quarter" idx="12" hasCustomPrompt="1"/>
          </p:nvPr>
        </p:nvSpPr>
        <p:spPr>
          <a:xfrm>
            <a:off x="514351" y="1945758"/>
            <a:ext cx="4457700" cy="1711842"/>
          </a:xfrm>
          <a:prstGeom prst="rect">
            <a:avLst/>
          </a:prstGeom>
        </p:spPr>
        <p:txBody>
          <a:bodyPr anchor="ctr"/>
          <a:lstStyle>
            <a:lvl1pPr marL="0" indent="0" algn="l">
              <a:buNone/>
              <a:defRPr sz="2700" b="1">
                <a:solidFill>
                  <a:srgbClr val="0A5496"/>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algn="l"/>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Excepteur</a:t>
            </a:r>
            <a:r>
              <a:rPr lang="en-US" sz="27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sint</a:t>
            </a:r>
            <a:r>
              <a:rPr lang="en-US" sz="27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occaecat</a:t>
            </a:r>
            <a:r>
              <a:rPr lang="en-US" sz="27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cupidatat</a:t>
            </a:r>
            <a:r>
              <a:rPr lang="en-US" sz="2700" b="1" kern="0">
                <a:solidFill>
                  <a:srgbClr val="0A5496"/>
                </a:solidFill>
                <a:latin typeface="Arial" panose="020B0604020202020204" pitchFamily="34" charset="0"/>
                <a:ea typeface="Arial" panose="020B0604020202020204" pitchFamily="34" charset="0"/>
                <a:cs typeface="Arial" panose="020B0604020202020204" pitchFamily="34" charset="0"/>
              </a:rPr>
              <a:t> non </a:t>
            </a:r>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proident</a:t>
            </a:r>
            <a:r>
              <a:rPr lang="en-US" sz="27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sunt</a:t>
            </a:r>
            <a:r>
              <a:rPr lang="en-US" sz="2700" b="1" kern="0">
                <a:solidFill>
                  <a:srgbClr val="0A5496"/>
                </a:solidFill>
                <a:latin typeface="Arial" panose="020B0604020202020204" pitchFamily="34" charset="0"/>
                <a:ea typeface="Arial" panose="020B0604020202020204" pitchFamily="34" charset="0"/>
                <a:cs typeface="Arial" panose="020B0604020202020204" pitchFamily="34" charset="0"/>
              </a:rPr>
              <a:t> in culpa qui </a:t>
            </a:r>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officia</a:t>
            </a:r>
            <a:endParaRPr lang="en-US" sz="2700" b="1" kern="0">
              <a:solidFill>
                <a:srgbClr val="0A5496"/>
              </a:solidFill>
              <a:latin typeface="Arial" panose="020B0604020202020204" pitchFamily="34" charset="0"/>
              <a:ea typeface="Arial" panose="020B0604020202020204" pitchFamily="34" charset="0"/>
              <a:cs typeface="Arial" panose="020B0604020202020204" pitchFamily="34" charset="0"/>
            </a:endParaRPr>
          </a:p>
        </p:txBody>
      </p:sp>
      <p:sp>
        <p:nvSpPr>
          <p:cNvPr id="7" name="Picture Placeholder 6"/>
          <p:cNvSpPr>
            <a:spLocks noGrp="1"/>
          </p:cNvSpPr>
          <p:nvPr>
            <p:ph type="pic" sz="quarter" idx="13"/>
          </p:nvPr>
        </p:nvSpPr>
        <p:spPr>
          <a:xfrm>
            <a:off x="5486400" y="1752600"/>
            <a:ext cx="3200400" cy="3276600"/>
          </a:xfrm>
          <a:prstGeom prst="rect">
            <a:avLst/>
          </a:prstGeom>
        </p:spPr>
        <p:txBody>
          <a:bodyPr/>
          <a:lstStyle/>
          <a:p>
            <a:endParaRPr lang="en-US"/>
          </a:p>
        </p:txBody>
      </p:sp>
      <p:sp>
        <p:nvSpPr>
          <p:cNvPr id="10" name="Text Placeholder 9"/>
          <p:cNvSpPr>
            <a:spLocks noGrp="1"/>
          </p:cNvSpPr>
          <p:nvPr>
            <p:ph type="body" sz="quarter" idx="14" hasCustomPrompt="1"/>
          </p:nvPr>
        </p:nvSpPr>
        <p:spPr>
          <a:xfrm>
            <a:off x="514350" y="3886200"/>
            <a:ext cx="4457700" cy="1295400"/>
          </a:xfrm>
          <a:prstGeom prst="rect">
            <a:avLst/>
          </a:prstGeom>
        </p:spPr>
        <p:txBody>
          <a:bodyPr/>
          <a:lstStyle>
            <a:lvl1pPr marL="0" indent="0">
              <a:buNone/>
              <a:defRPr sz="1350">
                <a:solidFill>
                  <a:schemeClr val="accent6">
                    <a:lumMod val="50000"/>
                    <a:lumOff val="50000"/>
                  </a:schemeClr>
                </a:solidFill>
              </a:defRPr>
            </a:lvl1pPr>
            <a:lvl2pPr marL="389255" indent="0">
              <a:buNone/>
              <a:defRPr sz="1350">
                <a:solidFill>
                  <a:schemeClr val="accent6">
                    <a:lumMod val="50000"/>
                    <a:lumOff val="50000"/>
                  </a:schemeClr>
                </a:solidFill>
              </a:defRPr>
            </a:lvl2pPr>
            <a:lvl3pPr marL="685800" indent="0">
              <a:buNone/>
              <a:defRPr sz="1350">
                <a:solidFill>
                  <a:schemeClr val="accent6">
                    <a:lumMod val="50000"/>
                    <a:lumOff val="50000"/>
                  </a:schemeClr>
                </a:solidFill>
              </a:defRPr>
            </a:lvl3pPr>
            <a:lvl4pPr marL="1028700" indent="0">
              <a:buNone/>
              <a:defRPr sz="1350">
                <a:solidFill>
                  <a:schemeClr val="accent6">
                    <a:lumMod val="50000"/>
                    <a:lumOff val="50000"/>
                  </a:schemeClr>
                </a:solidFill>
              </a:defRPr>
            </a:lvl4pPr>
            <a:lvl5pPr marL="1371600" indent="0">
              <a:buNone/>
              <a:defRPr sz="1350">
                <a:solidFill>
                  <a:schemeClr val="accent6">
                    <a:lumMod val="50000"/>
                    <a:lumOff val="50000"/>
                  </a:schemeClr>
                </a:solidFill>
              </a:defRPr>
            </a:lvl5pPr>
          </a:lstStyle>
          <a:p>
            <a:pPr marL="0" indent="0">
              <a:buNone/>
            </a:pP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Ut</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enim</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ad minim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veniam</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quis</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nostrud</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exercitation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ullamco</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laboris</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nisi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ut</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aliquip</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ex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ea</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commodo</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consequat</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Duis</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aute</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irure</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dolor in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reprehenderit</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voluptate</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velit</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esse</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cillum</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dolore</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eu</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fugiat</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nulla</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pariatur</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772351" y="2359152"/>
            <a:ext cx="7514399" cy="3810000"/>
          </a:xfrm>
          <a:prstGeom prst="rect">
            <a:avLst/>
          </a:prstGeom>
        </p:spPr>
        <p:txBody>
          <a:bodyPr/>
          <a:lstStyle>
            <a:lvl1pPr marL="0" indent="0">
              <a:buNone/>
              <a:defRPr/>
            </a:lvl1pPr>
            <a:lvl2pPr marL="515620" indent="0">
              <a:buNone/>
              <a:defRPr/>
            </a:lvl2pPr>
          </a:lstStyle>
          <a:p>
            <a:pPr>
              <a:lnSpc>
                <a:spcPts val="2160"/>
              </a:lnSpc>
              <a:spcBef>
                <a:spcPts val="0"/>
              </a:spcBef>
              <a:spcAft>
                <a:spcPts val="2250"/>
              </a:spcAft>
            </a:pPr>
            <a:r>
              <a:rPr lang="en-US" sz="1650" b="1">
                <a:solidFill>
                  <a:schemeClr val="bg1">
                    <a:lumMod val="50000"/>
                  </a:schemeClr>
                </a:solidFill>
                <a:latin typeface="Arial" panose="020B0604020202020204" pitchFamily="34" charset="0"/>
                <a:ea typeface="Arial" panose="020B0604020202020204" pitchFamily="34" charset="0"/>
                <a:cs typeface="Arial" panose="020B0604020202020204" pitchFamily="34" charset="0"/>
              </a:rPr>
              <a:t>Insert subhead</a:t>
            </a:r>
          </a:p>
          <a:p>
            <a:pPr marL="685800" lvl="1">
              <a:spcAft>
                <a:spcPts val="2250"/>
              </a:spcAft>
            </a:pP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p>
          <a:p>
            <a:pPr marL="685800" lvl="1">
              <a:spcAft>
                <a:spcPts val="2250"/>
              </a:spcAft>
            </a:pPr>
            <a:r>
              <a:rPr lang="en-US" sz="1200">
                <a:solidFill>
                  <a:schemeClr val="bg1">
                    <a:lumMod val="50000"/>
                  </a:schemeClr>
                </a:solidFill>
                <a:latin typeface="Arial" panose="020B0604020202020204" pitchFamily="34" charset="0"/>
                <a:ea typeface="Arial" panose="020B0604020202020204" pitchFamily="34" charset="0"/>
                <a:cs typeface="Arial" panose="020B0604020202020204" pitchFamily="34" charset="0"/>
              </a:rPr>
              <a:t/>
            </a:r>
            <a:br>
              <a:rPr lang="en-US" sz="1200">
                <a:solidFill>
                  <a:schemeClr val="bg1">
                    <a:lumMod val="50000"/>
                  </a:schemeClr>
                </a:solidFill>
                <a:latin typeface="Arial" panose="020B0604020202020204" pitchFamily="34" charset="0"/>
                <a:ea typeface="Arial" panose="020B0604020202020204" pitchFamily="34" charset="0"/>
                <a:cs typeface="Arial" panose="020B0604020202020204" pitchFamily="34" charset="0"/>
              </a:rPr>
            </a:b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a:solidFill>
                  <a:schemeClr val="bg1">
                    <a:lumMod val="50000"/>
                  </a:schemeClr>
                </a:solidFill>
                <a:latin typeface="Arial" panose="020B0604020202020204" pitchFamily="34" charset="0"/>
                <a:ea typeface="Arial" panose="020B0604020202020204" pitchFamily="34" charset="0"/>
                <a:cs typeface="Arial" panose="020B0604020202020204" pitchFamily="34" charset="0"/>
              </a:rPr>
              <a:t/>
            </a:r>
            <a:br>
              <a:rPr lang="en-US" sz="1200">
                <a:solidFill>
                  <a:schemeClr val="bg1">
                    <a:lumMod val="50000"/>
                  </a:schemeClr>
                </a:solidFill>
                <a:latin typeface="Arial" panose="020B0604020202020204" pitchFamily="34" charset="0"/>
                <a:ea typeface="Arial" panose="020B0604020202020204" pitchFamily="34" charset="0"/>
                <a:cs typeface="Arial" panose="020B0604020202020204" pitchFamily="34" charset="0"/>
              </a:rPr>
            </a:br>
            <a:endParaRPr lang="en-US" sz="1200">
              <a:solidFill>
                <a:schemeClr val="bg1">
                  <a:lumMod val="50000"/>
                </a:schemeClr>
              </a:solidFill>
              <a:latin typeface="Arial" panose="020B0604020202020204" pitchFamily="34" charset="0"/>
              <a:ea typeface="Arial" panose="020B0604020202020204" pitchFamily="34" charset="0"/>
              <a:cs typeface="Arial" panose="020B0604020202020204" pitchFamily="34" charset="0"/>
            </a:endParaRPr>
          </a:p>
          <a:p>
            <a:pPr marL="685800" lvl="1">
              <a:spcAft>
                <a:spcPts val="2250"/>
              </a:spcAft>
            </a:pP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endParaRPr lang="en-US" sz="1200">
              <a:solidFill>
                <a:schemeClr val="bg1">
                  <a:lumMod val="50000"/>
                </a:schemeClr>
              </a:solidFill>
              <a:latin typeface="Arial" panose="020B0604020202020204" pitchFamily="34" charset="0"/>
              <a:ea typeface="Arial" panose="020B0604020202020204" pitchFamily="34" charset="0"/>
              <a:cs typeface="Arial" panose="020B0604020202020204" pitchFamily="34" charset="0"/>
            </a:endParaRPr>
          </a:p>
          <a:p>
            <a:r>
              <a:rPr lang="en-US" sz="1200">
                <a:latin typeface="Arial" panose="020B0604020202020204" pitchFamily="34" charset="0"/>
                <a:ea typeface="Arial" panose="020B0604020202020204" pitchFamily="34" charset="0"/>
                <a:cs typeface="Arial" panose="020B0604020202020204" pitchFamily="34" charset="0"/>
              </a:rPr>
              <a:t/>
            </a:r>
            <a:br>
              <a:rPr lang="en-US" sz="1200">
                <a:latin typeface="Arial" panose="020B0604020202020204" pitchFamily="34" charset="0"/>
                <a:ea typeface="Arial" panose="020B0604020202020204" pitchFamily="34" charset="0"/>
                <a:cs typeface="Arial" panose="020B0604020202020204" pitchFamily="34" charset="0"/>
              </a:rPr>
            </a:br>
            <a:endParaRPr lang="en-US" sz="1200" b="1">
              <a:solidFill>
                <a:schemeClr val="bg1">
                  <a:lumMod val="50000"/>
                </a:schemeClr>
              </a:solidFill>
              <a:latin typeface="Arial" panose="020B0604020202020204" pitchFamily="34" charset="0"/>
              <a:ea typeface="Arial" panose="020B0604020202020204" pitchFamily="34" charset="0"/>
              <a:cs typeface="Arial" panose="020B0604020202020204" pitchFamily="34" charset="0"/>
            </a:endParaRPr>
          </a:p>
        </p:txBody>
      </p:sp>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dirty="0">
              <a:solidFill>
                <a:srgbClr val="0A5496"/>
              </a:solidFill>
            </a:endParaRPr>
          </a:p>
        </p:txBody>
      </p:sp>
      <p:sp>
        <p:nvSpPr>
          <p:cNvPr id="5" name="Text Placeholder 18"/>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dirty="0">
              <a:solidFill>
                <a:srgbClr val="0A5496"/>
              </a:solidFill>
            </a:endParaRPr>
          </a:p>
        </p:txBody>
      </p:sp>
      <p:sp>
        <p:nvSpPr>
          <p:cNvPr id="5" name="Text Placeholder 18"/>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non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non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endParaRPr lang="en-US">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endParaRPr>
          </a:p>
        </p:txBody>
      </p:sp>
      <p:sp>
        <p:nvSpPr>
          <p:cNvPr id="8" name="Text Placeholder 20"/>
          <p:cNvSpPr>
            <a:spLocks noGrp="1"/>
          </p:cNvSpPr>
          <p:nvPr>
            <p:ph type="body" sz="quarter" idx="14" hasCustomPrompt="1"/>
          </p:nvPr>
        </p:nvSpPr>
        <p:spPr>
          <a:xfrm>
            <a:off x="5715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
        <p:nvSpPr>
          <p:cNvPr id="10" name="Text Placeholder 18"/>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dirty="0">
              <a:solidFill>
                <a:srgbClr val="0A5496"/>
              </a:solidFill>
            </a:endParaRPr>
          </a:p>
        </p:txBody>
      </p:sp>
      <p:sp>
        <p:nvSpPr>
          <p:cNvPr id="6" name="Text Placeholder 18"/>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
        <p:nvSpPr>
          <p:cNvPr id="8" name="Rectangle 7"/>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
        <p:nvSpPr>
          <p:cNvPr id="4" name="Text Placeholder 3"/>
          <p:cNvSpPr>
            <a:spLocks noGrp="1"/>
          </p:cNvSpPr>
          <p:nvPr>
            <p:ph type="body" sz="quarter" idx="13" hasCustomPrompt="1"/>
          </p:nvPr>
        </p:nvSpPr>
        <p:spPr>
          <a:xfrm>
            <a:off x="537700" y="2895601"/>
            <a:ext cx="8068598" cy="2813289"/>
          </a:xfrm>
          <a:prstGeom prst="rect">
            <a:avLst/>
          </a:prstGeom>
        </p:spPr>
        <p:txBody>
          <a:bodyPr/>
          <a:lstStyle>
            <a:lvl1pPr marL="0" marR="0" indent="0" algn="l" defTabSz="685800" rtl="0" eaLnBrk="1" fontAlgn="base" latinLnBrk="0" hangingPunct="1">
              <a:lnSpc>
                <a:spcPct val="100000"/>
              </a:lnSpc>
              <a:spcBef>
                <a:spcPct val="20000"/>
              </a:spcBef>
              <a:spcAft>
                <a:spcPct val="0"/>
              </a:spcAft>
              <a:buClrTx/>
              <a:buSzTx/>
              <a:buFont typeface="Arial" panose="020B0604020202020204" pitchFamily="34" charset="0"/>
              <a:buNone/>
              <a:defRPr sz="1500">
                <a:solidFill>
                  <a:schemeClr val="accent6">
                    <a:lumMod val="50000"/>
                    <a:lumOff val="50000"/>
                  </a:schemeClr>
                </a:solidFill>
              </a:defRPr>
            </a:lvl1pPr>
            <a:lvl2pPr marL="389255" indent="0">
              <a:buNone/>
              <a:defRPr sz="1800">
                <a:solidFill>
                  <a:schemeClr val="accent6">
                    <a:lumMod val="50000"/>
                    <a:lumOff val="50000"/>
                  </a:schemeClr>
                </a:solidFill>
              </a:defRPr>
            </a:lvl2pPr>
            <a:lvl3pPr marL="685800" indent="0">
              <a:buNone/>
              <a:defRPr sz="1800">
                <a:solidFill>
                  <a:schemeClr val="accent6">
                    <a:lumMod val="50000"/>
                    <a:lumOff val="50000"/>
                  </a:schemeClr>
                </a:solidFill>
              </a:defRPr>
            </a:lvl3pPr>
            <a:lvl4pPr marL="1028700" indent="0">
              <a:buNone/>
              <a:defRPr sz="1800">
                <a:solidFill>
                  <a:schemeClr val="accent6">
                    <a:lumMod val="50000"/>
                    <a:lumOff val="50000"/>
                  </a:schemeClr>
                </a:solidFill>
              </a:defRPr>
            </a:lvl4pPr>
            <a:lvl5pPr marL="1371600" indent="0">
              <a:buNone/>
              <a:defRPr sz="1800">
                <a:solidFill>
                  <a:schemeClr val="accent6">
                    <a:lumMod val="50000"/>
                    <a:lumOff val="50000"/>
                  </a:schemeClr>
                </a:solidFill>
              </a:defRPr>
            </a:lvl5pPr>
          </a:lstStyle>
          <a:p>
            <a:pPr marL="257175" indent="-257175">
              <a:buFont typeface="Arial" panose="020B0604020202020204" pitchFamily="34" charset="0"/>
              <a:buChar char="•"/>
            </a:pP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non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85725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chemeClr val="bg1"/>
                </a:solidFill>
              </a:rPr>
              <a:t>‹#›</a:t>
            </a:fld>
            <a:endParaRPr lang="en-US" sz="750" dirty="0">
              <a:solidFill>
                <a:schemeClr val="bg1"/>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dirty="0"/>
              <a:t>Insert headline</a:t>
            </a:r>
          </a:p>
        </p:txBody>
      </p:sp>
      <p:sp>
        <p:nvSpPr>
          <p:cNvPr id="11" name="Rectangle 10"/>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panose="020B0604020202020204" pitchFamily="34" charset="0"/>
              <a:ea typeface="Arial" panose="020B0604020202020204" pitchFamily="34" charset="0"/>
              <a:cs typeface="Arial" panose="020B0604020202020204" pitchFamily="34" charset="0"/>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a:fillRect/>
          </a:stretch>
        </p:blipFill>
        <p:spPr>
          <a:xfrm>
            <a:off x="6737725" y="3356241"/>
            <a:ext cx="2425619" cy="3501759"/>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dirty="0">
              <a:solidFill>
                <a:srgbClr val="0A5496"/>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6" name="Gold Bar"/>
          <p:cNvSpPr/>
          <p:nvPr userDrawn="1"/>
        </p:nvSpPr>
        <p:spPr>
          <a:xfrm>
            <a:off x="594508" y="3883983"/>
            <a:ext cx="883752"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p>
        </p:txBody>
      </p:sp>
      <p:sp>
        <p:nvSpPr>
          <p:cNvPr id="8" name="Text Placeholder 18"/>
          <p:cNvSpPr>
            <a:spLocks noGrp="1"/>
          </p:cNvSpPr>
          <p:nvPr>
            <p:ph type="body" sz="quarter" idx="12" hasCustomPrompt="1"/>
          </p:nvPr>
        </p:nvSpPr>
        <p:spPr>
          <a:xfrm>
            <a:off x="571500" y="3206479"/>
            <a:ext cx="4657222" cy="445043"/>
          </a:xfrm>
          <a:prstGeom prst="rect">
            <a:avLst/>
          </a:prstGeom>
        </p:spPr>
        <p:txBody>
          <a:bodyPr anchor="ctr"/>
          <a:lstStyle>
            <a:lvl1pPr marL="0" indent="0" algn="l">
              <a:buNone/>
              <a:defRPr sz="2700" b="1">
                <a:solidFill>
                  <a:schemeClr val="bg1"/>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dirty="0"/>
              <a:t>Insert headline</a:t>
            </a:r>
          </a:p>
        </p:txBody>
      </p:sp>
      <p:sp>
        <p:nvSpPr>
          <p:cNvPr id="9" name="Text Placeholder 20"/>
          <p:cNvSpPr>
            <a:spLocks noGrp="1"/>
          </p:cNvSpPr>
          <p:nvPr>
            <p:ph type="body" sz="quarter" idx="13" hasCustomPrompt="1"/>
          </p:nvPr>
        </p:nvSpPr>
        <p:spPr>
          <a:xfrm>
            <a:off x="571500" y="4189206"/>
            <a:ext cx="577215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a:fillRect/>
          </a:stretch>
        </p:blipFill>
        <p:spPr>
          <a:xfrm>
            <a:off x="6737725" y="3356241"/>
            <a:ext cx="2425619" cy="3501759"/>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dirty="0"/>
              <a:t>Insert headline</a:t>
            </a:r>
          </a:p>
        </p:txBody>
      </p:sp>
      <p:sp>
        <p:nvSpPr>
          <p:cNvPr id="11" name="Rectangle 10"/>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panose="020B0604020202020204" pitchFamily="34" charset="0"/>
              <a:ea typeface="Arial" panose="020B0604020202020204" pitchFamily="34" charset="0"/>
              <a:cs typeface="Arial" panose="020B0604020202020204" pitchFamily="34" charset="0"/>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a:fillRect/>
          </a:stretch>
        </p:blipFill>
        <p:spPr>
          <a:xfrm>
            <a:off x="6737725" y="3356241"/>
            <a:ext cx="2425619" cy="3501759"/>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p:cNvSpPr>
            <a:spLocks noChangeAspect="1" noEditPoints="1"/>
          </p:cNvSpPr>
          <p:nvPr userDrawn="1"/>
        </p:nvSpPr>
        <p:spPr bwMode="auto">
          <a:xfrm>
            <a:off x="-1498731" y="-685800"/>
            <a:ext cx="11499981"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p:spPr>
        <p:txBody>
          <a:bodyPr vert="horz" wrap="square" lIns="37026" tIns="18513" rIns="37026" bIns="18513" numCol="1" anchor="t" anchorCtr="0" compatLnSpc="1"/>
          <a:lstStyle/>
          <a:p>
            <a:endParaRPr lang="en-US"/>
          </a:p>
        </p:txBody>
      </p:sp>
      <p:sp>
        <p:nvSpPr>
          <p:cNvPr id="8" name="Text Placeholder 18"/>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rgbClr val="0A5496"/>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
        <p:nvSpPr>
          <p:cNvPr id="11" name="Rectangle 10"/>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dirty="0">
              <a:solidFill>
                <a:srgbClr val="0A5496"/>
              </a:solidFill>
            </a:endParaRPr>
          </a:p>
        </p:txBody>
      </p:sp>
      <p:sp>
        <p:nvSpPr>
          <p:cNvPr id="4" name="Rectangle 3"/>
          <p:cNvSpPr/>
          <p:nvPr userDrawn="1"/>
        </p:nvSpPr>
        <p:spPr bwMode="auto">
          <a:xfrm>
            <a:off x="0" y="1"/>
            <a:ext cx="9144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lstStyle/>
          <a:p>
            <a:pPr marL="457200" marR="0" indent="-457200" algn="ctr" defTabSz="685800" rtl="0" eaLnBrk="1" fontAlgn="base" latinLnBrk="0" hangingPunct="1">
              <a:spcAft>
                <a:spcPct val="0"/>
              </a:spcAft>
              <a:buClrTx/>
              <a:buSzTx/>
              <a:buFont typeface="Helvetica" pitchFamily="84" charset="0"/>
              <a:buNone/>
            </a:pPr>
            <a:endParaRPr kumimoji="0" lang="en-US" sz="2250" b="0" i="0" u="none" strike="noStrike" cap="none" normalizeH="0" err="1">
              <a:ln>
                <a:noFill/>
              </a:ln>
              <a:solidFill>
                <a:srgbClr val="404040"/>
              </a:solidFill>
              <a:effectLst/>
              <a:ea typeface="ヒラギノ角ゴ Pro W3" pitchFamily="125" charset="-128"/>
            </a:endParaRPr>
          </a:p>
        </p:txBody>
      </p:sp>
      <p:sp>
        <p:nvSpPr>
          <p:cNvPr id="5" name="Text Placeholder 18"/>
          <p:cNvSpPr>
            <a:spLocks noGrp="1"/>
          </p:cNvSpPr>
          <p:nvPr>
            <p:ph type="body" sz="quarter" idx="12" hasCustomPrompt="1"/>
          </p:nvPr>
        </p:nvSpPr>
        <p:spPr>
          <a:xfrm>
            <a:off x="2243389" y="4239679"/>
            <a:ext cx="4657222" cy="445043"/>
          </a:xfrm>
          <a:prstGeom prst="rect">
            <a:avLst/>
          </a:prstGeom>
        </p:spPr>
        <p:txBody>
          <a:bodyPr anchor="ctr"/>
          <a:lstStyle>
            <a:lvl1pPr marL="0" indent="0" algn="ctr">
              <a:buNone/>
              <a:defRPr sz="1350" b="0">
                <a:solidFill>
                  <a:schemeClr val="accent6">
                    <a:lumMod val="50000"/>
                    <a:lumOff val="50000"/>
                  </a:schemeClr>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
        <p:nvSpPr>
          <p:cNvPr id="6" name="Rectangle 5"/>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
        <p:nvSpPr>
          <p:cNvPr id="7" name="Text Placeholder 20"/>
          <p:cNvSpPr>
            <a:spLocks noGrp="1"/>
          </p:cNvSpPr>
          <p:nvPr>
            <p:ph type="body" sz="quarter" idx="13" hasCustomPrompt="1"/>
          </p:nvPr>
        </p:nvSpPr>
        <p:spPr>
          <a:xfrm>
            <a:off x="2444646" y="3206478"/>
            <a:ext cx="4254707" cy="535194"/>
          </a:xfrm>
          <a:prstGeom prst="rect">
            <a:avLst/>
          </a:prstGeom>
        </p:spPr>
        <p:txBody>
          <a:bodyPr anchor="t"/>
          <a:lstStyle>
            <a:lvl1pPr marL="0" indent="0" algn="ctr">
              <a:buNone/>
              <a:defRPr sz="1800" b="1">
                <a:solidFill>
                  <a:srgbClr val="082E87"/>
                </a:solidFill>
              </a:defRPr>
            </a:lvl1pPr>
          </a:lstStyle>
          <a:p>
            <a:pPr lvl="0"/>
            <a:r>
              <a:rPr lang="en-US"/>
              <a:t>Insert copy here</a:t>
            </a:r>
          </a:p>
        </p:txBody>
      </p:sp>
      <p:sp>
        <p:nvSpPr>
          <p:cNvPr id="8" name="Text Placeholder 20"/>
          <p:cNvSpPr>
            <a:spLocks noGrp="1"/>
          </p:cNvSpPr>
          <p:nvPr>
            <p:ph type="body" sz="quarter" idx="14" hasCustomPrompt="1"/>
          </p:nvPr>
        </p:nvSpPr>
        <p:spPr>
          <a:xfrm>
            <a:off x="2286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dirty="0">
              <a:solidFill>
                <a:srgbClr val="0A5496"/>
              </a:solidFill>
            </a:endParaRPr>
          </a:p>
        </p:txBody>
      </p:sp>
      <p:sp>
        <p:nvSpPr>
          <p:cNvPr id="5" name="Rectangle 4"/>
          <p:cNvSpPr/>
          <p:nvPr userDrawn="1"/>
        </p:nvSpPr>
        <p:spPr bwMode="auto">
          <a:xfrm>
            <a:off x="0" y="0"/>
            <a:ext cx="3210857"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lstStyle/>
          <a:p>
            <a:pPr marL="457200" marR="0" indent="-457200" algn="ctr" defTabSz="685800" rtl="0" eaLnBrk="1" fontAlgn="base" latinLnBrk="0" hangingPunct="1">
              <a:spcAft>
                <a:spcPct val="0"/>
              </a:spcAft>
              <a:buClrTx/>
              <a:buSzTx/>
              <a:buFont typeface="Helvetica" pitchFamily="84" charset="0"/>
              <a:buNone/>
            </a:pPr>
            <a:endParaRPr kumimoji="0" lang="en-US" sz="2250" b="0" i="0" u="none" strike="noStrike" cap="none" normalizeH="0" err="1">
              <a:ln>
                <a:noFill/>
              </a:ln>
              <a:solidFill>
                <a:srgbClr val="404040"/>
              </a:solidFill>
              <a:effectLst/>
              <a:ea typeface="ヒラギノ角ゴ Pro W3" pitchFamily="125" charset="-128"/>
            </a:endParaRPr>
          </a:p>
        </p:txBody>
      </p:sp>
      <p:sp>
        <p:nvSpPr>
          <p:cNvPr id="7" name="Text Placeholder 6"/>
          <p:cNvSpPr>
            <a:spLocks noGrp="1"/>
          </p:cNvSpPr>
          <p:nvPr>
            <p:ph type="body" sz="quarter" idx="10" hasCustomPrompt="1"/>
          </p:nvPr>
        </p:nvSpPr>
        <p:spPr>
          <a:xfrm>
            <a:off x="457200" y="2743200"/>
            <a:ext cx="2457450" cy="1143000"/>
          </a:xfrm>
          <a:prstGeom prst="rect">
            <a:avLst/>
          </a:prstGeom>
        </p:spPr>
        <p:txBody>
          <a:bodyPr anchor="ctr"/>
          <a:lstStyle>
            <a:lvl1pPr marL="0" indent="0" algn="ctr">
              <a:buNone/>
              <a:defRPr sz="1800" b="1">
                <a:solidFill>
                  <a:srgbClr val="0A5496"/>
                </a:solidFill>
              </a:defRPr>
            </a:lvl1pPr>
          </a:lstStyle>
          <a:p>
            <a:pPr lvl="0"/>
            <a:r>
              <a:rPr lang="en-US"/>
              <a:t>Title here</a:t>
            </a:r>
          </a:p>
        </p:txBody>
      </p:sp>
      <p:sp>
        <p:nvSpPr>
          <p:cNvPr id="9" name="Text Placeholder 8"/>
          <p:cNvSpPr>
            <a:spLocks noGrp="1"/>
          </p:cNvSpPr>
          <p:nvPr>
            <p:ph type="body" sz="quarter" idx="11" hasCustomPrompt="1"/>
          </p:nvPr>
        </p:nvSpPr>
        <p:spPr>
          <a:xfrm>
            <a:off x="3486150" y="381000"/>
            <a:ext cx="5429250" cy="6019726"/>
          </a:xfrm>
          <a:prstGeom prst="rect">
            <a:avLst/>
          </a:prstGeom>
        </p:spPr>
        <p:txBody>
          <a:bodyPr/>
          <a:lstStyle>
            <a:lvl1pPr marL="0" indent="0">
              <a:buNone/>
              <a:defRPr sz="1500"/>
            </a:lvl1pPr>
            <a:lvl2pPr marL="389255" indent="0">
              <a:buNone/>
              <a:defRPr sz="1500"/>
            </a:lvl2pPr>
            <a:lvl3pPr marL="685800" indent="0">
              <a:buNone/>
              <a:defRPr sz="1500"/>
            </a:lvl3pPr>
            <a:lvl4pPr marL="1028700" indent="0">
              <a:buNone/>
              <a:defRPr sz="1500"/>
            </a:lvl4pPr>
            <a:lvl5pPr marL="1371600" indent="0">
              <a:buNone/>
              <a:defRPr sz="1500"/>
            </a:lvl5pPr>
          </a:lstStyle>
          <a:p>
            <a:r>
              <a:rPr lang="en-US" sz="1500"/>
              <a:t>Lorem ipsum dolor sit amet, </a:t>
            </a:r>
            <a:r>
              <a:rPr lang="en-US" sz="1500" err="1"/>
              <a:t>consectetur</a:t>
            </a:r>
            <a:r>
              <a:rPr lang="en-US" sz="1500"/>
              <a:t> </a:t>
            </a:r>
            <a:r>
              <a:rPr lang="en-US" sz="1500" err="1"/>
              <a:t>adipiscing</a:t>
            </a:r>
            <a:r>
              <a:rPr lang="en-US" sz="1500"/>
              <a:t> </a:t>
            </a:r>
            <a:r>
              <a:rPr lang="en-US" sz="1500" err="1"/>
              <a:t>elit</a:t>
            </a:r>
            <a:r>
              <a:rPr lang="en-US" sz="1500"/>
              <a:t>, </a:t>
            </a:r>
            <a:r>
              <a:rPr lang="en-US" sz="1500" err="1"/>
              <a:t>sed</a:t>
            </a:r>
            <a:r>
              <a:rPr lang="en-US" sz="1500"/>
              <a:t> do </a:t>
            </a:r>
            <a:r>
              <a:rPr lang="en-US" sz="1500" err="1"/>
              <a:t>eiusmod</a:t>
            </a:r>
            <a:r>
              <a:rPr lang="en-US" sz="1500"/>
              <a:t> </a:t>
            </a:r>
            <a:r>
              <a:rPr lang="en-US" sz="1500" err="1"/>
              <a:t>tempor</a:t>
            </a:r>
            <a:r>
              <a:rPr lang="en-US" sz="1500"/>
              <a:t> </a:t>
            </a:r>
            <a:r>
              <a:rPr lang="en-US" sz="1500" err="1"/>
              <a:t>incididunt</a:t>
            </a:r>
            <a:r>
              <a:rPr lang="en-US" sz="1500"/>
              <a:t> </a:t>
            </a:r>
            <a:r>
              <a:rPr lang="en-US" sz="1500" err="1"/>
              <a:t>ut</a:t>
            </a:r>
            <a:r>
              <a:rPr lang="en-US" sz="1500"/>
              <a:t> </a:t>
            </a:r>
            <a:r>
              <a:rPr lang="en-US" sz="1500" err="1"/>
              <a:t>labore</a:t>
            </a:r>
            <a:r>
              <a:rPr lang="en-US" sz="1500"/>
              <a:t> et </a:t>
            </a:r>
            <a:r>
              <a:rPr lang="en-US" sz="1500" err="1"/>
              <a:t>dolore</a:t>
            </a:r>
            <a:r>
              <a:rPr lang="en-US" sz="1500"/>
              <a:t> magna </a:t>
            </a:r>
            <a:r>
              <a:rPr lang="en-US" sz="1500" err="1"/>
              <a:t>aliqua</a:t>
            </a:r>
            <a:r>
              <a:rPr lang="en-US" sz="1500"/>
              <a:t>. Semper </a:t>
            </a:r>
            <a:r>
              <a:rPr lang="en-US" sz="1500" err="1"/>
              <a:t>viverra</a:t>
            </a:r>
            <a:r>
              <a:rPr lang="en-US" sz="1500"/>
              <a:t> </a:t>
            </a:r>
            <a:r>
              <a:rPr lang="en-US" sz="1500" err="1"/>
              <a:t>nam</a:t>
            </a:r>
            <a:r>
              <a:rPr lang="en-US" sz="1500"/>
              <a:t> libero </a:t>
            </a:r>
            <a:r>
              <a:rPr lang="en-US" sz="1500" err="1"/>
              <a:t>justo</a:t>
            </a:r>
            <a:r>
              <a:rPr lang="en-US" sz="1500"/>
              <a:t> </a:t>
            </a:r>
            <a:r>
              <a:rPr lang="en-US" sz="1500" err="1"/>
              <a:t>laoreet</a:t>
            </a:r>
            <a:r>
              <a:rPr lang="en-US" sz="1500"/>
              <a:t> sit amet cursus. </a:t>
            </a:r>
            <a:r>
              <a:rPr lang="en-US" sz="1500" err="1"/>
              <a:t>Scelerisque</a:t>
            </a:r>
            <a:r>
              <a:rPr lang="en-US" sz="1500"/>
              <a:t> </a:t>
            </a:r>
            <a:r>
              <a:rPr lang="en-US" sz="1500" err="1"/>
              <a:t>mauris</a:t>
            </a:r>
            <a:r>
              <a:rPr lang="en-US" sz="1500"/>
              <a:t> </a:t>
            </a:r>
            <a:r>
              <a:rPr lang="en-US" sz="1500" err="1"/>
              <a:t>pellentesque</a:t>
            </a:r>
            <a:r>
              <a:rPr lang="en-US" sz="1500"/>
              <a:t> </a:t>
            </a:r>
            <a:r>
              <a:rPr lang="en-US" sz="1500" err="1"/>
              <a:t>pulvinar</a:t>
            </a:r>
            <a:r>
              <a:rPr lang="en-US" sz="1500"/>
              <a:t> </a:t>
            </a:r>
            <a:r>
              <a:rPr lang="en-US" sz="1500" err="1"/>
              <a:t>pellentesque</a:t>
            </a:r>
            <a:r>
              <a:rPr lang="en-US" sz="1500"/>
              <a:t> habitant </a:t>
            </a:r>
            <a:r>
              <a:rPr lang="en-US" sz="1500" err="1"/>
              <a:t>morbi</a:t>
            </a:r>
            <a:r>
              <a:rPr lang="en-US" sz="1500"/>
              <a:t> </a:t>
            </a:r>
            <a:r>
              <a:rPr lang="en-US" sz="1500" err="1"/>
              <a:t>tristique</a:t>
            </a:r>
            <a:r>
              <a:rPr lang="en-US" sz="1500"/>
              <a:t> </a:t>
            </a:r>
            <a:r>
              <a:rPr lang="en-US" sz="1500" err="1"/>
              <a:t>senectus</a:t>
            </a:r>
            <a:r>
              <a:rPr lang="en-US" sz="1500"/>
              <a:t>. </a:t>
            </a:r>
          </a:p>
          <a:p>
            <a:endParaRPr lang="en-US" sz="1500"/>
          </a:p>
          <a:p>
            <a:r>
              <a:rPr lang="en-US" sz="1500" err="1"/>
              <a:t>Consectetur</a:t>
            </a:r>
            <a:r>
              <a:rPr lang="en-US" sz="1500"/>
              <a:t> </a:t>
            </a:r>
            <a:r>
              <a:rPr lang="en-US" sz="1500" err="1"/>
              <a:t>adipiscing</a:t>
            </a:r>
            <a:r>
              <a:rPr lang="en-US" sz="1500"/>
              <a:t> </a:t>
            </a:r>
            <a:r>
              <a:rPr lang="en-US" sz="1500" err="1"/>
              <a:t>elit</a:t>
            </a:r>
            <a:r>
              <a:rPr lang="en-US" sz="1500"/>
              <a:t> </a:t>
            </a:r>
            <a:r>
              <a:rPr lang="en-US" sz="1500" err="1"/>
              <a:t>pellentesque</a:t>
            </a:r>
            <a:r>
              <a:rPr lang="en-US" sz="1500"/>
              <a:t> habitant </a:t>
            </a:r>
            <a:r>
              <a:rPr lang="en-US" sz="1500" err="1"/>
              <a:t>morbi</a:t>
            </a:r>
            <a:r>
              <a:rPr lang="en-US" sz="1500"/>
              <a:t> </a:t>
            </a:r>
            <a:r>
              <a:rPr lang="en-US" sz="1500" err="1"/>
              <a:t>tristique</a:t>
            </a:r>
            <a:r>
              <a:rPr lang="en-US" sz="1500"/>
              <a:t> </a:t>
            </a:r>
            <a:r>
              <a:rPr lang="en-US" sz="1500" err="1"/>
              <a:t>senectus</a:t>
            </a:r>
            <a:r>
              <a:rPr lang="en-US" sz="1500"/>
              <a:t> et </a:t>
            </a:r>
            <a:r>
              <a:rPr lang="en-US" sz="1500" err="1"/>
              <a:t>netus</a:t>
            </a:r>
            <a:r>
              <a:rPr lang="en-US" sz="1500"/>
              <a:t>. </a:t>
            </a:r>
            <a:r>
              <a:rPr lang="en-US" sz="1500" err="1"/>
              <a:t>Curabitur</a:t>
            </a:r>
            <a:r>
              <a:rPr lang="en-US" sz="1500"/>
              <a:t> vitae </a:t>
            </a:r>
            <a:r>
              <a:rPr lang="en-US" sz="1500" err="1"/>
              <a:t>nunc</a:t>
            </a:r>
            <a:r>
              <a:rPr lang="en-US" sz="1500"/>
              <a:t> </a:t>
            </a:r>
            <a:r>
              <a:rPr lang="en-US" sz="1500" err="1"/>
              <a:t>sed</a:t>
            </a:r>
            <a:r>
              <a:rPr lang="en-US" sz="1500"/>
              <a:t> </a:t>
            </a:r>
            <a:r>
              <a:rPr lang="en-US" sz="1500" err="1"/>
              <a:t>velit</a:t>
            </a:r>
            <a:r>
              <a:rPr lang="en-US" sz="1500"/>
              <a:t> </a:t>
            </a:r>
            <a:r>
              <a:rPr lang="en-US" sz="1500" err="1"/>
              <a:t>dignissim</a:t>
            </a:r>
            <a:r>
              <a:rPr lang="en-US" sz="1500"/>
              <a:t> </a:t>
            </a:r>
            <a:r>
              <a:rPr lang="en-US" sz="1500" err="1"/>
              <a:t>sodales</a:t>
            </a:r>
            <a:r>
              <a:rPr lang="en-US" sz="1500"/>
              <a:t>. </a:t>
            </a:r>
            <a:r>
              <a:rPr lang="en-US" sz="1500" err="1"/>
              <a:t>Consequat</a:t>
            </a:r>
            <a:r>
              <a:rPr lang="en-US" sz="1500"/>
              <a:t> ac </a:t>
            </a:r>
            <a:r>
              <a:rPr lang="en-US" sz="1500" err="1"/>
              <a:t>felis</a:t>
            </a:r>
            <a:r>
              <a:rPr lang="en-US" sz="1500"/>
              <a:t> </a:t>
            </a:r>
            <a:r>
              <a:rPr lang="en-US" sz="1500" err="1"/>
              <a:t>donec</a:t>
            </a:r>
            <a:r>
              <a:rPr lang="en-US" sz="1500"/>
              <a:t> et </a:t>
            </a:r>
            <a:r>
              <a:rPr lang="en-US" sz="1500" err="1"/>
              <a:t>odio</a:t>
            </a:r>
            <a:r>
              <a:rPr lang="en-US" sz="1500"/>
              <a:t> </a:t>
            </a:r>
            <a:r>
              <a:rPr lang="en-US" sz="1500" err="1"/>
              <a:t>pellentesque</a:t>
            </a:r>
            <a:r>
              <a:rPr lang="en-US" sz="1500"/>
              <a:t>. At </a:t>
            </a:r>
            <a:r>
              <a:rPr lang="en-US" sz="1500" err="1"/>
              <a:t>lectus</a:t>
            </a:r>
            <a:r>
              <a:rPr lang="en-US" sz="1500"/>
              <a:t> </a:t>
            </a:r>
            <a:r>
              <a:rPr lang="en-US" sz="1500" err="1"/>
              <a:t>urna</a:t>
            </a:r>
            <a:r>
              <a:rPr lang="en-US" sz="1500"/>
              <a:t> </a:t>
            </a:r>
            <a:r>
              <a:rPr lang="en-US" sz="1500" err="1"/>
              <a:t>duis</a:t>
            </a:r>
            <a:r>
              <a:rPr lang="en-US" sz="1500"/>
              <a:t> convallis. </a:t>
            </a:r>
            <a:r>
              <a:rPr lang="en-US" sz="1500" err="1"/>
              <a:t>Commodo</a:t>
            </a:r>
            <a:r>
              <a:rPr lang="en-US" sz="1500"/>
              <a:t> </a:t>
            </a:r>
            <a:r>
              <a:rPr lang="en-US" sz="1500" err="1"/>
              <a:t>nulla</a:t>
            </a:r>
            <a:r>
              <a:rPr lang="en-US" sz="1500"/>
              <a:t> </a:t>
            </a:r>
            <a:r>
              <a:rPr lang="en-US" sz="1500" err="1"/>
              <a:t>facilisi</a:t>
            </a:r>
            <a:r>
              <a:rPr lang="en-US" sz="1500"/>
              <a:t> </a:t>
            </a:r>
            <a:r>
              <a:rPr lang="en-US" sz="1500" err="1"/>
              <a:t>nullam</a:t>
            </a:r>
            <a:r>
              <a:rPr lang="en-US" sz="1500"/>
              <a:t> </a:t>
            </a:r>
            <a:r>
              <a:rPr lang="en-US" sz="1500" err="1"/>
              <a:t>vehicula</a:t>
            </a:r>
            <a:r>
              <a:rPr lang="en-US" sz="1500"/>
              <a:t> ipsum. Nunc </a:t>
            </a:r>
            <a:r>
              <a:rPr lang="en-US" sz="1500" err="1"/>
              <a:t>lobortis</a:t>
            </a:r>
            <a:r>
              <a:rPr lang="en-US" sz="1500"/>
              <a:t> </a:t>
            </a:r>
            <a:r>
              <a:rPr lang="en-US" sz="1500" err="1"/>
              <a:t>mattis</a:t>
            </a:r>
            <a:r>
              <a:rPr lang="en-US" sz="1500"/>
              <a:t> </a:t>
            </a:r>
            <a:r>
              <a:rPr lang="en-US" sz="1500" err="1"/>
              <a:t>aliquam</a:t>
            </a:r>
            <a:r>
              <a:rPr lang="en-US" sz="1500"/>
              <a:t> </a:t>
            </a:r>
            <a:r>
              <a:rPr lang="en-US" sz="1500" err="1"/>
              <a:t>faucibus</a:t>
            </a:r>
            <a:r>
              <a:rPr lang="en-US" sz="1500"/>
              <a:t> </a:t>
            </a:r>
            <a:r>
              <a:rPr lang="en-US" sz="1500" err="1"/>
              <a:t>purus</a:t>
            </a:r>
            <a:r>
              <a:rPr lang="en-US" sz="1500"/>
              <a:t> in </a:t>
            </a:r>
            <a:r>
              <a:rPr lang="en-US" sz="1500" err="1"/>
              <a:t>massa</a:t>
            </a:r>
            <a:r>
              <a:rPr lang="en-US" sz="1500"/>
              <a:t>. </a:t>
            </a:r>
          </a:p>
          <a:p>
            <a:endParaRPr lang="en-US" sz="1500"/>
          </a:p>
          <a:p>
            <a:r>
              <a:rPr lang="en-US" sz="1500"/>
              <a:t>Nunc </a:t>
            </a:r>
            <a:r>
              <a:rPr lang="en-US" sz="1500" err="1"/>
              <a:t>faucibus</a:t>
            </a:r>
            <a:r>
              <a:rPr lang="en-US" sz="1500"/>
              <a:t> a </a:t>
            </a:r>
            <a:r>
              <a:rPr lang="en-US" sz="1500" err="1"/>
              <a:t>pellentesque</a:t>
            </a:r>
            <a:r>
              <a:rPr lang="en-US" sz="1500"/>
              <a:t> sit amet </a:t>
            </a:r>
            <a:r>
              <a:rPr lang="en-US" sz="1500" err="1"/>
              <a:t>porttitor</a:t>
            </a:r>
            <a:r>
              <a:rPr lang="en-US" sz="1500"/>
              <a:t> </a:t>
            </a:r>
            <a:r>
              <a:rPr lang="en-US" sz="1500" err="1"/>
              <a:t>eget</a:t>
            </a:r>
            <a:r>
              <a:rPr lang="en-US" sz="1500"/>
              <a:t> dolor </a:t>
            </a:r>
            <a:r>
              <a:rPr lang="en-US" sz="1500" err="1"/>
              <a:t>morbi</a:t>
            </a:r>
            <a:r>
              <a:rPr lang="en-US" sz="1500"/>
              <a:t>. </a:t>
            </a:r>
            <a:r>
              <a:rPr lang="en-US" sz="1500" err="1"/>
              <a:t>Viverra</a:t>
            </a:r>
            <a:r>
              <a:rPr lang="en-US" sz="1500"/>
              <a:t> </a:t>
            </a:r>
            <a:r>
              <a:rPr lang="en-US" sz="1500" err="1"/>
              <a:t>nam</a:t>
            </a:r>
            <a:r>
              <a:rPr lang="en-US" sz="1500"/>
              <a:t> libero </a:t>
            </a:r>
            <a:r>
              <a:rPr lang="en-US" sz="1500" err="1"/>
              <a:t>justo</a:t>
            </a:r>
            <a:r>
              <a:rPr lang="en-US" sz="1500"/>
              <a:t> </a:t>
            </a:r>
            <a:r>
              <a:rPr lang="en-US" sz="1500" err="1"/>
              <a:t>laoreet</a:t>
            </a:r>
            <a:r>
              <a:rPr lang="en-US" sz="1500"/>
              <a:t> sit amet. </a:t>
            </a:r>
            <a:r>
              <a:rPr lang="en-US" sz="1500" err="1"/>
              <a:t>Malesuada</a:t>
            </a:r>
            <a:r>
              <a:rPr lang="en-US" sz="1500"/>
              <a:t> fames ac </a:t>
            </a:r>
            <a:r>
              <a:rPr lang="en-US" sz="1500" err="1"/>
              <a:t>turpis</a:t>
            </a:r>
            <a:r>
              <a:rPr lang="en-US" sz="1500"/>
              <a:t> </a:t>
            </a:r>
            <a:r>
              <a:rPr lang="en-US" sz="1500" err="1"/>
              <a:t>egestas</a:t>
            </a:r>
            <a:r>
              <a:rPr lang="en-US" sz="1500"/>
              <a:t> integer </a:t>
            </a:r>
            <a:r>
              <a:rPr lang="en-US" sz="1500" err="1"/>
              <a:t>eget</a:t>
            </a:r>
            <a:r>
              <a:rPr lang="en-US" sz="1500"/>
              <a:t> </a:t>
            </a:r>
            <a:r>
              <a:rPr lang="en-US" sz="1500" err="1"/>
              <a:t>aliquet</a:t>
            </a:r>
            <a:r>
              <a:rPr lang="en-US" sz="1500"/>
              <a:t> </a:t>
            </a:r>
            <a:r>
              <a:rPr lang="en-US" sz="1500" err="1"/>
              <a:t>nibh</a:t>
            </a:r>
            <a:r>
              <a:rPr lang="en-US" sz="1500"/>
              <a:t>. </a:t>
            </a:r>
            <a:r>
              <a:rPr lang="en-US" sz="1500" err="1"/>
              <a:t>Viverra</a:t>
            </a:r>
            <a:r>
              <a:rPr lang="en-US" sz="1500"/>
              <a:t> </a:t>
            </a:r>
            <a:r>
              <a:rPr lang="en-US" sz="1500" err="1"/>
              <a:t>adipiscing</a:t>
            </a:r>
            <a:r>
              <a:rPr lang="en-US" sz="1500"/>
              <a:t> at in </a:t>
            </a:r>
            <a:r>
              <a:rPr lang="en-US" sz="1500" err="1"/>
              <a:t>tellus</a:t>
            </a:r>
            <a:r>
              <a:rPr lang="en-US" sz="1500"/>
              <a:t> integer. Quam </a:t>
            </a:r>
            <a:r>
              <a:rPr lang="en-US" sz="1500" err="1"/>
              <a:t>nulla</a:t>
            </a:r>
            <a:r>
              <a:rPr lang="en-US" sz="1500"/>
              <a:t> </a:t>
            </a:r>
            <a:r>
              <a:rPr lang="en-US" sz="1500" err="1"/>
              <a:t>porttitor</a:t>
            </a:r>
            <a:r>
              <a:rPr lang="en-US" sz="1500"/>
              <a:t> </a:t>
            </a:r>
            <a:r>
              <a:rPr lang="en-US" sz="1500" err="1"/>
              <a:t>massa</a:t>
            </a:r>
            <a:r>
              <a:rPr lang="en-US" sz="1500"/>
              <a:t> id </a:t>
            </a:r>
            <a:r>
              <a:rPr lang="en-US" sz="1500" err="1"/>
              <a:t>neque</a:t>
            </a:r>
            <a:r>
              <a:rPr lang="en-US" sz="1500"/>
              <a:t>. Pretium </a:t>
            </a:r>
            <a:r>
              <a:rPr lang="en-US" sz="1500" err="1"/>
              <a:t>aenean</a:t>
            </a:r>
            <a:r>
              <a:rPr lang="en-US" sz="1500"/>
              <a:t> pharetra magna ac </a:t>
            </a:r>
            <a:r>
              <a:rPr lang="en-US" sz="1500" err="1"/>
              <a:t>placerat</a:t>
            </a:r>
            <a:r>
              <a:rPr lang="en-US" sz="1500"/>
              <a:t> </a:t>
            </a:r>
            <a:r>
              <a:rPr lang="en-US" sz="1500" err="1"/>
              <a:t>vestibulum</a:t>
            </a:r>
            <a:r>
              <a:rPr lang="en-US" sz="1500"/>
              <a:t> </a:t>
            </a:r>
            <a:r>
              <a:rPr lang="en-US" sz="1500" err="1"/>
              <a:t>lectus</a:t>
            </a:r>
            <a:r>
              <a:rPr lang="en-US" sz="1500"/>
              <a:t> </a:t>
            </a:r>
            <a:r>
              <a:rPr lang="en-US" sz="1500" err="1"/>
              <a:t>mauris</a:t>
            </a:r>
            <a:r>
              <a:rPr lang="en-US" sz="1500"/>
              <a: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dirty="0">
              <a:solidFill>
                <a:srgbClr val="0A5496"/>
              </a:solidFill>
            </a:endParaRPr>
          </a:p>
        </p:txBody>
      </p:sp>
      <p:pic>
        <p:nvPicPr>
          <p:cNvPr id="4" name="Picture 3" descr="lionlogo_white.eps"/>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5372100" y="0"/>
            <a:ext cx="5460566" cy="7102374"/>
          </a:xfrm>
          <a:prstGeom prst="rect">
            <a:avLst/>
          </a:prstGeom>
        </p:spPr>
      </p:pic>
      <p:cxnSp>
        <p:nvCxnSpPr>
          <p:cNvPr id="5" name="Straight Connector 4"/>
          <p:cNvCxnSpPr/>
          <p:nvPr userDrawn="1"/>
        </p:nvCxnSpPr>
        <p:spPr>
          <a:xfrm>
            <a:off x="628650" y="1219200"/>
            <a:ext cx="37719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5541946"/>
            <a:ext cx="723699" cy="914400"/>
          </a:xfrm>
          <a:prstGeom prst="rect">
            <a:avLst/>
          </a:prstGeom>
        </p:spPr>
      </p:pic>
      <p:sp>
        <p:nvSpPr>
          <p:cNvPr id="7" name="Title 1"/>
          <p:cNvSpPr>
            <a:spLocks noGrp="1"/>
          </p:cNvSpPr>
          <p:nvPr>
            <p:ph type="title" hasCustomPrompt="1"/>
          </p:nvPr>
        </p:nvSpPr>
        <p:spPr>
          <a:xfrm>
            <a:off x="571500" y="444078"/>
            <a:ext cx="65151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p:cNvSpPr>
            <a:spLocks noGrp="1"/>
          </p:cNvSpPr>
          <p:nvPr>
            <p:ph type="body" sz="quarter" idx="10" hasCustomPrompt="1"/>
          </p:nvPr>
        </p:nvSpPr>
        <p:spPr>
          <a:xfrm>
            <a:off x="628650" y="1535008"/>
            <a:ext cx="4457700" cy="1143000"/>
          </a:xfrm>
          <a:prstGeom prst="rect">
            <a:avLst/>
          </a:prstGeom>
        </p:spPr>
        <p:txBody>
          <a:bodyPr/>
          <a:lstStyle>
            <a:lvl1pPr marL="0" indent="0">
              <a:buNone/>
              <a:defRPr/>
            </a:lvl1pPr>
          </a:lstStyle>
          <a:p>
            <a:r>
              <a:rPr lang="pl-PL" sz="1800" b="1" err="1">
                <a:solidFill>
                  <a:srgbClr val="0A5496"/>
                </a:solidFill>
                <a:ea typeface="Arial Hebrew Scholar" charset="-79"/>
                <a:cs typeface="Arial" panose="020B0604020202020204" pitchFamily="34" charset="0"/>
              </a:rPr>
              <a:t>Date</a:t>
            </a:r>
            <a:endParaRPr lang="pl-PL" sz="1800" b="1">
              <a:solidFill>
                <a:srgbClr val="0A5496"/>
              </a:solidFill>
              <a:ea typeface="Arial Hebrew Scholar" charset="-79"/>
              <a:cs typeface="Arial" panose="020B0604020202020204" pitchFamily="34" charset="0"/>
            </a:endParaRPr>
          </a:p>
          <a:p>
            <a:r>
              <a:rPr lang="pl-PL" sz="1350">
                <a:solidFill>
                  <a:srgbClr val="0A5496"/>
                </a:solidFill>
                <a:ea typeface="Arial Hebrew Scholar" charset="-79"/>
                <a:cs typeface="Arial" panose="020B0604020202020204" pitchFamily="34" charset="0"/>
              </a:rPr>
              <a:t>00:00-00:00 </a:t>
            </a:r>
          </a:p>
          <a:p>
            <a:r>
              <a:rPr lang="pl-PL" sz="1350" err="1">
                <a:solidFill>
                  <a:srgbClr val="0A5496"/>
                </a:solidFill>
                <a:ea typeface="Arial Hebrew Scholar" charset="-79"/>
                <a:cs typeface="Arial" panose="020B0604020202020204" pitchFamily="34" charset="0"/>
              </a:rPr>
              <a:t>Location</a:t>
            </a:r>
            <a:endParaRPr lang="en-US" sz="1350">
              <a:solidFill>
                <a:srgbClr val="0A5496"/>
              </a:solidFill>
              <a:ea typeface="Arial Hebrew Scholar" charset="-79"/>
              <a:cs typeface="Arial" panose="020B0604020202020204" pitchFamily="34" charset="0"/>
            </a:endParaRPr>
          </a:p>
          <a:p>
            <a:pPr lvl="0"/>
            <a:endParaRPr lang="en-US"/>
          </a:p>
        </p:txBody>
      </p:sp>
      <p:sp>
        <p:nvSpPr>
          <p:cNvPr id="10" name="Text Placeholder 9"/>
          <p:cNvSpPr>
            <a:spLocks noGrp="1"/>
          </p:cNvSpPr>
          <p:nvPr>
            <p:ph type="body" sz="quarter" idx="11" hasCustomPrompt="1"/>
          </p:nvPr>
        </p:nvSpPr>
        <p:spPr>
          <a:xfrm>
            <a:off x="628650" y="3124200"/>
            <a:ext cx="6572250" cy="1981200"/>
          </a:xfrm>
          <a:prstGeom prst="rect">
            <a:avLst/>
          </a:prstGeom>
        </p:spPr>
        <p:txBody>
          <a:bodyPr/>
          <a:lstStyle>
            <a:lvl1pPr marL="0" indent="0">
              <a:buNone/>
              <a:defRPr sz="1800"/>
            </a:lvl1pPr>
            <a:lvl2pPr marL="389255" indent="0">
              <a:buNone/>
              <a:defRPr sz="1800"/>
            </a:lvl2pPr>
            <a:lvl3pPr marL="685800" indent="0">
              <a:buNone/>
              <a:defRPr sz="1800"/>
            </a:lvl3pPr>
            <a:lvl4pPr marL="1028700" indent="0">
              <a:buNone/>
              <a:defRPr sz="1800"/>
            </a:lvl4pPr>
            <a:lvl5pPr marL="1371600" indent="0">
              <a:buNone/>
              <a:defRPr sz="1800"/>
            </a:lvl5pPr>
          </a:lstStyle>
          <a:p>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non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non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b="1" kern="0" err="1">
                <a:solidFill>
                  <a:srgbClr val="0A5496"/>
                </a:solidFill>
                <a:latin typeface="Arial" panose="020B0604020202020204" pitchFamily="34" charset="0"/>
                <a:ea typeface="Arial" panose="020B0604020202020204" pitchFamily="34" charset="0"/>
                <a:cs typeface="Arial" panose="020B0604020202020204" pitchFamily="34" charset="0"/>
              </a:rPr>
              <a:t>deserunt</a:t>
            </a:r>
            <a:r>
              <a:rPr lang="en-US" sz="18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1800" b="1" kern="0" err="1">
                <a:solidFill>
                  <a:srgbClr val="0A5496"/>
                </a:solidFill>
                <a:latin typeface="Arial" panose="020B0604020202020204" pitchFamily="34" charset="0"/>
                <a:ea typeface="Arial" panose="020B0604020202020204" pitchFamily="34" charset="0"/>
                <a:cs typeface="Arial" panose="020B0604020202020204" pitchFamily="34" charset="0"/>
              </a:rPr>
              <a:t>mollit</a:t>
            </a:r>
            <a:r>
              <a:rPr lang="en-US" sz="18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1800" b="1" kern="0" err="1">
                <a:solidFill>
                  <a:srgbClr val="0A5496"/>
                </a:solidFill>
                <a:latin typeface="Arial" panose="020B0604020202020204" pitchFamily="34" charset="0"/>
                <a:ea typeface="Arial" panose="020B0604020202020204" pitchFamily="34" charset="0"/>
                <a:cs typeface="Arial" panose="020B0604020202020204" pitchFamily="34" charset="0"/>
              </a:rPr>
              <a:t>anim</a:t>
            </a:r>
            <a:r>
              <a:rPr lang="en-US" sz="18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id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endParaRPr lang="en-US" sz="1650">
              <a:solidFill>
                <a:schemeClr val="accent6">
                  <a:lumMod val="50000"/>
                  <a:lumOff val="50000"/>
                </a:schemeClr>
              </a:solidFill>
              <a:latin typeface="Arial Hebrew Scholar" charset="-79"/>
              <a:ea typeface="Arial Hebrew Scholar" charset="-79"/>
              <a:cs typeface="Arial Hebrew Scholar" charset="-79"/>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p:cNvSpPr txBox="1"/>
          <p:nvPr userDrawn="1"/>
        </p:nvSpPr>
        <p:spPr>
          <a:xfrm>
            <a:off x="257176" y="1924363"/>
            <a:ext cx="2628900" cy="4708981"/>
          </a:xfrm>
          <a:prstGeom prst="rect">
            <a:avLst/>
          </a:prstGeom>
          <a:noFill/>
        </p:spPr>
        <p:txBody>
          <a:bodyPr wrap="square" rtlCol="0" anchor="b">
            <a:spAutoFit/>
          </a:bodyPr>
          <a:lstStyle/>
          <a:p>
            <a:r>
              <a:rPr lang="en-US" sz="30000" dirty="0">
                <a:solidFill>
                  <a:srgbClr val="FFFFFF"/>
                </a:solidFill>
                <a:latin typeface="Arial" panose="020B0604020202020204" pitchFamily="34" charset="0"/>
                <a:ea typeface="Arial" panose="020B0604020202020204" pitchFamily="34" charset="0"/>
                <a:cs typeface="Arial" panose="020B0604020202020204" pitchFamily="34" charset="0"/>
              </a:rPr>
              <a:t>#</a:t>
            </a:r>
          </a:p>
        </p:txBody>
      </p:sp>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dirty="0">
              <a:solidFill>
                <a:srgbClr val="0A5496"/>
              </a:solidFill>
            </a:endParaRPr>
          </a:p>
        </p:txBody>
      </p:sp>
      <p:sp>
        <p:nvSpPr>
          <p:cNvPr id="7" name="Title 1"/>
          <p:cNvSpPr>
            <a:spLocks noGrp="1"/>
          </p:cNvSpPr>
          <p:nvPr>
            <p:ph type="title" hasCustomPrompt="1"/>
          </p:nvPr>
        </p:nvSpPr>
        <p:spPr>
          <a:xfrm>
            <a:off x="571500" y="444078"/>
            <a:ext cx="65151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Insert headline</a:t>
            </a:r>
          </a:p>
        </p:txBody>
      </p:sp>
      <p:sp>
        <p:nvSpPr>
          <p:cNvPr id="11" name="Text Placeholder 10"/>
          <p:cNvSpPr>
            <a:spLocks noGrp="1"/>
          </p:cNvSpPr>
          <p:nvPr>
            <p:ph type="body" sz="quarter" idx="10" hasCustomPrompt="1"/>
          </p:nvPr>
        </p:nvSpPr>
        <p:spPr>
          <a:xfrm>
            <a:off x="3028950" y="1828800"/>
            <a:ext cx="5886450" cy="3276600"/>
          </a:xfrm>
          <a:prstGeom prst="rect">
            <a:avLst/>
          </a:prstGeom>
        </p:spPr>
        <p:txBody>
          <a:bodyPr/>
          <a:lstStyle>
            <a:lvl1pPr marL="0" indent="0">
              <a:buNone/>
              <a:defRPr sz="1500"/>
            </a:lvl1pPr>
            <a:lvl2pPr marL="389255" indent="0">
              <a:buNone/>
              <a:defRPr sz="1500"/>
            </a:lvl2pPr>
            <a:lvl3pPr marL="685800" indent="0">
              <a:buNone/>
              <a:defRPr sz="1500"/>
            </a:lvl3pPr>
            <a:lvl4pPr marL="1028700" indent="0">
              <a:buNone/>
              <a:defRPr sz="1500"/>
            </a:lvl4pPr>
            <a:lvl5pPr marL="1371600" indent="0">
              <a:buNone/>
              <a:defRPr sz="1500"/>
            </a:lvl5pPr>
          </a:lstStyle>
          <a:p>
            <a:pPr marL="257175" indent="-257175">
              <a:buFont typeface="Arial" panose="020B0604020202020204" pitchFamily="34" charset="0"/>
              <a:buChar char="•"/>
            </a:pP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non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b="1" kern="0" err="1">
                <a:solidFill>
                  <a:srgbClr val="0A5496"/>
                </a:solidFill>
                <a:latin typeface="Arial" panose="020B0604020202020204" pitchFamily="34" charset="0"/>
                <a:ea typeface="Arial" panose="020B0604020202020204" pitchFamily="34" charset="0"/>
                <a:cs typeface="Arial" panose="020B0604020202020204" pitchFamily="34" charset="0"/>
              </a:rPr>
              <a:t>deserunt</a:t>
            </a:r>
            <a:r>
              <a:rPr lang="en-US" sz="15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1500" b="1" kern="0" err="1">
                <a:solidFill>
                  <a:srgbClr val="0A5496"/>
                </a:solidFill>
                <a:latin typeface="Arial" panose="020B0604020202020204" pitchFamily="34" charset="0"/>
                <a:ea typeface="Arial" panose="020B0604020202020204" pitchFamily="34" charset="0"/>
                <a:cs typeface="Arial" panose="020B0604020202020204" pitchFamily="34" charset="0"/>
              </a:rPr>
              <a:t>mollit</a:t>
            </a:r>
            <a:r>
              <a:rPr lang="en-US" sz="15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1500" b="1" kern="0" err="1">
                <a:solidFill>
                  <a:srgbClr val="0A5496"/>
                </a:solidFill>
                <a:latin typeface="Arial" panose="020B0604020202020204" pitchFamily="34" charset="0"/>
                <a:ea typeface="Arial" panose="020B0604020202020204" pitchFamily="34" charset="0"/>
                <a:cs typeface="Arial" panose="020B0604020202020204" pitchFamily="34" charset="0"/>
              </a:rPr>
              <a:t>anim</a:t>
            </a:r>
            <a:r>
              <a:rPr lang="en-US" sz="15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id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b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br>
            <a:endPar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non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sz="1500" b="1" kern="0" err="1">
                <a:solidFill>
                  <a:srgbClr val="0A5496"/>
                </a:solidFill>
                <a:latin typeface="Arial" panose="020B0604020202020204" pitchFamily="34" charset="0"/>
                <a:ea typeface="Arial" panose="020B0604020202020204" pitchFamily="34" charset="0"/>
                <a:cs typeface="Arial" panose="020B0604020202020204" pitchFamily="34" charset="0"/>
              </a:rPr>
              <a:t>est</a:t>
            </a:r>
            <a:r>
              <a:rPr lang="en-US" sz="15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1500" b="1" kern="0" err="1">
                <a:solidFill>
                  <a:srgbClr val="0A5496"/>
                </a:solidFill>
                <a:latin typeface="Arial" panose="020B0604020202020204" pitchFamily="34" charset="0"/>
                <a:ea typeface="Arial" panose="020B0604020202020204" pitchFamily="34" charset="0"/>
                <a:cs typeface="Arial" panose="020B0604020202020204" pitchFamily="34" charset="0"/>
              </a:rPr>
              <a:t>laborum</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b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br>
            <a:endPar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b="1" kern="0">
                <a:solidFill>
                  <a:srgbClr val="0A5496"/>
                </a:solidFill>
                <a:latin typeface="Arial" panose="020B0604020202020204" pitchFamily="34" charset="0"/>
                <a:ea typeface="Arial" panose="020B0604020202020204" pitchFamily="34" charset="0"/>
                <a:cs typeface="Arial" panose="020B0604020202020204" pitchFamily="34" charset="0"/>
              </a:rPr>
              <a:t>non </a:t>
            </a:r>
            <a:r>
              <a:rPr lang="en-US" sz="1500" b="1" kern="0" err="1">
                <a:solidFill>
                  <a:srgbClr val="0A5496"/>
                </a:solidFill>
                <a:latin typeface="Arial" panose="020B0604020202020204" pitchFamily="34" charset="0"/>
                <a:ea typeface="Arial" panose="020B0604020202020204" pitchFamily="34" charset="0"/>
                <a:cs typeface="Arial" panose="020B0604020202020204" pitchFamily="34" charset="0"/>
              </a:rPr>
              <a:t>proident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dirty="0">
              <a:solidFill>
                <a:srgbClr val="0A5496"/>
              </a:solidFill>
            </a:endParaRPr>
          </a:p>
        </p:txBody>
      </p:sp>
      <p:sp>
        <p:nvSpPr>
          <p:cNvPr id="6" name="Text Placeholder 18"/>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
        <p:nvSpPr>
          <p:cNvPr id="8" name="Rectangle 7"/>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
        <p:nvSpPr>
          <p:cNvPr id="10" name="Oval 9"/>
          <p:cNvSpPr/>
          <p:nvPr userDrawn="1"/>
        </p:nvSpPr>
        <p:spPr bwMode="auto">
          <a:xfrm>
            <a:off x="6572250" y="3064705"/>
            <a:ext cx="1799171"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lstStyle/>
          <a:p>
            <a:pPr marL="457200" indent="-457200" algn="ctr">
              <a:buFont typeface="Helvetica" pitchFamily="84" charset="0"/>
              <a:buNone/>
            </a:pPr>
            <a:endParaRPr lang="en-US" sz="2250" err="1">
              <a:solidFill>
                <a:srgbClr val="404040"/>
              </a:solidFill>
              <a:latin typeface="Arial" panose="020B0604020202020204" pitchFamily="34" charset="0"/>
              <a:ea typeface="Arial" panose="020B0604020202020204" pitchFamily="34" charset="0"/>
              <a:cs typeface="Arial" panose="020B0604020202020204" pitchFamily="34" charset="0"/>
            </a:endParaRPr>
          </a:p>
        </p:txBody>
      </p:sp>
      <p:sp>
        <p:nvSpPr>
          <p:cNvPr id="4" name="Text Placeholder 3"/>
          <p:cNvSpPr>
            <a:spLocks noGrp="1"/>
          </p:cNvSpPr>
          <p:nvPr>
            <p:ph type="body" sz="quarter" idx="13" hasCustomPrompt="1"/>
          </p:nvPr>
        </p:nvSpPr>
        <p:spPr>
          <a:xfrm>
            <a:off x="1028700" y="3587437"/>
            <a:ext cx="462915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defRPr sz="1800">
                <a:solidFill>
                  <a:schemeClr val="accent6">
                    <a:lumMod val="50000"/>
                    <a:lumOff val="50000"/>
                  </a:schemeClr>
                </a:solidFill>
              </a:defRPr>
            </a:lvl1pPr>
            <a:lvl2pPr marL="389255" indent="0">
              <a:buNone/>
              <a:defRPr sz="1800">
                <a:solidFill>
                  <a:schemeClr val="accent6">
                    <a:lumMod val="50000"/>
                    <a:lumOff val="50000"/>
                  </a:schemeClr>
                </a:solidFill>
              </a:defRPr>
            </a:lvl2pPr>
            <a:lvl3pPr marL="685800" indent="0">
              <a:buNone/>
              <a:defRPr sz="1800">
                <a:solidFill>
                  <a:schemeClr val="accent6">
                    <a:lumMod val="50000"/>
                    <a:lumOff val="50000"/>
                  </a:schemeClr>
                </a:solidFill>
              </a:defRPr>
            </a:lvl3pPr>
            <a:lvl4pPr marL="1028700" indent="0">
              <a:buNone/>
              <a:defRPr sz="1800">
                <a:solidFill>
                  <a:schemeClr val="accent6">
                    <a:lumMod val="50000"/>
                    <a:lumOff val="50000"/>
                  </a:schemeClr>
                </a:solidFill>
              </a:defRPr>
            </a:lvl4pPr>
            <a:lvl5pPr marL="1371600"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defRPr/>
            </a:pPr>
            <a:endParaRPr lang="en-US"/>
          </a:p>
        </p:txBody>
      </p:sp>
      <p:sp>
        <p:nvSpPr>
          <p:cNvPr id="17" name="Text Placeholder 16"/>
          <p:cNvSpPr>
            <a:spLocks noGrp="1"/>
          </p:cNvSpPr>
          <p:nvPr>
            <p:ph type="body" sz="quarter" idx="16" hasCustomPrompt="1"/>
          </p:nvPr>
        </p:nvSpPr>
        <p:spPr>
          <a:xfrm>
            <a:off x="6900862" y="4343400"/>
            <a:ext cx="1214438"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255" indent="0">
              <a:buNone/>
              <a:defRPr sz="1350">
                <a:solidFill>
                  <a:schemeClr val="bg1"/>
                </a:solidFill>
                <a:latin typeface="Arial" panose="020B0604020202020204" pitchFamily="34" charset="0"/>
                <a:cs typeface="Arial" panose="020B0604020202020204" pitchFamily="34" charset="0"/>
              </a:defRPr>
            </a:lvl2pPr>
            <a:lvl3pPr marL="685800" indent="0">
              <a:buNone/>
              <a:defRPr sz="1350">
                <a:solidFill>
                  <a:schemeClr val="bg1"/>
                </a:solidFill>
                <a:latin typeface="Arial" panose="020B0604020202020204" pitchFamily="34" charset="0"/>
                <a:cs typeface="Arial" panose="020B0604020202020204" pitchFamily="34" charset="0"/>
              </a:defRPr>
            </a:lvl3pPr>
            <a:lvl4pPr marL="1028700" indent="0">
              <a:buNone/>
              <a:defRPr sz="1350">
                <a:solidFill>
                  <a:schemeClr val="bg1"/>
                </a:solidFill>
                <a:latin typeface="Arial" panose="020B0604020202020204" pitchFamily="34" charset="0"/>
                <a:cs typeface="Arial" panose="020B0604020202020204" pitchFamily="34" charset="0"/>
              </a:defRPr>
            </a:lvl4pPr>
            <a:lvl5pPr marL="1371600" indent="0">
              <a:buNone/>
              <a:defRPr sz="1350">
                <a:solidFill>
                  <a:schemeClr val="bg1"/>
                </a:solidFill>
                <a:latin typeface="Arial" panose="020B0604020202020204" pitchFamily="34" charset="0"/>
                <a:cs typeface="Arial" panose="020B0604020202020204" pitchFamily="34" charset="0"/>
              </a:defRPr>
            </a:lvl5pPr>
          </a:lstStyle>
          <a:p>
            <a:pPr lvl="0"/>
            <a:r>
              <a:rPr lang="en-US"/>
              <a:t>Descriptor copy</a:t>
            </a:r>
          </a:p>
        </p:txBody>
      </p:sp>
      <p:sp>
        <p:nvSpPr>
          <p:cNvPr id="19" name="Text Placeholder 18"/>
          <p:cNvSpPr>
            <a:spLocks noGrp="1"/>
          </p:cNvSpPr>
          <p:nvPr>
            <p:ph type="body" sz="quarter" idx="17" hasCustomPrompt="1"/>
          </p:nvPr>
        </p:nvSpPr>
        <p:spPr>
          <a:xfrm>
            <a:off x="7281267" y="3168337"/>
            <a:ext cx="453628"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a:t>1</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dirty="0">
              <a:solidFill>
                <a:srgbClr val="0A5496"/>
              </a:solidFill>
            </a:endParaRPr>
          </a:p>
        </p:txBody>
      </p:sp>
      <p:sp>
        <p:nvSpPr>
          <p:cNvPr id="6" name="Text Placeholder 18"/>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
        <p:nvSpPr>
          <p:cNvPr id="8" name="Rectangle 7"/>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
        <p:nvSpPr>
          <p:cNvPr id="4" name="Text Placeholder 3"/>
          <p:cNvSpPr>
            <a:spLocks noGrp="1"/>
          </p:cNvSpPr>
          <p:nvPr>
            <p:ph type="body" sz="quarter" idx="13" hasCustomPrompt="1"/>
          </p:nvPr>
        </p:nvSpPr>
        <p:spPr>
          <a:xfrm>
            <a:off x="537700" y="2895601"/>
            <a:ext cx="8068598" cy="2813289"/>
          </a:xfrm>
          <a:prstGeom prst="rect">
            <a:avLst/>
          </a:prstGeom>
        </p:spPr>
        <p:txBody>
          <a:bodyPr/>
          <a:lstStyle>
            <a:lvl1pPr marL="0" marR="0" indent="0" algn="l" defTabSz="685800" rtl="0" eaLnBrk="1" fontAlgn="base" latinLnBrk="0" hangingPunct="1">
              <a:lnSpc>
                <a:spcPct val="100000"/>
              </a:lnSpc>
              <a:spcBef>
                <a:spcPct val="20000"/>
              </a:spcBef>
              <a:spcAft>
                <a:spcPct val="0"/>
              </a:spcAft>
              <a:buClrTx/>
              <a:buSzTx/>
              <a:buFont typeface="Arial" panose="020B0604020202020204" pitchFamily="34" charset="0"/>
              <a:buNone/>
              <a:defRPr sz="1500">
                <a:solidFill>
                  <a:schemeClr val="accent6">
                    <a:lumMod val="50000"/>
                    <a:lumOff val="50000"/>
                  </a:schemeClr>
                </a:solidFill>
              </a:defRPr>
            </a:lvl1pPr>
            <a:lvl2pPr marL="389255" indent="0">
              <a:buNone/>
              <a:defRPr sz="1800">
                <a:solidFill>
                  <a:schemeClr val="accent6">
                    <a:lumMod val="50000"/>
                    <a:lumOff val="50000"/>
                  </a:schemeClr>
                </a:solidFill>
              </a:defRPr>
            </a:lvl2pPr>
            <a:lvl3pPr marL="685800" indent="0">
              <a:buNone/>
              <a:defRPr sz="1800">
                <a:solidFill>
                  <a:schemeClr val="accent6">
                    <a:lumMod val="50000"/>
                    <a:lumOff val="50000"/>
                  </a:schemeClr>
                </a:solidFill>
              </a:defRPr>
            </a:lvl3pPr>
            <a:lvl4pPr marL="1028700" indent="0">
              <a:buNone/>
              <a:defRPr sz="1800">
                <a:solidFill>
                  <a:schemeClr val="accent6">
                    <a:lumMod val="50000"/>
                    <a:lumOff val="50000"/>
                  </a:schemeClr>
                </a:solidFill>
              </a:defRPr>
            </a:lvl4pPr>
            <a:lvl5pPr marL="1371600" indent="0">
              <a:buNone/>
              <a:defRPr sz="1800">
                <a:solidFill>
                  <a:schemeClr val="accent6">
                    <a:lumMod val="50000"/>
                    <a:lumOff val="50000"/>
                  </a:schemeClr>
                </a:solidFill>
              </a:defRPr>
            </a:lvl5pPr>
          </a:lstStyle>
          <a:p>
            <a:pPr marL="257175" indent="-257175">
              <a:buFont typeface="Arial" panose="020B0604020202020204" pitchFamily="34" charset="0"/>
              <a:buChar char="•"/>
            </a:pP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non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8420100" y="6419963"/>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rgbClr val="00338D"/>
                </a:solidFill>
              </a:rPr>
              <a:t>‹#›</a:t>
            </a:fld>
            <a:endParaRPr lang="en-US" sz="750" dirty="0">
              <a:solidFill>
                <a:srgbClr val="00338D"/>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panose="020B0604020202020204" pitchFamily="34"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panose="020B0604020202020204" pitchFamily="34"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panose="020B0604020202020204" pitchFamily="34"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panose="020B0604020202020204" pitchFamily="34"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panose="020B0604020202020204" pitchFamily="34" charset="0"/>
        </a:defRPr>
      </a:lvl6pPr>
      <a:lvl7pPr marL="914400" algn="l" rtl="0" eaLnBrk="1" fontAlgn="base" hangingPunct="1">
        <a:spcBef>
          <a:spcPct val="0"/>
        </a:spcBef>
        <a:spcAft>
          <a:spcPct val="0"/>
        </a:spcAft>
        <a:defRPr sz="2400">
          <a:solidFill>
            <a:schemeClr val="tx2"/>
          </a:solidFill>
          <a:latin typeface="Arial" panose="020B0604020202020204" pitchFamily="34" charset="0"/>
        </a:defRPr>
      </a:lvl7pPr>
      <a:lvl8pPr marL="1371600" algn="l" rtl="0" eaLnBrk="1" fontAlgn="base" hangingPunct="1">
        <a:spcBef>
          <a:spcPct val="0"/>
        </a:spcBef>
        <a:spcAft>
          <a:spcPct val="0"/>
        </a:spcAft>
        <a:defRPr sz="2400">
          <a:solidFill>
            <a:schemeClr val="tx2"/>
          </a:solidFill>
          <a:latin typeface="Arial" panose="020B0604020202020204" pitchFamily="34" charset="0"/>
        </a:defRPr>
      </a:lvl8pPr>
      <a:lvl9pPr marL="1828800" algn="l" rtl="0" eaLnBrk="1" fontAlgn="base" hangingPunct="1">
        <a:spcBef>
          <a:spcPct val="0"/>
        </a:spcBef>
        <a:spcAft>
          <a:spcPct val="0"/>
        </a:spcAft>
        <a:defRPr sz="2400">
          <a:solidFill>
            <a:schemeClr val="tx2"/>
          </a:solidFill>
          <a:latin typeface="Arial" panose="020B0604020202020204" pitchFamily="34" charset="0"/>
        </a:defRPr>
      </a:lvl9pPr>
    </p:titleStyle>
    <p:bodyStyle>
      <a:lvl1pPr marL="229870" indent="-229870" algn="l" rtl="0" eaLnBrk="1" fontAlgn="base" hangingPunct="1">
        <a:spcBef>
          <a:spcPct val="20000"/>
        </a:spcBef>
        <a:spcAft>
          <a:spcPct val="0"/>
        </a:spcAft>
        <a:buFont typeface="Arial" panose="020B0604020202020204"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25" indent="-226695"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270" indent="-229870"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295" indent="-226695"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defRPr>
      </a:lvl4pPr>
      <a:lvl5pPr marL="2058670" indent="-229870"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8401050" y="6420037"/>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a:t>
            </a:fld>
            <a:endParaRPr lang="en-US" sz="75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panose="020B0604020202020204" pitchFamily="34"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panose="020B0604020202020204" pitchFamily="34"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panose="020B0604020202020204" pitchFamily="34"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panose="020B0604020202020204" pitchFamily="34"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panose="020B0604020202020204" pitchFamily="34" charset="0"/>
        </a:defRPr>
      </a:lvl6pPr>
      <a:lvl7pPr marL="914400" algn="l" rtl="0" eaLnBrk="1" fontAlgn="base" hangingPunct="1">
        <a:spcBef>
          <a:spcPct val="0"/>
        </a:spcBef>
        <a:spcAft>
          <a:spcPct val="0"/>
        </a:spcAft>
        <a:defRPr sz="2400">
          <a:solidFill>
            <a:schemeClr val="tx2"/>
          </a:solidFill>
          <a:latin typeface="Arial" panose="020B0604020202020204" pitchFamily="34" charset="0"/>
        </a:defRPr>
      </a:lvl7pPr>
      <a:lvl8pPr marL="1371600" algn="l" rtl="0" eaLnBrk="1" fontAlgn="base" hangingPunct="1">
        <a:spcBef>
          <a:spcPct val="0"/>
        </a:spcBef>
        <a:spcAft>
          <a:spcPct val="0"/>
        </a:spcAft>
        <a:defRPr sz="2400">
          <a:solidFill>
            <a:schemeClr val="tx2"/>
          </a:solidFill>
          <a:latin typeface="Arial" panose="020B0604020202020204" pitchFamily="34" charset="0"/>
        </a:defRPr>
      </a:lvl8pPr>
      <a:lvl9pPr marL="1828800" algn="l" rtl="0" eaLnBrk="1" fontAlgn="base" hangingPunct="1">
        <a:spcBef>
          <a:spcPct val="0"/>
        </a:spcBef>
        <a:spcAft>
          <a:spcPct val="0"/>
        </a:spcAft>
        <a:defRPr sz="2400">
          <a:solidFill>
            <a:schemeClr val="tx2"/>
          </a:solidFill>
          <a:latin typeface="Arial" panose="020B0604020202020204" pitchFamily="34" charset="0"/>
        </a:defRPr>
      </a:lvl9pPr>
    </p:titleStyle>
    <p:bodyStyle>
      <a:lvl1pPr marL="229870" indent="-229870" algn="l" rtl="0" eaLnBrk="1" fontAlgn="base" hangingPunct="1">
        <a:spcBef>
          <a:spcPct val="20000"/>
        </a:spcBef>
        <a:spcAft>
          <a:spcPct val="0"/>
        </a:spcAft>
        <a:buFont typeface="Arial" panose="020B0604020202020204"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25" indent="-226695"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270" indent="-229870"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295" indent="-226695"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defRPr>
      </a:lvl4pPr>
      <a:lvl5pPr marL="2058670" indent="-229870"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panose="020B0604020202020204" pitchFamily="34"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panose="020B0604020202020204" pitchFamily="34"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panose="020B0604020202020204" pitchFamily="34"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panose="020B0604020202020204" pitchFamily="34"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panose="020B0604020202020204" pitchFamily="34" charset="0"/>
        </a:defRPr>
      </a:lvl6pPr>
      <a:lvl7pPr marL="914400" algn="l" rtl="0" eaLnBrk="1" fontAlgn="base" hangingPunct="1">
        <a:spcBef>
          <a:spcPct val="0"/>
        </a:spcBef>
        <a:spcAft>
          <a:spcPct val="0"/>
        </a:spcAft>
        <a:defRPr sz="2400">
          <a:solidFill>
            <a:schemeClr val="tx2"/>
          </a:solidFill>
          <a:latin typeface="Arial" panose="020B0604020202020204" pitchFamily="34" charset="0"/>
        </a:defRPr>
      </a:lvl7pPr>
      <a:lvl8pPr marL="1371600" algn="l" rtl="0" eaLnBrk="1" fontAlgn="base" hangingPunct="1">
        <a:spcBef>
          <a:spcPct val="0"/>
        </a:spcBef>
        <a:spcAft>
          <a:spcPct val="0"/>
        </a:spcAft>
        <a:defRPr sz="2400">
          <a:solidFill>
            <a:schemeClr val="tx2"/>
          </a:solidFill>
          <a:latin typeface="Arial" panose="020B0604020202020204" pitchFamily="34" charset="0"/>
        </a:defRPr>
      </a:lvl8pPr>
      <a:lvl9pPr marL="1828800" algn="l" rtl="0" eaLnBrk="1" fontAlgn="base" hangingPunct="1">
        <a:spcBef>
          <a:spcPct val="0"/>
        </a:spcBef>
        <a:spcAft>
          <a:spcPct val="0"/>
        </a:spcAft>
        <a:defRPr sz="2400">
          <a:solidFill>
            <a:schemeClr val="tx2"/>
          </a:solidFill>
          <a:latin typeface="Arial" panose="020B0604020202020204" pitchFamily="34" charset="0"/>
        </a:defRPr>
      </a:lvl9pPr>
    </p:titleStyle>
    <p:bodyStyle>
      <a:lvl1pPr marL="229870" indent="-229870" algn="l" rtl="0" eaLnBrk="1" fontAlgn="base" hangingPunct="1">
        <a:spcBef>
          <a:spcPct val="20000"/>
        </a:spcBef>
        <a:spcAft>
          <a:spcPct val="0"/>
        </a:spcAft>
        <a:buFont typeface="Arial" panose="020B0604020202020204"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25" indent="-226695"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270" indent="-229870"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295" indent="-226695"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defRPr>
      </a:lvl4pPr>
      <a:lvl5pPr marL="2058670" indent="-229870"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71498" y="3943350"/>
            <a:ext cx="8001000" cy="348176"/>
          </a:xfrm>
        </p:spPr>
        <p:txBody>
          <a:bodyPr/>
          <a:lstStyle/>
          <a:p>
            <a:pPr>
              <a:lnSpc>
                <a:spcPts val="2250"/>
              </a:lnSpc>
            </a:pPr>
            <a:r>
              <a:rPr lang="zh-TW" dirty="0" smtClean="0">
                <a:solidFill>
                  <a:schemeClr val="bg1"/>
                </a:solidFill>
              </a:rPr>
              <a:t>全球行动团队 </a:t>
            </a:r>
          </a:p>
          <a:p>
            <a:pPr>
              <a:lnSpc>
                <a:spcPts val="2250"/>
              </a:lnSpc>
            </a:pPr>
            <a:r>
              <a:rPr lang="zh-TW" dirty="0" smtClean="0">
                <a:solidFill>
                  <a:schemeClr val="bg1"/>
                </a:solidFill>
              </a:rPr>
              <a:t>行动 = 影响力</a:t>
            </a:r>
            <a:endParaRPr lang="zh-TW" dirty="0">
              <a:solidFill>
                <a:schemeClr val="bg1"/>
              </a:solidFill>
            </a:endParaRPr>
          </a:p>
        </p:txBody>
      </p:sp>
      <p:pic>
        <p:nvPicPr>
          <p:cNvPr id="7" name="Picture 6"/>
          <p:cNvPicPr>
            <a:picLocks noChangeAspect="1"/>
          </p:cNvPicPr>
          <p:nvPr/>
        </p:nvPicPr>
        <p:blipFill>
          <a:blip r:embed="rId3"/>
          <a:stretch>
            <a:fillRect/>
          </a:stretch>
        </p:blipFill>
        <p:spPr>
          <a:xfrm>
            <a:off x="3657600" y="1419294"/>
            <a:ext cx="1874669" cy="1898102"/>
          </a:xfrm>
          <a:prstGeom prst="rect">
            <a:avLst/>
          </a:prstGeom>
        </p:spPr>
      </p:pic>
      <p:sp>
        <p:nvSpPr>
          <p:cNvPr id="5" name="Gold Bar"/>
          <p:cNvSpPr/>
          <p:nvPr/>
        </p:nvSpPr>
        <p:spPr>
          <a:xfrm>
            <a:off x="4130122" y="3543300"/>
            <a:ext cx="883752"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noChangeAspect="1" noEditPoints="1"/>
          </p:cNvSpPr>
          <p:nvPr/>
        </p:nvSpPr>
        <p:spPr bwMode="auto">
          <a:xfrm>
            <a:off x="228600" y="1009650"/>
            <a:ext cx="8891341" cy="546735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50000"/>
            </a:schemeClr>
          </a:solidFill>
          <a:ln>
            <a:noFill/>
          </a:ln>
        </p:spPr>
        <p:txBody>
          <a:bodyPr vert="horz" wrap="square" lIns="49368" tIns="24684" rIns="49368" bIns="24684"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4" name="Straight Connector 3"/>
          <p:cNvCxnSpPr/>
          <p:nvPr/>
        </p:nvCxnSpPr>
        <p:spPr bwMode="auto">
          <a:xfrm flipH="1" flipV="1">
            <a:off x="2271249" y="3505200"/>
            <a:ext cx="5110164" cy="1301372"/>
          </a:xfrm>
          <a:prstGeom prst="line">
            <a:avLst/>
          </a:prstGeom>
          <a:ln w="2540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 name="Straight Connector 5"/>
          <p:cNvCxnSpPr>
            <a:stCxn id="17" idx="7"/>
            <a:endCxn id="21" idx="7"/>
          </p:cNvCxnSpPr>
          <p:nvPr/>
        </p:nvCxnSpPr>
        <p:spPr bwMode="auto">
          <a:xfrm flipH="1" flipV="1">
            <a:off x="7259051" y="4553367"/>
            <a:ext cx="54492" cy="206992"/>
          </a:xfrm>
          <a:prstGeom prst="line">
            <a:avLst/>
          </a:prstGeom>
          <a:solidFill>
            <a:srgbClr val="FFFFFF"/>
          </a:solidFill>
          <a:ln w="25400" cap="flat" cmpd="sng" algn="ctr">
            <a:solidFill>
              <a:srgbClr val="000000"/>
            </a:solidFill>
            <a:prstDash val="dash"/>
            <a:round/>
            <a:headEnd type="none" w="med" len="med"/>
            <a:tailEnd type="none" w="med" len="med"/>
          </a:ln>
          <a:effectLst/>
        </p:spPr>
      </p:cxnSp>
      <p:cxnSp>
        <p:nvCxnSpPr>
          <p:cNvPr id="11" name="Straight Connector 10"/>
          <p:cNvCxnSpPr>
            <a:stCxn id="20" idx="7"/>
          </p:cNvCxnSpPr>
          <p:nvPr/>
        </p:nvCxnSpPr>
        <p:spPr bwMode="auto">
          <a:xfrm>
            <a:off x="4389691" y="3359063"/>
            <a:ext cx="2991722" cy="1447508"/>
          </a:xfrm>
          <a:prstGeom prst="line">
            <a:avLst/>
          </a:prstGeom>
          <a:solidFill>
            <a:srgbClr val="FFFFFF"/>
          </a:solidFill>
          <a:ln w="25400" cap="flat" cmpd="sng" algn="ctr">
            <a:solidFill>
              <a:srgbClr val="000000"/>
            </a:solidFill>
            <a:prstDash val="dash"/>
            <a:round/>
            <a:headEnd type="none" w="med" len="med"/>
            <a:tailEnd type="none" w="med" len="med"/>
          </a:ln>
          <a:effectLst/>
        </p:spPr>
      </p:cxnSp>
      <p:sp>
        <p:nvSpPr>
          <p:cNvPr id="17" name="Teardrop 16"/>
          <p:cNvSpPr>
            <a:spLocks noChangeAspect="1"/>
          </p:cNvSpPr>
          <p:nvPr/>
        </p:nvSpPr>
        <p:spPr bwMode="auto">
          <a:xfrm rot="16615351">
            <a:off x="7047227" y="4996297"/>
            <a:ext cx="1882918" cy="1588811"/>
          </a:xfrm>
          <a:prstGeom prst="teardrop">
            <a:avLst/>
          </a:prstGeom>
          <a:blipFill dpi="0" rotWithShape="0">
            <a:blip r:embed="rId3">
              <a:extLst>
                <a:ext uri="{28A0092B-C50C-407E-A947-70E740481C1C}">
                  <a14:useLocalDpi xmlns:a14="http://schemas.microsoft.com/office/drawing/2010/main" val="0"/>
                </a:ext>
              </a:extLst>
            </a:blip>
            <a:srcRect/>
            <a:stretch>
              <a:fillRect/>
            </a:stretch>
          </a:bli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609600" marR="0" indent="-609600" algn="ctr" defTabSz="914400" rtl="0" eaLnBrk="1" fontAlgn="base" latinLnBrk="0" hangingPunct="1">
              <a:spcAft>
                <a:spcPct val="0"/>
              </a:spcAft>
              <a:buClrTx/>
              <a:buSzTx/>
              <a:buFont typeface="Helvetica" pitchFamily="84" charset="0"/>
              <a:buNone/>
            </a:pPr>
            <a:endParaRPr kumimoji="0" lang="en-US" sz="3000" b="0" i="0" u="none" strike="noStrike" cap="none" normalizeH="0" dirty="0" err="1">
              <a:ln>
                <a:noFill/>
              </a:ln>
              <a:solidFill>
                <a:srgbClr val="404040"/>
              </a:solidFill>
              <a:effectLst/>
              <a:ea typeface="ヒラギノ角ゴ Pro W3" pitchFamily="125" charset="-128"/>
            </a:endParaRPr>
          </a:p>
        </p:txBody>
      </p:sp>
      <p:sp>
        <p:nvSpPr>
          <p:cNvPr id="8" name="Text Placeholder 3"/>
          <p:cNvSpPr txBox="1"/>
          <p:nvPr/>
        </p:nvSpPr>
        <p:spPr>
          <a:xfrm>
            <a:off x="2474137" y="22196"/>
            <a:ext cx="4191000" cy="810033"/>
          </a:xfrm>
          <a:prstGeom prst="rect">
            <a:avLst/>
          </a:prstGeom>
        </p:spPr>
        <p:txBody>
          <a:bodyPr anchor="ctr"/>
          <a:lstStyle>
            <a:lvl1pPr marL="0" indent="0" algn="ctr" rtl="0" eaLnBrk="1" fontAlgn="base" hangingPunct="1">
              <a:spcBef>
                <a:spcPct val="20000"/>
              </a:spcBef>
              <a:spcAft>
                <a:spcPct val="0"/>
              </a:spcAft>
              <a:buFont typeface="Arial" panose="020B0604020202020204" pitchFamily="34" charset="0"/>
              <a:buNone/>
              <a:defRPr sz="36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8795"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400"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600"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4pPr>
            <a:lvl5pPr marL="1828800"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a:lstStyle>
          <a:p>
            <a:pPr algn="l"/>
            <a:r>
              <a:rPr lang="zh-TW" sz="2400" dirty="0" smtClean="0">
                <a:solidFill>
                  <a:srgbClr val="0A5496"/>
                </a:solidFill>
              </a:rPr>
              <a:t>在世界各地积极参与</a:t>
            </a:r>
            <a:endParaRPr lang="zh-TW" sz="2400" dirty="0">
              <a:solidFill>
                <a:srgbClr val="0A5496"/>
              </a:solidFill>
            </a:endParaRPr>
          </a:p>
        </p:txBody>
      </p:sp>
      <p:sp>
        <p:nvSpPr>
          <p:cNvPr id="9" name="Rectangle 8"/>
          <p:cNvSpPr/>
          <p:nvPr/>
        </p:nvSpPr>
        <p:spPr>
          <a:xfrm>
            <a:off x="3779120" y="69644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
        <p:nvSpPr>
          <p:cNvPr id="19" name="Teardrop 18"/>
          <p:cNvSpPr/>
          <p:nvPr/>
        </p:nvSpPr>
        <p:spPr bwMode="auto">
          <a:xfrm>
            <a:off x="192058" y="3505200"/>
            <a:ext cx="2079191" cy="1989461"/>
          </a:xfrm>
          <a:prstGeom prst="teardrop">
            <a:avLst/>
          </a:prstGeom>
          <a:blipFill dpi="0" rotWithShape="1">
            <a:blip r:embed="rId4">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609600" marR="0" indent="-609600" algn="ctr" defTabSz="914400" rtl="0" eaLnBrk="1" fontAlgn="base" latinLnBrk="0" hangingPunct="1">
              <a:spcAft>
                <a:spcPct val="0"/>
              </a:spcAft>
              <a:buClrTx/>
              <a:buSzTx/>
              <a:buFont typeface="Helvetica" pitchFamily="84" charset="0"/>
              <a:buNone/>
            </a:pPr>
            <a:endParaRPr kumimoji="0" lang="en-US" sz="3000" b="0" i="0" u="none" strike="noStrike" cap="none" normalizeH="0" dirty="0" err="1">
              <a:ln>
                <a:noFill/>
              </a:ln>
              <a:solidFill>
                <a:srgbClr val="404040"/>
              </a:solidFill>
              <a:effectLst/>
              <a:ea typeface="ヒラギノ角ゴ Pro W3" pitchFamily="125" charset="-128"/>
            </a:endParaRPr>
          </a:p>
        </p:txBody>
      </p:sp>
      <p:sp>
        <p:nvSpPr>
          <p:cNvPr id="20" name="Teardrop 19"/>
          <p:cNvSpPr/>
          <p:nvPr/>
        </p:nvSpPr>
        <p:spPr bwMode="auto">
          <a:xfrm rot="8932117">
            <a:off x="3742586" y="1036023"/>
            <a:ext cx="1904368" cy="1972817"/>
          </a:xfrm>
          <a:prstGeom prst="teardrop">
            <a:avLst/>
          </a:prstGeom>
          <a:blipFill dpi="0" rotWithShape="0">
            <a:blip r:embed="rId5"/>
            <a:srcRect/>
            <a:stretch>
              <a:fillRect/>
            </a:stretch>
          </a:bli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609600" marR="0" indent="-609600" algn="ctr" defTabSz="914400" rtl="0" eaLnBrk="1" fontAlgn="base" latinLnBrk="0" hangingPunct="1">
              <a:spcAft>
                <a:spcPct val="0"/>
              </a:spcAft>
              <a:buClrTx/>
              <a:buSzTx/>
              <a:buFont typeface="Helvetica" pitchFamily="84" charset="0"/>
              <a:buNone/>
            </a:pPr>
            <a:endParaRPr kumimoji="0" lang="en-US" sz="3000" b="0" i="0" u="none" strike="noStrike" cap="none" normalizeH="0" dirty="0" err="1">
              <a:ln>
                <a:noFill/>
              </a:ln>
              <a:solidFill>
                <a:srgbClr val="404040"/>
              </a:solidFill>
              <a:effectLst/>
              <a:ea typeface="ヒラギノ角ゴ Pro W3" pitchFamily="125" charset="-128"/>
            </a:endParaRPr>
          </a:p>
        </p:txBody>
      </p:sp>
      <p:sp>
        <p:nvSpPr>
          <p:cNvPr id="21" name="Teardrop 20"/>
          <p:cNvSpPr/>
          <p:nvPr/>
        </p:nvSpPr>
        <p:spPr bwMode="auto">
          <a:xfrm rot="6493822">
            <a:off x="5761048" y="2482802"/>
            <a:ext cx="1914774" cy="1769041"/>
          </a:xfrm>
          <a:prstGeom prst="teardrop">
            <a:avLst/>
          </a:prstGeom>
          <a:blipFill dpi="0" rotWithShape="0">
            <a:blip r:embed="rId6"/>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609600" marR="0" indent="-609600" algn="ctr" defTabSz="914400" rtl="0" eaLnBrk="1" fontAlgn="base" latinLnBrk="0" hangingPunct="1">
              <a:spcAft>
                <a:spcPct val="0"/>
              </a:spcAft>
              <a:buClrTx/>
              <a:buSzTx/>
              <a:buFont typeface="Helvetica" pitchFamily="84" charset="0"/>
              <a:buNone/>
            </a:pPr>
            <a:endParaRPr kumimoji="0" lang="en-US" sz="3000" b="0" i="0" u="none" strike="noStrike" cap="none" normalizeH="0" dirty="0" err="1">
              <a:ln>
                <a:noFill/>
              </a:ln>
              <a:solidFill>
                <a:srgbClr val="404040"/>
              </a:solidFill>
              <a:effectLst/>
              <a:ea typeface="ヒラギノ角ゴ Pro W3" pitchFamily="125"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ionlogo_white.eps"/>
          <p:cNvPicPr>
            <a:picLocks noChangeAspect="1"/>
          </p:cNvPicPr>
          <p:nvPr/>
        </p:nvPicPr>
        <p:blipFill rotWithShape="1">
          <a:blip r:embed="rId3">
            <a:alphaModFix amt="33000"/>
            <a:extLst>
              <a:ext uri="{28A0092B-C50C-407E-A947-70E740481C1C}">
                <a14:useLocalDpi xmlns:a14="http://schemas.microsoft.com/office/drawing/2010/main" val="0"/>
              </a:ext>
            </a:extLst>
          </a:blip>
          <a:srcRect t="8991" b="10079"/>
          <a:stretch>
            <a:fillRect/>
          </a:stretch>
        </p:blipFill>
        <p:spPr>
          <a:xfrm>
            <a:off x="1314450" y="857250"/>
            <a:ext cx="6515102" cy="5143500"/>
          </a:xfrm>
          <a:prstGeom prst="rect">
            <a:avLst/>
          </a:prstGeom>
        </p:spPr>
      </p:pic>
      <p:sp>
        <p:nvSpPr>
          <p:cNvPr id="2" name="Text Placeholder 1"/>
          <p:cNvSpPr>
            <a:spLocks noGrp="1"/>
          </p:cNvSpPr>
          <p:nvPr>
            <p:ph type="body" sz="quarter" idx="12"/>
          </p:nvPr>
        </p:nvSpPr>
        <p:spPr>
          <a:xfrm>
            <a:off x="561085" y="3000477"/>
            <a:ext cx="3826569" cy="1887049"/>
          </a:xfrm>
        </p:spPr>
        <p:txBody>
          <a:bodyPr/>
          <a:lstStyle/>
          <a:p>
            <a:pPr algn="l">
              <a:lnSpc>
                <a:spcPts val="1950"/>
              </a:lnSpc>
            </a:pPr>
            <a:r>
              <a:rPr lang="zh-TW" dirty="0">
                <a:latin typeface="Microsoft JhengHei UI" panose="020B0604030504040204" pitchFamily="34" charset="-120"/>
                <a:ea typeface="Microsoft JhengHei UI" panose="020B0604030504040204" pitchFamily="34" charset="-120"/>
                <a:cs typeface="Arial" panose="020B0604020202020204"/>
              </a:rPr>
              <a:t> </a:t>
            </a:r>
            <a:r>
              <a:rPr lang="zh-TW" sz="1600" dirty="0">
                <a:latin typeface="Microsoft JhengHei UI" panose="020B0604030504040204" pitchFamily="34" charset="-120"/>
                <a:ea typeface="Microsoft JhengHei UI" panose="020B0604030504040204" pitchFamily="34" charset="-120"/>
                <a:cs typeface="Arial" panose="020B0604020202020204"/>
              </a:rPr>
              <a:t> </a:t>
            </a:r>
            <a:r>
              <a:rPr lang="zh-TW" sz="1800" i="1" dirty="0" smtClean="0">
                <a:latin typeface="Microsoft JhengHei UI" panose="020B0604030504040204" pitchFamily="34" charset="-120"/>
                <a:ea typeface="Microsoft JhengHei UI" panose="020B0604030504040204" pitchFamily="34" charset="-120"/>
                <a:cs typeface="Arial" panose="020B0604020202020204"/>
              </a:rPr>
              <a:t>「这是GAT运用全球狮友对狮友网络的一个优秀案例。狮友们在服务中可以超越国界。」 </a:t>
            </a:r>
          </a:p>
          <a:p>
            <a:pPr algn="r">
              <a:lnSpc>
                <a:spcPts val="1950"/>
              </a:lnSpc>
              <a:spcAft>
                <a:spcPts val="0"/>
              </a:spcAft>
            </a:pPr>
            <a:r>
              <a:rPr lang="zh-TW" sz="1600" dirty="0" smtClean="0">
                <a:latin typeface="Microsoft JhengHei UI" panose="020B0604030504040204" pitchFamily="34" charset="-120"/>
                <a:ea typeface="Microsoft JhengHei UI" panose="020B0604030504040204" pitchFamily="34" charset="-120"/>
                <a:cs typeface="Arial" panose="020B0604020202020204"/>
              </a:rPr>
              <a:t>前国际总会长 卡吉哈霸那南达</a:t>
            </a:r>
          </a:p>
          <a:p>
            <a:pPr algn="r">
              <a:lnSpc>
                <a:spcPts val="1950"/>
              </a:lnSpc>
              <a:spcBef>
                <a:spcPts val="0"/>
              </a:spcBef>
            </a:pPr>
            <a:r>
              <a:rPr lang="zh-TW" sz="1100" b="1" dirty="0" smtClean="0">
                <a:latin typeface="Microsoft JhengHei UI" panose="020B0604030504040204" pitchFamily="34" charset="-120"/>
                <a:ea typeface="Microsoft JhengHei UI" panose="020B0604030504040204" pitchFamily="34" charset="-120"/>
                <a:cs typeface="Arial" panose="020B0604020202020204"/>
              </a:rPr>
              <a:t>全球行动团队主席</a:t>
            </a:r>
            <a:r>
              <a:rPr lang="zh-TW" sz="1100" b="1" dirty="0">
                <a:latin typeface="Microsoft JhengHei UI" panose="020B0604030504040204" pitchFamily="34" charset="-120"/>
                <a:ea typeface="Microsoft JhengHei UI" panose="020B0604030504040204" pitchFamily="34" charset="-120"/>
                <a:cs typeface="Arial" panose="020B0604020202020204"/>
              </a:rPr>
              <a:t> </a:t>
            </a:r>
          </a:p>
          <a:p>
            <a:pPr algn="l">
              <a:lnSpc>
                <a:spcPts val="1950"/>
              </a:lnSpc>
            </a:pPr>
            <a:endParaRPr lang="en-US" dirty="0"/>
          </a:p>
        </p:txBody>
      </p:sp>
      <p:sp>
        <p:nvSpPr>
          <p:cNvPr id="9" name="Page number"/>
          <p:cNvSpPr txBox="1">
            <a:spLocks noChangeArrowheads="1"/>
          </p:cNvSpPr>
          <p:nvPr/>
        </p:nvSpPr>
        <p:spPr bwMode="auto">
          <a:xfrm>
            <a:off x="8401050" y="5646254"/>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11</a:t>
            </a:fld>
            <a:endParaRPr lang="en-US" sz="750" dirty="0" smtClean="0">
              <a:solidFill>
                <a:schemeClr val="bg1"/>
              </a:solidFill>
            </a:endParaRPr>
          </a:p>
        </p:txBody>
      </p:sp>
      <p:sp>
        <p:nvSpPr>
          <p:cNvPr id="13" name="Rectangle 12"/>
          <p:cNvSpPr/>
          <p:nvPr/>
        </p:nvSpPr>
        <p:spPr>
          <a:xfrm>
            <a:off x="4027222" y="181466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panose="020B0604020202020204" pitchFamily="34" charset="0"/>
              <a:ea typeface="Arial" panose="020B0604020202020204" pitchFamily="34" charset="0"/>
              <a:cs typeface="Arial" panose="020B0604020202020204" pitchFamily="34" charset="0"/>
            </a:endParaRPr>
          </a:p>
        </p:txBody>
      </p:sp>
      <p:sp>
        <p:nvSpPr>
          <p:cNvPr id="14" name="Title 1"/>
          <p:cNvSpPr txBox="1"/>
          <p:nvPr/>
        </p:nvSpPr>
        <p:spPr>
          <a:xfrm>
            <a:off x="0" y="1113285"/>
            <a:ext cx="9142138" cy="772665"/>
          </a:xfrm>
          <a:prstGeom prst="rect">
            <a:avLst/>
          </a:prstGeom>
        </p:spPr>
        <p:txBody>
          <a:bodyPr vert="horz" lIns="61154" tIns="30577" rIns="61154" bIns="30577" rtlCol="0" anchor="ctr">
            <a:noAutofit/>
          </a:bodyPr>
          <a:lstStyle>
            <a:lvl1pPr algn="l" defTabSz="40767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zh-TW" sz="3200" dirty="0" smtClean="0">
                <a:solidFill>
                  <a:srgbClr val="0A5496"/>
                </a:solidFill>
                <a:latin typeface="Arial" panose="020B0604020202020204"/>
                <a:ea typeface="PMingLiU" panose="02020500000000000000" charset="-120"/>
                <a:cs typeface="Arial" panose="020B0604020202020204"/>
              </a:rPr>
              <a:t>运用全球网络</a:t>
            </a:r>
            <a:endParaRPr lang="zh-TW" sz="3200" dirty="0">
              <a:solidFill>
                <a:srgbClr val="0A5496"/>
              </a:solidFill>
              <a:latin typeface="Arial" panose="020B0604020202020204"/>
              <a:ea typeface="PMingLiU" panose="02020500000000000000" charset="-120"/>
              <a:cs typeface="Arial" panose="020B0604020202020204"/>
            </a:endParaRPr>
          </a:p>
        </p:txBody>
      </p:sp>
      <p:pic>
        <p:nvPicPr>
          <p:cNvPr id="3" name="Picture 3" descr="A group of people posing for the camera&#10;&#10;Description generated with very high confidence"/>
          <p:cNvPicPr>
            <a:picLocks noChangeAspect="1"/>
          </p:cNvPicPr>
          <p:nvPr/>
        </p:nvPicPr>
        <p:blipFill rotWithShape="1">
          <a:blip r:embed="rId4"/>
          <a:srcRect l="8980" t="20036" r="19589" b="6801"/>
          <a:stretch>
            <a:fillRect/>
          </a:stretch>
        </p:blipFill>
        <p:spPr>
          <a:xfrm>
            <a:off x="4571069" y="2537932"/>
            <a:ext cx="4010293" cy="3056385"/>
          </a:xfrm>
          <a:prstGeom prst="rect">
            <a:avLst/>
          </a:prstGeom>
        </p:spPr>
      </p:pic>
      <p:sp>
        <p:nvSpPr>
          <p:cNvPr id="4" name="TextBox 3"/>
          <p:cNvSpPr txBox="1"/>
          <p:nvPr/>
        </p:nvSpPr>
        <p:spPr>
          <a:xfrm>
            <a:off x="4027222" y="5750128"/>
            <a:ext cx="4554140" cy="261610"/>
          </a:xfrm>
          <a:prstGeom prst="rect">
            <a:avLst/>
          </a:prstGeom>
          <a:noFill/>
        </p:spPr>
        <p:txBody>
          <a:bodyPr wrap="square" rtlCol="0">
            <a:spAutoFit/>
          </a:bodyPr>
          <a:lstStyle/>
          <a:p>
            <a:pPr algn="r"/>
            <a:r>
              <a:rPr lang="zh-TW" sz="1100" i="1" dirty="0" smtClean="0"/>
              <a:t>杰登在接受治疗后与家人一起从巴塞罗那回到家中</a:t>
            </a:r>
            <a:endParaRPr lang="zh-TW" sz="1100" i="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young boy looking at the camera&#10;&#10;Description generated with high confidence"/>
          <p:cNvPicPr>
            <a:picLocks noChangeAspect="1"/>
          </p:cNvPicPr>
          <p:nvPr/>
        </p:nvPicPr>
        <p:blipFill>
          <a:blip r:embed="rId3"/>
          <a:stretch>
            <a:fillRect/>
          </a:stretch>
        </p:blipFill>
        <p:spPr>
          <a:xfrm>
            <a:off x="-5751" y="-67574"/>
            <a:ext cx="5144218" cy="6906883"/>
          </a:xfrm>
          <a:prstGeom prst="rect">
            <a:avLst/>
          </a:prstGeom>
        </p:spPr>
      </p:pic>
      <p:sp>
        <p:nvSpPr>
          <p:cNvPr id="11" name="Overlay"/>
          <p:cNvSpPr/>
          <p:nvPr/>
        </p:nvSpPr>
        <p:spPr>
          <a:xfrm>
            <a:off x="0" y="-62901"/>
            <a:ext cx="9144000" cy="2498067"/>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2" name="Text Placeholder 1"/>
          <p:cNvSpPr>
            <a:spLocks noGrp="1"/>
          </p:cNvSpPr>
          <p:nvPr>
            <p:ph type="body" sz="quarter" idx="12"/>
          </p:nvPr>
        </p:nvSpPr>
        <p:spPr>
          <a:xfrm>
            <a:off x="2914651" y="752296"/>
            <a:ext cx="5772149" cy="876908"/>
          </a:xfrm>
        </p:spPr>
        <p:txBody>
          <a:bodyPr/>
          <a:lstStyle/>
          <a:p>
            <a:pPr algn="r"/>
            <a:r>
              <a:rPr lang="zh-TW" sz="3600" dirty="0" smtClean="0">
                <a:solidFill>
                  <a:schemeClr val="bg1"/>
                </a:solidFill>
              </a:rPr>
              <a:t>体现影响的数据</a:t>
            </a:r>
          </a:p>
          <a:p>
            <a:pPr algn="r">
              <a:lnSpc>
                <a:spcPts val="2100"/>
              </a:lnSpc>
            </a:pPr>
            <a:r>
              <a:rPr lang="zh-TW" sz="1650" b="0" dirty="0" smtClean="0">
                <a:solidFill>
                  <a:schemeClr val="bg1"/>
                </a:solidFill>
                <a:latin typeface="Arial" panose="020B0604020202020204"/>
                <a:ea typeface="PMingLiU" panose="02020500000000000000" charset="-120"/>
                <a:cs typeface="Arial" panose="020B0604020202020204"/>
              </a:rPr>
              <a:t>2018 </a:t>
            </a:r>
            <a:r>
              <a:rPr lang="zh-TW" sz="1650" b="0" dirty="0">
                <a:solidFill>
                  <a:schemeClr val="bg1"/>
                </a:solidFill>
                <a:latin typeface="Arial" panose="020B0604020202020204"/>
                <a:ea typeface="PMingLiU" panose="02020500000000000000" charset="-120"/>
                <a:cs typeface="Arial" panose="020B0604020202020204"/>
              </a:rPr>
              <a:t>- 2019</a:t>
            </a:r>
          </a:p>
        </p:txBody>
      </p:sp>
      <p:sp>
        <p:nvSpPr>
          <p:cNvPr id="5" name="Rectangle 4"/>
          <p:cNvSpPr/>
          <p:nvPr/>
        </p:nvSpPr>
        <p:spPr>
          <a:xfrm>
            <a:off x="7486651" y="189529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panose="020B0604020202020204" pitchFamily="34" charset="0"/>
              <a:ea typeface="Arial" panose="020B0604020202020204" pitchFamily="34" charset="0"/>
              <a:cs typeface="Arial" panose="020B0604020202020204" pitchFamily="34" charset="0"/>
            </a:endParaRPr>
          </a:p>
        </p:txBody>
      </p:sp>
      <p:sp>
        <p:nvSpPr>
          <p:cNvPr id="6" name="Rectangle 5"/>
          <p:cNvSpPr/>
          <p:nvPr/>
        </p:nvSpPr>
        <p:spPr>
          <a:xfrm>
            <a:off x="8824407" y="866595"/>
            <a:ext cx="319594" cy="74295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panose="020B0604020202020204" pitchFamily="34" charset="0"/>
              <a:ea typeface="Arial" panose="020B0604020202020204" pitchFamily="34" charset="0"/>
              <a:cs typeface="Arial" panose="020B0604020202020204" pitchFamily="34" charset="0"/>
            </a:endParaRPr>
          </a:p>
        </p:txBody>
      </p:sp>
      <p:sp>
        <p:nvSpPr>
          <p:cNvPr id="14" name="Text Placeholder 3"/>
          <p:cNvSpPr txBox="1"/>
          <p:nvPr/>
        </p:nvSpPr>
        <p:spPr>
          <a:xfrm>
            <a:off x="6561156" y="3260065"/>
            <a:ext cx="2575265" cy="2384549"/>
          </a:xfrm>
          <a:prstGeom prst="rect">
            <a:avLst/>
          </a:prstGeom>
        </p:spPr>
        <p:txBody>
          <a:bodyPr anchor="t"/>
          <a:lstStyle>
            <a:lvl1pPr marL="0"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8795"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400"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600"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mn-lt"/>
                <a:ea typeface="ヒラギノ角ゴ Pro W3" charset="0"/>
              </a:defRPr>
            </a:lvl4pPr>
            <a:lvl5pPr marL="1828800"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a:lstStyle>
          <a:p>
            <a:pPr algn="ctr"/>
            <a:r>
              <a:rPr lang="zh-TW" sz="1600" dirty="0" smtClean="0">
                <a:solidFill>
                  <a:schemeClr val="accent6"/>
                </a:solidFill>
                <a:latin typeface="Arial" panose="020B0604020202020204"/>
                <a:ea typeface="PMingLiU" panose="02020500000000000000" charset="-120"/>
                <a:cs typeface="Arial" panose="020B0604020202020204"/>
              </a:rPr>
              <a:t>狮子会</a:t>
            </a:r>
          </a:p>
          <a:p>
            <a:pPr algn="ctr"/>
            <a:endParaRPr lang="en-US" sz="1600" kern="0" dirty="0" smtClean="0">
              <a:solidFill>
                <a:schemeClr val="accent6"/>
              </a:solidFill>
              <a:latin typeface="Arial" panose="020B0604020202020204"/>
              <a:ea typeface="ヒラギノ角ゴ Pro W3"/>
              <a:cs typeface="Arial" panose="020B0604020202020204"/>
            </a:endParaRPr>
          </a:p>
          <a:p>
            <a:pPr algn="ctr"/>
            <a:r>
              <a:rPr lang="zh-TW" sz="1600" dirty="0" smtClean="0">
                <a:solidFill>
                  <a:schemeClr val="accent6"/>
                </a:solidFill>
                <a:latin typeface="Arial" panose="020B0604020202020204"/>
                <a:ea typeface="PMingLiU" panose="02020500000000000000" charset="-120"/>
                <a:cs typeface="Arial" panose="020B0604020202020204"/>
              </a:rPr>
              <a:t>国家</a:t>
            </a:r>
          </a:p>
          <a:p>
            <a:pPr algn="ctr">
              <a:lnSpc>
                <a:spcPct val="200000"/>
              </a:lnSpc>
            </a:pPr>
            <a:r>
              <a:rPr lang="zh-TW" sz="1600" dirty="0" smtClean="0">
                <a:solidFill>
                  <a:schemeClr val="accent6"/>
                </a:solidFill>
                <a:latin typeface="Arial" panose="020B0604020202020204"/>
                <a:ea typeface="PMingLiU" panose="02020500000000000000" charset="-120"/>
                <a:cs typeface="Arial" panose="020B0604020202020204"/>
              </a:rPr>
              <a:t>募集</a:t>
            </a:r>
            <a:r>
              <a:rPr lang="zh-TW" sz="1600" dirty="0">
                <a:solidFill>
                  <a:schemeClr val="accent6"/>
                </a:solidFill>
                <a:latin typeface="Arial" panose="020B0604020202020204"/>
                <a:ea typeface="PMingLiU" panose="02020500000000000000" charset="-120"/>
                <a:cs typeface="Arial" panose="020B0604020202020204"/>
              </a:rPr>
              <a:t>到的美元</a:t>
            </a:r>
          </a:p>
          <a:p>
            <a:pPr algn="ctr">
              <a:lnSpc>
                <a:spcPct val="200000"/>
              </a:lnSpc>
            </a:pPr>
            <a:r>
              <a:rPr lang="zh-TW" sz="1600" dirty="0">
                <a:solidFill>
                  <a:schemeClr val="accent6"/>
                </a:solidFill>
                <a:latin typeface="Arial" panose="020B0604020202020204"/>
                <a:ea typeface="PMingLiU" panose="02020500000000000000" charset="-120"/>
                <a:cs typeface="Arial" panose="020B0604020202020204"/>
              </a:rPr>
              <a:t>      小男孩的生命得到拯救</a:t>
            </a:r>
          </a:p>
        </p:txBody>
      </p:sp>
      <p:sp>
        <p:nvSpPr>
          <p:cNvPr id="17" name="Page number"/>
          <p:cNvSpPr txBox="1">
            <a:spLocks noChangeArrowheads="1"/>
          </p:cNvSpPr>
          <p:nvPr/>
        </p:nvSpPr>
        <p:spPr bwMode="auto">
          <a:xfrm>
            <a:off x="7926597" y="5646254"/>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12</a:t>
            </a:fld>
            <a:endParaRPr lang="en-US" sz="750" dirty="0" smtClean="0">
              <a:solidFill>
                <a:schemeClr val="bg1"/>
              </a:solidFill>
            </a:endParaRPr>
          </a:p>
        </p:txBody>
      </p:sp>
      <p:sp>
        <p:nvSpPr>
          <p:cNvPr id="15" name="TextBox 14"/>
          <p:cNvSpPr txBox="1"/>
          <p:nvPr/>
        </p:nvSpPr>
        <p:spPr>
          <a:xfrm>
            <a:off x="4162784" y="2983841"/>
            <a:ext cx="27432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r">
              <a:lnSpc>
                <a:spcPct val="150000"/>
              </a:lnSpc>
            </a:pPr>
            <a:r>
              <a:rPr lang="zh-TW" sz="3200" b="1" dirty="0">
                <a:solidFill>
                  <a:schemeClr val="accent1"/>
                </a:solidFill>
                <a:latin typeface="Arial" panose="020B0604020202020204"/>
                <a:ea typeface="PMingLiU" panose="02020500000000000000" charset="-120"/>
                <a:cs typeface="Arial" panose="020B0604020202020204"/>
              </a:rPr>
              <a:t>6</a:t>
            </a:r>
          </a:p>
          <a:p>
            <a:pPr algn="r"/>
            <a:r>
              <a:rPr lang="zh-TW" sz="3200" b="1" dirty="0">
                <a:solidFill>
                  <a:schemeClr val="accent1"/>
                </a:solidFill>
                <a:latin typeface="Arial" panose="020B0604020202020204"/>
                <a:ea typeface="PMingLiU" panose="02020500000000000000" charset="-120"/>
                <a:cs typeface="Arial" panose="020B0604020202020204"/>
              </a:rPr>
              <a:t>4</a:t>
            </a:r>
          </a:p>
          <a:p>
            <a:pPr algn="r"/>
            <a:r>
              <a:rPr lang="zh-TW" sz="3200" b="1" dirty="0">
                <a:solidFill>
                  <a:schemeClr val="accent1"/>
                </a:solidFill>
                <a:latin typeface="Arial" panose="020B0604020202020204"/>
                <a:ea typeface="PMingLiU" panose="02020500000000000000" charset="-120"/>
                <a:cs typeface="Arial" panose="020B0604020202020204"/>
              </a:rPr>
              <a:t>&gt;65,000</a:t>
            </a:r>
          </a:p>
          <a:p>
            <a:pPr algn="r"/>
            <a:r>
              <a:rPr lang="zh-TW" sz="3200" b="1" dirty="0">
                <a:solidFill>
                  <a:schemeClr val="accent1"/>
                </a:solidFill>
                <a:latin typeface="Arial" panose="020B0604020202020204"/>
                <a:ea typeface="PMingLiU" panose="02020500000000000000" charset="-120"/>
                <a:cs typeface="Arial" panose="020B0604020202020204"/>
              </a:rPr>
              <a:t>1</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zh-TW" dirty="0" smtClean="0"/>
              <a:t>行动的力量 </a:t>
            </a:r>
            <a:endParaRPr lang="zh-TW" dirty="0"/>
          </a:p>
        </p:txBody>
      </p:sp>
      <p:sp>
        <p:nvSpPr>
          <p:cNvPr id="3" name="Text Placeholder 2"/>
          <p:cNvSpPr>
            <a:spLocks noGrp="1"/>
          </p:cNvSpPr>
          <p:nvPr>
            <p:ph type="body" sz="quarter" idx="13"/>
          </p:nvPr>
        </p:nvSpPr>
        <p:spPr>
          <a:xfrm>
            <a:off x="1371600" y="2438400"/>
            <a:ext cx="6743700" cy="2114550"/>
          </a:xfrm>
          <a:prstGeom prst="rect">
            <a:avLst/>
          </a:prstGeom>
        </p:spPr>
        <p:txBody>
          <a:bodyPr/>
          <a:lstStyle/>
          <a:p>
            <a:pPr marL="342900" lvl="0" indent="-342900">
              <a:lnSpc>
                <a:spcPct val="150000"/>
              </a:lnSpc>
              <a:buFont typeface="Arial" panose="020B0604020202020204" pitchFamily="34" charset="0"/>
              <a:buChar char="•"/>
            </a:pPr>
            <a:r>
              <a:rPr lang="zh-TW" sz="2400" dirty="0" smtClean="0">
                <a:solidFill>
                  <a:schemeClr val="tx1">
                    <a:lumMod val="60000"/>
                    <a:lumOff val="40000"/>
                  </a:schemeClr>
                </a:solidFill>
              </a:rPr>
              <a:t>透过分享成功的故事</a:t>
            </a:r>
            <a:r>
              <a:rPr lang="zh-TW" sz="2400" b="1" dirty="0" smtClean="0">
                <a:solidFill>
                  <a:schemeClr val="tx1">
                    <a:lumMod val="60000"/>
                    <a:lumOff val="40000"/>
                  </a:schemeClr>
                </a:solidFill>
              </a:rPr>
              <a:t>激励</a:t>
            </a:r>
            <a:r>
              <a:rPr lang="zh-TW" sz="2400" dirty="0" smtClean="0">
                <a:solidFill>
                  <a:schemeClr val="tx1">
                    <a:lumMod val="60000"/>
                    <a:lumOff val="40000"/>
                  </a:schemeClr>
                </a:solidFill>
              </a:rPr>
              <a:t>狮友及伙伴</a:t>
            </a:r>
            <a:endParaRPr lang="zh-TW" sz="2400" dirty="0">
              <a:solidFill>
                <a:schemeClr val="tx1">
                  <a:lumMod val="60000"/>
                  <a:lumOff val="40000"/>
                </a:schemeClr>
              </a:solidFill>
            </a:endParaRPr>
          </a:p>
          <a:p>
            <a:pPr marL="342900" lvl="0" indent="-342900">
              <a:lnSpc>
                <a:spcPct val="150000"/>
              </a:lnSpc>
              <a:buFont typeface="Arial" panose="020B0604020202020204" pitchFamily="34" charset="0"/>
              <a:buChar char="•"/>
            </a:pPr>
            <a:r>
              <a:rPr lang="zh-TW" sz="2400" b="1" dirty="0" smtClean="0">
                <a:solidFill>
                  <a:schemeClr val="tx1">
                    <a:lumMod val="60000"/>
                    <a:lumOff val="40000"/>
                  </a:schemeClr>
                </a:solidFill>
              </a:rPr>
              <a:t>评估</a:t>
            </a:r>
            <a:r>
              <a:rPr lang="zh-TW" sz="2400" dirty="0" smtClean="0">
                <a:solidFill>
                  <a:schemeClr val="tx1">
                    <a:lumMod val="60000"/>
                    <a:lumOff val="40000"/>
                  </a:schemeClr>
                </a:solidFill>
              </a:rPr>
              <a:t>贵社区的需</a:t>
            </a:r>
            <a:r>
              <a:rPr lang="zh-TW" sz="2400" dirty="0">
                <a:solidFill>
                  <a:schemeClr val="tx1">
                    <a:lumMod val="60000"/>
                    <a:lumOff val="40000"/>
                  </a:schemeClr>
                </a:solidFill>
              </a:rPr>
              <a:t>求</a:t>
            </a:r>
          </a:p>
          <a:p>
            <a:pPr marL="342900" lvl="0" indent="-342900">
              <a:lnSpc>
                <a:spcPct val="150000"/>
              </a:lnSpc>
              <a:buFont typeface="Arial" panose="020B0604020202020204" pitchFamily="34" charset="0"/>
              <a:buChar char="•"/>
            </a:pPr>
            <a:r>
              <a:rPr lang="zh-TW" sz="2400" b="1" dirty="0" smtClean="0">
                <a:solidFill>
                  <a:schemeClr val="tx1">
                    <a:lumMod val="60000"/>
                    <a:lumOff val="40000"/>
                  </a:schemeClr>
                </a:solidFill>
              </a:rPr>
              <a:t>利用</a:t>
            </a:r>
            <a:r>
              <a:rPr lang="zh-TW" sz="2400" dirty="0" smtClean="0">
                <a:solidFill>
                  <a:schemeClr val="tx1">
                    <a:lumMod val="60000"/>
                    <a:lumOff val="40000"/>
                  </a:schemeClr>
                </a:solidFill>
              </a:rPr>
              <a:t>全球行动团队</a:t>
            </a:r>
          </a:p>
          <a:p>
            <a:pPr marL="342900" lvl="0" indent="-342900">
              <a:lnSpc>
                <a:spcPct val="150000"/>
              </a:lnSpc>
              <a:buFont typeface="Arial" panose="020B0604020202020204" pitchFamily="34" charset="0"/>
              <a:buChar char="•"/>
            </a:pPr>
            <a:r>
              <a:rPr lang="zh-TW" sz="2400" b="1" dirty="0" smtClean="0">
                <a:solidFill>
                  <a:schemeClr val="tx1">
                    <a:lumMod val="60000"/>
                    <a:lumOff val="40000"/>
                  </a:schemeClr>
                </a:solidFill>
              </a:rPr>
              <a:t>把握</a:t>
            </a:r>
            <a:r>
              <a:rPr lang="zh-TW" sz="2400" dirty="0" smtClean="0">
                <a:solidFill>
                  <a:schemeClr val="tx1">
                    <a:lumMod val="60000"/>
                    <a:lumOff val="40000"/>
                  </a:schemeClr>
                </a:solidFill>
              </a:rPr>
              <a:t>您的机会 </a:t>
            </a:r>
          </a:p>
          <a:p>
            <a:pPr>
              <a:lnSpc>
                <a:spcPct val="150000"/>
              </a:lnSpc>
            </a:pPr>
            <a:endParaRPr lang="en-US" dirty="0"/>
          </a:p>
          <a:p>
            <a:pPr>
              <a:lnSpc>
                <a:spcPct val="150000"/>
              </a:lnSpc>
            </a:pP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p:txBody>
          <a:bodyPr/>
          <a:lstStyle/>
          <a:p>
            <a:r>
              <a:rPr lang="zh-TW" dirty="0" smtClean="0"/>
              <a:t>快乐与健康</a:t>
            </a:r>
            <a:endParaRPr lang="zh-TW"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777" b="21111"/>
          <a:stretch>
            <a:fillRect/>
          </a:stretch>
        </p:blipFill>
        <p:spPr>
          <a:xfrm>
            <a:off x="2493640" y="2209800"/>
            <a:ext cx="4156720" cy="443383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9144000" cy="690813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pic>
        <p:nvPicPr>
          <p:cNvPr id="4" name="Picture 3" descr="lionlogo_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1458" y="1828801"/>
            <a:ext cx="1313444" cy="1281266"/>
          </a:xfrm>
          <a:prstGeom prst="rect">
            <a:avLst/>
          </a:prstGeom>
        </p:spPr>
      </p:pic>
      <p:sp>
        <p:nvSpPr>
          <p:cNvPr id="5" name="Title 1"/>
          <p:cNvSpPr txBox="1"/>
          <p:nvPr/>
        </p:nvSpPr>
        <p:spPr>
          <a:xfrm>
            <a:off x="1524000" y="3110067"/>
            <a:ext cx="5829300" cy="1440025"/>
          </a:xfrm>
          <a:prstGeom prst="rect">
            <a:avLst/>
          </a:prstGeom>
        </p:spPr>
        <p:txBody>
          <a:bodyPr vert="horz" lIns="61145" tIns="30572" rIns="61145" bIns="30572" rtlCol="0" anchor="ctr">
            <a:noAutofit/>
          </a:bodyPr>
          <a:lstStyle>
            <a:lvl1pPr algn="ctr" defTabSz="40767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450"/>
              </a:spcAft>
            </a:pPr>
            <a:r>
              <a:rPr lang="zh-TW" sz="3600" b="1" dirty="0" smtClean="0">
                <a:solidFill>
                  <a:schemeClr val="bg1"/>
                </a:solidFill>
                <a:latin typeface="Helvetica Neue" charset="0"/>
                <a:ea typeface="PMingLiU" panose="02020500000000000000" charset="-120"/>
                <a:cs typeface="Helvetica Neue" charset="0"/>
              </a:rPr>
              <a:t>感谢您</a:t>
            </a:r>
            <a:endParaRPr lang="zh-TW" sz="3600" b="1" dirty="0">
              <a:solidFill>
                <a:schemeClr val="bg1"/>
              </a:solidFill>
              <a:latin typeface="Helvetica Neue" charset="0"/>
              <a:ea typeface="PMingLiU" panose="02020500000000000000" charset="-120"/>
              <a:cs typeface="Helvetica Neue" charset="0"/>
            </a:endParaRPr>
          </a:p>
        </p:txBody>
      </p:sp>
      <p:sp>
        <p:nvSpPr>
          <p:cNvPr id="6" name="Rectangle 5"/>
          <p:cNvSpPr/>
          <p:nvPr/>
        </p:nvSpPr>
        <p:spPr>
          <a:xfrm>
            <a:off x="4034334" y="32004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03" tIns="35502" rIns="71003" bIns="35502" rtlCol="0" anchor="ctr"/>
          <a:lstStyle/>
          <a:p>
            <a:pPr algn="ctr"/>
            <a:endParaRPr lang="en-US"/>
          </a:p>
        </p:txBody>
      </p:sp>
      <p:sp>
        <p:nvSpPr>
          <p:cNvPr id="7" name="TextBox 6"/>
          <p:cNvSpPr txBox="1"/>
          <p:nvPr/>
        </p:nvSpPr>
        <p:spPr>
          <a:xfrm>
            <a:off x="0" y="6384666"/>
            <a:ext cx="2549858" cy="276999"/>
          </a:xfrm>
          <a:prstGeom prst="rect">
            <a:avLst/>
          </a:prstGeom>
          <a:noFill/>
        </p:spPr>
        <p:txBody>
          <a:bodyPr wrap="square" rtlCol="0">
            <a:spAutoFit/>
          </a:bodyPr>
          <a:lstStyle/>
          <a:p>
            <a:r>
              <a:rPr lang="zh-TW" sz="1200" b="1" dirty="0" smtClean="0">
                <a:solidFill>
                  <a:schemeClr val="bg1"/>
                </a:solidFill>
              </a:rPr>
              <a:t>©2019  国际狮子会</a:t>
            </a:r>
            <a:endParaRPr lang="zh-TW" sz="1200" b="1" dirty="0">
              <a:solidFill>
                <a:schemeClr val="bg1"/>
              </a:solidFill>
            </a:endParaRPr>
          </a:p>
        </p:txBody>
      </p:sp>
      <p:sp>
        <p:nvSpPr>
          <p:cNvPr id="8" name="TextBox 7"/>
          <p:cNvSpPr txBox="1"/>
          <p:nvPr/>
        </p:nvSpPr>
        <p:spPr>
          <a:xfrm>
            <a:off x="8305800" y="6477000"/>
            <a:ext cx="1314450" cy="276999"/>
          </a:xfrm>
          <a:prstGeom prst="rect">
            <a:avLst/>
          </a:prstGeom>
          <a:noFill/>
        </p:spPr>
        <p:txBody>
          <a:bodyPr wrap="square" rtlCol="0">
            <a:spAutoFit/>
          </a:bodyPr>
          <a:lstStyle/>
          <a:p>
            <a:r>
              <a:rPr lang="zh-TW" sz="1200" b="1" dirty="0">
                <a:solidFill>
                  <a:schemeClr val="bg1"/>
                </a:solidFill>
              </a:rPr>
              <a:t>9/19 zh-TW</a:t>
            </a:r>
          </a:p>
        </p:txBody>
      </p:sp>
      <p:sp>
        <p:nvSpPr>
          <p:cNvPr id="2" name="Rectangle 1"/>
          <p:cNvSpPr/>
          <p:nvPr/>
        </p:nvSpPr>
        <p:spPr>
          <a:xfrm>
            <a:off x="4447607" y="3244334"/>
            <a:ext cx="248786" cy="369332"/>
          </a:xfrm>
          <a:prstGeom prst="rect">
            <a:avLst/>
          </a:prstGeom>
        </p:spPr>
        <p:txBody>
          <a:bodyPr wrap="none">
            <a:spAutoFit/>
          </a:bodyPr>
          <a:lstStyle/>
          <a:p>
            <a:r>
              <a:rPr lang="zh-TW" dirty="0"/>
              <a:t> </a:t>
            </a:r>
          </a:p>
        </p:txBody>
      </p:sp>
      <p:sp>
        <p:nvSpPr>
          <p:cNvPr id="3" name="Rectangle 2"/>
          <p:cNvSpPr/>
          <p:nvPr/>
        </p:nvSpPr>
        <p:spPr>
          <a:xfrm>
            <a:off x="4447607" y="3244334"/>
            <a:ext cx="248786" cy="369332"/>
          </a:xfrm>
          <a:prstGeom prst="rect">
            <a:avLst/>
          </a:prstGeom>
        </p:spPr>
        <p:txBody>
          <a:bodyPr wrap="none">
            <a:spAutoFit/>
          </a:bodyPr>
          <a:lstStyle/>
          <a:p>
            <a:r>
              <a:rPr lang="zh-TW" dirty="0"/>
              <a:t> </a:t>
            </a:r>
          </a:p>
        </p:txBody>
      </p:sp>
      <p:sp>
        <p:nvSpPr>
          <p:cNvPr id="9" name="Rectangle 8"/>
          <p:cNvSpPr/>
          <p:nvPr/>
        </p:nvSpPr>
        <p:spPr>
          <a:xfrm>
            <a:off x="4447607" y="3244334"/>
            <a:ext cx="312906" cy="369332"/>
          </a:xfrm>
          <a:prstGeom prst="rect">
            <a:avLst/>
          </a:prstGeom>
        </p:spPr>
        <p:txBody>
          <a:bodyPr wrap="none">
            <a:spAutoFit/>
          </a:bodyPr>
          <a:lstStyle/>
          <a:p>
            <a:r>
              <a:rPr lang="zh-TW"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onlogo_white.eps"/>
          <p:cNvPicPr>
            <a:picLocks noChangeAspect="1"/>
          </p:cNvPicPr>
          <p:nvPr/>
        </p:nvPicPr>
        <p:blipFill rotWithShape="1">
          <a:blip r:embed="rId3">
            <a:alphaModFix amt="33000"/>
            <a:extLst>
              <a:ext uri="{28A0092B-C50C-407E-A947-70E740481C1C}">
                <a14:useLocalDpi xmlns:a14="http://schemas.microsoft.com/office/drawing/2010/main" val="0"/>
              </a:ext>
            </a:extLst>
          </a:blip>
          <a:srcRect t="8991" b="10079"/>
          <a:stretch>
            <a:fillRect/>
          </a:stretch>
        </p:blipFill>
        <p:spPr>
          <a:xfrm>
            <a:off x="1314450" y="857250"/>
            <a:ext cx="6515102" cy="5143500"/>
          </a:xfrm>
          <a:prstGeom prst="rect">
            <a:avLst/>
          </a:prstGeom>
        </p:spPr>
      </p:pic>
      <p:sp>
        <p:nvSpPr>
          <p:cNvPr id="2" name="Text Placeholder 1"/>
          <p:cNvSpPr>
            <a:spLocks noGrp="1"/>
          </p:cNvSpPr>
          <p:nvPr>
            <p:ph type="body" sz="quarter" idx="4294967295"/>
          </p:nvPr>
        </p:nvSpPr>
        <p:spPr>
          <a:xfrm>
            <a:off x="2914650" y="5507087"/>
            <a:ext cx="3314700" cy="457200"/>
          </a:xfrm>
          <a:prstGeom prst="rect">
            <a:avLst/>
          </a:prstGeom>
        </p:spPr>
        <p:txBody>
          <a:bodyPr/>
          <a:lstStyle/>
          <a:p>
            <a:pPr marL="0" indent="0" algn="ctr">
              <a:buNone/>
            </a:pPr>
            <a:r>
              <a:rPr lang="zh-TW" sz="2400" b="1" dirty="0" smtClean="0">
                <a:solidFill>
                  <a:srgbClr val="0A5496"/>
                </a:solidFill>
              </a:rPr>
              <a:t>团队共同努力 </a:t>
            </a:r>
            <a:endParaRPr lang="zh-TW" sz="2400" b="1" dirty="0">
              <a:solidFill>
                <a:srgbClr val="0A5496"/>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100" y="1714500"/>
            <a:ext cx="2971800" cy="327245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654" r="8702" b="1698"/>
          <a:stretch>
            <a:fillRect/>
          </a:stretch>
        </p:blipFill>
        <p:spPr>
          <a:xfrm>
            <a:off x="-58562" y="-63570"/>
            <a:ext cx="9207765" cy="6954814"/>
          </a:xfrm>
          <a:prstGeom prst="rect">
            <a:avLst/>
          </a:prstGeom>
        </p:spPr>
      </p:pic>
      <p:sp>
        <p:nvSpPr>
          <p:cNvPr id="12" name="Overlay"/>
          <p:cNvSpPr/>
          <p:nvPr/>
        </p:nvSpPr>
        <p:spPr>
          <a:xfrm>
            <a:off x="-50249" y="-63570"/>
            <a:ext cx="9207765" cy="1892370"/>
          </a:xfrm>
          <a:prstGeom prst="flowChartProcess">
            <a:avLst/>
          </a:prstGeom>
          <a:solidFill>
            <a:srgbClr val="0033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sp>
        <p:nvSpPr>
          <p:cNvPr id="5" name="Rectangle 4"/>
          <p:cNvSpPr/>
          <p:nvPr/>
        </p:nvSpPr>
        <p:spPr>
          <a:xfrm>
            <a:off x="614633" y="135403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panose="020B0604020202020204" pitchFamily="34" charset="0"/>
              <a:ea typeface="Arial" panose="020B0604020202020204" pitchFamily="34" charset="0"/>
              <a:cs typeface="Arial" panose="020B0604020202020204" pitchFamily="34" charset="0"/>
            </a:endParaRPr>
          </a:p>
        </p:txBody>
      </p:sp>
      <p:sp>
        <p:nvSpPr>
          <p:cNvPr id="6" name="Rectangle 5"/>
          <p:cNvSpPr/>
          <p:nvPr/>
        </p:nvSpPr>
        <p:spPr>
          <a:xfrm>
            <a:off x="-57509" y="685800"/>
            <a:ext cx="377103" cy="74295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panose="020B0604020202020204" pitchFamily="34" charset="0"/>
              <a:ea typeface="Arial" panose="020B0604020202020204" pitchFamily="34" charset="0"/>
              <a:cs typeface="Arial" panose="020B0604020202020204" pitchFamily="34" charset="0"/>
            </a:endParaRPr>
          </a:p>
        </p:txBody>
      </p:sp>
      <p:sp>
        <p:nvSpPr>
          <p:cNvPr id="9" name="Page number"/>
          <p:cNvSpPr txBox="1">
            <a:spLocks noChangeArrowheads="1"/>
          </p:cNvSpPr>
          <p:nvPr/>
        </p:nvSpPr>
        <p:spPr bwMode="auto">
          <a:xfrm>
            <a:off x="8401050" y="5646254"/>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3</a:t>
            </a:fld>
            <a:endParaRPr lang="en-US" sz="750" dirty="0" smtClean="0">
              <a:solidFill>
                <a:schemeClr val="bg1"/>
              </a:solidFill>
            </a:endParaRPr>
          </a:p>
        </p:txBody>
      </p:sp>
      <p:sp>
        <p:nvSpPr>
          <p:cNvPr id="14" name="Overlay"/>
          <p:cNvSpPr/>
          <p:nvPr/>
        </p:nvSpPr>
        <p:spPr>
          <a:xfrm>
            <a:off x="-66875" y="5486400"/>
            <a:ext cx="9207765" cy="1404844"/>
          </a:xfrm>
          <a:prstGeom prst="flowChartProcess">
            <a:avLst/>
          </a:prstGeom>
          <a:solidFill>
            <a:srgbClr val="0033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7945" y="5670628"/>
            <a:ext cx="1081573" cy="1111172"/>
          </a:xfrm>
          <a:prstGeom prst="rect">
            <a:avLst/>
          </a:prstGeom>
        </p:spPr>
      </p:pic>
      <p:sp>
        <p:nvSpPr>
          <p:cNvPr id="2" name="Text Placeholder 1"/>
          <p:cNvSpPr>
            <a:spLocks noGrp="1"/>
          </p:cNvSpPr>
          <p:nvPr>
            <p:ph type="body" sz="quarter" idx="12"/>
          </p:nvPr>
        </p:nvSpPr>
        <p:spPr>
          <a:xfrm>
            <a:off x="304800" y="705727"/>
            <a:ext cx="7020789" cy="876908"/>
          </a:xfrm>
        </p:spPr>
        <p:txBody>
          <a:bodyPr/>
          <a:lstStyle/>
          <a:p>
            <a:pPr>
              <a:lnSpc>
                <a:spcPts val="2100"/>
              </a:lnSpc>
            </a:pPr>
            <a:r>
              <a:rPr lang="zh-TW" sz="2025" dirty="0">
                <a:solidFill>
                  <a:schemeClr val="bg1"/>
                </a:solidFill>
              </a:rPr>
              <a:t> </a:t>
            </a:r>
            <a:r>
              <a:rPr lang="zh-TW" dirty="0" smtClean="0">
                <a:solidFill>
                  <a:schemeClr val="bg1"/>
                </a:solidFill>
              </a:rPr>
              <a:t>国际领GAT导人团结一致</a:t>
            </a:r>
            <a:endParaRPr lang="zh-TW" dirty="0">
              <a:solidFill>
                <a:schemeClr val="bg1"/>
              </a:solidFill>
            </a:endParaRPr>
          </a:p>
        </p:txBody>
      </p:sp>
      <p:sp>
        <p:nvSpPr>
          <p:cNvPr id="4" name="Text Placeholder 3"/>
          <p:cNvSpPr>
            <a:spLocks noGrp="1"/>
          </p:cNvSpPr>
          <p:nvPr>
            <p:ph type="body" sz="quarter" idx="14"/>
          </p:nvPr>
        </p:nvSpPr>
        <p:spPr>
          <a:xfrm>
            <a:off x="152400" y="5674066"/>
            <a:ext cx="6248400" cy="802934"/>
          </a:xfrm>
        </p:spPr>
        <p:txBody>
          <a:bodyPr anchor="t"/>
          <a:lstStyle/>
          <a:p>
            <a:r>
              <a:rPr lang="zh-TW" sz="1800" b="1" dirty="0" smtClean="0">
                <a:solidFill>
                  <a:schemeClr val="bg1"/>
                </a:solidFill>
                <a:latin typeface="Arial" panose="020B0604020202020204"/>
                <a:ea typeface="PMingLiU" panose="02020500000000000000" charset="-120"/>
                <a:cs typeface="Arial" panose="020B0604020202020204"/>
              </a:rPr>
              <a:t>透过合作与善意，全球行动团队跨越国界，帮助一个有需要的小男孩。</a:t>
            </a:r>
            <a:r>
              <a:rPr lang="zh-TW" sz="1800" dirty="0">
                <a:solidFill>
                  <a:schemeClr val="bg1"/>
                </a:solidFill>
                <a:latin typeface="Arial" panose="020B0604020202020204"/>
                <a:ea typeface="PMingLiU" panose="02020500000000000000" charset="-120"/>
                <a:cs typeface="Arial" panose="020B0604020202020204"/>
              </a:rPr>
              <a:t> </a:t>
            </a:r>
            <a:r>
              <a:rPr lang="zh-TW" dirty="0">
                <a:solidFill>
                  <a:schemeClr val="bg1"/>
                </a:solidFill>
                <a:latin typeface="Arial" panose="020B0604020202020204"/>
                <a:ea typeface="PMingLiU" panose="02020500000000000000" charset="-120"/>
                <a:cs typeface="Arial" panose="020B0604020202020204"/>
              </a:rPr>
              <a:t> </a:t>
            </a:r>
          </a:p>
        </p:txBody>
      </p:sp>
      <p:sp>
        <p:nvSpPr>
          <p:cNvPr id="13" name="Rectangle 12"/>
          <p:cNvSpPr/>
          <p:nvPr/>
        </p:nvSpPr>
        <p:spPr>
          <a:xfrm>
            <a:off x="1600200" y="61722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027222" y="108142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panose="020B0604020202020204" pitchFamily="34" charset="0"/>
              <a:ea typeface="Arial" panose="020B0604020202020204" pitchFamily="34" charset="0"/>
              <a:cs typeface="Arial" panose="020B0604020202020204" pitchFamily="34" charset="0"/>
            </a:endParaRPr>
          </a:p>
        </p:txBody>
      </p:sp>
      <p:sp>
        <p:nvSpPr>
          <p:cNvPr id="10" name="Title 1"/>
          <p:cNvSpPr txBox="1"/>
          <p:nvPr/>
        </p:nvSpPr>
        <p:spPr>
          <a:xfrm>
            <a:off x="0" y="380040"/>
            <a:ext cx="9142138" cy="772665"/>
          </a:xfrm>
          <a:prstGeom prst="rect">
            <a:avLst/>
          </a:prstGeom>
        </p:spPr>
        <p:txBody>
          <a:bodyPr vert="horz" lIns="61154" tIns="30577" rIns="61154" bIns="30577" rtlCol="0" anchor="ctr">
            <a:noAutofit/>
          </a:bodyPr>
          <a:lstStyle>
            <a:lvl1pPr algn="l" defTabSz="40767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zh-TW" sz="2700" dirty="0" smtClean="0"/>
              <a:t>领导狮友动员大家对抗儿童癌症</a:t>
            </a:r>
            <a:endParaRPr lang="zh-TW" sz="2700" dirty="0"/>
          </a:p>
        </p:txBody>
      </p:sp>
      <p:sp>
        <p:nvSpPr>
          <p:cNvPr id="6" name="Content Placeholder 1" hidden="1"/>
          <p:cNvSpPr txBox="1"/>
          <p:nvPr/>
        </p:nvSpPr>
        <p:spPr>
          <a:xfrm>
            <a:off x="0" y="3133500"/>
            <a:ext cx="9144000" cy="3200400"/>
          </a:xfrm>
          <a:prstGeom prst="rect">
            <a:avLst/>
          </a:prstGeom>
        </p:spPr>
        <p:txBody>
          <a:bodyPr/>
          <a:lstStyle>
            <a:lvl1pPr marL="229870" indent="-229870"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ヒラギノ角ゴ Pro W3" charset="0"/>
                <a:cs typeface="ヒラギノ角ゴ Pro W3" charset="0"/>
              </a:defRPr>
            </a:lvl1pPr>
            <a:lvl2pPr marL="746125" indent="-226695"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270" indent="-229870"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295" indent="-226695"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defRPr>
            </a:lvl4pPr>
            <a:lvl5pPr marL="2058670" indent="-229870"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1800" kern="0" dirty="0"/>
              <a:t>Chris Bunch – LION Managing Editor</a:t>
            </a:r>
          </a:p>
          <a:p>
            <a:pPr marL="0" indent="0" algn="ctr">
              <a:buNone/>
            </a:pPr>
            <a:r>
              <a:rPr lang="en-US" sz="1800" kern="0" dirty="0"/>
              <a:t>Sanjeev Ahuja – Chief of Marketing &amp; Membership</a:t>
            </a:r>
          </a:p>
          <a:p>
            <a:pPr marL="0" indent="0" algn="ctr">
              <a:buNone/>
            </a:pPr>
            <a:r>
              <a:rPr lang="en-US" sz="1800" kern="0" dirty="0"/>
              <a:t>Dan Hervey – Brand &amp; Creative Director</a:t>
            </a:r>
          </a:p>
          <a:p>
            <a:pPr marL="0" indent="0" algn="ctr">
              <a:buNone/>
            </a:pPr>
            <a:r>
              <a:rPr lang="en-US" sz="1800" kern="0" dirty="0"/>
              <a:t>Stephanie Morales – Meetings Manager</a:t>
            </a:r>
            <a:endParaRPr lang="en-US" sz="1350" kern="0" dirty="0"/>
          </a:p>
        </p:txBody>
      </p:sp>
      <p:sp>
        <p:nvSpPr>
          <p:cNvPr id="7" name="Text Placeholder 8"/>
          <p:cNvSpPr txBox="1"/>
          <p:nvPr/>
        </p:nvSpPr>
        <p:spPr>
          <a:xfrm>
            <a:off x="228601" y="4948540"/>
            <a:ext cx="8686800" cy="1240913"/>
          </a:xfrm>
          <a:prstGeom prst="rect">
            <a:avLst/>
          </a:prstGeom>
        </p:spPr>
        <p:txBody>
          <a:bodyPr anchor="ctr"/>
          <a:lstStyle>
            <a:lvl1pPr marL="0" indent="0" algn="l" defTabSz="407670" rtl="0" eaLnBrk="1" latinLnBrk="0" hangingPunct="1">
              <a:lnSpc>
                <a:spcPct val="130000"/>
              </a:lnSpc>
              <a:spcBef>
                <a:spcPct val="20000"/>
              </a:spcBef>
              <a:buFont typeface="Arial" panose="020B0604020202020204"/>
              <a:buNone/>
              <a:defRPr sz="900" kern="1200">
                <a:solidFill>
                  <a:schemeClr val="bg1">
                    <a:lumMod val="50000"/>
                  </a:schemeClr>
                </a:solidFill>
                <a:latin typeface="Open Sans Light"/>
                <a:ea typeface="+mn-ea"/>
                <a:cs typeface="Open Sans Light"/>
              </a:defRPr>
            </a:lvl1pPr>
            <a:lvl2pPr marL="457200" indent="0" algn="l" defTabSz="407670" rtl="0" eaLnBrk="1" latinLnBrk="0" hangingPunct="1">
              <a:lnSpc>
                <a:spcPct val="130000"/>
              </a:lnSpc>
              <a:spcBef>
                <a:spcPct val="20000"/>
              </a:spcBef>
              <a:buFont typeface="Arial" panose="020B0604020202020204"/>
              <a:buNone/>
              <a:defRPr sz="1200" kern="1200">
                <a:solidFill>
                  <a:schemeClr val="bg1">
                    <a:lumMod val="50000"/>
                  </a:schemeClr>
                </a:solidFill>
                <a:latin typeface="Open sans"/>
                <a:ea typeface="+mn-ea"/>
                <a:cs typeface="Open sans"/>
              </a:defRPr>
            </a:lvl2pPr>
            <a:lvl3pPr marL="914400" indent="0" algn="l" defTabSz="407670" rtl="0" eaLnBrk="1" latinLnBrk="0" hangingPunct="1">
              <a:lnSpc>
                <a:spcPct val="130000"/>
              </a:lnSpc>
              <a:spcBef>
                <a:spcPct val="20000"/>
              </a:spcBef>
              <a:buFont typeface="Arial" panose="020B0604020202020204"/>
              <a:buNone/>
              <a:defRPr sz="1200" kern="1200">
                <a:solidFill>
                  <a:schemeClr val="bg1">
                    <a:lumMod val="50000"/>
                  </a:schemeClr>
                </a:solidFill>
                <a:latin typeface="Open sans"/>
                <a:ea typeface="+mn-ea"/>
                <a:cs typeface="Open sans"/>
              </a:defRPr>
            </a:lvl3pPr>
            <a:lvl4pPr marL="1371600" indent="0" algn="l" defTabSz="407670" rtl="0" eaLnBrk="1" latinLnBrk="0" hangingPunct="1">
              <a:lnSpc>
                <a:spcPct val="130000"/>
              </a:lnSpc>
              <a:spcBef>
                <a:spcPct val="20000"/>
              </a:spcBef>
              <a:buFont typeface="Arial" panose="020B0604020202020204"/>
              <a:buNone/>
              <a:defRPr sz="1200" kern="1200">
                <a:solidFill>
                  <a:schemeClr val="bg1">
                    <a:lumMod val="50000"/>
                  </a:schemeClr>
                </a:solidFill>
                <a:latin typeface="Open sans"/>
                <a:ea typeface="+mn-ea"/>
                <a:cs typeface="Open sans"/>
              </a:defRPr>
            </a:lvl4pPr>
            <a:lvl5pPr marL="1828800" indent="0" algn="l" defTabSz="407670" rtl="0" eaLnBrk="1" latinLnBrk="0" hangingPunct="1">
              <a:lnSpc>
                <a:spcPct val="130000"/>
              </a:lnSpc>
              <a:spcBef>
                <a:spcPct val="20000"/>
              </a:spcBef>
              <a:buFont typeface="Arial" panose="020B0604020202020204"/>
              <a:buNone/>
              <a:defRPr sz="1200" kern="1200">
                <a:solidFill>
                  <a:schemeClr val="bg1">
                    <a:lumMod val="50000"/>
                  </a:schemeClr>
                </a:solidFill>
                <a:latin typeface="Open sans"/>
                <a:ea typeface="+mn-ea"/>
                <a:cs typeface="Open sans"/>
              </a:defRPr>
            </a:lvl5pPr>
            <a:lvl6pPr marL="2242185" indent="-203835" algn="l" defTabSz="407670" rtl="0" eaLnBrk="1" latinLnBrk="0" hangingPunct="1">
              <a:spcBef>
                <a:spcPct val="20000"/>
              </a:spcBef>
              <a:buFont typeface="Arial" panose="020B0604020202020204"/>
              <a:buChar char="•"/>
              <a:defRPr sz="1800" kern="1200">
                <a:solidFill>
                  <a:schemeClr val="tx1"/>
                </a:solidFill>
                <a:latin typeface="+mn-lt"/>
                <a:ea typeface="+mn-ea"/>
                <a:cs typeface="+mn-cs"/>
              </a:defRPr>
            </a:lvl6pPr>
            <a:lvl7pPr marL="2649855" indent="-203835" algn="l" defTabSz="407670" rtl="0" eaLnBrk="1" latinLnBrk="0" hangingPunct="1">
              <a:spcBef>
                <a:spcPct val="20000"/>
              </a:spcBef>
              <a:buFont typeface="Arial" panose="020B0604020202020204"/>
              <a:buChar char="•"/>
              <a:defRPr sz="1800" kern="1200">
                <a:solidFill>
                  <a:schemeClr val="tx1"/>
                </a:solidFill>
                <a:latin typeface="+mn-lt"/>
                <a:ea typeface="+mn-ea"/>
                <a:cs typeface="+mn-cs"/>
              </a:defRPr>
            </a:lvl7pPr>
            <a:lvl8pPr marL="3057525" indent="-203835" algn="l" defTabSz="407670" rtl="0" eaLnBrk="1" latinLnBrk="0" hangingPunct="1">
              <a:spcBef>
                <a:spcPct val="20000"/>
              </a:spcBef>
              <a:buFont typeface="Arial" panose="020B0604020202020204"/>
              <a:buChar char="•"/>
              <a:defRPr sz="1800" kern="1200">
                <a:solidFill>
                  <a:schemeClr val="tx1"/>
                </a:solidFill>
                <a:latin typeface="+mn-lt"/>
                <a:ea typeface="+mn-ea"/>
                <a:cs typeface="+mn-cs"/>
              </a:defRPr>
            </a:lvl8pPr>
            <a:lvl9pPr marL="3465195" indent="-203835" algn="l" defTabSz="407670" rtl="0" eaLnBrk="1" latinLnBrk="0" hangingPunct="1">
              <a:spcBef>
                <a:spcPct val="20000"/>
              </a:spcBef>
              <a:buFont typeface="Arial" panose="020B0604020202020204"/>
              <a:buChar char="•"/>
              <a:defRPr sz="1800" kern="1200">
                <a:solidFill>
                  <a:schemeClr val="tx1"/>
                </a:solidFill>
                <a:latin typeface="+mn-lt"/>
                <a:ea typeface="+mn-ea"/>
                <a:cs typeface="+mn-cs"/>
              </a:defRPr>
            </a:lvl9pPr>
          </a:lstStyle>
          <a:p>
            <a:pPr algn="ctr">
              <a:lnSpc>
                <a:spcPts val="2250"/>
              </a:lnSpc>
            </a:pPr>
            <a:r>
              <a:rPr lang="zh-TW" sz="1650" dirty="0" smtClean="0">
                <a:ea typeface="Arial" panose="020B0604020202020204" pitchFamily="34" charset="0"/>
                <a:cs typeface="Arial" panose="020B0604020202020204"/>
              </a:rPr>
              <a:t>当Marcus Ban发现他2岁的儿子被诊断为神母细胞瘤时，他向马来西亚的狮子分会寻求帮助。这一事件引起了支持的浪潮，促使马来西亚、新加坡、西班牙和美国的狮友们团结协作。 </a:t>
            </a:r>
          </a:p>
          <a:p>
            <a:pPr algn="ctr">
              <a:lnSpc>
                <a:spcPts val="2250"/>
              </a:lnSpc>
            </a:pPr>
            <a:endParaRPr lang="en-US" sz="1650" kern="0" dirty="0">
              <a:solidFill>
                <a:schemeClr val="accent6">
                  <a:lumMod val="50000"/>
                  <a:lumOff val="50000"/>
                </a:schemeClr>
              </a:solidFill>
              <a:latin typeface="Arial" panose="020B0604020202020204"/>
              <a:ea typeface="Arial" panose="020B0604020202020204" pitchFamily="34" charset="0"/>
              <a:cs typeface="Arial" panose="020B0604020202020204"/>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60" y="1459427"/>
            <a:ext cx="2770581" cy="284307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9722" t="9723" b="20669"/>
          <a:stretch>
            <a:fillRect/>
          </a:stretch>
        </p:blipFill>
        <p:spPr>
          <a:xfrm>
            <a:off x="4027221" y="1462789"/>
            <a:ext cx="4133846" cy="283971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group of people standing in front of a birthday cake&#10;&#10;Description generated with very high confidence"/>
          <p:cNvPicPr>
            <a:picLocks noChangeAspect="1"/>
          </p:cNvPicPr>
          <p:nvPr/>
        </p:nvPicPr>
        <p:blipFill>
          <a:blip r:embed="rId3"/>
          <a:stretch>
            <a:fillRect/>
          </a:stretch>
        </p:blipFill>
        <p:spPr>
          <a:xfrm>
            <a:off x="-5751" y="-719"/>
            <a:ext cx="9155501" cy="6859437"/>
          </a:xfrm>
          <a:prstGeom prst="rect">
            <a:avLst/>
          </a:prstGeom>
        </p:spPr>
      </p:pic>
      <p:sp>
        <p:nvSpPr>
          <p:cNvPr id="17" name="Overlay"/>
          <p:cNvSpPr/>
          <p:nvPr/>
        </p:nvSpPr>
        <p:spPr>
          <a:xfrm>
            <a:off x="-1905000" y="-2362200"/>
            <a:ext cx="12420600" cy="12334039"/>
          </a:xfrm>
          <a:prstGeom prst="donut">
            <a:avLst>
              <a:gd name="adj" fmla="val 27639"/>
            </a:avLst>
          </a:prstGeom>
          <a:solidFill>
            <a:srgbClr val="BF003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sp>
        <p:nvSpPr>
          <p:cNvPr id="3" name="Text Placeholder 2"/>
          <p:cNvSpPr>
            <a:spLocks noGrp="1"/>
          </p:cNvSpPr>
          <p:nvPr>
            <p:ph type="body" sz="quarter" idx="13"/>
          </p:nvPr>
        </p:nvSpPr>
        <p:spPr>
          <a:xfrm>
            <a:off x="6644675" y="5764111"/>
            <a:ext cx="2514600" cy="941489"/>
          </a:xfrm>
        </p:spPr>
        <p:txBody>
          <a:bodyPr anchor="t"/>
          <a:lstStyle/>
          <a:p>
            <a:pPr>
              <a:lnSpc>
                <a:spcPts val="1875"/>
              </a:lnSpc>
              <a:spcBef>
                <a:spcPts val="0"/>
              </a:spcBef>
              <a:spcAft>
                <a:spcPts val="0"/>
              </a:spcAft>
            </a:pPr>
            <a:r>
              <a:rPr lang="zh-TW" sz="1900" b="1" dirty="0" smtClean="0">
                <a:solidFill>
                  <a:schemeClr val="bg1">
                    <a:lumMod val="95000"/>
                  </a:schemeClr>
                </a:solidFill>
                <a:latin typeface="Arial" panose="020B0604020202020204"/>
                <a:ea typeface="PMingLiU" panose="02020500000000000000" charset="-120"/>
                <a:cs typeface="Arial" panose="020B0604020202020204"/>
              </a:rPr>
              <a:t>减轻这一疾病为杰登的家庭带来的负担也是狮友们的一项要务</a:t>
            </a:r>
            <a:endParaRPr lang="zh-TW" sz="1900" b="1" dirty="0">
              <a:solidFill>
                <a:schemeClr val="bg1">
                  <a:lumMod val="95000"/>
                </a:schemeClr>
              </a:solidFill>
              <a:latin typeface="Arial" panose="020B0604020202020204"/>
              <a:ea typeface="PMingLiU" panose="02020500000000000000" charset="-120"/>
              <a:cs typeface="Arial" panose="020B0604020202020204"/>
            </a:endParaRPr>
          </a:p>
        </p:txBody>
      </p:sp>
      <p:sp>
        <p:nvSpPr>
          <p:cNvPr id="2" name="Text Placeholder 1"/>
          <p:cNvSpPr>
            <a:spLocks noGrp="1"/>
          </p:cNvSpPr>
          <p:nvPr>
            <p:ph type="body" sz="quarter" idx="12"/>
          </p:nvPr>
        </p:nvSpPr>
        <p:spPr>
          <a:xfrm>
            <a:off x="152400" y="47156"/>
            <a:ext cx="3769440" cy="1339848"/>
          </a:xfrm>
        </p:spPr>
        <p:txBody>
          <a:bodyPr/>
          <a:lstStyle/>
          <a:p>
            <a:r>
              <a:rPr lang="zh-TW" sz="2100" dirty="0" smtClean="0">
                <a:solidFill>
                  <a:schemeClr val="bg1"/>
                </a:solidFill>
                <a:latin typeface="Microsoft JhengHei UI" panose="020B0604030504040204" pitchFamily="34" charset="-120"/>
                <a:ea typeface="Microsoft JhengHei UI" panose="020B0604030504040204" pitchFamily="34" charset="-120"/>
                <a:cs typeface="Arial" panose="020B0604020202020204"/>
              </a:rPr>
              <a:t>狮友们面临的困难很多，寻找能治疗杰登疾病的机构只是其中之一。</a:t>
            </a:r>
            <a:endParaRPr lang="zh-TW" sz="2100" dirty="0">
              <a:solidFill>
                <a:schemeClr val="bg1"/>
              </a:solidFill>
              <a:latin typeface="Microsoft JhengHei UI" panose="020B0604030504040204" pitchFamily="34" charset="-120"/>
              <a:ea typeface="Microsoft JhengHei UI" panose="020B0604030504040204" pitchFamily="34" charset="-120"/>
              <a:cs typeface="Arial" panose="020B0604020202020204"/>
            </a:endParaRPr>
          </a:p>
        </p:txBody>
      </p:sp>
      <p:sp>
        <p:nvSpPr>
          <p:cNvPr id="16" name="Rectangle 15"/>
          <p:cNvSpPr/>
          <p:nvPr/>
        </p:nvSpPr>
        <p:spPr>
          <a:xfrm>
            <a:off x="304800" y="13716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panose="020B0604020202020204" pitchFamily="34" charset="0"/>
              <a:ea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a:alphaModFix amt="20000"/>
          </a:blip>
          <a:srcRect l="23483" b="9338"/>
          <a:stretch>
            <a:fillRect/>
          </a:stretch>
        </p:blipFill>
        <p:spPr>
          <a:xfrm>
            <a:off x="0" y="4877348"/>
            <a:ext cx="1555750" cy="1751178"/>
          </a:xfrm>
          <a:prstGeom prst="rect">
            <a:avLst/>
          </a:prstGeom>
        </p:spPr>
      </p:pic>
      <p:sp>
        <p:nvSpPr>
          <p:cNvPr id="8" name="Page number"/>
          <p:cNvSpPr txBox="1">
            <a:spLocks noChangeArrowheads="1"/>
          </p:cNvSpPr>
          <p:nvPr/>
        </p:nvSpPr>
        <p:spPr bwMode="auto">
          <a:xfrm>
            <a:off x="8401050" y="5646254"/>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prstClr val="white"/>
                </a:solidFill>
              </a:rPr>
              <a:t>5</a:t>
            </a:fld>
            <a:endParaRPr lang="en-US" sz="750" dirty="0" smtClean="0">
              <a:solidFill>
                <a:prstClr val="white"/>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A picture containing wall, indoor, person, cabinet&#10;&#10;Description generated with very high confidence"/>
          <p:cNvPicPr>
            <a:picLocks noChangeAspect="1"/>
          </p:cNvPicPr>
          <p:nvPr/>
        </p:nvPicPr>
        <p:blipFill>
          <a:blip r:embed="rId3"/>
          <a:stretch>
            <a:fillRect/>
          </a:stretch>
        </p:blipFill>
        <p:spPr>
          <a:xfrm>
            <a:off x="-4313" y="-4859"/>
            <a:ext cx="9167003" cy="6867718"/>
          </a:xfrm>
          <a:prstGeom prst="rect">
            <a:avLst/>
          </a:prstGeom>
        </p:spPr>
      </p:pic>
      <p:pic>
        <p:nvPicPr>
          <p:cNvPr id="2" name="Picture 2"/>
          <p:cNvPicPr>
            <a:picLocks noChangeAspect="1"/>
          </p:cNvPicPr>
          <p:nvPr/>
        </p:nvPicPr>
        <p:blipFill>
          <a:blip r:embed="rId4"/>
          <a:stretch>
            <a:fillRect/>
          </a:stretch>
        </p:blipFill>
        <p:spPr>
          <a:xfrm>
            <a:off x="473734" y="215546"/>
            <a:ext cx="1508613" cy="1549898"/>
          </a:xfrm>
          <a:prstGeom prst="rect">
            <a:avLst/>
          </a:prstGeom>
        </p:spPr>
      </p:pic>
      <p:sp>
        <p:nvSpPr>
          <p:cNvPr id="10" name="Overlay"/>
          <p:cNvSpPr/>
          <p:nvPr/>
        </p:nvSpPr>
        <p:spPr>
          <a:xfrm>
            <a:off x="-31092" y="-4859"/>
            <a:ext cx="5124450" cy="6867718"/>
          </a:xfrm>
          <a:prstGeom prst="rect">
            <a:avLst/>
          </a:prstGeom>
          <a:solidFill>
            <a:srgbClr val="0A549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4" name="Text Placeholder 18"/>
          <p:cNvSpPr txBox="1"/>
          <p:nvPr/>
        </p:nvSpPr>
        <p:spPr>
          <a:xfrm>
            <a:off x="202523" y="3200400"/>
            <a:ext cx="4657222" cy="333782"/>
          </a:xfrm>
          <a:prstGeom prst="rect">
            <a:avLst/>
          </a:prstGeom>
        </p:spPr>
        <p:txBody>
          <a:bodyPr anchor="ctr"/>
          <a:lstStyle>
            <a:lvl1pPr marL="0" indent="0" algn="ctr" rtl="0" eaLnBrk="1" fontAlgn="base" hangingPunct="1">
              <a:spcBef>
                <a:spcPct val="20000"/>
              </a:spcBef>
              <a:spcAft>
                <a:spcPct val="0"/>
              </a:spcAft>
              <a:buFont typeface="Arial" panose="020B0604020202020204"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8795"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400"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600"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4pPr>
            <a:lvl5pPr marL="1828800"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a:lstStyle>
          <a:p>
            <a:r>
              <a:rPr lang="zh-TW" sz="3000" dirty="0" smtClean="0"/>
              <a:t>每个支柱发挥其作用 </a:t>
            </a:r>
            <a:endParaRPr lang="zh-TW" sz="3000" dirty="0"/>
          </a:p>
        </p:txBody>
      </p:sp>
      <p:sp>
        <p:nvSpPr>
          <p:cNvPr id="5" name="Rectangle 4"/>
          <p:cNvSpPr/>
          <p:nvPr/>
        </p:nvSpPr>
        <p:spPr>
          <a:xfrm>
            <a:off x="1987287" y="3831629"/>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
        <p:nvSpPr>
          <p:cNvPr id="6" name="Text Placeholder 20"/>
          <p:cNvSpPr txBox="1"/>
          <p:nvPr/>
        </p:nvSpPr>
        <p:spPr>
          <a:xfrm>
            <a:off x="124432" y="4113453"/>
            <a:ext cx="4813403" cy="401396"/>
          </a:xfrm>
          <a:prstGeom prst="rect">
            <a:avLst/>
          </a:prstGeom>
        </p:spPr>
        <p:txBody>
          <a:bodyPr anchor="t"/>
          <a:lstStyle>
            <a:lvl1pPr marL="0" indent="0" algn="ctr" rtl="0" eaLnBrk="1" fontAlgn="base" hangingPunct="1">
              <a:spcBef>
                <a:spcPct val="20000"/>
              </a:spcBef>
              <a:spcAft>
                <a:spcPct val="0"/>
              </a:spcAft>
              <a:buFont typeface="Arial" panose="020B0604020202020204"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25" indent="-226695"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270" indent="-229870"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295" indent="-226695"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defRPr>
            </a:lvl4pPr>
            <a:lvl5pPr marL="2058670" indent="-229870"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a:lstStyle>
          <a:p>
            <a:r>
              <a:rPr lang="zh-TW" sz="1800" dirty="0" smtClean="0"/>
              <a:t>领导、会员和服务在行动</a:t>
            </a:r>
            <a:endParaRPr lang="zh-TW" sz="1800" dirty="0"/>
          </a:p>
        </p:txBody>
      </p:sp>
      <p:sp>
        <p:nvSpPr>
          <p:cNvPr id="11" name="Page number"/>
          <p:cNvSpPr txBox="1">
            <a:spLocks noChangeArrowheads="1"/>
          </p:cNvSpPr>
          <p:nvPr/>
        </p:nvSpPr>
        <p:spPr bwMode="auto">
          <a:xfrm>
            <a:off x="8401050" y="5646254"/>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6</a:t>
            </a:fld>
            <a:endParaRPr lang="en-US" sz="750" dirty="0" smtClean="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onlogo_white.eps"/>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a:fillRect/>
          </a:stretch>
        </p:blipFill>
        <p:spPr>
          <a:xfrm>
            <a:off x="169112" y="1181100"/>
            <a:ext cx="4457701" cy="5143500"/>
          </a:xfrm>
          <a:prstGeom prst="rect">
            <a:avLst/>
          </a:prstGeom>
        </p:spPr>
      </p:pic>
      <p:sp>
        <p:nvSpPr>
          <p:cNvPr id="2" name="Text Placeholder 1"/>
          <p:cNvSpPr>
            <a:spLocks noGrp="1"/>
          </p:cNvSpPr>
          <p:nvPr>
            <p:ph type="body" sz="quarter" idx="12"/>
          </p:nvPr>
        </p:nvSpPr>
        <p:spPr>
          <a:xfrm>
            <a:off x="457200" y="2287448"/>
            <a:ext cx="3791307" cy="3351352"/>
          </a:xfrm>
        </p:spPr>
        <p:txBody>
          <a:bodyPr/>
          <a:lstStyle/>
          <a:p>
            <a:pPr marL="285750" indent="-285750" algn="l">
              <a:lnSpc>
                <a:spcPts val="1950"/>
              </a:lnSpc>
              <a:buFont typeface="Arial" panose="020B0604020202020204" pitchFamily="34" charset="0"/>
              <a:buChar char="•"/>
            </a:pPr>
            <a:r>
              <a:rPr lang="zh-TW" sz="1800" dirty="0" smtClean="0"/>
              <a:t>与世界各地的狮友相连</a:t>
            </a:r>
          </a:p>
          <a:p>
            <a:pPr marL="285750" indent="-285750" algn="l">
              <a:lnSpc>
                <a:spcPts val="1950"/>
              </a:lnSpc>
              <a:buFont typeface="Arial" panose="020B0604020202020204" pitchFamily="34" charset="0"/>
              <a:buChar char="•"/>
            </a:pPr>
            <a:r>
              <a:rPr lang="zh-TW" sz="1800" dirty="0" smtClean="0"/>
              <a:t>透过Facebook和电子邮件与GAT网络连接</a:t>
            </a:r>
          </a:p>
          <a:p>
            <a:pPr marL="285750" indent="-285750" algn="l">
              <a:lnSpc>
                <a:spcPts val="1950"/>
              </a:lnSpc>
              <a:buFont typeface="Arial" panose="020B0604020202020204" pitchFamily="34" charset="0"/>
              <a:buChar char="•"/>
            </a:pPr>
            <a:r>
              <a:rPr lang="zh-TW" sz="1800" dirty="0" smtClean="0"/>
              <a:t>透过吉隆坡市癌症基金会领导募款活动</a:t>
            </a:r>
          </a:p>
          <a:p>
            <a:pPr marL="285750" indent="-285750" algn="l">
              <a:lnSpc>
                <a:spcPts val="1950"/>
              </a:lnSpc>
              <a:buFont typeface="Arial" panose="020B0604020202020204" pitchFamily="34" charset="0"/>
              <a:buChar char="•"/>
            </a:pPr>
            <a:r>
              <a:rPr lang="zh-TW" sz="1800" dirty="0" smtClean="0"/>
              <a:t>发动青少狮和狮友参与募款和支持活动</a:t>
            </a:r>
            <a:endParaRPr lang="zh-TW" sz="1800" dirty="0"/>
          </a:p>
        </p:txBody>
      </p:sp>
      <p:sp>
        <p:nvSpPr>
          <p:cNvPr id="4" name="Text Placeholder 3"/>
          <p:cNvSpPr>
            <a:spLocks noGrp="1"/>
          </p:cNvSpPr>
          <p:nvPr>
            <p:ph type="body" sz="quarter" idx="15"/>
          </p:nvPr>
        </p:nvSpPr>
        <p:spPr>
          <a:xfrm>
            <a:off x="542924" y="838200"/>
            <a:ext cx="3514726" cy="1120091"/>
          </a:xfrm>
        </p:spPr>
        <p:txBody>
          <a:bodyPr/>
          <a:lstStyle/>
          <a:p>
            <a:pPr algn="l"/>
            <a:r>
              <a:rPr lang="zh-TW" altLang="en-US" sz="2400" dirty="0">
                <a:solidFill>
                  <a:srgbClr val="0A5496"/>
                </a:solidFill>
              </a:rPr>
              <a:t>在马来西亚</a:t>
            </a:r>
          </a:p>
          <a:p>
            <a:pPr algn="l"/>
            <a:r>
              <a:rPr lang="zh-CN" altLang="en-US" sz="2400" dirty="0">
                <a:solidFill>
                  <a:srgbClr val="0A5496"/>
                </a:solidFill>
              </a:rPr>
              <a:t>的</a:t>
            </a:r>
            <a:r>
              <a:rPr lang="zh-TW" altLang="en-US" sz="2400" dirty="0" smtClean="0">
                <a:solidFill>
                  <a:srgbClr val="0A5496"/>
                </a:solidFill>
              </a:rPr>
              <a:t>领导发展</a:t>
            </a:r>
            <a:endParaRPr lang="zh-TW" altLang="en-US" sz="2400" dirty="0">
              <a:solidFill>
                <a:srgbClr val="0A5496"/>
              </a:solidFill>
            </a:endParaRPr>
          </a:p>
        </p:txBody>
      </p:sp>
      <p:sp>
        <p:nvSpPr>
          <p:cNvPr id="5" name="Rectangle 4"/>
          <p:cNvSpPr/>
          <p:nvPr/>
        </p:nvSpPr>
        <p:spPr>
          <a:xfrm>
            <a:off x="557620" y="200283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solidFill>
                <a:prstClr val="white"/>
              </a:solidFill>
              <a:latin typeface="Arial" panose="020B0604020202020204" pitchFamily="34" charset="0"/>
              <a:ea typeface="Arial" panose="020B0604020202020204" pitchFamily="34" charset="0"/>
              <a:cs typeface="Arial" panose="020B0604020202020204" pitchFamily="34" charset="0"/>
            </a:endParaRPr>
          </a:p>
        </p:txBody>
      </p:sp>
      <p:sp>
        <p:nvSpPr>
          <p:cNvPr id="7" name="Text Placeholder 1"/>
          <p:cNvSpPr txBox="1"/>
          <p:nvPr/>
        </p:nvSpPr>
        <p:spPr>
          <a:xfrm>
            <a:off x="169112" y="3701091"/>
            <a:ext cx="3514727" cy="1371600"/>
          </a:xfrm>
          <a:prstGeom prst="rect">
            <a:avLst/>
          </a:prstGeom>
        </p:spPr>
        <p:txBody>
          <a:bodyPr anchor="t"/>
          <a:lstStyle>
            <a:lvl1pPr marL="0" indent="0" algn="ctr" rtl="0" eaLnBrk="1" fontAlgn="base" hangingPunct="1">
              <a:lnSpc>
                <a:spcPct val="105000"/>
              </a:lnSpc>
              <a:spcBef>
                <a:spcPct val="20000"/>
              </a:spcBef>
              <a:spcAft>
                <a:spcPts val="600"/>
              </a:spcAft>
              <a:buFont typeface="Arial" panose="020B0604020202020204"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8795"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400"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600"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4pPr>
            <a:lvl5pPr marL="1828800"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a:lstStyle>
          <a:p>
            <a:pPr algn="l">
              <a:lnSpc>
                <a:spcPts val="1350"/>
              </a:lnSpc>
            </a:pPr>
            <a:endParaRPr lang="en-US" sz="1200" dirty="0">
              <a:solidFill>
                <a:srgbClr val="000000">
                  <a:lumMod val="50000"/>
                  <a:lumOff val="50000"/>
                </a:srgbClr>
              </a:solidFill>
              <a:latin typeface="Arial" panose="020B0604020202020204" pitchFamily="34" charset="0"/>
              <a:cs typeface="Arial" panose="020B0604020202020204" pitchFamily="34" charset="0"/>
            </a:endParaRPr>
          </a:p>
        </p:txBody>
      </p:sp>
      <p:sp>
        <p:nvSpPr>
          <p:cNvPr id="10" name="Page number"/>
          <p:cNvSpPr txBox="1">
            <a:spLocks noChangeArrowheads="1"/>
          </p:cNvSpPr>
          <p:nvPr/>
        </p:nvSpPr>
        <p:spPr bwMode="auto">
          <a:xfrm>
            <a:off x="8401050" y="5646254"/>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prstClr val="white"/>
                </a:solidFill>
              </a:rPr>
              <a:t>7</a:t>
            </a:fld>
            <a:endParaRPr lang="en-US" sz="750" dirty="0" smtClean="0">
              <a:solidFill>
                <a:prstClr val="white"/>
              </a:solidFill>
            </a:endParaRPr>
          </a:p>
        </p:txBody>
      </p:sp>
      <p:pic>
        <p:nvPicPr>
          <p:cNvPr id="3" name="Picture 2" descr="Screen Clipping"/>
          <p:cNvPicPr>
            <a:picLocks noChangeAspect="1"/>
          </p:cNvPicPr>
          <p:nvPr/>
        </p:nvPicPr>
        <p:blipFill rotWithShape="1">
          <a:blip r:embed="rId4">
            <a:extLst>
              <a:ext uri="{28A0092B-C50C-407E-A947-70E740481C1C}">
                <a14:useLocalDpi xmlns:a14="http://schemas.microsoft.com/office/drawing/2010/main" val="0"/>
              </a:ext>
            </a:extLst>
          </a:blip>
          <a:srcRect l="3333" t="8632" b="-144"/>
          <a:stretch>
            <a:fillRect/>
          </a:stretch>
        </p:blipFill>
        <p:spPr>
          <a:xfrm>
            <a:off x="4248507" y="1633021"/>
            <a:ext cx="4895493" cy="3080785"/>
          </a:xfrm>
          <a:prstGeom prst="rect">
            <a:avLst/>
          </a:prstGeom>
        </p:spPr>
      </p:pic>
      <p:sp>
        <p:nvSpPr>
          <p:cNvPr id="6" name="TextBox 5"/>
          <p:cNvSpPr txBox="1"/>
          <p:nvPr/>
        </p:nvSpPr>
        <p:spPr>
          <a:xfrm>
            <a:off x="4248507" y="4713806"/>
            <a:ext cx="4743093" cy="261610"/>
          </a:xfrm>
          <a:prstGeom prst="rect">
            <a:avLst/>
          </a:prstGeom>
          <a:noFill/>
        </p:spPr>
        <p:txBody>
          <a:bodyPr wrap="square" rtlCol="0">
            <a:spAutoFit/>
          </a:bodyPr>
          <a:lstStyle/>
          <a:p>
            <a:pPr algn="r"/>
            <a:r>
              <a:rPr lang="zh-TW" sz="1100" i="1" dirty="0" smtClean="0"/>
              <a:t>马来西亚的青少狮为杰登募款</a:t>
            </a:r>
            <a:endParaRPr lang="zh-TW" sz="1100" i="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onlogo_white.eps"/>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a:fillRect/>
          </a:stretch>
        </p:blipFill>
        <p:spPr>
          <a:xfrm>
            <a:off x="152400" y="1638300"/>
            <a:ext cx="4457701" cy="5143500"/>
          </a:xfrm>
          <a:prstGeom prst="rect">
            <a:avLst/>
          </a:prstGeom>
        </p:spPr>
      </p:pic>
      <p:sp>
        <p:nvSpPr>
          <p:cNvPr id="9" name="Page number"/>
          <p:cNvSpPr txBox="1">
            <a:spLocks noChangeArrowheads="1"/>
          </p:cNvSpPr>
          <p:nvPr/>
        </p:nvSpPr>
        <p:spPr bwMode="auto">
          <a:xfrm>
            <a:off x="8401050" y="5646254"/>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8</a:t>
            </a:fld>
            <a:endParaRPr lang="en-US" sz="750" dirty="0" smtClean="0">
              <a:solidFill>
                <a:schemeClr val="bg1"/>
              </a:solidFill>
            </a:endParaRPr>
          </a:p>
        </p:txBody>
      </p:sp>
      <p:sp>
        <p:nvSpPr>
          <p:cNvPr id="10" name="Text Placeholder 1"/>
          <p:cNvSpPr txBox="1"/>
          <p:nvPr/>
        </p:nvSpPr>
        <p:spPr>
          <a:xfrm>
            <a:off x="542923" y="2571750"/>
            <a:ext cx="2600327" cy="2561993"/>
          </a:xfrm>
          <a:prstGeom prst="rect">
            <a:avLst/>
          </a:prstGeom>
        </p:spPr>
        <p:txBody>
          <a:bodyPr anchor="t"/>
          <a:lstStyle>
            <a:lvl1pPr marL="0" indent="0" algn="ctr" rtl="0" eaLnBrk="1" fontAlgn="base" hangingPunct="1">
              <a:lnSpc>
                <a:spcPct val="105000"/>
              </a:lnSpc>
              <a:spcBef>
                <a:spcPct val="20000"/>
              </a:spcBef>
              <a:spcAft>
                <a:spcPts val="600"/>
              </a:spcAft>
              <a:buFont typeface="Arial" panose="020B0604020202020204"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8795"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400"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600"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4pPr>
            <a:lvl5pPr marL="1828800"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a:lstStyle>
          <a:p>
            <a:pPr algn="l">
              <a:lnSpc>
                <a:spcPct val="100000"/>
              </a:lnSpc>
            </a:pPr>
            <a:r>
              <a:rPr lang="zh-TW" sz="2100" dirty="0">
                <a:latin typeface="Arial" panose="020B0604020202020204"/>
                <a:ea typeface="PMingLiU" panose="02020500000000000000" charset="-120"/>
                <a:cs typeface="Arial" panose="020B0604020202020204"/>
              </a:rPr>
              <a:t>  </a:t>
            </a:r>
          </a:p>
        </p:txBody>
      </p:sp>
      <p:sp>
        <p:nvSpPr>
          <p:cNvPr id="11" name="Text Placeholder 3"/>
          <p:cNvSpPr txBox="1"/>
          <p:nvPr/>
        </p:nvSpPr>
        <p:spPr>
          <a:xfrm>
            <a:off x="542923" y="990600"/>
            <a:ext cx="3819882" cy="810033"/>
          </a:xfrm>
          <a:prstGeom prst="rect">
            <a:avLst/>
          </a:prstGeom>
        </p:spPr>
        <p:txBody>
          <a:bodyPr anchor="ctr"/>
          <a:lstStyle>
            <a:lvl1pPr marL="0" indent="0" algn="ctr" rtl="0" eaLnBrk="1" fontAlgn="base" hangingPunct="1">
              <a:spcBef>
                <a:spcPct val="20000"/>
              </a:spcBef>
              <a:spcAft>
                <a:spcPct val="0"/>
              </a:spcAft>
              <a:buFont typeface="Arial" panose="020B0604020202020204" pitchFamily="34" charset="0"/>
              <a:buNone/>
              <a:defRPr sz="36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8795"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400"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600"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4pPr>
            <a:lvl5pPr marL="1828800"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a:lstStyle>
          <a:p>
            <a:pPr algn="l"/>
            <a:r>
              <a:rPr lang="zh-TW" altLang="en-US" sz="2800" dirty="0" smtClean="0">
                <a:solidFill>
                  <a:srgbClr val="0A5496"/>
                </a:solidFill>
                <a:latin typeface="+mj-ea"/>
                <a:ea typeface="+mj-ea"/>
              </a:rPr>
              <a:t>在美</a:t>
            </a:r>
            <a:r>
              <a:rPr lang="zh-TW" altLang="en-US" sz="2800" dirty="0">
                <a:solidFill>
                  <a:srgbClr val="0A5496"/>
                </a:solidFill>
                <a:latin typeface="+mj-ea"/>
                <a:ea typeface="+mj-ea"/>
              </a:rPr>
              <a:t>国和新加坡</a:t>
            </a:r>
          </a:p>
          <a:p>
            <a:pPr algn="l"/>
            <a:r>
              <a:rPr lang="zh-CN" altLang="en-US" sz="2700" dirty="0" smtClean="0">
                <a:solidFill>
                  <a:srgbClr val="0A5496"/>
                </a:solidFill>
                <a:latin typeface="+mj-ea"/>
                <a:ea typeface="+mj-ea"/>
              </a:rPr>
              <a:t>的</a:t>
            </a:r>
            <a:r>
              <a:rPr lang="zh-TW" altLang="en-US" sz="2700" dirty="0" smtClean="0">
                <a:solidFill>
                  <a:srgbClr val="0A5496"/>
                </a:solidFill>
                <a:latin typeface="+mj-ea"/>
                <a:ea typeface="+mj-ea"/>
              </a:rPr>
              <a:t>服务</a:t>
            </a:r>
            <a:endParaRPr lang="zh-TW" sz="2700" dirty="0" smtClean="0">
              <a:solidFill>
                <a:srgbClr val="0A5496"/>
              </a:solidFill>
              <a:latin typeface="+mj-ea"/>
              <a:ea typeface="+mj-ea"/>
            </a:endParaRPr>
          </a:p>
        </p:txBody>
      </p:sp>
      <p:sp>
        <p:nvSpPr>
          <p:cNvPr id="12" name="Rectangle 11"/>
          <p:cNvSpPr/>
          <p:nvPr/>
        </p:nvSpPr>
        <p:spPr>
          <a:xfrm>
            <a:off x="628651" y="1822263"/>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
        <p:nvSpPr>
          <p:cNvPr id="3" name="Text Placeholder 1"/>
          <p:cNvSpPr>
            <a:spLocks noGrp="1"/>
          </p:cNvSpPr>
          <p:nvPr>
            <p:ph type="body" sz="quarter" idx="12"/>
          </p:nvPr>
        </p:nvSpPr>
        <p:spPr>
          <a:xfrm>
            <a:off x="452614" y="2171880"/>
            <a:ext cx="4000500" cy="4564647"/>
          </a:xfrm>
        </p:spPr>
        <p:txBody>
          <a:bodyPr/>
          <a:lstStyle/>
          <a:p>
            <a:pPr marL="285750" indent="-285750" algn="l">
              <a:lnSpc>
                <a:spcPts val="1950"/>
              </a:lnSpc>
              <a:buFont typeface="Arial" panose="020B0604020202020204" pitchFamily="34" charset="0"/>
              <a:buChar char="•"/>
            </a:pPr>
            <a:r>
              <a:rPr lang="zh-TW" sz="2000" b="1" dirty="0" smtClean="0">
                <a:solidFill>
                  <a:srgbClr val="00338D"/>
                </a:solidFill>
                <a:latin typeface="Microsoft JhengHei UI" panose="020B0604030504040204" pitchFamily="34" charset="-120"/>
                <a:ea typeface="Microsoft JhengHei UI" panose="020B0604030504040204" pitchFamily="34" charset="-120"/>
              </a:rPr>
              <a:t>在纽约</a:t>
            </a:r>
          </a:p>
          <a:p>
            <a:pPr marL="675005" lvl="1" indent="-285750" algn="l">
              <a:lnSpc>
                <a:spcPts val="1950"/>
              </a:lnSpc>
              <a:buFont typeface="Arial" panose="020B0604020202020204" pitchFamily="34" charset="0"/>
              <a:buChar char="•"/>
            </a:pPr>
            <a:r>
              <a:rPr lang="zh-TW" sz="1600" dirty="0" smtClean="0">
                <a:solidFill>
                  <a:schemeClr val="bg1">
                    <a:lumMod val="50000"/>
                  </a:schemeClr>
                </a:solidFill>
                <a:latin typeface="Microsoft JhengHei UI" panose="020B0604030504040204" pitchFamily="34" charset="-120"/>
                <a:ea typeface="Microsoft JhengHei UI" panose="020B0604030504040204" pitchFamily="34" charset="-120"/>
              </a:rPr>
              <a:t>代表杰登的家人与当地医院沟通， </a:t>
            </a:r>
            <a:r>
              <a:rPr lang="zh-TW" sz="1600" b="1" dirty="0" smtClean="0">
                <a:solidFill>
                  <a:srgbClr val="0A5496"/>
                </a:solidFill>
                <a:latin typeface="Microsoft JhengHei UI" panose="020B0604030504040204" pitchFamily="34" charset="-120"/>
                <a:ea typeface="Microsoft JhengHei UI" panose="020B0604030504040204" pitchFamily="34" charset="-120"/>
              </a:rPr>
              <a:t>帮助开展治疗</a:t>
            </a:r>
            <a:endParaRPr lang="zh-TW" sz="1600" b="1" dirty="0">
              <a:solidFill>
                <a:srgbClr val="0A5496"/>
              </a:solidFill>
              <a:latin typeface="Microsoft JhengHei UI" panose="020B0604030504040204" pitchFamily="34" charset="-120"/>
              <a:ea typeface="Microsoft JhengHei UI" panose="020B0604030504040204" pitchFamily="34" charset="-120"/>
            </a:endParaRPr>
          </a:p>
          <a:p>
            <a:pPr marL="675005" lvl="1" indent="-285750" algn="l">
              <a:lnSpc>
                <a:spcPts val="1950"/>
              </a:lnSpc>
              <a:buFont typeface="Arial" panose="020B0604020202020204" pitchFamily="34" charset="0"/>
              <a:buChar char="•"/>
            </a:pPr>
            <a:r>
              <a:rPr lang="zh-TW" sz="1600" dirty="0" smtClean="0">
                <a:solidFill>
                  <a:schemeClr val="bg1">
                    <a:lumMod val="50000"/>
                  </a:schemeClr>
                </a:solidFill>
                <a:latin typeface="Microsoft JhengHei UI" panose="020B0604030504040204" pitchFamily="34" charset="-120"/>
                <a:ea typeface="Microsoft JhengHei UI" panose="020B0604030504040204" pitchFamily="34" charset="-120"/>
              </a:rPr>
              <a:t>为杰登的治疗和供给募款</a:t>
            </a:r>
          </a:p>
          <a:p>
            <a:pPr marL="675005" lvl="1" indent="-285750" algn="l">
              <a:lnSpc>
                <a:spcPts val="1950"/>
              </a:lnSpc>
              <a:buFont typeface="Arial" panose="020B0604020202020204" pitchFamily="34" charset="0"/>
              <a:buChar char="•"/>
            </a:pPr>
            <a:r>
              <a:rPr lang="zh-TW" sz="1600" dirty="0" smtClean="0">
                <a:solidFill>
                  <a:schemeClr val="bg1">
                    <a:lumMod val="50000"/>
                  </a:schemeClr>
                </a:solidFill>
                <a:latin typeface="Microsoft JhengHei UI" panose="020B0604030504040204" pitchFamily="34" charset="-120"/>
                <a:ea typeface="Microsoft JhengHei UI" panose="020B0604030504040204" pitchFamily="34" charset="-120"/>
              </a:rPr>
              <a:t>鼓励在Facebook发帖，介绍杰登的情况，以帮助募款</a:t>
            </a:r>
          </a:p>
          <a:p>
            <a:pPr marL="285750" indent="-285750" algn="l">
              <a:lnSpc>
                <a:spcPts val="1950"/>
              </a:lnSpc>
              <a:buFont typeface="Arial" panose="020B0604020202020204" pitchFamily="34" charset="0"/>
              <a:buChar char="•"/>
            </a:pPr>
            <a:r>
              <a:rPr lang="zh-TW" sz="2000" b="1" dirty="0" smtClean="0">
                <a:solidFill>
                  <a:srgbClr val="00338D"/>
                </a:solidFill>
                <a:latin typeface="Microsoft JhengHei UI" panose="020B0604030504040204" pitchFamily="34" charset="-120"/>
                <a:ea typeface="Microsoft JhengHei UI" panose="020B0604030504040204" pitchFamily="34" charset="-120"/>
              </a:rPr>
              <a:t>在芝加哥</a:t>
            </a:r>
            <a:endParaRPr lang="zh-TW" sz="2000" b="1" dirty="0">
              <a:solidFill>
                <a:srgbClr val="00338D"/>
              </a:solidFill>
              <a:latin typeface="Microsoft JhengHei UI" panose="020B0604030504040204" pitchFamily="34" charset="-120"/>
              <a:ea typeface="Microsoft JhengHei UI" panose="020B0604030504040204" pitchFamily="34" charset="-120"/>
            </a:endParaRPr>
          </a:p>
          <a:p>
            <a:pPr marL="675005" lvl="1" indent="-285750" algn="l">
              <a:lnSpc>
                <a:spcPts val="1950"/>
              </a:lnSpc>
              <a:buFont typeface="Arial" panose="020B0604020202020204" pitchFamily="34" charset="0"/>
              <a:buChar char="•"/>
            </a:pPr>
            <a:r>
              <a:rPr lang="zh-TW" sz="1600" dirty="0" smtClean="0">
                <a:solidFill>
                  <a:schemeClr val="bg1">
                    <a:lumMod val="50000"/>
                  </a:schemeClr>
                </a:solidFill>
                <a:latin typeface="Microsoft JhengHei UI" panose="020B0604030504040204" pitchFamily="34" charset="-120"/>
                <a:ea typeface="Microsoft JhengHei UI" panose="020B0604030504040204" pitchFamily="34" charset="-120"/>
              </a:rPr>
              <a:t>收集玩具送给杰登作为</a:t>
            </a:r>
            <a:r>
              <a:rPr lang="zh-TW" sz="1600" b="1" dirty="0" smtClean="0">
                <a:solidFill>
                  <a:srgbClr val="0A5496"/>
                </a:solidFill>
                <a:latin typeface="Microsoft JhengHei UI" panose="020B0604030504040204" pitchFamily="34" charset="-120"/>
                <a:ea typeface="Microsoft JhengHei UI" panose="020B0604030504040204" pitchFamily="34" charset="-120"/>
              </a:rPr>
              <a:t>圣诞礼物</a:t>
            </a:r>
            <a:endParaRPr lang="zh-TW" sz="1600" b="1" dirty="0">
              <a:solidFill>
                <a:srgbClr val="0A5496"/>
              </a:solidFill>
              <a:latin typeface="Microsoft JhengHei UI" panose="020B0604030504040204" pitchFamily="34" charset="-120"/>
              <a:ea typeface="Microsoft JhengHei UI" panose="020B0604030504040204" pitchFamily="34" charset="-120"/>
            </a:endParaRPr>
          </a:p>
          <a:p>
            <a:pPr marL="285750" indent="-285750" algn="l">
              <a:lnSpc>
                <a:spcPts val="1950"/>
              </a:lnSpc>
              <a:buFont typeface="Arial" panose="020B0604020202020204" pitchFamily="34" charset="0"/>
              <a:buChar char="•"/>
            </a:pPr>
            <a:r>
              <a:rPr lang="zh-TW" sz="2000" b="1" dirty="0">
                <a:solidFill>
                  <a:srgbClr val="00338D"/>
                </a:solidFill>
                <a:latin typeface="Microsoft JhengHei UI" panose="020B0604030504040204" pitchFamily="34" charset="-120"/>
                <a:ea typeface="Microsoft JhengHei UI" panose="020B0604030504040204" pitchFamily="34" charset="-120"/>
              </a:rPr>
              <a:t>在新加坡</a:t>
            </a:r>
          </a:p>
          <a:p>
            <a:pPr marL="675005" lvl="1" indent="-285750" algn="l">
              <a:lnSpc>
                <a:spcPts val="1950"/>
              </a:lnSpc>
              <a:buFont typeface="Arial" panose="020B0604020202020204" pitchFamily="34" charset="0"/>
              <a:buChar char="•"/>
            </a:pPr>
            <a:r>
              <a:rPr lang="zh-TW" sz="1600" b="1" dirty="0" smtClean="0">
                <a:solidFill>
                  <a:srgbClr val="0A5496"/>
                </a:solidFill>
                <a:latin typeface="Microsoft JhengHei UI" panose="020B0604030504040204" pitchFamily="34" charset="-120"/>
                <a:ea typeface="Microsoft JhengHei UI" panose="020B0604030504040204" pitchFamily="34" charset="-120"/>
              </a:rPr>
              <a:t>在复合区年会时募款</a:t>
            </a:r>
          </a:p>
          <a:p>
            <a:pPr lvl="1" algn="l">
              <a:lnSpc>
                <a:spcPts val="1950"/>
              </a:lnSpc>
            </a:pPr>
            <a:endParaRPr lang="en-US" sz="1400" b="1" dirty="0" smtClean="0">
              <a:solidFill>
                <a:schemeClr val="tx2"/>
              </a:solidFill>
            </a:endParaRPr>
          </a:p>
        </p:txBody>
      </p:sp>
      <p:pic>
        <p:nvPicPr>
          <p:cNvPr id="4" name="Picture 3" descr="Screen Clipping"/>
          <p:cNvPicPr>
            <a:picLocks noChangeAspect="1"/>
          </p:cNvPicPr>
          <p:nvPr/>
        </p:nvPicPr>
        <p:blipFill rotWithShape="1">
          <a:blip r:embed="rId4">
            <a:extLst>
              <a:ext uri="{28A0092B-C50C-407E-A947-70E740481C1C}">
                <a14:useLocalDpi xmlns:a14="http://schemas.microsoft.com/office/drawing/2010/main" val="0"/>
              </a:ext>
            </a:extLst>
          </a:blip>
          <a:srcRect b="5971"/>
          <a:stretch>
            <a:fillRect/>
          </a:stretch>
        </p:blipFill>
        <p:spPr>
          <a:xfrm>
            <a:off x="4571997" y="547165"/>
            <a:ext cx="4592077" cy="5320236"/>
          </a:xfrm>
          <a:prstGeom prst="rect">
            <a:avLst/>
          </a:prstGeom>
        </p:spPr>
      </p:pic>
      <p:sp>
        <p:nvSpPr>
          <p:cNvPr id="5" name="TextBox 4"/>
          <p:cNvSpPr txBox="1"/>
          <p:nvPr/>
        </p:nvSpPr>
        <p:spPr>
          <a:xfrm>
            <a:off x="4362805" y="5867401"/>
            <a:ext cx="4628795" cy="261610"/>
          </a:xfrm>
          <a:prstGeom prst="rect">
            <a:avLst/>
          </a:prstGeom>
          <a:noFill/>
        </p:spPr>
        <p:txBody>
          <a:bodyPr wrap="square" rtlCol="0">
            <a:spAutoFit/>
          </a:bodyPr>
          <a:lstStyle/>
          <a:p>
            <a:pPr algn="r"/>
            <a:r>
              <a:rPr lang="zh-TW" sz="1100" i="1" dirty="0" smtClean="0"/>
              <a:t>Yonkers千禧狮子分会运用Facebook作为宣传工具。</a:t>
            </a:r>
            <a:endParaRPr lang="zh-TW" sz="1100"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onlogo_white.eps"/>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a:fillRect/>
          </a:stretch>
        </p:blipFill>
        <p:spPr>
          <a:xfrm>
            <a:off x="228600" y="1638300"/>
            <a:ext cx="4457701" cy="5143500"/>
          </a:xfrm>
          <a:prstGeom prst="rect">
            <a:avLst/>
          </a:prstGeom>
        </p:spPr>
      </p:pic>
      <p:sp>
        <p:nvSpPr>
          <p:cNvPr id="2" name="Text Placeholder 1"/>
          <p:cNvSpPr>
            <a:spLocks noGrp="1"/>
          </p:cNvSpPr>
          <p:nvPr>
            <p:ph type="body" sz="quarter" idx="12"/>
          </p:nvPr>
        </p:nvSpPr>
        <p:spPr>
          <a:xfrm>
            <a:off x="388319" y="2354778"/>
            <a:ext cx="4586748" cy="3581840"/>
          </a:xfrm>
        </p:spPr>
        <p:txBody>
          <a:bodyPr/>
          <a:lstStyle/>
          <a:p>
            <a:pPr marL="257175" indent="-257175" algn="l">
              <a:lnSpc>
                <a:spcPct val="100000"/>
              </a:lnSpc>
              <a:buFont typeface="Arial" panose="020B0604020202020204" pitchFamily="34" charset="0"/>
              <a:buChar char="•"/>
            </a:pPr>
            <a:r>
              <a:rPr lang="zh-TW" sz="1800" dirty="0" smtClean="0">
                <a:latin typeface="Microsoft JhengHei UI" panose="020B0604030504040204" pitchFamily="34" charset="-120"/>
                <a:ea typeface="Microsoft JhengHei UI" panose="020B0604030504040204" pitchFamily="34" charset="-120"/>
                <a:cs typeface="Arial" panose="020B0604020202020204"/>
              </a:rPr>
              <a:t>发动分会会员支持杰登。</a:t>
            </a:r>
          </a:p>
          <a:p>
            <a:pPr marL="257175" indent="-257175" algn="l">
              <a:lnSpc>
                <a:spcPct val="100000"/>
              </a:lnSpc>
              <a:buFont typeface="Arial" panose="020B0604020202020204" pitchFamily="34" charset="0"/>
              <a:buChar char="•"/>
            </a:pPr>
            <a:r>
              <a:rPr lang="zh-TW" sz="1800" dirty="0" smtClean="0">
                <a:latin typeface="Microsoft JhengHei UI" panose="020B0604030504040204" pitchFamily="34" charset="-120"/>
                <a:ea typeface="Microsoft JhengHei UI" panose="020B0604030504040204" pitchFamily="34" charset="-120"/>
                <a:cs typeface="Arial" panose="020B0604020202020204"/>
              </a:rPr>
              <a:t>支持杰登及其家人在巴塞罗那的需求。</a:t>
            </a:r>
          </a:p>
          <a:p>
            <a:pPr marL="257175" indent="-257175" algn="l">
              <a:lnSpc>
                <a:spcPct val="100000"/>
              </a:lnSpc>
              <a:buFont typeface="Arial" panose="020B0604020202020204" pitchFamily="34" charset="0"/>
              <a:buChar char="•"/>
            </a:pPr>
            <a:r>
              <a:rPr lang="zh-TW" sz="1800" dirty="0" smtClean="0">
                <a:latin typeface="Microsoft JhengHei UI" panose="020B0604030504040204" pitchFamily="34" charset="-120"/>
                <a:ea typeface="Microsoft JhengHei UI" panose="020B0604030504040204" pitchFamily="34" charset="-120"/>
                <a:cs typeface="Arial" panose="020B0604020202020204"/>
              </a:rPr>
              <a:t>帮助杰登及其家人庆祝重要时刻，比如杰登的3岁生日和出院回家。</a:t>
            </a:r>
          </a:p>
          <a:p>
            <a:pPr marL="257175" indent="-257175" algn="l">
              <a:lnSpc>
                <a:spcPct val="100000"/>
              </a:lnSpc>
              <a:buFont typeface="Arial" panose="020B0604020202020204" pitchFamily="34" charset="0"/>
              <a:buChar char="•"/>
            </a:pPr>
            <a:r>
              <a:rPr lang="zh-TW" sz="1800" dirty="0" smtClean="0">
                <a:latin typeface="Microsoft JhengHei UI" panose="020B0604030504040204" pitchFamily="34" charset="-120"/>
                <a:ea typeface="Microsoft JhengHei UI" panose="020B0604030504040204" pitchFamily="34" charset="-120"/>
                <a:cs typeface="Arial" panose="020B0604020202020204"/>
              </a:rPr>
              <a:t>打造正面的会员满意度。</a:t>
            </a:r>
          </a:p>
          <a:p>
            <a:pPr marL="257175" indent="-257175" algn="l">
              <a:lnSpc>
                <a:spcPct val="100000"/>
              </a:lnSpc>
              <a:buFont typeface="Arial" panose="020B0604020202020204" pitchFamily="34" charset="0"/>
              <a:buChar char="•"/>
            </a:pPr>
            <a:endParaRPr lang="en-US" sz="1800" dirty="0"/>
          </a:p>
        </p:txBody>
      </p:sp>
      <p:sp>
        <p:nvSpPr>
          <p:cNvPr id="4" name="Text Placeholder 3"/>
          <p:cNvSpPr>
            <a:spLocks noGrp="1"/>
          </p:cNvSpPr>
          <p:nvPr>
            <p:ph type="body" sz="quarter" idx="15"/>
          </p:nvPr>
        </p:nvSpPr>
        <p:spPr>
          <a:xfrm>
            <a:off x="447674" y="990600"/>
            <a:ext cx="3286126" cy="1012230"/>
          </a:xfrm>
        </p:spPr>
        <p:txBody>
          <a:bodyPr/>
          <a:lstStyle/>
          <a:p>
            <a:pPr algn="l"/>
            <a:r>
              <a:rPr lang="zh-TW" altLang="en-US" sz="2800" dirty="0">
                <a:solidFill>
                  <a:srgbClr val="0A5496"/>
                </a:solidFill>
                <a:latin typeface="Microsoft JhengHei UI" panose="020B0604030504040204" pitchFamily="34" charset="-120"/>
                <a:ea typeface="Microsoft JhengHei UI" panose="020B0604030504040204" pitchFamily="34" charset="-120"/>
              </a:rPr>
              <a:t>在西班牙</a:t>
            </a:r>
          </a:p>
          <a:p>
            <a:pPr algn="l"/>
            <a:r>
              <a:rPr lang="zh-CN" altLang="en-US" dirty="0" smtClean="0">
                <a:solidFill>
                  <a:srgbClr val="0A5496"/>
                </a:solidFill>
                <a:latin typeface="Microsoft JhengHei UI" panose="020B0604030504040204" pitchFamily="34" charset="-120"/>
                <a:ea typeface="Microsoft JhengHei UI" panose="020B0604030504040204" pitchFamily="34" charset="-120"/>
              </a:rPr>
              <a:t>的</a:t>
            </a:r>
            <a:r>
              <a:rPr lang="zh-TW" dirty="0" smtClean="0">
                <a:solidFill>
                  <a:srgbClr val="0A5496"/>
                </a:solidFill>
                <a:latin typeface="Microsoft JhengHei UI" panose="020B0604030504040204" pitchFamily="34" charset="-120"/>
                <a:ea typeface="Microsoft JhengHei UI" panose="020B0604030504040204" pitchFamily="34" charset="-120"/>
              </a:rPr>
              <a:t>会员发展</a:t>
            </a:r>
          </a:p>
        </p:txBody>
      </p:sp>
      <p:sp>
        <p:nvSpPr>
          <p:cNvPr id="5" name="Rectangle 4"/>
          <p:cNvSpPr/>
          <p:nvPr/>
        </p:nvSpPr>
        <p:spPr>
          <a:xfrm>
            <a:off x="542387" y="200283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
        <p:nvSpPr>
          <p:cNvPr id="9" name="Page number"/>
          <p:cNvSpPr txBox="1">
            <a:spLocks noChangeArrowheads="1"/>
          </p:cNvSpPr>
          <p:nvPr/>
        </p:nvSpPr>
        <p:spPr bwMode="auto">
          <a:xfrm>
            <a:off x="8401050" y="5646254"/>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9</a:t>
            </a:fld>
            <a:endParaRPr lang="en-US" sz="750" dirty="0" smtClean="0">
              <a:solidFill>
                <a:schemeClr val="bg1"/>
              </a:solidFill>
            </a:endParaRPr>
          </a:p>
        </p:txBody>
      </p:sp>
      <p:pic>
        <p:nvPicPr>
          <p:cNvPr id="6" name="Picture 5" descr="Screen Clipping"/>
          <p:cNvPicPr>
            <a:picLocks noChangeAspect="1"/>
          </p:cNvPicPr>
          <p:nvPr/>
        </p:nvPicPr>
        <p:blipFill rotWithShape="1">
          <a:blip r:embed="rId4">
            <a:extLst>
              <a:ext uri="{28A0092B-C50C-407E-A947-70E740481C1C}">
                <a14:useLocalDpi xmlns:a14="http://schemas.microsoft.com/office/drawing/2010/main" val="0"/>
              </a:ext>
            </a:extLst>
          </a:blip>
          <a:srcRect l="1497" t="2222"/>
          <a:stretch>
            <a:fillRect/>
          </a:stretch>
        </p:blipFill>
        <p:spPr>
          <a:xfrm>
            <a:off x="5298917" y="228600"/>
            <a:ext cx="3845083" cy="5950452"/>
          </a:xfrm>
          <a:prstGeom prst="rect">
            <a:avLst/>
          </a:prstGeom>
        </p:spPr>
      </p:pic>
      <p:sp>
        <p:nvSpPr>
          <p:cNvPr id="3" name="TextBox 2"/>
          <p:cNvSpPr txBox="1"/>
          <p:nvPr/>
        </p:nvSpPr>
        <p:spPr>
          <a:xfrm>
            <a:off x="5298917" y="6179052"/>
            <a:ext cx="3845083" cy="261610"/>
          </a:xfrm>
          <a:prstGeom prst="rect">
            <a:avLst/>
          </a:prstGeom>
          <a:noFill/>
        </p:spPr>
        <p:txBody>
          <a:bodyPr wrap="square" rtlCol="0">
            <a:spAutoFit/>
          </a:bodyPr>
          <a:lstStyle/>
          <a:p>
            <a:pPr algn="r"/>
            <a:r>
              <a:rPr lang="zh-TW" sz="1100" i="1" dirty="0" smtClean="0"/>
              <a:t>巴塞罗那的狮友拜访杰登和他的家人</a:t>
            </a:r>
            <a:endParaRPr lang="zh-TW" sz="1100" i="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spPr>
      <a:bodyPr vert="horz" wrap="square" lIns="91440" tIns="45720" rIns="91440" bIns="45720" numCol="1" rtlCol="0" anchor="t" anchorCtr="0" compatLnSpc="1"/>
      <a:lstStyle>
        <a:defPPr marL="609600" marR="0" indent="-609600" algn="ctr" defTabSz="914400" rtl="0" eaLnBrk="1" fontAlgn="base" latinLnBrk="0" hangingPunct="1">
          <a:spcAft>
            <a:spcPct val="0"/>
          </a:spcAft>
          <a:buClrTx/>
          <a:buSzTx/>
          <a:buFont typeface="Helvetica" pitchFamily="84" charset="0"/>
          <a:buNone/>
          <a:defRPr kumimoji="0" sz="3000" b="0" i="0" u="none" strike="noStrike" cap="none" normalizeH="0" dirty="0" err="1" smtClean="0">
            <a:ln>
              <a:noFill/>
            </a:ln>
            <a:solidFill>
              <a:srgbClr val="404040"/>
            </a:solidFill>
            <a:effectLst/>
            <a:ea typeface="ヒラギノ角ゴ Pro W3" pitchFamily="125"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spPr>
      <a:bodyPr vert="horz" wrap="square" lIns="91440" tIns="45720" rIns="91440" bIns="45720" numCol="1" anchor="t" anchorCtr="0" compatLnSpc="1"/>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defRPr kumimoji="0" lang="en-US" sz="3200" b="0" i="0" u="none" strike="noStrike" cap="none" normalizeH="0" baseline="-25000" smtClean="0">
            <a:ln>
              <a:noFill/>
            </a:ln>
            <a:solidFill>
              <a:srgbClr val="404040"/>
            </a:solidFill>
            <a:effectLst/>
            <a:latin typeface="Helvetica" pitchFamily="84" charset="0"/>
            <a:ea typeface="ヒラギノ角ゴ Pro W3" pitchFamily="125"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spPr>
      <a:bodyPr vert="horz" wrap="square" lIns="91440" tIns="45720" rIns="91440" bIns="45720" numCol="1" rtlCol="0" anchor="t" anchorCtr="0" compatLnSpc="1"/>
      <a:lstStyle>
        <a:defPPr marL="609600" marR="0" indent="-609600" algn="ctr" defTabSz="914400" rtl="0" eaLnBrk="1" fontAlgn="base" latinLnBrk="0" hangingPunct="1">
          <a:spcAft>
            <a:spcPct val="0"/>
          </a:spcAft>
          <a:buClrTx/>
          <a:buSzTx/>
          <a:buFont typeface="Helvetica" pitchFamily="84" charset="0"/>
          <a:buNone/>
          <a:defRPr kumimoji="0" sz="3000" b="0" i="0" u="none" strike="noStrike" cap="none" normalizeH="0" dirty="0" err="1" smtClean="0">
            <a:ln>
              <a:noFill/>
            </a:ln>
            <a:solidFill>
              <a:srgbClr val="404040"/>
            </a:solidFill>
            <a:effectLst/>
            <a:ea typeface="ヒラギノ角ゴ Pro W3" pitchFamily="125"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spPr>
      <a:bodyPr vert="horz" wrap="square" lIns="91440" tIns="45720" rIns="91440" bIns="45720" numCol="1" anchor="t" anchorCtr="0" compatLnSpc="1"/>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defRPr kumimoji="0" lang="en-US" sz="3200" b="0" i="0" u="none" strike="noStrike" cap="none" normalizeH="0" baseline="-25000" smtClean="0">
            <a:ln>
              <a:noFill/>
            </a:ln>
            <a:solidFill>
              <a:srgbClr val="404040"/>
            </a:solidFill>
            <a:effectLst/>
            <a:latin typeface="Helvetica" pitchFamily="84" charset="0"/>
            <a:ea typeface="ヒラギノ角ゴ Pro W3" pitchFamily="125"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spPr>
      <a:bodyPr vert="horz" wrap="square" lIns="91440" tIns="45720" rIns="91440" bIns="45720" numCol="1" rtlCol="0" anchor="t" anchorCtr="0" compatLnSpc="1"/>
      <a:lstStyle>
        <a:defPPr marL="609600" marR="0" indent="-609600" algn="ctr" defTabSz="914400" rtl="0" eaLnBrk="1" fontAlgn="base" latinLnBrk="0" hangingPunct="1">
          <a:spcAft>
            <a:spcPct val="0"/>
          </a:spcAft>
          <a:buClrTx/>
          <a:buSzTx/>
          <a:buFont typeface="Helvetica" pitchFamily="84" charset="0"/>
          <a:buNone/>
          <a:defRPr kumimoji="0" sz="3000" b="0" i="0" u="none" strike="noStrike" cap="none" normalizeH="0" dirty="0" err="1" smtClean="0">
            <a:ln>
              <a:noFill/>
            </a:ln>
            <a:solidFill>
              <a:srgbClr val="404040"/>
            </a:solidFill>
            <a:effectLst/>
            <a:ea typeface="ヒラギノ角ゴ Pro W3" pitchFamily="125"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spPr>
      <a:bodyPr vert="horz" wrap="square" lIns="91440" tIns="45720" rIns="91440" bIns="45720" numCol="1" anchor="t" anchorCtr="0" compatLnSpc="1"/>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defRPr kumimoji="0" lang="en-US" sz="3200" b="0" i="0" u="none" strike="noStrike" cap="none" normalizeH="0" baseline="-25000" smtClean="0">
            <a:ln>
              <a:noFill/>
            </a:ln>
            <a:solidFill>
              <a:srgbClr val="404040"/>
            </a:solidFill>
            <a:effectLst/>
            <a:latin typeface="Helvetica" pitchFamily="84" charset="0"/>
            <a:ea typeface="ヒラギノ角ゴ Pro W3" pitchFamily="125"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Lions_PowerPoint_Template_June2016_Template-1</Template>
  <TotalTime>7</TotalTime>
  <Words>901</Words>
  <Application>Microsoft Office PowerPoint</Application>
  <PresentationFormat>On-screen Show (4:3)</PresentationFormat>
  <Paragraphs>108</Paragraphs>
  <Slides>15</Slides>
  <Notes>15</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15</vt:i4>
      </vt:variant>
    </vt:vector>
  </HeadingPairs>
  <TitlesOfParts>
    <vt:vector size="31" baseType="lpstr">
      <vt:lpstr>Microsoft JhengHei UI</vt:lpstr>
      <vt:lpstr>Arial</vt:lpstr>
      <vt:lpstr>Arial Hebrew Scholar</vt:lpstr>
      <vt:lpstr>Calibri</vt:lpstr>
      <vt:lpstr>Helvetica</vt:lpstr>
      <vt:lpstr>Helvetica Neue</vt:lpstr>
      <vt:lpstr>Open sans</vt:lpstr>
      <vt:lpstr>Open Sans Light</vt:lpstr>
      <vt:lpstr>PMingLiU</vt:lpstr>
      <vt:lpstr>Segoe UI</vt:lpstr>
      <vt:lpstr>Segoe UI Semibold</vt:lpstr>
      <vt:lpstr>Times New Roman</vt:lpstr>
      <vt:lpstr>ヒラギノ角ゴ Pro W3</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Kneisel, Christine</cp:lastModifiedBy>
  <cp:revision>2242</cp:revision>
  <cp:lastPrinted>2018-09-26T19:14:00Z</cp:lastPrinted>
  <dcterms:created xsi:type="dcterms:W3CDTF">2016-11-15T15:12:00Z</dcterms:created>
  <dcterms:modified xsi:type="dcterms:W3CDTF">2019-09-27T14:39:39Z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y fmtid="{D5CDD505-2E9C-101B-9397-08002B2CF9AE}" pid="5" name="KSOProductBuildVer">
    <vt:lpwstr>2052-11.1.0.8976</vt:lpwstr>
  </property>
</Properties>
</file>