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872" r:id="rId2"/>
    <p:sldId id="984" r:id="rId3"/>
    <p:sldId id="1109" r:id="rId4"/>
    <p:sldId id="1129" r:id="rId5"/>
    <p:sldId id="1134" r:id="rId6"/>
    <p:sldId id="1087" r:id="rId7"/>
    <p:sldId id="1110" r:id="rId8"/>
    <p:sldId id="1117" r:id="rId9"/>
    <p:sldId id="1118" r:id="rId10"/>
    <p:sldId id="1119" r:id="rId11"/>
    <p:sldId id="1124" r:id="rId12"/>
    <p:sldId id="1116" r:id="rId13"/>
    <p:sldId id="1126" r:id="rId14"/>
    <p:sldId id="1127" r:id="rId15"/>
    <p:sldId id="1128" r:id="rId16"/>
    <p:sldId id="1132" r:id="rId17"/>
    <p:sldId id="95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B700"/>
    <a:srgbClr val="55565A"/>
    <a:srgbClr val="FF5C35"/>
    <a:srgbClr val="407CCA"/>
    <a:srgbClr val="0D2240"/>
    <a:srgbClr val="00338D"/>
    <a:srgbClr val="F2F2F2"/>
    <a:srgbClr val="00AC69"/>
    <a:srgbClr val="7A2682"/>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5B6439-ED41-4C45-8EEB-B8FA6FAEE7C7}" v="734" dt="2021-01-20T17:37:14.4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310"/>
    <p:restoredTop sz="94674"/>
  </p:normalViewPr>
  <p:slideViewPr>
    <p:cSldViewPr snapToGrid="0" snapToObjects="1">
      <p:cViewPr varScale="1">
        <p:scale>
          <a:sx n="114" d="100"/>
          <a:sy n="114" d="100"/>
        </p:scale>
        <p:origin x="1026" y="102"/>
      </p:cViewPr>
      <p:guideLst>
        <p:guide orient="horz" pos="2184"/>
        <p:guide pos="3840"/>
      </p:guideLst>
    </p:cSldViewPr>
  </p:slideViewPr>
  <p:notesTextViewPr>
    <p:cViewPr>
      <p:scale>
        <a:sx n="1" d="1"/>
        <a:sy n="1" d="1"/>
      </p:scale>
      <p:origin x="0" y="0"/>
    </p:cViewPr>
  </p:notesTextViewPr>
  <p:notesViewPr>
    <p:cSldViewPr snapToGrid="0" snapToObjects="1">
      <p:cViewPr varScale="1">
        <p:scale>
          <a:sx n="88" d="100"/>
          <a:sy n="88" d="100"/>
        </p:scale>
        <p:origin x="382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y Gray" userId="dou03naYybpM1ut3Q9lyaiPrP93FjQ6aN+I6WJlp5IA=" providerId="None" clId="Web-{565B6439-ED41-4C45-8EEB-B8FA6FAEE7C7}"/>
    <pc:docChg chg="addSld delSld modSld">
      <pc:chgData name="Tracy Gray" userId="dou03naYybpM1ut3Q9lyaiPrP93FjQ6aN+I6WJlp5IA=" providerId="None" clId="Web-{565B6439-ED41-4C45-8EEB-B8FA6FAEE7C7}" dt="2021-01-20T17:37:13.235" v="458" actId="20577"/>
      <pc:docMkLst>
        <pc:docMk/>
      </pc:docMkLst>
      <pc:sldChg chg="delSp">
        <pc:chgData name="Tracy Gray" userId="dou03naYybpM1ut3Q9lyaiPrP93FjQ6aN+I6WJlp5IA=" providerId="None" clId="Web-{565B6439-ED41-4C45-8EEB-B8FA6FAEE7C7}" dt="2021-01-20T17:35:01.765" v="431"/>
        <pc:sldMkLst>
          <pc:docMk/>
          <pc:sldMk cId="285854768" sldId="984"/>
        </pc:sldMkLst>
        <pc:picChg chg="del">
          <ac:chgData name="Tracy Gray" userId="dou03naYybpM1ut3Q9lyaiPrP93FjQ6aN+I6WJlp5IA=" providerId="None" clId="Web-{565B6439-ED41-4C45-8EEB-B8FA6FAEE7C7}" dt="2021-01-20T17:35:01.765" v="431"/>
          <ac:picMkLst>
            <pc:docMk/>
            <pc:sldMk cId="285854768" sldId="984"/>
            <ac:picMk id="13" creationId="{2A17D969-E35D-9E48-B8CB-6F7B2BFD799E}"/>
          </ac:picMkLst>
        </pc:picChg>
      </pc:sldChg>
      <pc:sldChg chg="delSp modSp">
        <pc:chgData name="Tracy Gray" userId="dou03naYybpM1ut3Q9lyaiPrP93FjQ6aN+I6WJlp5IA=" providerId="None" clId="Web-{565B6439-ED41-4C45-8EEB-B8FA6FAEE7C7}" dt="2021-01-20T17:30:41.215" v="395" actId="1076"/>
        <pc:sldMkLst>
          <pc:docMk/>
          <pc:sldMk cId="1009829909" sldId="1087"/>
        </pc:sldMkLst>
        <pc:spChg chg="mod">
          <ac:chgData name="Tracy Gray" userId="dou03naYybpM1ut3Q9lyaiPrP93FjQ6aN+I6WJlp5IA=" providerId="None" clId="Web-{565B6439-ED41-4C45-8EEB-B8FA6FAEE7C7}" dt="2021-01-20T17:25:59.555" v="346" actId="1076"/>
          <ac:spMkLst>
            <pc:docMk/>
            <pc:sldMk cId="1009829909" sldId="1087"/>
            <ac:spMk id="7" creationId="{90080B9E-C426-BF41-B08F-C2859FA9C036}"/>
          </ac:spMkLst>
        </pc:spChg>
        <pc:spChg chg="mod">
          <ac:chgData name="Tracy Gray" userId="dou03naYybpM1ut3Q9lyaiPrP93FjQ6aN+I6WJlp5IA=" providerId="None" clId="Web-{565B6439-ED41-4C45-8EEB-B8FA6FAEE7C7}" dt="2021-01-20T17:28:24.791" v="370" actId="20577"/>
          <ac:spMkLst>
            <pc:docMk/>
            <pc:sldMk cId="1009829909" sldId="1087"/>
            <ac:spMk id="13" creationId="{A07C1F0D-41C1-A944-9CF3-DA34ABC3DCF0}"/>
          </ac:spMkLst>
        </pc:spChg>
        <pc:spChg chg="mod">
          <ac:chgData name="Tracy Gray" userId="dou03naYybpM1ut3Q9lyaiPrP93FjQ6aN+I6WJlp5IA=" providerId="None" clId="Web-{565B6439-ED41-4C45-8EEB-B8FA6FAEE7C7}" dt="2021-01-20T17:29:10.807" v="377" actId="1076"/>
          <ac:spMkLst>
            <pc:docMk/>
            <pc:sldMk cId="1009829909" sldId="1087"/>
            <ac:spMk id="14" creationId="{C5E1DF59-786B-5547-8009-905B955E4B93}"/>
          </ac:spMkLst>
        </pc:spChg>
        <pc:spChg chg="mod">
          <ac:chgData name="Tracy Gray" userId="dou03naYybpM1ut3Q9lyaiPrP93FjQ6aN+I6WJlp5IA=" providerId="None" clId="Web-{565B6439-ED41-4C45-8EEB-B8FA6FAEE7C7}" dt="2021-01-20T17:25:39.539" v="344" actId="1076"/>
          <ac:spMkLst>
            <pc:docMk/>
            <pc:sldMk cId="1009829909" sldId="1087"/>
            <ac:spMk id="15" creationId="{E51C4DA4-A142-A94A-BC66-DF4ADD1F27BE}"/>
          </ac:spMkLst>
        </pc:spChg>
        <pc:spChg chg="mod">
          <ac:chgData name="Tracy Gray" userId="dou03naYybpM1ut3Q9lyaiPrP93FjQ6aN+I6WJlp5IA=" providerId="None" clId="Web-{565B6439-ED41-4C45-8EEB-B8FA6FAEE7C7}" dt="2021-01-20T17:25:36.711" v="343" actId="1076"/>
          <ac:spMkLst>
            <pc:docMk/>
            <pc:sldMk cId="1009829909" sldId="1087"/>
            <ac:spMk id="16" creationId="{72B3B5E6-BE17-924E-B9FE-B2A587D5C568}"/>
          </ac:spMkLst>
        </pc:spChg>
        <pc:spChg chg="mod">
          <ac:chgData name="Tracy Gray" userId="dou03naYybpM1ut3Q9lyaiPrP93FjQ6aN+I6WJlp5IA=" providerId="None" clId="Web-{565B6439-ED41-4C45-8EEB-B8FA6FAEE7C7}" dt="2021-01-20T17:29:59.948" v="390" actId="1076"/>
          <ac:spMkLst>
            <pc:docMk/>
            <pc:sldMk cId="1009829909" sldId="1087"/>
            <ac:spMk id="17" creationId="{C2FA882A-88AE-204F-AEE4-57F7A2368992}"/>
          </ac:spMkLst>
        </pc:spChg>
        <pc:spChg chg="mod">
          <ac:chgData name="Tracy Gray" userId="dou03naYybpM1ut3Q9lyaiPrP93FjQ6aN+I6WJlp5IA=" providerId="None" clId="Web-{565B6439-ED41-4C45-8EEB-B8FA6FAEE7C7}" dt="2021-01-20T17:30:41.215" v="395" actId="1076"/>
          <ac:spMkLst>
            <pc:docMk/>
            <pc:sldMk cId="1009829909" sldId="1087"/>
            <ac:spMk id="18" creationId="{0E6068FD-C315-304D-AB55-4416AC0583FC}"/>
          </ac:spMkLst>
        </pc:spChg>
        <pc:spChg chg="mod">
          <ac:chgData name="Tracy Gray" userId="dou03naYybpM1ut3Q9lyaiPrP93FjQ6aN+I6WJlp5IA=" providerId="None" clId="Web-{565B6439-ED41-4C45-8EEB-B8FA6FAEE7C7}" dt="2021-01-20T17:30:18.933" v="393" actId="14100"/>
          <ac:spMkLst>
            <pc:docMk/>
            <pc:sldMk cId="1009829909" sldId="1087"/>
            <ac:spMk id="19" creationId="{56F9F4EA-EF2F-F248-BB84-5F6164D8F248}"/>
          </ac:spMkLst>
        </pc:spChg>
        <pc:picChg chg="del">
          <ac:chgData name="Tracy Gray" userId="dou03naYybpM1ut3Q9lyaiPrP93FjQ6aN+I6WJlp5IA=" providerId="None" clId="Web-{565B6439-ED41-4C45-8EEB-B8FA6FAEE7C7}" dt="2021-01-20T17:26:02.008" v="347"/>
          <ac:picMkLst>
            <pc:docMk/>
            <pc:sldMk cId="1009829909" sldId="1087"/>
            <ac:picMk id="12" creationId="{23B94238-2C4D-3849-A30D-49E7CA877EE4}"/>
          </ac:picMkLst>
        </pc:picChg>
        <pc:picChg chg="mod">
          <ac:chgData name="Tracy Gray" userId="dou03naYybpM1ut3Q9lyaiPrP93FjQ6aN+I6WJlp5IA=" providerId="None" clId="Web-{565B6439-ED41-4C45-8EEB-B8FA6FAEE7C7}" dt="2021-01-20T17:27:16.790" v="363" actId="1076"/>
          <ac:picMkLst>
            <pc:docMk/>
            <pc:sldMk cId="1009829909" sldId="1087"/>
            <ac:picMk id="20" creationId="{BFAC0475-CF00-F049-A671-795D30F5AA1D}"/>
          </ac:picMkLst>
        </pc:picChg>
        <pc:picChg chg="mod">
          <ac:chgData name="Tracy Gray" userId="dou03naYybpM1ut3Q9lyaiPrP93FjQ6aN+I6WJlp5IA=" providerId="None" clId="Web-{565B6439-ED41-4C45-8EEB-B8FA6FAEE7C7}" dt="2021-01-20T17:26:34.712" v="354" actId="1076"/>
          <ac:picMkLst>
            <pc:docMk/>
            <pc:sldMk cId="1009829909" sldId="1087"/>
            <ac:picMk id="21" creationId="{6215A02F-4392-AB49-A87D-3CDACDC89AAB}"/>
          </ac:picMkLst>
        </pc:picChg>
        <pc:picChg chg="mod">
          <ac:chgData name="Tracy Gray" userId="dou03naYybpM1ut3Q9lyaiPrP93FjQ6aN+I6WJlp5IA=" providerId="None" clId="Web-{565B6439-ED41-4C45-8EEB-B8FA6FAEE7C7}" dt="2021-01-20T17:27:26.478" v="364" actId="1076"/>
          <ac:picMkLst>
            <pc:docMk/>
            <pc:sldMk cId="1009829909" sldId="1087"/>
            <ac:picMk id="22" creationId="{4B64D3C0-2301-CD41-A7FE-E8DC74E53D69}"/>
          </ac:picMkLst>
        </pc:picChg>
        <pc:picChg chg="mod">
          <ac:chgData name="Tracy Gray" userId="dou03naYybpM1ut3Q9lyaiPrP93FjQ6aN+I6WJlp5IA=" providerId="None" clId="Web-{565B6439-ED41-4C45-8EEB-B8FA6FAEE7C7}" dt="2021-01-20T17:27:39.712" v="365" actId="1076"/>
          <ac:picMkLst>
            <pc:docMk/>
            <pc:sldMk cId="1009829909" sldId="1087"/>
            <ac:picMk id="23" creationId="{E6DE065B-D674-4245-9CB5-1848C2C20C6A}"/>
          </ac:picMkLst>
        </pc:picChg>
        <pc:picChg chg="mod">
          <ac:chgData name="Tracy Gray" userId="dou03naYybpM1ut3Q9lyaiPrP93FjQ6aN+I6WJlp5IA=" providerId="None" clId="Web-{565B6439-ED41-4C45-8EEB-B8FA6FAEE7C7}" dt="2021-01-20T17:27:06.509" v="360" actId="1076"/>
          <ac:picMkLst>
            <pc:docMk/>
            <pc:sldMk cId="1009829909" sldId="1087"/>
            <ac:picMk id="24" creationId="{B2EB1B46-A850-6E41-91BD-213C52BD550E}"/>
          </ac:picMkLst>
        </pc:picChg>
      </pc:sldChg>
      <pc:sldChg chg="modSp">
        <pc:chgData name="Tracy Gray" userId="dou03naYybpM1ut3Q9lyaiPrP93FjQ6aN+I6WJlp5IA=" providerId="None" clId="Web-{565B6439-ED41-4C45-8EEB-B8FA6FAEE7C7}" dt="2021-01-20T17:11:46.169" v="5" actId="20577"/>
        <pc:sldMkLst>
          <pc:docMk/>
          <pc:sldMk cId="3814157348" sldId="1109"/>
        </pc:sldMkLst>
        <pc:spChg chg="mod">
          <ac:chgData name="Tracy Gray" userId="dou03naYybpM1ut3Q9lyaiPrP93FjQ6aN+I6WJlp5IA=" providerId="None" clId="Web-{565B6439-ED41-4C45-8EEB-B8FA6FAEE7C7}" dt="2021-01-20T17:11:46.169" v="5" actId="20577"/>
          <ac:spMkLst>
            <pc:docMk/>
            <pc:sldMk cId="3814157348" sldId="1109"/>
            <ac:spMk id="7" creationId="{90080B9E-C426-BF41-B08F-C2859FA9C036}"/>
          </ac:spMkLst>
        </pc:spChg>
        <pc:spChg chg="mod">
          <ac:chgData name="Tracy Gray" userId="dou03naYybpM1ut3Q9lyaiPrP93FjQ6aN+I6WJlp5IA=" providerId="None" clId="Web-{565B6439-ED41-4C45-8EEB-B8FA6FAEE7C7}" dt="2021-01-20T17:11:39.794" v="4" actId="14100"/>
          <ac:spMkLst>
            <pc:docMk/>
            <pc:sldMk cId="3814157348" sldId="1109"/>
            <ac:spMk id="10" creationId="{D4C8344C-36A9-3F47-BAFA-0F7F5381B063}"/>
          </ac:spMkLst>
        </pc:spChg>
      </pc:sldChg>
      <pc:sldChg chg="modSp">
        <pc:chgData name="Tracy Gray" userId="dou03naYybpM1ut3Q9lyaiPrP93FjQ6aN+I6WJlp5IA=" providerId="None" clId="Web-{565B6439-ED41-4C45-8EEB-B8FA6FAEE7C7}" dt="2021-01-20T17:31:51.872" v="403" actId="20577"/>
        <pc:sldMkLst>
          <pc:docMk/>
          <pc:sldMk cId="3179361133" sldId="1110"/>
        </pc:sldMkLst>
        <pc:spChg chg="mod">
          <ac:chgData name="Tracy Gray" userId="dou03naYybpM1ut3Q9lyaiPrP93FjQ6aN+I6WJlp5IA=" providerId="None" clId="Web-{565B6439-ED41-4C45-8EEB-B8FA6FAEE7C7}" dt="2021-01-20T17:31:51.872" v="403" actId="20577"/>
          <ac:spMkLst>
            <pc:docMk/>
            <pc:sldMk cId="3179361133" sldId="1110"/>
            <ac:spMk id="7" creationId="{90080B9E-C426-BF41-B08F-C2859FA9C036}"/>
          </ac:spMkLst>
        </pc:spChg>
        <pc:spChg chg="mod">
          <ac:chgData name="Tracy Gray" userId="dou03naYybpM1ut3Q9lyaiPrP93FjQ6aN+I6WJlp5IA=" providerId="None" clId="Web-{565B6439-ED41-4C45-8EEB-B8FA6FAEE7C7}" dt="2021-01-20T17:31:31.543" v="400" actId="1076"/>
          <ac:spMkLst>
            <pc:docMk/>
            <pc:sldMk cId="3179361133" sldId="1110"/>
            <ac:spMk id="10" creationId="{D4C8344C-36A9-3F47-BAFA-0F7F5381B063}"/>
          </ac:spMkLst>
        </pc:spChg>
      </pc:sldChg>
      <pc:sldChg chg="delSp">
        <pc:chgData name="Tracy Gray" userId="dou03naYybpM1ut3Q9lyaiPrP93FjQ6aN+I6WJlp5IA=" providerId="None" clId="Web-{565B6439-ED41-4C45-8EEB-B8FA6FAEE7C7}" dt="2021-01-20T17:33:58.951" v="424"/>
        <pc:sldMkLst>
          <pc:docMk/>
          <pc:sldMk cId="3741458018" sldId="1116"/>
        </pc:sldMkLst>
        <pc:picChg chg="del">
          <ac:chgData name="Tracy Gray" userId="dou03naYybpM1ut3Q9lyaiPrP93FjQ6aN+I6WJlp5IA=" providerId="None" clId="Web-{565B6439-ED41-4C45-8EEB-B8FA6FAEE7C7}" dt="2021-01-20T17:33:58.951" v="424"/>
          <ac:picMkLst>
            <pc:docMk/>
            <pc:sldMk cId="3741458018" sldId="1116"/>
            <ac:picMk id="12" creationId="{23B94238-2C4D-3849-A30D-49E7CA877EE4}"/>
          </ac:picMkLst>
        </pc:picChg>
      </pc:sldChg>
      <pc:sldChg chg="modSp">
        <pc:chgData name="Tracy Gray" userId="dou03naYybpM1ut3Q9lyaiPrP93FjQ6aN+I6WJlp5IA=" providerId="None" clId="Web-{565B6439-ED41-4C45-8EEB-B8FA6FAEE7C7}" dt="2021-01-20T17:32:16.231" v="407" actId="1076"/>
        <pc:sldMkLst>
          <pc:docMk/>
          <pc:sldMk cId="3755635406" sldId="1117"/>
        </pc:sldMkLst>
        <pc:spChg chg="mod">
          <ac:chgData name="Tracy Gray" userId="dou03naYybpM1ut3Q9lyaiPrP93FjQ6aN+I6WJlp5IA=" providerId="None" clId="Web-{565B6439-ED41-4C45-8EEB-B8FA6FAEE7C7}" dt="2021-01-20T17:32:04.294" v="405" actId="1076"/>
          <ac:spMkLst>
            <pc:docMk/>
            <pc:sldMk cId="3755635406" sldId="1117"/>
            <ac:spMk id="3" creationId="{DB302187-9CA7-8D43-BA0A-B93259139B68}"/>
          </ac:spMkLst>
        </pc:spChg>
        <pc:spChg chg="mod">
          <ac:chgData name="Tracy Gray" userId="dou03naYybpM1ut3Q9lyaiPrP93FjQ6aN+I6WJlp5IA=" providerId="None" clId="Web-{565B6439-ED41-4C45-8EEB-B8FA6FAEE7C7}" dt="2021-01-20T17:32:07.513" v="406" actId="1076"/>
          <ac:spMkLst>
            <pc:docMk/>
            <pc:sldMk cId="3755635406" sldId="1117"/>
            <ac:spMk id="4" creationId="{BB1323C2-86E0-EE4D-A8AE-3DDAADA40940}"/>
          </ac:spMkLst>
        </pc:spChg>
        <pc:spChg chg="mod">
          <ac:chgData name="Tracy Gray" userId="dou03naYybpM1ut3Q9lyaiPrP93FjQ6aN+I6WJlp5IA=" providerId="None" clId="Web-{565B6439-ED41-4C45-8EEB-B8FA6FAEE7C7}" dt="2021-01-20T17:32:16.231" v="407" actId="1076"/>
          <ac:spMkLst>
            <pc:docMk/>
            <pc:sldMk cId="3755635406" sldId="1117"/>
            <ac:spMk id="8" creationId="{AEDD983F-9C5A-FE49-BD60-CE5B5DAA15D7}"/>
          </ac:spMkLst>
        </pc:spChg>
      </pc:sldChg>
      <pc:sldChg chg="modSp">
        <pc:chgData name="Tracy Gray" userId="dou03naYybpM1ut3Q9lyaiPrP93FjQ6aN+I6WJlp5IA=" providerId="None" clId="Web-{565B6439-ED41-4C45-8EEB-B8FA6FAEE7C7}" dt="2021-01-20T17:32:48.076" v="413" actId="1076"/>
        <pc:sldMkLst>
          <pc:docMk/>
          <pc:sldMk cId="573180383" sldId="1118"/>
        </pc:sldMkLst>
        <pc:spChg chg="mod">
          <ac:chgData name="Tracy Gray" userId="dou03naYybpM1ut3Q9lyaiPrP93FjQ6aN+I6WJlp5IA=" providerId="None" clId="Web-{565B6439-ED41-4C45-8EEB-B8FA6FAEE7C7}" dt="2021-01-20T17:32:40.372" v="411" actId="1076"/>
          <ac:spMkLst>
            <pc:docMk/>
            <pc:sldMk cId="573180383" sldId="1118"/>
            <ac:spMk id="3" creationId="{DB302187-9CA7-8D43-BA0A-B93259139B68}"/>
          </ac:spMkLst>
        </pc:spChg>
        <pc:spChg chg="mod">
          <ac:chgData name="Tracy Gray" userId="dou03naYybpM1ut3Q9lyaiPrP93FjQ6aN+I6WJlp5IA=" providerId="None" clId="Web-{565B6439-ED41-4C45-8EEB-B8FA6FAEE7C7}" dt="2021-01-20T17:32:44.138" v="412" actId="1076"/>
          <ac:spMkLst>
            <pc:docMk/>
            <pc:sldMk cId="573180383" sldId="1118"/>
            <ac:spMk id="4" creationId="{BB1323C2-86E0-EE4D-A8AE-3DDAADA40940}"/>
          </ac:spMkLst>
        </pc:spChg>
        <pc:spChg chg="mod">
          <ac:chgData name="Tracy Gray" userId="dou03naYybpM1ut3Q9lyaiPrP93FjQ6aN+I6WJlp5IA=" providerId="None" clId="Web-{565B6439-ED41-4C45-8EEB-B8FA6FAEE7C7}" dt="2021-01-20T17:32:48.076" v="413" actId="1076"/>
          <ac:spMkLst>
            <pc:docMk/>
            <pc:sldMk cId="573180383" sldId="1118"/>
            <ac:spMk id="8" creationId="{AEDD983F-9C5A-FE49-BD60-CE5B5DAA15D7}"/>
          </ac:spMkLst>
        </pc:spChg>
      </pc:sldChg>
      <pc:sldChg chg="modSp">
        <pc:chgData name="Tracy Gray" userId="dou03naYybpM1ut3Q9lyaiPrP93FjQ6aN+I6WJlp5IA=" providerId="None" clId="Web-{565B6439-ED41-4C45-8EEB-B8FA6FAEE7C7}" dt="2021-01-20T17:33:22.482" v="420" actId="20577"/>
        <pc:sldMkLst>
          <pc:docMk/>
          <pc:sldMk cId="438122249" sldId="1119"/>
        </pc:sldMkLst>
        <pc:spChg chg="mod">
          <ac:chgData name="Tracy Gray" userId="dou03naYybpM1ut3Q9lyaiPrP93FjQ6aN+I6WJlp5IA=" providerId="None" clId="Web-{565B6439-ED41-4C45-8EEB-B8FA6FAEE7C7}" dt="2021-01-20T17:33:11.685" v="417" actId="1076"/>
          <ac:spMkLst>
            <pc:docMk/>
            <pc:sldMk cId="438122249" sldId="1119"/>
            <ac:spMk id="3" creationId="{DB302187-9CA7-8D43-BA0A-B93259139B68}"/>
          </ac:spMkLst>
        </pc:spChg>
        <pc:spChg chg="mod">
          <ac:chgData name="Tracy Gray" userId="dou03naYybpM1ut3Q9lyaiPrP93FjQ6aN+I6WJlp5IA=" providerId="None" clId="Web-{565B6439-ED41-4C45-8EEB-B8FA6FAEE7C7}" dt="2021-01-20T17:33:16.232" v="418" actId="1076"/>
          <ac:spMkLst>
            <pc:docMk/>
            <pc:sldMk cId="438122249" sldId="1119"/>
            <ac:spMk id="4" creationId="{BB1323C2-86E0-EE4D-A8AE-3DDAADA40940}"/>
          </ac:spMkLst>
        </pc:spChg>
        <pc:spChg chg="mod">
          <ac:chgData name="Tracy Gray" userId="dou03naYybpM1ut3Q9lyaiPrP93FjQ6aN+I6WJlp5IA=" providerId="None" clId="Web-{565B6439-ED41-4C45-8EEB-B8FA6FAEE7C7}" dt="2021-01-20T17:33:22.482" v="420" actId="20577"/>
          <ac:spMkLst>
            <pc:docMk/>
            <pc:sldMk cId="438122249" sldId="1119"/>
            <ac:spMk id="8" creationId="{AEDD983F-9C5A-FE49-BD60-CE5B5DAA15D7}"/>
          </ac:spMkLst>
        </pc:spChg>
        <pc:picChg chg="mod">
          <ac:chgData name="Tracy Gray" userId="dou03naYybpM1ut3Q9lyaiPrP93FjQ6aN+I6WJlp5IA=" providerId="None" clId="Web-{565B6439-ED41-4C45-8EEB-B8FA6FAEE7C7}" dt="2021-01-20T17:32:56.607" v="415" actId="1076"/>
          <ac:picMkLst>
            <pc:docMk/>
            <pc:sldMk cId="438122249" sldId="1119"/>
            <ac:picMk id="14" creationId="{B6FE224F-8160-EB45-B1E9-2A2EF8E4949B}"/>
          </ac:picMkLst>
        </pc:picChg>
      </pc:sldChg>
      <pc:sldChg chg="delSp">
        <pc:chgData name="Tracy Gray" userId="dou03naYybpM1ut3Q9lyaiPrP93FjQ6aN+I6WJlp5IA=" providerId="None" clId="Web-{565B6439-ED41-4C45-8EEB-B8FA6FAEE7C7}" dt="2021-01-20T17:34:02.123" v="425"/>
        <pc:sldMkLst>
          <pc:docMk/>
          <pc:sldMk cId="3677833859" sldId="1126"/>
        </pc:sldMkLst>
        <pc:picChg chg="del">
          <ac:chgData name="Tracy Gray" userId="dou03naYybpM1ut3Q9lyaiPrP93FjQ6aN+I6WJlp5IA=" providerId="None" clId="Web-{565B6439-ED41-4C45-8EEB-B8FA6FAEE7C7}" dt="2021-01-20T17:34:02.123" v="425"/>
          <ac:picMkLst>
            <pc:docMk/>
            <pc:sldMk cId="3677833859" sldId="1126"/>
            <ac:picMk id="12" creationId="{23B94238-2C4D-3849-A30D-49E7CA877EE4}"/>
          </ac:picMkLst>
        </pc:picChg>
      </pc:sldChg>
      <pc:sldChg chg="delSp">
        <pc:chgData name="Tracy Gray" userId="dou03naYybpM1ut3Q9lyaiPrP93FjQ6aN+I6WJlp5IA=" providerId="None" clId="Web-{565B6439-ED41-4C45-8EEB-B8FA6FAEE7C7}" dt="2021-01-20T17:34:05.295" v="426"/>
        <pc:sldMkLst>
          <pc:docMk/>
          <pc:sldMk cId="578123489" sldId="1127"/>
        </pc:sldMkLst>
        <pc:picChg chg="del">
          <ac:chgData name="Tracy Gray" userId="dou03naYybpM1ut3Q9lyaiPrP93FjQ6aN+I6WJlp5IA=" providerId="None" clId="Web-{565B6439-ED41-4C45-8EEB-B8FA6FAEE7C7}" dt="2021-01-20T17:34:05.295" v="426"/>
          <ac:picMkLst>
            <pc:docMk/>
            <pc:sldMk cId="578123489" sldId="1127"/>
            <ac:picMk id="12" creationId="{23B94238-2C4D-3849-A30D-49E7CA877EE4}"/>
          </ac:picMkLst>
        </pc:picChg>
      </pc:sldChg>
      <pc:sldChg chg="delSp modSp">
        <pc:chgData name="Tracy Gray" userId="dou03naYybpM1ut3Q9lyaiPrP93FjQ6aN+I6WJlp5IA=" providerId="None" clId="Web-{565B6439-ED41-4C45-8EEB-B8FA6FAEE7C7}" dt="2021-01-20T17:34:38.358" v="430" actId="1076"/>
        <pc:sldMkLst>
          <pc:docMk/>
          <pc:sldMk cId="1799451043" sldId="1128"/>
        </pc:sldMkLst>
        <pc:spChg chg="mod">
          <ac:chgData name="Tracy Gray" userId="dou03naYybpM1ut3Q9lyaiPrP93FjQ6aN+I6WJlp5IA=" providerId="None" clId="Web-{565B6439-ED41-4C45-8EEB-B8FA6FAEE7C7}" dt="2021-01-20T17:34:38.358" v="430" actId="1076"/>
          <ac:spMkLst>
            <pc:docMk/>
            <pc:sldMk cId="1799451043" sldId="1128"/>
            <ac:spMk id="7" creationId="{90080B9E-C426-BF41-B08F-C2859FA9C036}"/>
          </ac:spMkLst>
        </pc:spChg>
        <pc:spChg chg="mod">
          <ac:chgData name="Tracy Gray" userId="dou03naYybpM1ut3Q9lyaiPrP93FjQ6aN+I6WJlp5IA=" providerId="None" clId="Web-{565B6439-ED41-4C45-8EEB-B8FA6FAEE7C7}" dt="2021-01-20T17:34:35.280" v="429" actId="1076"/>
          <ac:spMkLst>
            <pc:docMk/>
            <pc:sldMk cId="1799451043" sldId="1128"/>
            <ac:spMk id="15" creationId="{E51C4DA4-A142-A94A-BC66-DF4ADD1F27BE}"/>
          </ac:spMkLst>
        </pc:spChg>
        <pc:spChg chg="mod">
          <ac:chgData name="Tracy Gray" userId="dou03naYybpM1ut3Q9lyaiPrP93FjQ6aN+I6WJlp5IA=" providerId="None" clId="Web-{565B6439-ED41-4C45-8EEB-B8FA6FAEE7C7}" dt="2021-01-20T17:34:28.936" v="428" actId="1076"/>
          <ac:spMkLst>
            <pc:docMk/>
            <pc:sldMk cId="1799451043" sldId="1128"/>
            <ac:spMk id="16" creationId="{72B3B5E6-BE17-924E-B9FE-B2A587D5C568}"/>
          </ac:spMkLst>
        </pc:spChg>
        <pc:picChg chg="del">
          <ac:chgData name="Tracy Gray" userId="dou03naYybpM1ut3Q9lyaiPrP93FjQ6aN+I6WJlp5IA=" providerId="None" clId="Web-{565B6439-ED41-4C45-8EEB-B8FA6FAEE7C7}" dt="2021-01-20T17:33:52.826" v="423"/>
          <ac:picMkLst>
            <pc:docMk/>
            <pc:sldMk cId="1799451043" sldId="1128"/>
            <ac:picMk id="12" creationId="{23B94238-2C4D-3849-A30D-49E7CA877EE4}"/>
          </ac:picMkLst>
        </pc:picChg>
      </pc:sldChg>
      <pc:sldChg chg="modSp">
        <pc:chgData name="Tracy Gray" userId="dou03naYybpM1ut3Q9lyaiPrP93FjQ6aN+I6WJlp5IA=" providerId="None" clId="Web-{565B6439-ED41-4C45-8EEB-B8FA6FAEE7C7}" dt="2021-01-20T17:12:21.795" v="12" actId="1076"/>
        <pc:sldMkLst>
          <pc:docMk/>
          <pc:sldMk cId="2326699421" sldId="1129"/>
        </pc:sldMkLst>
        <pc:spChg chg="mod">
          <ac:chgData name="Tracy Gray" userId="dou03naYybpM1ut3Q9lyaiPrP93FjQ6aN+I6WJlp5IA=" providerId="None" clId="Web-{565B6439-ED41-4C45-8EEB-B8FA6FAEE7C7}" dt="2021-01-20T17:12:21.795" v="12" actId="1076"/>
          <ac:spMkLst>
            <pc:docMk/>
            <pc:sldMk cId="2326699421" sldId="1129"/>
            <ac:spMk id="2" creationId="{00000000-0000-0000-0000-000000000000}"/>
          </ac:spMkLst>
        </pc:spChg>
        <pc:spChg chg="mod">
          <ac:chgData name="Tracy Gray" userId="dou03naYybpM1ut3Q9lyaiPrP93FjQ6aN+I6WJlp5IA=" providerId="None" clId="Web-{565B6439-ED41-4C45-8EEB-B8FA6FAEE7C7}" dt="2021-01-20T17:12:13.107" v="10" actId="1076"/>
          <ac:spMkLst>
            <pc:docMk/>
            <pc:sldMk cId="2326699421" sldId="1129"/>
            <ac:spMk id="10" creationId="{D4C8344C-36A9-3F47-BAFA-0F7F5381B063}"/>
          </ac:spMkLst>
        </pc:spChg>
        <pc:spChg chg="mod">
          <ac:chgData name="Tracy Gray" userId="dou03naYybpM1ut3Q9lyaiPrP93FjQ6aN+I6WJlp5IA=" providerId="None" clId="Web-{565B6439-ED41-4C45-8EEB-B8FA6FAEE7C7}" dt="2021-01-20T17:12:16.904" v="11" actId="1076"/>
          <ac:spMkLst>
            <pc:docMk/>
            <pc:sldMk cId="2326699421" sldId="1129"/>
            <ac:spMk id="15" creationId="{E51C4DA4-A142-A94A-BC66-DF4ADD1F27BE}"/>
          </ac:spMkLst>
        </pc:spChg>
      </pc:sldChg>
      <pc:sldChg chg="modSp del">
        <pc:chgData name="Tracy Gray" userId="dou03naYybpM1ut3Q9lyaiPrP93FjQ6aN+I6WJlp5IA=" providerId="None" clId="Web-{565B6439-ED41-4C45-8EEB-B8FA6FAEE7C7}" dt="2021-01-20T17:31:06.731" v="396"/>
        <pc:sldMkLst>
          <pc:docMk/>
          <pc:sldMk cId="1085344166" sldId="1131"/>
        </pc:sldMkLst>
        <pc:spChg chg="mod">
          <ac:chgData name="Tracy Gray" userId="dou03naYybpM1ut3Q9lyaiPrP93FjQ6aN+I6WJlp5IA=" providerId="None" clId="Web-{565B6439-ED41-4C45-8EEB-B8FA6FAEE7C7}" dt="2021-01-20T17:14:06.609" v="31" actId="20577"/>
          <ac:spMkLst>
            <pc:docMk/>
            <pc:sldMk cId="1085344166" sldId="1131"/>
            <ac:spMk id="2" creationId="{00000000-0000-0000-0000-000000000000}"/>
          </ac:spMkLst>
        </pc:spChg>
        <pc:spChg chg="mod">
          <ac:chgData name="Tracy Gray" userId="dou03naYybpM1ut3Q9lyaiPrP93FjQ6aN+I6WJlp5IA=" providerId="None" clId="Web-{565B6439-ED41-4C45-8EEB-B8FA6FAEE7C7}" dt="2021-01-20T17:12:40.795" v="16" actId="1076"/>
          <ac:spMkLst>
            <pc:docMk/>
            <pc:sldMk cId="1085344166" sldId="1131"/>
            <ac:spMk id="10" creationId="{D4C8344C-36A9-3F47-BAFA-0F7F5381B063}"/>
          </ac:spMkLst>
        </pc:spChg>
        <pc:spChg chg="mod">
          <ac:chgData name="Tracy Gray" userId="dou03naYybpM1ut3Q9lyaiPrP93FjQ6aN+I6WJlp5IA=" providerId="None" clId="Web-{565B6439-ED41-4C45-8EEB-B8FA6FAEE7C7}" dt="2021-01-20T17:12:53.326" v="18" actId="1076"/>
          <ac:spMkLst>
            <pc:docMk/>
            <pc:sldMk cId="1085344166" sldId="1131"/>
            <ac:spMk id="15" creationId="{E51C4DA4-A142-A94A-BC66-DF4ADD1F27BE}"/>
          </ac:spMkLst>
        </pc:spChg>
      </pc:sldChg>
      <pc:sldChg chg="new del">
        <pc:chgData name="Tracy Gray" userId="dou03naYybpM1ut3Q9lyaiPrP93FjQ6aN+I6WJlp5IA=" providerId="None" clId="Web-{565B6439-ED41-4C45-8EEB-B8FA6FAEE7C7}" dt="2021-01-20T17:15:36.641" v="33"/>
        <pc:sldMkLst>
          <pc:docMk/>
          <pc:sldMk cId="1508307938" sldId="1134"/>
        </pc:sldMkLst>
      </pc:sldChg>
      <pc:sldChg chg="addSp delSp modSp add replId modNotes">
        <pc:chgData name="Tracy Gray" userId="dou03naYybpM1ut3Q9lyaiPrP93FjQ6aN+I6WJlp5IA=" providerId="None" clId="Web-{565B6439-ED41-4C45-8EEB-B8FA6FAEE7C7}" dt="2021-01-20T17:37:13.235" v="458" actId="20577"/>
        <pc:sldMkLst>
          <pc:docMk/>
          <pc:sldMk cId="3858865896" sldId="1134"/>
        </pc:sldMkLst>
        <pc:spChg chg="del mod">
          <ac:chgData name="Tracy Gray" userId="dou03naYybpM1ut3Q9lyaiPrP93FjQ6aN+I6WJlp5IA=" providerId="None" clId="Web-{565B6439-ED41-4C45-8EEB-B8FA6FAEE7C7}" dt="2021-01-20T17:16:04.063" v="37"/>
          <ac:spMkLst>
            <pc:docMk/>
            <pc:sldMk cId="3858865896" sldId="1134"/>
            <ac:spMk id="2" creationId="{00000000-0000-0000-0000-000000000000}"/>
          </ac:spMkLst>
        </pc:spChg>
        <pc:spChg chg="add mod">
          <ac:chgData name="Tracy Gray" userId="dou03naYybpM1ut3Q9lyaiPrP93FjQ6aN+I6WJlp5IA=" providerId="None" clId="Web-{565B6439-ED41-4C45-8EEB-B8FA6FAEE7C7}" dt="2021-01-20T17:37:13.235" v="458" actId="20577"/>
          <ac:spMkLst>
            <pc:docMk/>
            <pc:sldMk cId="3858865896" sldId="1134"/>
            <ac:spMk id="3" creationId="{F801B165-D94A-472D-8958-201C43668763}"/>
          </ac:spMkLst>
        </pc:spChg>
        <pc:spChg chg="mod">
          <ac:chgData name="Tracy Gray" userId="dou03naYybpM1ut3Q9lyaiPrP93FjQ6aN+I6WJlp5IA=" providerId="None" clId="Web-{565B6439-ED41-4C45-8EEB-B8FA6FAEE7C7}" dt="2021-01-20T17:37:03.079" v="452" actId="14100"/>
          <ac:spMkLst>
            <pc:docMk/>
            <pc:sldMk cId="3858865896" sldId="1134"/>
            <ac:spMk id="10" creationId="{D4C8344C-36A9-3F47-BAFA-0F7F5381B063}"/>
          </ac:spMkLst>
        </pc:spChg>
        <pc:spChg chg="mod">
          <ac:chgData name="Tracy Gray" userId="dou03naYybpM1ut3Q9lyaiPrP93FjQ6aN+I6WJlp5IA=" providerId="None" clId="Web-{565B6439-ED41-4C45-8EEB-B8FA6FAEE7C7}" dt="2021-01-20T17:37:05.813" v="453" actId="1076"/>
          <ac:spMkLst>
            <pc:docMk/>
            <pc:sldMk cId="3858865896" sldId="1134"/>
            <ac:spMk id="15" creationId="{E51C4DA4-A142-A94A-BC66-DF4ADD1F27BE}"/>
          </ac:spMkLst>
        </pc:spChg>
        <pc:picChg chg="del">
          <ac:chgData name="Tracy Gray" userId="dou03naYybpM1ut3Q9lyaiPrP93FjQ6aN+I6WJlp5IA=" providerId="None" clId="Web-{565B6439-ED41-4C45-8EEB-B8FA6FAEE7C7}" dt="2021-01-20T17:35:18.515" v="432"/>
          <ac:picMkLst>
            <pc:docMk/>
            <pc:sldMk cId="3858865896" sldId="1134"/>
            <ac:picMk id="13" creationId="{742E736A-F6AC-474E-9CC7-D53F6D74FA5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10/20/2021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549970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1917: </a:t>
            </a:r>
            <a:r>
              <a:rPr lang="en-US" dirty="0"/>
              <a:t> The Beginning of Lions Club International founded by Melvin Jones</a:t>
            </a:r>
          </a:p>
          <a:p>
            <a:r>
              <a:rPr lang="en-US" b="1" u="sng" dirty="0"/>
              <a:t>1920: </a:t>
            </a:r>
            <a:r>
              <a:rPr lang="en-US" dirty="0"/>
              <a:t> Establishment of first “international club” in Canada</a:t>
            </a:r>
            <a:endParaRPr lang="en-US" dirty="0">
              <a:cs typeface="Calibri"/>
            </a:endParaRPr>
          </a:p>
          <a:p>
            <a:r>
              <a:rPr lang="en-US" b="1" u="sng" dirty="0"/>
              <a:t>1925:  </a:t>
            </a:r>
            <a:r>
              <a:rPr lang="en-US" dirty="0"/>
              <a:t>Hellen Keller challenges Lions to be “Knights of Blind” leading the charge in sight</a:t>
            </a:r>
            <a:endParaRPr lang="en-US" dirty="0">
              <a:cs typeface="Calibri"/>
            </a:endParaRPr>
          </a:p>
          <a:p>
            <a:r>
              <a:rPr lang="en-US" b="1" u="sng" dirty="0"/>
              <a:t>1945: </a:t>
            </a:r>
            <a:r>
              <a:rPr lang="en-US" dirty="0"/>
              <a:t>Help to establish the NGO section of the United Nations</a:t>
            </a:r>
            <a:endParaRPr lang="en-US" dirty="0">
              <a:cs typeface="Calibri"/>
            </a:endParaRPr>
          </a:p>
          <a:p>
            <a:r>
              <a:rPr lang="en-US" b="1" u="sng" dirty="0"/>
              <a:t>1957:  </a:t>
            </a:r>
            <a:r>
              <a:rPr lang="en-US" dirty="0"/>
              <a:t>Leos Clubs are formed</a:t>
            </a:r>
            <a:endParaRPr lang="en-US" dirty="0">
              <a:cs typeface="Calibri"/>
            </a:endParaRPr>
          </a:p>
          <a:p>
            <a:r>
              <a:rPr lang="en-US" b="1" u="sng" dirty="0"/>
              <a:t>1968:  </a:t>
            </a:r>
            <a:r>
              <a:rPr lang="en-US" dirty="0"/>
              <a:t>Lions Clubs International Foundation began</a:t>
            </a:r>
            <a:endParaRPr lang="en-US" dirty="0">
              <a:cs typeface="Calibri"/>
            </a:endParaRPr>
          </a:p>
          <a:p>
            <a:r>
              <a:rPr lang="en-US" b="1" u="sng" dirty="0"/>
              <a:t>1990: </a:t>
            </a:r>
            <a:r>
              <a:rPr lang="en-US" dirty="0"/>
              <a:t>Launch of “Sight First” to help restore sight and prevent blindness on a global scale</a:t>
            </a:r>
            <a:endParaRPr lang="en-US" dirty="0">
              <a:cs typeface="Calibri"/>
            </a:endParaRPr>
          </a:p>
          <a:p>
            <a:r>
              <a:rPr lang="en-US" b="1" u="sng" dirty="0"/>
              <a:t>2017:  </a:t>
            </a:r>
            <a:r>
              <a:rPr lang="en-US" dirty="0"/>
              <a:t>LCI Turn 100. Celebrates 100 years of humanitarian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4150549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1788414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4221424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408531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FD877477-AD04-9645-A230-FA1898431B29}"/>
              </a:ext>
            </a:extLst>
          </p:cNvPr>
          <p:cNvPicPr>
            <a:picLocks noChangeAspect="1"/>
          </p:cNvPicPr>
          <p:nvPr/>
        </p:nvPicPr>
        <p:blipFill>
          <a:blip r:embed="rId2"/>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C3A68D5E-C9D8-F044-8649-0122AB41957F}"/>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FC29919A-4C36-C447-AD85-0170CDC1ECD4}"/>
              </a:ext>
            </a:extLst>
          </p:cNvPr>
          <p:cNvSpPr/>
          <p:nvPr/>
        </p:nvSpPr>
        <p:spPr>
          <a:xfrm>
            <a:off x="914400" y="3962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051C0B96-24DE-2544-A161-4501B5DC482F}"/>
              </a:ext>
            </a:extLst>
          </p:cNvPr>
          <p:cNvSpPr txBox="1">
            <a:spLocks/>
          </p:cNvSpPr>
          <p:nvPr/>
        </p:nvSpPr>
        <p:spPr>
          <a:xfrm>
            <a:off x="761999" y="320647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Lions Clubs International</a:t>
            </a:r>
          </a:p>
        </p:txBody>
      </p:sp>
      <p:sp>
        <p:nvSpPr>
          <p:cNvPr id="6" name="Subhead">
            <a:extLst>
              <a:ext uri="{FF2B5EF4-FFF2-40B4-BE49-F238E27FC236}">
                <a16:creationId xmlns:a16="http://schemas.microsoft.com/office/drawing/2014/main" id="{22EEA4CF-49E7-B447-AF52-AF4F39E89754}"/>
              </a:ext>
            </a:extLst>
          </p:cNvPr>
          <p:cNvSpPr txBox="1">
            <a:spLocks/>
          </p:cNvSpPr>
          <p:nvPr/>
        </p:nvSpPr>
        <p:spPr>
          <a:xfrm>
            <a:off x="762000" y="4189206"/>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A global force for good</a:t>
            </a:r>
          </a:p>
        </p:txBody>
      </p:sp>
      <p:pic>
        <p:nvPicPr>
          <p:cNvPr id="7" name="Emblem - White">
            <a:extLst>
              <a:ext uri="{FF2B5EF4-FFF2-40B4-BE49-F238E27FC236}">
                <a16:creationId xmlns:a16="http://schemas.microsoft.com/office/drawing/2014/main" id="{F0A43DA2-178E-054D-A0D7-91132D1A8666}"/>
              </a:ext>
            </a:extLst>
          </p:cNvPr>
          <p:cNvPicPr>
            <a:picLocks noChangeAspect="1"/>
          </p:cNvPicPr>
          <p:nvPr/>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a:noFill/>
          <a:ln>
            <a:noFill/>
          </a:ln>
        </p:spPr>
      </p:pic>
    </p:spTree>
    <p:extLst>
      <p:ext uri="{BB962C8B-B14F-4D97-AF65-F5344CB8AC3E}">
        <p14:creationId xmlns:p14="http://schemas.microsoft.com/office/powerpoint/2010/main" val="12333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1575693"/>
            <a:ext cx="6209629" cy="44504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800" kern="0" dirty="0">
                <a:solidFill>
                  <a:schemeClr val="bg1"/>
                </a:solidFill>
                <a:latin typeface="Arial"/>
                <a:cs typeface="Arial"/>
              </a:rPr>
              <a:t>Our Foundation</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48976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2400657"/>
          </a:xfrm>
          <a:prstGeom prst="rect">
            <a:avLst/>
          </a:prstGeom>
          <a:noFill/>
        </p:spPr>
        <p:txBody>
          <a:bodyPr wrap="square" lIns="91440" tIns="45720" rIns="91440" bIns="45720" rtlCol="0" anchor="t">
            <a:spAutoFit/>
          </a:bodyPr>
          <a:lstStyle/>
          <a:p>
            <a:pPr algn="ctr"/>
            <a:r>
              <a:rPr lang="en-US" sz="2400" kern="0" dirty="0">
                <a:solidFill>
                  <a:schemeClr val="bg1"/>
                </a:solidFill>
                <a:latin typeface="Arial"/>
                <a:ea typeface="Arial Hebrew Scholar" charset="-79"/>
                <a:cs typeface="Arial"/>
              </a:rPr>
              <a:t>Lions Clubs International Foundation (LCIF) is the official charitable organization of Lions International. LCIF supports Lions’ service by providing grant funding for their local and global humanitarian efforts.</a:t>
            </a: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438122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886693" y="316096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2405045"/>
            <a:ext cx="6661265"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Sample club/Sponsoring club</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762001" y="3387773"/>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[Insert club name here]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dirty="0">
              <a:solidFill>
                <a:schemeClr val="bg1"/>
              </a:solidFill>
            </a:endParaRPr>
          </a:p>
        </p:txBody>
      </p:sp>
      <p:pic>
        <p:nvPicPr>
          <p:cNvPr id="8" name="Picture 7">
            <a:extLst>
              <a:ext uri="{FF2B5EF4-FFF2-40B4-BE49-F238E27FC236}">
                <a16:creationId xmlns:a16="http://schemas.microsoft.com/office/drawing/2014/main" id="{C0CCABCC-64AA-7943-A46A-05E3CB7B8434}"/>
              </a:ext>
            </a:extLst>
          </p:cNvPr>
          <p:cNvPicPr>
            <a:picLocks noChangeAspect="1"/>
          </p:cNvPicPr>
          <p:nvPr/>
        </p:nvPicPr>
        <p:blipFill>
          <a:blip r:embed="rId2"/>
          <a:stretch>
            <a:fill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802293BA-F532-2046-A0AA-9507A7421B10}"/>
              </a:ext>
            </a:extLst>
          </p:cNvPr>
          <p:cNvPicPr>
            <a:picLocks noChangeAspect="1"/>
          </p:cNvPicPr>
          <p:nvPr/>
        </p:nvPicPr>
        <p:blipFill>
          <a:blip r:embed="rId2"/>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511388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club</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[Enter information here about your club: e.g., the year it was founded, current number of members, officers, etc.]</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latin typeface="Arial" panose="020B0604020202020204" pitchFamily="34" charset="0"/>
                <a:cs typeface="Arial" panose="020B0604020202020204" pitchFamily="34" charset="0"/>
              </a:rPr>
              <a:t>About [insert club name here]</a:t>
            </a:r>
          </a:p>
        </p:txBody>
      </p:sp>
    </p:spTree>
    <p:extLst>
      <p:ext uri="{BB962C8B-B14F-4D97-AF65-F5344CB8AC3E}">
        <p14:creationId xmlns:p14="http://schemas.microsoft.com/office/powerpoint/2010/main" val="3741458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community</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[Enter information here about your community: e.g., demographics, history, culture, areas of need, etc.]</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We serve [insert community name here]</a:t>
            </a:r>
          </a:p>
        </p:txBody>
      </p:sp>
    </p:spTree>
    <p:extLst>
      <p:ext uri="{BB962C8B-B14F-4D97-AF65-F5344CB8AC3E}">
        <p14:creationId xmlns:p14="http://schemas.microsoft.com/office/powerpoint/2010/main" val="3677833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service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[Enter information here about your club’s service focus: e.g., specific programs, service activities, events, local partnerships, etc.]</a:t>
            </a:r>
          </a:p>
          <a:p>
            <a:endParaRPr lang="en-US" sz="1800" kern="0" dirty="0">
              <a:solidFill>
                <a:srgbClr val="55565A"/>
              </a:solidFill>
            </a:endParaRPr>
          </a:p>
          <a:p>
            <a:r>
              <a:rPr lang="en-US" sz="1800" kern="0" dirty="0">
                <a:solidFill>
                  <a:srgbClr val="55565A"/>
                </a:solidFill>
              </a:rPr>
              <a:t>[Don’t forget to highlight how your club is serving your community’s areas of need!]</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What we do</a:t>
            </a:r>
          </a:p>
        </p:txBody>
      </p:sp>
    </p:spTree>
    <p:extLst>
      <p:ext uri="{BB962C8B-B14F-4D97-AF65-F5344CB8AC3E}">
        <p14:creationId xmlns:p14="http://schemas.microsoft.com/office/powerpoint/2010/main" val="578123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Next steps</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614944"/>
            <a:ext cx="8875358" cy="424180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Font typeface="Arial" panose="020B0604020202020204" pitchFamily="34" charset="0"/>
              <a:buChar char="•"/>
            </a:pPr>
            <a:r>
              <a:rPr lang="en-US" sz="2400" kern="0" dirty="0">
                <a:solidFill>
                  <a:srgbClr val="55565A"/>
                </a:solidFill>
                <a:latin typeface="Arial"/>
                <a:cs typeface="Arial"/>
              </a:rPr>
              <a:t>Complete the charter member application </a:t>
            </a:r>
            <a:endParaRPr lang="en-US" sz="2400" kern="0" dirty="0">
              <a:solidFill>
                <a:srgbClr val="55565A"/>
              </a:solidFill>
            </a:endParaRPr>
          </a:p>
          <a:p>
            <a:endParaRPr lang="en-US" sz="1200" kern="0" dirty="0">
              <a:solidFill>
                <a:srgbClr val="55565A"/>
              </a:solidFill>
            </a:endParaRPr>
          </a:p>
          <a:p>
            <a:pPr marL="285750" indent="-285750">
              <a:buFont typeface="Arial" panose="020B0604020202020204" pitchFamily="34" charset="0"/>
              <a:buChar char="•"/>
            </a:pPr>
            <a:r>
              <a:rPr lang="en-US" sz="2400" kern="0" dirty="0">
                <a:solidFill>
                  <a:srgbClr val="55565A"/>
                </a:solidFill>
                <a:latin typeface="Arial"/>
                <a:cs typeface="Arial"/>
              </a:rPr>
              <a:t>Submit payment for one-time $35.00 entrance fee</a:t>
            </a:r>
          </a:p>
          <a:p>
            <a:endParaRPr lang="en-US" sz="1200" kern="0" dirty="0">
              <a:solidFill>
                <a:srgbClr val="55565A"/>
              </a:solidFill>
            </a:endParaRPr>
          </a:p>
          <a:p>
            <a:pPr marL="285750" indent="-285750">
              <a:buFont typeface="Arial" panose="020B0604020202020204" pitchFamily="34" charset="0"/>
              <a:buChar char="•"/>
            </a:pPr>
            <a:r>
              <a:rPr lang="en-US" sz="2400" kern="0" dirty="0">
                <a:solidFill>
                  <a:srgbClr val="55565A"/>
                </a:solidFill>
                <a:latin typeface="Arial"/>
                <a:cs typeface="Arial"/>
              </a:rPr>
              <a:t>Attend organizational meeting to help form the new club</a:t>
            </a:r>
          </a:p>
          <a:p>
            <a:endParaRPr lang="en-US" sz="1200" kern="0" dirty="0">
              <a:solidFill>
                <a:srgbClr val="55565A"/>
              </a:solidFill>
            </a:endParaRPr>
          </a:p>
          <a:p>
            <a:pPr marL="285750" indent="-285750">
              <a:buFont typeface="Arial" panose="020B0604020202020204" pitchFamily="34" charset="0"/>
              <a:buChar char="•"/>
            </a:pPr>
            <a:r>
              <a:rPr lang="en-US" sz="2400" kern="0" dirty="0">
                <a:solidFill>
                  <a:srgbClr val="55565A"/>
                </a:solidFill>
                <a:latin typeface="Arial"/>
                <a:cs typeface="Arial"/>
              </a:rPr>
              <a:t>Provide ideas for service areas in community</a:t>
            </a:r>
          </a:p>
          <a:p>
            <a:endParaRPr lang="en-US" sz="1200" kern="0" dirty="0">
              <a:solidFill>
                <a:srgbClr val="55565A"/>
              </a:solidFill>
            </a:endParaRPr>
          </a:p>
          <a:p>
            <a:pPr marL="285750" indent="-285750">
              <a:buFont typeface="Arial" panose="020B0604020202020204" pitchFamily="34" charset="0"/>
              <a:buChar char="•"/>
            </a:pPr>
            <a:r>
              <a:rPr lang="en-US" sz="2400" kern="0" dirty="0">
                <a:solidFill>
                  <a:srgbClr val="55565A"/>
                </a:solidFill>
                <a:latin typeface="Arial"/>
                <a:cs typeface="Arial"/>
              </a:rPr>
              <a:t>Consider a leadership role in the new club</a:t>
            </a:r>
          </a:p>
          <a:p>
            <a:pPr marL="285750" indent="-285750">
              <a:buFont typeface="Arial" panose="020B0604020202020204" pitchFamily="34" charset="0"/>
              <a:buChar char="•"/>
            </a:pPr>
            <a:endParaRPr lang="en-US" sz="1200" kern="0" dirty="0">
              <a:solidFill>
                <a:srgbClr val="55565A"/>
              </a:solidFill>
            </a:endParaRPr>
          </a:p>
          <a:p>
            <a:pPr marL="285750" indent="-285750">
              <a:buFont typeface="Arial" panose="020B0604020202020204" pitchFamily="34" charset="0"/>
              <a:buChar char="•"/>
            </a:pPr>
            <a:r>
              <a:rPr lang="en-US" sz="2400" kern="0" dirty="0">
                <a:solidFill>
                  <a:srgbClr val="55565A"/>
                </a:solidFill>
                <a:latin typeface="Arial"/>
                <a:cs typeface="Arial"/>
              </a:rPr>
              <a:t>Pay annual international dues ($43.00) and club dues </a:t>
            </a:r>
            <a:r>
              <a:rPr lang="en-US" sz="1800" kern="0" dirty="0">
                <a:solidFill>
                  <a:srgbClr val="55565A"/>
                </a:solidFill>
                <a:latin typeface="Arial"/>
                <a:cs typeface="Arial"/>
              </a:rPr>
              <a:t> </a:t>
            </a:r>
            <a:endParaRPr lang="en-US" sz="1800" kern="0" dirty="0">
              <a:solidFill>
                <a:srgbClr val="55565A"/>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100887" y="117014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3033954" y="369062"/>
            <a:ext cx="8373905" cy="53340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4800" kern="0" dirty="0">
                <a:solidFill>
                  <a:srgbClr val="00338D"/>
                </a:solidFill>
                <a:latin typeface="Arial"/>
              </a:rPr>
              <a:t>How you can get involved</a:t>
            </a:r>
          </a:p>
        </p:txBody>
      </p:sp>
    </p:spTree>
    <p:extLst>
      <p:ext uri="{BB962C8B-B14F-4D97-AF65-F5344CB8AC3E}">
        <p14:creationId xmlns:p14="http://schemas.microsoft.com/office/powerpoint/2010/main" val="1799451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n-US" sz="4800" b="1" dirty="0">
                <a:solidFill>
                  <a:schemeClr val="bg1"/>
                </a:solidFill>
                <a:latin typeface="Helvetica Neue" charset="0"/>
                <a:ea typeface="Helvetica Neue" charset="0"/>
                <a:cs typeface="Helvetica Neue" charset="0"/>
              </a:rPr>
              <a:t>Q &amp; A </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4396092" y="6231449"/>
            <a:ext cx="3399810" cy="338554"/>
          </a:xfrm>
          <a:prstGeom prst="rect">
            <a:avLst/>
          </a:prstGeom>
          <a:noFill/>
        </p:spPr>
        <p:txBody>
          <a:bodyPr wrap="square" rtlCol="0">
            <a:spAutoFit/>
          </a:bodyPr>
          <a:lstStyle/>
          <a:p>
            <a:pPr algn="ctr"/>
            <a:r>
              <a:rPr lang="en-US" sz="1600" b="1" dirty="0">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spTree>
    <p:extLst>
      <p:ext uri="{BB962C8B-B14F-4D97-AF65-F5344CB8AC3E}">
        <p14:creationId xmlns:p14="http://schemas.microsoft.com/office/powerpoint/2010/main" val="219823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n-US" sz="4800" b="1" dirty="0">
                <a:solidFill>
                  <a:schemeClr val="bg1"/>
                </a:solidFill>
                <a:latin typeface="Helvetica Neue" charset="0"/>
                <a:ea typeface="Helvetica Neue" charset="0"/>
                <a:cs typeface="Helvetica Neue" charset="0"/>
              </a:rPr>
              <a:t>Thank you</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847549" y="6239764"/>
            <a:ext cx="3399810" cy="338554"/>
          </a:xfrm>
          <a:prstGeom prst="rect">
            <a:avLst/>
          </a:prstGeom>
          <a:noFill/>
        </p:spPr>
        <p:txBody>
          <a:bodyPr wrap="square" rtlCol="0">
            <a:spAutoFit/>
          </a:bodyPr>
          <a:lstStyle/>
          <a:p>
            <a:pPr algn="ctr"/>
            <a:r>
              <a:rPr lang="en-US" sz="1600" b="1" dirty="0">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dirty="0">
              <a:solidFill>
                <a:schemeClr val="bg1"/>
              </a:solidFill>
            </a:endParaRPr>
          </a:p>
        </p:txBody>
      </p:sp>
      <p:sp>
        <p:nvSpPr>
          <p:cNvPr id="9" name="Copyright">
            <a:extLst>
              <a:ext uri="{FF2B5EF4-FFF2-40B4-BE49-F238E27FC236}">
                <a16:creationId xmlns:a16="http://schemas.microsoft.com/office/drawing/2014/main" id="{D988BEB0-7FD3-471A-8F6B-88CE17B51629}"/>
              </a:ext>
            </a:extLst>
          </p:cNvPr>
          <p:cNvSpPr txBox="1"/>
          <p:nvPr/>
        </p:nvSpPr>
        <p:spPr>
          <a:xfrm>
            <a:off x="7518194" y="6239764"/>
            <a:ext cx="3399810" cy="338554"/>
          </a:xfrm>
          <a:prstGeom prst="rect">
            <a:avLst/>
          </a:prstGeom>
          <a:noFill/>
        </p:spPr>
        <p:txBody>
          <a:bodyPr wrap="square" rtlCol="0">
            <a:spAutoFit/>
          </a:bodyPr>
          <a:lstStyle/>
          <a:p>
            <a:pPr algn="ctr"/>
            <a:r>
              <a:rPr lang="en-US" sz="1600" b="1" dirty="0">
                <a:solidFill>
                  <a:schemeClr val="bg1"/>
                </a:solidFill>
              </a:rPr>
              <a:t>Updated 10/2021 EN</a:t>
            </a: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22" name="Slice - Solid">
            <a:extLst>
              <a:ext uri="{FF2B5EF4-FFF2-40B4-BE49-F238E27FC236}">
                <a16:creationId xmlns:a16="http://schemas.microsoft.com/office/drawing/2014/main" id="{651EA998-A806-F147-8EF5-A7B5976ED313}"/>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motto</a:t>
            </a:r>
          </a:p>
        </p:txBody>
      </p:sp>
      <p:grpSp>
        <p:nvGrpSpPr>
          <p:cNvPr id="20" name="Group 19">
            <a:extLst>
              <a:ext uri="{FF2B5EF4-FFF2-40B4-BE49-F238E27FC236}">
                <a16:creationId xmlns:a16="http://schemas.microsoft.com/office/drawing/2014/main" id="{F8C8D9EA-7967-BA4F-8CF7-F427CA457260}"/>
              </a:ext>
            </a:extLst>
          </p:cNvPr>
          <p:cNvGrpSpPr/>
          <p:nvPr/>
        </p:nvGrpSpPr>
        <p:grpSpPr>
          <a:xfrm>
            <a:off x="6010473" y="2003006"/>
            <a:ext cx="5525035" cy="2868503"/>
            <a:chOff x="6010473" y="2031142"/>
            <a:chExt cx="5525035" cy="2868503"/>
          </a:xfrm>
        </p:grpSpPr>
        <p:sp>
          <p:nvSpPr>
            <p:cNvPr id="6" name="Body Copy">
              <a:extLst>
                <a:ext uri="{FF2B5EF4-FFF2-40B4-BE49-F238E27FC236}">
                  <a16:creationId xmlns:a16="http://schemas.microsoft.com/office/drawing/2014/main" id="{A976928F-B454-9A49-B6F7-D7B881D56ADF}"/>
                </a:ext>
              </a:extLst>
            </p:cNvPr>
            <p:cNvSpPr txBox="1">
              <a:spLocks/>
            </p:cNvSpPr>
            <p:nvPr/>
          </p:nvSpPr>
          <p:spPr>
            <a:xfrm>
              <a:off x="6010473" y="3229351"/>
              <a:ext cx="5525035"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2400" kern="0" dirty="0">
                  <a:solidFill>
                    <a:srgbClr val="55565A"/>
                  </a:solidFill>
                  <a:latin typeface="Arial" charset="0"/>
                  <a:ea typeface="Arial" charset="0"/>
                  <a:cs typeface="Arial" charset="0"/>
                </a:rPr>
                <a:t>1.4 million Lions are serving in more than 200 countries and geographic areas around the world, bringing unprecedented compassion and reach to our service.</a:t>
              </a: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6010473" y="2031142"/>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4800" b="1" kern="0" dirty="0">
                  <a:solidFill>
                    <a:srgbClr val="00338D"/>
                  </a:solidFill>
                  <a:latin typeface="Arial" charset="0"/>
                  <a:ea typeface="Arial" charset="0"/>
                  <a:cs typeface="Arial" charset="0"/>
                </a:rPr>
                <a:t>We Serve</a:t>
              </a: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218823" y="90440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dirty="0">
              <a:solidFill>
                <a:srgbClr val="00338D"/>
              </a:solidFill>
            </a:endParaRPr>
          </a:p>
        </p:txBody>
      </p:sp>
      <p:sp>
        <p:nvSpPr>
          <p:cNvPr id="14" name="Oval 13">
            <a:extLst>
              <a:ext uri="{FF2B5EF4-FFF2-40B4-BE49-F238E27FC236}">
                <a16:creationId xmlns:a16="http://schemas.microsoft.com/office/drawing/2014/main" id="{574AA523-8C1A-E143-842F-2A3A0433C22F}"/>
              </a:ext>
            </a:extLst>
          </p:cNvPr>
          <p:cNvSpPr>
            <a:spLocks/>
          </p:cNvSpPr>
          <p:nvPr/>
        </p:nvSpPr>
        <p:spPr>
          <a:xfrm>
            <a:off x="651416" y="2945142"/>
            <a:ext cx="3205562" cy="3205562"/>
          </a:xfrm>
          <a:prstGeom prst="ellipse">
            <a:avLst/>
          </a:prstGeom>
          <a:blipFill dpi="0" rotWithShape="1">
            <a:blip r:embed="rId3"/>
            <a:srcRect/>
            <a:stretch>
              <a:fillRect l="-12191" t="-154" r="-28241" b="-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E615A1F-8AEF-FE4C-B0B5-EBDAFBD1DFC7}"/>
              </a:ext>
            </a:extLst>
          </p:cNvPr>
          <p:cNvSpPr>
            <a:spLocks/>
          </p:cNvSpPr>
          <p:nvPr/>
        </p:nvSpPr>
        <p:spPr>
          <a:xfrm>
            <a:off x="2578690" y="1530550"/>
            <a:ext cx="2392405" cy="2392405"/>
          </a:xfrm>
          <a:prstGeom prst="ellipse">
            <a:avLst/>
          </a:prstGeom>
          <a:blipFill dpi="0" rotWithShape="1">
            <a:blip r:embed="rId4"/>
            <a:srcRect/>
            <a:stretch>
              <a:fillRect l="-15861" t="-69" r="-27330" b="-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54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400" kern="0" dirty="0">
                <a:solidFill>
                  <a:schemeClr val="bg1"/>
                </a:solidFill>
                <a:latin typeface="Arial"/>
                <a:cs typeface="Arial"/>
              </a:rPr>
              <a:t>Lions are changing the world one community at a time, by addressing needs at home and around the world. We are 1.4 million men and women who believe that kindness matters. And when we work together, we can achieve bigger goals.</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2">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1013154" y="1503742"/>
            <a:ext cx="6246630" cy="114512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4800" kern="0" dirty="0">
                <a:solidFill>
                  <a:schemeClr val="bg1"/>
                </a:solidFill>
                <a:latin typeface="Arial"/>
              </a:rPr>
              <a:t>We’re making a world of difference.</a:t>
            </a:r>
          </a:p>
        </p:txBody>
      </p:sp>
    </p:spTree>
    <p:extLst>
      <p:ext uri="{BB962C8B-B14F-4D97-AF65-F5344CB8AC3E}">
        <p14:creationId xmlns:p14="http://schemas.microsoft.com/office/powerpoint/2010/main" val="3814157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400" kern="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080886" y="212904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2">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1013154" y="624107"/>
            <a:ext cx="5357631" cy="114512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4800" kern="0" dirty="0">
                <a:solidFill>
                  <a:schemeClr val="bg1"/>
                </a:solidFill>
                <a:latin typeface="Arial"/>
              </a:rPr>
              <a:t>Our Mission  </a:t>
            </a:r>
          </a:p>
          <a:p>
            <a:r>
              <a:rPr lang="en-US" sz="4800" kern="0" dirty="0">
                <a:solidFill>
                  <a:schemeClr val="bg1"/>
                </a:solidFill>
                <a:latin typeface="Arial"/>
              </a:rPr>
              <a:t>Our Vision</a:t>
            </a:r>
          </a:p>
        </p:txBody>
      </p:sp>
      <p:sp>
        <p:nvSpPr>
          <p:cNvPr id="2" name="TextBox 1"/>
          <p:cNvSpPr txBox="1"/>
          <p:nvPr/>
        </p:nvSpPr>
        <p:spPr>
          <a:xfrm>
            <a:off x="1077487" y="2550086"/>
            <a:ext cx="5971845" cy="3785652"/>
          </a:xfrm>
          <a:prstGeom prst="rect">
            <a:avLst/>
          </a:prstGeom>
          <a:noFill/>
        </p:spPr>
        <p:txBody>
          <a:bodyPr wrap="square" lIns="91440" tIns="45720" rIns="91440" bIns="45720" rtlCol="0" anchor="t">
            <a:spAutoFit/>
          </a:bodyPr>
          <a:lstStyle/>
          <a:p>
            <a:r>
              <a:rPr lang="en-US" sz="2400" b="1" u="sng" dirty="0">
                <a:solidFill>
                  <a:schemeClr val="bg1"/>
                </a:solidFill>
                <a:latin typeface="Arial"/>
                <a:cs typeface="Arial"/>
              </a:rPr>
              <a:t>Mission:</a:t>
            </a:r>
          </a:p>
          <a:p>
            <a:r>
              <a:rPr lang="en-US" sz="2400" dirty="0">
                <a:solidFill>
                  <a:schemeClr val="bg1"/>
                </a:solidFill>
                <a:latin typeface="Arial"/>
                <a:cs typeface="Arial"/>
              </a:rPr>
              <a:t>To empower volunteers to serve their communities, meet humanitarian needs, encourage peace and promote international understanding through Lions clubs.</a:t>
            </a:r>
          </a:p>
          <a:p>
            <a:endParaRPr lang="en-US" sz="2400" dirty="0">
              <a:solidFill>
                <a:schemeClr val="bg1"/>
              </a:solidFill>
              <a:latin typeface="Arial"/>
              <a:cs typeface="Arial"/>
            </a:endParaRPr>
          </a:p>
          <a:p>
            <a:r>
              <a:rPr lang="en-US" sz="2400" b="1" u="sng" dirty="0">
                <a:solidFill>
                  <a:schemeClr val="bg1"/>
                </a:solidFill>
                <a:latin typeface="Arial"/>
                <a:cs typeface="Arial"/>
              </a:rPr>
              <a:t>Vision:</a:t>
            </a:r>
          </a:p>
          <a:p>
            <a:r>
              <a:rPr lang="en-US" sz="2400" dirty="0">
                <a:solidFill>
                  <a:schemeClr val="bg1"/>
                </a:solidFill>
                <a:latin typeface="Arial"/>
                <a:cs typeface="Arial"/>
              </a:rPr>
              <a:t>To be the global leader in community and humanitarian service.</a:t>
            </a:r>
          </a:p>
        </p:txBody>
      </p:sp>
    </p:spTree>
    <p:extLst>
      <p:ext uri="{BB962C8B-B14F-4D97-AF65-F5344CB8AC3E}">
        <p14:creationId xmlns:p14="http://schemas.microsoft.com/office/powerpoint/2010/main" val="2326699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33094"/>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400" kern="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016551" y="141833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880184" y="438564"/>
            <a:ext cx="9824402" cy="114512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4800" kern="0" dirty="0">
                <a:solidFill>
                  <a:schemeClr val="bg1"/>
                </a:solidFill>
                <a:latin typeface="Arial"/>
              </a:rPr>
              <a:t>Lions Club International  History</a:t>
            </a:r>
          </a:p>
        </p:txBody>
      </p:sp>
      <p:sp>
        <p:nvSpPr>
          <p:cNvPr id="3" name="TextBox 2">
            <a:extLst>
              <a:ext uri="{FF2B5EF4-FFF2-40B4-BE49-F238E27FC236}">
                <a16:creationId xmlns:a16="http://schemas.microsoft.com/office/drawing/2014/main" id="{F801B165-D94A-472D-8958-201C43668763}"/>
              </a:ext>
            </a:extLst>
          </p:cNvPr>
          <p:cNvSpPr txBox="1"/>
          <p:nvPr/>
        </p:nvSpPr>
        <p:spPr>
          <a:xfrm>
            <a:off x="741871" y="1762663"/>
            <a:ext cx="10593237"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Arial"/>
                <a:cs typeface="Arial"/>
              </a:rPr>
              <a:t>1917: The Beginning of Lions Club International founded by Melvin Jones</a:t>
            </a:r>
          </a:p>
          <a:p>
            <a:endParaRPr lang="en-US" sz="2000" dirty="0">
              <a:solidFill>
                <a:schemeClr val="bg1"/>
              </a:solidFill>
              <a:latin typeface="Arial"/>
              <a:cs typeface="Arial"/>
            </a:endParaRPr>
          </a:p>
          <a:p>
            <a:r>
              <a:rPr lang="en-US" sz="2000" dirty="0">
                <a:solidFill>
                  <a:schemeClr val="bg1"/>
                </a:solidFill>
                <a:latin typeface="Arial"/>
                <a:cs typeface="Arial"/>
              </a:rPr>
              <a:t>1920: Establishment of first "international club" in Canada</a:t>
            </a:r>
          </a:p>
          <a:p>
            <a:endParaRPr lang="en-US" sz="2000" dirty="0">
              <a:solidFill>
                <a:schemeClr val="bg1"/>
              </a:solidFill>
              <a:latin typeface="Arial"/>
              <a:cs typeface="Arial"/>
            </a:endParaRPr>
          </a:p>
          <a:p>
            <a:r>
              <a:rPr lang="en-US" sz="2000" dirty="0">
                <a:solidFill>
                  <a:schemeClr val="bg1"/>
                </a:solidFill>
                <a:latin typeface="Arial"/>
                <a:cs typeface="Arial"/>
              </a:rPr>
              <a:t>1925: Helen Keller challenges Lions to be "Knights of Blind" leading the charge in sight</a:t>
            </a:r>
          </a:p>
          <a:p>
            <a:endParaRPr lang="en-US" sz="2000" dirty="0">
              <a:solidFill>
                <a:schemeClr val="bg1"/>
              </a:solidFill>
              <a:latin typeface="Arial"/>
              <a:cs typeface="Arial"/>
            </a:endParaRPr>
          </a:p>
          <a:p>
            <a:r>
              <a:rPr lang="en-US" sz="2000" dirty="0">
                <a:solidFill>
                  <a:schemeClr val="bg1"/>
                </a:solidFill>
                <a:latin typeface="Arial"/>
                <a:cs typeface="Arial"/>
              </a:rPr>
              <a:t>1945: Help to establish the NGO section of the United Nations</a:t>
            </a:r>
          </a:p>
          <a:p>
            <a:endParaRPr lang="en-US" sz="2000" dirty="0">
              <a:solidFill>
                <a:schemeClr val="bg1"/>
              </a:solidFill>
              <a:latin typeface="Arial"/>
              <a:cs typeface="Arial"/>
            </a:endParaRPr>
          </a:p>
          <a:p>
            <a:r>
              <a:rPr lang="en-US" sz="2000" dirty="0">
                <a:solidFill>
                  <a:schemeClr val="bg1"/>
                </a:solidFill>
                <a:latin typeface="Arial"/>
                <a:cs typeface="Arial"/>
              </a:rPr>
              <a:t>1957: Leos Clubs are formed</a:t>
            </a:r>
          </a:p>
          <a:p>
            <a:endParaRPr lang="en-US" sz="2000" dirty="0">
              <a:solidFill>
                <a:schemeClr val="bg1"/>
              </a:solidFill>
              <a:latin typeface="Arial"/>
              <a:cs typeface="Arial"/>
            </a:endParaRPr>
          </a:p>
          <a:p>
            <a:r>
              <a:rPr lang="en-US" sz="2000" dirty="0">
                <a:solidFill>
                  <a:schemeClr val="bg1"/>
                </a:solidFill>
                <a:latin typeface="Arial"/>
                <a:cs typeface="Arial"/>
              </a:rPr>
              <a:t>1968: Lions Clubs International Foundation begins</a:t>
            </a:r>
          </a:p>
          <a:p>
            <a:endParaRPr lang="en-US" sz="2000" dirty="0">
              <a:solidFill>
                <a:schemeClr val="bg1"/>
              </a:solidFill>
              <a:latin typeface="Arial"/>
              <a:cs typeface="Arial"/>
            </a:endParaRPr>
          </a:p>
          <a:p>
            <a:r>
              <a:rPr lang="en-US" sz="2000" dirty="0">
                <a:solidFill>
                  <a:schemeClr val="bg1"/>
                </a:solidFill>
                <a:latin typeface="Arial"/>
                <a:cs typeface="Arial"/>
              </a:rPr>
              <a:t>1990: Launch of 'Sight First" to help restore sight and prevent blindness on a global scale</a:t>
            </a:r>
          </a:p>
          <a:p>
            <a:endParaRPr lang="en-US" sz="2000" dirty="0">
              <a:solidFill>
                <a:schemeClr val="bg1"/>
              </a:solidFill>
              <a:latin typeface="Arial"/>
              <a:cs typeface="Arial"/>
            </a:endParaRPr>
          </a:p>
          <a:p>
            <a:r>
              <a:rPr lang="en-US" sz="2000" dirty="0">
                <a:solidFill>
                  <a:schemeClr val="bg1"/>
                </a:solidFill>
                <a:latin typeface="Arial"/>
                <a:cs typeface="Arial"/>
              </a:rPr>
              <a:t>2017: LCI Turn 100. Celebrates 100 years of humanitarian</a:t>
            </a:r>
          </a:p>
          <a:p>
            <a:endParaRPr lang="en-US" sz="2400" dirty="0">
              <a:solidFill>
                <a:schemeClr val="bg1"/>
              </a:solidFill>
              <a:latin typeface="Arial"/>
              <a:cs typeface="Arial"/>
            </a:endParaRPr>
          </a:p>
        </p:txBody>
      </p:sp>
    </p:spTree>
    <p:extLst>
      <p:ext uri="{BB962C8B-B14F-4D97-AF65-F5344CB8AC3E}">
        <p14:creationId xmlns:p14="http://schemas.microsoft.com/office/powerpoint/2010/main" val="3858865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global causes</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79620" y="1428039"/>
            <a:ext cx="8875358" cy="398486"/>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55565A"/>
                </a:solidFill>
                <a:latin typeface="Arial"/>
                <a:cs typeface="Arial"/>
              </a:rPr>
              <a:t>In addition to serving locally, Lions support five global causes.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2985868" y="118452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04558" y="426571"/>
            <a:ext cx="8747715" cy="53340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a:solidFill>
                  <a:srgbClr val="00338D"/>
                </a:solidFill>
                <a:latin typeface="Arial" panose="020B0604020202020204" pitchFamily="34" charset="0"/>
                <a:cs typeface="Arial" panose="020B0604020202020204" pitchFamily="34" charset="0"/>
              </a:rPr>
              <a:t>We take on global challenges together.</a:t>
            </a:r>
          </a:p>
        </p:txBody>
      </p:sp>
      <p:sp>
        <p:nvSpPr>
          <p:cNvPr id="13" name="TextBox 12">
            <a:extLst>
              <a:ext uri="{FF2B5EF4-FFF2-40B4-BE49-F238E27FC236}">
                <a16:creationId xmlns:a16="http://schemas.microsoft.com/office/drawing/2014/main" id="{A07C1F0D-41C1-A944-9CF3-DA34ABC3DCF0}"/>
              </a:ext>
            </a:extLst>
          </p:cNvPr>
          <p:cNvSpPr txBox="1"/>
          <p:nvPr/>
        </p:nvSpPr>
        <p:spPr>
          <a:xfrm>
            <a:off x="2462633" y="4070499"/>
            <a:ext cx="1527710" cy="2277547"/>
          </a:xfrm>
          <a:prstGeom prst="rect">
            <a:avLst/>
          </a:prstGeom>
          <a:noFill/>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0774AF"/>
                </a:solidFill>
                <a:effectLst/>
                <a:uLnTx/>
                <a:uFillTx/>
                <a:latin typeface="Arial"/>
                <a:ea typeface="Open Sans" charset="0"/>
                <a:cs typeface="Arial"/>
              </a:rPr>
              <a:t>DIABETES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Open Sans" charset="0"/>
                <a:cs typeface="Arial"/>
              </a:rPr>
              <a:t>Reduce the prevalence of diabetes and improve the quality of life for those diagnosed.</a:t>
            </a:r>
            <a:endParaRPr lang="en-US" sz="1600" b="0" i="0" u="none" strike="noStrike" kern="1200" cap="none" spc="0" normalizeH="0" baseline="0" noProof="0" dirty="0">
              <a:ln>
                <a:noFill/>
              </a:ln>
              <a:effectLst/>
              <a:uLnTx/>
              <a:uFillTx/>
              <a:latin typeface="Arial"/>
              <a:ea typeface="Open Sans" charset="0"/>
              <a:cs typeface="Arial"/>
            </a:endParaRPr>
          </a:p>
        </p:txBody>
      </p:sp>
      <p:sp>
        <p:nvSpPr>
          <p:cNvPr id="18" name="TextBox 17">
            <a:extLst>
              <a:ext uri="{FF2B5EF4-FFF2-40B4-BE49-F238E27FC236}">
                <a16:creationId xmlns:a16="http://schemas.microsoft.com/office/drawing/2014/main" id="{0E6068FD-C315-304D-AB55-4416AC0583FC}"/>
              </a:ext>
            </a:extLst>
          </p:cNvPr>
          <p:cNvSpPr txBox="1"/>
          <p:nvPr/>
        </p:nvSpPr>
        <p:spPr>
          <a:xfrm>
            <a:off x="9961258" y="4041743"/>
            <a:ext cx="1837490" cy="1815882"/>
          </a:xfrm>
          <a:prstGeom prst="rect">
            <a:avLst/>
          </a:prstGeom>
          <a:noFill/>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F0C217"/>
                </a:solidFill>
                <a:effectLst/>
                <a:uLnTx/>
                <a:uFillTx/>
                <a:latin typeface="Arial"/>
                <a:ea typeface="Open Sans" charset="0"/>
                <a:cs typeface="Arial"/>
              </a:rPr>
              <a:t>CHILDHOOD CANCER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Arial"/>
                <a:ea typeface="Open Sans" charset="0"/>
                <a:cs typeface="Arial"/>
              </a:rPr>
              <a:t>Help those affected by childhood cancer survive and thrive.</a:t>
            </a:r>
            <a:endParaRPr lang="en-US" sz="1600" b="0" i="0" u="none" strike="noStrike" kern="1200" cap="none" spc="0" normalizeH="0" baseline="0" noProof="0" dirty="0">
              <a:ln>
                <a:noFill/>
              </a:ln>
              <a:effectLst/>
              <a:uLnTx/>
              <a:uFillTx/>
              <a:latin typeface="Arial"/>
              <a:ea typeface="Open Sans" charset="0"/>
              <a:cs typeface="Arial"/>
            </a:endParaRPr>
          </a:p>
        </p:txBody>
      </p:sp>
      <p:pic>
        <p:nvPicPr>
          <p:cNvPr id="20" name="Picture 19">
            <a:extLst>
              <a:ext uri="{FF2B5EF4-FFF2-40B4-BE49-F238E27FC236}">
                <a16:creationId xmlns:a16="http://schemas.microsoft.com/office/drawing/2014/main" id="{BFAC0475-CF00-F049-A671-795D30F5AA1D}"/>
              </a:ext>
            </a:extLst>
          </p:cNvPr>
          <p:cNvPicPr>
            <a:picLocks noChangeAspect="1"/>
          </p:cNvPicPr>
          <p:nvPr/>
        </p:nvPicPr>
        <p:blipFill>
          <a:blip r:embed="rId3"/>
          <a:stretch>
            <a:fillRect/>
          </a:stretch>
        </p:blipFill>
        <p:spPr>
          <a:xfrm>
            <a:off x="10338721" y="2500653"/>
            <a:ext cx="1190201" cy="1099345"/>
          </a:xfrm>
          <a:prstGeom prst="rect">
            <a:avLst/>
          </a:prstGeom>
        </p:spPr>
      </p:pic>
      <p:sp>
        <p:nvSpPr>
          <p:cNvPr id="14" name="TextBox 13">
            <a:extLst>
              <a:ext uri="{FF2B5EF4-FFF2-40B4-BE49-F238E27FC236}">
                <a16:creationId xmlns:a16="http://schemas.microsoft.com/office/drawing/2014/main" id="{C5E1DF59-786B-5547-8009-905B955E4B93}"/>
              </a:ext>
            </a:extLst>
          </p:cNvPr>
          <p:cNvSpPr txBox="1"/>
          <p:nvPr/>
        </p:nvSpPr>
        <p:spPr>
          <a:xfrm>
            <a:off x="4162793" y="4070499"/>
            <a:ext cx="1886584" cy="2277547"/>
          </a:xfrm>
          <a:prstGeom prst="rect">
            <a:avLst/>
          </a:prstGeom>
          <a:noFill/>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8CC63F"/>
                </a:solidFill>
                <a:effectLst/>
                <a:uLnTx/>
                <a:uFillTx/>
                <a:latin typeface="Arial"/>
                <a:ea typeface="Open Sans" charset="0"/>
                <a:cs typeface="Arial"/>
              </a:rPr>
              <a:t>ENVIRONMENT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dirty="0">
                <a:latin typeface="Arial"/>
                <a:ea typeface="Open Sans" charset="0"/>
                <a:cs typeface="Arial"/>
              </a:rPr>
              <a:t>S</a:t>
            </a:r>
            <a:r>
              <a:rPr kumimoji="0" lang="en-US" sz="1600" i="0" u="none" strike="noStrike" kern="1200" cap="none" spc="0" normalizeH="0" baseline="0" noProof="0" dirty="0">
                <a:ln>
                  <a:noFill/>
                </a:ln>
                <a:effectLst/>
                <a:uLnTx/>
                <a:uFillTx/>
                <a:latin typeface="Arial"/>
                <a:ea typeface="Open Sans" charset="0"/>
                <a:cs typeface="Arial"/>
              </a:rPr>
              <a:t>ustainably protect and restore our environment to improve the well-being of all communities.</a:t>
            </a:r>
            <a:endParaRPr lang="en-US" sz="1600" i="0" u="none" strike="noStrike" kern="1200" cap="none" spc="0" normalizeH="0" baseline="0" noProof="0" dirty="0">
              <a:ln>
                <a:noFill/>
              </a:ln>
              <a:effectLst/>
              <a:uLnTx/>
              <a:uFillTx/>
              <a:latin typeface="Arial"/>
              <a:ea typeface="Open Sans" charset="0"/>
              <a:cs typeface="Arial"/>
            </a:endParaRPr>
          </a:p>
        </p:txBody>
      </p:sp>
      <p:pic>
        <p:nvPicPr>
          <p:cNvPr id="21" name="Picture 20">
            <a:extLst>
              <a:ext uri="{FF2B5EF4-FFF2-40B4-BE49-F238E27FC236}">
                <a16:creationId xmlns:a16="http://schemas.microsoft.com/office/drawing/2014/main" id="{6215A02F-4392-AB49-A87D-3CDACDC89AAB}"/>
              </a:ext>
            </a:extLst>
          </p:cNvPr>
          <p:cNvPicPr>
            <a:picLocks noChangeAspect="1"/>
          </p:cNvPicPr>
          <p:nvPr/>
        </p:nvPicPr>
        <p:blipFill>
          <a:blip r:embed="rId4"/>
          <a:stretch>
            <a:fillRect/>
          </a:stretch>
        </p:blipFill>
        <p:spPr>
          <a:xfrm>
            <a:off x="4561305" y="2313747"/>
            <a:ext cx="1190201" cy="1281656"/>
          </a:xfrm>
          <a:prstGeom prst="rect">
            <a:avLst/>
          </a:prstGeom>
        </p:spPr>
      </p:pic>
      <p:sp>
        <p:nvSpPr>
          <p:cNvPr id="17" name="TextBox 16">
            <a:extLst>
              <a:ext uri="{FF2B5EF4-FFF2-40B4-BE49-F238E27FC236}">
                <a16:creationId xmlns:a16="http://schemas.microsoft.com/office/drawing/2014/main" id="{C2FA882A-88AE-204F-AEE4-57F7A2368992}"/>
              </a:ext>
            </a:extLst>
          </p:cNvPr>
          <p:cNvSpPr txBox="1"/>
          <p:nvPr/>
        </p:nvSpPr>
        <p:spPr>
          <a:xfrm>
            <a:off x="6240590" y="4072529"/>
            <a:ext cx="1673083" cy="1785104"/>
          </a:xfrm>
          <a:prstGeom prst="rect">
            <a:avLst/>
          </a:prstGeom>
          <a:noFill/>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F26A2C"/>
                </a:solidFill>
                <a:effectLst/>
                <a:uLnTx/>
                <a:uFillTx/>
                <a:latin typeface="Arial"/>
                <a:ea typeface="Open Sans" charset="0"/>
                <a:cs typeface="Arial"/>
              </a:rPr>
              <a:t>HUNGER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dirty="0">
                <a:latin typeface="Arial"/>
                <a:ea typeface="Open Sans" charset="0"/>
                <a:cs typeface="Arial"/>
              </a:rPr>
              <a:t>E</a:t>
            </a:r>
            <a:r>
              <a:rPr kumimoji="0" lang="en-US" sz="1600" i="0" u="none" strike="noStrike" kern="1200" cap="none" spc="0" normalizeH="0" baseline="0" noProof="0" dirty="0">
                <a:ln>
                  <a:noFill/>
                </a:ln>
                <a:effectLst/>
                <a:uLnTx/>
                <a:uFillTx/>
                <a:latin typeface="Arial"/>
                <a:ea typeface="Open Sans" charset="0"/>
                <a:cs typeface="Arial"/>
              </a:rPr>
              <a:t>nsure all community members have access to nutritious foods.</a:t>
            </a:r>
          </a:p>
        </p:txBody>
      </p:sp>
      <p:pic>
        <p:nvPicPr>
          <p:cNvPr id="22" name="Picture 21">
            <a:extLst>
              <a:ext uri="{FF2B5EF4-FFF2-40B4-BE49-F238E27FC236}">
                <a16:creationId xmlns:a16="http://schemas.microsoft.com/office/drawing/2014/main" id="{4B64D3C0-2301-CD41-A7FE-E8DC74E53D69}"/>
              </a:ext>
            </a:extLst>
          </p:cNvPr>
          <p:cNvPicPr>
            <a:picLocks noChangeAspect="1"/>
          </p:cNvPicPr>
          <p:nvPr/>
        </p:nvPicPr>
        <p:blipFill>
          <a:blip r:embed="rId5"/>
          <a:stretch>
            <a:fillRect/>
          </a:stretch>
        </p:blipFill>
        <p:spPr>
          <a:xfrm>
            <a:off x="6476844" y="2400011"/>
            <a:ext cx="1356437" cy="1190201"/>
          </a:xfrm>
          <a:prstGeom prst="rect">
            <a:avLst/>
          </a:prstGeom>
        </p:spPr>
      </p:pic>
      <p:pic>
        <p:nvPicPr>
          <p:cNvPr id="23" name="Picture 22">
            <a:extLst>
              <a:ext uri="{FF2B5EF4-FFF2-40B4-BE49-F238E27FC236}">
                <a16:creationId xmlns:a16="http://schemas.microsoft.com/office/drawing/2014/main" id="{E6DE065B-D674-4245-9CB5-1848C2C20C6A}"/>
              </a:ext>
            </a:extLst>
          </p:cNvPr>
          <p:cNvPicPr>
            <a:picLocks noChangeAspect="1"/>
          </p:cNvPicPr>
          <p:nvPr/>
        </p:nvPicPr>
        <p:blipFill>
          <a:blip r:embed="rId6"/>
          <a:stretch>
            <a:fillRect/>
          </a:stretch>
        </p:blipFill>
        <p:spPr>
          <a:xfrm>
            <a:off x="2688898" y="2313747"/>
            <a:ext cx="1089560" cy="1283953"/>
          </a:xfrm>
          <a:prstGeom prst="rect">
            <a:avLst/>
          </a:prstGeom>
        </p:spPr>
      </p:pic>
      <p:sp>
        <p:nvSpPr>
          <p:cNvPr id="19" name="TextBox 18">
            <a:extLst>
              <a:ext uri="{FF2B5EF4-FFF2-40B4-BE49-F238E27FC236}">
                <a16:creationId xmlns:a16="http://schemas.microsoft.com/office/drawing/2014/main" id="{56F9F4EA-EF2F-F248-BB84-5F6164D8F248}"/>
              </a:ext>
            </a:extLst>
          </p:cNvPr>
          <p:cNvSpPr txBox="1"/>
          <p:nvPr/>
        </p:nvSpPr>
        <p:spPr>
          <a:xfrm>
            <a:off x="8065584" y="4070498"/>
            <a:ext cx="1757914" cy="2523768"/>
          </a:xfrm>
          <a:prstGeom prst="rect">
            <a:avLst/>
          </a:prstGeom>
          <a:noFill/>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6A205F"/>
                </a:solidFill>
                <a:effectLst/>
                <a:uLnTx/>
                <a:uFillTx/>
                <a:latin typeface="Arial"/>
                <a:ea typeface="Open Sans" charset="0"/>
                <a:cs typeface="Arial"/>
              </a:rPr>
              <a:t>VISION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i="0" u="none" strike="noStrike" kern="1200" cap="none" spc="0" normalizeH="0" baseline="0" noProof="0" dirty="0">
                <a:ln>
                  <a:noFill/>
                </a:ln>
                <a:effectLst/>
                <a:uLnTx/>
                <a:uFillTx/>
                <a:latin typeface="Arial"/>
                <a:ea typeface="Open Sans" charset="0"/>
                <a:cs typeface="Arial"/>
              </a:rPr>
              <a:t>Prevent avoidable blindness and improve the quality of life for people who are blind and visually impaired.</a:t>
            </a:r>
            <a:endParaRPr lang="en-US" sz="1600" i="0" u="none" strike="noStrike" kern="1200" cap="none" spc="0" normalizeH="0" baseline="0" noProof="0" dirty="0">
              <a:ln>
                <a:noFill/>
              </a:ln>
              <a:effectLst/>
              <a:uLnTx/>
              <a:uFillTx/>
              <a:latin typeface="Arial"/>
              <a:ea typeface="Open Sans" charset="0"/>
              <a:cs typeface="Arial"/>
            </a:endParaRPr>
          </a:p>
        </p:txBody>
      </p:sp>
      <p:pic>
        <p:nvPicPr>
          <p:cNvPr id="24" name="Picture 23">
            <a:extLst>
              <a:ext uri="{FF2B5EF4-FFF2-40B4-BE49-F238E27FC236}">
                <a16:creationId xmlns:a16="http://schemas.microsoft.com/office/drawing/2014/main" id="{B2EB1B46-A850-6E41-91BD-213C52BD550E}"/>
              </a:ext>
            </a:extLst>
          </p:cNvPr>
          <p:cNvPicPr>
            <a:picLocks noChangeAspect="1"/>
          </p:cNvPicPr>
          <p:nvPr/>
        </p:nvPicPr>
        <p:blipFill>
          <a:blip r:embed="rId7"/>
          <a:stretch>
            <a:fillRect/>
          </a:stretch>
        </p:blipFill>
        <p:spPr>
          <a:xfrm>
            <a:off x="8486732" y="2313747"/>
            <a:ext cx="1184160" cy="1190201"/>
          </a:xfrm>
          <a:prstGeom prst="rect">
            <a:avLst/>
          </a:prstGeom>
        </p:spPr>
      </p:pic>
    </p:spTree>
    <p:extLst>
      <p:ext uri="{BB962C8B-B14F-4D97-AF65-F5344CB8AC3E}">
        <p14:creationId xmlns:p14="http://schemas.microsoft.com/office/powerpoint/2010/main" val="1009829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6497920" cy="191923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400" kern="0" dirty="0">
                <a:solidFill>
                  <a:srgbClr val="55565A"/>
                </a:solidFill>
                <a:latin typeface="Arial"/>
                <a:cs typeface="Arial"/>
              </a:rPr>
              <a:t>Young people are the future of service, and the future is now.</a:t>
            </a:r>
            <a:br>
              <a:rPr lang="en-US" sz="1800" b="1" kern="0" dirty="0"/>
            </a:br>
            <a:endParaRPr lang="en-US" b="1" kern="0" dirty="0">
              <a:solidFill>
                <a:srgbClr val="55565A"/>
              </a:solidFill>
            </a:endParaRPr>
          </a:p>
          <a:p>
            <a:pPr marL="285750" indent="-285750">
              <a:buFont typeface="Arial" panose="020B0604020202020204" pitchFamily="34" charset="0"/>
              <a:buChar char="•"/>
            </a:pPr>
            <a:r>
              <a:rPr lang="en-US" b="1" kern="0" dirty="0">
                <a:solidFill>
                  <a:srgbClr val="55565A"/>
                </a:solidFill>
                <a:latin typeface="Arial"/>
                <a:cs typeface="Arial"/>
              </a:rPr>
              <a:t>Leos</a:t>
            </a:r>
            <a:r>
              <a:rPr lang="en-US" kern="0" dirty="0">
                <a:solidFill>
                  <a:srgbClr val="55565A"/>
                </a:solidFill>
                <a:latin typeface="Arial"/>
                <a:cs typeface="Arial"/>
              </a:rPr>
              <a:t> are young volunteers ages 12–30.</a:t>
            </a:r>
          </a:p>
          <a:p>
            <a:pPr marL="285750" indent="-285750">
              <a:buFont typeface="Arial" panose="020B0604020202020204" pitchFamily="34" charset="0"/>
              <a:buChar char="•"/>
            </a:pPr>
            <a:r>
              <a:rPr lang="en-US" kern="0" dirty="0">
                <a:solidFill>
                  <a:srgbClr val="55565A"/>
                </a:solidFill>
                <a:latin typeface="Arial"/>
                <a:cs typeface="Arial"/>
              </a:rPr>
              <a:t>175,000 Leos in </a:t>
            </a:r>
            <a:r>
              <a:rPr lang="en-US" b="1" kern="0" dirty="0">
                <a:solidFill>
                  <a:srgbClr val="55565A"/>
                </a:solidFill>
                <a:latin typeface="Arial"/>
                <a:cs typeface="Arial"/>
              </a:rPr>
              <a:t>more than 7,000 clubs </a:t>
            </a:r>
            <a:r>
              <a:rPr lang="en-US" kern="0" dirty="0">
                <a:solidFill>
                  <a:srgbClr val="55565A"/>
                </a:solidFill>
                <a:latin typeface="Arial"/>
                <a:cs typeface="Arial"/>
              </a:rPr>
              <a:t>champion causes that matter.</a:t>
            </a:r>
          </a:p>
          <a:p>
            <a:pPr marL="285750" indent="-285750">
              <a:buFont typeface="Arial" panose="020B0604020202020204" pitchFamily="34" charset="0"/>
              <a:buChar char="•"/>
            </a:pPr>
            <a:r>
              <a:rPr lang="en-US" kern="0" dirty="0">
                <a:solidFill>
                  <a:srgbClr val="55565A"/>
                </a:solidFill>
                <a:latin typeface="Arial"/>
                <a:cs typeface="Arial"/>
              </a:rPr>
              <a:t>Leo clubs have been </a:t>
            </a:r>
            <a:r>
              <a:rPr lang="en-US" b="1" kern="0" dirty="0">
                <a:solidFill>
                  <a:srgbClr val="55565A"/>
                </a:solidFill>
                <a:latin typeface="Arial"/>
                <a:cs typeface="Arial"/>
              </a:rPr>
              <a:t>serving for 60 years</a:t>
            </a:r>
            <a:r>
              <a:rPr lang="en-US" kern="0" dirty="0">
                <a:solidFill>
                  <a:srgbClr val="55565A"/>
                </a:solidFill>
                <a:latin typeface="Arial"/>
                <a:cs typeface="Arial"/>
              </a:rPr>
              <a:t>.</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1012888" y="842384"/>
            <a:ext cx="6952243" cy="114512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4800" kern="0" dirty="0">
                <a:solidFill>
                  <a:srgbClr val="00338D"/>
                </a:solidFill>
                <a:latin typeface="Arial"/>
              </a:rPr>
              <a:t>We prepare the next generation of volunteers.</a:t>
            </a:r>
          </a:p>
        </p:txBody>
      </p:sp>
      <p:pic>
        <p:nvPicPr>
          <p:cNvPr id="12" name="Picture 11">
            <a:extLst>
              <a:ext uri="{FF2B5EF4-FFF2-40B4-BE49-F238E27FC236}">
                <a16:creationId xmlns:a16="http://schemas.microsoft.com/office/drawing/2014/main" id="{CF3D90B6-D463-ED41-9FAC-19A2F8C0CE98}"/>
              </a:ext>
            </a:extLst>
          </p:cNvPr>
          <p:cNvPicPr>
            <a:picLocks noChangeAspect="1"/>
          </p:cNvPicPr>
          <p:nvPr/>
        </p:nvPicPr>
        <p:blipFill rotWithShape="1">
          <a:blip r:embed="rId3"/>
          <a:srcRect l="7370" r="7409"/>
          <a:stretch/>
        </p:blipFill>
        <p:spPr>
          <a:xfrm>
            <a:off x="7964424" y="1646692"/>
            <a:ext cx="3572732" cy="3572732"/>
          </a:xfrm>
          <a:prstGeom prst="ellipse">
            <a:avLst/>
          </a:prstGeom>
        </p:spPr>
      </p:pic>
    </p:spTree>
    <p:extLst>
      <p:ext uri="{BB962C8B-B14F-4D97-AF65-F5344CB8AC3E}">
        <p14:creationId xmlns:p14="http://schemas.microsoft.com/office/powerpoint/2010/main" val="3179361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1446297"/>
            <a:ext cx="6209629" cy="44504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800" kern="0" dirty="0">
                <a:solidFill>
                  <a:schemeClr val="bg1"/>
                </a:solidFill>
                <a:latin typeface="Arial"/>
                <a:cs typeface="Arial"/>
              </a:rPr>
              <a:t>Our Headquarters</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34599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087498"/>
            <a:ext cx="8585022" cy="2308324"/>
          </a:xfrm>
          <a:prstGeom prst="rect">
            <a:avLst/>
          </a:prstGeom>
          <a:noFill/>
        </p:spPr>
        <p:txBody>
          <a:bodyPr wrap="square" lIns="91440" tIns="45720" rIns="91440" bIns="45720" rtlCol="0" anchor="t">
            <a:spAutoFit/>
          </a:bodyPr>
          <a:lstStyle/>
          <a:p>
            <a:pPr algn="ctr"/>
            <a:r>
              <a:rPr lang="en-US" sz="2400" kern="0" dirty="0">
                <a:solidFill>
                  <a:schemeClr val="bg1"/>
                </a:solidFill>
                <a:latin typeface="Arial"/>
                <a:ea typeface="Arial Hebrew Scholar" charset="-79"/>
                <a:cs typeface="Arial"/>
              </a:rPr>
              <a:t>Lions Clubs International is headquartered in Oak Brook, Illinois USA. The staff of roughly 300 supports members and clubs around the world, as well as the executive officers and international board of directors. We develop and implement initiatives aimed at increasing Lions International’s visibility and service impact. </a:t>
            </a:r>
            <a:endParaRPr lang="en-US" dirty="0">
              <a:solidFill>
                <a:schemeClr val="bg1"/>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755635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1489429"/>
            <a:ext cx="6209629" cy="44504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800" kern="0" dirty="0">
                <a:solidFill>
                  <a:schemeClr val="bg1"/>
                </a:solidFill>
                <a:latin typeface="Arial"/>
                <a:cs typeface="Arial"/>
              </a:rPr>
              <a:t>Our Association</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43225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9</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752663" y="2958102"/>
            <a:ext cx="8706678" cy="2954655"/>
          </a:xfrm>
          <a:prstGeom prst="rect">
            <a:avLst/>
          </a:prstGeom>
          <a:noFill/>
        </p:spPr>
        <p:txBody>
          <a:bodyPr wrap="square" lIns="91440" tIns="45720" rIns="91440" bIns="45720" rtlCol="0" anchor="t">
            <a:spAutoFit/>
          </a:bodyPr>
          <a:lstStyle/>
          <a:p>
            <a:pPr algn="ctr"/>
            <a:r>
              <a:rPr lang="en-US" sz="2400" kern="0" dirty="0">
                <a:solidFill>
                  <a:schemeClr val="bg1"/>
                </a:solidFill>
                <a:latin typeface="Arial"/>
                <a:ea typeface="Arial Hebrew Scholar" charset="-79"/>
                <a:cs typeface="Arial"/>
              </a:rPr>
              <a:t>The Association is composed of autonomous clubs. The purpose of Lions Clubs International is to form clubs comprised of members that will serve their local communities.  Clubs are solely responsible for managing their operations, finances, service projects and other issues related to membership and club life. The role of Lions International is to support our clubs and members, not manage them.</a:t>
            </a: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573180383"/>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2720</TotalTime>
  <Words>869</Words>
  <Application>Microsoft Office PowerPoint</Application>
  <PresentationFormat>Widescreen</PresentationFormat>
  <Paragraphs>135</Paragraphs>
  <Slides>17</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Arial Hebrew Scholar</vt:lpstr>
      <vt:lpstr>Calibri</vt:lpstr>
      <vt:lpstr>Helvetica Neue</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Gray, Tracy</cp:lastModifiedBy>
  <cp:revision>361</cp:revision>
  <dcterms:created xsi:type="dcterms:W3CDTF">2018-11-12T16:45:52Z</dcterms:created>
  <dcterms:modified xsi:type="dcterms:W3CDTF">2021-10-20T13:02:35Z</dcterms:modified>
</cp:coreProperties>
</file>