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57" r:id="rId6"/>
    <p:sldId id="277" r:id="rId7"/>
    <p:sldId id="278" r:id="rId8"/>
    <p:sldId id="279" r:id="rId9"/>
    <p:sldId id="280" r:id="rId10"/>
    <p:sldId id="292" r:id="rId11"/>
    <p:sldId id="282" r:id="rId12"/>
    <p:sldId id="291" r:id="rId13"/>
    <p:sldId id="284" r:id="rId14"/>
    <p:sldId id="285" r:id="rId15"/>
    <p:sldId id="286" r:id="rId16"/>
    <p:sldId id="268" r:id="rId17"/>
    <p:sldId id="287" r:id="rId18"/>
    <p:sldId id="293" r:id="rId19"/>
    <p:sldId id="288" r:id="rId20"/>
    <p:sldId id="289" r:id="rId21"/>
    <p:sldId id="267" r:id="rId22"/>
    <p:sldId id="264" r:id="rId23"/>
    <p:sldId id="265" r:id="rId24"/>
    <p:sldId id="269" r:id="rId25"/>
    <p:sldId id="270" r:id="rId26"/>
    <p:sldId id="271" r:id="rId27"/>
    <p:sldId id="272" r:id="rId28"/>
    <p:sldId id="295" r:id="rId29"/>
    <p:sldId id="273" r:id="rId30"/>
    <p:sldId id="274" r:id="rId31"/>
    <p:sldId id="294" r:id="rId32"/>
    <p:sldId id="276" r:id="rId33"/>
    <p:sldId id="290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33E"/>
    <a:srgbClr val="55565A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83767" autoAdjust="0"/>
  </p:normalViewPr>
  <p:slideViewPr>
    <p:cSldViewPr>
      <p:cViewPr>
        <p:scale>
          <a:sx n="95" d="100"/>
          <a:sy n="95" d="100"/>
        </p:scale>
        <p:origin x="8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EC64A-5154-4534-962A-11C2E59C2099}" type="doc">
      <dgm:prSet loTypeId="urn:microsoft.com/office/officeart/2005/8/layout/hProcess4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7CA7C3B-1E3B-4BCE-A73B-0405B0121848}" type="pres">
      <dgm:prSet presAssocID="{EF3EC64A-5154-4534-962A-11C2E59C2099}" presName="Name0" presStyleCnt="0">
        <dgm:presLayoutVars>
          <dgm:dir/>
          <dgm:animLvl val="lvl"/>
          <dgm:resizeHandles val="exact"/>
        </dgm:presLayoutVars>
      </dgm:prSet>
      <dgm:spPr/>
    </dgm:pt>
    <dgm:pt modelId="{3FA6B9FB-3623-43B5-9554-EC2F1F3C892A}" type="pres">
      <dgm:prSet presAssocID="{EF3EC64A-5154-4534-962A-11C2E59C2099}" presName="tSp" presStyleCnt="0"/>
      <dgm:spPr/>
    </dgm:pt>
    <dgm:pt modelId="{04A873A3-1A09-4183-AFC2-C51FC61F98B8}" type="pres">
      <dgm:prSet presAssocID="{EF3EC64A-5154-4534-962A-11C2E59C2099}" presName="bSp" presStyleCnt="0"/>
      <dgm:spPr/>
    </dgm:pt>
    <dgm:pt modelId="{A5DD4C4A-C8CA-41BB-B3D2-0086037B47A5}" type="pres">
      <dgm:prSet presAssocID="{EF3EC64A-5154-4534-962A-11C2E59C2099}" presName="process" presStyleCnt="0"/>
      <dgm:spPr/>
    </dgm:pt>
  </dgm:ptLst>
  <dgm:cxnLst>
    <dgm:cxn modelId="{F5509CA3-AA24-42EA-B1A2-2F3FC4C8E3FA}" type="presOf" srcId="{EF3EC64A-5154-4534-962A-11C2E59C2099}" destId="{37CA7C3B-1E3B-4BCE-A73B-0405B0121848}" srcOrd="0" destOrd="0" presId="urn:microsoft.com/office/officeart/2005/8/layout/hProcess4"/>
    <dgm:cxn modelId="{803C64B3-B80B-4096-835B-1A52E96C11D7}" type="presParOf" srcId="{37CA7C3B-1E3B-4BCE-A73B-0405B0121848}" destId="{3FA6B9FB-3623-43B5-9554-EC2F1F3C892A}" srcOrd="0" destOrd="0" presId="urn:microsoft.com/office/officeart/2005/8/layout/hProcess4"/>
    <dgm:cxn modelId="{775786B0-CDE1-4E4A-9E4B-58CCCB3AE15F}" type="presParOf" srcId="{37CA7C3B-1E3B-4BCE-A73B-0405B0121848}" destId="{04A873A3-1A09-4183-AFC2-C51FC61F98B8}" srcOrd="1" destOrd="0" presId="urn:microsoft.com/office/officeart/2005/8/layout/hProcess4"/>
    <dgm:cxn modelId="{6548FF43-0CF2-4C96-AB20-15B956B63E5B}" type="presParOf" srcId="{37CA7C3B-1E3B-4BCE-A73B-0405B0121848}" destId="{A5DD4C4A-C8CA-41BB-B3D2-0086037B47A5}" srcOrd="2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2566E-93B1-4839-8156-E82577832907}" type="doc">
      <dgm:prSet loTypeId="urn:microsoft.com/office/officeart/2005/8/layout/b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C51D29-F083-466F-A3D3-4A69DE7D35AA}">
      <dgm:prSet phldrT="[Text]"/>
      <dgm:spPr/>
      <dgm:t>
        <a:bodyPr/>
        <a:lstStyle/>
        <a:p>
          <a:r>
            <a:rPr lang="ko-KR" b="1" dirty="0"/>
            <a:t>1917:</a:t>
          </a:r>
          <a:r>
            <a:rPr lang="ko-KR" dirty="0"/>
            <a:t> </a:t>
          </a:r>
          <a:r>
            <a:rPr lang="ko-KR" dirty="0" err="1"/>
            <a:t>멜빈</a:t>
          </a:r>
          <a:r>
            <a:rPr lang="ko-KR" dirty="0"/>
            <a:t> 존스의 </a:t>
          </a:r>
          <a:r>
            <a:rPr lang="ko-KR" dirty="0" err="1"/>
            <a:t>국제라이온스협회</a:t>
          </a:r>
          <a:r>
            <a:rPr lang="ko-KR" dirty="0"/>
            <a:t> 창립</a:t>
          </a:r>
        </a:p>
        <a:p>
          <a:endParaRPr lang="en-US" dirty="0"/>
        </a:p>
      </dgm:t>
    </dgm:pt>
    <dgm:pt modelId="{EAB746D9-D6AD-4132-AA8D-CE268F321607}" type="parTrans" cxnId="{A3CC532C-4D47-4AEE-96CF-8782AD40F621}">
      <dgm:prSet/>
      <dgm:spPr/>
      <dgm:t>
        <a:bodyPr/>
        <a:lstStyle/>
        <a:p>
          <a:endParaRPr lang="en-US"/>
        </a:p>
      </dgm:t>
    </dgm:pt>
    <dgm:pt modelId="{99364FDF-4E87-4FA5-A827-B9B607A921C2}" type="sibTrans" cxnId="{A3CC532C-4D47-4AEE-96CF-8782AD40F621}">
      <dgm:prSet/>
      <dgm:spPr>
        <a:ln w="28575"/>
      </dgm:spPr>
      <dgm:t>
        <a:bodyPr/>
        <a:lstStyle/>
        <a:p>
          <a:endParaRPr lang="en-US"/>
        </a:p>
      </dgm:t>
    </dgm:pt>
    <dgm:pt modelId="{E0F5A348-4F48-4C42-B2D6-CABED0DB6260}">
      <dgm:prSet phldrT="[Text]"/>
      <dgm:spPr/>
      <dgm:t>
        <a:bodyPr/>
        <a:lstStyle/>
        <a:p>
          <a:r>
            <a:rPr lang="ko-KR" b="1" dirty="0"/>
            <a:t>1920:</a:t>
          </a:r>
          <a:r>
            <a:rPr lang="ko-KR" dirty="0"/>
            <a:t> 캐나다 클럽을 조직하며 </a:t>
          </a:r>
          <a:r>
            <a:rPr lang="ko-KR" dirty="0" err="1"/>
            <a:t>라이온스가</a:t>
          </a:r>
          <a:r>
            <a:rPr lang="ko-KR" dirty="0"/>
            <a:t> 국제 조직으로 발전</a:t>
          </a:r>
        </a:p>
      </dgm:t>
    </dgm:pt>
    <dgm:pt modelId="{4095E80D-0888-4E83-A2BA-0EDA5A0975D5}" type="parTrans" cxnId="{908BD57B-AB57-404F-A6FE-5D8D20623553}">
      <dgm:prSet/>
      <dgm:spPr/>
      <dgm:t>
        <a:bodyPr/>
        <a:lstStyle/>
        <a:p>
          <a:endParaRPr lang="en-US"/>
        </a:p>
      </dgm:t>
    </dgm:pt>
    <dgm:pt modelId="{574C00BC-BDFD-4D60-97D7-B54D6C0CEA67}" type="sibTrans" cxnId="{908BD57B-AB57-404F-A6FE-5D8D20623553}">
      <dgm:prSet/>
      <dgm:spPr>
        <a:ln w="28575"/>
      </dgm:spPr>
      <dgm:t>
        <a:bodyPr/>
        <a:lstStyle/>
        <a:p>
          <a:endParaRPr lang="en-US"/>
        </a:p>
      </dgm:t>
    </dgm:pt>
    <dgm:pt modelId="{7536F606-ED25-4E94-87C6-7BC181680A36}">
      <dgm:prSet phldrT="[Text]"/>
      <dgm:spPr/>
      <dgm:t>
        <a:bodyPr/>
        <a:lstStyle/>
        <a:p>
          <a:r>
            <a:rPr lang="ko-KR" b="1" dirty="0"/>
            <a:t>1925:</a:t>
          </a:r>
          <a:r>
            <a:rPr lang="ko-KR" dirty="0"/>
            <a:t> </a:t>
          </a:r>
          <a:r>
            <a:rPr lang="ko-KR" dirty="0" err="1"/>
            <a:t>헬렌켈러</a:t>
          </a:r>
          <a:r>
            <a:rPr lang="ko-KR" dirty="0"/>
            <a:t> 여사가 </a:t>
          </a:r>
          <a:r>
            <a:rPr lang="ko-KR" dirty="0" err="1"/>
            <a:t>라이온들에게</a:t>
          </a:r>
          <a:r>
            <a:rPr lang="ko-KR" dirty="0"/>
            <a:t> "맹인의 </a:t>
          </a:r>
          <a:r>
            <a:rPr lang="ko-KR" dirty="0" err="1"/>
            <a:t>기사"가</a:t>
          </a:r>
          <a:r>
            <a:rPr lang="ko-KR" dirty="0"/>
            <a:t> 되어줄 것을 요청</a:t>
          </a:r>
        </a:p>
      </dgm:t>
    </dgm:pt>
    <dgm:pt modelId="{2A0DA4BC-FC11-4E97-982B-103172E9FDC8}" type="parTrans" cxnId="{EACEAA4E-E2B0-47DA-A9E7-69E4202CF2E2}">
      <dgm:prSet/>
      <dgm:spPr/>
      <dgm:t>
        <a:bodyPr/>
        <a:lstStyle/>
        <a:p>
          <a:endParaRPr lang="en-US"/>
        </a:p>
      </dgm:t>
    </dgm:pt>
    <dgm:pt modelId="{0408F477-9F7D-4B54-8954-DAE4E3F548EF}" type="sibTrans" cxnId="{EACEAA4E-E2B0-47DA-A9E7-69E4202CF2E2}">
      <dgm:prSet/>
      <dgm:spPr>
        <a:ln w="28575"/>
      </dgm:spPr>
      <dgm:t>
        <a:bodyPr/>
        <a:lstStyle/>
        <a:p>
          <a:endParaRPr lang="en-US"/>
        </a:p>
      </dgm:t>
    </dgm:pt>
    <dgm:pt modelId="{FCBFD353-9693-4974-ACDA-25ED32FBB4AD}">
      <dgm:prSet phldrT="[Text]"/>
      <dgm:spPr/>
      <dgm:t>
        <a:bodyPr/>
        <a:lstStyle/>
        <a:p>
          <a:r>
            <a:rPr lang="ko-KR" b="1" dirty="0"/>
            <a:t>1945:</a:t>
          </a:r>
          <a:r>
            <a:rPr lang="ko-KR" dirty="0"/>
            <a:t> 유럽연합(UN) 헌장 재정에 참여</a:t>
          </a:r>
        </a:p>
      </dgm:t>
    </dgm:pt>
    <dgm:pt modelId="{36BB6E9E-140D-42A3-8480-50A88DFA397A}" type="parTrans" cxnId="{400CE233-166D-4F95-8949-C0D64D0575A4}">
      <dgm:prSet/>
      <dgm:spPr/>
      <dgm:t>
        <a:bodyPr/>
        <a:lstStyle/>
        <a:p>
          <a:endParaRPr lang="en-US"/>
        </a:p>
      </dgm:t>
    </dgm:pt>
    <dgm:pt modelId="{2367E91E-68B1-4142-A3B0-17CC72B42B3B}" type="sibTrans" cxnId="{400CE233-166D-4F95-8949-C0D64D0575A4}">
      <dgm:prSet/>
      <dgm:spPr>
        <a:ln w="28575"/>
      </dgm:spPr>
      <dgm:t>
        <a:bodyPr/>
        <a:lstStyle/>
        <a:p>
          <a:endParaRPr lang="en-US"/>
        </a:p>
      </dgm:t>
    </dgm:pt>
    <dgm:pt modelId="{73A1AD03-40F6-45E1-81AB-8F2F7CC469C9}">
      <dgm:prSet phldrT="[Text]"/>
      <dgm:spPr/>
      <dgm:t>
        <a:bodyPr/>
        <a:lstStyle/>
        <a:p>
          <a:r>
            <a:rPr lang="ko-KR" b="1" dirty="0"/>
            <a:t>1957:</a:t>
          </a:r>
          <a:r>
            <a:rPr lang="ko-KR" dirty="0"/>
            <a:t> 레오 클럽 프로그램 개설</a:t>
          </a:r>
        </a:p>
      </dgm:t>
    </dgm:pt>
    <dgm:pt modelId="{37BDFEC0-FE42-432E-B0BC-2B775ECD3C13}" type="parTrans" cxnId="{003467DB-DD58-404A-8971-7756D5591B91}">
      <dgm:prSet/>
      <dgm:spPr/>
      <dgm:t>
        <a:bodyPr/>
        <a:lstStyle/>
        <a:p>
          <a:endParaRPr lang="en-US"/>
        </a:p>
      </dgm:t>
    </dgm:pt>
    <dgm:pt modelId="{E0332979-666D-4FE9-BF08-BF1D7D24BDAC}" type="sibTrans" cxnId="{003467DB-DD58-404A-8971-7756D5591B91}">
      <dgm:prSet/>
      <dgm:spPr>
        <a:ln w="28575"/>
      </dgm:spPr>
      <dgm:t>
        <a:bodyPr/>
        <a:lstStyle/>
        <a:p>
          <a:endParaRPr lang="en-US"/>
        </a:p>
      </dgm:t>
    </dgm:pt>
    <dgm:pt modelId="{11AFD247-B39A-4E9E-9784-51DD5FB49B10}">
      <dgm:prSet/>
      <dgm:spPr/>
      <dgm:t>
        <a:bodyPr/>
        <a:lstStyle/>
        <a:p>
          <a:r>
            <a:rPr lang="ko-KR" b="1" dirty="0"/>
            <a:t>1968:</a:t>
          </a:r>
          <a:r>
            <a:rPr lang="ko-KR" dirty="0"/>
            <a:t> </a:t>
          </a:r>
          <a:r>
            <a:rPr lang="ko-KR" dirty="0" err="1"/>
            <a:t>국제재단</a:t>
          </a:r>
          <a:r>
            <a:rPr lang="ko-KR" dirty="0"/>
            <a:t>(LCIF) </a:t>
          </a:r>
          <a:r>
            <a:rPr lang="ko-KR" altLang="en-US" dirty="0"/>
            <a:t>설립</a:t>
          </a:r>
          <a:endParaRPr lang="ko-KR" dirty="0"/>
        </a:p>
      </dgm:t>
    </dgm:pt>
    <dgm:pt modelId="{885F97DA-32EF-4A31-B8E9-39F65F4BF789}" type="parTrans" cxnId="{E01E27BF-0376-4F58-9E5A-0D0FD05C1DBC}">
      <dgm:prSet/>
      <dgm:spPr/>
      <dgm:t>
        <a:bodyPr/>
        <a:lstStyle/>
        <a:p>
          <a:endParaRPr lang="en-US"/>
        </a:p>
      </dgm:t>
    </dgm:pt>
    <dgm:pt modelId="{40D173F9-C2C6-4F6E-BC63-567BB0EC3325}" type="sibTrans" cxnId="{E01E27BF-0376-4F58-9E5A-0D0FD05C1DBC}">
      <dgm:prSet/>
      <dgm:spPr>
        <a:ln w="28575"/>
      </dgm:spPr>
      <dgm:t>
        <a:bodyPr/>
        <a:lstStyle/>
        <a:p>
          <a:endParaRPr lang="en-US"/>
        </a:p>
      </dgm:t>
    </dgm:pt>
    <dgm:pt modelId="{FB1E4B1F-2E6D-4CEE-8389-F113C7A1B3E9}">
      <dgm:prSet/>
      <dgm:spPr/>
      <dgm:t>
        <a:bodyPr/>
        <a:lstStyle/>
        <a:p>
          <a:r>
            <a:rPr lang="ko-KR" b="1" dirty="0"/>
            <a:t>1990:</a:t>
          </a:r>
          <a:r>
            <a:rPr lang="ko-KR" dirty="0"/>
            <a:t> 시력우선사업 출범</a:t>
          </a:r>
        </a:p>
      </dgm:t>
    </dgm:pt>
    <dgm:pt modelId="{BC93B164-B096-4CD5-B3EE-F5C05382CE87}" type="parTrans" cxnId="{C0F223D6-969D-42E2-9755-3A81C44D5F20}">
      <dgm:prSet/>
      <dgm:spPr/>
      <dgm:t>
        <a:bodyPr/>
        <a:lstStyle/>
        <a:p>
          <a:endParaRPr lang="en-US"/>
        </a:p>
      </dgm:t>
    </dgm:pt>
    <dgm:pt modelId="{3AFF02F5-C1DC-452B-ACBA-B991B909DBB1}" type="sibTrans" cxnId="{C0F223D6-969D-42E2-9755-3A81C44D5F20}">
      <dgm:prSet/>
      <dgm:spPr>
        <a:ln w="28575"/>
      </dgm:spPr>
      <dgm:t>
        <a:bodyPr/>
        <a:lstStyle/>
        <a:p>
          <a:endParaRPr lang="en-US"/>
        </a:p>
      </dgm:t>
    </dgm:pt>
    <dgm:pt modelId="{A521541B-601D-44BB-9D14-BD17375D9126}">
      <dgm:prSet/>
      <dgm:spPr/>
      <dgm:t>
        <a:bodyPr/>
        <a:lstStyle/>
        <a:p>
          <a:r>
            <a:rPr lang="ko-KR" dirty="0"/>
            <a:t>현재: 200여 국가와 지역으로 봉사의 영역 확장</a:t>
          </a:r>
        </a:p>
      </dgm:t>
    </dgm:pt>
    <dgm:pt modelId="{43868223-C1C8-46B3-95D7-0354A42388CB}" type="parTrans" cxnId="{DECE1FCF-AED0-4D7B-AA68-B5C448107A9A}">
      <dgm:prSet/>
      <dgm:spPr/>
      <dgm:t>
        <a:bodyPr/>
        <a:lstStyle/>
        <a:p>
          <a:endParaRPr lang="en-US"/>
        </a:p>
      </dgm:t>
    </dgm:pt>
    <dgm:pt modelId="{4FA35C95-287F-4B23-A0BA-AA4FAA826788}" type="sibTrans" cxnId="{DECE1FCF-AED0-4D7B-AA68-B5C448107A9A}">
      <dgm:prSet/>
      <dgm:spPr/>
      <dgm:t>
        <a:bodyPr/>
        <a:lstStyle/>
        <a:p>
          <a:endParaRPr lang="en-US"/>
        </a:p>
      </dgm:t>
    </dgm:pt>
    <dgm:pt modelId="{044DC4E3-3EC9-400B-A0FE-1F626357E0DB}">
      <dgm:prSet/>
      <dgm:spPr/>
      <dgm:t>
        <a:bodyPr/>
        <a:lstStyle/>
        <a:p>
          <a:r>
            <a:rPr lang="ko-KR" dirty="0"/>
            <a:t>1987: 봉사 단체 최초로 여성 회원의 가입 승인</a:t>
          </a:r>
        </a:p>
      </dgm:t>
    </dgm:pt>
    <dgm:pt modelId="{C1BE6C8D-2598-45C2-92CA-66C2B8EAA39A}" type="parTrans" cxnId="{AE4A2AA3-6B36-4C79-B38E-71B92651A8BB}">
      <dgm:prSet/>
      <dgm:spPr/>
      <dgm:t>
        <a:bodyPr/>
        <a:lstStyle/>
        <a:p>
          <a:endParaRPr lang="en-US"/>
        </a:p>
      </dgm:t>
    </dgm:pt>
    <dgm:pt modelId="{E7BE220B-25ED-4A6E-94C6-FEE65CD41173}" type="sibTrans" cxnId="{AE4A2AA3-6B36-4C79-B38E-71B92651A8BB}">
      <dgm:prSet/>
      <dgm:spPr>
        <a:ln w="28575"/>
      </dgm:spPr>
      <dgm:t>
        <a:bodyPr/>
        <a:lstStyle/>
        <a:p>
          <a:endParaRPr lang="en-US"/>
        </a:p>
      </dgm:t>
    </dgm:pt>
    <dgm:pt modelId="{AC5E54F8-1CCF-4FF6-B511-6B2B709A7A14}" type="pres">
      <dgm:prSet presAssocID="{F952566E-93B1-4839-8156-E82577832907}" presName="Name0" presStyleCnt="0">
        <dgm:presLayoutVars>
          <dgm:dir/>
          <dgm:resizeHandles val="exact"/>
        </dgm:presLayoutVars>
      </dgm:prSet>
      <dgm:spPr/>
    </dgm:pt>
    <dgm:pt modelId="{A40CA7B2-3B19-40AC-9B34-76C50BFC36B4}" type="pres">
      <dgm:prSet presAssocID="{33C51D29-F083-466F-A3D3-4A69DE7D35AA}" presName="node" presStyleLbl="node1" presStyleIdx="0" presStyleCnt="9">
        <dgm:presLayoutVars>
          <dgm:bulletEnabled val="1"/>
        </dgm:presLayoutVars>
      </dgm:prSet>
      <dgm:spPr/>
    </dgm:pt>
    <dgm:pt modelId="{FB899644-3DF2-4798-B9BE-BD6C62CD4633}" type="pres">
      <dgm:prSet presAssocID="{99364FDF-4E87-4FA5-A827-B9B607A921C2}" presName="sibTrans" presStyleLbl="sibTrans1D1" presStyleIdx="0" presStyleCnt="8"/>
      <dgm:spPr/>
    </dgm:pt>
    <dgm:pt modelId="{B67E56F4-26C4-445A-ADA5-08576D8E6331}" type="pres">
      <dgm:prSet presAssocID="{99364FDF-4E87-4FA5-A827-B9B607A921C2}" presName="connectorText" presStyleLbl="sibTrans1D1" presStyleIdx="0" presStyleCnt="8"/>
      <dgm:spPr/>
    </dgm:pt>
    <dgm:pt modelId="{A99517F9-3F18-48AF-B96C-BC4F29B341A2}" type="pres">
      <dgm:prSet presAssocID="{E0F5A348-4F48-4C42-B2D6-CABED0DB6260}" presName="node" presStyleLbl="node1" presStyleIdx="1" presStyleCnt="9">
        <dgm:presLayoutVars>
          <dgm:bulletEnabled val="1"/>
        </dgm:presLayoutVars>
      </dgm:prSet>
      <dgm:spPr/>
    </dgm:pt>
    <dgm:pt modelId="{3421BBAB-F8A9-4D30-84FF-B4E095542492}" type="pres">
      <dgm:prSet presAssocID="{574C00BC-BDFD-4D60-97D7-B54D6C0CEA67}" presName="sibTrans" presStyleLbl="sibTrans1D1" presStyleIdx="1" presStyleCnt="8"/>
      <dgm:spPr/>
    </dgm:pt>
    <dgm:pt modelId="{DE5AC263-19F4-483C-846B-8C2A7BF333C4}" type="pres">
      <dgm:prSet presAssocID="{574C00BC-BDFD-4D60-97D7-B54D6C0CEA67}" presName="connectorText" presStyleLbl="sibTrans1D1" presStyleIdx="1" presStyleCnt="8"/>
      <dgm:spPr/>
    </dgm:pt>
    <dgm:pt modelId="{C6C8C923-A774-4565-B01F-D389A9D230EF}" type="pres">
      <dgm:prSet presAssocID="{7536F606-ED25-4E94-87C6-7BC181680A36}" presName="node" presStyleLbl="node1" presStyleIdx="2" presStyleCnt="9">
        <dgm:presLayoutVars>
          <dgm:bulletEnabled val="1"/>
        </dgm:presLayoutVars>
      </dgm:prSet>
      <dgm:spPr/>
    </dgm:pt>
    <dgm:pt modelId="{14AB0892-649C-4B5D-AC93-AB5F53C452D0}" type="pres">
      <dgm:prSet presAssocID="{0408F477-9F7D-4B54-8954-DAE4E3F548EF}" presName="sibTrans" presStyleLbl="sibTrans1D1" presStyleIdx="2" presStyleCnt="8"/>
      <dgm:spPr/>
    </dgm:pt>
    <dgm:pt modelId="{566A9A21-E24B-418E-B7B4-22F6AA569021}" type="pres">
      <dgm:prSet presAssocID="{0408F477-9F7D-4B54-8954-DAE4E3F548EF}" presName="connectorText" presStyleLbl="sibTrans1D1" presStyleIdx="2" presStyleCnt="8"/>
      <dgm:spPr/>
    </dgm:pt>
    <dgm:pt modelId="{D71B0301-2690-48D6-BB1D-E55AA0F2EE45}" type="pres">
      <dgm:prSet presAssocID="{FCBFD353-9693-4974-ACDA-25ED32FBB4AD}" presName="node" presStyleLbl="node1" presStyleIdx="3" presStyleCnt="9">
        <dgm:presLayoutVars>
          <dgm:bulletEnabled val="1"/>
        </dgm:presLayoutVars>
      </dgm:prSet>
      <dgm:spPr/>
    </dgm:pt>
    <dgm:pt modelId="{873060B1-38C4-46FF-B1F8-94FE9F6426FB}" type="pres">
      <dgm:prSet presAssocID="{2367E91E-68B1-4142-A3B0-17CC72B42B3B}" presName="sibTrans" presStyleLbl="sibTrans1D1" presStyleIdx="3" presStyleCnt="8"/>
      <dgm:spPr/>
    </dgm:pt>
    <dgm:pt modelId="{D7CC5CF7-6FA2-4674-8E91-828CEB612A77}" type="pres">
      <dgm:prSet presAssocID="{2367E91E-68B1-4142-A3B0-17CC72B42B3B}" presName="connectorText" presStyleLbl="sibTrans1D1" presStyleIdx="3" presStyleCnt="8"/>
      <dgm:spPr/>
    </dgm:pt>
    <dgm:pt modelId="{B7B3E78D-5147-43BA-B7C0-ADF36FBE9435}" type="pres">
      <dgm:prSet presAssocID="{73A1AD03-40F6-45E1-81AB-8F2F7CC469C9}" presName="node" presStyleLbl="node1" presStyleIdx="4" presStyleCnt="9">
        <dgm:presLayoutVars>
          <dgm:bulletEnabled val="1"/>
        </dgm:presLayoutVars>
      </dgm:prSet>
      <dgm:spPr/>
    </dgm:pt>
    <dgm:pt modelId="{86CBC366-DAE1-4222-A464-360DA47C4E94}" type="pres">
      <dgm:prSet presAssocID="{E0332979-666D-4FE9-BF08-BF1D7D24BDAC}" presName="sibTrans" presStyleLbl="sibTrans1D1" presStyleIdx="4" presStyleCnt="8"/>
      <dgm:spPr/>
    </dgm:pt>
    <dgm:pt modelId="{63DBAB29-6695-4708-AD05-82726CC97FCC}" type="pres">
      <dgm:prSet presAssocID="{E0332979-666D-4FE9-BF08-BF1D7D24BDAC}" presName="connectorText" presStyleLbl="sibTrans1D1" presStyleIdx="4" presStyleCnt="8"/>
      <dgm:spPr/>
    </dgm:pt>
    <dgm:pt modelId="{7D628792-75C4-4731-8869-18FDE55AC7D3}" type="pres">
      <dgm:prSet presAssocID="{11AFD247-B39A-4E9E-9784-51DD5FB49B10}" presName="node" presStyleLbl="node1" presStyleIdx="5" presStyleCnt="9">
        <dgm:presLayoutVars>
          <dgm:bulletEnabled val="1"/>
        </dgm:presLayoutVars>
      </dgm:prSet>
      <dgm:spPr/>
    </dgm:pt>
    <dgm:pt modelId="{F6201378-64A6-41F7-9ED1-908751CB5DA6}" type="pres">
      <dgm:prSet presAssocID="{40D173F9-C2C6-4F6E-BC63-567BB0EC3325}" presName="sibTrans" presStyleLbl="sibTrans1D1" presStyleIdx="5" presStyleCnt="8"/>
      <dgm:spPr/>
    </dgm:pt>
    <dgm:pt modelId="{4E36E86A-7C3E-4F0F-AE04-AF7D06BAF4E3}" type="pres">
      <dgm:prSet presAssocID="{40D173F9-C2C6-4F6E-BC63-567BB0EC3325}" presName="connectorText" presStyleLbl="sibTrans1D1" presStyleIdx="5" presStyleCnt="8"/>
      <dgm:spPr/>
    </dgm:pt>
    <dgm:pt modelId="{F1BB9FA6-31A7-4BDE-9F07-186682902CE5}" type="pres">
      <dgm:prSet presAssocID="{044DC4E3-3EC9-400B-A0FE-1F626357E0DB}" presName="node" presStyleLbl="node1" presStyleIdx="6" presStyleCnt="9">
        <dgm:presLayoutVars>
          <dgm:bulletEnabled val="1"/>
        </dgm:presLayoutVars>
      </dgm:prSet>
      <dgm:spPr/>
    </dgm:pt>
    <dgm:pt modelId="{07DEB126-F6FE-49E4-9884-A68626A57CDC}" type="pres">
      <dgm:prSet presAssocID="{E7BE220B-25ED-4A6E-94C6-FEE65CD41173}" presName="sibTrans" presStyleLbl="sibTrans1D1" presStyleIdx="6" presStyleCnt="8"/>
      <dgm:spPr/>
    </dgm:pt>
    <dgm:pt modelId="{06BAF511-8871-489D-9236-38AB3958C669}" type="pres">
      <dgm:prSet presAssocID="{E7BE220B-25ED-4A6E-94C6-FEE65CD41173}" presName="connectorText" presStyleLbl="sibTrans1D1" presStyleIdx="6" presStyleCnt="8"/>
      <dgm:spPr/>
    </dgm:pt>
    <dgm:pt modelId="{F432920C-1BA3-4549-BD59-869C5383F158}" type="pres">
      <dgm:prSet presAssocID="{FB1E4B1F-2E6D-4CEE-8389-F113C7A1B3E9}" presName="node" presStyleLbl="node1" presStyleIdx="7" presStyleCnt="9">
        <dgm:presLayoutVars>
          <dgm:bulletEnabled val="1"/>
        </dgm:presLayoutVars>
      </dgm:prSet>
      <dgm:spPr/>
    </dgm:pt>
    <dgm:pt modelId="{7456B952-84A9-455C-A693-8891A979D79E}" type="pres">
      <dgm:prSet presAssocID="{3AFF02F5-C1DC-452B-ACBA-B991B909DBB1}" presName="sibTrans" presStyleLbl="sibTrans1D1" presStyleIdx="7" presStyleCnt="8"/>
      <dgm:spPr/>
    </dgm:pt>
    <dgm:pt modelId="{2AEFC1B7-4D7F-4091-B640-DFA89498BF37}" type="pres">
      <dgm:prSet presAssocID="{3AFF02F5-C1DC-452B-ACBA-B991B909DBB1}" presName="connectorText" presStyleLbl="sibTrans1D1" presStyleIdx="7" presStyleCnt="8"/>
      <dgm:spPr/>
    </dgm:pt>
    <dgm:pt modelId="{3C8B6921-97BF-4BCB-9B1F-ABC7A319A23E}" type="pres">
      <dgm:prSet presAssocID="{A521541B-601D-44BB-9D14-BD17375D9126}" presName="node" presStyleLbl="node1" presStyleIdx="8" presStyleCnt="9" custScaleX="99268">
        <dgm:presLayoutVars>
          <dgm:bulletEnabled val="1"/>
        </dgm:presLayoutVars>
      </dgm:prSet>
      <dgm:spPr/>
    </dgm:pt>
  </dgm:ptLst>
  <dgm:cxnLst>
    <dgm:cxn modelId="{99F6970D-FDD0-45F9-99AA-3B0AF7D22C21}" type="presOf" srcId="{044DC4E3-3EC9-400B-A0FE-1F626357E0DB}" destId="{F1BB9FA6-31A7-4BDE-9F07-186682902CE5}" srcOrd="0" destOrd="0" presId="urn:microsoft.com/office/officeart/2005/8/layout/bProcess3"/>
    <dgm:cxn modelId="{B5C72020-6B56-4753-B42D-A8C1291EEBD0}" type="presOf" srcId="{A521541B-601D-44BB-9D14-BD17375D9126}" destId="{3C8B6921-97BF-4BCB-9B1F-ABC7A319A23E}" srcOrd="0" destOrd="0" presId="urn:microsoft.com/office/officeart/2005/8/layout/bProcess3"/>
    <dgm:cxn modelId="{A3CC532C-4D47-4AEE-96CF-8782AD40F621}" srcId="{F952566E-93B1-4839-8156-E82577832907}" destId="{33C51D29-F083-466F-A3D3-4A69DE7D35AA}" srcOrd="0" destOrd="0" parTransId="{EAB746D9-D6AD-4132-AA8D-CE268F321607}" sibTransId="{99364FDF-4E87-4FA5-A827-B9B607A921C2}"/>
    <dgm:cxn modelId="{72AB9230-D27F-4484-B97C-973116C6EFE8}" type="presOf" srcId="{E7BE220B-25ED-4A6E-94C6-FEE65CD41173}" destId="{07DEB126-F6FE-49E4-9884-A68626A57CDC}" srcOrd="0" destOrd="0" presId="urn:microsoft.com/office/officeart/2005/8/layout/bProcess3"/>
    <dgm:cxn modelId="{400CE233-166D-4F95-8949-C0D64D0575A4}" srcId="{F952566E-93B1-4839-8156-E82577832907}" destId="{FCBFD353-9693-4974-ACDA-25ED32FBB4AD}" srcOrd="3" destOrd="0" parTransId="{36BB6E9E-140D-42A3-8480-50A88DFA397A}" sibTransId="{2367E91E-68B1-4142-A3B0-17CC72B42B3B}"/>
    <dgm:cxn modelId="{1BB14838-34DF-477A-B3E7-4F3E6EE81489}" type="presOf" srcId="{99364FDF-4E87-4FA5-A827-B9B607A921C2}" destId="{FB899644-3DF2-4798-B9BE-BD6C62CD4633}" srcOrd="0" destOrd="0" presId="urn:microsoft.com/office/officeart/2005/8/layout/bProcess3"/>
    <dgm:cxn modelId="{B6A62D42-33B9-4F5C-A1C6-12932B664C60}" type="presOf" srcId="{F952566E-93B1-4839-8156-E82577832907}" destId="{AC5E54F8-1CCF-4FF6-B511-6B2B709A7A14}" srcOrd="0" destOrd="0" presId="urn:microsoft.com/office/officeart/2005/8/layout/bProcess3"/>
    <dgm:cxn modelId="{7277AE46-49CE-4F80-8816-64D51107A78F}" type="presOf" srcId="{3AFF02F5-C1DC-452B-ACBA-B991B909DBB1}" destId="{2AEFC1B7-4D7F-4091-B640-DFA89498BF37}" srcOrd="1" destOrd="0" presId="urn:microsoft.com/office/officeart/2005/8/layout/bProcess3"/>
    <dgm:cxn modelId="{1F3B1447-3F84-491C-91AB-CB1D83061782}" type="presOf" srcId="{E0F5A348-4F48-4C42-B2D6-CABED0DB6260}" destId="{A99517F9-3F18-48AF-B96C-BC4F29B341A2}" srcOrd="0" destOrd="0" presId="urn:microsoft.com/office/officeart/2005/8/layout/bProcess3"/>
    <dgm:cxn modelId="{46FF8C47-D243-432F-B027-FA42234FB52B}" type="presOf" srcId="{73A1AD03-40F6-45E1-81AB-8F2F7CC469C9}" destId="{B7B3E78D-5147-43BA-B7C0-ADF36FBE9435}" srcOrd="0" destOrd="0" presId="urn:microsoft.com/office/officeart/2005/8/layout/bProcess3"/>
    <dgm:cxn modelId="{D035A047-7336-4DC5-9A90-A740C3FFCD54}" type="presOf" srcId="{FB1E4B1F-2E6D-4CEE-8389-F113C7A1B3E9}" destId="{F432920C-1BA3-4549-BD59-869C5383F158}" srcOrd="0" destOrd="0" presId="urn:microsoft.com/office/officeart/2005/8/layout/bProcess3"/>
    <dgm:cxn modelId="{EACEAA4E-E2B0-47DA-A9E7-69E4202CF2E2}" srcId="{F952566E-93B1-4839-8156-E82577832907}" destId="{7536F606-ED25-4E94-87C6-7BC181680A36}" srcOrd="2" destOrd="0" parTransId="{2A0DA4BC-FC11-4E97-982B-103172E9FDC8}" sibTransId="{0408F477-9F7D-4B54-8954-DAE4E3F548EF}"/>
    <dgm:cxn modelId="{D203DE52-4A6F-46D9-8A23-A6294228C21C}" type="presOf" srcId="{E7BE220B-25ED-4A6E-94C6-FEE65CD41173}" destId="{06BAF511-8871-489D-9236-38AB3958C669}" srcOrd="1" destOrd="0" presId="urn:microsoft.com/office/officeart/2005/8/layout/bProcess3"/>
    <dgm:cxn modelId="{E073B363-4961-48F2-9004-CBD04790B69A}" type="presOf" srcId="{0408F477-9F7D-4B54-8954-DAE4E3F548EF}" destId="{14AB0892-649C-4B5D-AC93-AB5F53C452D0}" srcOrd="0" destOrd="0" presId="urn:microsoft.com/office/officeart/2005/8/layout/bProcess3"/>
    <dgm:cxn modelId="{1E15EE6F-7670-4FD4-8A50-BAD22443040F}" type="presOf" srcId="{40D173F9-C2C6-4F6E-BC63-567BB0EC3325}" destId="{F6201378-64A6-41F7-9ED1-908751CB5DA6}" srcOrd="0" destOrd="0" presId="urn:microsoft.com/office/officeart/2005/8/layout/bProcess3"/>
    <dgm:cxn modelId="{01343271-B609-40FF-BB34-AE2E2B65C533}" type="presOf" srcId="{33C51D29-F083-466F-A3D3-4A69DE7D35AA}" destId="{A40CA7B2-3B19-40AC-9B34-76C50BFC36B4}" srcOrd="0" destOrd="0" presId="urn:microsoft.com/office/officeart/2005/8/layout/bProcess3"/>
    <dgm:cxn modelId="{4A310E73-4136-4164-9D50-6E240F1F876C}" type="presOf" srcId="{FCBFD353-9693-4974-ACDA-25ED32FBB4AD}" destId="{D71B0301-2690-48D6-BB1D-E55AA0F2EE45}" srcOrd="0" destOrd="0" presId="urn:microsoft.com/office/officeart/2005/8/layout/bProcess3"/>
    <dgm:cxn modelId="{E365FC7A-0A3D-4A93-AAA6-98B1FB006447}" type="presOf" srcId="{E0332979-666D-4FE9-BF08-BF1D7D24BDAC}" destId="{63DBAB29-6695-4708-AD05-82726CC97FCC}" srcOrd="1" destOrd="0" presId="urn:microsoft.com/office/officeart/2005/8/layout/bProcess3"/>
    <dgm:cxn modelId="{908BD57B-AB57-404F-A6FE-5D8D20623553}" srcId="{F952566E-93B1-4839-8156-E82577832907}" destId="{E0F5A348-4F48-4C42-B2D6-CABED0DB6260}" srcOrd="1" destOrd="0" parTransId="{4095E80D-0888-4E83-A2BA-0EDA5A0975D5}" sibTransId="{574C00BC-BDFD-4D60-97D7-B54D6C0CEA67}"/>
    <dgm:cxn modelId="{21518687-ABB8-4987-AF93-E3631EC33357}" type="presOf" srcId="{574C00BC-BDFD-4D60-97D7-B54D6C0CEA67}" destId="{3421BBAB-F8A9-4D30-84FF-B4E095542492}" srcOrd="0" destOrd="0" presId="urn:microsoft.com/office/officeart/2005/8/layout/bProcess3"/>
    <dgm:cxn modelId="{02DA6D8F-89BF-4F93-A9A6-CF1000725A2C}" type="presOf" srcId="{40D173F9-C2C6-4F6E-BC63-567BB0EC3325}" destId="{4E36E86A-7C3E-4F0F-AE04-AF7D06BAF4E3}" srcOrd="1" destOrd="0" presId="urn:microsoft.com/office/officeart/2005/8/layout/bProcess3"/>
    <dgm:cxn modelId="{A68445A2-5AC3-42AC-A623-07D7774B1E66}" type="presOf" srcId="{99364FDF-4E87-4FA5-A827-B9B607A921C2}" destId="{B67E56F4-26C4-445A-ADA5-08576D8E6331}" srcOrd="1" destOrd="0" presId="urn:microsoft.com/office/officeart/2005/8/layout/bProcess3"/>
    <dgm:cxn modelId="{AE4A2AA3-6B36-4C79-B38E-71B92651A8BB}" srcId="{F952566E-93B1-4839-8156-E82577832907}" destId="{044DC4E3-3EC9-400B-A0FE-1F626357E0DB}" srcOrd="6" destOrd="0" parTransId="{C1BE6C8D-2598-45C2-92CA-66C2B8EAA39A}" sibTransId="{E7BE220B-25ED-4A6E-94C6-FEE65CD41173}"/>
    <dgm:cxn modelId="{BCA822AF-82B1-4F13-ABCC-D0F03FC2E84E}" type="presOf" srcId="{0408F477-9F7D-4B54-8954-DAE4E3F548EF}" destId="{566A9A21-E24B-418E-B7B4-22F6AA569021}" srcOrd="1" destOrd="0" presId="urn:microsoft.com/office/officeart/2005/8/layout/bProcess3"/>
    <dgm:cxn modelId="{E01E27BF-0376-4F58-9E5A-0D0FD05C1DBC}" srcId="{F952566E-93B1-4839-8156-E82577832907}" destId="{11AFD247-B39A-4E9E-9784-51DD5FB49B10}" srcOrd="5" destOrd="0" parTransId="{885F97DA-32EF-4A31-B8E9-39F65F4BF789}" sibTransId="{40D173F9-C2C6-4F6E-BC63-567BB0EC3325}"/>
    <dgm:cxn modelId="{135F82C0-439B-427A-A0E3-3D54B06ABCB2}" type="presOf" srcId="{3AFF02F5-C1DC-452B-ACBA-B991B909DBB1}" destId="{7456B952-84A9-455C-A693-8891A979D79E}" srcOrd="0" destOrd="0" presId="urn:microsoft.com/office/officeart/2005/8/layout/bProcess3"/>
    <dgm:cxn modelId="{6C72E3C0-2CEE-4E87-A0BF-1DE1C00023B8}" type="presOf" srcId="{574C00BC-BDFD-4D60-97D7-B54D6C0CEA67}" destId="{DE5AC263-19F4-483C-846B-8C2A7BF333C4}" srcOrd="1" destOrd="0" presId="urn:microsoft.com/office/officeart/2005/8/layout/bProcess3"/>
    <dgm:cxn modelId="{DECE1FCF-AED0-4D7B-AA68-B5C448107A9A}" srcId="{F952566E-93B1-4839-8156-E82577832907}" destId="{A521541B-601D-44BB-9D14-BD17375D9126}" srcOrd="8" destOrd="0" parTransId="{43868223-C1C8-46B3-95D7-0354A42388CB}" sibTransId="{4FA35C95-287F-4B23-A0BA-AA4FAA826788}"/>
    <dgm:cxn modelId="{0094B6D3-D9C6-4532-91C8-57C13D9618B7}" type="presOf" srcId="{11AFD247-B39A-4E9E-9784-51DD5FB49B10}" destId="{7D628792-75C4-4731-8869-18FDE55AC7D3}" srcOrd="0" destOrd="0" presId="urn:microsoft.com/office/officeart/2005/8/layout/bProcess3"/>
    <dgm:cxn modelId="{C0F223D6-969D-42E2-9755-3A81C44D5F20}" srcId="{F952566E-93B1-4839-8156-E82577832907}" destId="{FB1E4B1F-2E6D-4CEE-8389-F113C7A1B3E9}" srcOrd="7" destOrd="0" parTransId="{BC93B164-B096-4CD5-B3EE-F5C05382CE87}" sibTransId="{3AFF02F5-C1DC-452B-ACBA-B991B909DBB1}"/>
    <dgm:cxn modelId="{CE2458D6-E864-4E16-AF9E-EB17AFD916E6}" type="presOf" srcId="{7536F606-ED25-4E94-87C6-7BC181680A36}" destId="{C6C8C923-A774-4565-B01F-D389A9D230EF}" srcOrd="0" destOrd="0" presId="urn:microsoft.com/office/officeart/2005/8/layout/bProcess3"/>
    <dgm:cxn modelId="{003467DB-DD58-404A-8971-7756D5591B91}" srcId="{F952566E-93B1-4839-8156-E82577832907}" destId="{73A1AD03-40F6-45E1-81AB-8F2F7CC469C9}" srcOrd="4" destOrd="0" parTransId="{37BDFEC0-FE42-432E-B0BC-2B775ECD3C13}" sibTransId="{E0332979-666D-4FE9-BF08-BF1D7D24BDAC}"/>
    <dgm:cxn modelId="{AAA54EE2-E1DC-46C7-8651-638E892CFCD6}" type="presOf" srcId="{E0332979-666D-4FE9-BF08-BF1D7D24BDAC}" destId="{86CBC366-DAE1-4222-A464-360DA47C4E94}" srcOrd="0" destOrd="0" presId="urn:microsoft.com/office/officeart/2005/8/layout/bProcess3"/>
    <dgm:cxn modelId="{7AF6CDE5-7222-43A0-8D1A-5E5DC6610500}" type="presOf" srcId="{2367E91E-68B1-4142-A3B0-17CC72B42B3B}" destId="{D7CC5CF7-6FA2-4674-8E91-828CEB612A77}" srcOrd="1" destOrd="0" presId="urn:microsoft.com/office/officeart/2005/8/layout/bProcess3"/>
    <dgm:cxn modelId="{543B28FD-D782-4FEF-A246-88DE704C35DE}" type="presOf" srcId="{2367E91E-68B1-4142-A3B0-17CC72B42B3B}" destId="{873060B1-38C4-46FF-B1F8-94FE9F6426FB}" srcOrd="0" destOrd="0" presId="urn:microsoft.com/office/officeart/2005/8/layout/bProcess3"/>
    <dgm:cxn modelId="{F0AAA22E-2C7E-4423-B65E-D00739019B6C}" type="presParOf" srcId="{AC5E54F8-1CCF-4FF6-B511-6B2B709A7A14}" destId="{A40CA7B2-3B19-40AC-9B34-76C50BFC36B4}" srcOrd="0" destOrd="0" presId="urn:microsoft.com/office/officeart/2005/8/layout/bProcess3"/>
    <dgm:cxn modelId="{D804F27F-577D-4B59-B68C-AE4686C42C2D}" type="presParOf" srcId="{AC5E54F8-1CCF-4FF6-B511-6B2B709A7A14}" destId="{FB899644-3DF2-4798-B9BE-BD6C62CD4633}" srcOrd="1" destOrd="0" presId="urn:microsoft.com/office/officeart/2005/8/layout/bProcess3"/>
    <dgm:cxn modelId="{9B7B1395-9D06-4EA6-90A3-CB3FE8A79B31}" type="presParOf" srcId="{FB899644-3DF2-4798-B9BE-BD6C62CD4633}" destId="{B67E56F4-26C4-445A-ADA5-08576D8E6331}" srcOrd="0" destOrd="0" presId="urn:microsoft.com/office/officeart/2005/8/layout/bProcess3"/>
    <dgm:cxn modelId="{8C264E0F-F410-47FE-841E-1D23D9A33973}" type="presParOf" srcId="{AC5E54F8-1CCF-4FF6-B511-6B2B709A7A14}" destId="{A99517F9-3F18-48AF-B96C-BC4F29B341A2}" srcOrd="2" destOrd="0" presId="urn:microsoft.com/office/officeart/2005/8/layout/bProcess3"/>
    <dgm:cxn modelId="{FD7E327A-105D-493E-8DF7-BB839CD29A2D}" type="presParOf" srcId="{AC5E54F8-1CCF-4FF6-B511-6B2B709A7A14}" destId="{3421BBAB-F8A9-4D30-84FF-B4E095542492}" srcOrd="3" destOrd="0" presId="urn:microsoft.com/office/officeart/2005/8/layout/bProcess3"/>
    <dgm:cxn modelId="{A7482F36-5FD3-47E6-9122-98C65A8D0CBF}" type="presParOf" srcId="{3421BBAB-F8A9-4D30-84FF-B4E095542492}" destId="{DE5AC263-19F4-483C-846B-8C2A7BF333C4}" srcOrd="0" destOrd="0" presId="urn:microsoft.com/office/officeart/2005/8/layout/bProcess3"/>
    <dgm:cxn modelId="{51A9DC0C-5BBD-4E82-9F51-4EBB869C8360}" type="presParOf" srcId="{AC5E54F8-1CCF-4FF6-B511-6B2B709A7A14}" destId="{C6C8C923-A774-4565-B01F-D389A9D230EF}" srcOrd="4" destOrd="0" presId="urn:microsoft.com/office/officeart/2005/8/layout/bProcess3"/>
    <dgm:cxn modelId="{BA1065AE-C4B4-434E-86D1-1543D1CB317C}" type="presParOf" srcId="{AC5E54F8-1CCF-4FF6-B511-6B2B709A7A14}" destId="{14AB0892-649C-4B5D-AC93-AB5F53C452D0}" srcOrd="5" destOrd="0" presId="urn:microsoft.com/office/officeart/2005/8/layout/bProcess3"/>
    <dgm:cxn modelId="{B1270172-BE78-4DCB-A4F3-3A3E5FCA53A8}" type="presParOf" srcId="{14AB0892-649C-4B5D-AC93-AB5F53C452D0}" destId="{566A9A21-E24B-418E-B7B4-22F6AA569021}" srcOrd="0" destOrd="0" presId="urn:microsoft.com/office/officeart/2005/8/layout/bProcess3"/>
    <dgm:cxn modelId="{880BFB59-98C1-4D9D-A62A-C19E3763252F}" type="presParOf" srcId="{AC5E54F8-1CCF-4FF6-B511-6B2B709A7A14}" destId="{D71B0301-2690-48D6-BB1D-E55AA0F2EE45}" srcOrd="6" destOrd="0" presId="urn:microsoft.com/office/officeart/2005/8/layout/bProcess3"/>
    <dgm:cxn modelId="{6A4B2F7F-FB40-4A70-B61C-32B927C1E64E}" type="presParOf" srcId="{AC5E54F8-1CCF-4FF6-B511-6B2B709A7A14}" destId="{873060B1-38C4-46FF-B1F8-94FE9F6426FB}" srcOrd="7" destOrd="0" presId="urn:microsoft.com/office/officeart/2005/8/layout/bProcess3"/>
    <dgm:cxn modelId="{4D0646E0-827D-47D5-BA9F-C5FAB304ED0A}" type="presParOf" srcId="{873060B1-38C4-46FF-B1F8-94FE9F6426FB}" destId="{D7CC5CF7-6FA2-4674-8E91-828CEB612A77}" srcOrd="0" destOrd="0" presId="urn:microsoft.com/office/officeart/2005/8/layout/bProcess3"/>
    <dgm:cxn modelId="{7DDBDE5D-59D3-4370-B77F-60DFF9382045}" type="presParOf" srcId="{AC5E54F8-1CCF-4FF6-B511-6B2B709A7A14}" destId="{B7B3E78D-5147-43BA-B7C0-ADF36FBE9435}" srcOrd="8" destOrd="0" presId="urn:microsoft.com/office/officeart/2005/8/layout/bProcess3"/>
    <dgm:cxn modelId="{486D77D5-729B-4756-AF6E-32D0B652DD05}" type="presParOf" srcId="{AC5E54F8-1CCF-4FF6-B511-6B2B709A7A14}" destId="{86CBC366-DAE1-4222-A464-360DA47C4E94}" srcOrd="9" destOrd="0" presId="urn:microsoft.com/office/officeart/2005/8/layout/bProcess3"/>
    <dgm:cxn modelId="{AEEE648A-3FF2-4B2E-8652-6148260986F5}" type="presParOf" srcId="{86CBC366-DAE1-4222-A464-360DA47C4E94}" destId="{63DBAB29-6695-4708-AD05-82726CC97FCC}" srcOrd="0" destOrd="0" presId="urn:microsoft.com/office/officeart/2005/8/layout/bProcess3"/>
    <dgm:cxn modelId="{3AC9E790-3661-4D28-9049-4C343558E642}" type="presParOf" srcId="{AC5E54F8-1CCF-4FF6-B511-6B2B709A7A14}" destId="{7D628792-75C4-4731-8869-18FDE55AC7D3}" srcOrd="10" destOrd="0" presId="urn:microsoft.com/office/officeart/2005/8/layout/bProcess3"/>
    <dgm:cxn modelId="{5DB56ED0-951C-494A-87D2-613B48A46C08}" type="presParOf" srcId="{AC5E54F8-1CCF-4FF6-B511-6B2B709A7A14}" destId="{F6201378-64A6-41F7-9ED1-908751CB5DA6}" srcOrd="11" destOrd="0" presId="urn:microsoft.com/office/officeart/2005/8/layout/bProcess3"/>
    <dgm:cxn modelId="{CA2C54AD-62C7-4063-BDE2-9404D217CD02}" type="presParOf" srcId="{F6201378-64A6-41F7-9ED1-908751CB5DA6}" destId="{4E36E86A-7C3E-4F0F-AE04-AF7D06BAF4E3}" srcOrd="0" destOrd="0" presId="urn:microsoft.com/office/officeart/2005/8/layout/bProcess3"/>
    <dgm:cxn modelId="{683EF69C-0F15-4D0F-B64E-67A402FC4FC0}" type="presParOf" srcId="{AC5E54F8-1CCF-4FF6-B511-6B2B709A7A14}" destId="{F1BB9FA6-31A7-4BDE-9F07-186682902CE5}" srcOrd="12" destOrd="0" presId="urn:microsoft.com/office/officeart/2005/8/layout/bProcess3"/>
    <dgm:cxn modelId="{B0243EB0-2AE4-4363-B171-52AEB441095E}" type="presParOf" srcId="{AC5E54F8-1CCF-4FF6-B511-6B2B709A7A14}" destId="{07DEB126-F6FE-49E4-9884-A68626A57CDC}" srcOrd="13" destOrd="0" presId="urn:microsoft.com/office/officeart/2005/8/layout/bProcess3"/>
    <dgm:cxn modelId="{8DCE97A9-449A-4C6C-B5ED-CA26EE7A8038}" type="presParOf" srcId="{07DEB126-F6FE-49E4-9884-A68626A57CDC}" destId="{06BAF511-8871-489D-9236-38AB3958C669}" srcOrd="0" destOrd="0" presId="urn:microsoft.com/office/officeart/2005/8/layout/bProcess3"/>
    <dgm:cxn modelId="{9A8F3C30-04C4-44A5-93FD-22B97C6C9892}" type="presParOf" srcId="{AC5E54F8-1CCF-4FF6-B511-6B2B709A7A14}" destId="{F432920C-1BA3-4549-BD59-869C5383F158}" srcOrd="14" destOrd="0" presId="urn:microsoft.com/office/officeart/2005/8/layout/bProcess3"/>
    <dgm:cxn modelId="{8BB5BE20-FF13-4D61-885E-48E63113C99B}" type="presParOf" srcId="{AC5E54F8-1CCF-4FF6-B511-6B2B709A7A14}" destId="{7456B952-84A9-455C-A693-8891A979D79E}" srcOrd="15" destOrd="0" presId="urn:microsoft.com/office/officeart/2005/8/layout/bProcess3"/>
    <dgm:cxn modelId="{456B2018-BE17-41E7-9604-0684FF2D6A23}" type="presParOf" srcId="{7456B952-84A9-455C-A693-8891A979D79E}" destId="{2AEFC1B7-4D7F-4091-B640-DFA89498BF37}" srcOrd="0" destOrd="0" presId="urn:microsoft.com/office/officeart/2005/8/layout/bProcess3"/>
    <dgm:cxn modelId="{089BF328-A70F-4F28-833F-2DE54540A886}" type="presParOf" srcId="{AC5E54F8-1CCF-4FF6-B511-6B2B709A7A14}" destId="{3C8B6921-97BF-4BCB-9B1F-ABC7A319A23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99644-3DF2-4798-B9BE-BD6C62CD4633}">
      <dsp:nvSpPr>
        <dsp:cNvPr id="0" name=""/>
        <dsp:cNvSpPr/>
      </dsp:nvSpPr>
      <dsp:spPr>
        <a:xfrm>
          <a:off x="2558681" y="703207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746058"/>
        <a:ext cx="28687" cy="5737"/>
      </dsp:txXfrm>
    </dsp:sp>
    <dsp:sp modelId="{A40CA7B2-3B19-40AC-9B34-76C50BFC36B4}">
      <dsp:nvSpPr>
        <dsp:cNvPr id="0" name=""/>
        <dsp:cNvSpPr/>
      </dsp:nvSpPr>
      <dsp:spPr>
        <a:xfrm>
          <a:off x="65936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500" b="1" kern="1200" dirty="0"/>
            <a:t>1917:</a:t>
          </a:r>
          <a:r>
            <a:rPr lang="ko-KR" sz="1500" kern="1200" dirty="0"/>
            <a:t> </a:t>
          </a:r>
          <a:r>
            <a:rPr lang="ko-KR" sz="1500" kern="1200" dirty="0" err="1"/>
            <a:t>멜빈</a:t>
          </a:r>
          <a:r>
            <a:rPr lang="ko-KR" sz="1500" kern="1200" dirty="0"/>
            <a:t> 존스의 </a:t>
          </a:r>
          <a:r>
            <a:rPr lang="ko-KR" sz="1500" kern="1200" dirty="0" err="1"/>
            <a:t>국제라이온스협회</a:t>
          </a:r>
          <a:r>
            <a:rPr lang="ko-KR" sz="1500" kern="1200" dirty="0"/>
            <a:t> 창립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5936" y="563"/>
        <a:ext cx="2494545" cy="1496727"/>
      </dsp:txXfrm>
    </dsp:sp>
    <dsp:sp modelId="{3421BBAB-F8A9-4D30-84FF-B4E095542492}">
      <dsp:nvSpPr>
        <dsp:cNvPr id="0" name=""/>
        <dsp:cNvSpPr/>
      </dsp:nvSpPr>
      <dsp:spPr>
        <a:xfrm>
          <a:off x="5626972" y="703207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746058"/>
        <a:ext cx="28687" cy="5737"/>
      </dsp:txXfrm>
    </dsp:sp>
    <dsp:sp modelId="{A99517F9-3F18-48AF-B96C-BC4F29B341A2}">
      <dsp:nvSpPr>
        <dsp:cNvPr id="0" name=""/>
        <dsp:cNvSpPr/>
      </dsp:nvSpPr>
      <dsp:spPr>
        <a:xfrm>
          <a:off x="3134227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1920:</a:t>
          </a:r>
          <a:r>
            <a:rPr lang="ko-KR" altLang="en-US" sz="1500" kern="1200" dirty="0"/>
            <a:t> 캐나다 클럽을 조직하며 </a:t>
          </a:r>
          <a:r>
            <a:rPr lang="ko-KR" altLang="en-US" sz="1500" kern="1200" dirty="0" err="1"/>
            <a:t>라이온스가</a:t>
          </a:r>
          <a:r>
            <a:rPr lang="ko-KR" altLang="en-US" sz="1500" kern="1200" dirty="0"/>
            <a:t> 국제 조직으로 발전</a:t>
          </a:r>
        </a:p>
      </dsp:txBody>
      <dsp:txXfrm>
        <a:off x="3134227" y="563"/>
        <a:ext cx="2494545" cy="1496727"/>
      </dsp:txXfrm>
    </dsp:sp>
    <dsp:sp modelId="{14AB0892-649C-4B5D-AC93-AB5F53C452D0}">
      <dsp:nvSpPr>
        <dsp:cNvPr id="0" name=""/>
        <dsp:cNvSpPr/>
      </dsp:nvSpPr>
      <dsp:spPr>
        <a:xfrm>
          <a:off x="1313209" y="1495490"/>
          <a:ext cx="6136581" cy="543145"/>
        </a:xfrm>
        <a:custGeom>
          <a:avLst/>
          <a:gdLst/>
          <a:ahLst/>
          <a:cxnLst/>
          <a:rect l="0" t="0" r="0" b="0"/>
          <a:pathLst>
            <a:path>
              <a:moveTo>
                <a:pt x="6136581" y="0"/>
              </a:moveTo>
              <a:lnTo>
                <a:pt x="6136581" y="288672"/>
              </a:lnTo>
              <a:lnTo>
                <a:pt x="0" y="288672"/>
              </a:lnTo>
              <a:lnTo>
                <a:pt x="0" y="543145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7416" y="1764194"/>
        <a:ext cx="308167" cy="5737"/>
      </dsp:txXfrm>
    </dsp:sp>
    <dsp:sp modelId="{C6C8C923-A774-4565-B01F-D389A9D230EF}">
      <dsp:nvSpPr>
        <dsp:cNvPr id="0" name=""/>
        <dsp:cNvSpPr/>
      </dsp:nvSpPr>
      <dsp:spPr>
        <a:xfrm>
          <a:off x="6202518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1925:</a:t>
          </a:r>
          <a:r>
            <a:rPr lang="ko-KR" altLang="en-US" sz="1500" kern="1200" dirty="0"/>
            <a:t> </a:t>
          </a:r>
          <a:r>
            <a:rPr lang="ko-KR" altLang="en-US" sz="1500" kern="1200" dirty="0" err="1"/>
            <a:t>헬렌켈러</a:t>
          </a:r>
          <a:r>
            <a:rPr lang="ko-KR" altLang="en-US" sz="1500" kern="1200" dirty="0"/>
            <a:t> 여사가 </a:t>
          </a:r>
          <a:r>
            <a:rPr lang="ko-KR" altLang="en-US" sz="1500" kern="1200" dirty="0" err="1"/>
            <a:t>라이온들에게</a:t>
          </a:r>
          <a:r>
            <a:rPr lang="ko-KR" altLang="en-US" sz="1500" kern="1200" dirty="0"/>
            <a:t> </a:t>
          </a:r>
          <a:r>
            <a:rPr lang="en-US" altLang="ko-KR" sz="1500" kern="1200" dirty="0"/>
            <a:t>"</a:t>
          </a:r>
          <a:r>
            <a:rPr lang="ko-KR" altLang="en-US" sz="1500" kern="1200" dirty="0"/>
            <a:t>맹인의 </a:t>
          </a:r>
          <a:r>
            <a:rPr lang="ko-KR" altLang="en-US" sz="1500" kern="1200" dirty="0" err="1"/>
            <a:t>기사</a:t>
          </a:r>
          <a:r>
            <a:rPr lang="en-US" altLang="ko-KR" sz="1500" kern="1200" dirty="0" err="1"/>
            <a:t>"</a:t>
          </a:r>
          <a:r>
            <a:rPr lang="ko-KR" altLang="en-US" sz="1500" kern="1200" dirty="0" err="1"/>
            <a:t>가</a:t>
          </a:r>
          <a:r>
            <a:rPr lang="ko-KR" altLang="en-US" sz="1500" kern="1200" dirty="0"/>
            <a:t> 되어줄 것을 요청</a:t>
          </a:r>
        </a:p>
      </dsp:txBody>
      <dsp:txXfrm>
        <a:off x="6202518" y="563"/>
        <a:ext cx="2494545" cy="1496727"/>
      </dsp:txXfrm>
    </dsp:sp>
    <dsp:sp modelId="{873060B1-38C4-46FF-B1F8-94FE9F6426FB}">
      <dsp:nvSpPr>
        <dsp:cNvPr id="0" name=""/>
        <dsp:cNvSpPr/>
      </dsp:nvSpPr>
      <dsp:spPr>
        <a:xfrm>
          <a:off x="2558681" y="2773680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2816531"/>
        <a:ext cx="28687" cy="5737"/>
      </dsp:txXfrm>
    </dsp:sp>
    <dsp:sp modelId="{D71B0301-2690-48D6-BB1D-E55AA0F2EE45}">
      <dsp:nvSpPr>
        <dsp:cNvPr id="0" name=""/>
        <dsp:cNvSpPr/>
      </dsp:nvSpPr>
      <dsp:spPr>
        <a:xfrm>
          <a:off x="65936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1945:</a:t>
          </a:r>
          <a:r>
            <a:rPr lang="ko-KR" altLang="en-US" sz="1500" kern="1200" dirty="0"/>
            <a:t> 유럽연합</a:t>
          </a:r>
          <a:r>
            <a:rPr lang="en-US" altLang="ko-KR" sz="1500" kern="1200" dirty="0"/>
            <a:t>(UN) </a:t>
          </a:r>
          <a:r>
            <a:rPr lang="ko-KR" altLang="en-US" sz="1500" kern="1200" dirty="0"/>
            <a:t>헌장 재정에 참여</a:t>
          </a:r>
        </a:p>
      </dsp:txBody>
      <dsp:txXfrm>
        <a:off x="65936" y="2071036"/>
        <a:ext cx="2494545" cy="1496727"/>
      </dsp:txXfrm>
    </dsp:sp>
    <dsp:sp modelId="{86CBC366-DAE1-4222-A464-360DA47C4E94}">
      <dsp:nvSpPr>
        <dsp:cNvPr id="0" name=""/>
        <dsp:cNvSpPr/>
      </dsp:nvSpPr>
      <dsp:spPr>
        <a:xfrm>
          <a:off x="5626972" y="2773680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2816531"/>
        <a:ext cx="28687" cy="5737"/>
      </dsp:txXfrm>
    </dsp:sp>
    <dsp:sp modelId="{B7B3E78D-5147-43BA-B7C0-ADF36FBE9435}">
      <dsp:nvSpPr>
        <dsp:cNvPr id="0" name=""/>
        <dsp:cNvSpPr/>
      </dsp:nvSpPr>
      <dsp:spPr>
        <a:xfrm>
          <a:off x="3134227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1957:</a:t>
          </a:r>
          <a:r>
            <a:rPr lang="ko-KR" altLang="en-US" sz="1500" kern="1200" dirty="0"/>
            <a:t> 레오 클럽 프로그램 개설</a:t>
          </a:r>
        </a:p>
      </dsp:txBody>
      <dsp:txXfrm>
        <a:off x="3134227" y="2071036"/>
        <a:ext cx="2494545" cy="1496727"/>
      </dsp:txXfrm>
    </dsp:sp>
    <dsp:sp modelId="{F6201378-64A6-41F7-9ED1-908751CB5DA6}">
      <dsp:nvSpPr>
        <dsp:cNvPr id="0" name=""/>
        <dsp:cNvSpPr/>
      </dsp:nvSpPr>
      <dsp:spPr>
        <a:xfrm>
          <a:off x="1313209" y="3565963"/>
          <a:ext cx="6136581" cy="543145"/>
        </a:xfrm>
        <a:custGeom>
          <a:avLst/>
          <a:gdLst/>
          <a:ahLst/>
          <a:cxnLst/>
          <a:rect l="0" t="0" r="0" b="0"/>
          <a:pathLst>
            <a:path>
              <a:moveTo>
                <a:pt x="6136581" y="0"/>
              </a:moveTo>
              <a:lnTo>
                <a:pt x="6136581" y="288672"/>
              </a:lnTo>
              <a:lnTo>
                <a:pt x="0" y="288672"/>
              </a:lnTo>
              <a:lnTo>
                <a:pt x="0" y="543145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7416" y="3834667"/>
        <a:ext cx="308167" cy="5737"/>
      </dsp:txXfrm>
    </dsp:sp>
    <dsp:sp modelId="{7D628792-75C4-4731-8869-18FDE55AC7D3}">
      <dsp:nvSpPr>
        <dsp:cNvPr id="0" name=""/>
        <dsp:cNvSpPr/>
      </dsp:nvSpPr>
      <dsp:spPr>
        <a:xfrm>
          <a:off x="6202518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1968:</a:t>
          </a:r>
          <a:r>
            <a:rPr lang="ko-KR" altLang="en-US" sz="1500" kern="1200" dirty="0"/>
            <a:t> </a:t>
          </a:r>
          <a:r>
            <a:rPr lang="ko-KR" altLang="en-US" sz="1500" kern="1200" dirty="0" err="1"/>
            <a:t>국제재단</a:t>
          </a:r>
          <a:r>
            <a:rPr lang="en-US" altLang="ko-KR" sz="1500" kern="1200" dirty="0"/>
            <a:t>(LCIF) </a:t>
          </a:r>
          <a:r>
            <a:rPr lang="ko-KR" altLang="en-US" sz="1500" kern="1200" dirty="0"/>
            <a:t>설립</a:t>
          </a:r>
        </a:p>
      </dsp:txBody>
      <dsp:txXfrm>
        <a:off x="6202518" y="2071036"/>
        <a:ext cx="2494545" cy="1496727"/>
      </dsp:txXfrm>
    </dsp:sp>
    <dsp:sp modelId="{07DEB126-F6FE-49E4-9884-A68626A57CDC}">
      <dsp:nvSpPr>
        <dsp:cNvPr id="0" name=""/>
        <dsp:cNvSpPr/>
      </dsp:nvSpPr>
      <dsp:spPr>
        <a:xfrm>
          <a:off x="2558681" y="4844152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4887003"/>
        <a:ext cx="28687" cy="5737"/>
      </dsp:txXfrm>
    </dsp:sp>
    <dsp:sp modelId="{F1BB9FA6-31A7-4BDE-9F07-186682902CE5}">
      <dsp:nvSpPr>
        <dsp:cNvPr id="0" name=""/>
        <dsp:cNvSpPr/>
      </dsp:nvSpPr>
      <dsp:spPr>
        <a:xfrm>
          <a:off x="65936" y="4141509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kern="1200" dirty="0"/>
            <a:t>1987: </a:t>
          </a:r>
          <a:r>
            <a:rPr lang="ko-KR" altLang="en-US" sz="1500" kern="1200" dirty="0"/>
            <a:t>봉사 단체 최초로 여성 회원의 가입 승인</a:t>
          </a:r>
        </a:p>
      </dsp:txBody>
      <dsp:txXfrm>
        <a:off x="65936" y="4141509"/>
        <a:ext cx="2494545" cy="1496727"/>
      </dsp:txXfrm>
    </dsp:sp>
    <dsp:sp modelId="{7456B952-84A9-455C-A693-8891A979D79E}">
      <dsp:nvSpPr>
        <dsp:cNvPr id="0" name=""/>
        <dsp:cNvSpPr/>
      </dsp:nvSpPr>
      <dsp:spPr>
        <a:xfrm>
          <a:off x="5626972" y="4844152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4887003"/>
        <a:ext cx="28687" cy="5737"/>
      </dsp:txXfrm>
    </dsp:sp>
    <dsp:sp modelId="{F432920C-1BA3-4549-BD59-869C5383F158}">
      <dsp:nvSpPr>
        <dsp:cNvPr id="0" name=""/>
        <dsp:cNvSpPr/>
      </dsp:nvSpPr>
      <dsp:spPr>
        <a:xfrm>
          <a:off x="3134227" y="4141509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500" b="1" kern="1200" dirty="0"/>
            <a:t>1990:</a:t>
          </a:r>
          <a:r>
            <a:rPr lang="ko-KR" altLang="en-US" sz="1500" kern="1200" dirty="0"/>
            <a:t> 시력우선사업 출범</a:t>
          </a:r>
        </a:p>
      </dsp:txBody>
      <dsp:txXfrm>
        <a:off x="3134227" y="4141509"/>
        <a:ext cx="2494545" cy="1496727"/>
      </dsp:txXfrm>
    </dsp:sp>
    <dsp:sp modelId="{3C8B6921-97BF-4BCB-9B1F-ABC7A319A23E}">
      <dsp:nvSpPr>
        <dsp:cNvPr id="0" name=""/>
        <dsp:cNvSpPr/>
      </dsp:nvSpPr>
      <dsp:spPr>
        <a:xfrm>
          <a:off x="6202518" y="4141509"/>
          <a:ext cx="247628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/>
            <a:t>현재</a:t>
          </a:r>
          <a:r>
            <a:rPr lang="en-US" altLang="ko-KR" sz="1500" kern="1200" dirty="0"/>
            <a:t>: 200</a:t>
          </a:r>
          <a:r>
            <a:rPr lang="ko-KR" altLang="en-US" sz="1500" kern="1200" dirty="0"/>
            <a:t>여 국가와 지역으로 봉사의 영역 확장</a:t>
          </a:r>
        </a:p>
      </dsp:txBody>
      <dsp:txXfrm>
        <a:off x="6202518" y="4141509"/>
        <a:ext cx="2476285" cy="1496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FB6CD2-FB8A-4F8C-B206-B41AB6B9E6FA}" type="datetimeFigureOut">
              <a:rPr lang="en-US" smtClean="0"/>
              <a:pPr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8CB218-6248-4E90-A305-D08BD6F16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/>
              <a:t>강사를 위한 팁:</a:t>
            </a:r>
            <a:r>
              <a:rPr lang="ko-KR" b="1" baseline="0"/>
              <a:t> </a:t>
            </a:r>
            <a:r>
              <a:rPr lang="ko-KR" baseline="0"/>
              <a:t>신입회원 오리엔테이션 강사명과 같은 관련 정보를 추가로 포함한다. 신입회원 오리엔테이션 연수 안내서와 본 파워포인트 자료를 함께 활용한다. 참가자 전원은 신입회원 오리엔테이션 안내서를 본 프레젠테이션에 지참한다.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/>
              <a:t>강사를 위한 팁: </a:t>
            </a:r>
            <a:r>
              <a:rPr lang="ko-KR" baseline="0"/>
              <a:t>봉사사업과 관련된 사진이 있다면 이 페이지에 사진을 추가한다.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b="1"/>
              <a:t>강사를 위한 팁: </a:t>
            </a:r>
            <a:r>
              <a:rPr lang="ko-KR" baseline="0"/>
              <a:t>주요 회의에 대한 정보를 추가한다.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/>
              <a:t>강사를 위한 팁: </a:t>
            </a:r>
            <a:r>
              <a:rPr lang="ko-KR"/>
              <a:t>클럽 사업을 통해 일반인들로부터 모금된 클럽 활동 예산은 지역사회 또는 공공을 위한 봉사활동비로 사용해야 한다는 점을 설명한다.</a:t>
            </a:r>
            <a:r>
              <a:rPr lang="ko-KR" baseline="0"/>
              <a:t> 클럽 운영은 대부분 클럽 회비로 이루어지는 운영 예산으로 충당한다. 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/>
            <a:r>
              <a:rPr lang="ko-KR" b="1"/>
              <a:t>강사를 위한 팁: </a:t>
            </a:r>
            <a:r>
              <a:rPr lang="ko-KR"/>
              <a:t>지구 및 복합지구의 경계와 같은 더 자세한 정보를 추가할 수 있다.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/>
              <a:t>강사를 위한 팁:</a:t>
            </a:r>
            <a:r>
              <a:rPr lang="ko-KR" b="0" baseline="0"/>
              <a:t> 각 직책의 역할을 간략히 설명한다. 직책의 역할은 강사 및 참가자 안내서에서 확인할 수 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84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13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3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/>
              <a:t>강사를 위한 팁:</a:t>
            </a:r>
            <a:r>
              <a:rPr lang="ko-KR" b="1" baseline="0"/>
              <a:t> </a:t>
            </a:r>
            <a:r>
              <a:rPr lang="ko-KR"/>
              <a:t>필요에 따라 본 페이지를 적절하게 편집한다. 소속 클럽에 해당되지 않는 내용을 삭제하거나 현재 포함되지 않은 내용을 추가한다.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b="1"/>
              <a:t>강사를 위한 팁: </a:t>
            </a:r>
            <a:r>
              <a:rPr lang="ko-KR" b="0"/>
              <a:t>현재 활동 중인 클럽 임원들의 이름을 입력한다.</a:t>
            </a:r>
            <a:r>
              <a:rPr lang="ko-KR" b="0" baseline="0"/>
              <a:t> 소속 클럽의 직책이 위에 나열된 임원과 다를 경우, 항목을 추가하거나 삭제한다.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/>
              <a:t>강사를 위한 팁:</a:t>
            </a:r>
            <a:r>
              <a:rPr lang="ko-KR" b="0" baseline="0"/>
              <a:t> 소속 복합지구나 지구 또는 클럽에서 수여하는 다른 상이 있을 경우, 해당 정보를 추가한다.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102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30272"/>
            <a:ext cx="7772400" cy="1470025"/>
          </a:xfrm>
          <a:prstGeom prst="rect">
            <a:avLst/>
          </a:prstGeo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32169"/>
            <a:ext cx="7772400" cy="1182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95FA4-8212-A345-80AE-13F43BA08B34}"/>
              </a:ext>
            </a:extLst>
          </p:cNvPr>
          <p:cNvSpPr/>
          <p:nvPr userDrawn="1"/>
        </p:nvSpPr>
        <p:spPr>
          <a:xfrm>
            <a:off x="3846871" y="257985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1B64DA-1BA3-9468-5A8F-25189D83A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7" t="341" r="-2526" b="-4912"/>
          <a:stretch/>
        </p:blipFill>
        <p:spPr>
          <a:xfrm>
            <a:off x="6324600" y="4267200"/>
            <a:ext cx="2590800" cy="24304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3009-3CC1-6A40-BFFD-854B7C071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FC75D6-680F-0449-8530-3C2394DC8369}"/>
              </a:ext>
            </a:extLst>
          </p:cNvPr>
          <p:cNvSpPr/>
          <p:nvPr userDrawn="1"/>
        </p:nvSpPr>
        <p:spPr bwMode="auto">
          <a:xfrm>
            <a:off x="0" y="653368"/>
            <a:ext cx="9144000" cy="5899832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FE14C-F497-D643-95F9-6C242EE719CD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FBD7EB-5E70-374B-93E8-F3740CFBF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13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co background 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0" y="0"/>
            <a:ext cx="9135900" cy="6858000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 userDrawn="1"/>
        </p:nvSpPr>
        <p:spPr bwMode="auto">
          <a:xfrm>
            <a:off x="8534400" y="6553200"/>
            <a:ext cx="342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1000" baseline="0">
                <a:solidFill>
                  <a:srgbClr val="00539F"/>
                </a:solidFill>
              </a:rPr>
              <a:pPr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1000" baseline="0" dirty="0">
              <a:solidFill>
                <a:srgbClr val="00539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Lions Clubs International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866900" y="6553200"/>
            <a:ext cx="541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Presentation Title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co background 1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0" y="0"/>
            <a:ext cx="91359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534400" y="6553200"/>
            <a:ext cx="342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1000" baseline="0">
                <a:solidFill>
                  <a:srgbClr val="00539F"/>
                </a:solidFill>
              </a:rPr>
              <a:pPr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1000" baseline="0" dirty="0">
              <a:solidFill>
                <a:srgbClr val="00539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Lions Clubs International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866900" y="6553200"/>
            <a:ext cx="541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Presentation Title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4800" y="4343401"/>
            <a:ext cx="8534400" cy="762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500" b="0" dirty="0" smtClean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4800" y="2552700"/>
            <a:ext cx="8534400" cy="1752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18C6C-B280-AB4B-9290-69CC57070DC0}"/>
              </a:ext>
            </a:extLst>
          </p:cNvPr>
          <p:cNvSpPr/>
          <p:nvPr userDrawn="1"/>
        </p:nvSpPr>
        <p:spPr bwMode="auto">
          <a:xfrm>
            <a:off x="0" y="0"/>
            <a:ext cx="9144000" cy="653368"/>
          </a:xfrm>
          <a:prstGeom prst="rect">
            <a:avLst/>
          </a:prstGeom>
          <a:solidFill>
            <a:srgbClr val="10233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F72000-3B39-DE4C-9D7B-BB9A3CFEC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367"/>
            <a:ext cx="3004627" cy="5066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6672AA-65B7-A94A-81BA-8FF14B6749C4}"/>
              </a:ext>
            </a:extLst>
          </p:cNvPr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10233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966EE7-359A-8144-A0AD-5D03E23BA1EC}"/>
              </a:ext>
            </a:extLst>
          </p:cNvPr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F72000-3B39-DE4C-9D7B-BB9A3CFEC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367"/>
            <a:ext cx="3004627" cy="506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66509-CD39-3948-90D8-440DF62AF655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2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685800"/>
            <a:ext cx="8839200" cy="5791200"/>
          </a:xfrm>
        </p:spPr>
        <p:txBody>
          <a:bodyPr/>
          <a:lstStyle>
            <a:lvl1pPr>
              <a:defRPr sz="2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Bann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2438400"/>
            <a:ext cx="8839200" cy="4038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9144000" cy="1752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815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rot="5400000">
            <a:off x="1599409" y="3581401"/>
            <a:ext cx="5944391" cy="793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685800"/>
            <a:ext cx="4419600" cy="5791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1600200" y="3581400"/>
            <a:ext cx="5943600" cy="158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8200" y="685800"/>
            <a:ext cx="4343400" cy="5791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BD3190-88D3-124E-B42A-9BD528F2567C}"/>
              </a:ext>
            </a:extLst>
          </p:cNvPr>
          <p:cNvSpPr/>
          <p:nvPr userDrawn="1"/>
        </p:nvSpPr>
        <p:spPr bwMode="auto">
          <a:xfrm>
            <a:off x="0" y="0"/>
            <a:ext cx="9144000" cy="653368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7584FE-BC56-244E-80A0-E94E03730D3F}"/>
              </a:ext>
            </a:extLst>
          </p:cNvPr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8534400" y="6560894"/>
            <a:ext cx="3429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900" b="1" baseline="0">
                <a:solidFill>
                  <a:schemeClr val="bg1"/>
                </a:solidFill>
              </a:rPr>
              <a:pPr algn="r"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900" b="1" baseline="0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60894"/>
            <a:ext cx="1600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900" baseline="0" dirty="0">
                <a:solidFill>
                  <a:schemeClr val="bg1"/>
                </a:solidFill>
              </a:rPr>
              <a:t>Lions Clubs International</a:t>
            </a: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866900" y="653781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b="1" baseline="0" dirty="0">
                <a:solidFill>
                  <a:schemeClr val="bg1"/>
                </a:solidFill>
              </a:rPr>
              <a:t>New Member Orientation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60E735-49F7-9B45-992F-8C0CA7DCE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5ACF8-A815-D348-82FA-0390FDB351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6200"/>
            <a:ext cx="482533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1C064E-0C88-E84F-B331-B6112A37B79E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26" r:id="rId3"/>
    <p:sldLayoutId id="2147483715" r:id="rId4"/>
    <p:sldLayoutId id="2147483724" r:id="rId5"/>
    <p:sldLayoutId id="2147483716" r:id="rId6"/>
    <p:sldLayoutId id="2147483720" r:id="rId7"/>
    <p:sldLayoutId id="2147483717" r:id="rId8"/>
    <p:sldLayoutId id="2147483721" r:id="rId9"/>
    <p:sldLayoutId id="2147483718" r:id="rId10"/>
    <p:sldLayoutId id="2147483719" r:id="rId11"/>
    <p:sldLayoutId id="2147483725" r:id="rId12"/>
    <p:sldLayoutId id="2147483722" r:id="rId13"/>
    <p:sldLayoutId id="21474837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800" b="1" dirty="0" smtClean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>
          <a:solidFill>
            <a:srgbClr val="55565A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rgbClr val="55565A"/>
          </a:solidFill>
          <a:latin typeface="+mn-lt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○"/>
        <a:defRPr sz="2000">
          <a:solidFill>
            <a:srgbClr val="55565A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▫"/>
        <a:defRPr sz="1800">
          <a:solidFill>
            <a:srgbClr val="55565A"/>
          </a:solidFill>
          <a:latin typeface="+mn-lt"/>
        </a:defRPr>
      </a:lvl4pPr>
      <a:lvl5pPr marL="2058988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◦"/>
        <a:tabLst>
          <a:tab pos="2058988" algn="l"/>
        </a:tabLst>
        <a:defRPr sz="1600">
          <a:solidFill>
            <a:srgbClr val="55565A"/>
          </a:solidFill>
          <a:latin typeface="+mn-lt"/>
        </a:defRPr>
      </a:lvl5pPr>
      <a:lvl6pPr marL="22860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cicon.lionsclubs.org/ko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be.com/lionsclubs" TargetMode="External"/><Relationship Id="rId5" Type="http://schemas.openxmlformats.org/officeDocument/2006/relationships/hyperlink" Target="https://twitter.com/lionsclubs" TargetMode="External"/><Relationship Id="rId4" Type="http://schemas.openxmlformats.org/officeDocument/2006/relationships/hyperlink" Target="http://www.facebook.com/lionsclub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>
                <a:latin typeface="+mn-lt"/>
              </a:rPr>
              <a:t>신입회원 오리엔테이션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/>
              <a:t>[클럽명 입력]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표창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201D36D-85C1-6E4A-B858-94B5702C3B83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>
                <a:solidFill>
                  <a:srgbClr val="10233E"/>
                </a:solidFill>
              </a:rPr>
              <a:t>봉사 자체가 값진 보상이지만, 특별한 성취와 업적에 대해서는 표창을 통해 축하한다. 다음의 상은 모든 라이온들이 각자의 노력에 따라 성취할 수 있다. 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회원키상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셰브론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회원 스폰서 표창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클럽확장상</a:t>
            </a:r>
          </a:p>
        </p:txBody>
      </p:sp>
    </p:spTree>
    <p:extLst>
      <p:ext uri="{BB962C8B-B14F-4D97-AF65-F5344CB8AC3E}">
        <p14:creationId xmlns:p14="http://schemas.microsoft.com/office/powerpoint/2010/main" val="293364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봉사활동 및 기금 모금 활동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36DA655-3AC9-3B43-9753-2082C74141CC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[클럽이  참여하고 있는 봉사사업을 나열한다.]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회원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5829E90-DE34-5343-A30D-A37F88C49378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>
                <a:solidFill>
                  <a:srgbClr val="10233E"/>
                </a:solidFill>
              </a:rPr>
              <a:t>라이온스클럽 회원에게는 다음과 같은 다양한 혜택이 주어진다.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봉사에 앞장서는 글로벌 단체에 동참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봉사를 향상시키기 위한 지원, 도구 및 자료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지도력 개발 기회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도움이 필요한 사람들에게 봉사하는 기쁨과 보람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국제 및 지역 지도자들과 소통할 수 있는 기회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봉사정신을 가진 사람들과의 우정과 동료애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/>
              <a:t>라이온으로서 얻게 되는 지역사회의 존경과 신뢰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회의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C4DFD07-BFAF-D64A-A2A3-42A07CB1CEDF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일정: </a:t>
            </a:r>
            <a:r>
              <a:rPr lang="ko-KR" sz="2000"/>
              <a:t>[입력]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장소: </a:t>
            </a:r>
            <a:r>
              <a:rPr lang="ko-KR" sz="2000"/>
              <a:t>[입력]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~1\KHeyne\LOCALS~1\Temp\Temporary Internet Files\Content.IE5\F0WJ0XYM\MP900430936[1].jpg"/>
          <p:cNvPicPr>
            <a:picLocks noChangeAspect="1" noChangeArrowheads="1"/>
          </p:cNvPicPr>
          <p:nvPr/>
        </p:nvPicPr>
        <p:blipFill>
          <a:blip r:embed="rId3"/>
          <a:srcRect l="6792" t="12245" r="13061" b="8163"/>
          <a:stretch>
            <a:fillRect/>
          </a:stretch>
        </p:blipFill>
        <p:spPr bwMode="auto">
          <a:xfrm>
            <a:off x="5175739" y="3962400"/>
            <a:ext cx="3663461" cy="242161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C9F229-DC1A-EF43-84C6-7751FCEB6D78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총 회비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800"/>
              <a:t>클럽 회비: </a:t>
            </a:r>
            <a:r>
              <a:rPr lang="ko-KR" sz="1800" b="1">
                <a:solidFill>
                  <a:srgbClr val="10233E"/>
                </a:solidFill>
              </a:rPr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800"/>
              <a:t>복합지구 및 지구 회비: </a:t>
            </a:r>
            <a:r>
              <a:rPr lang="ko-KR" sz="1800" b="1">
                <a:solidFill>
                  <a:srgbClr val="10233E"/>
                </a:solidFill>
              </a:rPr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800"/>
              <a:t>국제회비: </a:t>
            </a:r>
            <a:r>
              <a:rPr lang="ko-KR" sz="1800" b="1">
                <a:solidFill>
                  <a:srgbClr val="10233E"/>
                </a:solidFill>
              </a:rPr>
              <a:t>US$43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 b="1">
                <a:solidFill>
                  <a:srgbClr val="10233E"/>
                </a:solidFill>
              </a:rPr>
              <a:t>봉사활동 예산</a:t>
            </a:r>
          </a:p>
          <a:p>
            <a:pPr marL="0" indent="0">
              <a:buClr>
                <a:srgbClr val="EAB71F"/>
              </a:buClr>
              <a:buNone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 b="1">
                <a:solidFill>
                  <a:srgbClr val="10233E"/>
                </a:solidFill>
              </a:rPr>
              <a:t>운영 예산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회비 및 예산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dirty="0"/>
              <a:t>커뮤니케이션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7C2175D-177D-284A-8ACA-77C8B222E90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[뉴스레터, 이메일, 페이스북 페이지, 웹사이트 등 클럽의 모든 커뮤니케이션 수단을 나열한다.]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4EA5037D-1B41-B943-B54D-F3E9A12C6B2B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sz="4000"/>
              <a:t>복합지구 및 지구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C366A84F-92DE-B9E6-948E-3FC509BCA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b="60606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복합지구 및 지구의 구조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BD4EA2E-BE2C-3A46-AC4A-A940CD48E1B4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전 세계에 약 750개의 지구가 있으며, 각 지구는 35개 이상의 클럽과 최소 1,250명의 회원으로 구성되어 있다.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800"/>
              <a:t>각 지구에는 지구총재가 있다.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 b="1">
                <a:solidFill>
                  <a:srgbClr val="10233E"/>
                </a:solidFill>
              </a:rPr>
              <a:t>복합지구는 같은 지역 내 두 개 이상의 지구로 구성된다.</a:t>
            </a:r>
          </a:p>
          <a:p>
            <a:pPr marL="0" indent="0">
              <a:buClr>
                <a:srgbClr val="EAB71F"/>
              </a:buClr>
              <a:buNone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 b="1">
                <a:solidFill>
                  <a:srgbClr val="10233E"/>
                </a:solidFill>
              </a:rPr>
              <a:t>소속 복합지구: </a:t>
            </a:r>
            <a:r>
              <a:rPr lang="ko-KR" sz="18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800" b="1">
                <a:solidFill>
                  <a:srgbClr val="10233E"/>
                </a:solidFill>
              </a:rPr>
              <a:t>소속 지구: </a:t>
            </a:r>
            <a:r>
              <a:rPr lang="ko-KR" sz="18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지구 지도부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599541D-5DE6-BE4B-9698-99FC04C3F7F1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지구총재: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 제1부총재: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 제2부총재: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 사무총장 겸 재무총장: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 위원장: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지대위원장: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총재협의회: </a:t>
            </a:r>
            <a:r>
              <a:rPr lang="ko-KR" sz="2000"/>
              <a:t>[입력]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글로벌 액션팀: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글로벌 액션팀 지구 위원장(지구총재): 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글로벌 회원증강팀(GMT) 지구 코디네이터: 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글로벌 지도력개발팀(GLT) 지구 코디네이터: 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글로벌 봉사팀(GST) 지구 코디네이터: [입력]</a:t>
            </a:r>
          </a:p>
          <a:p>
            <a:pPr marL="457200" lvl="1" indent="0">
              <a:buClr>
                <a:srgbClr val="EAB71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086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지구 대회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B5EF436-5655-434C-987B-EF114AFC9FE8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지구 대회의 목적: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지구 내 라이온들의 동료애 구축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일반 지구 업무 처리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지구총재 및 지구 임원 선출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세미나 개최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[올해 개최되는 지구 대회 관련 정보 입력]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신입회원 오리엔테이션 개요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104900" y="3124200"/>
            <a:ext cx="6934200" cy="3352800"/>
          </a:xfrm>
        </p:spPr>
        <p:txBody>
          <a:bodyPr/>
          <a:lstStyle/>
          <a:p>
            <a:pPr marL="0" indent="0">
              <a:buClr>
                <a:srgbClr val="F4B500"/>
              </a:buClr>
              <a:buNone/>
            </a:pPr>
            <a:r>
              <a:rPr lang="ko-KR" b="1">
                <a:solidFill>
                  <a:schemeClr val="bg1"/>
                </a:solidFill>
              </a:rPr>
              <a:t>신입회원 오리엔테이션의 4가지 주요 내용: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ko-KR">
                <a:solidFill>
                  <a:schemeClr val="bg1"/>
                </a:solidFill>
              </a:rPr>
              <a:t>라이온이란?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ko-KR">
                <a:solidFill>
                  <a:schemeClr val="bg1"/>
                </a:solidFill>
              </a:rPr>
              <a:t>클럽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ko-KR">
                <a:solidFill>
                  <a:schemeClr val="bg1"/>
                </a:solidFill>
              </a:rPr>
              <a:t>지구 및 복합지구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ko-KR">
                <a:solidFill>
                  <a:schemeClr val="bg1"/>
                </a:solidFill>
              </a:rPr>
              <a:t>국제라이온스협회(LCI)</a:t>
            </a: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97CAE3B5-9BD8-5AF3-B380-C9919477F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82221" r="505" b="-403"/>
          <a:stretch/>
        </p:blipFill>
        <p:spPr bwMode="auto">
          <a:xfrm>
            <a:off x="762000" y="1173296"/>
            <a:ext cx="7543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2500" dirty="0" err="1"/>
              <a:t>복합지구</a:t>
            </a:r>
            <a:r>
              <a:rPr lang="ko-KR" sz="2500" dirty="0"/>
              <a:t> 및 지구 커뮤니케이션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4E71431-DB75-7145-B7B0-DDF8827C6765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[뉴스레터, 페이스북 페이지, 이메일, 웹사이트 등 지구 및 복합지구가 사용하는 모든 커뮤니케이션 수단을 나열한다.]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C834AC8A-DB0F-684F-B7D3-0755DCCB6342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sz="4000"/>
              <a:t>국제라이온스협회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B473E5B2-0CE3-8219-3240-44C5FB93F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08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연혁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685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36161513"/>
              </p:ext>
            </p:extLst>
          </p:nvPr>
        </p:nvGraphicFramePr>
        <p:xfrm>
          <a:off x="152400" y="762000"/>
          <a:ext cx="8763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8" name="Picture 2" descr="O:\Public Relations &amp; Communications\Common\Photos\Headquarters &amp; Historical\Melvin Jones w name.jpg"/>
          <p:cNvPicPr>
            <a:picLocks noChangeAspect="1" noChangeArrowheads="1"/>
          </p:cNvPicPr>
          <p:nvPr/>
        </p:nvPicPr>
        <p:blipFill>
          <a:blip r:embed="rId13" cstate="print"/>
          <a:srcRect l="22258" t="3565" r="11765" b="37334"/>
          <a:stretch>
            <a:fillRect/>
          </a:stretch>
        </p:blipFill>
        <p:spPr bwMode="auto">
          <a:xfrm>
            <a:off x="1981200" y="1600200"/>
            <a:ext cx="865992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명칭 및 로고</a:t>
            </a:r>
          </a:p>
        </p:txBody>
      </p:sp>
      <p:pic>
        <p:nvPicPr>
          <p:cNvPr id="4" name="Picture 3" descr="LCI_emblem_2C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3010916"/>
            <a:ext cx="2850379" cy="269930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C330117-3CE2-E640-8894-C510450E244A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국제협회의 공식 명칭은 ‘라이온스클럽 국제협회’ 또는 ‘국제라이온스클럽’이다. 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비밀 투표를 통해, 힘, 용기, 신의, 활력을 상징하는 라이온이라는 명칭이 최종 선택되었다.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CE73BA6-4699-BC41-9F31-D6B630F2A3EB}"/>
              </a:ext>
            </a:extLst>
          </p:cNvPr>
          <p:cNvSpPr txBox="1">
            <a:spLocks/>
          </p:cNvSpPr>
          <p:nvPr/>
        </p:nvSpPr>
        <p:spPr bwMode="auto">
          <a:xfrm>
            <a:off x="152400" y="3010916"/>
            <a:ext cx="5257800" cy="17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로고에는 금색 원으로 둘러싸인 파란 바탕 가운데 금색 "L"자가 놓여 있다. 원의 양쪽은 모두 사자의 두상으로, 한 마리는 자랑스러운 과거를 돌아보고 있고 한 마리는 미래를 긍적적으로 내다보고 있는 모양이다.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국제협회 구조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A32E7F2-C6A1-A54F-B414-8461C3043471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국제임원은 협회 방침을 시행하고 전 세계 라이온들에게 귀감이 되는 지도자로서 봉사한다.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b="1">
                <a:solidFill>
                  <a:srgbClr val="10233E"/>
                </a:solidFill>
              </a:rPr>
              <a:t>국제회장: </a:t>
            </a:r>
            <a:r>
              <a:rPr lang="ko-KR" sz="1600"/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b="1">
                <a:solidFill>
                  <a:srgbClr val="10233E"/>
                </a:solidFill>
              </a:rPr>
              <a:t>국제1부회장: </a:t>
            </a:r>
            <a:r>
              <a:rPr lang="ko-KR" sz="1600"/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b="1">
                <a:solidFill>
                  <a:srgbClr val="10233E"/>
                </a:solidFill>
              </a:rPr>
              <a:t>국제2부회장: </a:t>
            </a:r>
            <a:r>
              <a:rPr lang="ko-KR" sz="1600"/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b="1">
                <a:solidFill>
                  <a:srgbClr val="10233E"/>
                </a:solidFill>
              </a:rPr>
              <a:t>국제3부회장: </a:t>
            </a:r>
            <a:r>
              <a:rPr lang="ko-KR" sz="1600"/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b="1">
                <a:solidFill>
                  <a:srgbClr val="10233E"/>
                </a:solidFill>
              </a:rPr>
              <a:t>직전 국제회장/국제재단 이사장: </a:t>
            </a:r>
            <a:r>
              <a:rPr lang="ko-KR" sz="1600"/>
              <a:t>[입력]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국제 이사회가 협회를 관리한다.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이사회 멤버수 34명</a:t>
            </a:r>
          </a:p>
          <a:p>
            <a:pPr marL="457200" lvl="1" indent="0">
              <a:buClr>
                <a:srgbClr val="EAB71F"/>
              </a:buClr>
              <a:buNone/>
            </a:pPr>
            <a:endParaRPr lang="en-US" sz="16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국제협회는 국제 헌장 및 부칙에 따라 협회를 운영하고 규정을 수립한다.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국제대회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C6C183-9B34-AE49-8C66-B0A3AE40A2D5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93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 dirty="0">
                <a:solidFill>
                  <a:srgbClr val="10233E"/>
                </a:solidFill>
              </a:rPr>
              <a:t>국제대회를 통해 각국의 수천 명의 라이온들이 한 자리에 모여 일주일간 업무, 교육 및 축하를 함께하고 동료애를 다진다.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904423-6308-9BF2-A33D-243EE7D22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643187"/>
              </p:ext>
            </p:extLst>
          </p:nvPr>
        </p:nvGraphicFramePr>
        <p:xfrm>
          <a:off x="1460500" y="3429000"/>
          <a:ext cx="62230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3000">
                  <a:extLst>
                    <a:ext uri="{9D8B030D-6E8A-4147-A177-3AD203B41FA5}">
                      <a16:colId xmlns:a16="http://schemas.microsoft.com/office/drawing/2014/main" val="2793758850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hlinkClick r:id="rId3"/>
                        </a:rPr>
                        <a:t>LCICon.lionsclubs.org</a:t>
                      </a:r>
                      <a:r>
                        <a:rPr lang="ko-KR" altLang="en-US" sz="2000" u="none" strike="noStrike" dirty="0">
                          <a:effectLst/>
                        </a:rPr>
                        <a:t>에서 자세한 내용을 확인하세요</a:t>
                      </a:r>
                      <a:r>
                        <a:rPr lang="en-US" altLang="ko-KR" sz="2000" u="none" strike="noStrike" dirty="0">
                          <a:effectLst/>
                        </a:rPr>
                        <a:t>.</a:t>
                      </a:r>
                      <a:endParaRPr lang="en-US" altLang="ko-K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53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국제본부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5E5BA61-9F5B-A14F-844A-D6EA8631B99F}"/>
              </a:ext>
            </a:extLst>
          </p:cNvPr>
          <p:cNvSpPr txBox="1">
            <a:spLocks/>
          </p:cNvSpPr>
          <p:nvPr/>
        </p:nvSpPr>
        <p:spPr bwMode="auto">
          <a:xfrm>
            <a:off x="152400" y="1170069"/>
            <a:ext cx="8382000" cy="431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 dirty="0">
                <a:solidFill>
                  <a:srgbClr val="10233E"/>
                </a:solidFill>
              </a:rPr>
              <a:t>미국 </a:t>
            </a:r>
            <a:r>
              <a:rPr lang="ko-KR" sz="2000" b="1" dirty="0" err="1">
                <a:solidFill>
                  <a:srgbClr val="10233E"/>
                </a:solidFill>
              </a:rPr>
              <a:t>일리노이주</a:t>
            </a:r>
            <a:r>
              <a:rPr lang="ko-KR" sz="2000" b="1" dirty="0">
                <a:solidFill>
                  <a:srgbClr val="10233E"/>
                </a:solidFill>
              </a:rPr>
              <a:t> </a:t>
            </a:r>
            <a:r>
              <a:rPr lang="ko-KR" sz="2000" b="1" dirty="0" err="1">
                <a:solidFill>
                  <a:srgbClr val="10233E"/>
                </a:solidFill>
              </a:rPr>
              <a:t>오크부룩에</a:t>
            </a:r>
            <a:r>
              <a:rPr lang="ko-KR" sz="2000" b="1" dirty="0">
                <a:solidFill>
                  <a:srgbClr val="10233E"/>
                </a:solidFill>
              </a:rPr>
              <a:t> 위치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 dirty="0">
                <a:solidFill>
                  <a:srgbClr val="10233E"/>
                </a:solidFill>
              </a:rPr>
              <a:t>약 275명의 직원이 11개 부서에서 근무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대회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지구 및 </a:t>
            </a:r>
            <a:r>
              <a:rPr lang="ko-KR" sz="1600" dirty="0" err="1"/>
              <a:t>클럽행정</a:t>
            </a:r>
            <a:endParaRPr lang="ko-K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재정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정보 기술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지도력 개발 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법률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국제재단</a:t>
            </a:r>
            <a:r>
              <a:rPr lang="ko-KR" sz="1600" dirty="0"/>
              <a:t>(LCIF)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마케팅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회원 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회원 관리 및 지원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봉사활동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79603-D141-0DB8-E0BE-86ADD6AD7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/>
        </p:blipFill>
        <p:spPr>
          <a:xfrm>
            <a:off x="5194300" y="1208169"/>
            <a:ext cx="3340100" cy="22903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국제라이온스재단(LCIF)</a:t>
            </a:r>
          </a:p>
        </p:txBody>
      </p:sp>
      <p:pic>
        <p:nvPicPr>
          <p:cNvPr id="2050" name="Picture 2" descr="C:\Documents and Settings\KHeyne\My Documents\My Pictures\LCI Photos\Logos\lcif_h2c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3352800" cy="978036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587C7B-4405-854A-B9A3-A7531D597772}"/>
              </a:ext>
            </a:extLst>
          </p:cNvPr>
          <p:cNvSpPr txBox="1">
            <a:spLocks/>
          </p:cNvSpPr>
          <p:nvPr/>
        </p:nvSpPr>
        <p:spPr bwMode="auto">
          <a:xfrm>
            <a:off x="152400" y="2209800"/>
            <a:ext cx="8382000" cy="431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>
                <a:solidFill>
                  <a:srgbClr val="10233E"/>
                </a:solidFill>
              </a:rPr>
              <a:t>주요 정보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1968년 설립: 국제협회의 공식 재단으로서 라이온스 봉사에 힘을 실어줌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대규모 인도주의 사업에 교부금 지원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기부금으로 운영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현재까지 총 10억 달러의 교부금 지급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역사상 가장 야심 찬 대규모 기금 모금 캠페인 진행 중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국제라이온스재단(LCIF)</a:t>
            </a:r>
          </a:p>
        </p:txBody>
      </p:sp>
      <p:pic>
        <p:nvPicPr>
          <p:cNvPr id="5" name="Picture 2" descr="C:\Documents and Settings\KHeyne\My Documents\My Pictures\LCI Photos\Logos\lcif_h2c.tif">
            <a:extLst>
              <a:ext uri="{FF2B5EF4-FFF2-40B4-BE49-F238E27FC236}">
                <a16:creationId xmlns:a16="http://schemas.microsoft.com/office/drawing/2014/main" id="{CB319032-1A28-BC4C-AFC0-CD9966B7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3352800" cy="978036"/>
          </a:xfrm>
          <a:prstGeom prst="rect">
            <a:avLst/>
          </a:prstGeom>
          <a:noFill/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61D580-000D-924A-A593-994FBDF132C9}"/>
              </a:ext>
            </a:extLst>
          </p:cNvPr>
          <p:cNvSpPr txBox="1">
            <a:spLocks/>
          </p:cNvSpPr>
          <p:nvPr/>
        </p:nvSpPr>
        <p:spPr bwMode="auto">
          <a:xfrm>
            <a:off x="152400" y="2209800"/>
            <a:ext cx="8382000" cy="431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>
                <a:solidFill>
                  <a:srgbClr val="10233E"/>
                </a:solidFill>
              </a:rPr>
              <a:t>50년간의 발자취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재해 구호 기금으로 1억 2,000만 달러 지급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1,600만 명의 아이들에게 라이온 퀘스트 혜택 제공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910만 건의 백내장 수술 시행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수백만 명의 아이들에게 홍역 예방 접종</a:t>
            </a:r>
          </a:p>
        </p:txBody>
      </p:sp>
    </p:spTree>
    <p:extLst>
      <p:ext uri="{BB962C8B-B14F-4D97-AF65-F5344CB8AC3E}">
        <p14:creationId xmlns:p14="http://schemas.microsoft.com/office/powerpoint/2010/main" val="341552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지도력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9C7BDCD-469E-E14A-9F8F-8CB7696FCEB4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 dirty="0" err="1">
                <a:solidFill>
                  <a:srgbClr val="10233E"/>
                </a:solidFill>
              </a:rPr>
              <a:t>국제협회는</a:t>
            </a:r>
            <a:r>
              <a:rPr lang="ko-KR" sz="2000" b="1" dirty="0">
                <a:solidFill>
                  <a:srgbClr val="10233E"/>
                </a:solidFill>
              </a:rPr>
              <a:t> 라이온들을 위해 연수 및 지도력 개발의 기회를 제공한다. 글로벌 지도력개발팀(GLT)은 다음과 같은 프로그램을 시행한다</a:t>
            </a:r>
            <a:r>
              <a:rPr lang="en-US" altLang="ko-KR" sz="2000" b="1" dirty="0">
                <a:solidFill>
                  <a:srgbClr val="10233E"/>
                </a:solidFill>
              </a:rPr>
              <a:t>.</a:t>
            </a:r>
            <a:endParaRPr lang="ko-KR" sz="2000" b="1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초급 </a:t>
            </a:r>
            <a:r>
              <a:rPr lang="ko-KR" sz="1600" dirty="0" err="1"/>
              <a:t>라이온스</a:t>
            </a:r>
            <a:r>
              <a:rPr lang="ko-KR" sz="1600" dirty="0"/>
              <a:t> 지도력 연수회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상급 </a:t>
            </a:r>
            <a:r>
              <a:rPr lang="ko-KR" sz="1600" dirty="0" err="1"/>
              <a:t>라이온스</a:t>
            </a:r>
            <a:r>
              <a:rPr lang="ko-KR" sz="1600" dirty="0"/>
              <a:t> 지도력 연수회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강사양성과정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지역 </a:t>
            </a:r>
            <a:r>
              <a:rPr lang="ko-KR" sz="1600" dirty="0" err="1"/>
              <a:t>라이온스</a:t>
            </a:r>
            <a:r>
              <a:rPr lang="ko-KR" sz="1600" dirty="0"/>
              <a:t> 지도력 연수회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당선총재</a:t>
            </a:r>
            <a:r>
              <a:rPr lang="ko-KR" sz="1600" dirty="0"/>
              <a:t> 세미나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복합지구</a:t>
            </a:r>
            <a:r>
              <a:rPr lang="ko-KR" sz="1600" dirty="0"/>
              <a:t> 지도력 개발 교부금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/>
              <a:t>GLT 지구 교부금 프로그램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웨비나</a:t>
            </a:r>
            <a:endParaRPr lang="ko-K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라이온스</a:t>
            </a:r>
            <a:r>
              <a:rPr lang="ko-KR" sz="1600" dirty="0"/>
              <a:t> </a:t>
            </a:r>
            <a:r>
              <a:rPr lang="ko-KR" sz="1600" dirty="0" err="1"/>
              <a:t>학습센터</a:t>
            </a:r>
            <a:endParaRPr lang="ko-K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 dirty="0" err="1"/>
              <a:t>라이온스</a:t>
            </a:r>
            <a:r>
              <a:rPr lang="ko-KR" sz="1600" dirty="0"/>
              <a:t> 공인 강사 프로그램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>
                <a:solidFill>
                  <a:schemeClr val="bg1"/>
                </a:solidFill>
              </a:rPr>
              <a:t>라이온이란?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118616"/>
            <a:ext cx="7772400" cy="5410200"/>
          </a:xfrm>
        </p:spPr>
        <p:txBody>
          <a:bodyPr/>
          <a:lstStyle/>
          <a:p>
            <a:pPr marL="0" indent="0">
              <a:buNone/>
            </a:pPr>
            <a:r>
              <a:rPr lang="ko-KR" b="1">
                <a:solidFill>
                  <a:srgbClr val="10233E"/>
                </a:solidFill>
              </a:rPr>
              <a:t>라이온들은 소속 지역 및 지구촌 곳곳의 불우한 이웃들을 돕기 위해 헌신하는 봉사자들이다.</a:t>
            </a:r>
          </a:p>
          <a:p>
            <a:pPr lvl="1"/>
            <a:endParaRPr lang="en-US" dirty="0"/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/>
              <a:t>회원수 140만 명 이상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/>
              <a:t>200여개 국가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/>
              <a:t>클럽수 48,000개 이상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2F0647-5B07-52A4-8769-5D9B6A3D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2092"/>
          <a:stretch/>
        </p:blipFill>
        <p:spPr bwMode="auto">
          <a:xfrm>
            <a:off x="3733800" y="3352800"/>
            <a:ext cx="54102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봉사활동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5893C1D-6A98-9A46-800E-4009C096261D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2000" b="1">
                <a:solidFill>
                  <a:srgbClr val="10233E"/>
                </a:solidFill>
              </a:rPr>
              <a:t>라이온들은 지역사회에서 가장 도움이 필요한 문제를 찾아 봉사하기 위해, 다섯 가지 글로벌 주력사업 분야에서 다양한 봉사활동을 펼치고 있다. 글로벌 봉사팀(GST)은 다음과 같은 프로그램을 추진하며 지도자들이 행동할 수 있도록 봉사 사례를 수집하고 공유한다.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당뇨병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시력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기아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환경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600"/>
              <a:t>소아암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회원개발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AAC061-E6C7-DB4C-84B8-9113DCC573F9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ko-KR" sz="1600" b="1">
                <a:solidFill>
                  <a:srgbClr val="10233E"/>
                </a:solidFill>
              </a:rPr>
              <a:t>신입회원을 영입함으로써, 불우한 이웃을 돕는 열정적인 회원을 유지하고 시행해야 할 새로운 봉사사업을 파악할 수 있다. 다음과 같은 회원 프로그램을 통해 클럽의 성장을 촉진하고 양질의 회원을 유지한다.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가족 회원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학생 회원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레오에서 라이온으로 전환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라이온스 세계 입회식의 날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레오 클럽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클럽지회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>
              <a:buClr>
                <a:srgbClr val="EAB71F"/>
              </a:buClr>
              <a:buNone/>
            </a:pPr>
            <a:r>
              <a:rPr lang="ko-KR" sz="1600" b="1">
                <a:solidFill>
                  <a:srgbClr val="10233E"/>
                </a:solidFill>
              </a:rPr>
              <a:t>또한, 신생클럽을 조직함으로써 라이온스의 봉사 영역을 새로운 지역 또는 도움이 필요한 지역으로 넓혀나갈 수 있다. 모든 회원들이 자신에게 알맞는 활동에 참여할 수 있도록 다양한 클럽 유형이 존재한다.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전통적인 라이온스클럽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캠퍼스 라이온스클럽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레오 라이온스클럽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라이오네스 라이온스클럽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ko-KR" sz="1400"/>
              <a:t>특성화 라이온스클럽</a:t>
            </a:r>
          </a:p>
        </p:txBody>
      </p:sp>
    </p:spTree>
    <p:extLst>
      <p:ext uri="{BB962C8B-B14F-4D97-AF65-F5344CB8AC3E}">
        <p14:creationId xmlns:p14="http://schemas.microsoft.com/office/powerpoint/2010/main" val="169693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DF25E3-3BA5-5148-973C-08C8E5972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18616"/>
            <a:ext cx="3135086" cy="41148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BF3840F-686F-8742-B322-10AC5355346C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라이온지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이메일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웹사이트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600" b="1">
                <a:solidFill>
                  <a:srgbClr val="10233E"/>
                </a:solidFill>
                <a:hlinkClick r:id="rId3"/>
              </a:rPr>
              <a:t>lionsclubs.org</a:t>
            </a:r>
            <a:r>
              <a:rPr lang="ko-KR" sz="1600" b="1">
                <a:solidFill>
                  <a:srgbClr val="10233E"/>
                </a:solidFill>
              </a:rPr>
              <a:t> 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소셜 네트워크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600">
                <a:solidFill>
                  <a:srgbClr val="10233E"/>
                </a:solidFill>
              </a:rPr>
              <a:t>페이스북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400">
                <a:solidFill>
                  <a:srgbClr val="1023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facebook.com/lionsclubs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600">
                <a:solidFill>
                  <a:srgbClr val="10233E"/>
                </a:solidFill>
              </a:rPr>
              <a:t>트위터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400">
                <a:solidFill>
                  <a:srgbClr val="10233E"/>
                </a:solidFill>
                <a:hlinkClick r:id="rId5"/>
              </a:rPr>
              <a:t>twitter.com/lionsclubs</a:t>
            </a:r>
            <a:r>
              <a:rPr lang="ko-KR" sz="1400">
                <a:solidFill>
                  <a:srgbClr val="10233E"/>
                </a:solidFill>
              </a:rPr>
              <a:t>  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600">
                <a:solidFill>
                  <a:srgbClr val="10233E"/>
                </a:solidFill>
              </a:rPr>
              <a:t>유투브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1400">
                <a:solidFill>
                  <a:srgbClr val="10233E"/>
                </a:solidFill>
                <a:hlinkClick r:id="rId6"/>
              </a:rPr>
              <a:t>youtube.com/lionsclubs</a:t>
            </a:r>
            <a:r>
              <a:rPr lang="ko-KR" sz="1400">
                <a:solidFill>
                  <a:srgbClr val="10233E"/>
                </a:solidFill>
              </a:rPr>
              <a:t> </a:t>
            </a:r>
          </a:p>
          <a:p>
            <a:pPr marL="914400" lvl="2" indent="0">
              <a:buClr>
                <a:srgbClr val="EAB71F"/>
              </a:buClr>
              <a:buNone/>
            </a:pPr>
            <a:endParaRPr lang="en-US" sz="1400" dirty="0">
              <a:solidFill>
                <a:srgbClr val="10233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dirty="0"/>
              <a:t>커뮤니케이션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0F5FC-9847-2C45-8014-B35063AED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016"/>
            <a:ext cx="3276600" cy="227405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/>
              <a:t>라이온스 클럽에 오신 것을 환영합니다!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/>
              <a:t>질문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>
                <a:solidFill>
                  <a:schemeClr val="bg1"/>
                </a:solidFill>
              </a:rPr>
              <a:t>라이온이란?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410200"/>
          </a:xfrm>
        </p:spPr>
        <p:txBody>
          <a:bodyPr/>
          <a:lstStyle/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사명: </a:t>
            </a:r>
            <a:r>
              <a:rPr lang="ko-KR" sz="2000"/>
              <a:t>지역사회와 인도주의 봉사 부문에서 세계적 지도자를 목표로 한다.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임무:</a:t>
            </a:r>
            <a:r>
              <a:rPr lang="ko-KR" sz="2000">
                <a:solidFill>
                  <a:srgbClr val="10233E"/>
                </a:solidFill>
              </a:rPr>
              <a:t> </a:t>
            </a:r>
            <a:r>
              <a:rPr lang="ko-KR" sz="2000"/>
              <a:t>자원봉사자들이 라이온스클럽을 통해 지역사회에 봉사하고, 인도주의적 요구에 적극적으로 대응하며, 평화와 국제이해 증진에 앞장서게 한다.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모토: </a:t>
            </a:r>
            <a:r>
              <a:rPr lang="ko-KR" sz="2000"/>
              <a:t>“우리는 봉사한다”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슬로건: </a:t>
            </a:r>
            <a:r>
              <a:rPr lang="ko-KR" sz="2000"/>
              <a:t>자유, 지성, 우리 국가의 안전(Liberty, Intelligence, Our Nation’s Safety)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목적: </a:t>
            </a:r>
            <a:r>
              <a:rPr lang="ko-KR" sz="2000"/>
              <a:t>국제협회는 라이온스클럽이의 존재를 나타내는 목적을 가지고 있다.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윤리강령: </a:t>
            </a:r>
            <a:r>
              <a:rPr lang="ko-KR" sz="2000"/>
              <a:t>국제협회는 라이온들이 지켜야 할 기준이 되는 윤리강령을 가지고 있다.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304800" y="3810000"/>
            <a:ext cx="8534400" cy="762000"/>
          </a:xfrm>
        </p:spPr>
        <p:txBody>
          <a:bodyPr/>
          <a:lstStyle/>
          <a:p>
            <a:pPr algn="ctr"/>
            <a:r>
              <a:rPr lang="ko-KR" sz="4000" b="1">
                <a:solidFill>
                  <a:schemeClr val="bg1"/>
                </a:solidFill>
              </a:rPr>
              <a:t>[클럽명 입력]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19658EAD-5CD6-E033-CA4D-D86FCC82C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6" b="20202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연혁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4AF8279-88B5-7748-895F-0CC2F99ECC1C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조직 연도: </a:t>
            </a:r>
            <a:r>
              <a:rPr lang="ko-KR" sz="2000"/>
              <a:t>[입력]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차터회원 수: </a:t>
            </a:r>
            <a:r>
              <a:rPr lang="ko-KR" sz="2000"/>
              <a:t>[입력]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본 클럽이 후원한 클럽: </a:t>
            </a:r>
            <a:r>
              <a:rPr lang="ko-KR" sz="2000"/>
              <a:t>[입력]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주요 수상 내역 및 성과: </a:t>
            </a:r>
            <a:r>
              <a:rPr lang="ko-KR" sz="2000"/>
              <a:t>[입력]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클럽 임원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A7C5D43-4B54-DC41-B3E3-4D6BF9BA83E0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회장: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직전회장: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부회장: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총무: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재무: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회원위원장: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마케팅 커뮤니케이션 위원장: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봉사위원장: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라이온 테이머: </a:t>
            </a:r>
            <a:r>
              <a:rPr lang="ko-KR" sz="2000"/>
              <a:t>[입력]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 b="1">
                <a:solidFill>
                  <a:srgbClr val="10233E"/>
                </a:solidFill>
              </a:rPr>
              <a:t>테일 트위스터: </a:t>
            </a:r>
            <a:r>
              <a:rPr lang="ko-KR" sz="2000"/>
              <a:t>[입력]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전통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208E842-2561-F34F-8FF2-35145FDF848A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[클럽의 전통을 나열하고 이러한 전통을 이어가는 이유를 설명한다.]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선거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545DF5-9EBB-0F43-A7D6-3966745A6343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매년 임원 선출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3월 클럽회장이 지명위원회 임명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지명위원회가 후보자 선정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4월 클럽 투표 실시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ko-KR" sz="2000"/>
              <a:t>7월 1일 임기 시작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CI Ec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</TotalTime>
  <Words>1388</Words>
  <Application>Microsoft Macintosh PowerPoint</Application>
  <PresentationFormat>On-screen Show (4:3)</PresentationFormat>
  <Paragraphs>260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Helvetica</vt:lpstr>
      <vt:lpstr>Wingdings</vt:lpstr>
      <vt:lpstr>LCI Eco Template</vt:lpstr>
      <vt:lpstr>신입회원 오리엔테이션</vt:lpstr>
      <vt:lpstr>신입회원 오리엔테이션 개요</vt:lpstr>
      <vt:lpstr>라이온이란?</vt:lpstr>
      <vt:lpstr>라이온이란?</vt:lpstr>
      <vt:lpstr>[클럽명 입력]</vt:lpstr>
      <vt:lpstr>연혁</vt:lpstr>
      <vt:lpstr>클럽 임원</vt:lpstr>
      <vt:lpstr>전통</vt:lpstr>
      <vt:lpstr>선거</vt:lpstr>
      <vt:lpstr>표창</vt:lpstr>
      <vt:lpstr>봉사활동 및 기금 모금 활동</vt:lpstr>
      <vt:lpstr>회원</vt:lpstr>
      <vt:lpstr>회의</vt:lpstr>
      <vt:lpstr>회비 및 예산</vt:lpstr>
      <vt:lpstr>커뮤니케이션</vt:lpstr>
      <vt:lpstr>PowerPoint Presentation</vt:lpstr>
      <vt:lpstr>복합지구 및 지구의 구조</vt:lpstr>
      <vt:lpstr>지구 지도부</vt:lpstr>
      <vt:lpstr>지구 대회</vt:lpstr>
      <vt:lpstr>복합지구 및 지구 커뮤니케이션</vt:lpstr>
      <vt:lpstr>PowerPoint Presentation</vt:lpstr>
      <vt:lpstr>연혁</vt:lpstr>
      <vt:lpstr>명칭 및 로고</vt:lpstr>
      <vt:lpstr>국제협회 구조</vt:lpstr>
      <vt:lpstr>국제대회</vt:lpstr>
      <vt:lpstr>국제본부</vt:lpstr>
      <vt:lpstr>국제라이온스재단(LCIF)</vt:lpstr>
      <vt:lpstr>국제라이온스재단(LCIF)</vt:lpstr>
      <vt:lpstr>지도력</vt:lpstr>
      <vt:lpstr>봉사활동</vt:lpstr>
      <vt:lpstr>회원개발</vt:lpstr>
      <vt:lpstr>커뮤니케이션</vt:lpstr>
      <vt:lpstr>라이온스 클럽에 오신 것을 환영합니다!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Heyne</dc:creator>
  <cp:lastModifiedBy>Smith, Lisa</cp:lastModifiedBy>
  <cp:revision>148</cp:revision>
  <dcterms:created xsi:type="dcterms:W3CDTF">2011-03-29T14:17:54Z</dcterms:created>
  <dcterms:modified xsi:type="dcterms:W3CDTF">2022-05-20T03:37:10Z</dcterms:modified>
</cp:coreProperties>
</file>