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8.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2.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3.xml" ContentType="application/vnd.openxmlformats-officedocument.presentationml.tag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49"/>
  </p:notesMasterIdLst>
  <p:handoutMasterIdLst>
    <p:handoutMasterId r:id="rId50"/>
  </p:handoutMasterIdLst>
  <p:sldIdLst>
    <p:sldId id="953" r:id="rId9"/>
    <p:sldId id="874" r:id="rId10"/>
    <p:sldId id="882" r:id="rId11"/>
    <p:sldId id="955" r:id="rId12"/>
    <p:sldId id="956" r:id="rId13"/>
    <p:sldId id="884" r:id="rId14"/>
    <p:sldId id="905" r:id="rId15"/>
    <p:sldId id="959" r:id="rId16"/>
    <p:sldId id="960" r:id="rId17"/>
    <p:sldId id="961" r:id="rId18"/>
    <p:sldId id="963" r:id="rId19"/>
    <p:sldId id="957" r:id="rId20"/>
    <p:sldId id="964" r:id="rId21"/>
    <p:sldId id="892" r:id="rId22"/>
    <p:sldId id="906" r:id="rId23"/>
    <p:sldId id="967" r:id="rId24"/>
    <p:sldId id="897" r:id="rId25"/>
    <p:sldId id="992" r:id="rId26"/>
    <p:sldId id="970" r:id="rId27"/>
    <p:sldId id="973" r:id="rId28"/>
    <p:sldId id="972" r:id="rId29"/>
    <p:sldId id="968" r:id="rId30"/>
    <p:sldId id="974" r:id="rId31"/>
    <p:sldId id="975" r:id="rId32"/>
    <p:sldId id="979" r:id="rId33"/>
    <p:sldId id="981" r:id="rId34"/>
    <p:sldId id="976" r:id="rId35"/>
    <p:sldId id="977" r:id="rId36"/>
    <p:sldId id="978" r:id="rId37"/>
    <p:sldId id="982" r:id="rId38"/>
    <p:sldId id="983" r:id="rId39"/>
    <p:sldId id="984" r:id="rId40"/>
    <p:sldId id="985" r:id="rId41"/>
    <p:sldId id="898" r:id="rId42"/>
    <p:sldId id="987" r:id="rId43"/>
    <p:sldId id="969" r:id="rId44"/>
    <p:sldId id="989" r:id="rId45"/>
    <p:sldId id="991" r:id="rId46"/>
    <p:sldId id="986" r:id="rId47"/>
    <p:sldId id="988" r:id="rId48"/>
  </p:sldIdLst>
  <p:sldSz cx="12192000" cy="6858000"/>
  <p:notesSz cx="7315200" cy="9601200"/>
  <p:custDataLst>
    <p:tags r:id="rId51"/>
  </p:custDataLst>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F76639"/>
    <a:srgbClr val="F0C300"/>
    <a:srgbClr val="082E87"/>
    <a:srgbClr val="10233F"/>
    <a:srgbClr val="0A5496"/>
    <a:srgbClr val="457DC8"/>
    <a:srgbClr val="732E81"/>
    <a:srgbClr val="00A86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60377" autoAdjust="0"/>
  </p:normalViewPr>
  <p:slideViewPr>
    <p:cSldViewPr showGuides="1">
      <p:cViewPr varScale="1">
        <p:scale>
          <a:sx n="37" d="100"/>
          <a:sy n="37" d="100"/>
        </p:scale>
        <p:origin x="78" y="68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14562"/>
    </p:cViewPr>
  </p:sorterViewPr>
  <p:notesViewPr>
    <p:cSldViewPr showGuides="1">
      <p:cViewPr varScale="1">
        <p:scale>
          <a:sx n="74" d="100"/>
          <a:sy n="74" d="100"/>
        </p:scale>
        <p:origin x="72" y="22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67CE4-98F1-4C38-B154-7E3AC065CD3E}"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377C403B-97F7-4F63-A294-06E9FBC5B6B7}">
      <dgm:prSet phldrT="[Text]"/>
      <dgm:spPr/>
      <dgm:t>
        <a:bodyPr/>
        <a:lstStyle/>
        <a:p>
          <a:r>
            <a:rPr lang="sv-SE">
              <a:latin typeface="Arial" panose="020B0604020202020204" pitchFamily="34" charset="0"/>
              <a:cs typeface="Arial" panose="020B0604020202020204" pitchFamily="34" charset="0"/>
            </a:rPr>
            <a:t>Fadderklubb</a:t>
          </a:r>
        </a:p>
      </dgm:t>
    </dgm:pt>
    <dgm:pt modelId="{971C81A5-B987-406A-BDAF-27D7447DEDA7}" type="par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9CB2465E-B54E-4E8C-A078-B358EA991523}" type="sib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B74C0673-CA96-47FB-9F5C-EC11E5BEE7CE}" type="asst">
      <dgm:prSet phldrT="[Text]"/>
      <dgm:spPr/>
      <dgm:t>
        <a:bodyPr/>
        <a:lstStyle/>
        <a:p>
          <a:r>
            <a:rPr lang="sv-SE">
              <a:latin typeface="Arial" panose="020B0604020202020204" pitchFamily="34" charset="0"/>
              <a:cs typeface="Arial" panose="020B0604020202020204" pitchFamily="34" charset="0"/>
            </a:rPr>
            <a:t>Leorådgivare</a:t>
          </a:r>
        </a:p>
      </dgm:t>
    </dgm:pt>
    <dgm:pt modelId="{16EC1DAD-EE28-4DBC-977D-2355E75CD5A5}" type="parTrans" cxnId="{B51B7DD5-7E9E-44A0-AA2B-E5BAFA62290B}">
      <dgm:prSet/>
      <dgm:spPr>
        <a:ln>
          <a:noFill/>
        </a:ln>
      </dgm:spPr>
      <dgm:t>
        <a:bodyPr/>
        <a:lstStyle/>
        <a:p>
          <a:endParaRPr lang="en-US">
            <a:latin typeface="Arial" panose="020B0604020202020204" pitchFamily="34" charset="0"/>
            <a:cs typeface="Arial" panose="020B0604020202020204" pitchFamily="34" charset="0"/>
          </a:endParaRPr>
        </a:p>
      </dgm:t>
    </dgm:pt>
    <dgm:pt modelId="{C192EB53-D95D-478F-936C-BBD4CCBA5D1C}" type="sibTrans" cxnId="{B51B7DD5-7E9E-44A0-AA2B-E5BAFA62290B}">
      <dgm:prSet/>
      <dgm:spPr/>
      <dgm:t>
        <a:bodyPr/>
        <a:lstStyle/>
        <a:p>
          <a:endParaRPr lang="en-US">
            <a:latin typeface="Arial" panose="020B0604020202020204" pitchFamily="34" charset="0"/>
            <a:cs typeface="Arial" panose="020B0604020202020204" pitchFamily="34" charset="0"/>
          </a:endParaRPr>
        </a:p>
      </dgm:t>
    </dgm:pt>
    <dgm:pt modelId="{E6199EF8-020A-4B36-9FAE-AF58215FA2A4}">
      <dgm:prSet phldrT="[Text]"/>
      <dgm:spPr/>
      <dgm:t>
        <a:bodyPr/>
        <a:lstStyle/>
        <a:p>
          <a:r>
            <a:rPr lang="sv-SE">
              <a:latin typeface="Arial" panose="020B0604020202020204" pitchFamily="34" charset="0"/>
              <a:cs typeface="Arial" panose="020B0604020202020204" pitchFamily="34" charset="0"/>
            </a:rPr>
            <a:t>Leoklubbens styrelse</a:t>
          </a:r>
        </a:p>
      </dgm:t>
    </dgm:pt>
    <dgm:pt modelId="{250CBB3A-0B6B-493D-A0F9-B14B33B9AEEA}" type="par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8932792E-142F-495D-8577-0FF8BD399E37}" type="sib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9C4079E1-059C-4B37-86C8-D7BD89299936}">
      <dgm:prSet phldrT="[Text]"/>
      <dgm:spPr/>
      <dgm:t>
        <a:bodyPr/>
        <a:lstStyle/>
        <a:p>
          <a:r>
            <a:rPr lang="sv-SE">
              <a:latin typeface="Arial" panose="020B0604020202020204" pitchFamily="34" charset="0"/>
              <a:cs typeface="Arial" panose="020B0604020202020204" pitchFamily="34" charset="0"/>
            </a:rPr>
            <a:t>Styrelsekommittéer</a:t>
          </a:r>
        </a:p>
      </dgm:t>
    </dgm:pt>
    <dgm:pt modelId="{4D8827AB-7CAF-4A06-A5A8-01C525D0D176}" type="par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745790B-BB9B-49B8-B2FB-55BDBCF7FE32}" type="sib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E76E8E6-2FA2-4BEE-920E-696A4E2AE74A}">
      <dgm:prSet phldrT="[Text]"/>
      <dgm:spPr/>
      <dgm:t>
        <a:bodyPr/>
        <a:lstStyle/>
        <a:p>
          <a:r>
            <a:rPr lang="sv-SE">
              <a:latin typeface="Arial" panose="020B0604020202020204" pitchFamily="34" charset="0"/>
              <a:cs typeface="Arial" panose="020B0604020202020204" pitchFamily="34" charset="0"/>
            </a:rPr>
            <a:t>Leoklubbens medlemmar</a:t>
          </a:r>
        </a:p>
      </dgm:t>
    </dgm:pt>
    <dgm:pt modelId="{20ADDD1B-F653-4993-A876-5F01BE973374}" type="par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9DA626A1-8EFA-419D-80AF-580734E75033}" type="sib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8F08FD92-98B2-4DBC-9A23-628B3BFB5012}" type="pres">
      <dgm:prSet presAssocID="{53367CE4-98F1-4C38-B154-7E3AC065CD3E}" presName="hierChild1" presStyleCnt="0">
        <dgm:presLayoutVars>
          <dgm:orgChart val="1"/>
          <dgm:chPref val="1"/>
          <dgm:dir/>
          <dgm:animOne val="branch"/>
          <dgm:animLvl val="lvl"/>
          <dgm:resizeHandles/>
        </dgm:presLayoutVars>
      </dgm:prSet>
      <dgm:spPr/>
    </dgm:pt>
    <dgm:pt modelId="{455577C8-838B-4330-B4DC-5E6FA949E791}" type="pres">
      <dgm:prSet presAssocID="{377C403B-97F7-4F63-A294-06E9FBC5B6B7}" presName="hierRoot1" presStyleCnt="0">
        <dgm:presLayoutVars>
          <dgm:hierBranch val="init"/>
        </dgm:presLayoutVars>
      </dgm:prSet>
      <dgm:spPr/>
    </dgm:pt>
    <dgm:pt modelId="{F775063E-E75F-41B0-914D-1947C22F13F4}" type="pres">
      <dgm:prSet presAssocID="{377C403B-97F7-4F63-A294-06E9FBC5B6B7}" presName="rootComposite1" presStyleCnt="0"/>
      <dgm:spPr/>
    </dgm:pt>
    <dgm:pt modelId="{C912A133-C43F-482E-9421-47EC6A08F377}" type="pres">
      <dgm:prSet presAssocID="{377C403B-97F7-4F63-A294-06E9FBC5B6B7}" presName="rootText1" presStyleLbl="node0" presStyleIdx="0" presStyleCnt="1" custLinFactNeighborX="4038" custLinFactNeighborY="1449">
        <dgm:presLayoutVars>
          <dgm:chPref val="3"/>
        </dgm:presLayoutVars>
      </dgm:prSet>
      <dgm:spPr/>
    </dgm:pt>
    <dgm:pt modelId="{65BE1046-1CAF-4F08-B167-A1B8132644EF}" type="pres">
      <dgm:prSet presAssocID="{377C403B-97F7-4F63-A294-06E9FBC5B6B7}" presName="rootConnector1" presStyleLbl="node1" presStyleIdx="0" presStyleCnt="0"/>
      <dgm:spPr/>
    </dgm:pt>
    <dgm:pt modelId="{04F0B4E5-EDD9-453A-A9AD-8BAB61FE592F}" type="pres">
      <dgm:prSet presAssocID="{377C403B-97F7-4F63-A294-06E9FBC5B6B7}" presName="hierChild2" presStyleCnt="0"/>
      <dgm:spPr/>
    </dgm:pt>
    <dgm:pt modelId="{F60522A1-F51E-4BEF-9917-BABEA0406BF4}" type="pres">
      <dgm:prSet presAssocID="{250CBB3A-0B6B-493D-A0F9-B14B33B9AEEA}" presName="Name37" presStyleLbl="parChTrans1D2" presStyleIdx="0" presStyleCnt="4"/>
      <dgm:spPr/>
    </dgm:pt>
    <dgm:pt modelId="{7799CBC9-CB21-4799-8DD1-1A940145BA39}" type="pres">
      <dgm:prSet presAssocID="{E6199EF8-020A-4B36-9FAE-AF58215FA2A4}" presName="hierRoot2" presStyleCnt="0">
        <dgm:presLayoutVars>
          <dgm:hierBranch val="init"/>
        </dgm:presLayoutVars>
      </dgm:prSet>
      <dgm:spPr/>
    </dgm:pt>
    <dgm:pt modelId="{922A0FE1-1C55-427C-8800-CF87A232FF20}" type="pres">
      <dgm:prSet presAssocID="{E6199EF8-020A-4B36-9FAE-AF58215FA2A4}" presName="rootComposite" presStyleCnt="0"/>
      <dgm:spPr/>
    </dgm:pt>
    <dgm:pt modelId="{1D7A7E1B-95AA-4FAB-AFDF-372496B71ABE}" type="pres">
      <dgm:prSet presAssocID="{E6199EF8-020A-4B36-9FAE-AF58215FA2A4}" presName="rootText" presStyleLbl="node2" presStyleIdx="0" presStyleCnt="3" custScaleY="97946" custLinFactX="25038" custLinFactNeighborX="100000" custLinFactNeighborY="-32430">
        <dgm:presLayoutVars>
          <dgm:chPref val="3"/>
        </dgm:presLayoutVars>
      </dgm:prSet>
      <dgm:spPr/>
    </dgm:pt>
    <dgm:pt modelId="{F15D7F7A-84E9-4365-8145-753202CF5EF7}" type="pres">
      <dgm:prSet presAssocID="{E6199EF8-020A-4B36-9FAE-AF58215FA2A4}" presName="rootConnector" presStyleLbl="node2" presStyleIdx="0" presStyleCnt="3"/>
      <dgm:spPr/>
    </dgm:pt>
    <dgm:pt modelId="{58987582-3C36-47EA-8B0A-806E6CA5AF06}" type="pres">
      <dgm:prSet presAssocID="{E6199EF8-020A-4B36-9FAE-AF58215FA2A4}" presName="hierChild4" presStyleCnt="0"/>
      <dgm:spPr/>
    </dgm:pt>
    <dgm:pt modelId="{052EEFE1-E87B-4755-B7D8-B65668609485}" type="pres">
      <dgm:prSet presAssocID="{E6199EF8-020A-4B36-9FAE-AF58215FA2A4}" presName="hierChild5" presStyleCnt="0"/>
      <dgm:spPr/>
    </dgm:pt>
    <dgm:pt modelId="{6CA67FA5-C531-4FAC-A36A-22510AC409D9}" type="pres">
      <dgm:prSet presAssocID="{4D8827AB-7CAF-4A06-A5A8-01C525D0D176}" presName="Name37" presStyleLbl="parChTrans1D2" presStyleIdx="1" presStyleCnt="4"/>
      <dgm:spPr/>
    </dgm:pt>
    <dgm:pt modelId="{D6FD7843-D5BB-47EF-BC4C-5DD73CD0ADED}" type="pres">
      <dgm:prSet presAssocID="{9C4079E1-059C-4B37-86C8-D7BD89299936}" presName="hierRoot2" presStyleCnt="0">
        <dgm:presLayoutVars>
          <dgm:hierBranch val="init"/>
        </dgm:presLayoutVars>
      </dgm:prSet>
      <dgm:spPr/>
    </dgm:pt>
    <dgm:pt modelId="{C4657AEC-5C83-4C75-84FA-2E35A191F58B}" type="pres">
      <dgm:prSet presAssocID="{9C4079E1-059C-4B37-86C8-D7BD89299936}" presName="rootComposite" presStyleCnt="0"/>
      <dgm:spPr/>
    </dgm:pt>
    <dgm:pt modelId="{BEB5742B-9F6B-4E1E-8392-2834C03A1E87}" type="pres">
      <dgm:prSet presAssocID="{9C4079E1-059C-4B37-86C8-D7BD89299936}" presName="rootText" presStyleLbl="node2" presStyleIdx="1" presStyleCnt="3" custLinFactX="-4990" custLinFactNeighborX="-100000" custLinFactNeighborY="40731">
        <dgm:presLayoutVars>
          <dgm:chPref val="3"/>
        </dgm:presLayoutVars>
      </dgm:prSet>
      <dgm:spPr/>
    </dgm:pt>
    <dgm:pt modelId="{1C5DF360-BF04-49F5-B37F-82021FB8F2A9}" type="pres">
      <dgm:prSet presAssocID="{9C4079E1-059C-4B37-86C8-D7BD89299936}" presName="rootConnector" presStyleLbl="node2" presStyleIdx="1" presStyleCnt="3"/>
      <dgm:spPr/>
    </dgm:pt>
    <dgm:pt modelId="{9309B9BA-D664-44AD-8880-C3683D999517}" type="pres">
      <dgm:prSet presAssocID="{9C4079E1-059C-4B37-86C8-D7BD89299936}" presName="hierChild4" presStyleCnt="0"/>
      <dgm:spPr/>
    </dgm:pt>
    <dgm:pt modelId="{4259550C-4F9C-40DE-B849-1143636ADD0F}" type="pres">
      <dgm:prSet presAssocID="{9C4079E1-059C-4B37-86C8-D7BD89299936}" presName="hierChild5" presStyleCnt="0"/>
      <dgm:spPr/>
    </dgm:pt>
    <dgm:pt modelId="{F727E6AA-76D3-4EBF-A439-F60834493EDB}" type="pres">
      <dgm:prSet presAssocID="{20ADDD1B-F653-4993-A876-5F01BE973374}" presName="Name37" presStyleLbl="parChTrans1D2" presStyleIdx="2" presStyleCnt="4"/>
      <dgm:spPr/>
    </dgm:pt>
    <dgm:pt modelId="{07F2B92B-A6B5-41D0-828F-FAF72AAC4765}" type="pres">
      <dgm:prSet presAssocID="{EE76E8E6-2FA2-4BEE-920E-696A4E2AE74A}" presName="hierRoot2" presStyleCnt="0">
        <dgm:presLayoutVars>
          <dgm:hierBranch val="init"/>
        </dgm:presLayoutVars>
      </dgm:prSet>
      <dgm:spPr/>
    </dgm:pt>
    <dgm:pt modelId="{543634A6-2E61-46A3-913F-F68E038BCE8C}" type="pres">
      <dgm:prSet presAssocID="{EE76E8E6-2FA2-4BEE-920E-696A4E2AE74A}" presName="rootComposite" presStyleCnt="0"/>
      <dgm:spPr/>
    </dgm:pt>
    <dgm:pt modelId="{98E994A5-422D-4851-9A12-E9B166EB9F9C}" type="pres">
      <dgm:prSet presAssocID="{EE76E8E6-2FA2-4BEE-920E-696A4E2AE74A}" presName="rootText" presStyleLbl="node2" presStyleIdx="2" presStyleCnt="3" custLinFactNeighborX="-11142" custLinFactNeighborY="31704">
        <dgm:presLayoutVars>
          <dgm:chPref val="3"/>
        </dgm:presLayoutVars>
      </dgm:prSet>
      <dgm:spPr/>
    </dgm:pt>
    <dgm:pt modelId="{3AF580CC-97B6-4B65-A417-FB388F0AA860}" type="pres">
      <dgm:prSet presAssocID="{EE76E8E6-2FA2-4BEE-920E-696A4E2AE74A}" presName="rootConnector" presStyleLbl="node2" presStyleIdx="2" presStyleCnt="3"/>
      <dgm:spPr/>
    </dgm:pt>
    <dgm:pt modelId="{CE0708E5-2D91-4971-BC2D-E75F4514C4A9}" type="pres">
      <dgm:prSet presAssocID="{EE76E8E6-2FA2-4BEE-920E-696A4E2AE74A}" presName="hierChild4" presStyleCnt="0"/>
      <dgm:spPr/>
    </dgm:pt>
    <dgm:pt modelId="{89B5140E-E0B0-4C44-8DA1-F4ED10CA4746}" type="pres">
      <dgm:prSet presAssocID="{EE76E8E6-2FA2-4BEE-920E-696A4E2AE74A}" presName="hierChild5" presStyleCnt="0"/>
      <dgm:spPr/>
    </dgm:pt>
    <dgm:pt modelId="{04C109D3-3D6B-4F14-A953-D1A55886CFB7}" type="pres">
      <dgm:prSet presAssocID="{377C403B-97F7-4F63-A294-06E9FBC5B6B7}" presName="hierChild3" presStyleCnt="0"/>
      <dgm:spPr/>
    </dgm:pt>
    <dgm:pt modelId="{D0C472FC-F97B-4EC4-8EB1-0CE4ECFE2FF6}" type="pres">
      <dgm:prSet presAssocID="{16EC1DAD-EE28-4DBC-977D-2355E75CD5A5}" presName="Name111" presStyleLbl="parChTrans1D2" presStyleIdx="3" presStyleCnt="4"/>
      <dgm:spPr/>
    </dgm:pt>
    <dgm:pt modelId="{00F896C1-4206-4A30-AA06-BE1A95655703}" type="pres">
      <dgm:prSet presAssocID="{B74C0673-CA96-47FB-9F5C-EC11E5BEE7CE}" presName="hierRoot3" presStyleCnt="0">
        <dgm:presLayoutVars>
          <dgm:hierBranch val="init"/>
        </dgm:presLayoutVars>
      </dgm:prSet>
      <dgm:spPr/>
    </dgm:pt>
    <dgm:pt modelId="{2626C86A-AE5C-40DE-8D6D-C9938400F0AC}" type="pres">
      <dgm:prSet presAssocID="{B74C0673-CA96-47FB-9F5C-EC11E5BEE7CE}" presName="rootComposite3" presStyleCnt="0"/>
      <dgm:spPr/>
    </dgm:pt>
    <dgm:pt modelId="{C3CDE7F2-206D-414E-8F84-662BEA97981F}" type="pres">
      <dgm:prSet presAssocID="{B74C0673-CA96-47FB-9F5C-EC11E5BEE7CE}" presName="rootText3" presStyleLbl="asst1" presStyleIdx="0" presStyleCnt="1" custLinFactNeighborX="64538" custLinFactNeighborY="-18697">
        <dgm:presLayoutVars>
          <dgm:chPref val="3"/>
        </dgm:presLayoutVars>
      </dgm:prSet>
      <dgm:spPr/>
    </dgm:pt>
    <dgm:pt modelId="{980CD27C-1BD2-489E-B52B-6669BBD34007}" type="pres">
      <dgm:prSet presAssocID="{B74C0673-CA96-47FB-9F5C-EC11E5BEE7CE}" presName="rootConnector3" presStyleLbl="asst1" presStyleIdx="0" presStyleCnt="1"/>
      <dgm:spPr/>
    </dgm:pt>
    <dgm:pt modelId="{2E23CE33-E584-4ADE-AF0E-6F3D11D94526}" type="pres">
      <dgm:prSet presAssocID="{B74C0673-CA96-47FB-9F5C-EC11E5BEE7CE}" presName="hierChild6" presStyleCnt="0"/>
      <dgm:spPr/>
    </dgm:pt>
    <dgm:pt modelId="{779406FE-89C3-4D61-9294-FB349B81459D}" type="pres">
      <dgm:prSet presAssocID="{B74C0673-CA96-47FB-9F5C-EC11E5BEE7CE}" presName="hierChild7" presStyleCnt="0"/>
      <dgm:spPr/>
    </dgm:pt>
  </dgm:ptLst>
  <dgm:cxnLst>
    <dgm:cxn modelId="{E68EB015-83F8-4737-8950-63C7004E0EE7}" srcId="{377C403B-97F7-4F63-A294-06E9FBC5B6B7}" destId="{EE76E8E6-2FA2-4BEE-920E-696A4E2AE74A}" srcOrd="3" destOrd="0" parTransId="{20ADDD1B-F653-4993-A876-5F01BE973374}" sibTransId="{9DA626A1-8EFA-419D-80AF-580734E75033}"/>
    <dgm:cxn modelId="{36171A1D-B568-4AB1-B630-0CE8B8E5FE43}" type="presOf" srcId="{20ADDD1B-F653-4993-A876-5F01BE973374}" destId="{F727E6AA-76D3-4EBF-A439-F60834493EDB}" srcOrd="0" destOrd="0" presId="urn:microsoft.com/office/officeart/2005/8/layout/orgChart1"/>
    <dgm:cxn modelId="{0E411923-E14F-4137-A5FD-9532E9E28BA4}" type="presOf" srcId="{250CBB3A-0B6B-493D-A0F9-B14B33B9AEEA}" destId="{F60522A1-F51E-4BEF-9917-BABEA0406BF4}" srcOrd="0" destOrd="0" presId="urn:microsoft.com/office/officeart/2005/8/layout/orgChart1"/>
    <dgm:cxn modelId="{B466FC41-5C92-4DF8-8EAE-150022AB2AA3}" type="presOf" srcId="{B74C0673-CA96-47FB-9F5C-EC11E5BEE7CE}" destId="{C3CDE7F2-206D-414E-8F84-662BEA97981F}" srcOrd="0" destOrd="0" presId="urn:microsoft.com/office/officeart/2005/8/layout/orgChart1"/>
    <dgm:cxn modelId="{107CCB65-9DEA-43C6-BBEE-AAB98BCAA92A}" srcId="{377C403B-97F7-4F63-A294-06E9FBC5B6B7}" destId="{9C4079E1-059C-4B37-86C8-D7BD89299936}" srcOrd="2" destOrd="0" parTransId="{4D8827AB-7CAF-4A06-A5A8-01C525D0D176}" sibTransId="{E745790B-BB9B-49B8-B2FB-55BDBCF7FE32}"/>
    <dgm:cxn modelId="{C26D2366-C9FE-4CE5-8D4C-8601A5965CBE}" type="presOf" srcId="{E6199EF8-020A-4B36-9FAE-AF58215FA2A4}" destId="{F15D7F7A-84E9-4365-8145-753202CF5EF7}" srcOrd="1" destOrd="0" presId="urn:microsoft.com/office/officeart/2005/8/layout/orgChart1"/>
    <dgm:cxn modelId="{62812E67-60CB-43FA-969A-8821CFE31E48}" type="presOf" srcId="{9C4079E1-059C-4B37-86C8-D7BD89299936}" destId="{BEB5742B-9F6B-4E1E-8392-2834C03A1E87}" srcOrd="0" destOrd="0" presId="urn:microsoft.com/office/officeart/2005/8/layout/orgChart1"/>
    <dgm:cxn modelId="{6E470772-097E-4B0E-A6C2-17A763702065}" type="presOf" srcId="{E6199EF8-020A-4B36-9FAE-AF58215FA2A4}" destId="{1D7A7E1B-95AA-4FAB-AFDF-372496B71ABE}" srcOrd="0" destOrd="0" presId="urn:microsoft.com/office/officeart/2005/8/layout/orgChart1"/>
    <dgm:cxn modelId="{68467E54-D929-4256-9A9E-2B847BD4E009}" type="presOf" srcId="{16EC1DAD-EE28-4DBC-977D-2355E75CD5A5}" destId="{D0C472FC-F97B-4EC4-8EB1-0CE4ECFE2FF6}" srcOrd="0" destOrd="0" presId="urn:microsoft.com/office/officeart/2005/8/layout/orgChart1"/>
    <dgm:cxn modelId="{D382E97B-3416-4ECA-B377-00ABC80892C9}" srcId="{377C403B-97F7-4F63-A294-06E9FBC5B6B7}" destId="{E6199EF8-020A-4B36-9FAE-AF58215FA2A4}" srcOrd="1" destOrd="0" parTransId="{250CBB3A-0B6B-493D-A0F9-B14B33B9AEEA}" sibTransId="{8932792E-142F-495D-8577-0FF8BD399E37}"/>
    <dgm:cxn modelId="{7407358A-0F4D-4B3C-B65E-1181ECC23B58}" type="presOf" srcId="{B74C0673-CA96-47FB-9F5C-EC11E5BEE7CE}" destId="{980CD27C-1BD2-489E-B52B-6669BBD34007}" srcOrd="1" destOrd="0" presId="urn:microsoft.com/office/officeart/2005/8/layout/orgChart1"/>
    <dgm:cxn modelId="{9C3EF799-1F21-4EC8-93DE-841407C98A98}" type="presOf" srcId="{4D8827AB-7CAF-4A06-A5A8-01C525D0D176}" destId="{6CA67FA5-C531-4FAC-A36A-22510AC409D9}" srcOrd="0" destOrd="0" presId="urn:microsoft.com/office/officeart/2005/8/layout/orgChart1"/>
    <dgm:cxn modelId="{E93F00A8-DB47-4EFA-A847-2D663BB4A44E}" type="presOf" srcId="{EE76E8E6-2FA2-4BEE-920E-696A4E2AE74A}" destId="{3AF580CC-97B6-4B65-A417-FB388F0AA860}" srcOrd="1" destOrd="0" presId="urn:microsoft.com/office/officeart/2005/8/layout/orgChart1"/>
    <dgm:cxn modelId="{CAD4F9BD-A9F1-42B1-ABD6-5A412E18E191}" srcId="{53367CE4-98F1-4C38-B154-7E3AC065CD3E}" destId="{377C403B-97F7-4F63-A294-06E9FBC5B6B7}" srcOrd="0" destOrd="0" parTransId="{971C81A5-B987-406A-BDAF-27D7447DEDA7}" sibTransId="{9CB2465E-B54E-4E8C-A078-B358EA991523}"/>
    <dgm:cxn modelId="{52E3B0C1-97D4-4291-9214-9B451EC1DA29}" type="presOf" srcId="{377C403B-97F7-4F63-A294-06E9FBC5B6B7}" destId="{65BE1046-1CAF-4F08-B167-A1B8132644EF}" srcOrd="1" destOrd="0" presId="urn:microsoft.com/office/officeart/2005/8/layout/orgChart1"/>
    <dgm:cxn modelId="{95CEF4CD-5B4A-47E4-A04C-D30B979685D2}" type="presOf" srcId="{53367CE4-98F1-4C38-B154-7E3AC065CD3E}" destId="{8F08FD92-98B2-4DBC-9A23-628B3BFB5012}" srcOrd="0" destOrd="0" presId="urn:microsoft.com/office/officeart/2005/8/layout/orgChart1"/>
    <dgm:cxn modelId="{B51B7DD5-7E9E-44A0-AA2B-E5BAFA62290B}" srcId="{377C403B-97F7-4F63-A294-06E9FBC5B6B7}" destId="{B74C0673-CA96-47FB-9F5C-EC11E5BEE7CE}" srcOrd="0" destOrd="0" parTransId="{16EC1DAD-EE28-4DBC-977D-2355E75CD5A5}" sibTransId="{C192EB53-D95D-478F-936C-BBD4CCBA5D1C}"/>
    <dgm:cxn modelId="{F0B67CDE-976F-4A20-8E6F-F6CF0F1983F9}" type="presOf" srcId="{9C4079E1-059C-4B37-86C8-D7BD89299936}" destId="{1C5DF360-BF04-49F5-B37F-82021FB8F2A9}" srcOrd="1" destOrd="0" presId="urn:microsoft.com/office/officeart/2005/8/layout/orgChart1"/>
    <dgm:cxn modelId="{4225F1EE-7718-4592-A763-22AAD9A2DC24}" type="presOf" srcId="{EE76E8E6-2FA2-4BEE-920E-696A4E2AE74A}" destId="{98E994A5-422D-4851-9A12-E9B166EB9F9C}" srcOrd="0" destOrd="0" presId="urn:microsoft.com/office/officeart/2005/8/layout/orgChart1"/>
    <dgm:cxn modelId="{ED3418F8-DC2D-4789-86C5-5AB551B1E3CE}" type="presOf" srcId="{377C403B-97F7-4F63-A294-06E9FBC5B6B7}" destId="{C912A133-C43F-482E-9421-47EC6A08F377}" srcOrd="0" destOrd="0" presId="urn:microsoft.com/office/officeart/2005/8/layout/orgChart1"/>
    <dgm:cxn modelId="{198AE524-AE49-41E3-AF6C-949596AA13CA}" type="presParOf" srcId="{8F08FD92-98B2-4DBC-9A23-628B3BFB5012}" destId="{455577C8-838B-4330-B4DC-5E6FA949E791}" srcOrd="0" destOrd="0" presId="urn:microsoft.com/office/officeart/2005/8/layout/orgChart1"/>
    <dgm:cxn modelId="{6DE3EA7E-9909-42EF-A465-F81DEE028E71}" type="presParOf" srcId="{455577C8-838B-4330-B4DC-5E6FA949E791}" destId="{F775063E-E75F-41B0-914D-1947C22F13F4}" srcOrd="0" destOrd="0" presId="urn:microsoft.com/office/officeart/2005/8/layout/orgChart1"/>
    <dgm:cxn modelId="{78D7BA1B-2B4B-4357-8153-F10172F2F381}" type="presParOf" srcId="{F775063E-E75F-41B0-914D-1947C22F13F4}" destId="{C912A133-C43F-482E-9421-47EC6A08F377}" srcOrd="0" destOrd="0" presId="urn:microsoft.com/office/officeart/2005/8/layout/orgChart1"/>
    <dgm:cxn modelId="{66E89CF5-B01C-4586-9B56-E99D81454C6C}" type="presParOf" srcId="{F775063E-E75F-41B0-914D-1947C22F13F4}" destId="{65BE1046-1CAF-4F08-B167-A1B8132644EF}" srcOrd="1" destOrd="0" presId="urn:microsoft.com/office/officeart/2005/8/layout/orgChart1"/>
    <dgm:cxn modelId="{3E67B0F3-20AF-4933-9912-33BA68C29473}" type="presParOf" srcId="{455577C8-838B-4330-B4DC-5E6FA949E791}" destId="{04F0B4E5-EDD9-453A-A9AD-8BAB61FE592F}" srcOrd="1" destOrd="0" presId="urn:microsoft.com/office/officeart/2005/8/layout/orgChart1"/>
    <dgm:cxn modelId="{AF6D5700-DD4B-4676-9034-3F91552D71F1}" type="presParOf" srcId="{04F0B4E5-EDD9-453A-A9AD-8BAB61FE592F}" destId="{F60522A1-F51E-4BEF-9917-BABEA0406BF4}" srcOrd="0" destOrd="0" presId="urn:microsoft.com/office/officeart/2005/8/layout/orgChart1"/>
    <dgm:cxn modelId="{4ACD01C9-4E39-4943-9171-4280A815DC00}" type="presParOf" srcId="{04F0B4E5-EDD9-453A-A9AD-8BAB61FE592F}" destId="{7799CBC9-CB21-4799-8DD1-1A940145BA39}" srcOrd="1" destOrd="0" presId="urn:microsoft.com/office/officeart/2005/8/layout/orgChart1"/>
    <dgm:cxn modelId="{281DFF39-E736-4A08-8FBC-1B2A9E1F4722}" type="presParOf" srcId="{7799CBC9-CB21-4799-8DD1-1A940145BA39}" destId="{922A0FE1-1C55-427C-8800-CF87A232FF20}" srcOrd="0" destOrd="0" presId="urn:microsoft.com/office/officeart/2005/8/layout/orgChart1"/>
    <dgm:cxn modelId="{8538F7E8-C064-4624-AE06-48923D6356AA}" type="presParOf" srcId="{922A0FE1-1C55-427C-8800-CF87A232FF20}" destId="{1D7A7E1B-95AA-4FAB-AFDF-372496B71ABE}" srcOrd="0" destOrd="0" presId="urn:microsoft.com/office/officeart/2005/8/layout/orgChart1"/>
    <dgm:cxn modelId="{33B0E170-ED8D-44DC-8664-34DC384C6856}" type="presParOf" srcId="{922A0FE1-1C55-427C-8800-CF87A232FF20}" destId="{F15D7F7A-84E9-4365-8145-753202CF5EF7}" srcOrd="1" destOrd="0" presId="urn:microsoft.com/office/officeart/2005/8/layout/orgChart1"/>
    <dgm:cxn modelId="{9E17CBD0-0D79-4D64-803D-6FDA032AF3FA}" type="presParOf" srcId="{7799CBC9-CB21-4799-8DD1-1A940145BA39}" destId="{58987582-3C36-47EA-8B0A-806E6CA5AF06}" srcOrd="1" destOrd="0" presId="urn:microsoft.com/office/officeart/2005/8/layout/orgChart1"/>
    <dgm:cxn modelId="{3D1F40F6-5343-4FB5-8CC1-43CE720EB12C}" type="presParOf" srcId="{7799CBC9-CB21-4799-8DD1-1A940145BA39}" destId="{052EEFE1-E87B-4755-B7D8-B65668609485}" srcOrd="2" destOrd="0" presId="urn:microsoft.com/office/officeart/2005/8/layout/orgChart1"/>
    <dgm:cxn modelId="{B58DB263-74EB-4102-A82C-4B410AE025E2}" type="presParOf" srcId="{04F0B4E5-EDD9-453A-A9AD-8BAB61FE592F}" destId="{6CA67FA5-C531-4FAC-A36A-22510AC409D9}" srcOrd="2" destOrd="0" presId="urn:microsoft.com/office/officeart/2005/8/layout/orgChart1"/>
    <dgm:cxn modelId="{B9180004-230F-4CF7-AF85-E74906D7EF06}" type="presParOf" srcId="{04F0B4E5-EDD9-453A-A9AD-8BAB61FE592F}" destId="{D6FD7843-D5BB-47EF-BC4C-5DD73CD0ADED}" srcOrd="3" destOrd="0" presId="urn:microsoft.com/office/officeart/2005/8/layout/orgChart1"/>
    <dgm:cxn modelId="{15368B34-67FD-4087-877E-24B3BFF304A7}" type="presParOf" srcId="{D6FD7843-D5BB-47EF-BC4C-5DD73CD0ADED}" destId="{C4657AEC-5C83-4C75-84FA-2E35A191F58B}" srcOrd="0" destOrd="0" presId="urn:microsoft.com/office/officeart/2005/8/layout/orgChart1"/>
    <dgm:cxn modelId="{DE6129CD-0157-4544-8132-301588841AD9}" type="presParOf" srcId="{C4657AEC-5C83-4C75-84FA-2E35A191F58B}" destId="{BEB5742B-9F6B-4E1E-8392-2834C03A1E87}" srcOrd="0" destOrd="0" presId="urn:microsoft.com/office/officeart/2005/8/layout/orgChart1"/>
    <dgm:cxn modelId="{D3FA0074-FA33-43D7-A3FE-6B332FE4E7CF}" type="presParOf" srcId="{C4657AEC-5C83-4C75-84FA-2E35A191F58B}" destId="{1C5DF360-BF04-49F5-B37F-82021FB8F2A9}" srcOrd="1" destOrd="0" presId="urn:microsoft.com/office/officeart/2005/8/layout/orgChart1"/>
    <dgm:cxn modelId="{37DD8F29-E367-4374-AD2F-A6E179B7B002}" type="presParOf" srcId="{D6FD7843-D5BB-47EF-BC4C-5DD73CD0ADED}" destId="{9309B9BA-D664-44AD-8880-C3683D999517}" srcOrd="1" destOrd="0" presId="urn:microsoft.com/office/officeart/2005/8/layout/orgChart1"/>
    <dgm:cxn modelId="{8C0787B5-AF3D-4C5D-AE09-38CB6323DDE3}" type="presParOf" srcId="{D6FD7843-D5BB-47EF-BC4C-5DD73CD0ADED}" destId="{4259550C-4F9C-40DE-B849-1143636ADD0F}" srcOrd="2" destOrd="0" presId="urn:microsoft.com/office/officeart/2005/8/layout/orgChart1"/>
    <dgm:cxn modelId="{C9EB1FC5-B4D5-4979-B917-E4C460D6E02C}" type="presParOf" srcId="{04F0B4E5-EDD9-453A-A9AD-8BAB61FE592F}" destId="{F727E6AA-76D3-4EBF-A439-F60834493EDB}" srcOrd="4" destOrd="0" presId="urn:microsoft.com/office/officeart/2005/8/layout/orgChart1"/>
    <dgm:cxn modelId="{DB2B6204-43F8-4539-8BD3-5EF2BAE6146F}" type="presParOf" srcId="{04F0B4E5-EDD9-453A-A9AD-8BAB61FE592F}" destId="{07F2B92B-A6B5-41D0-828F-FAF72AAC4765}" srcOrd="5" destOrd="0" presId="urn:microsoft.com/office/officeart/2005/8/layout/orgChart1"/>
    <dgm:cxn modelId="{ABF13F2B-DD9D-4356-A3D0-E8957061EACB}" type="presParOf" srcId="{07F2B92B-A6B5-41D0-828F-FAF72AAC4765}" destId="{543634A6-2E61-46A3-913F-F68E038BCE8C}" srcOrd="0" destOrd="0" presId="urn:microsoft.com/office/officeart/2005/8/layout/orgChart1"/>
    <dgm:cxn modelId="{B86F6208-E3D2-455A-8BEE-C583E7545F1C}" type="presParOf" srcId="{543634A6-2E61-46A3-913F-F68E038BCE8C}" destId="{98E994A5-422D-4851-9A12-E9B166EB9F9C}" srcOrd="0" destOrd="0" presId="urn:microsoft.com/office/officeart/2005/8/layout/orgChart1"/>
    <dgm:cxn modelId="{7BAB9FF1-E8B0-4F40-ADFC-3A187ED1537E}" type="presParOf" srcId="{543634A6-2E61-46A3-913F-F68E038BCE8C}" destId="{3AF580CC-97B6-4B65-A417-FB388F0AA860}" srcOrd="1" destOrd="0" presId="urn:microsoft.com/office/officeart/2005/8/layout/orgChart1"/>
    <dgm:cxn modelId="{8AF0DC7D-24F5-4BC5-BFD6-4BA48E0DF137}" type="presParOf" srcId="{07F2B92B-A6B5-41D0-828F-FAF72AAC4765}" destId="{CE0708E5-2D91-4971-BC2D-E75F4514C4A9}" srcOrd="1" destOrd="0" presId="urn:microsoft.com/office/officeart/2005/8/layout/orgChart1"/>
    <dgm:cxn modelId="{B7A0D256-01D1-4E9F-B1B4-16164F5D8487}" type="presParOf" srcId="{07F2B92B-A6B5-41D0-828F-FAF72AAC4765}" destId="{89B5140E-E0B0-4C44-8DA1-F4ED10CA4746}" srcOrd="2" destOrd="0" presId="urn:microsoft.com/office/officeart/2005/8/layout/orgChart1"/>
    <dgm:cxn modelId="{3E322BEB-1A6C-44A3-B93D-4697CF9F7310}" type="presParOf" srcId="{455577C8-838B-4330-B4DC-5E6FA949E791}" destId="{04C109D3-3D6B-4F14-A953-D1A55886CFB7}" srcOrd="2" destOrd="0" presId="urn:microsoft.com/office/officeart/2005/8/layout/orgChart1"/>
    <dgm:cxn modelId="{DE20A477-4535-474B-B1FB-F8781347FDD2}" type="presParOf" srcId="{04C109D3-3D6B-4F14-A953-D1A55886CFB7}" destId="{D0C472FC-F97B-4EC4-8EB1-0CE4ECFE2FF6}" srcOrd="0" destOrd="0" presId="urn:microsoft.com/office/officeart/2005/8/layout/orgChart1"/>
    <dgm:cxn modelId="{D17FCF41-61F1-426A-BD46-FA7C63B881B1}" type="presParOf" srcId="{04C109D3-3D6B-4F14-A953-D1A55886CFB7}" destId="{00F896C1-4206-4A30-AA06-BE1A95655703}" srcOrd="1" destOrd="0" presId="urn:microsoft.com/office/officeart/2005/8/layout/orgChart1"/>
    <dgm:cxn modelId="{0EB45215-A7F6-4763-9890-1683388FB711}" type="presParOf" srcId="{00F896C1-4206-4A30-AA06-BE1A95655703}" destId="{2626C86A-AE5C-40DE-8D6D-C9938400F0AC}" srcOrd="0" destOrd="0" presId="urn:microsoft.com/office/officeart/2005/8/layout/orgChart1"/>
    <dgm:cxn modelId="{5FB20329-CDF4-4EE6-9C29-541801B8ADE9}" type="presParOf" srcId="{2626C86A-AE5C-40DE-8D6D-C9938400F0AC}" destId="{C3CDE7F2-206D-414E-8F84-662BEA97981F}" srcOrd="0" destOrd="0" presId="urn:microsoft.com/office/officeart/2005/8/layout/orgChart1"/>
    <dgm:cxn modelId="{1837EA1B-E90D-4D8F-8844-449719EE7731}" type="presParOf" srcId="{2626C86A-AE5C-40DE-8D6D-C9938400F0AC}" destId="{980CD27C-1BD2-489E-B52B-6669BBD34007}" srcOrd="1" destOrd="0" presId="urn:microsoft.com/office/officeart/2005/8/layout/orgChart1"/>
    <dgm:cxn modelId="{2F2BC3C5-3CD5-44FF-8339-BA0DFC3B3B29}" type="presParOf" srcId="{00F896C1-4206-4A30-AA06-BE1A95655703}" destId="{2E23CE33-E584-4ADE-AF0E-6F3D11D94526}" srcOrd="1" destOrd="0" presId="urn:microsoft.com/office/officeart/2005/8/layout/orgChart1"/>
    <dgm:cxn modelId="{BEAC25A8-32CF-4292-8CD5-9BD6A52EBB68}" type="presParOf" srcId="{00F896C1-4206-4A30-AA06-BE1A95655703}" destId="{779406FE-89C3-4D61-9294-FB349B81459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A96CE-C12F-4549-8AB8-46B45FEB8EFC}" type="doc">
      <dgm:prSet loTypeId="urn:microsoft.com/office/officeart/2005/8/layout/matrix2" loCatId="matrix" qsTypeId="urn:microsoft.com/office/officeart/2005/8/quickstyle/simple1" qsCatId="simple" csTypeId="urn:microsoft.com/office/officeart/2005/8/colors/accent0_2" csCatId="mainScheme" phldr="1"/>
      <dgm:spPr/>
      <dgm:t>
        <a:bodyPr/>
        <a:lstStyle/>
        <a:p>
          <a:endParaRPr lang="en-US"/>
        </a:p>
      </dgm:t>
    </dgm:pt>
    <dgm:pt modelId="{3C4064E0-9D73-4735-8426-57FD7EE7EF0F}">
      <dgm:prSet phldrT="[Text]" custT="1"/>
      <dgm:spPr/>
      <dgm:t>
        <a:bodyPr/>
        <a:lstStyle/>
        <a:p>
          <a:r>
            <a:rPr lang="sv-SE" sz="1800" b="1" dirty="0">
              <a:latin typeface="Arial" panose="020B0604020202020204" pitchFamily="34" charset="0"/>
              <a:cs typeface="Arial" panose="020B0604020202020204" pitchFamily="34" charset="0"/>
            </a:rPr>
            <a:t>Alpha</a:t>
          </a:r>
        </a:p>
      </dgm:t>
    </dgm:pt>
    <dgm:pt modelId="{7ADFBAF3-FBE9-4B2F-81B5-9962CAAD3D20}" type="par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A3F8B9B3-9323-4A8F-ACA9-73E60D8A5F0D}" type="sib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6093277B-823E-43D4-8C20-4D620215E775}">
      <dgm:prSet phldrT="[Text]" custT="1"/>
      <dgm:spPr/>
      <dgm:t>
        <a:bodyPr/>
        <a:lstStyle/>
        <a:p>
          <a:r>
            <a:rPr lang="sv-SE" sz="1800" b="1">
              <a:latin typeface="Arial" panose="020B0604020202020204" pitchFamily="34" charset="0"/>
              <a:cs typeface="Arial" panose="020B0604020202020204" pitchFamily="34" charset="0"/>
            </a:rPr>
            <a:t>Omega</a:t>
          </a:r>
        </a:p>
      </dgm:t>
    </dgm:pt>
    <dgm:pt modelId="{BAB13512-9E16-4D64-9295-542514DA3017}" type="par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8BB53ED3-D2FB-4A75-857F-F53E6AE73361}" type="sib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F2DB013C-0947-4F55-AEF8-1AE49DEA31F5}">
      <dgm:prSet phldrT="[Text]" custT="1"/>
      <dgm:spPr/>
      <dgm:t>
        <a:bodyPr/>
        <a:lstStyle/>
        <a:p>
          <a:r>
            <a:rPr lang="sv-SE" sz="1800" b="1" dirty="0">
              <a:latin typeface="Arial" panose="020B0604020202020204" pitchFamily="34" charset="0"/>
              <a:cs typeface="Arial" panose="020B0604020202020204" pitchFamily="34" charset="0"/>
            </a:rPr>
            <a:t>Skol-baserad</a:t>
          </a:r>
        </a:p>
      </dgm:t>
    </dgm:pt>
    <dgm:pt modelId="{575010E4-BA8D-47AF-9233-E7DF106D556D}" type="par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AE40E528-4036-4ADB-9730-9B4A9F2EDB29}" type="sib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4E513E9F-660C-4B57-A33D-A978FD5E2F5E}">
      <dgm:prSet phldrT="[Text]" custT="1"/>
      <dgm:spPr/>
      <dgm:t>
        <a:bodyPr/>
        <a:lstStyle/>
        <a:p>
          <a:r>
            <a:rPr lang="sv-SE" sz="1800" b="1" dirty="0">
              <a:latin typeface="Arial" panose="020B0604020202020204" pitchFamily="34" charset="0"/>
              <a:cs typeface="Arial" panose="020B0604020202020204" pitchFamily="34" charset="0"/>
            </a:rPr>
            <a:t>Samhälls-baserad</a:t>
          </a:r>
        </a:p>
      </dgm:t>
    </dgm:pt>
    <dgm:pt modelId="{00093001-4C23-4CC2-ACD6-C27980649A43}" type="par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A042B0D4-BDC0-469A-BC8E-886F5B414347}" type="sib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1A2BAA1C-FE19-4514-A6CE-261A6F8780EF}" type="pres">
      <dgm:prSet presAssocID="{EB8A96CE-C12F-4549-8AB8-46B45FEB8EFC}" presName="matrix" presStyleCnt="0">
        <dgm:presLayoutVars>
          <dgm:chMax val="1"/>
          <dgm:dir/>
          <dgm:resizeHandles val="exact"/>
        </dgm:presLayoutVars>
      </dgm:prSet>
      <dgm:spPr/>
    </dgm:pt>
    <dgm:pt modelId="{38A71640-C858-4E9C-BBC0-F1D236822CCD}" type="pres">
      <dgm:prSet presAssocID="{EB8A96CE-C12F-4549-8AB8-46B45FEB8EFC}" presName="axisShape" presStyleLbl="bgShp" presStyleIdx="0" presStyleCnt="1"/>
      <dgm:spPr/>
    </dgm:pt>
    <dgm:pt modelId="{5F0CE35F-E8F1-49C9-958F-174A96B21A3B}" type="pres">
      <dgm:prSet presAssocID="{EB8A96CE-C12F-4549-8AB8-46B45FEB8EFC}" presName="rect1" presStyleLbl="node1" presStyleIdx="0" presStyleCnt="4">
        <dgm:presLayoutVars>
          <dgm:chMax val="0"/>
          <dgm:chPref val="0"/>
          <dgm:bulletEnabled val="1"/>
        </dgm:presLayoutVars>
      </dgm:prSet>
      <dgm:spPr/>
    </dgm:pt>
    <dgm:pt modelId="{A8F91653-7550-49D2-B912-E8A42D25E23E}" type="pres">
      <dgm:prSet presAssocID="{EB8A96CE-C12F-4549-8AB8-46B45FEB8EFC}" presName="rect2" presStyleLbl="node1" presStyleIdx="1" presStyleCnt="4">
        <dgm:presLayoutVars>
          <dgm:chMax val="0"/>
          <dgm:chPref val="0"/>
          <dgm:bulletEnabled val="1"/>
        </dgm:presLayoutVars>
      </dgm:prSet>
      <dgm:spPr/>
    </dgm:pt>
    <dgm:pt modelId="{B97EA9AA-ED7B-4ED8-8C6C-7F3CA77E528F}" type="pres">
      <dgm:prSet presAssocID="{EB8A96CE-C12F-4549-8AB8-46B45FEB8EFC}" presName="rect3" presStyleLbl="node1" presStyleIdx="2" presStyleCnt="4">
        <dgm:presLayoutVars>
          <dgm:chMax val="0"/>
          <dgm:chPref val="0"/>
          <dgm:bulletEnabled val="1"/>
        </dgm:presLayoutVars>
      </dgm:prSet>
      <dgm:spPr/>
    </dgm:pt>
    <dgm:pt modelId="{8B43DD21-7176-4C84-8B63-8F830E6A8810}" type="pres">
      <dgm:prSet presAssocID="{EB8A96CE-C12F-4549-8AB8-46B45FEB8EFC}" presName="rect4" presStyleLbl="node1" presStyleIdx="3" presStyleCnt="4">
        <dgm:presLayoutVars>
          <dgm:chMax val="0"/>
          <dgm:chPref val="0"/>
          <dgm:bulletEnabled val="1"/>
        </dgm:presLayoutVars>
      </dgm:prSet>
      <dgm:spPr/>
    </dgm:pt>
  </dgm:ptLst>
  <dgm:cxnLst>
    <dgm:cxn modelId="{A68D2F06-0568-4DFA-AC24-504AD533DE5F}" srcId="{EB8A96CE-C12F-4549-8AB8-46B45FEB8EFC}" destId="{4E513E9F-660C-4B57-A33D-A978FD5E2F5E}" srcOrd="3" destOrd="0" parTransId="{00093001-4C23-4CC2-ACD6-C27980649A43}" sibTransId="{A042B0D4-BDC0-469A-BC8E-886F5B414347}"/>
    <dgm:cxn modelId="{ECB3CE23-046F-426C-80BA-EF565C1EF972}" srcId="{EB8A96CE-C12F-4549-8AB8-46B45FEB8EFC}" destId="{F2DB013C-0947-4F55-AEF8-1AE49DEA31F5}" srcOrd="2" destOrd="0" parTransId="{575010E4-BA8D-47AF-9233-E7DF106D556D}" sibTransId="{AE40E528-4036-4ADB-9730-9B4A9F2EDB29}"/>
    <dgm:cxn modelId="{53F28136-5F8D-426A-AAFD-E94F11E493D6}" type="presOf" srcId="{3C4064E0-9D73-4735-8426-57FD7EE7EF0F}" destId="{5F0CE35F-E8F1-49C9-958F-174A96B21A3B}" srcOrd="0" destOrd="0" presId="urn:microsoft.com/office/officeart/2005/8/layout/matrix2"/>
    <dgm:cxn modelId="{FC628349-4D42-4449-A2E6-C49F27DA1CEE}" srcId="{EB8A96CE-C12F-4549-8AB8-46B45FEB8EFC}" destId="{6093277B-823E-43D4-8C20-4D620215E775}" srcOrd="1" destOrd="0" parTransId="{BAB13512-9E16-4D64-9295-542514DA3017}" sibTransId="{8BB53ED3-D2FB-4A75-857F-F53E6AE73361}"/>
    <dgm:cxn modelId="{F0CEF377-F15D-436E-ACF7-1A555B71AB3C}" srcId="{EB8A96CE-C12F-4549-8AB8-46B45FEB8EFC}" destId="{3C4064E0-9D73-4735-8426-57FD7EE7EF0F}" srcOrd="0" destOrd="0" parTransId="{7ADFBAF3-FBE9-4B2F-81B5-9962CAAD3D20}" sibTransId="{A3F8B9B3-9323-4A8F-ACA9-73E60D8A5F0D}"/>
    <dgm:cxn modelId="{05369782-7B2A-4313-A01A-BE95619EB87A}" type="presOf" srcId="{F2DB013C-0947-4F55-AEF8-1AE49DEA31F5}" destId="{B97EA9AA-ED7B-4ED8-8C6C-7F3CA77E528F}" srcOrd="0" destOrd="0" presId="urn:microsoft.com/office/officeart/2005/8/layout/matrix2"/>
    <dgm:cxn modelId="{5C3664AD-2282-4D3A-9FBD-AB1FE5AABBD0}" type="presOf" srcId="{6093277B-823E-43D4-8C20-4D620215E775}" destId="{A8F91653-7550-49D2-B912-E8A42D25E23E}" srcOrd="0" destOrd="0" presId="urn:microsoft.com/office/officeart/2005/8/layout/matrix2"/>
    <dgm:cxn modelId="{BA1355C5-EC81-4834-A693-78E4AE8B9E14}" type="presOf" srcId="{4E513E9F-660C-4B57-A33D-A978FD5E2F5E}" destId="{8B43DD21-7176-4C84-8B63-8F830E6A8810}" srcOrd="0" destOrd="0" presId="urn:microsoft.com/office/officeart/2005/8/layout/matrix2"/>
    <dgm:cxn modelId="{1278D4CF-3D25-4D8C-81EC-5ACA3124CF6F}" type="presOf" srcId="{EB8A96CE-C12F-4549-8AB8-46B45FEB8EFC}" destId="{1A2BAA1C-FE19-4514-A6CE-261A6F8780EF}" srcOrd="0" destOrd="0" presId="urn:microsoft.com/office/officeart/2005/8/layout/matrix2"/>
    <dgm:cxn modelId="{BBAF991C-A352-4891-9B64-1CC378D75E66}" type="presParOf" srcId="{1A2BAA1C-FE19-4514-A6CE-261A6F8780EF}" destId="{38A71640-C858-4E9C-BBC0-F1D236822CCD}" srcOrd="0" destOrd="0" presId="urn:microsoft.com/office/officeart/2005/8/layout/matrix2"/>
    <dgm:cxn modelId="{F9110DE9-53BA-4F66-84C3-B8AAD0681ED6}" type="presParOf" srcId="{1A2BAA1C-FE19-4514-A6CE-261A6F8780EF}" destId="{5F0CE35F-E8F1-49C9-958F-174A96B21A3B}" srcOrd="1" destOrd="0" presId="urn:microsoft.com/office/officeart/2005/8/layout/matrix2"/>
    <dgm:cxn modelId="{E7AB677D-3D6F-46D5-891E-DB06A8E61A05}" type="presParOf" srcId="{1A2BAA1C-FE19-4514-A6CE-261A6F8780EF}" destId="{A8F91653-7550-49D2-B912-E8A42D25E23E}" srcOrd="2" destOrd="0" presId="urn:microsoft.com/office/officeart/2005/8/layout/matrix2"/>
    <dgm:cxn modelId="{B687AA27-B90D-49A8-91B3-47C33BB7531D}" type="presParOf" srcId="{1A2BAA1C-FE19-4514-A6CE-261A6F8780EF}" destId="{B97EA9AA-ED7B-4ED8-8C6C-7F3CA77E528F}" srcOrd="3" destOrd="0" presId="urn:microsoft.com/office/officeart/2005/8/layout/matrix2"/>
    <dgm:cxn modelId="{24A4D94B-E5CF-48EE-B651-DE299EDF317B}" type="presParOf" srcId="{1A2BAA1C-FE19-4514-A6CE-261A6F8780EF}" destId="{8B43DD21-7176-4C84-8B63-8F830E6A8810}" srcOrd="4" destOrd="0" presId="urn:microsoft.com/office/officeart/2005/8/layout/matrix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sv-SE"/>
            <a:t>Medlem</a:t>
          </a:r>
        </a:p>
      </dgm:t>
    </dgm:pt>
    <dgm:pt modelId="{72BE37F6-4D5D-4287-B05A-F2B35D8D68F2}" type="parTrans" cxnId="{1DB64C04-964B-4994-8D32-FDDAC4E920FE}">
      <dgm:prSet/>
      <dgm:spPr/>
      <dgm:t>
        <a:bodyPr/>
        <a:lstStyle/>
        <a:p>
          <a:endParaRPr lang="en-US"/>
        </a:p>
      </dgm:t>
    </dgm:pt>
    <dgm:pt modelId="{7698085B-0724-4AC9-9BB1-CF827B4588EF}" type="sibTrans" cxnId="{1DB64C04-964B-4994-8D32-FDDAC4E920FE}">
      <dgm:prSet/>
      <dgm:spPr/>
      <dgm:t>
        <a:bodyPr/>
        <a:lstStyle/>
        <a:p>
          <a:endParaRPr lang="en-US"/>
        </a:p>
      </dgm:t>
    </dgm:pt>
    <dgm:pt modelId="{B5022210-3461-47F0-AE4A-ABAD68720A3B}">
      <dgm:prSet phldrT="[Text]"/>
      <dgm:spPr/>
      <dgm:t>
        <a:bodyPr/>
        <a:lstStyle/>
        <a:p>
          <a:r>
            <a:rPr lang="sv-SE"/>
            <a:t>Klubb</a:t>
          </a:r>
        </a:p>
      </dgm:t>
    </dgm:pt>
    <dgm:pt modelId="{D2BDAF00-7834-4EA9-9101-29A1E47CB9EC}" type="parTrans" cxnId="{19FD0759-6082-402D-9011-011272C40627}">
      <dgm:prSet/>
      <dgm:spPr/>
      <dgm:t>
        <a:bodyPr/>
        <a:lstStyle/>
        <a:p>
          <a:endParaRPr lang="en-US"/>
        </a:p>
      </dgm:t>
    </dgm:pt>
    <dgm:pt modelId="{E51A3C43-1B0F-4F59-B99A-1414C7793377}" type="sibTrans" cxnId="{19FD0759-6082-402D-9011-011272C40627}">
      <dgm:prSet/>
      <dgm:spPr/>
      <dgm:t>
        <a:bodyPr/>
        <a:lstStyle/>
        <a:p>
          <a:endParaRPr lang="en-US"/>
        </a:p>
      </dgm:t>
    </dgm:pt>
    <dgm:pt modelId="{0CB51543-8EFA-4130-8A79-8A1686000EB9}">
      <dgm:prSet phldrT="[Text]"/>
      <dgm:spPr/>
      <dgm:t>
        <a:bodyPr/>
        <a:lstStyle/>
        <a:p>
          <a:r>
            <a:rPr lang="sv-SE"/>
            <a:t>Zon</a:t>
          </a:r>
        </a:p>
      </dgm:t>
    </dgm:pt>
    <dgm:pt modelId="{240113EA-1161-4799-A65E-E018657DAACE}" type="parTrans" cxnId="{2949674F-6CBB-4DC8-A506-E0BF39184649}">
      <dgm:prSet/>
      <dgm:spPr/>
      <dgm:t>
        <a:bodyPr/>
        <a:lstStyle/>
        <a:p>
          <a:endParaRPr lang="en-US"/>
        </a:p>
      </dgm:t>
    </dgm:pt>
    <dgm:pt modelId="{6184F4BC-BCF9-4BBD-A63D-663BF1272CDB}" type="sibTrans" cxnId="{2949674F-6CBB-4DC8-A506-E0BF39184649}">
      <dgm:prSet/>
      <dgm:spPr/>
      <dgm:t>
        <a:bodyPr/>
        <a:lstStyle/>
        <a:p>
          <a:endParaRPr lang="en-US"/>
        </a:p>
      </dgm:t>
    </dgm:pt>
    <dgm:pt modelId="{3106ABE4-05AC-4BB5-9904-616B8DA60785}">
      <dgm:prSet phldrT="[Text]"/>
      <dgm:spPr/>
      <dgm:t>
        <a:bodyPr/>
        <a:lstStyle/>
        <a:p>
          <a:r>
            <a:rPr lang="sv-SE"/>
            <a:t>Region</a:t>
          </a:r>
        </a:p>
      </dgm:t>
    </dgm:pt>
    <dgm:pt modelId="{356637F4-DA1C-4625-A994-2793AB7C63E5}" type="parTrans" cxnId="{C41269CF-F60B-4CAC-81B2-DD90CDF8AEFD}">
      <dgm:prSet/>
      <dgm:spPr/>
      <dgm:t>
        <a:bodyPr/>
        <a:lstStyle/>
        <a:p>
          <a:endParaRPr lang="en-US"/>
        </a:p>
      </dgm:t>
    </dgm:pt>
    <dgm:pt modelId="{6A7B2DF5-F32C-48E7-9316-24ABA991B467}" type="sibTrans" cxnId="{C41269CF-F60B-4CAC-81B2-DD90CDF8AEFD}">
      <dgm:prSet/>
      <dgm:spPr/>
      <dgm:t>
        <a:bodyPr/>
        <a:lstStyle/>
        <a:p>
          <a:endParaRPr lang="en-US"/>
        </a:p>
      </dgm:t>
    </dgm:pt>
    <dgm:pt modelId="{BAA0A6D2-FC10-4470-8D33-0EBB861FFE48}">
      <dgm:prSet phldrT="[Text]"/>
      <dgm:spPr/>
      <dgm:t>
        <a:bodyPr/>
        <a:lstStyle/>
        <a:p>
          <a:r>
            <a:rPr lang="sv-SE"/>
            <a:t>Distrikt</a:t>
          </a:r>
        </a:p>
      </dgm:t>
    </dgm:pt>
    <dgm:pt modelId="{E3145E08-91D9-4EC7-A9A2-3E9EC521EFC6}" type="parTrans" cxnId="{60A1AAFA-D206-4318-85AD-2FCF8C7AF40C}">
      <dgm:prSet/>
      <dgm:spPr/>
      <dgm:t>
        <a:bodyPr/>
        <a:lstStyle/>
        <a:p>
          <a:endParaRPr lang="en-US"/>
        </a:p>
      </dgm:t>
    </dgm:pt>
    <dgm:pt modelId="{4E28FAC9-494F-41DA-B03C-C3CFCA1D0724}" type="sibTrans" cxnId="{60A1AAFA-D206-4318-85AD-2FCF8C7AF40C}">
      <dgm:prSet/>
      <dgm:spPr/>
      <dgm:t>
        <a:bodyPr/>
        <a:lstStyle/>
        <a:p>
          <a:endParaRPr lang="en-US"/>
        </a:p>
      </dgm:t>
    </dgm:pt>
    <dgm:pt modelId="{2444066B-0985-47B5-8286-3060A6A3027C}">
      <dgm:prSet phldrT="[Text]"/>
      <dgm:spPr/>
      <dgm:t>
        <a:bodyPr/>
        <a:lstStyle/>
        <a:p>
          <a:r>
            <a:rPr lang="sv-SE"/>
            <a:t>Multipeldistrikt</a:t>
          </a:r>
        </a:p>
      </dgm:t>
    </dgm:pt>
    <dgm:pt modelId="{44E0B1F5-0608-4A8B-8C2D-4F9084770BB8}" type="parTrans" cxnId="{F915A00F-585A-4EFB-A2C3-ECA628563926}">
      <dgm:prSet/>
      <dgm:spPr/>
      <dgm:t>
        <a:bodyPr/>
        <a:lstStyle/>
        <a:p>
          <a:endParaRPr lang="en-US"/>
        </a:p>
      </dgm:t>
    </dgm:pt>
    <dgm:pt modelId="{D779AC6A-9D6F-4B31-A1E8-0530786A5975}" type="sibTrans" cxnId="{F915A00F-585A-4EFB-A2C3-ECA628563926}">
      <dgm:prSet/>
      <dgm:spPr/>
      <dgm:t>
        <a:bodyPr/>
        <a:lstStyle/>
        <a:p>
          <a:endParaRPr lang="en-US"/>
        </a:p>
      </dgm:t>
    </dgm:pt>
    <dgm:pt modelId="{6D12E420-DD8E-4AE3-B927-151218542D23}">
      <dgm:prSet phldrT="[Text]"/>
      <dgm:spPr/>
      <dgm:t>
        <a:bodyPr/>
        <a:lstStyle/>
        <a:p>
          <a:r>
            <a:rPr lang="sv-SE"/>
            <a:t>Internationell styrelse</a:t>
          </a:r>
        </a:p>
      </dgm:t>
    </dgm:pt>
    <dgm:pt modelId="{D9BB928B-9372-4DB5-8773-014FE68B6762}" type="parTrans" cxnId="{C5BE392E-35A8-4D2D-BA1E-BFD0221354D4}">
      <dgm:prSet/>
      <dgm:spPr/>
      <dgm:t>
        <a:bodyPr/>
        <a:lstStyle/>
        <a:p>
          <a:endParaRPr lang="en-US"/>
        </a:p>
      </dgm:t>
    </dgm:pt>
    <dgm:pt modelId="{BF45BFDE-65F9-43CF-A38D-3C886F7522AD}" type="sibTrans" cxnId="{C5BE392E-35A8-4D2D-BA1E-BFD0221354D4}">
      <dgm:prSet/>
      <dgm:spPr/>
      <dgm:t>
        <a:bodyPr/>
        <a:lstStyle/>
        <a:p>
          <a:endParaRPr lang="en-US"/>
        </a:p>
      </dgm:t>
    </dgm:pt>
    <dgm:pt modelId="{773E10E8-EECE-4453-95D5-FA9868D8CDB6}">
      <dgm:prSet phldrT="[Text]"/>
      <dgm:spPr/>
      <dgm:t>
        <a:bodyPr/>
        <a:lstStyle/>
        <a:p>
          <a:r>
            <a:rPr lang="sv-SE"/>
            <a:t>Internationella huvudkontoret</a:t>
          </a:r>
        </a:p>
      </dgm:t>
    </dgm:pt>
    <dgm:pt modelId="{59D4E0E2-7922-4907-9E3E-DB4B2A0A4708}" type="parTrans" cxnId="{9CB2F365-D001-4CA4-BE15-AC4992EE7E86}">
      <dgm:prSet/>
      <dgm:spPr/>
      <dgm:t>
        <a:bodyPr/>
        <a:lstStyle/>
        <a:p>
          <a:endParaRPr lang="en-US"/>
        </a:p>
      </dgm:t>
    </dgm:pt>
    <dgm:pt modelId="{95228F65-07A3-46B1-9136-1F29368668ED}" type="sibTrans" cxnId="{9CB2F365-D001-4CA4-BE15-AC4992EE7E86}">
      <dgm:prSet/>
      <dgm:spPr/>
      <dgm:t>
        <a:bodyPr/>
        <a:lstStyle/>
        <a:p>
          <a:endParaRPr lang="en-US"/>
        </a:p>
      </dgm:t>
    </dgm:pt>
    <dgm:pt modelId="{604347B4-4DD0-4A08-A29B-2BF1466B80B5}">
      <dgm:prSet phldrT="[Text]"/>
      <dgm:spPr/>
      <dgm:t>
        <a:bodyPr/>
        <a:lstStyle/>
        <a:p>
          <a:endParaRPr lang="en-US" dirty="0"/>
        </a:p>
      </dgm:t>
    </dgm:pt>
    <dgm:pt modelId="{1CC7874A-3CCE-41AA-995B-876F1542D18D}" type="sibTrans" cxnId="{DB0024A9-9644-4BD9-8F45-3FAAD1138E37}">
      <dgm:prSet/>
      <dgm:spPr/>
      <dgm:t>
        <a:bodyPr/>
        <a:lstStyle/>
        <a:p>
          <a:endParaRPr lang="en-US"/>
        </a:p>
      </dgm:t>
    </dgm:pt>
    <dgm:pt modelId="{6DCD7E3E-F62D-40AC-9853-1AAC951399DD}" type="parTrans" cxnId="{DB0024A9-9644-4BD9-8F45-3FAAD1138E37}">
      <dgm:prSet/>
      <dgm:spPr/>
      <dgm:t>
        <a:bodyPr/>
        <a:lstStyle/>
        <a:p>
          <a:endParaRPr lang="en-US"/>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9"/>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9"/>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8"/>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9"/>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8"/>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9"/>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8"/>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9"/>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8"/>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9"/>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8"/>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9"/>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8"/>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9"/>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8"/>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9"/>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8"/>
      <dgm:spPr/>
    </dgm:pt>
    <dgm:pt modelId="{42F23863-8378-445B-B7EB-1DADB59B8130}" type="pres">
      <dgm:prSet presAssocID="{773E10E8-EECE-4453-95D5-FA9868D8CDB6}" presName="vertSpace2b" presStyleCnt="0"/>
      <dgm:spPr/>
    </dgm:pt>
  </dgm:ptLst>
  <dgm:cxnLst>
    <dgm:cxn modelId="{1DB64C04-964B-4994-8D32-FDDAC4E920FE}" srcId="{604347B4-4DD0-4A08-A29B-2BF1466B80B5}" destId="{4BF2498C-A7B1-4E47-8084-F204949F2A83}" srcOrd="0" destOrd="0" parTransId="{72BE37F6-4D5D-4287-B05A-F2B35D8D68F2}" sibTransId="{7698085B-0724-4AC9-9BB1-CF827B4588EF}"/>
    <dgm:cxn modelId="{F915A00F-585A-4EFB-A2C3-ECA628563926}" srcId="{604347B4-4DD0-4A08-A29B-2BF1466B80B5}" destId="{2444066B-0985-47B5-8286-3060A6A3027C}" srcOrd="5" destOrd="0" parTransId="{44E0B1F5-0608-4A8B-8C2D-4F9084770BB8}" sibTransId="{D779AC6A-9D6F-4B31-A1E8-0530786A5975}"/>
    <dgm:cxn modelId="{C5818B15-D3EC-494F-985F-53032062C064}"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A4498B5E-100A-4846-9DA9-6477222D7FD9}" type="presOf" srcId="{3106ABE4-05AC-4BB5-9904-616B8DA60785}" destId="{ECD99CBE-0259-44F0-AE89-9D3958FCD097}" srcOrd="0" destOrd="0" presId="urn:microsoft.com/office/officeart/2008/layout/LinedList"/>
    <dgm:cxn modelId="{C5E2FD44-491F-4D56-A68B-56BCEEB9E262}" type="presOf" srcId="{2444066B-0985-47B5-8286-3060A6A3027C}" destId="{ECBB741D-55B0-46F9-876A-736E2D0A3B0A}" srcOrd="0" destOrd="0" presId="urn:microsoft.com/office/officeart/2008/layout/LinedList"/>
    <dgm:cxn modelId="{9CB2F365-D001-4CA4-BE15-AC4992EE7E86}" srcId="{604347B4-4DD0-4A08-A29B-2BF1466B80B5}" destId="{773E10E8-EECE-4453-95D5-FA9868D8CDB6}" srcOrd="7" destOrd="0" parTransId="{59D4E0E2-7922-4907-9E3E-DB4B2A0A4708}" sibTransId="{95228F65-07A3-46B1-9136-1F29368668ED}"/>
    <dgm:cxn modelId="{8899F445-CDA3-40AE-BAE1-8CD59AF08287}" type="presOf" srcId="{604347B4-4DD0-4A08-A29B-2BF1466B80B5}" destId="{E6BD6159-1E6E-45D5-BF9A-A7DC41D59319}" srcOrd="0" destOrd="0" presId="urn:microsoft.com/office/officeart/2008/layout/LinedList"/>
    <dgm:cxn modelId="{08BF8569-CACF-444D-9EBB-C3C602DEDB04}" type="presOf" srcId="{773E10E8-EECE-4453-95D5-FA9868D8CDB6}" destId="{382CEBF3-B034-455B-9492-47989C16DCB6}" srcOrd="0" destOrd="0" presId="urn:microsoft.com/office/officeart/2008/layout/LinedList"/>
    <dgm:cxn modelId="{7DD0274B-EBA4-4DAB-BF5B-DC2C4AD887E8}" type="presOf" srcId="{B5022210-3461-47F0-AE4A-ABAD68720A3B}" destId="{801D9B92-D99E-462A-88BE-06C868953947}" srcOrd="0" destOrd="0" presId="urn:microsoft.com/office/officeart/2008/layout/LinedList"/>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0D42E988-51AA-4CE8-979F-7C4EB9F82977}" type="presOf" srcId="{BAA0A6D2-FC10-4470-8D33-0EBB861FFE48}" destId="{3475588A-167C-4F7C-8B1A-5D5319F7A13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B9C101AD-D2EA-431C-8D47-41180E0B3EC3}" type="presOf" srcId="{6D12E420-DD8E-4AE3-B927-151218542D23}" destId="{86DB072D-22FC-4750-B14C-E5558047BD1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0446EDF8-37A5-474E-A9E3-61BEA7384866}" type="presOf" srcId="{0CB51543-8EFA-4130-8A79-8A1686000EB9}" destId="{C18724C6-030B-4364-AD7F-89934079B76E}" srcOrd="0" destOrd="0" presId="urn:microsoft.com/office/officeart/2008/layout/LinedList"/>
    <dgm:cxn modelId="{D3921CF9-9374-4282-B6F9-A8F052A626AB}"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9BC8F858-B1FB-469D-A8A6-9E9A60C8EEE1}" type="presParOf" srcId="{1FDCB02A-EA95-4D80-A656-EF06AB65465E}" destId="{73B951C9-6B40-4341-9B47-4D8D22FF3FD4}" srcOrd="0" destOrd="0" presId="urn:microsoft.com/office/officeart/2008/layout/LinedList"/>
    <dgm:cxn modelId="{C8EC299B-82AA-41DA-8EDE-F21F77E9EDD7}" type="presParOf" srcId="{1FDCB02A-EA95-4D80-A656-EF06AB65465E}" destId="{F62AC346-FC69-44D2-87A8-9A1FDBE8D48F}" srcOrd="1" destOrd="0" presId="urn:microsoft.com/office/officeart/2008/layout/LinedList"/>
    <dgm:cxn modelId="{BB4BFC4B-064D-4ACF-A552-B0E73D9AA11C}" type="presParOf" srcId="{F62AC346-FC69-44D2-87A8-9A1FDBE8D48F}" destId="{E6BD6159-1E6E-45D5-BF9A-A7DC41D59319}" srcOrd="0" destOrd="0" presId="urn:microsoft.com/office/officeart/2008/layout/LinedList"/>
    <dgm:cxn modelId="{E524311D-F1AD-43D3-95B4-CB4DF26ADD18}" type="presParOf" srcId="{F62AC346-FC69-44D2-87A8-9A1FDBE8D48F}" destId="{48E9255D-F105-4114-9366-4E5E573B9332}" srcOrd="1" destOrd="0" presId="urn:microsoft.com/office/officeart/2008/layout/LinedList"/>
    <dgm:cxn modelId="{CE6C2471-CFBB-4D71-91C4-1A2A703FED2D}" type="presParOf" srcId="{48E9255D-F105-4114-9366-4E5E573B9332}" destId="{58D62503-BA91-4902-B0E3-49F9548AD320}" srcOrd="0" destOrd="0" presId="urn:microsoft.com/office/officeart/2008/layout/LinedList"/>
    <dgm:cxn modelId="{6840EA12-C84A-4B2F-B82C-95C1DDC6D87D}" type="presParOf" srcId="{48E9255D-F105-4114-9366-4E5E573B9332}" destId="{0F803B47-698E-4CD0-B71A-24B4845A1C13}" srcOrd="1" destOrd="0" presId="urn:microsoft.com/office/officeart/2008/layout/LinedList"/>
    <dgm:cxn modelId="{C6DE574B-B527-4C2C-93CD-1C5D34CEEE0C}" type="presParOf" srcId="{0F803B47-698E-4CD0-B71A-24B4845A1C13}" destId="{5099CF5F-DB5D-45A9-B243-ECC3FD5E6B31}" srcOrd="0" destOrd="0" presId="urn:microsoft.com/office/officeart/2008/layout/LinedList"/>
    <dgm:cxn modelId="{9969CC7B-F466-414B-964E-B9B436F53B9B}" type="presParOf" srcId="{0F803B47-698E-4CD0-B71A-24B4845A1C13}" destId="{EBD4B6D0-88E1-447B-AF46-AC0F64EC998D}" srcOrd="1" destOrd="0" presId="urn:microsoft.com/office/officeart/2008/layout/LinedList"/>
    <dgm:cxn modelId="{8CCBD4A9-37B8-4866-8EE4-3A82DCCB65FC}" type="presParOf" srcId="{0F803B47-698E-4CD0-B71A-24B4845A1C13}" destId="{8C423232-B217-4EF2-A39E-919306263B51}" srcOrd="2" destOrd="0" presId="urn:microsoft.com/office/officeart/2008/layout/LinedList"/>
    <dgm:cxn modelId="{4DB15CF7-158F-4F00-AAA9-20B0E8A28738}" type="presParOf" srcId="{48E9255D-F105-4114-9366-4E5E573B9332}" destId="{46BD732D-4BD0-4D10-BB1B-9B2BDC6E478C}" srcOrd="2" destOrd="0" presId="urn:microsoft.com/office/officeart/2008/layout/LinedList"/>
    <dgm:cxn modelId="{DDF296DA-9837-4E63-A61A-FB521E00A054}" type="presParOf" srcId="{48E9255D-F105-4114-9366-4E5E573B9332}" destId="{2B5F39FA-ED66-4C11-8FBA-883CB61DB7F4}" srcOrd="3" destOrd="0" presId="urn:microsoft.com/office/officeart/2008/layout/LinedList"/>
    <dgm:cxn modelId="{4CF71999-5A61-4B1D-AD5A-1641D7214C4D}" type="presParOf" srcId="{48E9255D-F105-4114-9366-4E5E573B9332}" destId="{F78006DD-DCEB-4244-A79D-AE5F5BC8E957}" srcOrd="4" destOrd="0" presId="urn:microsoft.com/office/officeart/2008/layout/LinedList"/>
    <dgm:cxn modelId="{37CF51D7-8F4D-485A-AC36-47B1044141F0}" type="presParOf" srcId="{F78006DD-DCEB-4244-A79D-AE5F5BC8E957}" destId="{37DCFBA7-3B2F-4990-AB13-C3CF440441B0}" srcOrd="0" destOrd="0" presId="urn:microsoft.com/office/officeart/2008/layout/LinedList"/>
    <dgm:cxn modelId="{3930169A-6397-43F6-AD70-026112256F80}" type="presParOf" srcId="{F78006DD-DCEB-4244-A79D-AE5F5BC8E957}" destId="{801D9B92-D99E-462A-88BE-06C868953947}" srcOrd="1" destOrd="0" presId="urn:microsoft.com/office/officeart/2008/layout/LinedList"/>
    <dgm:cxn modelId="{3A9EF2A5-E525-4A2C-9153-BDC1851C702C}" type="presParOf" srcId="{F78006DD-DCEB-4244-A79D-AE5F5BC8E957}" destId="{196796C2-C222-4BBF-89F8-FB71294BFB44}" srcOrd="2" destOrd="0" presId="urn:microsoft.com/office/officeart/2008/layout/LinedList"/>
    <dgm:cxn modelId="{F81D9EC7-83B7-4910-9794-C4B144A719A4}" type="presParOf" srcId="{48E9255D-F105-4114-9366-4E5E573B9332}" destId="{9F8FC87C-0540-4A9E-82F5-3F3597EF9D8A}" srcOrd="5" destOrd="0" presId="urn:microsoft.com/office/officeart/2008/layout/LinedList"/>
    <dgm:cxn modelId="{BB88780A-07F7-4038-A3F1-0FAB0F3D8AD7}" type="presParOf" srcId="{48E9255D-F105-4114-9366-4E5E573B9332}" destId="{C203F042-3119-4CEA-836E-8C7D543866F7}" srcOrd="6" destOrd="0" presId="urn:microsoft.com/office/officeart/2008/layout/LinedList"/>
    <dgm:cxn modelId="{15F28448-D411-4683-855E-BB7BFF87E692}" type="presParOf" srcId="{48E9255D-F105-4114-9366-4E5E573B9332}" destId="{DF6B3A61-DF43-4C90-A410-9FA1857202BA}" srcOrd="7" destOrd="0" presId="urn:microsoft.com/office/officeart/2008/layout/LinedList"/>
    <dgm:cxn modelId="{1F90DDA9-F956-4618-977F-C0181A540A16}" type="presParOf" srcId="{DF6B3A61-DF43-4C90-A410-9FA1857202BA}" destId="{E5DA0572-0556-4E59-BAFA-87CCAD834615}" srcOrd="0" destOrd="0" presId="urn:microsoft.com/office/officeart/2008/layout/LinedList"/>
    <dgm:cxn modelId="{591605A7-215F-4E91-9659-C91247B77DEE}" type="presParOf" srcId="{DF6B3A61-DF43-4C90-A410-9FA1857202BA}" destId="{C18724C6-030B-4364-AD7F-89934079B76E}" srcOrd="1" destOrd="0" presId="urn:microsoft.com/office/officeart/2008/layout/LinedList"/>
    <dgm:cxn modelId="{E4EEF64A-FB9C-4948-B0B2-E68774A53405}" type="presParOf" srcId="{DF6B3A61-DF43-4C90-A410-9FA1857202BA}" destId="{0EE7BEAD-3052-4386-A419-1E6B65BDABC0}" srcOrd="2" destOrd="0" presId="urn:microsoft.com/office/officeart/2008/layout/LinedList"/>
    <dgm:cxn modelId="{176D58DC-F016-4D65-99A9-19FB5A475AFA}" type="presParOf" srcId="{48E9255D-F105-4114-9366-4E5E573B9332}" destId="{A820A355-B3CA-4927-A8AF-AA86486360FE}" srcOrd="8" destOrd="0" presId="urn:microsoft.com/office/officeart/2008/layout/LinedList"/>
    <dgm:cxn modelId="{0FDDBAB7-7812-47BC-BCC5-3617820B87CE}" type="presParOf" srcId="{48E9255D-F105-4114-9366-4E5E573B9332}" destId="{67BECAA8-A754-434D-BCF6-1533541083AB}" srcOrd="9" destOrd="0" presId="urn:microsoft.com/office/officeart/2008/layout/LinedList"/>
    <dgm:cxn modelId="{DBAC3BDD-A423-43B5-8DF1-8D9A6A383955}" type="presParOf" srcId="{48E9255D-F105-4114-9366-4E5E573B9332}" destId="{B8B3E39D-AC37-46F1-A3D1-759CDBEC2047}" srcOrd="10" destOrd="0" presId="urn:microsoft.com/office/officeart/2008/layout/LinedList"/>
    <dgm:cxn modelId="{331A0444-113B-49C6-969E-DA60B83FAAB8}" type="presParOf" srcId="{B8B3E39D-AC37-46F1-A3D1-759CDBEC2047}" destId="{DAF6DE1C-5FF1-4147-A22B-F58A53C4F944}" srcOrd="0" destOrd="0" presId="urn:microsoft.com/office/officeart/2008/layout/LinedList"/>
    <dgm:cxn modelId="{A570215F-2472-463A-BF6E-E0CE45002609}" type="presParOf" srcId="{B8B3E39D-AC37-46F1-A3D1-759CDBEC2047}" destId="{ECD99CBE-0259-44F0-AE89-9D3958FCD097}" srcOrd="1" destOrd="0" presId="urn:microsoft.com/office/officeart/2008/layout/LinedList"/>
    <dgm:cxn modelId="{0462DEF9-051E-4238-9EC6-471E861E8B74}" type="presParOf" srcId="{B8B3E39D-AC37-46F1-A3D1-759CDBEC2047}" destId="{0BE2A662-45E2-45D0-ACB5-1DE62FAA8B62}" srcOrd="2" destOrd="0" presId="urn:microsoft.com/office/officeart/2008/layout/LinedList"/>
    <dgm:cxn modelId="{78705439-772B-4367-8EEB-C7590298F5FB}" type="presParOf" srcId="{48E9255D-F105-4114-9366-4E5E573B9332}" destId="{B80BB868-5DCF-4AAE-B9B5-742C5E13EFCA}" srcOrd="11" destOrd="0" presId="urn:microsoft.com/office/officeart/2008/layout/LinedList"/>
    <dgm:cxn modelId="{2C2C51BA-D340-4851-A484-B7AD8391BD27}" type="presParOf" srcId="{48E9255D-F105-4114-9366-4E5E573B9332}" destId="{4B80400F-F1A5-48E5-B119-D8F542E4CADA}" srcOrd="12" destOrd="0" presId="urn:microsoft.com/office/officeart/2008/layout/LinedList"/>
    <dgm:cxn modelId="{4B1250B6-0B77-4B35-961F-1E4AFF403396}" type="presParOf" srcId="{48E9255D-F105-4114-9366-4E5E573B9332}" destId="{655AFD34-98D6-4B78-AD0D-C254F1B928D7}" srcOrd="13" destOrd="0" presId="urn:microsoft.com/office/officeart/2008/layout/LinedList"/>
    <dgm:cxn modelId="{4C5D445E-AA08-4A0A-A00B-A1CD629332CA}" type="presParOf" srcId="{655AFD34-98D6-4B78-AD0D-C254F1B928D7}" destId="{8ACC76FB-E600-49E8-8B29-5D281FCEBBDD}" srcOrd="0" destOrd="0" presId="urn:microsoft.com/office/officeart/2008/layout/LinedList"/>
    <dgm:cxn modelId="{E0144705-82EA-4660-AFDE-CB3D4F9E1A39}" type="presParOf" srcId="{655AFD34-98D6-4B78-AD0D-C254F1B928D7}" destId="{3475588A-167C-4F7C-8B1A-5D5319F7A139}" srcOrd="1" destOrd="0" presId="urn:microsoft.com/office/officeart/2008/layout/LinedList"/>
    <dgm:cxn modelId="{F2FB7FDB-7F25-4DCC-BE5F-552EAF6EB1C6}" type="presParOf" srcId="{655AFD34-98D6-4B78-AD0D-C254F1B928D7}" destId="{3594E507-29A3-4A47-83F3-44870C89AA63}" srcOrd="2" destOrd="0" presId="urn:microsoft.com/office/officeart/2008/layout/LinedList"/>
    <dgm:cxn modelId="{1F3904EC-0CD7-46AB-AC0C-B74963A52B85}" type="presParOf" srcId="{48E9255D-F105-4114-9366-4E5E573B9332}" destId="{9080B60A-B586-4E48-B325-016D06913481}" srcOrd="14" destOrd="0" presId="urn:microsoft.com/office/officeart/2008/layout/LinedList"/>
    <dgm:cxn modelId="{ECF1CAD3-9CF4-4357-ABBF-BCABAB029911}" type="presParOf" srcId="{48E9255D-F105-4114-9366-4E5E573B9332}" destId="{267EB472-2C6A-4295-AE4A-F75510BF4B98}" srcOrd="15" destOrd="0" presId="urn:microsoft.com/office/officeart/2008/layout/LinedList"/>
    <dgm:cxn modelId="{B9138E16-4CB4-4772-A991-ED2AD78D49E6}" type="presParOf" srcId="{48E9255D-F105-4114-9366-4E5E573B9332}" destId="{11EFF010-F70A-4DB6-BFBA-4C471AF4AB13}" srcOrd="16" destOrd="0" presId="urn:microsoft.com/office/officeart/2008/layout/LinedList"/>
    <dgm:cxn modelId="{F38CA4A5-3CDD-4D70-967A-E2EC8244918F}" type="presParOf" srcId="{11EFF010-F70A-4DB6-BFBA-4C471AF4AB13}" destId="{0B4FEE59-5FF7-4A64-B332-7BB41146550E}" srcOrd="0" destOrd="0" presId="urn:microsoft.com/office/officeart/2008/layout/LinedList"/>
    <dgm:cxn modelId="{ADD3682A-87A5-46A0-888C-3D4D5CB94F2F}" type="presParOf" srcId="{11EFF010-F70A-4DB6-BFBA-4C471AF4AB13}" destId="{ECBB741D-55B0-46F9-876A-736E2D0A3B0A}" srcOrd="1" destOrd="0" presId="urn:microsoft.com/office/officeart/2008/layout/LinedList"/>
    <dgm:cxn modelId="{5D2EEBA1-C2E9-4EA9-AAD7-EB783A9D1F08}" type="presParOf" srcId="{11EFF010-F70A-4DB6-BFBA-4C471AF4AB13}" destId="{33248304-B60D-4661-B763-C0872DCE8800}" srcOrd="2" destOrd="0" presId="urn:microsoft.com/office/officeart/2008/layout/LinedList"/>
    <dgm:cxn modelId="{C3ECD9FE-CAC3-4AFD-A77F-D630D6856B82}" type="presParOf" srcId="{48E9255D-F105-4114-9366-4E5E573B9332}" destId="{B5E992E2-EB34-4A0F-A152-A7501741A299}" srcOrd="17" destOrd="0" presId="urn:microsoft.com/office/officeart/2008/layout/LinedList"/>
    <dgm:cxn modelId="{C01D08ED-3122-4FBA-B4A8-AC584E6181C1}" type="presParOf" srcId="{48E9255D-F105-4114-9366-4E5E573B9332}" destId="{CD5A3E02-0B51-40DA-9EB4-BD21A0D8BE25}" srcOrd="18" destOrd="0" presId="urn:microsoft.com/office/officeart/2008/layout/LinedList"/>
    <dgm:cxn modelId="{7EA5B811-1BC9-4D1D-8873-DB6DD5D15115}" type="presParOf" srcId="{48E9255D-F105-4114-9366-4E5E573B9332}" destId="{5F3B39C4-FC68-459C-B77E-8C27C8886AFB}" srcOrd="19" destOrd="0" presId="urn:microsoft.com/office/officeart/2008/layout/LinedList"/>
    <dgm:cxn modelId="{91C219C9-EFF6-4CC2-9858-E59CB2E5103A}" type="presParOf" srcId="{5F3B39C4-FC68-459C-B77E-8C27C8886AFB}" destId="{CFA69E4D-6FB9-44DD-9B5B-22CC25CAA9B3}" srcOrd="0" destOrd="0" presId="urn:microsoft.com/office/officeart/2008/layout/LinedList"/>
    <dgm:cxn modelId="{790DA17B-25C2-4CD4-9AAA-9661C678AC11}" type="presParOf" srcId="{5F3B39C4-FC68-459C-B77E-8C27C8886AFB}" destId="{86DB072D-22FC-4750-B14C-E5558047BD17}" srcOrd="1" destOrd="0" presId="urn:microsoft.com/office/officeart/2008/layout/LinedList"/>
    <dgm:cxn modelId="{CEA4766D-A3D2-4901-8DA3-11BF6D23F504}" type="presParOf" srcId="{5F3B39C4-FC68-459C-B77E-8C27C8886AFB}" destId="{D93F34C9-8C39-4308-B5D5-C97E2AE930FC}" srcOrd="2" destOrd="0" presId="urn:microsoft.com/office/officeart/2008/layout/LinedList"/>
    <dgm:cxn modelId="{1B19790D-B835-4AC9-B622-C921A90052A7}" type="presParOf" srcId="{48E9255D-F105-4114-9366-4E5E573B9332}" destId="{2AB9A3E1-4E11-457E-8BD4-16A9DFE2552D}" srcOrd="20" destOrd="0" presId="urn:microsoft.com/office/officeart/2008/layout/LinedList"/>
    <dgm:cxn modelId="{2B44DB02-1FC1-4DEF-8274-0E8B8F597706}" type="presParOf" srcId="{48E9255D-F105-4114-9366-4E5E573B9332}" destId="{63B21904-7132-49F0-9ABF-E33DAF76011A}" srcOrd="21" destOrd="0" presId="urn:microsoft.com/office/officeart/2008/layout/LinedList"/>
    <dgm:cxn modelId="{C956D46E-2DE8-4927-BDF5-688AE028CA22}" type="presParOf" srcId="{48E9255D-F105-4114-9366-4E5E573B9332}" destId="{F17BFBB6-A112-4D24-983A-81BD6FC8E5B1}" srcOrd="22" destOrd="0" presId="urn:microsoft.com/office/officeart/2008/layout/LinedList"/>
    <dgm:cxn modelId="{5A118F4A-D3AF-4779-A131-CA929106943E}" type="presParOf" srcId="{F17BFBB6-A112-4D24-983A-81BD6FC8E5B1}" destId="{27E2F06C-5DBC-43E6-86C6-E0FB0184BBCC}" srcOrd="0" destOrd="0" presId="urn:microsoft.com/office/officeart/2008/layout/LinedList"/>
    <dgm:cxn modelId="{65F65EB1-C3FF-4573-A850-2DDC7B6FBACF}" type="presParOf" srcId="{F17BFBB6-A112-4D24-983A-81BD6FC8E5B1}" destId="{382CEBF3-B034-455B-9492-47989C16DCB6}" srcOrd="1" destOrd="0" presId="urn:microsoft.com/office/officeart/2008/layout/LinedList"/>
    <dgm:cxn modelId="{D7FBCB96-0778-4C32-8D09-3481B4A609D4}" type="presParOf" srcId="{F17BFBB6-A112-4D24-983A-81BD6FC8E5B1}" destId="{12FCC649-3A05-41B2-8CB0-612EBCF0254A}" srcOrd="2" destOrd="0" presId="urn:microsoft.com/office/officeart/2008/layout/LinedList"/>
    <dgm:cxn modelId="{629A601E-8C51-45B7-9C9E-9508EDE85206}" type="presParOf" srcId="{48E9255D-F105-4114-9366-4E5E573B9332}" destId="{FA0BB9A8-679E-46FA-8090-34C74B82A692}" srcOrd="23" destOrd="0" presId="urn:microsoft.com/office/officeart/2008/layout/LinedList"/>
    <dgm:cxn modelId="{33C35921-DA85-4139-9CC6-F299C0E692AF}" type="presParOf" srcId="{48E9255D-F105-4114-9366-4E5E573B9332}" destId="{42F23863-8378-445B-B7EB-1DADB59B8130}" srcOrd="24"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sv-SE"/>
            <a:t>Medlem</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endParaRPr lang="en-US"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F768800A-F4F6-4704-98EF-D7B00E975A46}" type="presOf" srcId="{045D632A-C720-4537-82A0-9F125F402B20}" destId="{A3F0D967-6ED5-4E9E-BDD9-B506B642BA3C}" srcOrd="0" destOrd="0" presId="urn:microsoft.com/office/officeart/2005/8/layout/target1"/>
    <dgm:cxn modelId="{4AE99013-03FA-41CC-ADDC-9821821663A3}" type="presOf" srcId="{5F6DA7C1-F5AB-4599-886C-05F0CC6C240C}" destId="{A4B86E9D-6565-4BC6-A730-C27AA0B22477}" srcOrd="0" destOrd="0" presId="urn:microsoft.com/office/officeart/2005/8/layout/target1"/>
    <dgm:cxn modelId="{28BADF26-840C-4F52-9C8B-D95403860294}"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D9A92445-6CED-4345-8B6E-C3B5135CD3C9}" type="presOf" srcId="{6F061E67-A950-485F-81E7-BA4F80CB2FBC}" destId="{CF054645-6B94-4118-B255-3B32C2E281E3}"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C03B0487-E52A-4324-8667-D3E9E3775A7C}" type="presOf" srcId="{ABB144C9-1EF1-4511-A9F3-1A02124E801D}" destId="{4ADCAA88-3422-4F59-AD34-4ADF59C3A8C8}"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093B56DE-0CE2-4EF1-BB25-A581E17AC82C}" type="presOf" srcId="{38A40609-5D71-46F0-AD96-DC831C48114C}" destId="{55A75D3B-FFC0-4710-BE8D-6E23F49EBF9B}" srcOrd="0" destOrd="0" presId="urn:microsoft.com/office/officeart/2005/8/layout/target1"/>
    <dgm:cxn modelId="{DA759B2B-8A23-447C-912F-D5158F5DB49A}" type="presParOf" srcId="{A4B86E9D-6565-4BC6-A730-C27AA0B22477}" destId="{83BDA3F8-1FBC-4F3B-BD4B-2F1DD6EF0709}" srcOrd="0" destOrd="0" presId="urn:microsoft.com/office/officeart/2005/8/layout/target1"/>
    <dgm:cxn modelId="{7314B227-BA6A-4441-91ED-508A9A5B94CE}" type="presParOf" srcId="{A4B86E9D-6565-4BC6-A730-C27AA0B22477}" destId="{55A75D3B-FFC0-4710-BE8D-6E23F49EBF9B}" srcOrd="1" destOrd="0" presId="urn:microsoft.com/office/officeart/2005/8/layout/target1"/>
    <dgm:cxn modelId="{06A58497-4C46-4C68-B99B-7487E78C7DE5}" type="presParOf" srcId="{A4B86E9D-6565-4BC6-A730-C27AA0B22477}" destId="{308831B8-EA6C-40CA-AF83-195FD08B712F}" srcOrd="2" destOrd="0" presId="urn:microsoft.com/office/officeart/2005/8/layout/target1"/>
    <dgm:cxn modelId="{9F99F953-0F91-4B73-BAE2-DBD59B8EF8C1}" type="presParOf" srcId="{A4B86E9D-6565-4BC6-A730-C27AA0B22477}" destId="{E77E100D-9BCA-4E4A-AD46-9B47AC6FBC8E}" srcOrd="3" destOrd="0" presId="urn:microsoft.com/office/officeart/2005/8/layout/target1"/>
    <dgm:cxn modelId="{4B69681F-DDEE-4A0C-BC97-29824E7D9942}" type="presParOf" srcId="{A4B86E9D-6565-4BC6-A730-C27AA0B22477}" destId="{AD1CFAEA-48FA-4DA5-8D8E-FAEA3FE69752}" srcOrd="4" destOrd="0" presId="urn:microsoft.com/office/officeart/2005/8/layout/target1"/>
    <dgm:cxn modelId="{89A52EDA-A16B-4BE1-8AFF-98C9CD6DE64D}" type="presParOf" srcId="{A4B86E9D-6565-4BC6-A730-C27AA0B22477}" destId="{4ADCAA88-3422-4F59-AD34-4ADF59C3A8C8}" srcOrd="5" destOrd="0" presId="urn:microsoft.com/office/officeart/2005/8/layout/target1"/>
    <dgm:cxn modelId="{0AE80E4F-E112-4A8A-B5DF-41EF8A08E66A}" type="presParOf" srcId="{A4B86E9D-6565-4BC6-A730-C27AA0B22477}" destId="{D5BFC74B-23DD-4749-89C2-860A684F4ED1}" srcOrd="6" destOrd="0" presId="urn:microsoft.com/office/officeart/2005/8/layout/target1"/>
    <dgm:cxn modelId="{4F3EAE08-3E38-4C76-8879-EA7C72D34EEF}" type="presParOf" srcId="{A4B86E9D-6565-4BC6-A730-C27AA0B22477}" destId="{954AB7D6-4EC9-4377-987B-19A4CFFC74E1}" srcOrd="7" destOrd="0" presId="urn:microsoft.com/office/officeart/2005/8/layout/target1"/>
    <dgm:cxn modelId="{42423C0F-11BC-4001-990A-C7DC67CACD56}" type="presParOf" srcId="{A4B86E9D-6565-4BC6-A730-C27AA0B22477}" destId="{450BDFC7-5EBE-4C00-96EC-A158170DE96A}" srcOrd="8" destOrd="0" presId="urn:microsoft.com/office/officeart/2005/8/layout/target1"/>
    <dgm:cxn modelId="{BE9FD373-F398-4815-B85A-1A0A26960A76}" type="presParOf" srcId="{A4B86E9D-6565-4BC6-A730-C27AA0B22477}" destId="{8FE85614-468E-4C2D-89C7-6A7F4462738D}" srcOrd="9" destOrd="0" presId="urn:microsoft.com/office/officeart/2005/8/layout/target1"/>
    <dgm:cxn modelId="{B629EDFF-1F13-40C9-9E90-6D3D302670D5}" type="presParOf" srcId="{A4B86E9D-6565-4BC6-A730-C27AA0B22477}" destId="{FAB44F8D-FFCF-447F-B62F-3B494BB61104}" srcOrd="10" destOrd="0" presId="urn:microsoft.com/office/officeart/2005/8/layout/target1"/>
    <dgm:cxn modelId="{407A9639-368B-4E91-87B5-F490037DC7C1}" type="presParOf" srcId="{A4B86E9D-6565-4BC6-A730-C27AA0B22477}" destId="{3B2634B5-09CC-4419-84A1-D30E739F9F5D}" srcOrd="11" destOrd="0" presId="urn:microsoft.com/office/officeart/2005/8/layout/target1"/>
    <dgm:cxn modelId="{F7B28691-0D82-40AC-9C3A-53B2D3F4412A}" type="presParOf" srcId="{A4B86E9D-6565-4BC6-A730-C27AA0B22477}" destId="{703CDF7B-870D-4EC1-BDDC-829A833A6741}" srcOrd="12" destOrd="0" presId="urn:microsoft.com/office/officeart/2005/8/layout/target1"/>
    <dgm:cxn modelId="{2FC85085-EB2C-47CF-856C-47579821563F}" type="presParOf" srcId="{A4B86E9D-6565-4BC6-A730-C27AA0B22477}" destId="{CF054645-6B94-4118-B255-3B32C2E281E3}" srcOrd="13" destOrd="0" presId="urn:microsoft.com/office/officeart/2005/8/layout/target1"/>
    <dgm:cxn modelId="{944210E5-5393-42ED-914B-A65DB9CDB8BD}" type="presParOf" srcId="{A4B86E9D-6565-4BC6-A730-C27AA0B22477}" destId="{35C9FD56-DB7A-4EEF-BA53-EAFA2AA2C803}" srcOrd="14" destOrd="0" presId="urn:microsoft.com/office/officeart/2005/8/layout/target1"/>
    <dgm:cxn modelId="{2E0C3A75-184C-4E21-B498-006723101D01}" type="presParOf" srcId="{A4B86E9D-6565-4BC6-A730-C27AA0B22477}" destId="{5D2CFB42-D799-4200-94B1-E82594B568AB}" srcOrd="15" destOrd="0" presId="urn:microsoft.com/office/officeart/2005/8/layout/target1"/>
    <dgm:cxn modelId="{6036FF50-42CA-4600-927E-924F2997A568}" type="presParOf" srcId="{A4B86E9D-6565-4BC6-A730-C27AA0B22477}" destId="{D3DF662B-61E7-460D-A496-7C2CB2ACB904}" srcOrd="16" destOrd="0" presId="urn:microsoft.com/office/officeart/2005/8/layout/target1"/>
    <dgm:cxn modelId="{0943DA22-D284-4B74-9770-E5ABCFB10994}" type="presParOf" srcId="{A4B86E9D-6565-4BC6-A730-C27AA0B22477}" destId="{A3F0D967-6ED5-4E9E-BDD9-B506B642BA3C}" srcOrd="17" destOrd="0" presId="urn:microsoft.com/office/officeart/2005/8/layout/target1"/>
    <dgm:cxn modelId="{C6206C7B-5161-49CE-964E-212FCA52CC84}" type="presParOf" srcId="{A4B86E9D-6565-4BC6-A730-C27AA0B22477}" destId="{F6BB33D4-B280-4BB7-B1E4-59690477428B}" srcOrd="18" destOrd="0" presId="urn:microsoft.com/office/officeart/2005/8/layout/target1"/>
    <dgm:cxn modelId="{DB3B8B36-71F0-41BC-989E-5D30F6004EF4}"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sv-SE"/>
            <a:t>Medlem</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sv-SE"/>
            <a:t>Klubb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93BAF928-C011-4940-9E3E-2D2CCF4BC21C}"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CFAE1C3C-9172-4A6F-8A2C-5EB60B4B1096}" type="presOf" srcId="{5F6DA7C1-F5AB-4599-886C-05F0CC6C240C}" destId="{A4B86E9D-6565-4BC6-A730-C27AA0B22477}" srcOrd="0" destOrd="0" presId="urn:microsoft.com/office/officeart/2005/8/layout/target1"/>
    <dgm:cxn modelId="{81E6E247-90F5-4D9D-B924-64BD0C0D1D81}" type="presOf" srcId="{ABB144C9-1EF1-4511-A9F3-1A02124E801D}" destId="{4ADCAA88-3422-4F59-AD34-4ADF59C3A8C8}"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8F1965D8-B912-4A17-ADBA-4EFCD6E1EDC3}"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3959FAE9-C6CD-4541-BA86-9E81E11C1A45}" type="presOf" srcId="{38A40609-5D71-46F0-AD96-DC831C48114C}" destId="{55A75D3B-FFC0-4710-BE8D-6E23F49EBF9B}" srcOrd="0" destOrd="0" presId="urn:microsoft.com/office/officeart/2005/8/layout/target1"/>
    <dgm:cxn modelId="{180804FA-5798-4EAD-8A6A-9A772B911BDF}" type="presOf" srcId="{6F061E67-A950-485F-81E7-BA4F80CB2FBC}" destId="{CF054645-6B94-4118-B255-3B32C2E281E3}" srcOrd="0" destOrd="0" presId="urn:microsoft.com/office/officeart/2005/8/layout/target1"/>
    <dgm:cxn modelId="{479094AF-2499-413A-8F04-796335E3BF39}" type="presParOf" srcId="{A4B86E9D-6565-4BC6-A730-C27AA0B22477}" destId="{83BDA3F8-1FBC-4F3B-BD4B-2F1DD6EF0709}" srcOrd="0" destOrd="0" presId="urn:microsoft.com/office/officeart/2005/8/layout/target1"/>
    <dgm:cxn modelId="{ED6B6BD1-E3D1-48D2-81EF-77429F4C2724}" type="presParOf" srcId="{A4B86E9D-6565-4BC6-A730-C27AA0B22477}" destId="{55A75D3B-FFC0-4710-BE8D-6E23F49EBF9B}" srcOrd="1" destOrd="0" presId="urn:microsoft.com/office/officeart/2005/8/layout/target1"/>
    <dgm:cxn modelId="{202D6EC2-C319-44A2-B3E2-E5655F1A7501}" type="presParOf" srcId="{A4B86E9D-6565-4BC6-A730-C27AA0B22477}" destId="{308831B8-EA6C-40CA-AF83-195FD08B712F}" srcOrd="2" destOrd="0" presId="urn:microsoft.com/office/officeart/2005/8/layout/target1"/>
    <dgm:cxn modelId="{E7E3FEA1-6AB6-4118-A823-F89E4AEDB83A}" type="presParOf" srcId="{A4B86E9D-6565-4BC6-A730-C27AA0B22477}" destId="{E77E100D-9BCA-4E4A-AD46-9B47AC6FBC8E}" srcOrd="3" destOrd="0" presId="urn:microsoft.com/office/officeart/2005/8/layout/target1"/>
    <dgm:cxn modelId="{D8320B90-6035-4CDB-95E7-3CECE7B38C7E}" type="presParOf" srcId="{A4B86E9D-6565-4BC6-A730-C27AA0B22477}" destId="{AD1CFAEA-48FA-4DA5-8D8E-FAEA3FE69752}" srcOrd="4" destOrd="0" presId="urn:microsoft.com/office/officeart/2005/8/layout/target1"/>
    <dgm:cxn modelId="{6C7572C3-53E4-4CB4-894F-DD933FEC63DB}" type="presParOf" srcId="{A4B86E9D-6565-4BC6-A730-C27AA0B22477}" destId="{4ADCAA88-3422-4F59-AD34-4ADF59C3A8C8}" srcOrd="5" destOrd="0" presId="urn:microsoft.com/office/officeart/2005/8/layout/target1"/>
    <dgm:cxn modelId="{866BA4A7-59C9-4B17-BFA8-3C6BF65329E4}" type="presParOf" srcId="{A4B86E9D-6565-4BC6-A730-C27AA0B22477}" destId="{D5BFC74B-23DD-4749-89C2-860A684F4ED1}" srcOrd="6" destOrd="0" presId="urn:microsoft.com/office/officeart/2005/8/layout/target1"/>
    <dgm:cxn modelId="{D20F15A3-7342-4AA5-ACC1-4E5484ECCC6F}" type="presParOf" srcId="{A4B86E9D-6565-4BC6-A730-C27AA0B22477}" destId="{954AB7D6-4EC9-4377-987B-19A4CFFC74E1}" srcOrd="7" destOrd="0" presId="urn:microsoft.com/office/officeart/2005/8/layout/target1"/>
    <dgm:cxn modelId="{7A04ADF5-F43F-43C1-8E76-50E146CF4A29}" type="presParOf" srcId="{A4B86E9D-6565-4BC6-A730-C27AA0B22477}" destId="{450BDFC7-5EBE-4C00-96EC-A158170DE96A}" srcOrd="8" destOrd="0" presId="urn:microsoft.com/office/officeart/2005/8/layout/target1"/>
    <dgm:cxn modelId="{02E90386-DF23-4F2C-A29C-A48C4A837A52}" type="presParOf" srcId="{A4B86E9D-6565-4BC6-A730-C27AA0B22477}" destId="{8FE85614-468E-4C2D-89C7-6A7F4462738D}" srcOrd="9" destOrd="0" presId="urn:microsoft.com/office/officeart/2005/8/layout/target1"/>
    <dgm:cxn modelId="{ABAAFBA4-7AB8-4866-BECC-6D7EC057EDFC}" type="presParOf" srcId="{A4B86E9D-6565-4BC6-A730-C27AA0B22477}" destId="{FAB44F8D-FFCF-447F-B62F-3B494BB61104}" srcOrd="10" destOrd="0" presId="urn:microsoft.com/office/officeart/2005/8/layout/target1"/>
    <dgm:cxn modelId="{4701B8EA-4E7F-47A0-83D9-071F01D35DDA}" type="presParOf" srcId="{A4B86E9D-6565-4BC6-A730-C27AA0B22477}" destId="{3B2634B5-09CC-4419-84A1-D30E739F9F5D}" srcOrd="11" destOrd="0" presId="urn:microsoft.com/office/officeart/2005/8/layout/target1"/>
    <dgm:cxn modelId="{84AAC2AD-8256-4275-8987-EFF26C99DA4D}" type="presParOf" srcId="{A4B86E9D-6565-4BC6-A730-C27AA0B22477}" destId="{703CDF7B-870D-4EC1-BDDC-829A833A6741}" srcOrd="12" destOrd="0" presId="urn:microsoft.com/office/officeart/2005/8/layout/target1"/>
    <dgm:cxn modelId="{42985F93-F245-4C35-AE5E-1D3C62BCCE3F}" type="presParOf" srcId="{A4B86E9D-6565-4BC6-A730-C27AA0B22477}" destId="{CF054645-6B94-4118-B255-3B32C2E281E3}" srcOrd="13" destOrd="0" presId="urn:microsoft.com/office/officeart/2005/8/layout/target1"/>
    <dgm:cxn modelId="{08338CA8-304E-4E47-8FE5-FF734FBFF4C0}" type="presParOf" srcId="{A4B86E9D-6565-4BC6-A730-C27AA0B22477}" destId="{35C9FD56-DB7A-4EEF-BA53-EAFA2AA2C803}" srcOrd="14" destOrd="0" presId="urn:microsoft.com/office/officeart/2005/8/layout/target1"/>
    <dgm:cxn modelId="{BD3D1837-10EF-44B9-9815-F0B26D77C814}" type="presParOf" srcId="{A4B86E9D-6565-4BC6-A730-C27AA0B22477}" destId="{5D2CFB42-D799-4200-94B1-E82594B568AB}" srcOrd="15" destOrd="0" presId="urn:microsoft.com/office/officeart/2005/8/layout/target1"/>
    <dgm:cxn modelId="{2B86FA77-C59F-4A3E-A639-0A704A5AF6BF}" type="presParOf" srcId="{A4B86E9D-6565-4BC6-A730-C27AA0B22477}" destId="{D3DF662B-61E7-460D-A496-7C2CB2ACB904}" srcOrd="16" destOrd="0" presId="urn:microsoft.com/office/officeart/2005/8/layout/target1"/>
    <dgm:cxn modelId="{AD04371A-969E-4D09-8504-9FE016996C64}" type="presParOf" srcId="{A4B86E9D-6565-4BC6-A730-C27AA0B22477}" destId="{A3F0D967-6ED5-4E9E-BDD9-B506B642BA3C}" srcOrd="17" destOrd="0" presId="urn:microsoft.com/office/officeart/2005/8/layout/target1"/>
    <dgm:cxn modelId="{3D59F573-A3BC-42A6-A185-B1F2225AC8DF}" type="presParOf" srcId="{A4B86E9D-6565-4BC6-A730-C27AA0B22477}" destId="{F6BB33D4-B280-4BB7-B1E4-59690477428B}" srcOrd="18" destOrd="0" presId="urn:microsoft.com/office/officeart/2005/8/layout/target1"/>
    <dgm:cxn modelId="{515F5BA5-A7D5-4062-83F3-8174CFD5EBEB}"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sv-SE"/>
            <a:t>Medlem</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sv-SE"/>
            <a:t>Klubb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sv-SE"/>
            <a:t>Zon</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066D4E11-4B40-4770-9029-5EB05D67C12A}" type="presOf" srcId="{5F6DA7C1-F5AB-4599-886C-05F0CC6C240C}" destId="{A4B86E9D-6565-4BC6-A730-C27AA0B22477}"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675CA481-FA93-42AB-A6A6-BF218719BA95}" srcId="{5F6DA7C1-F5AB-4599-886C-05F0CC6C240C}" destId="{045D632A-C720-4537-82A0-9F125F402B20}" srcOrd="4" destOrd="0" parTransId="{1AD323D5-8D1F-42E7-9438-1350A823B7D6}" sibTransId="{ADEAD24C-3BE8-4BD8-8CAB-90082E329340}"/>
    <dgm:cxn modelId="{DFEBB98E-F0E0-47CB-BDD2-E8BBB00FD62E}" type="presOf" srcId="{ABB144C9-1EF1-4511-A9F3-1A02124E801D}" destId="{4ADCAA88-3422-4F59-AD34-4ADF59C3A8C8}" srcOrd="0" destOrd="0" presId="urn:microsoft.com/office/officeart/2005/8/layout/target1"/>
    <dgm:cxn modelId="{DAF05E92-90C9-4C3B-9398-5B0589963231}" type="presOf" srcId="{D5A5A56D-00CD-45EB-9404-0F7CF71EDFB7}" destId="{8FE85614-468E-4C2D-89C7-6A7F4462738D}"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5C73C8BE-C7F5-4857-86E6-BB917EE43FC4}"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15A731EA-96CC-45D3-A95B-4125EF33E52D}" type="presOf" srcId="{6F061E67-A950-485F-81E7-BA4F80CB2FBC}" destId="{CF054645-6B94-4118-B255-3B32C2E281E3}" srcOrd="0" destOrd="0" presId="urn:microsoft.com/office/officeart/2005/8/layout/target1"/>
    <dgm:cxn modelId="{52BBF5FE-16E6-4AE1-8F14-5502479D74D8}" type="presOf" srcId="{045D632A-C720-4537-82A0-9F125F402B20}" destId="{A3F0D967-6ED5-4E9E-BDD9-B506B642BA3C}" srcOrd="0" destOrd="0" presId="urn:microsoft.com/office/officeart/2005/8/layout/target1"/>
    <dgm:cxn modelId="{7FB7B329-1C46-4FA4-8093-C6C585756E97}" type="presParOf" srcId="{A4B86E9D-6565-4BC6-A730-C27AA0B22477}" destId="{83BDA3F8-1FBC-4F3B-BD4B-2F1DD6EF0709}" srcOrd="0" destOrd="0" presId="urn:microsoft.com/office/officeart/2005/8/layout/target1"/>
    <dgm:cxn modelId="{5EF4355A-5A17-42F6-A5F6-1D9242E3F81B}" type="presParOf" srcId="{A4B86E9D-6565-4BC6-A730-C27AA0B22477}" destId="{55A75D3B-FFC0-4710-BE8D-6E23F49EBF9B}" srcOrd="1" destOrd="0" presId="urn:microsoft.com/office/officeart/2005/8/layout/target1"/>
    <dgm:cxn modelId="{2FCB67D5-3621-4A9A-999F-BE51248843D1}" type="presParOf" srcId="{A4B86E9D-6565-4BC6-A730-C27AA0B22477}" destId="{308831B8-EA6C-40CA-AF83-195FD08B712F}" srcOrd="2" destOrd="0" presId="urn:microsoft.com/office/officeart/2005/8/layout/target1"/>
    <dgm:cxn modelId="{7D0C9DF4-B30A-4508-B7C5-E5CBBF8BD15E}" type="presParOf" srcId="{A4B86E9D-6565-4BC6-A730-C27AA0B22477}" destId="{E77E100D-9BCA-4E4A-AD46-9B47AC6FBC8E}" srcOrd="3" destOrd="0" presId="urn:microsoft.com/office/officeart/2005/8/layout/target1"/>
    <dgm:cxn modelId="{35BB3385-2EA3-43C3-967C-73DED4E14189}" type="presParOf" srcId="{A4B86E9D-6565-4BC6-A730-C27AA0B22477}" destId="{AD1CFAEA-48FA-4DA5-8D8E-FAEA3FE69752}" srcOrd="4" destOrd="0" presId="urn:microsoft.com/office/officeart/2005/8/layout/target1"/>
    <dgm:cxn modelId="{2746D9D8-9C64-487F-81A9-9E49B0D65BCD}" type="presParOf" srcId="{A4B86E9D-6565-4BC6-A730-C27AA0B22477}" destId="{4ADCAA88-3422-4F59-AD34-4ADF59C3A8C8}" srcOrd="5" destOrd="0" presId="urn:microsoft.com/office/officeart/2005/8/layout/target1"/>
    <dgm:cxn modelId="{FC7E34E3-B50B-420D-AAD5-0AA273837409}" type="presParOf" srcId="{A4B86E9D-6565-4BC6-A730-C27AA0B22477}" destId="{D5BFC74B-23DD-4749-89C2-860A684F4ED1}" srcOrd="6" destOrd="0" presId="urn:microsoft.com/office/officeart/2005/8/layout/target1"/>
    <dgm:cxn modelId="{4B176B70-974E-4F53-B197-A529035F3F7B}" type="presParOf" srcId="{A4B86E9D-6565-4BC6-A730-C27AA0B22477}" destId="{954AB7D6-4EC9-4377-987B-19A4CFFC74E1}" srcOrd="7" destOrd="0" presId="urn:microsoft.com/office/officeart/2005/8/layout/target1"/>
    <dgm:cxn modelId="{AB65E92E-D415-42AA-8085-163BE3C7F3E5}" type="presParOf" srcId="{A4B86E9D-6565-4BC6-A730-C27AA0B22477}" destId="{450BDFC7-5EBE-4C00-96EC-A158170DE96A}" srcOrd="8" destOrd="0" presId="urn:microsoft.com/office/officeart/2005/8/layout/target1"/>
    <dgm:cxn modelId="{7784AB23-70EF-4F26-87EE-03463F74A2F3}" type="presParOf" srcId="{A4B86E9D-6565-4BC6-A730-C27AA0B22477}" destId="{8FE85614-468E-4C2D-89C7-6A7F4462738D}" srcOrd="9" destOrd="0" presId="urn:microsoft.com/office/officeart/2005/8/layout/target1"/>
    <dgm:cxn modelId="{8BCBE58C-48F3-4D26-97C4-A315AD2D425B}" type="presParOf" srcId="{A4B86E9D-6565-4BC6-A730-C27AA0B22477}" destId="{FAB44F8D-FFCF-447F-B62F-3B494BB61104}" srcOrd="10" destOrd="0" presId="urn:microsoft.com/office/officeart/2005/8/layout/target1"/>
    <dgm:cxn modelId="{E40DB89D-CBC4-4F1A-99F5-4EFA5D633D5F}" type="presParOf" srcId="{A4B86E9D-6565-4BC6-A730-C27AA0B22477}" destId="{3B2634B5-09CC-4419-84A1-D30E739F9F5D}" srcOrd="11" destOrd="0" presId="urn:microsoft.com/office/officeart/2005/8/layout/target1"/>
    <dgm:cxn modelId="{866DCC2C-D63B-4A16-9735-0A4197C2A2DB}" type="presParOf" srcId="{A4B86E9D-6565-4BC6-A730-C27AA0B22477}" destId="{703CDF7B-870D-4EC1-BDDC-829A833A6741}" srcOrd="12" destOrd="0" presId="urn:microsoft.com/office/officeart/2005/8/layout/target1"/>
    <dgm:cxn modelId="{C925379E-D2FC-450A-A23E-D2DC6D14C023}" type="presParOf" srcId="{A4B86E9D-6565-4BC6-A730-C27AA0B22477}" destId="{CF054645-6B94-4118-B255-3B32C2E281E3}" srcOrd="13" destOrd="0" presId="urn:microsoft.com/office/officeart/2005/8/layout/target1"/>
    <dgm:cxn modelId="{C00A7D7D-48C5-4C24-815B-D95209384504}" type="presParOf" srcId="{A4B86E9D-6565-4BC6-A730-C27AA0B22477}" destId="{35C9FD56-DB7A-4EEF-BA53-EAFA2AA2C803}" srcOrd="14" destOrd="0" presId="urn:microsoft.com/office/officeart/2005/8/layout/target1"/>
    <dgm:cxn modelId="{A93DFE57-F09C-4F9F-83F2-24FCDDD40BF2}" type="presParOf" srcId="{A4B86E9D-6565-4BC6-A730-C27AA0B22477}" destId="{5D2CFB42-D799-4200-94B1-E82594B568AB}" srcOrd="15" destOrd="0" presId="urn:microsoft.com/office/officeart/2005/8/layout/target1"/>
    <dgm:cxn modelId="{7E6E95B6-4094-42D5-93B0-A99F023A20CB}" type="presParOf" srcId="{A4B86E9D-6565-4BC6-A730-C27AA0B22477}" destId="{D3DF662B-61E7-460D-A496-7C2CB2ACB904}" srcOrd="16" destOrd="0" presId="urn:microsoft.com/office/officeart/2005/8/layout/target1"/>
    <dgm:cxn modelId="{FA539914-8CE1-47FC-91A0-C83CBEA4A01C}" type="presParOf" srcId="{A4B86E9D-6565-4BC6-A730-C27AA0B22477}" destId="{A3F0D967-6ED5-4E9E-BDD9-B506B642BA3C}" srcOrd="17" destOrd="0" presId="urn:microsoft.com/office/officeart/2005/8/layout/target1"/>
    <dgm:cxn modelId="{928775DA-A8BB-4402-9969-C113766E52D1}" type="presParOf" srcId="{A4B86E9D-6565-4BC6-A730-C27AA0B22477}" destId="{F6BB33D4-B280-4BB7-B1E4-59690477428B}" srcOrd="18" destOrd="0" presId="urn:microsoft.com/office/officeart/2005/8/layout/target1"/>
    <dgm:cxn modelId="{C325D9B8-2F80-4AFB-9D2B-049C6E6EA665}"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sv-SE"/>
            <a:t>Medlem</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sv-SE"/>
            <a:t>Klubb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sv-SE"/>
            <a:t>Zon</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sv-SE"/>
            <a:t>Region</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E3E7E648-0A43-4F98-AC61-45EAC0C57435}" type="presOf" srcId="{5F6DA7C1-F5AB-4599-886C-05F0CC6C240C}" destId="{A4B86E9D-6565-4BC6-A730-C27AA0B22477}"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32D322A5-DFF4-45E7-95BB-F003F013D610}" type="presOf" srcId="{ABB144C9-1EF1-4511-A9F3-1A02124E801D}" destId="{4ADCAA88-3422-4F59-AD34-4ADF59C3A8C8}" srcOrd="0" destOrd="0" presId="urn:microsoft.com/office/officeart/2005/8/layout/target1"/>
    <dgm:cxn modelId="{E4E6DEAE-18BF-4B1E-B7C5-0AEBC35BEAAB}" type="presOf" srcId="{6F061E67-A950-485F-81E7-BA4F80CB2FBC}" destId="{CF054645-6B94-4118-B255-3B32C2E281E3}" srcOrd="0" destOrd="0" presId="urn:microsoft.com/office/officeart/2005/8/layout/target1"/>
    <dgm:cxn modelId="{0B5409AF-0925-48DE-88F2-E2B4B2FD7561}"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4BE10BC2-C523-4076-A8F8-028D84EBBE15}"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C73B08F8-F23C-43A4-BA6B-BF7204B309B9}" type="presOf" srcId="{D5A5A56D-00CD-45EB-9404-0F7CF71EDFB7}" destId="{8FE85614-468E-4C2D-89C7-6A7F4462738D}" srcOrd="0" destOrd="0" presId="urn:microsoft.com/office/officeart/2005/8/layout/target1"/>
    <dgm:cxn modelId="{1C35BFC5-8256-4BDA-ACEE-6F21259247DF}" type="presParOf" srcId="{A4B86E9D-6565-4BC6-A730-C27AA0B22477}" destId="{83BDA3F8-1FBC-4F3B-BD4B-2F1DD6EF0709}" srcOrd="0" destOrd="0" presId="urn:microsoft.com/office/officeart/2005/8/layout/target1"/>
    <dgm:cxn modelId="{005C4843-AAC5-4457-B7E7-957413E35547}" type="presParOf" srcId="{A4B86E9D-6565-4BC6-A730-C27AA0B22477}" destId="{55A75D3B-FFC0-4710-BE8D-6E23F49EBF9B}" srcOrd="1" destOrd="0" presId="urn:microsoft.com/office/officeart/2005/8/layout/target1"/>
    <dgm:cxn modelId="{100688FF-422B-47DC-9AF0-E0951D718521}" type="presParOf" srcId="{A4B86E9D-6565-4BC6-A730-C27AA0B22477}" destId="{308831B8-EA6C-40CA-AF83-195FD08B712F}" srcOrd="2" destOrd="0" presId="urn:microsoft.com/office/officeart/2005/8/layout/target1"/>
    <dgm:cxn modelId="{367DD220-DB6C-4FF2-B4FA-98236DE61EA2}" type="presParOf" srcId="{A4B86E9D-6565-4BC6-A730-C27AA0B22477}" destId="{E77E100D-9BCA-4E4A-AD46-9B47AC6FBC8E}" srcOrd="3" destOrd="0" presId="urn:microsoft.com/office/officeart/2005/8/layout/target1"/>
    <dgm:cxn modelId="{E36A82F4-6B54-4CF8-A39D-E913B85AFE10}" type="presParOf" srcId="{A4B86E9D-6565-4BC6-A730-C27AA0B22477}" destId="{AD1CFAEA-48FA-4DA5-8D8E-FAEA3FE69752}" srcOrd="4" destOrd="0" presId="urn:microsoft.com/office/officeart/2005/8/layout/target1"/>
    <dgm:cxn modelId="{2BD014C5-B5EB-4114-9720-0D7B295E5B65}" type="presParOf" srcId="{A4B86E9D-6565-4BC6-A730-C27AA0B22477}" destId="{4ADCAA88-3422-4F59-AD34-4ADF59C3A8C8}" srcOrd="5" destOrd="0" presId="urn:microsoft.com/office/officeart/2005/8/layout/target1"/>
    <dgm:cxn modelId="{3DEB05FA-F016-441C-8AE9-98B60BB74B5A}" type="presParOf" srcId="{A4B86E9D-6565-4BC6-A730-C27AA0B22477}" destId="{D5BFC74B-23DD-4749-89C2-860A684F4ED1}" srcOrd="6" destOrd="0" presId="urn:microsoft.com/office/officeart/2005/8/layout/target1"/>
    <dgm:cxn modelId="{178D4593-E570-4B5F-AFE6-05AA4D0BAC48}" type="presParOf" srcId="{A4B86E9D-6565-4BC6-A730-C27AA0B22477}" destId="{954AB7D6-4EC9-4377-987B-19A4CFFC74E1}" srcOrd="7" destOrd="0" presId="urn:microsoft.com/office/officeart/2005/8/layout/target1"/>
    <dgm:cxn modelId="{B51F77E5-73E5-48B0-BBE9-81F5F472B8D7}" type="presParOf" srcId="{A4B86E9D-6565-4BC6-A730-C27AA0B22477}" destId="{450BDFC7-5EBE-4C00-96EC-A158170DE96A}" srcOrd="8" destOrd="0" presId="urn:microsoft.com/office/officeart/2005/8/layout/target1"/>
    <dgm:cxn modelId="{797CB1BA-205C-4C31-95B7-E0DC8D7CAB50}" type="presParOf" srcId="{A4B86E9D-6565-4BC6-A730-C27AA0B22477}" destId="{8FE85614-468E-4C2D-89C7-6A7F4462738D}" srcOrd="9" destOrd="0" presId="urn:microsoft.com/office/officeart/2005/8/layout/target1"/>
    <dgm:cxn modelId="{3DBA9D9A-0875-4405-990F-F03965D4A0CB}" type="presParOf" srcId="{A4B86E9D-6565-4BC6-A730-C27AA0B22477}" destId="{FAB44F8D-FFCF-447F-B62F-3B494BB61104}" srcOrd="10" destOrd="0" presId="urn:microsoft.com/office/officeart/2005/8/layout/target1"/>
    <dgm:cxn modelId="{566FC5EA-AC26-4CF4-BFBC-0A32D5EBF043}" type="presParOf" srcId="{A4B86E9D-6565-4BC6-A730-C27AA0B22477}" destId="{3B2634B5-09CC-4419-84A1-D30E739F9F5D}" srcOrd="11" destOrd="0" presId="urn:microsoft.com/office/officeart/2005/8/layout/target1"/>
    <dgm:cxn modelId="{36CBBD22-9202-4F61-B7AA-BC06BD21604D}" type="presParOf" srcId="{A4B86E9D-6565-4BC6-A730-C27AA0B22477}" destId="{703CDF7B-870D-4EC1-BDDC-829A833A6741}" srcOrd="12" destOrd="0" presId="urn:microsoft.com/office/officeart/2005/8/layout/target1"/>
    <dgm:cxn modelId="{3FFC3714-2EBC-4DA2-9CE3-0B7440ADF936}" type="presParOf" srcId="{A4B86E9D-6565-4BC6-A730-C27AA0B22477}" destId="{CF054645-6B94-4118-B255-3B32C2E281E3}" srcOrd="13" destOrd="0" presId="urn:microsoft.com/office/officeart/2005/8/layout/target1"/>
    <dgm:cxn modelId="{68B14394-CE1B-4B4A-BDC7-281D8E8D717C}" type="presParOf" srcId="{A4B86E9D-6565-4BC6-A730-C27AA0B22477}" destId="{35C9FD56-DB7A-4EEF-BA53-EAFA2AA2C803}" srcOrd="14" destOrd="0" presId="urn:microsoft.com/office/officeart/2005/8/layout/target1"/>
    <dgm:cxn modelId="{4947BCAB-FBE9-44F2-8816-6FB40D2E3236}" type="presParOf" srcId="{A4B86E9D-6565-4BC6-A730-C27AA0B22477}" destId="{5D2CFB42-D799-4200-94B1-E82594B568AB}" srcOrd="15" destOrd="0" presId="urn:microsoft.com/office/officeart/2005/8/layout/target1"/>
    <dgm:cxn modelId="{9CA25CBB-CF04-4663-A825-9E741838E05A}" type="presParOf" srcId="{A4B86E9D-6565-4BC6-A730-C27AA0B22477}" destId="{D3DF662B-61E7-460D-A496-7C2CB2ACB904}" srcOrd="16" destOrd="0" presId="urn:microsoft.com/office/officeart/2005/8/layout/target1"/>
    <dgm:cxn modelId="{E476B4B4-C966-48DA-8BE6-6FBE05A9697F}" type="presParOf" srcId="{A4B86E9D-6565-4BC6-A730-C27AA0B22477}" destId="{A3F0D967-6ED5-4E9E-BDD9-B506B642BA3C}" srcOrd="17" destOrd="0" presId="urn:microsoft.com/office/officeart/2005/8/layout/target1"/>
    <dgm:cxn modelId="{A5BFD435-4F58-4E71-9089-F9E96C9C6BFD}" type="presParOf" srcId="{A4B86E9D-6565-4BC6-A730-C27AA0B22477}" destId="{F6BB33D4-B280-4BB7-B1E4-59690477428B}" srcOrd="18" destOrd="0" presId="urn:microsoft.com/office/officeart/2005/8/layout/target1"/>
    <dgm:cxn modelId="{6D58AA07-AC91-41C6-85E8-A2ED886141D2}"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sv-SE"/>
            <a:t>Medlem</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sv-SE"/>
            <a:t>Klubb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sv-SE"/>
            <a:t>Zon</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r>
            <a:rPr lang="sv-SE"/>
            <a:t>Distrikt</a:t>
          </a:r>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sv-SE"/>
            <a:t>Region</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96448F33-2A00-42FD-A315-58E9CB4A3569}" type="presOf" srcId="{D5A5A56D-00CD-45EB-9404-0F7CF71EDFB7}" destId="{8FE85614-468E-4C2D-89C7-6A7F4462738D}"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80F0C181-ED1E-41F2-9882-412265A868BE}" type="presOf" srcId="{ABB144C9-1EF1-4511-A9F3-1A02124E801D}" destId="{4ADCAA88-3422-4F59-AD34-4ADF59C3A8C8}" srcOrd="0" destOrd="0" presId="urn:microsoft.com/office/officeart/2005/8/layout/target1"/>
    <dgm:cxn modelId="{A4EB419B-EC07-49E5-AD6D-9D05698F45C0}" type="presOf" srcId="{5F6DA7C1-F5AB-4599-886C-05F0CC6C240C}" destId="{A4B86E9D-6565-4BC6-A730-C27AA0B22477}"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D73EA5CB-BBE2-4446-A6BD-3EF9904398BC}" type="presOf" srcId="{6F061E67-A950-485F-81E7-BA4F80CB2FBC}" destId="{CF054645-6B94-4118-B255-3B32C2E281E3}" srcOrd="0" destOrd="0" presId="urn:microsoft.com/office/officeart/2005/8/layout/target1"/>
    <dgm:cxn modelId="{BD3863DA-E671-4E41-99A3-87925769129D}"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E7EFC2E7-EA74-46D4-B077-F29F1787CCBA}" type="presOf" srcId="{38A40609-5D71-46F0-AD96-DC831C48114C}" destId="{55A75D3B-FFC0-4710-BE8D-6E23F49EBF9B}" srcOrd="0" destOrd="0" presId="urn:microsoft.com/office/officeart/2005/8/layout/target1"/>
    <dgm:cxn modelId="{3DD83028-5E20-4616-AFC4-25980FF605F5}" type="presParOf" srcId="{A4B86E9D-6565-4BC6-A730-C27AA0B22477}" destId="{83BDA3F8-1FBC-4F3B-BD4B-2F1DD6EF0709}" srcOrd="0" destOrd="0" presId="urn:microsoft.com/office/officeart/2005/8/layout/target1"/>
    <dgm:cxn modelId="{34D7BF26-F5BC-4D02-A9A3-B46B6AB22E01}" type="presParOf" srcId="{A4B86E9D-6565-4BC6-A730-C27AA0B22477}" destId="{55A75D3B-FFC0-4710-BE8D-6E23F49EBF9B}" srcOrd="1" destOrd="0" presId="urn:microsoft.com/office/officeart/2005/8/layout/target1"/>
    <dgm:cxn modelId="{B0C6CF75-2F52-49DD-8640-70B49AEE6F0F}" type="presParOf" srcId="{A4B86E9D-6565-4BC6-A730-C27AA0B22477}" destId="{308831B8-EA6C-40CA-AF83-195FD08B712F}" srcOrd="2" destOrd="0" presId="urn:microsoft.com/office/officeart/2005/8/layout/target1"/>
    <dgm:cxn modelId="{F0211760-FF9C-44F9-B068-E05F2640730F}" type="presParOf" srcId="{A4B86E9D-6565-4BC6-A730-C27AA0B22477}" destId="{E77E100D-9BCA-4E4A-AD46-9B47AC6FBC8E}" srcOrd="3" destOrd="0" presId="urn:microsoft.com/office/officeart/2005/8/layout/target1"/>
    <dgm:cxn modelId="{BA8A6AD6-829D-428C-8771-D3FA002B31FE}" type="presParOf" srcId="{A4B86E9D-6565-4BC6-A730-C27AA0B22477}" destId="{AD1CFAEA-48FA-4DA5-8D8E-FAEA3FE69752}" srcOrd="4" destOrd="0" presId="urn:microsoft.com/office/officeart/2005/8/layout/target1"/>
    <dgm:cxn modelId="{CE805D6A-01FF-4A7C-A0EC-1A9B19B427E9}" type="presParOf" srcId="{A4B86E9D-6565-4BC6-A730-C27AA0B22477}" destId="{4ADCAA88-3422-4F59-AD34-4ADF59C3A8C8}" srcOrd="5" destOrd="0" presId="urn:microsoft.com/office/officeart/2005/8/layout/target1"/>
    <dgm:cxn modelId="{43BE31FB-14C7-4D68-9F6F-BDB4431190A7}" type="presParOf" srcId="{A4B86E9D-6565-4BC6-A730-C27AA0B22477}" destId="{D5BFC74B-23DD-4749-89C2-860A684F4ED1}" srcOrd="6" destOrd="0" presId="urn:microsoft.com/office/officeart/2005/8/layout/target1"/>
    <dgm:cxn modelId="{08BA7BC0-0983-41E8-B51E-EC415FDA461B}" type="presParOf" srcId="{A4B86E9D-6565-4BC6-A730-C27AA0B22477}" destId="{954AB7D6-4EC9-4377-987B-19A4CFFC74E1}" srcOrd="7" destOrd="0" presId="urn:microsoft.com/office/officeart/2005/8/layout/target1"/>
    <dgm:cxn modelId="{683A10BA-4FEC-4EB6-8225-3109DC16B418}" type="presParOf" srcId="{A4B86E9D-6565-4BC6-A730-C27AA0B22477}" destId="{450BDFC7-5EBE-4C00-96EC-A158170DE96A}" srcOrd="8" destOrd="0" presId="urn:microsoft.com/office/officeart/2005/8/layout/target1"/>
    <dgm:cxn modelId="{A1E74171-74C4-40A8-90F1-D0304DF2EACE}" type="presParOf" srcId="{A4B86E9D-6565-4BC6-A730-C27AA0B22477}" destId="{8FE85614-468E-4C2D-89C7-6A7F4462738D}" srcOrd="9" destOrd="0" presId="urn:microsoft.com/office/officeart/2005/8/layout/target1"/>
    <dgm:cxn modelId="{A10F9976-35BA-42A0-9C71-DD7E1FFFF3C2}" type="presParOf" srcId="{A4B86E9D-6565-4BC6-A730-C27AA0B22477}" destId="{FAB44F8D-FFCF-447F-B62F-3B494BB61104}" srcOrd="10" destOrd="0" presId="urn:microsoft.com/office/officeart/2005/8/layout/target1"/>
    <dgm:cxn modelId="{602D7743-C85F-46B2-B2DD-A4402808BF44}" type="presParOf" srcId="{A4B86E9D-6565-4BC6-A730-C27AA0B22477}" destId="{3B2634B5-09CC-4419-84A1-D30E739F9F5D}" srcOrd="11" destOrd="0" presId="urn:microsoft.com/office/officeart/2005/8/layout/target1"/>
    <dgm:cxn modelId="{3A45686A-6E49-4C4A-A1CF-94E94E256643}" type="presParOf" srcId="{A4B86E9D-6565-4BC6-A730-C27AA0B22477}" destId="{703CDF7B-870D-4EC1-BDDC-829A833A6741}" srcOrd="12" destOrd="0" presId="urn:microsoft.com/office/officeart/2005/8/layout/target1"/>
    <dgm:cxn modelId="{4862C485-B881-4E7F-A230-2BB187752726}" type="presParOf" srcId="{A4B86E9D-6565-4BC6-A730-C27AA0B22477}" destId="{CF054645-6B94-4118-B255-3B32C2E281E3}" srcOrd="13" destOrd="0" presId="urn:microsoft.com/office/officeart/2005/8/layout/target1"/>
    <dgm:cxn modelId="{F56F063F-81E4-42DE-8D60-238D550DA294}" type="presParOf" srcId="{A4B86E9D-6565-4BC6-A730-C27AA0B22477}" destId="{35C9FD56-DB7A-4EEF-BA53-EAFA2AA2C803}" srcOrd="14" destOrd="0" presId="urn:microsoft.com/office/officeart/2005/8/layout/target1"/>
    <dgm:cxn modelId="{41CC5266-F3AA-4262-9925-F9766556ECEF}" type="presParOf" srcId="{A4B86E9D-6565-4BC6-A730-C27AA0B22477}" destId="{5D2CFB42-D799-4200-94B1-E82594B568AB}" srcOrd="15" destOrd="0" presId="urn:microsoft.com/office/officeart/2005/8/layout/target1"/>
    <dgm:cxn modelId="{3423CF83-064C-402A-9DE8-826352AB24CE}" type="presParOf" srcId="{A4B86E9D-6565-4BC6-A730-C27AA0B22477}" destId="{D3DF662B-61E7-460D-A496-7C2CB2ACB904}" srcOrd="16" destOrd="0" presId="urn:microsoft.com/office/officeart/2005/8/layout/target1"/>
    <dgm:cxn modelId="{896B1689-89C1-4092-A782-E9BF7A270B68}" type="presParOf" srcId="{A4B86E9D-6565-4BC6-A730-C27AA0B22477}" destId="{A3F0D967-6ED5-4E9E-BDD9-B506B642BA3C}" srcOrd="17" destOrd="0" presId="urn:microsoft.com/office/officeart/2005/8/layout/target1"/>
    <dgm:cxn modelId="{B36A5A44-3CBC-4093-A42F-A4548A54C7C2}" type="presParOf" srcId="{A4B86E9D-6565-4BC6-A730-C27AA0B22477}" destId="{F6BB33D4-B280-4BB7-B1E4-59690477428B}" srcOrd="18" destOrd="0" presId="urn:microsoft.com/office/officeart/2005/8/layout/target1"/>
    <dgm:cxn modelId="{5C36E902-367F-485E-92C8-8CF7D886B753}"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sv-SE">
              <a:latin typeface="Arial" panose="020B0604020202020204" pitchFamily="34" charset="0"/>
              <a:cs typeface="Arial" panose="020B0604020202020204" pitchFamily="34" charset="0"/>
            </a:rPr>
            <a:t>Lions Clubs International Foundation</a:t>
          </a:r>
        </a:p>
      </dgm:t>
    </dgm:pt>
    <dgm:pt modelId="{72BE37F6-4D5D-4287-B05A-F2B35D8D68F2}" type="par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7698085B-0724-4AC9-9BB1-CF827B4588EF}" type="sib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B5022210-3461-47F0-AE4A-ABAD68720A3B}">
      <dgm:prSet phldrT="[Text]"/>
      <dgm:spPr/>
      <dgm:t>
        <a:bodyPr/>
        <a:lstStyle/>
        <a:p>
          <a:r>
            <a:rPr lang="sv-SE">
              <a:latin typeface="Arial" panose="020B0604020202020204" pitchFamily="34" charset="0"/>
              <a:cs typeface="Arial" panose="020B0604020202020204" pitchFamily="34" charset="0"/>
            </a:rPr>
            <a:t>Kongress</a:t>
          </a:r>
        </a:p>
      </dgm:t>
    </dgm:pt>
    <dgm:pt modelId="{D2BDAF00-7834-4EA9-9101-29A1E47CB9EC}" type="par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E51A3C43-1B0F-4F59-B99A-1414C7793377}" type="sib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0CB51543-8EFA-4130-8A79-8A1686000EB9}">
      <dgm:prSet phldrT="[Text]"/>
      <dgm:spPr/>
      <dgm:t>
        <a:bodyPr/>
        <a:lstStyle/>
        <a:p>
          <a:r>
            <a:rPr lang="sv-SE">
              <a:latin typeface="Arial" panose="020B0604020202020204" pitchFamily="34" charset="0"/>
              <a:cs typeface="Arial" panose="020B0604020202020204" pitchFamily="34" charset="0"/>
            </a:rPr>
            <a:t>Medlemskap </a:t>
          </a:r>
        </a:p>
      </dgm:t>
    </dgm:pt>
    <dgm:pt modelId="{240113EA-1161-4799-A65E-E018657DAACE}" type="par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6184F4BC-BCF9-4BBD-A63D-663BF1272CDB}" type="sib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3106ABE4-05AC-4BB5-9904-616B8DA60785}">
      <dgm:prSet phldrT="[Text]"/>
      <dgm:spPr/>
      <dgm:t>
        <a:bodyPr/>
        <a:lstStyle/>
        <a:p>
          <a:r>
            <a:rPr lang="sv-SE">
              <a:latin typeface="Arial" panose="020B0604020202020204" pitchFamily="34" charset="0"/>
              <a:cs typeface="Arial" panose="020B0604020202020204" pitchFamily="34" charset="0"/>
            </a:rPr>
            <a:t>Serviceaktiviteter</a:t>
          </a:r>
        </a:p>
      </dgm:t>
    </dgm:pt>
    <dgm:pt modelId="{356637F4-DA1C-4625-A994-2793AB7C63E5}" type="par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6A7B2DF5-F32C-48E7-9316-24ABA991B467}" type="sib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BAA0A6D2-FC10-4470-8D33-0EBB861FFE48}">
      <dgm:prSet phldrT="[Text]"/>
      <dgm:spPr/>
      <dgm:t>
        <a:bodyPr/>
        <a:lstStyle/>
        <a:p>
          <a:r>
            <a:rPr lang="sv-SE">
              <a:latin typeface="Arial" panose="020B0604020202020204" pitchFamily="34" charset="0"/>
              <a:cs typeface="Arial" panose="020B0604020202020204" pitchFamily="34" charset="0"/>
            </a:rPr>
            <a:t>Ledarutveckling</a:t>
          </a:r>
        </a:p>
      </dgm:t>
    </dgm:pt>
    <dgm:pt modelId="{E3145E08-91D9-4EC7-A9A2-3E9EC521EFC6}" type="par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4E28FAC9-494F-41DA-B03C-C3CFCA1D0724}" type="sib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2444066B-0985-47B5-8286-3060A6A3027C}">
      <dgm:prSet phldrT="[Text]"/>
      <dgm:spPr/>
      <dgm:t>
        <a:bodyPr/>
        <a:lstStyle/>
        <a:p>
          <a:r>
            <a:rPr lang="sv-SE">
              <a:latin typeface="Arial" panose="020B0604020202020204" pitchFamily="34" charset="0"/>
              <a:cs typeface="Arial" panose="020B0604020202020204" pitchFamily="34" charset="0"/>
            </a:rPr>
            <a:t>Medlemsverksamhet och stöd</a:t>
          </a:r>
        </a:p>
      </dgm:t>
    </dgm:pt>
    <dgm:pt modelId="{44E0B1F5-0608-4A8B-8C2D-4F9084770BB8}" type="par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D779AC6A-9D6F-4B31-A1E8-0530786A5975}" type="sib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6D12E420-DD8E-4AE3-B927-151218542D23}">
      <dgm:prSet phldrT="[Text]"/>
      <dgm:spPr/>
      <dgm:t>
        <a:bodyPr/>
        <a:lstStyle/>
        <a:p>
          <a:r>
            <a:rPr lang="sv-SE">
              <a:latin typeface="Arial" panose="020B0604020202020204" pitchFamily="34" charset="0"/>
              <a:cs typeface="Arial" panose="020B0604020202020204" pitchFamily="34" charset="0"/>
            </a:rPr>
            <a:t>Distrikt och klubbadministration</a:t>
          </a:r>
        </a:p>
      </dgm:t>
    </dgm:pt>
    <dgm:pt modelId="{D9BB928B-9372-4DB5-8773-014FE68B6762}" type="par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BF45BFDE-65F9-43CF-A38D-3C886F7522AD}" type="sib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773E10E8-EECE-4453-95D5-FA9868D8CDB6}">
      <dgm:prSet phldrT="[Text]"/>
      <dgm:spPr/>
      <dgm:t>
        <a:bodyPr/>
        <a:lstStyle/>
        <a:p>
          <a:r>
            <a:rPr lang="sv-SE">
              <a:latin typeface="Arial" panose="020B0604020202020204" pitchFamily="34" charset="0"/>
              <a:cs typeface="Arial" panose="020B0604020202020204" pitchFamily="34" charset="0"/>
            </a:rPr>
            <a:t>Marknadsföring</a:t>
          </a:r>
        </a:p>
      </dgm:t>
    </dgm:pt>
    <dgm:pt modelId="{59D4E0E2-7922-4907-9E3E-DB4B2A0A4708}" type="par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95228F65-07A3-46B1-9136-1F29368668ED}" type="sib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604347B4-4DD0-4A08-A29B-2BF1466B80B5}">
      <dgm:prSet phldrT="[Text]"/>
      <dgm:spPr/>
      <dgm:t>
        <a:bodyPr/>
        <a:lstStyle/>
        <a:p>
          <a:endParaRPr lang="en-US" dirty="0">
            <a:latin typeface="Arial" panose="020B0604020202020204" pitchFamily="34" charset="0"/>
            <a:cs typeface="Arial" panose="020B0604020202020204" pitchFamily="34" charset="0"/>
          </a:endParaRPr>
        </a:p>
      </dgm:t>
    </dgm:pt>
    <dgm:pt modelId="{1CC7874A-3CCE-41AA-995B-876F1542D18D}" type="sib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6DCD7E3E-F62D-40AC-9853-1AAC951399DD}" type="par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2E5434B3-E8BF-4BD6-BDFC-35B2762603DA}">
      <dgm:prSet phldrT="[Text]"/>
      <dgm:spPr/>
      <dgm:t>
        <a:bodyPr/>
        <a:lstStyle/>
        <a:p>
          <a:r>
            <a:rPr lang="sv-SE">
              <a:latin typeface="Arial" panose="020B0604020202020204" pitchFamily="34" charset="0"/>
              <a:cs typeface="Arial" panose="020B0604020202020204" pitchFamily="34" charset="0"/>
            </a:rPr>
            <a:t>Juridik</a:t>
          </a:r>
        </a:p>
      </dgm:t>
    </dgm:pt>
    <dgm:pt modelId="{3160E609-F5B7-4653-93EB-516A4D672BF6}" type="par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5048061-F9E8-4368-8444-D15CD2522D68}" type="sib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4866C02-B9DB-483F-B779-9F4BAC1E63BC}">
      <dgm:prSet phldrT="[Text]"/>
      <dgm:spPr/>
      <dgm:t>
        <a:bodyPr/>
        <a:lstStyle/>
        <a:p>
          <a:r>
            <a:rPr lang="sv-SE">
              <a:latin typeface="Arial" panose="020B0604020202020204" pitchFamily="34" charset="0"/>
              <a:cs typeface="Arial" panose="020B0604020202020204" pitchFamily="34" charset="0"/>
            </a:rPr>
            <a:t>Informationsteknologi</a:t>
          </a:r>
        </a:p>
      </dgm:t>
    </dgm:pt>
    <dgm:pt modelId="{184ADFE9-417B-4646-96D0-BAA148290312}" type="par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AB3CA584-9F95-4995-8068-D22C76FEA431}" type="sib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6B0BE2EC-C6CC-4C1E-B54C-FD31FFBB0CFF}">
      <dgm:prSet phldrT="[Text]"/>
      <dgm:spPr/>
      <dgm:t>
        <a:bodyPr/>
        <a:lstStyle/>
        <a:p>
          <a:r>
            <a:rPr lang="sv-SE">
              <a:latin typeface="Arial" panose="020B0604020202020204" pitchFamily="34" charset="0"/>
              <a:cs typeface="Arial" panose="020B0604020202020204" pitchFamily="34" charset="0"/>
            </a:rPr>
            <a:t>Finans</a:t>
          </a:r>
        </a:p>
      </dgm:t>
    </dgm:pt>
    <dgm:pt modelId="{A3272B1F-CE5D-4EEE-9A79-A5F099335A85}" type="par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A9E462A0-8597-4912-A9B2-27C52AF54462}" type="sib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12"/>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12"/>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11"/>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12"/>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11"/>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12"/>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11"/>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12"/>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11"/>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12"/>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11"/>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12"/>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11"/>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12"/>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11"/>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12"/>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11"/>
      <dgm:spPr/>
    </dgm:pt>
    <dgm:pt modelId="{42F23863-8378-445B-B7EB-1DADB59B8130}" type="pres">
      <dgm:prSet presAssocID="{773E10E8-EECE-4453-95D5-FA9868D8CDB6}" presName="vertSpace2b" presStyleCnt="0"/>
      <dgm:spPr/>
    </dgm:pt>
    <dgm:pt modelId="{83F08D73-509D-4E83-AD94-6806FEF8E8B2}" type="pres">
      <dgm:prSet presAssocID="{2E5434B3-E8BF-4BD6-BDFC-35B2762603DA}" presName="horz2" presStyleCnt="0"/>
      <dgm:spPr/>
    </dgm:pt>
    <dgm:pt modelId="{6585A8FA-CB70-477C-A23A-59E06259310C}" type="pres">
      <dgm:prSet presAssocID="{2E5434B3-E8BF-4BD6-BDFC-35B2762603DA}" presName="horzSpace2" presStyleCnt="0"/>
      <dgm:spPr/>
    </dgm:pt>
    <dgm:pt modelId="{181E7CBE-570E-494F-AE17-2045807FC175}" type="pres">
      <dgm:prSet presAssocID="{2E5434B3-E8BF-4BD6-BDFC-35B2762603DA}" presName="tx2" presStyleLbl="revTx" presStyleIdx="9" presStyleCnt="12"/>
      <dgm:spPr/>
    </dgm:pt>
    <dgm:pt modelId="{3EC4359A-7293-4949-8B24-5340CFB5FD22}" type="pres">
      <dgm:prSet presAssocID="{2E5434B3-E8BF-4BD6-BDFC-35B2762603DA}" presName="vert2" presStyleCnt="0"/>
      <dgm:spPr/>
    </dgm:pt>
    <dgm:pt modelId="{72932F07-2F9E-4596-8061-A26E202DE5E5}" type="pres">
      <dgm:prSet presAssocID="{2E5434B3-E8BF-4BD6-BDFC-35B2762603DA}" presName="thinLine2b" presStyleLbl="callout" presStyleIdx="8" presStyleCnt="11"/>
      <dgm:spPr/>
    </dgm:pt>
    <dgm:pt modelId="{2CA4FA54-FC38-4071-B3EB-32A96935AC25}" type="pres">
      <dgm:prSet presAssocID="{2E5434B3-E8BF-4BD6-BDFC-35B2762603DA}" presName="vertSpace2b" presStyleCnt="0"/>
      <dgm:spPr/>
    </dgm:pt>
    <dgm:pt modelId="{1C88AE08-42A0-45A9-8C61-E9EBB3563424}" type="pres">
      <dgm:prSet presAssocID="{C4866C02-B9DB-483F-B779-9F4BAC1E63BC}" presName="horz2" presStyleCnt="0"/>
      <dgm:spPr/>
    </dgm:pt>
    <dgm:pt modelId="{72544066-347F-4487-91A5-E041763F02B6}" type="pres">
      <dgm:prSet presAssocID="{C4866C02-B9DB-483F-B779-9F4BAC1E63BC}" presName="horzSpace2" presStyleCnt="0"/>
      <dgm:spPr/>
    </dgm:pt>
    <dgm:pt modelId="{EEE1DA4F-1586-41BE-B92C-722D6D7A5159}" type="pres">
      <dgm:prSet presAssocID="{C4866C02-B9DB-483F-B779-9F4BAC1E63BC}" presName="tx2" presStyleLbl="revTx" presStyleIdx="10" presStyleCnt="12"/>
      <dgm:spPr/>
    </dgm:pt>
    <dgm:pt modelId="{AEB460D2-7532-4A50-9D8A-1007B186A18E}" type="pres">
      <dgm:prSet presAssocID="{C4866C02-B9DB-483F-B779-9F4BAC1E63BC}" presName="vert2" presStyleCnt="0"/>
      <dgm:spPr/>
    </dgm:pt>
    <dgm:pt modelId="{9FF08309-74F3-4007-97BD-D008323DE325}" type="pres">
      <dgm:prSet presAssocID="{C4866C02-B9DB-483F-B779-9F4BAC1E63BC}" presName="thinLine2b" presStyleLbl="callout" presStyleIdx="9" presStyleCnt="11"/>
      <dgm:spPr/>
    </dgm:pt>
    <dgm:pt modelId="{CFE54C54-0CE1-4C55-8FE3-B0D6C06BD23C}" type="pres">
      <dgm:prSet presAssocID="{C4866C02-B9DB-483F-B779-9F4BAC1E63BC}" presName="vertSpace2b" presStyleCnt="0"/>
      <dgm:spPr/>
    </dgm:pt>
    <dgm:pt modelId="{A115C019-23C7-40C8-BA3E-D31B9F401249}" type="pres">
      <dgm:prSet presAssocID="{6B0BE2EC-C6CC-4C1E-B54C-FD31FFBB0CFF}" presName="horz2" presStyleCnt="0"/>
      <dgm:spPr/>
    </dgm:pt>
    <dgm:pt modelId="{98EC492C-0701-4521-B651-1D7BFBF2BFBE}" type="pres">
      <dgm:prSet presAssocID="{6B0BE2EC-C6CC-4C1E-B54C-FD31FFBB0CFF}" presName="horzSpace2" presStyleCnt="0"/>
      <dgm:spPr/>
    </dgm:pt>
    <dgm:pt modelId="{7486246F-811A-42A5-A432-EEF76F80FC9D}" type="pres">
      <dgm:prSet presAssocID="{6B0BE2EC-C6CC-4C1E-B54C-FD31FFBB0CFF}" presName="tx2" presStyleLbl="revTx" presStyleIdx="11" presStyleCnt="12"/>
      <dgm:spPr/>
    </dgm:pt>
    <dgm:pt modelId="{37A28549-6271-4D89-BADD-288CB0754E68}" type="pres">
      <dgm:prSet presAssocID="{6B0BE2EC-C6CC-4C1E-B54C-FD31FFBB0CFF}" presName="vert2" presStyleCnt="0"/>
      <dgm:spPr/>
    </dgm:pt>
    <dgm:pt modelId="{0DC3F331-1F57-4118-9A41-838E2F3B9D5B}" type="pres">
      <dgm:prSet presAssocID="{6B0BE2EC-C6CC-4C1E-B54C-FD31FFBB0CFF}" presName="thinLine2b" presStyleLbl="callout" presStyleIdx="10" presStyleCnt="11"/>
      <dgm:spPr/>
    </dgm:pt>
    <dgm:pt modelId="{C3FE44C2-2920-457C-B07D-7AC2C5C1D341}" type="pres">
      <dgm:prSet presAssocID="{6B0BE2EC-C6CC-4C1E-B54C-FD31FFBB0CFF}" presName="vertSpace2b" presStyleCnt="0"/>
      <dgm:spPr/>
    </dgm:pt>
  </dgm:ptLst>
  <dgm:cxnLst>
    <dgm:cxn modelId="{E1881703-5DEA-4E8C-A35E-7BA03E62F881}" type="presOf" srcId="{BAA0A6D2-FC10-4470-8D33-0EBB861FFE48}" destId="{3475588A-167C-4F7C-8B1A-5D5319F7A139}" srcOrd="0" destOrd="0" presId="urn:microsoft.com/office/officeart/2008/layout/LinedList"/>
    <dgm:cxn modelId="{7FC49C03-9A5F-4A64-BD1C-0E1A9C75E1C8}" type="presOf" srcId="{B5022210-3461-47F0-AE4A-ABAD68720A3B}" destId="{801D9B92-D99E-462A-88BE-06C868953947}" srcOrd="0" destOrd="0" presId="urn:microsoft.com/office/officeart/2008/layout/LinedList"/>
    <dgm:cxn modelId="{1DB64C04-964B-4994-8D32-FDDAC4E920FE}" srcId="{604347B4-4DD0-4A08-A29B-2BF1466B80B5}" destId="{4BF2498C-A7B1-4E47-8084-F204949F2A83}" srcOrd="0" destOrd="0" parTransId="{72BE37F6-4D5D-4287-B05A-F2B35D8D68F2}" sibTransId="{7698085B-0724-4AC9-9BB1-CF827B4588EF}"/>
    <dgm:cxn modelId="{C0535508-0C6E-4CFE-B6D9-1751A7656A83}" srcId="{604347B4-4DD0-4A08-A29B-2BF1466B80B5}" destId="{C4866C02-B9DB-483F-B779-9F4BAC1E63BC}" srcOrd="9" destOrd="0" parTransId="{184ADFE9-417B-4646-96D0-BAA148290312}" sibTransId="{AB3CA584-9F95-4995-8068-D22C76FEA431}"/>
    <dgm:cxn modelId="{1D715E0F-F914-4143-A4D1-BBADD1E65954}" type="presOf" srcId="{C4866C02-B9DB-483F-B779-9F4BAC1E63BC}" destId="{EEE1DA4F-1586-41BE-B92C-722D6D7A5159}" srcOrd="0" destOrd="0" presId="urn:microsoft.com/office/officeart/2008/layout/LinedList"/>
    <dgm:cxn modelId="{F915A00F-585A-4EFB-A2C3-ECA628563926}" srcId="{604347B4-4DD0-4A08-A29B-2BF1466B80B5}" destId="{2444066B-0985-47B5-8286-3060A6A3027C}" srcOrd="5" destOrd="0" parTransId="{44E0B1F5-0608-4A8B-8C2D-4F9084770BB8}" sibTransId="{D779AC6A-9D6F-4B31-A1E8-0530786A5975}"/>
    <dgm:cxn modelId="{AA473310-ACC1-4631-950D-C58DE2B47BFA}"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BA0F5136-6BD2-4B04-9371-5A8AA12AD2A4}" srcId="{604347B4-4DD0-4A08-A29B-2BF1466B80B5}" destId="{2E5434B3-E8BF-4BD6-BDFC-35B2762603DA}" srcOrd="8" destOrd="0" parTransId="{3160E609-F5B7-4653-93EB-516A4D672BF6}" sibTransId="{C5048061-F9E8-4368-8444-D15CD2522D68}"/>
    <dgm:cxn modelId="{8E1EC639-4A7F-4CC2-BDFD-162EA6C27AB4}" type="presOf" srcId="{6B0BE2EC-C6CC-4C1E-B54C-FD31FFBB0CFF}" destId="{7486246F-811A-42A5-A432-EEF76F80FC9D}" srcOrd="0" destOrd="0" presId="urn:microsoft.com/office/officeart/2008/layout/LinedList"/>
    <dgm:cxn modelId="{15D1F43F-33A2-46A6-8E2E-B544C711AEBA}" srcId="{604347B4-4DD0-4A08-A29B-2BF1466B80B5}" destId="{6B0BE2EC-C6CC-4C1E-B54C-FD31FFBB0CFF}" srcOrd="10" destOrd="0" parTransId="{A3272B1F-CE5D-4EEE-9A79-A5F099335A85}" sibTransId="{A9E462A0-8597-4912-A9B2-27C52AF54462}"/>
    <dgm:cxn modelId="{9CB2F365-D001-4CA4-BE15-AC4992EE7E86}" srcId="{604347B4-4DD0-4A08-A29B-2BF1466B80B5}" destId="{773E10E8-EECE-4453-95D5-FA9868D8CDB6}" srcOrd="7" destOrd="0" parTransId="{59D4E0E2-7922-4907-9E3E-DB4B2A0A4708}" sibTransId="{95228F65-07A3-46B1-9136-1F29368668ED}"/>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29DC9490-5306-49AA-8D4E-1C60282EB6C9}" type="presOf" srcId="{2E5434B3-E8BF-4BD6-BDFC-35B2762603DA}" destId="{181E7CBE-570E-494F-AE17-2045807FC175}" srcOrd="0" destOrd="0" presId="urn:microsoft.com/office/officeart/2008/layout/LinedList"/>
    <dgm:cxn modelId="{785D439C-21C3-4737-A694-84DAC5AC4C7B}" type="presOf" srcId="{604347B4-4DD0-4A08-A29B-2BF1466B80B5}" destId="{E6BD6159-1E6E-45D5-BF9A-A7DC41D5931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34D3DDC9-C35B-489C-94AB-B1C324806A08}" type="presOf" srcId="{3106ABE4-05AC-4BB5-9904-616B8DA60785}" destId="{ECD99CBE-0259-44F0-AE89-9D3958FCD09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A0AFF7DA-F6C6-43BE-98DB-1EEBE87A40BB}" type="presOf" srcId="{6D12E420-DD8E-4AE3-B927-151218542D23}" destId="{86DB072D-22FC-4750-B14C-E5558047BD17}" srcOrd="0" destOrd="0" presId="urn:microsoft.com/office/officeart/2008/layout/LinedList"/>
    <dgm:cxn modelId="{525780E7-B17D-47C8-A1D0-A613826CB8E6}" type="presOf" srcId="{0CB51543-8EFA-4130-8A79-8A1686000EB9}" destId="{C18724C6-030B-4364-AD7F-89934079B76E}" srcOrd="0" destOrd="0" presId="urn:microsoft.com/office/officeart/2008/layout/LinedList"/>
    <dgm:cxn modelId="{FDC405EE-04F9-4E41-9CF6-A8626C5D4FC0}" type="presOf" srcId="{2444066B-0985-47B5-8286-3060A6A3027C}" destId="{ECBB741D-55B0-46F9-876A-736E2D0A3B0A}" srcOrd="0" destOrd="0" presId="urn:microsoft.com/office/officeart/2008/layout/LinedList"/>
    <dgm:cxn modelId="{2B010EF1-ABE7-4813-8BC3-4DF3041086AB}" type="presOf" srcId="{773E10E8-EECE-4453-95D5-FA9868D8CDB6}" destId="{382CEBF3-B034-455B-9492-47989C16DCB6}" srcOrd="0" destOrd="0" presId="urn:microsoft.com/office/officeart/2008/layout/LinedList"/>
    <dgm:cxn modelId="{6E7784F5-726A-4C08-95AE-11B27D059DAC}"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50B0BA01-F2CA-4F93-ADCB-42041C474EB3}" type="presParOf" srcId="{1FDCB02A-EA95-4D80-A656-EF06AB65465E}" destId="{73B951C9-6B40-4341-9B47-4D8D22FF3FD4}" srcOrd="0" destOrd="0" presId="urn:microsoft.com/office/officeart/2008/layout/LinedList"/>
    <dgm:cxn modelId="{F658B5BC-2417-48E8-B6F7-8FB0D17D01AF}" type="presParOf" srcId="{1FDCB02A-EA95-4D80-A656-EF06AB65465E}" destId="{F62AC346-FC69-44D2-87A8-9A1FDBE8D48F}" srcOrd="1" destOrd="0" presId="urn:microsoft.com/office/officeart/2008/layout/LinedList"/>
    <dgm:cxn modelId="{79D4F304-0236-4CC7-838D-A13AC4340336}" type="presParOf" srcId="{F62AC346-FC69-44D2-87A8-9A1FDBE8D48F}" destId="{E6BD6159-1E6E-45D5-BF9A-A7DC41D59319}" srcOrd="0" destOrd="0" presId="urn:microsoft.com/office/officeart/2008/layout/LinedList"/>
    <dgm:cxn modelId="{5A2EC8D7-E5BC-441E-9DC7-8494AA8C997B}" type="presParOf" srcId="{F62AC346-FC69-44D2-87A8-9A1FDBE8D48F}" destId="{48E9255D-F105-4114-9366-4E5E573B9332}" srcOrd="1" destOrd="0" presId="urn:microsoft.com/office/officeart/2008/layout/LinedList"/>
    <dgm:cxn modelId="{EE13DE35-0788-4A71-B785-B0F4302299D5}" type="presParOf" srcId="{48E9255D-F105-4114-9366-4E5E573B9332}" destId="{58D62503-BA91-4902-B0E3-49F9548AD320}" srcOrd="0" destOrd="0" presId="urn:microsoft.com/office/officeart/2008/layout/LinedList"/>
    <dgm:cxn modelId="{4303741D-1AD0-4773-8B96-412259C35CAC}" type="presParOf" srcId="{48E9255D-F105-4114-9366-4E5E573B9332}" destId="{0F803B47-698E-4CD0-B71A-24B4845A1C13}" srcOrd="1" destOrd="0" presId="urn:microsoft.com/office/officeart/2008/layout/LinedList"/>
    <dgm:cxn modelId="{C7DE7BCF-738C-4B0B-AFF5-81EED92CABA0}" type="presParOf" srcId="{0F803B47-698E-4CD0-B71A-24B4845A1C13}" destId="{5099CF5F-DB5D-45A9-B243-ECC3FD5E6B31}" srcOrd="0" destOrd="0" presId="urn:microsoft.com/office/officeart/2008/layout/LinedList"/>
    <dgm:cxn modelId="{7B9184B3-A9D1-4589-B002-969F2AF68D2B}" type="presParOf" srcId="{0F803B47-698E-4CD0-B71A-24B4845A1C13}" destId="{EBD4B6D0-88E1-447B-AF46-AC0F64EC998D}" srcOrd="1" destOrd="0" presId="urn:microsoft.com/office/officeart/2008/layout/LinedList"/>
    <dgm:cxn modelId="{6BF8ADC6-9E60-4032-9C72-82E75DC69FBD}" type="presParOf" srcId="{0F803B47-698E-4CD0-B71A-24B4845A1C13}" destId="{8C423232-B217-4EF2-A39E-919306263B51}" srcOrd="2" destOrd="0" presId="urn:microsoft.com/office/officeart/2008/layout/LinedList"/>
    <dgm:cxn modelId="{9EE10827-80E9-4FC3-9045-EAF5DF645A72}" type="presParOf" srcId="{48E9255D-F105-4114-9366-4E5E573B9332}" destId="{46BD732D-4BD0-4D10-BB1B-9B2BDC6E478C}" srcOrd="2" destOrd="0" presId="urn:microsoft.com/office/officeart/2008/layout/LinedList"/>
    <dgm:cxn modelId="{7870DE1A-3347-49AB-9C96-A4AE86FDECAE}" type="presParOf" srcId="{48E9255D-F105-4114-9366-4E5E573B9332}" destId="{2B5F39FA-ED66-4C11-8FBA-883CB61DB7F4}" srcOrd="3" destOrd="0" presId="urn:microsoft.com/office/officeart/2008/layout/LinedList"/>
    <dgm:cxn modelId="{BF1D0D4C-891C-4A63-92CB-29739FFBB96D}" type="presParOf" srcId="{48E9255D-F105-4114-9366-4E5E573B9332}" destId="{F78006DD-DCEB-4244-A79D-AE5F5BC8E957}" srcOrd="4" destOrd="0" presId="urn:microsoft.com/office/officeart/2008/layout/LinedList"/>
    <dgm:cxn modelId="{D1E9D27D-A336-4F66-8B29-0744F3D56DB0}" type="presParOf" srcId="{F78006DD-DCEB-4244-A79D-AE5F5BC8E957}" destId="{37DCFBA7-3B2F-4990-AB13-C3CF440441B0}" srcOrd="0" destOrd="0" presId="urn:microsoft.com/office/officeart/2008/layout/LinedList"/>
    <dgm:cxn modelId="{4883E50A-3091-478D-B46E-7F39BB7A6D79}" type="presParOf" srcId="{F78006DD-DCEB-4244-A79D-AE5F5BC8E957}" destId="{801D9B92-D99E-462A-88BE-06C868953947}" srcOrd="1" destOrd="0" presId="urn:microsoft.com/office/officeart/2008/layout/LinedList"/>
    <dgm:cxn modelId="{8FBC4016-D4C1-4CF4-A947-526C6A10A244}" type="presParOf" srcId="{F78006DD-DCEB-4244-A79D-AE5F5BC8E957}" destId="{196796C2-C222-4BBF-89F8-FB71294BFB44}" srcOrd="2" destOrd="0" presId="urn:microsoft.com/office/officeart/2008/layout/LinedList"/>
    <dgm:cxn modelId="{F5DD7E73-C792-4129-8943-8B0DB63B943A}" type="presParOf" srcId="{48E9255D-F105-4114-9366-4E5E573B9332}" destId="{9F8FC87C-0540-4A9E-82F5-3F3597EF9D8A}" srcOrd="5" destOrd="0" presId="urn:microsoft.com/office/officeart/2008/layout/LinedList"/>
    <dgm:cxn modelId="{48401A54-B497-4DE7-B3BA-84D17B878483}" type="presParOf" srcId="{48E9255D-F105-4114-9366-4E5E573B9332}" destId="{C203F042-3119-4CEA-836E-8C7D543866F7}" srcOrd="6" destOrd="0" presId="urn:microsoft.com/office/officeart/2008/layout/LinedList"/>
    <dgm:cxn modelId="{38308917-B673-4CA1-A527-CADD7C19DBBB}" type="presParOf" srcId="{48E9255D-F105-4114-9366-4E5E573B9332}" destId="{DF6B3A61-DF43-4C90-A410-9FA1857202BA}" srcOrd="7" destOrd="0" presId="urn:microsoft.com/office/officeart/2008/layout/LinedList"/>
    <dgm:cxn modelId="{CD8F6491-DFB5-4E9A-94A6-243BE05EED04}" type="presParOf" srcId="{DF6B3A61-DF43-4C90-A410-9FA1857202BA}" destId="{E5DA0572-0556-4E59-BAFA-87CCAD834615}" srcOrd="0" destOrd="0" presId="urn:microsoft.com/office/officeart/2008/layout/LinedList"/>
    <dgm:cxn modelId="{5BDE6317-EED8-4FC5-A6F0-C610C317E4EA}" type="presParOf" srcId="{DF6B3A61-DF43-4C90-A410-9FA1857202BA}" destId="{C18724C6-030B-4364-AD7F-89934079B76E}" srcOrd="1" destOrd="0" presId="urn:microsoft.com/office/officeart/2008/layout/LinedList"/>
    <dgm:cxn modelId="{ED2FE0B9-DB0F-47A0-8F51-E20EEF76F4F6}" type="presParOf" srcId="{DF6B3A61-DF43-4C90-A410-9FA1857202BA}" destId="{0EE7BEAD-3052-4386-A419-1E6B65BDABC0}" srcOrd="2" destOrd="0" presId="urn:microsoft.com/office/officeart/2008/layout/LinedList"/>
    <dgm:cxn modelId="{70376A92-844B-4A63-8AA2-D641C11560EB}" type="presParOf" srcId="{48E9255D-F105-4114-9366-4E5E573B9332}" destId="{A820A355-B3CA-4927-A8AF-AA86486360FE}" srcOrd="8" destOrd="0" presId="urn:microsoft.com/office/officeart/2008/layout/LinedList"/>
    <dgm:cxn modelId="{EDE917E3-CD62-4C66-AB20-AD396961121A}" type="presParOf" srcId="{48E9255D-F105-4114-9366-4E5E573B9332}" destId="{67BECAA8-A754-434D-BCF6-1533541083AB}" srcOrd="9" destOrd="0" presId="urn:microsoft.com/office/officeart/2008/layout/LinedList"/>
    <dgm:cxn modelId="{19717A6B-E16C-43C0-B77E-C1E952ACAEA5}" type="presParOf" srcId="{48E9255D-F105-4114-9366-4E5E573B9332}" destId="{B8B3E39D-AC37-46F1-A3D1-759CDBEC2047}" srcOrd="10" destOrd="0" presId="urn:microsoft.com/office/officeart/2008/layout/LinedList"/>
    <dgm:cxn modelId="{8692346D-439D-4C9F-8972-9B3CC1315528}" type="presParOf" srcId="{B8B3E39D-AC37-46F1-A3D1-759CDBEC2047}" destId="{DAF6DE1C-5FF1-4147-A22B-F58A53C4F944}" srcOrd="0" destOrd="0" presId="urn:microsoft.com/office/officeart/2008/layout/LinedList"/>
    <dgm:cxn modelId="{E8C37A5D-06FD-4736-A1D5-C91C9F3DABF9}" type="presParOf" srcId="{B8B3E39D-AC37-46F1-A3D1-759CDBEC2047}" destId="{ECD99CBE-0259-44F0-AE89-9D3958FCD097}" srcOrd="1" destOrd="0" presId="urn:microsoft.com/office/officeart/2008/layout/LinedList"/>
    <dgm:cxn modelId="{1AF60D7B-1B3E-4619-B8F2-5C2F90729DAA}" type="presParOf" srcId="{B8B3E39D-AC37-46F1-A3D1-759CDBEC2047}" destId="{0BE2A662-45E2-45D0-ACB5-1DE62FAA8B62}" srcOrd="2" destOrd="0" presId="urn:microsoft.com/office/officeart/2008/layout/LinedList"/>
    <dgm:cxn modelId="{EB539813-1B13-4AAE-8AA0-52A0CD96CB54}" type="presParOf" srcId="{48E9255D-F105-4114-9366-4E5E573B9332}" destId="{B80BB868-5DCF-4AAE-B9B5-742C5E13EFCA}" srcOrd="11" destOrd="0" presId="urn:microsoft.com/office/officeart/2008/layout/LinedList"/>
    <dgm:cxn modelId="{8803A38C-0BBD-43D5-A6CF-8714FF8B5A46}" type="presParOf" srcId="{48E9255D-F105-4114-9366-4E5E573B9332}" destId="{4B80400F-F1A5-48E5-B119-D8F542E4CADA}" srcOrd="12" destOrd="0" presId="urn:microsoft.com/office/officeart/2008/layout/LinedList"/>
    <dgm:cxn modelId="{BD60C91D-6608-4894-88B4-42105096DF63}" type="presParOf" srcId="{48E9255D-F105-4114-9366-4E5E573B9332}" destId="{655AFD34-98D6-4B78-AD0D-C254F1B928D7}" srcOrd="13" destOrd="0" presId="urn:microsoft.com/office/officeart/2008/layout/LinedList"/>
    <dgm:cxn modelId="{F4FE2951-1E33-4747-85B0-A343CBA55A7E}" type="presParOf" srcId="{655AFD34-98D6-4B78-AD0D-C254F1B928D7}" destId="{8ACC76FB-E600-49E8-8B29-5D281FCEBBDD}" srcOrd="0" destOrd="0" presId="urn:microsoft.com/office/officeart/2008/layout/LinedList"/>
    <dgm:cxn modelId="{DF05C377-1F08-4380-A379-E07B5BA5350D}" type="presParOf" srcId="{655AFD34-98D6-4B78-AD0D-C254F1B928D7}" destId="{3475588A-167C-4F7C-8B1A-5D5319F7A139}" srcOrd="1" destOrd="0" presId="urn:microsoft.com/office/officeart/2008/layout/LinedList"/>
    <dgm:cxn modelId="{B605D8E5-71FC-49C6-913D-F10560318B22}" type="presParOf" srcId="{655AFD34-98D6-4B78-AD0D-C254F1B928D7}" destId="{3594E507-29A3-4A47-83F3-44870C89AA63}" srcOrd="2" destOrd="0" presId="urn:microsoft.com/office/officeart/2008/layout/LinedList"/>
    <dgm:cxn modelId="{164052E3-7799-4D7D-9F7D-2F0FBF596B9B}" type="presParOf" srcId="{48E9255D-F105-4114-9366-4E5E573B9332}" destId="{9080B60A-B586-4E48-B325-016D06913481}" srcOrd="14" destOrd="0" presId="urn:microsoft.com/office/officeart/2008/layout/LinedList"/>
    <dgm:cxn modelId="{C3DD3A27-9B58-44A4-9F00-47A380E7A90A}" type="presParOf" srcId="{48E9255D-F105-4114-9366-4E5E573B9332}" destId="{267EB472-2C6A-4295-AE4A-F75510BF4B98}" srcOrd="15" destOrd="0" presId="urn:microsoft.com/office/officeart/2008/layout/LinedList"/>
    <dgm:cxn modelId="{6BB9F989-E149-4F4B-8172-BDC7A5DA1253}" type="presParOf" srcId="{48E9255D-F105-4114-9366-4E5E573B9332}" destId="{11EFF010-F70A-4DB6-BFBA-4C471AF4AB13}" srcOrd="16" destOrd="0" presId="urn:microsoft.com/office/officeart/2008/layout/LinedList"/>
    <dgm:cxn modelId="{E2E77892-32F5-444E-864C-61B25EB2765D}" type="presParOf" srcId="{11EFF010-F70A-4DB6-BFBA-4C471AF4AB13}" destId="{0B4FEE59-5FF7-4A64-B332-7BB41146550E}" srcOrd="0" destOrd="0" presId="urn:microsoft.com/office/officeart/2008/layout/LinedList"/>
    <dgm:cxn modelId="{05584DD7-D2B0-42B6-BDA6-25587A1CF731}" type="presParOf" srcId="{11EFF010-F70A-4DB6-BFBA-4C471AF4AB13}" destId="{ECBB741D-55B0-46F9-876A-736E2D0A3B0A}" srcOrd="1" destOrd="0" presId="urn:microsoft.com/office/officeart/2008/layout/LinedList"/>
    <dgm:cxn modelId="{4014D473-BD1C-4DEA-BB92-FAB1995ACAFD}" type="presParOf" srcId="{11EFF010-F70A-4DB6-BFBA-4C471AF4AB13}" destId="{33248304-B60D-4661-B763-C0872DCE8800}" srcOrd="2" destOrd="0" presId="urn:microsoft.com/office/officeart/2008/layout/LinedList"/>
    <dgm:cxn modelId="{E97EC00C-99AD-4CC7-B1F3-D8F863232E8D}" type="presParOf" srcId="{48E9255D-F105-4114-9366-4E5E573B9332}" destId="{B5E992E2-EB34-4A0F-A152-A7501741A299}" srcOrd="17" destOrd="0" presId="urn:microsoft.com/office/officeart/2008/layout/LinedList"/>
    <dgm:cxn modelId="{10AD06EF-D58F-48A6-94FD-1DAF5D598063}" type="presParOf" srcId="{48E9255D-F105-4114-9366-4E5E573B9332}" destId="{CD5A3E02-0B51-40DA-9EB4-BD21A0D8BE25}" srcOrd="18" destOrd="0" presId="urn:microsoft.com/office/officeart/2008/layout/LinedList"/>
    <dgm:cxn modelId="{218C9475-DFCF-4A81-BBFB-508D18694F48}" type="presParOf" srcId="{48E9255D-F105-4114-9366-4E5E573B9332}" destId="{5F3B39C4-FC68-459C-B77E-8C27C8886AFB}" srcOrd="19" destOrd="0" presId="urn:microsoft.com/office/officeart/2008/layout/LinedList"/>
    <dgm:cxn modelId="{FC84BDF0-1C61-4074-BAD9-FED3B3CF38BD}" type="presParOf" srcId="{5F3B39C4-FC68-459C-B77E-8C27C8886AFB}" destId="{CFA69E4D-6FB9-44DD-9B5B-22CC25CAA9B3}" srcOrd="0" destOrd="0" presId="urn:microsoft.com/office/officeart/2008/layout/LinedList"/>
    <dgm:cxn modelId="{AA56198B-3B5C-4EDA-AB11-7939C99561A3}" type="presParOf" srcId="{5F3B39C4-FC68-459C-B77E-8C27C8886AFB}" destId="{86DB072D-22FC-4750-B14C-E5558047BD17}" srcOrd="1" destOrd="0" presId="urn:microsoft.com/office/officeart/2008/layout/LinedList"/>
    <dgm:cxn modelId="{5FC9BA38-699D-4CD1-8FA2-C3A3E12DEB85}" type="presParOf" srcId="{5F3B39C4-FC68-459C-B77E-8C27C8886AFB}" destId="{D93F34C9-8C39-4308-B5D5-C97E2AE930FC}" srcOrd="2" destOrd="0" presId="urn:microsoft.com/office/officeart/2008/layout/LinedList"/>
    <dgm:cxn modelId="{A49AD477-37D0-4348-8DE8-890F0480561D}" type="presParOf" srcId="{48E9255D-F105-4114-9366-4E5E573B9332}" destId="{2AB9A3E1-4E11-457E-8BD4-16A9DFE2552D}" srcOrd="20" destOrd="0" presId="urn:microsoft.com/office/officeart/2008/layout/LinedList"/>
    <dgm:cxn modelId="{64E3718E-0BA2-42D5-839C-56DC68853509}" type="presParOf" srcId="{48E9255D-F105-4114-9366-4E5E573B9332}" destId="{63B21904-7132-49F0-9ABF-E33DAF76011A}" srcOrd="21" destOrd="0" presId="urn:microsoft.com/office/officeart/2008/layout/LinedList"/>
    <dgm:cxn modelId="{ABC7FE94-AAA7-4318-91E2-497D00FC84A5}" type="presParOf" srcId="{48E9255D-F105-4114-9366-4E5E573B9332}" destId="{F17BFBB6-A112-4D24-983A-81BD6FC8E5B1}" srcOrd="22" destOrd="0" presId="urn:microsoft.com/office/officeart/2008/layout/LinedList"/>
    <dgm:cxn modelId="{90234ABF-3CAE-48A8-9EED-99F6C837BF99}" type="presParOf" srcId="{F17BFBB6-A112-4D24-983A-81BD6FC8E5B1}" destId="{27E2F06C-5DBC-43E6-86C6-E0FB0184BBCC}" srcOrd="0" destOrd="0" presId="urn:microsoft.com/office/officeart/2008/layout/LinedList"/>
    <dgm:cxn modelId="{A19BE8F3-F2DD-44CA-AFDB-20E941DDC872}" type="presParOf" srcId="{F17BFBB6-A112-4D24-983A-81BD6FC8E5B1}" destId="{382CEBF3-B034-455B-9492-47989C16DCB6}" srcOrd="1" destOrd="0" presId="urn:microsoft.com/office/officeart/2008/layout/LinedList"/>
    <dgm:cxn modelId="{44286575-70E9-43BA-8119-0398C806D575}" type="presParOf" srcId="{F17BFBB6-A112-4D24-983A-81BD6FC8E5B1}" destId="{12FCC649-3A05-41B2-8CB0-612EBCF0254A}" srcOrd="2" destOrd="0" presId="urn:microsoft.com/office/officeart/2008/layout/LinedList"/>
    <dgm:cxn modelId="{3926B527-A923-4C4B-8240-3B6263E4D5B7}" type="presParOf" srcId="{48E9255D-F105-4114-9366-4E5E573B9332}" destId="{FA0BB9A8-679E-46FA-8090-34C74B82A692}" srcOrd="23" destOrd="0" presId="urn:microsoft.com/office/officeart/2008/layout/LinedList"/>
    <dgm:cxn modelId="{F16DFB4A-D05F-482F-A63E-A1C860A088FA}" type="presParOf" srcId="{48E9255D-F105-4114-9366-4E5E573B9332}" destId="{42F23863-8378-445B-B7EB-1DADB59B8130}" srcOrd="24" destOrd="0" presId="urn:microsoft.com/office/officeart/2008/layout/LinedList"/>
    <dgm:cxn modelId="{9EE02A3E-027B-4587-9801-7436AE05C2CC}" type="presParOf" srcId="{48E9255D-F105-4114-9366-4E5E573B9332}" destId="{83F08D73-509D-4E83-AD94-6806FEF8E8B2}" srcOrd="25" destOrd="0" presId="urn:microsoft.com/office/officeart/2008/layout/LinedList"/>
    <dgm:cxn modelId="{6E298DBE-C106-436E-A3A0-5AC8727F8EE3}" type="presParOf" srcId="{83F08D73-509D-4E83-AD94-6806FEF8E8B2}" destId="{6585A8FA-CB70-477C-A23A-59E06259310C}" srcOrd="0" destOrd="0" presId="urn:microsoft.com/office/officeart/2008/layout/LinedList"/>
    <dgm:cxn modelId="{00EC7B31-4D2F-4D46-84E3-CE28459327F1}" type="presParOf" srcId="{83F08D73-509D-4E83-AD94-6806FEF8E8B2}" destId="{181E7CBE-570E-494F-AE17-2045807FC175}" srcOrd="1" destOrd="0" presId="urn:microsoft.com/office/officeart/2008/layout/LinedList"/>
    <dgm:cxn modelId="{417B1227-E0A0-4EA2-A29F-8D3E1EAD0F0F}" type="presParOf" srcId="{83F08D73-509D-4E83-AD94-6806FEF8E8B2}" destId="{3EC4359A-7293-4949-8B24-5340CFB5FD22}" srcOrd="2" destOrd="0" presId="urn:microsoft.com/office/officeart/2008/layout/LinedList"/>
    <dgm:cxn modelId="{4F768145-23D8-4139-91C5-0328679576D9}" type="presParOf" srcId="{48E9255D-F105-4114-9366-4E5E573B9332}" destId="{72932F07-2F9E-4596-8061-A26E202DE5E5}" srcOrd="26" destOrd="0" presId="urn:microsoft.com/office/officeart/2008/layout/LinedList"/>
    <dgm:cxn modelId="{697E7CDD-71F4-47A3-B83D-9C72200307B2}" type="presParOf" srcId="{48E9255D-F105-4114-9366-4E5E573B9332}" destId="{2CA4FA54-FC38-4071-B3EB-32A96935AC25}" srcOrd="27" destOrd="0" presId="urn:microsoft.com/office/officeart/2008/layout/LinedList"/>
    <dgm:cxn modelId="{5FFEAAF6-C703-4236-A9F0-B19FFF73833D}" type="presParOf" srcId="{48E9255D-F105-4114-9366-4E5E573B9332}" destId="{1C88AE08-42A0-45A9-8C61-E9EBB3563424}" srcOrd="28" destOrd="0" presId="urn:microsoft.com/office/officeart/2008/layout/LinedList"/>
    <dgm:cxn modelId="{6DB3793E-9A0E-4E9E-8798-09BA41AEB713}" type="presParOf" srcId="{1C88AE08-42A0-45A9-8C61-E9EBB3563424}" destId="{72544066-347F-4487-91A5-E041763F02B6}" srcOrd="0" destOrd="0" presId="urn:microsoft.com/office/officeart/2008/layout/LinedList"/>
    <dgm:cxn modelId="{3DA2B4C8-7681-47B5-BEFF-E99C93CB39B1}" type="presParOf" srcId="{1C88AE08-42A0-45A9-8C61-E9EBB3563424}" destId="{EEE1DA4F-1586-41BE-B92C-722D6D7A5159}" srcOrd="1" destOrd="0" presId="urn:microsoft.com/office/officeart/2008/layout/LinedList"/>
    <dgm:cxn modelId="{AC97994D-CB31-4717-8324-9020A876C3C7}" type="presParOf" srcId="{1C88AE08-42A0-45A9-8C61-E9EBB3563424}" destId="{AEB460D2-7532-4A50-9D8A-1007B186A18E}" srcOrd="2" destOrd="0" presId="urn:microsoft.com/office/officeart/2008/layout/LinedList"/>
    <dgm:cxn modelId="{50F8A01A-F785-46E6-8C4A-43FE01843FDF}" type="presParOf" srcId="{48E9255D-F105-4114-9366-4E5E573B9332}" destId="{9FF08309-74F3-4007-97BD-D008323DE325}" srcOrd="29" destOrd="0" presId="urn:microsoft.com/office/officeart/2008/layout/LinedList"/>
    <dgm:cxn modelId="{E0D62667-E7E0-41CD-8C77-FE9DD906147E}" type="presParOf" srcId="{48E9255D-F105-4114-9366-4E5E573B9332}" destId="{CFE54C54-0CE1-4C55-8FE3-B0D6C06BD23C}" srcOrd="30" destOrd="0" presId="urn:microsoft.com/office/officeart/2008/layout/LinedList"/>
    <dgm:cxn modelId="{1D60AD56-CF97-4028-8C83-DD9751E33F6E}" type="presParOf" srcId="{48E9255D-F105-4114-9366-4E5E573B9332}" destId="{A115C019-23C7-40C8-BA3E-D31B9F401249}" srcOrd="31" destOrd="0" presId="urn:microsoft.com/office/officeart/2008/layout/LinedList"/>
    <dgm:cxn modelId="{16074F45-8B30-4901-98F3-33A2F5A3F18A}" type="presParOf" srcId="{A115C019-23C7-40C8-BA3E-D31B9F401249}" destId="{98EC492C-0701-4521-B651-1D7BFBF2BFBE}" srcOrd="0" destOrd="0" presId="urn:microsoft.com/office/officeart/2008/layout/LinedList"/>
    <dgm:cxn modelId="{F4855A7B-5168-448D-ABC0-4FE3554EEBE5}" type="presParOf" srcId="{A115C019-23C7-40C8-BA3E-D31B9F401249}" destId="{7486246F-811A-42A5-A432-EEF76F80FC9D}" srcOrd="1" destOrd="0" presId="urn:microsoft.com/office/officeart/2008/layout/LinedList"/>
    <dgm:cxn modelId="{C9404816-C353-4D65-9160-A8A31E3BCDC1}" type="presParOf" srcId="{A115C019-23C7-40C8-BA3E-D31B9F401249}" destId="{37A28549-6271-4D89-BADD-288CB0754E68}" srcOrd="2" destOrd="0" presId="urn:microsoft.com/office/officeart/2008/layout/LinedList"/>
    <dgm:cxn modelId="{9FB1EBDA-4712-4FFA-B977-1A5D6168FED8}" type="presParOf" srcId="{48E9255D-F105-4114-9366-4E5E573B9332}" destId="{0DC3F331-1F57-4118-9A41-838E2F3B9D5B}" srcOrd="32" destOrd="0" presId="urn:microsoft.com/office/officeart/2008/layout/LinedList"/>
    <dgm:cxn modelId="{BDE7B6B3-AFCF-46A9-9C57-CD7282FB6412}" type="presParOf" srcId="{48E9255D-F105-4114-9366-4E5E573B9332}" destId="{C3FE44C2-2920-457C-B07D-7AC2C5C1D341}" srcOrd="3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472FC-F97B-4EC4-8EB1-0CE4ECFE2FF6}">
      <dsp:nvSpPr>
        <dsp:cNvPr id="0" name=""/>
        <dsp:cNvSpPr/>
      </dsp:nvSpPr>
      <dsp:spPr>
        <a:xfrm>
          <a:off x="2841793" y="1457869"/>
          <a:ext cx="1136163" cy="816378"/>
        </a:xfrm>
        <a:custGeom>
          <a:avLst/>
          <a:gdLst/>
          <a:ahLst/>
          <a:cxnLst/>
          <a:rect l="0" t="0" r="0" b="0"/>
          <a:pathLst>
            <a:path>
              <a:moveTo>
                <a:pt x="1136163" y="0"/>
              </a:moveTo>
              <a:lnTo>
                <a:pt x="0" y="81637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F727E6AA-76D3-4EBF-A439-F60834493EDB}">
      <dsp:nvSpPr>
        <dsp:cNvPr id="0" name=""/>
        <dsp:cNvSpPr/>
      </dsp:nvSpPr>
      <dsp:spPr>
        <a:xfrm>
          <a:off x="3977956" y="1457869"/>
          <a:ext cx="2404575" cy="2379320"/>
        </a:xfrm>
        <a:custGeom>
          <a:avLst/>
          <a:gdLst/>
          <a:ahLst/>
          <a:cxnLst/>
          <a:rect l="0" t="0" r="0" b="0"/>
          <a:pathLst>
            <a:path>
              <a:moveTo>
                <a:pt x="0" y="0"/>
              </a:moveTo>
              <a:lnTo>
                <a:pt x="0" y="2140726"/>
              </a:lnTo>
              <a:lnTo>
                <a:pt x="2404575" y="2140726"/>
              </a:lnTo>
              <a:lnTo>
                <a:pt x="2404575"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67FA5-C531-4FAC-A36A-22510AC409D9}">
      <dsp:nvSpPr>
        <dsp:cNvPr id="0" name=""/>
        <dsp:cNvSpPr/>
      </dsp:nvSpPr>
      <dsp:spPr>
        <a:xfrm>
          <a:off x="1500484" y="1457869"/>
          <a:ext cx="2477472" cy="2379320"/>
        </a:xfrm>
        <a:custGeom>
          <a:avLst/>
          <a:gdLst/>
          <a:ahLst/>
          <a:cxnLst/>
          <a:rect l="0" t="0" r="0" b="0"/>
          <a:pathLst>
            <a:path>
              <a:moveTo>
                <a:pt x="2477472" y="0"/>
              </a:moveTo>
              <a:lnTo>
                <a:pt x="2477472" y="2140726"/>
              </a:lnTo>
              <a:lnTo>
                <a:pt x="0" y="2140726"/>
              </a:lnTo>
              <a:lnTo>
                <a:pt x="0"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522A1-F51E-4BEF-9917-BABEA0406BF4}">
      <dsp:nvSpPr>
        <dsp:cNvPr id="0" name=""/>
        <dsp:cNvSpPr/>
      </dsp:nvSpPr>
      <dsp:spPr>
        <a:xfrm>
          <a:off x="3932236" y="1457869"/>
          <a:ext cx="91440" cy="1705619"/>
        </a:xfrm>
        <a:custGeom>
          <a:avLst/>
          <a:gdLst/>
          <a:ahLst/>
          <a:cxnLst/>
          <a:rect l="0" t="0" r="0" b="0"/>
          <a:pathLst>
            <a:path>
              <a:moveTo>
                <a:pt x="45720" y="0"/>
              </a:moveTo>
              <a:lnTo>
                <a:pt x="45720" y="170561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2A133-C43F-482E-9421-47EC6A08F377}">
      <dsp:nvSpPr>
        <dsp:cNvPr id="0" name=""/>
        <dsp:cNvSpPr/>
      </dsp:nvSpPr>
      <dsp:spPr>
        <a:xfrm>
          <a:off x="2841793" y="32170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v-SE" sz="2000" kern="1200">
              <a:latin typeface="Arial" panose="020B0604020202020204" pitchFamily="34" charset="0"/>
              <a:cs typeface="Arial" panose="020B0604020202020204" pitchFamily="34" charset="0"/>
            </a:rPr>
            <a:t>Fadderklubb</a:t>
          </a:r>
        </a:p>
      </dsp:txBody>
      <dsp:txXfrm>
        <a:off x="2841793" y="321706"/>
        <a:ext cx="2272326" cy="1136163"/>
      </dsp:txXfrm>
    </dsp:sp>
    <dsp:sp modelId="{1D7A7E1B-95AA-4FAB-AFDF-372496B71ABE}">
      <dsp:nvSpPr>
        <dsp:cNvPr id="0" name=""/>
        <dsp:cNvSpPr/>
      </dsp:nvSpPr>
      <dsp:spPr>
        <a:xfrm>
          <a:off x="2841793" y="3163489"/>
          <a:ext cx="2272326" cy="111282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v-SE" sz="2000" kern="1200">
              <a:latin typeface="Arial" panose="020B0604020202020204" pitchFamily="34" charset="0"/>
              <a:cs typeface="Arial" panose="020B0604020202020204" pitchFamily="34" charset="0"/>
            </a:rPr>
            <a:t>Leoklubbens styrelse</a:t>
          </a:r>
        </a:p>
      </dsp:txBody>
      <dsp:txXfrm>
        <a:off x="2841793" y="3163489"/>
        <a:ext cx="2272326" cy="1112826"/>
      </dsp:txXfrm>
    </dsp:sp>
    <dsp:sp modelId="{BEB5742B-9F6B-4E1E-8392-2834C03A1E87}">
      <dsp:nvSpPr>
        <dsp:cNvPr id="0" name=""/>
        <dsp:cNvSpPr/>
      </dsp:nvSpPr>
      <dsp:spPr>
        <a:xfrm>
          <a:off x="364321"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v-SE" sz="2000" kern="1200">
              <a:latin typeface="Arial" panose="020B0604020202020204" pitchFamily="34" charset="0"/>
              <a:cs typeface="Arial" panose="020B0604020202020204" pitchFamily="34" charset="0"/>
            </a:rPr>
            <a:t>Styrelsekommittéer</a:t>
          </a:r>
        </a:p>
      </dsp:txBody>
      <dsp:txXfrm>
        <a:off x="364321" y="3837190"/>
        <a:ext cx="2272326" cy="1136163"/>
      </dsp:txXfrm>
    </dsp:sp>
    <dsp:sp modelId="{98E994A5-422D-4851-9A12-E9B166EB9F9C}">
      <dsp:nvSpPr>
        <dsp:cNvPr id="0" name=""/>
        <dsp:cNvSpPr/>
      </dsp:nvSpPr>
      <dsp:spPr>
        <a:xfrm>
          <a:off x="5246369"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v-SE" sz="2000" kern="1200">
              <a:latin typeface="Arial" panose="020B0604020202020204" pitchFamily="34" charset="0"/>
              <a:cs typeface="Arial" panose="020B0604020202020204" pitchFamily="34" charset="0"/>
            </a:rPr>
            <a:t>Leoklubbens medlemmar</a:t>
          </a:r>
        </a:p>
      </dsp:txBody>
      <dsp:txXfrm>
        <a:off x="5246369" y="3837190"/>
        <a:ext cx="2272326" cy="1136163"/>
      </dsp:txXfrm>
    </dsp:sp>
    <dsp:sp modelId="{C3CDE7F2-206D-414E-8F84-662BEA97981F}">
      <dsp:nvSpPr>
        <dsp:cNvPr id="0" name=""/>
        <dsp:cNvSpPr/>
      </dsp:nvSpPr>
      <dsp:spPr>
        <a:xfrm>
          <a:off x="2841793" y="170616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v-SE" sz="2000" kern="1200">
              <a:latin typeface="Arial" panose="020B0604020202020204" pitchFamily="34" charset="0"/>
              <a:cs typeface="Arial" panose="020B0604020202020204" pitchFamily="34" charset="0"/>
            </a:rPr>
            <a:t>Leorådgivare</a:t>
          </a:r>
        </a:p>
      </dsp:txBody>
      <dsp:txXfrm>
        <a:off x="2841793" y="1706166"/>
        <a:ext cx="2272326" cy="113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71640-C858-4E9C-BBC0-F1D236822CCD}">
      <dsp:nvSpPr>
        <dsp:cNvPr id="0" name=""/>
        <dsp:cNvSpPr/>
      </dsp:nvSpPr>
      <dsp:spPr>
        <a:xfrm>
          <a:off x="86556" y="0"/>
          <a:ext cx="3607544" cy="3607544"/>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E35F-E8F1-49C9-958F-174A96B21A3B}">
      <dsp:nvSpPr>
        <dsp:cNvPr id="0" name=""/>
        <dsp:cNvSpPr/>
      </dsp:nvSpPr>
      <dsp:spPr>
        <a:xfrm>
          <a:off x="321046"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latin typeface="Arial" panose="020B0604020202020204" pitchFamily="34" charset="0"/>
              <a:cs typeface="Arial" panose="020B0604020202020204" pitchFamily="34" charset="0"/>
            </a:rPr>
            <a:t>Alpha</a:t>
          </a:r>
        </a:p>
      </dsp:txBody>
      <dsp:txXfrm>
        <a:off x="391488" y="304932"/>
        <a:ext cx="1302133" cy="1302133"/>
      </dsp:txXfrm>
    </dsp:sp>
    <dsp:sp modelId="{A8F91653-7550-49D2-B912-E8A42D25E23E}">
      <dsp:nvSpPr>
        <dsp:cNvPr id="0" name=""/>
        <dsp:cNvSpPr/>
      </dsp:nvSpPr>
      <dsp:spPr>
        <a:xfrm>
          <a:off x="2016592"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a:latin typeface="Arial" panose="020B0604020202020204" pitchFamily="34" charset="0"/>
              <a:cs typeface="Arial" panose="020B0604020202020204" pitchFamily="34" charset="0"/>
            </a:rPr>
            <a:t>Omega</a:t>
          </a:r>
        </a:p>
      </dsp:txBody>
      <dsp:txXfrm>
        <a:off x="2087034" y="304932"/>
        <a:ext cx="1302133" cy="1302133"/>
      </dsp:txXfrm>
    </dsp:sp>
    <dsp:sp modelId="{B97EA9AA-ED7B-4ED8-8C6C-7F3CA77E528F}">
      <dsp:nvSpPr>
        <dsp:cNvPr id="0" name=""/>
        <dsp:cNvSpPr/>
      </dsp:nvSpPr>
      <dsp:spPr>
        <a:xfrm>
          <a:off x="321046"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latin typeface="Arial" panose="020B0604020202020204" pitchFamily="34" charset="0"/>
              <a:cs typeface="Arial" panose="020B0604020202020204" pitchFamily="34" charset="0"/>
            </a:rPr>
            <a:t>Skol-baserad</a:t>
          </a:r>
        </a:p>
      </dsp:txBody>
      <dsp:txXfrm>
        <a:off x="391488" y="2000478"/>
        <a:ext cx="1302133" cy="1302133"/>
      </dsp:txXfrm>
    </dsp:sp>
    <dsp:sp modelId="{8B43DD21-7176-4C84-8B63-8F830E6A8810}">
      <dsp:nvSpPr>
        <dsp:cNvPr id="0" name=""/>
        <dsp:cNvSpPr/>
      </dsp:nvSpPr>
      <dsp:spPr>
        <a:xfrm>
          <a:off x="2016592"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latin typeface="Arial" panose="020B0604020202020204" pitchFamily="34" charset="0"/>
              <a:cs typeface="Arial" panose="020B0604020202020204" pitchFamily="34" charset="0"/>
            </a:rPr>
            <a:t>Samhälls-baserad</a:t>
          </a:r>
        </a:p>
      </dsp:txBody>
      <dsp:txXfrm>
        <a:off x="2087034" y="2000478"/>
        <a:ext cx="1302133" cy="130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625600" cy="5418667"/>
      </dsp:txXfrm>
    </dsp:sp>
    <dsp:sp modelId="{EBD4B6D0-88E1-447B-AF46-AC0F64EC998D}">
      <dsp:nvSpPr>
        <dsp:cNvPr id="0" name=""/>
        <dsp:cNvSpPr/>
      </dsp:nvSpPr>
      <dsp:spPr>
        <a:xfrm>
          <a:off x="1747520" y="32047"/>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sv-SE" sz="2800" kern="1200"/>
            <a:t>Medlem</a:t>
          </a:r>
        </a:p>
      </dsp:txBody>
      <dsp:txXfrm>
        <a:off x="1747520" y="32047"/>
        <a:ext cx="6380480" cy="640953"/>
      </dsp:txXfrm>
    </dsp:sp>
    <dsp:sp modelId="{46BD732D-4BD0-4D10-BB1B-9B2BDC6E478C}">
      <dsp:nvSpPr>
        <dsp:cNvPr id="0" name=""/>
        <dsp:cNvSpPr/>
      </dsp:nvSpPr>
      <dsp:spPr>
        <a:xfrm>
          <a:off x="1625599" y="67300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705048"/>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sv-SE" sz="2800" kern="1200"/>
            <a:t>Klubb</a:t>
          </a:r>
        </a:p>
      </dsp:txBody>
      <dsp:txXfrm>
        <a:off x="1747520" y="705048"/>
        <a:ext cx="6380480" cy="640953"/>
      </dsp:txXfrm>
    </dsp:sp>
    <dsp:sp modelId="{9F8FC87C-0540-4A9E-82F5-3F3597EF9D8A}">
      <dsp:nvSpPr>
        <dsp:cNvPr id="0" name=""/>
        <dsp:cNvSpPr/>
      </dsp:nvSpPr>
      <dsp:spPr>
        <a:xfrm>
          <a:off x="1625599" y="1346001"/>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378049"/>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sv-SE" sz="2800" kern="1200"/>
            <a:t>Zon</a:t>
          </a:r>
        </a:p>
      </dsp:txBody>
      <dsp:txXfrm>
        <a:off x="1747520" y="1378049"/>
        <a:ext cx="6380480" cy="640953"/>
      </dsp:txXfrm>
    </dsp:sp>
    <dsp:sp modelId="{A820A355-B3CA-4927-A8AF-AA86486360FE}">
      <dsp:nvSpPr>
        <dsp:cNvPr id="0" name=""/>
        <dsp:cNvSpPr/>
      </dsp:nvSpPr>
      <dsp:spPr>
        <a:xfrm>
          <a:off x="1625599" y="201900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2051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sv-SE" sz="2800" kern="1200"/>
            <a:t>Region</a:t>
          </a:r>
        </a:p>
      </dsp:txBody>
      <dsp:txXfrm>
        <a:off x="1747520" y="2051050"/>
        <a:ext cx="6380480" cy="640953"/>
      </dsp:txXfrm>
    </dsp:sp>
    <dsp:sp modelId="{B80BB868-5DCF-4AAE-B9B5-742C5E13EFCA}">
      <dsp:nvSpPr>
        <dsp:cNvPr id="0" name=""/>
        <dsp:cNvSpPr/>
      </dsp:nvSpPr>
      <dsp:spPr>
        <a:xfrm>
          <a:off x="1625599" y="269200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724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sv-SE" sz="2800" kern="1200"/>
            <a:t>Distrikt</a:t>
          </a:r>
        </a:p>
      </dsp:txBody>
      <dsp:txXfrm>
        <a:off x="1747520" y="2724050"/>
        <a:ext cx="6380480" cy="640953"/>
      </dsp:txXfrm>
    </dsp:sp>
    <dsp:sp modelId="{9080B60A-B586-4E48-B325-016D06913481}">
      <dsp:nvSpPr>
        <dsp:cNvPr id="0" name=""/>
        <dsp:cNvSpPr/>
      </dsp:nvSpPr>
      <dsp:spPr>
        <a:xfrm>
          <a:off x="1625599" y="3365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3397051"/>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sv-SE" sz="2800" kern="1200"/>
            <a:t>Multipeldistrikt</a:t>
          </a:r>
        </a:p>
      </dsp:txBody>
      <dsp:txXfrm>
        <a:off x="1747520" y="3397051"/>
        <a:ext cx="6380480" cy="640953"/>
      </dsp:txXfrm>
    </dsp:sp>
    <dsp:sp modelId="{B5E992E2-EB34-4A0F-A152-A7501741A299}">
      <dsp:nvSpPr>
        <dsp:cNvPr id="0" name=""/>
        <dsp:cNvSpPr/>
      </dsp:nvSpPr>
      <dsp:spPr>
        <a:xfrm>
          <a:off x="1625599" y="4038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4070052"/>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sv-SE" sz="2800" kern="1200"/>
            <a:t>Internationell styrelse</a:t>
          </a:r>
        </a:p>
      </dsp:txBody>
      <dsp:txXfrm>
        <a:off x="1747520" y="4070052"/>
        <a:ext cx="6380480" cy="640953"/>
      </dsp:txXfrm>
    </dsp:sp>
    <dsp:sp modelId="{2AB9A3E1-4E11-457E-8BD4-16A9DFE2552D}">
      <dsp:nvSpPr>
        <dsp:cNvPr id="0" name=""/>
        <dsp:cNvSpPr/>
      </dsp:nvSpPr>
      <dsp:spPr>
        <a:xfrm>
          <a:off x="1625599" y="471100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743053"/>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sv-SE" sz="2800" kern="1200"/>
            <a:t>Internationella huvudkontoret</a:t>
          </a:r>
        </a:p>
      </dsp:txBody>
      <dsp:txXfrm>
        <a:off x="1747520" y="4743053"/>
        <a:ext cx="6380480" cy="640953"/>
      </dsp:txXfrm>
    </dsp:sp>
    <dsp:sp modelId="{FA0BB9A8-679E-46FA-8090-34C74B82A692}">
      <dsp:nvSpPr>
        <dsp:cNvPr id="0" name=""/>
        <dsp:cNvSpPr/>
      </dsp:nvSpPr>
      <dsp:spPr>
        <a:xfrm>
          <a:off x="1625599" y="538400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Medlem</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Medlem</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Klubb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Medlem</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Klubb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Zon</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Medlem</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Klubb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Zon</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Region</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Medlem</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Klubb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Zon</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Region</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sv-SE" sz="3600" kern="1200"/>
            <a:t>Distrikt</a:t>
          </a:r>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0" y="0"/>
        <a:ext cx="1625600" cy="6477000"/>
      </dsp:txXfrm>
    </dsp:sp>
    <dsp:sp modelId="{EBD4B6D0-88E1-447B-AF46-AC0F64EC998D}">
      <dsp:nvSpPr>
        <dsp:cNvPr id="0" name=""/>
        <dsp:cNvSpPr/>
      </dsp:nvSpPr>
      <dsp:spPr>
        <a:xfrm>
          <a:off x="1747520" y="27909"/>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v-SE" sz="2600" kern="1200">
              <a:latin typeface="Arial" panose="020B0604020202020204" pitchFamily="34" charset="0"/>
              <a:cs typeface="Arial" panose="020B0604020202020204" pitchFamily="34" charset="0"/>
            </a:rPr>
            <a:t>Lions Clubs International Foundation</a:t>
          </a:r>
        </a:p>
      </dsp:txBody>
      <dsp:txXfrm>
        <a:off x="1747520" y="27909"/>
        <a:ext cx="6380480" cy="558198"/>
      </dsp:txXfrm>
    </dsp:sp>
    <dsp:sp modelId="{46BD732D-4BD0-4D10-BB1B-9B2BDC6E478C}">
      <dsp:nvSpPr>
        <dsp:cNvPr id="0" name=""/>
        <dsp:cNvSpPr/>
      </dsp:nvSpPr>
      <dsp:spPr>
        <a:xfrm>
          <a:off x="1625599" y="58610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61401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v-SE" sz="2600" kern="1200">
              <a:latin typeface="Arial" panose="020B0604020202020204" pitchFamily="34" charset="0"/>
              <a:cs typeface="Arial" panose="020B0604020202020204" pitchFamily="34" charset="0"/>
            </a:rPr>
            <a:t>Kongress</a:t>
          </a:r>
        </a:p>
      </dsp:txBody>
      <dsp:txXfrm>
        <a:off x="1747520" y="614018"/>
        <a:ext cx="6380480" cy="558198"/>
      </dsp:txXfrm>
    </dsp:sp>
    <dsp:sp modelId="{9F8FC87C-0540-4A9E-82F5-3F3597EF9D8A}">
      <dsp:nvSpPr>
        <dsp:cNvPr id="0" name=""/>
        <dsp:cNvSpPr/>
      </dsp:nvSpPr>
      <dsp:spPr>
        <a:xfrm>
          <a:off x="1625599" y="117221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200126"/>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v-SE" sz="2600" kern="1200">
              <a:latin typeface="Arial" panose="020B0604020202020204" pitchFamily="34" charset="0"/>
              <a:cs typeface="Arial" panose="020B0604020202020204" pitchFamily="34" charset="0"/>
            </a:rPr>
            <a:t>Medlemskap </a:t>
          </a:r>
        </a:p>
      </dsp:txBody>
      <dsp:txXfrm>
        <a:off x="1747520" y="1200126"/>
        <a:ext cx="6380480" cy="558198"/>
      </dsp:txXfrm>
    </dsp:sp>
    <dsp:sp modelId="{A820A355-B3CA-4927-A8AF-AA86486360FE}">
      <dsp:nvSpPr>
        <dsp:cNvPr id="0" name=""/>
        <dsp:cNvSpPr/>
      </dsp:nvSpPr>
      <dsp:spPr>
        <a:xfrm>
          <a:off x="1625599" y="175832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178623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v-SE" sz="2600" kern="1200">
              <a:latin typeface="Arial" panose="020B0604020202020204" pitchFamily="34" charset="0"/>
              <a:cs typeface="Arial" panose="020B0604020202020204" pitchFamily="34" charset="0"/>
            </a:rPr>
            <a:t>Serviceaktiviteter</a:t>
          </a:r>
        </a:p>
      </dsp:txBody>
      <dsp:txXfrm>
        <a:off x="1747520" y="1786235"/>
        <a:ext cx="6380480" cy="558198"/>
      </dsp:txXfrm>
    </dsp:sp>
    <dsp:sp modelId="{B80BB868-5DCF-4AAE-B9B5-742C5E13EFCA}">
      <dsp:nvSpPr>
        <dsp:cNvPr id="0" name=""/>
        <dsp:cNvSpPr/>
      </dsp:nvSpPr>
      <dsp:spPr>
        <a:xfrm>
          <a:off x="1625599" y="234443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372343"/>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v-SE" sz="2600" kern="1200">
              <a:latin typeface="Arial" panose="020B0604020202020204" pitchFamily="34" charset="0"/>
              <a:cs typeface="Arial" panose="020B0604020202020204" pitchFamily="34" charset="0"/>
            </a:rPr>
            <a:t>Ledarutveckling</a:t>
          </a:r>
        </a:p>
      </dsp:txBody>
      <dsp:txXfrm>
        <a:off x="1747520" y="2372343"/>
        <a:ext cx="6380480" cy="558198"/>
      </dsp:txXfrm>
    </dsp:sp>
    <dsp:sp modelId="{9080B60A-B586-4E48-B325-016D06913481}">
      <dsp:nvSpPr>
        <dsp:cNvPr id="0" name=""/>
        <dsp:cNvSpPr/>
      </dsp:nvSpPr>
      <dsp:spPr>
        <a:xfrm>
          <a:off x="1625599" y="293054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2958451"/>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v-SE" sz="2600" kern="1200">
              <a:latin typeface="Arial" panose="020B0604020202020204" pitchFamily="34" charset="0"/>
              <a:cs typeface="Arial" panose="020B0604020202020204" pitchFamily="34" charset="0"/>
            </a:rPr>
            <a:t>Medlemsverksamhet och stöd</a:t>
          </a:r>
        </a:p>
      </dsp:txBody>
      <dsp:txXfrm>
        <a:off x="1747520" y="2958451"/>
        <a:ext cx="6380480" cy="558198"/>
      </dsp:txXfrm>
    </dsp:sp>
    <dsp:sp modelId="{B5E992E2-EB34-4A0F-A152-A7501741A299}">
      <dsp:nvSpPr>
        <dsp:cNvPr id="0" name=""/>
        <dsp:cNvSpPr/>
      </dsp:nvSpPr>
      <dsp:spPr>
        <a:xfrm>
          <a:off x="1625599" y="351665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3544560"/>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v-SE" sz="2600" kern="1200">
              <a:latin typeface="Arial" panose="020B0604020202020204" pitchFamily="34" charset="0"/>
              <a:cs typeface="Arial" panose="020B0604020202020204" pitchFamily="34" charset="0"/>
            </a:rPr>
            <a:t>Distrikt och klubbadministration</a:t>
          </a:r>
        </a:p>
      </dsp:txBody>
      <dsp:txXfrm>
        <a:off x="1747520" y="3544560"/>
        <a:ext cx="6380480" cy="558198"/>
      </dsp:txXfrm>
    </dsp:sp>
    <dsp:sp modelId="{2AB9A3E1-4E11-457E-8BD4-16A9DFE2552D}">
      <dsp:nvSpPr>
        <dsp:cNvPr id="0" name=""/>
        <dsp:cNvSpPr/>
      </dsp:nvSpPr>
      <dsp:spPr>
        <a:xfrm>
          <a:off x="1625599" y="410275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13066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v-SE" sz="2600" kern="1200">
              <a:latin typeface="Arial" panose="020B0604020202020204" pitchFamily="34" charset="0"/>
              <a:cs typeface="Arial" panose="020B0604020202020204" pitchFamily="34" charset="0"/>
            </a:rPr>
            <a:t>Marknadsföring</a:t>
          </a:r>
        </a:p>
      </dsp:txBody>
      <dsp:txXfrm>
        <a:off x="1747520" y="4130668"/>
        <a:ext cx="6380480" cy="558198"/>
      </dsp:txXfrm>
    </dsp:sp>
    <dsp:sp modelId="{FA0BB9A8-679E-46FA-8090-34C74B82A692}">
      <dsp:nvSpPr>
        <dsp:cNvPr id="0" name=""/>
        <dsp:cNvSpPr/>
      </dsp:nvSpPr>
      <dsp:spPr>
        <a:xfrm>
          <a:off x="1625599" y="4688867"/>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1E7CBE-570E-494F-AE17-2045807FC175}">
      <dsp:nvSpPr>
        <dsp:cNvPr id="0" name=""/>
        <dsp:cNvSpPr/>
      </dsp:nvSpPr>
      <dsp:spPr>
        <a:xfrm>
          <a:off x="1747520" y="4716777"/>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v-SE" sz="2600" kern="1200">
              <a:latin typeface="Arial" panose="020B0604020202020204" pitchFamily="34" charset="0"/>
              <a:cs typeface="Arial" panose="020B0604020202020204" pitchFamily="34" charset="0"/>
            </a:rPr>
            <a:t>Juridik</a:t>
          </a:r>
        </a:p>
      </dsp:txBody>
      <dsp:txXfrm>
        <a:off x="1747520" y="4716777"/>
        <a:ext cx="6380480" cy="558198"/>
      </dsp:txXfrm>
    </dsp:sp>
    <dsp:sp modelId="{72932F07-2F9E-4596-8061-A26E202DE5E5}">
      <dsp:nvSpPr>
        <dsp:cNvPr id="0" name=""/>
        <dsp:cNvSpPr/>
      </dsp:nvSpPr>
      <dsp:spPr>
        <a:xfrm>
          <a:off x="1625599" y="527497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EE1DA4F-1586-41BE-B92C-722D6D7A5159}">
      <dsp:nvSpPr>
        <dsp:cNvPr id="0" name=""/>
        <dsp:cNvSpPr/>
      </dsp:nvSpPr>
      <dsp:spPr>
        <a:xfrm>
          <a:off x="1747520" y="530288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v-SE" sz="2600" kern="1200">
              <a:latin typeface="Arial" panose="020B0604020202020204" pitchFamily="34" charset="0"/>
              <a:cs typeface="Arial" panose="020B0604020202020204" pitchFamily="34" charset="0"/>
            </a:rPr>
            <a:t>Informationsteknologi</a:t>
          </a:r>
        </a:p>
      </dsp:txBody>
      <dsp:txXfrm>
        <a:off x="1747520" y="5302885"/>
        <a:ext cx="6380480" cy="558198"/>
      </dsp:txXfrm>
    </dsp:sp>
    <dsp:sp modelId="{9FF08309-74F3-4007-97BD-D008323DE325}">
      <dsp:nvSpPr>
        <dsp:cNvPr id="0" name=""/>
        <dsp:cNvSpPr/>
      </dsp:nvSpPr>
      <dsp:spPr>
        <a:xfrm>
          <a:off x="1625599" y="586108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7486246F-811A-42A5-A432-EEF76F80FC9D}">
      <dsp:nvSpPr>
        <dsp:cNvPr id="0" name=""/>
        <dsp:cNvSpPr/>
      </dsp:nvSpPr>
      <dsp:spPr>
        <a:xfrm>
          <a:off x="1747520" y="5888994"/>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v-SE" sz="2600" kern="1200">
              <a:latin typeface="Arial" panose="020B0604020202020204" pitchFamily="34" charset="0"/>
              <a:cs typeface="Arial" panose="020B0604020202020204" pitchFamily="34" charset="0"/>
            </a:rPr>
            <a:t>Finans</a:t>
          </a:r>
        </a:p>
      </dsp:txBody>
      <dsp:txXfrm>
        <a:off x="1747520" y="5888994"/>
        <a:ext cx="6380480" cy="558198"/>
      </dsp:txXfrm>
    </dsp:sp>
    <dsp:sp modelId="{0DC3F331-1F57-4118-9A41-838E2F3B9D5B}">
      <dsp:nvSpPr>
        <dsp:cNvPr id="0" name=""/>
        <dsp:cNvSpPr/>
      </dsp:nvSpPr>
      <dsp:spPr>
        <a:xfrm>
          <a:off x="1625599" y="644719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5/17/2023</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ヒラギノ角ゴ Pro W3" charset="0"/>
                <a:cs typeface="ヒラギノ角ゴ Pro W3" charset="0"/>
              </a:rPr>
              <a:t>Att förstå Lion Clubs Internationals historia, organisation, hjälpinsatser och medlemskap är viktigt för alla inom Lions. Genom att anamma vår organisations grundprinciper säkerställs vår framtid som världens största humanitära hjälporganisation under många år framöver.</a:t>
            </a:r>
          </a:p>
        </p:txBody>
      </p:sp>
    </p:spTree>
    <p:extLst>
      <p:ext uri="{BB962C8B-B14F-4D97-AF65-F5344CB8AC3E}">
        <p14:creationId xmlns:p14="http://schemas.microsoft.com/office/powerpoint/2010/main" val="165599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År </a:t>
            </a:r>
            <a:r>
              <a:rPr lang="sv-SE" sz="1200" b="1" kern="1200" dirty="0">
                <a:solidFill>
                  <a:schemeClr val="tx1"/>
                </a:solidFill>
                <a:effectLst/>
                <a:latin typeface="+mn-lt"/>
                <a:ea typeface="ヒラギノ角ゴ Pro W3" charset="0"/>
                <a:cs typeface="ヒラギノ角ゴ Pro W3" charset="0"/>
              </a:rPr>
              <a:t>1973</a:t>
            </a:r>
            <a:r>
              <a:rPr lang="sv-SE" sz="1200" kern="1200" dirty="0">
                <a:solidFill>
                  <a:schemeClr val="tx1"/>
                </a:solidFill>
                <a:effectLst/>
                <a:latin typeface="+mn-lt"/>
                <a:ea typeface="ヒラギノ角ゴ Pro W3" charset="0"/>
                <a:cs typeface="ヒラギノ角ゴ Pro W3" charset="0"/>
              </a:rPr>
              <a:t> inrättade LCIF Melvin Jones Fellowship. Denna erkänsla för donationer är stiftelsens högsta utmärkelse. </a:t>
            </a:r>
          </a:p>
          <a:p>
            <a:r>
              <a:rPr lang="sv-SE" sz="1200" kern="1200" dirty="0">
                <a:solidFill>
                  <a:schemeClr val="tx1"/>
                </a:solidFill>
                <a:effectLst/>
                <a:latin typeface="+mn-lt"/>
                <a:ea typeface="ヒラギノ角ゴ Pro W3" charset="0"/>
                <a:cs typeface="ヒラギノ角ゴ Pro W3" charset="0"/>
              </a:rPr>
              <a:t> </a:t>
            </a:r>
          </a:p>
          <a:p>
            <a:r>
              <a:rPr lang="sv-SE" sz="1200" kern="1200" dirty="0">
                <a:solidFill>
                  <a:schemeClr val="tx1"/>
                </a:solidFill>
                <a:effectLst/>
                <a:latin typeface="+mn-lt"/>
                <a:ea typeface="ヒラギノ角ゴ Pro W3" charset="0"/>
                <a:cs typeface="ヒラギノ角ゴ Pro W3" charset="0"/>
              </a:rPr>
              <a:t>Melvin Jones Fellowship är en grundpelare för LCIF och står för 70 % av intäkterna. Melvin Jones Fellowship är erkänsla för humanitärt arbete och tilldelas dem som donerar USD 1 000 till LCIF eller till dem för vilka andra donerat medel.</a:t>
            </a:r>
          </a:p>
        </p:txBody>
      </p:sp>
    </p:spTree>
    <p:extLst>
      <p:ext uri="{BB962C8B-B14F-4D97-AF65-F5344CB8AC3E}">
        <p14:creationId xmlns:p14="http://schemas.microsoft.com/office/powerpoint/2010/main" val="288098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ヒラギノ角ゴ Pro W3" charset="0"/>
                <a:cs typeface="ヒラギノ角ゴ Pro W3" charset="0"/>
              </a:rPr>
              <a:t>1973 välkomnar Lions Clubs International sin miljonte medlem.</a:t>
            </a:r>
          </a:p>
        </p:txBody>
      </p:sp>
    </p:spTree>
    <p:extLst>
      <p:ext uri="{BB962C8B-B14F-4D97-AF65-F5344CB8AC3E}">
        <p14:creationId xmlns:p14="http://schemas.microsoft.com/office/powerpoint/2010/main" val="352212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En annan historisk höjdpunkt i Lions Clubs Internationals historia ägde rum när kvinnor tilläts bli medlemmar </a:t>
            </a:r>
            <a:r>
              <a:rPr lang="sv-SE" sz="1200" b="1" kern="1200" dirty="0">
                <a:solidFill>
                  <a:schemeClr val="tx1"/>
                </a:solidFill>
                <a:effectLst/>
                <a:latin typeface="+mn-lt"/>
                <a:ea typeface="ヒラギノ角ゴ Pro W3" charset="0"/>
                <a:cs typeface="ヒラギノ角ゴ Pro W3" charset="0"/>
              </a:rPr>
              <a:t>1987</a:t>
            </a:r>
            <a:r>
              <a:rPr lang="sv-SE" sz="1200" kern="1200" dirty="0">
                <a:solidFill>
                  <a:schemeClr val="tx1"/>
                </a:solidFill>
                <a:effectLst/>
                <a:latin typeface="+mn-lt"/>
                <a:ea typeface="ヒラギノ角ゴ Pro W3" charset="0"/>
                <a:cs typeface="ヒラギノ角ゴ Pro W3" charset="0"/>
              </a:rPr>
              <a:t>.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I dag är kvinnor det snabbast växande segmentet i organisationen och bidrar med en mängd idéer, energi och kunskap.</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2018 valde Lions sin första kvinnliga internationella president, Gudrun Yngvadottir.</a:t>
            </a:r>
          </a:p>
        </p:txBody>
      </p:sp>
    </p:spTree>
    <p:extLst>
      <p:ext uri="{BB962C8B-B14F-4D97-AF65-F5344CB8AC3E}">
        <p14:creationId xmlns:p14="http://schemas.microsoft.com/office/powerpoint/2010/main" val="257213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1" kern="1200" dirty="0">
                <a:solidFill>
                  <a:schemeClr val="tx1"/>
                </a:solidFill>
                <a:effectLst/>
                <a:latin typeface="+mn-lt"/>
                <a:ea typeface="ヒラギノ角ゴ Pro W3" charset="0"/>
                <a:cs typeface="ヒラギノ角ゴ Pro W3" charset="0"/>
              </a:rPr>
              <a:t>1988</a:t>
            </a:r>
            <a:r>
              <a:rPr lang="sv-SE" sz="1200" kern="1200" dirty="0">
                <a:solidFill>
                  <a:schemeClr val="tx1"/>
                </a:solidFill>
                <a:effectLst/>
                <a:latin typeface="+mn-lt"/>
                <a:ea typeface="ヒラギノ角ゴ Pro W3" charset="0"/>
                <a:cs typeface="ヒラギノ角ゴ Pro W3" charset="0"/>
              </a:rPr>
              <a:t> inrättades den internationella fredsaffischtävlingen för ungdomar över hela världen, för att uppmuntra dem att ge artistiskt uttryck för sin syn på fred. Varje år sponsrar Lions klubbar runtom i världen tävlingen i sina samhällen.</a:t>
            </a:r>
          </a:p>
        </p:txBody>
      </p:sp>
    </p:spTree>
    <p:extLst>
      <p:ext uri="{BB962C8B-B14F-4D97-AF65-F5344CB8AC3E}">
        <p14:creationId xmlns:p14="http://schemas.microsoft.com/office/powerpoint/2010/main" val="354023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The Carter Center och Lions Clubs International Foundation bildade ett partnerskap 1999, vilket kallas Lions-Carter Center SightFirst-initiativet. År 2014 talade USA:s tidigare president Jimmy Carter vid en ceremoni som presenterade en expansion av initiativet:</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”I 20 år har partnerskapet med Lions Clubs International Foundation varit ett viktigt stöd för Carter Centers kamp mot försummade sjukdomar,” sade president Carter. ”Lions fortsatta ekonomiska stöd hjälper Carter Center, lokala lionklubbar och andra nationella partner att besegra blindhet som kan förebyggas i några av de värst drabbade samhällena i världen.”</a:t>
            </a:r>
          </a:p>
        </p:txBody>
      </p:sp>
    </p:spTree>
    <p:extLst>
      <p:ext uri="{BB962C8B-B14F-4D97-AF65-F5344CB8AC3E}">
        <p14:creationId xmlns:p14="http://schemas.microsoft.com/office/powerpoint/2010/main" val="344504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ヒラギノ角ゴ Pro W3" charset="0"/>
                <a:cs typeface="ヒラギノ角ゴ Pro W3" charset="0"/>
              </a:rPr>
              <a:t>År </a:t>
            </a:r>
            <a:r>
              <a:rPr lang="sv-SE" sz="1200" b="1" kern="1200" dirty="0">
                <a:solidFill>
                  <a:schemeClr val="tx1"/>
                </a:solidFill>
                <a:effectLst/>
                <a:latin typeface="+mn-lt"/>
                <a:ea typeface="ヒラギノ角ゴ Pro W3" charset="0"/>
                <a:cs typeface="ヒラギノ角ゴ Pro W3" charset="0"/>
              </a:rPr>
              <a:t>2005</a:t>
            </a:r>
            <a:r>
              <a:rPr lang="sv-SE" sz="1200" kern="1200" dirty="0">
                <a:solidFill>
                  <a:schemeClr val="tx1"/>
                </a:solidFill>
                <a:effectLst/>
                <a:latin typeface="+mn-lt"/>
                <a:ea typeface="ヒラギノ角ゴ Pro W3" charset="0"/>
                <a:cs typeface="ヒラギノ角ゴ Pro W3" charset="0"/>
              </a:rPr>
              <a:t> lanserade Lions Clubs International Foundation kampanj SightFirst II, organisationens andra stora insamlings, för att ge synvård till människor runtom i världen. Vid den internationella kongressen 2008 tillkännagavs det att USD 205 miljoner hade samlats in under kampanjen.</a:t>
            </a:r>
          </a:p>
        </p:txBody>
      </p:sp>
    </p:spTree>
    <p:extLst>
      <p:ext uri="{BB962C8B-B14F-4D97-AF65-F5344CB8AC3E}">
        <p14:creationId xmlns:p14="http://schemas.microsoft.com/office/powerpoint/2010/main" val="10992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År </a:t>
            </a:r>
            <a:r>
              <a:rPr lang="sv-SE" sz="1200" b="1" kern="1200" dirty="0">
                <a:solidFill>
                  <a:schemeClr val="tx1"/>
                </a:solidFill>
                <a:effectLst/>
                <a:latin typeface="+mn-lt"/>
                <a:ea typeface="ヒラギノ角ゴ Pro W3" charset="0"/>
                <a:cs typeface="ヒラギノ角ゴ Pro W3" charset="0"/>
              </a:rPr>
              <a:t>2008</a:t>
            </a:r>
            <a:r>
              <a:rPr lang="sv-SE" sz="1200" kern="1200" dirty="0">
                <a:solidFill>
                  <a:schemeClr val="tx1"/>
                </a:solidFill>
                <a:effectLst/>
                <a:latin typeface="+mn-lt"/>
                <a:ea typeface="ヒラギノ角ゴ Pro W3" charset="0"/>
                <a:cs typeface="ヒラギノ角ゴ Pro W3" charset="0"/>
              </a:rPr>
              <a:t> orsakade en förödande jordbävning omfattande skador i Sichuanprovinsen i Kina. Lions i Kina svarade genom att snabbt mobilisera sig för att leda hjälpinsatser samt ge såväl omedelbar som långsiktig hjälp och stöd till de tusentals offren för katastrofen.</a:t>
            </a:r>
          </a:p>
        </p:txBody>
      </p:sp>
    </p:spTree>
    <p:extLst>
      <p:ext uri="{BB962C8B-B14F-4D97-AF65-F5344CB8AC3E}">
        <p14:creationId xmlns:p14="http://schemas.microsoft.com/office/powerpoint/2010/main" val="44825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Den 12 januari 2010 ödelades Haiti av en jordbävning med magnituden 7,0. Lions över hela världen reagerade snabbt med generösa donationer, service och hjälp. Inom 3 månader hade Lions "Hopp för Haiti" genererat USD 4,2 miljoner i donationer och Lions fortsätter att stötta den långsiktiga återuppbyggnaden och hjälpinsatserna i området.</a:t>
            </a:r>
          </a:p>
        </p:txBody>
      </p:sp>
    </p:spTree>
    <p:extLst>
      <p:ext uri="{BB962C8B-B14F-4D97-AF65-F5344CB8AC3E}">
        <p14:creationId xmlns:p14="http://schemas.microsoft.com/office/powerpoint/2010/main" val="97823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sv-SE" sz="1200" kern="1200" dirty="0">
                <a:solidFill>
                  <a:schemeClr val="tx1"/>
                </a:solidFill>
                <a:effectLst/>
                <a:latin typeface="+mn-lt"/>
                <a:ea typeface="ヒラギノ角ゴ Pro W3" charset="0"/>
                <a:cs typeface="ヒラギノ角ゴ Pro W3" charset="0"/>
              </a:rPr>
              <a:t>I nästan 100 år har Lions medlemmar hängivet hjälpt sina hemorter och hjälpt miljoner människor runtom i världen. För att fira vårt 100-årsjubileum bad vi Lions medlemmar runtom i världen att hjälpa till att nå målet i hundraårsjubileets hjälputmaning, att hjälpa 100 miljoner människor innan den 30 juni 2018. Inte endast uppnådde vi målet, utan vi mer än fördubblade det och hjälpte mer än 246 miljoner människor!</a:t>
            </a:r>
          </a:p>
        </p:txBody>
      </p:sp>
    </p:spTree>
    <p:extLst>
      <p:ext uri="{BB962C8B-B14F-4D97-AF65-F5344CB8AC3E}">
        <p14:creationId xmlns:p14="http://schemas.microsoft.com/office/powerpoint/2010/main" val="215443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Under 2017-2018 inledde Lions Clubs International en resa för att fokusera på fem globala frågor: Diabetes, miljö, hungersnöd, barncancer och syn. Lions kommer fortsätta fokusera sina hjälpinsatser på de behov som finns i samhället, men Lions Clubs International kommer att tillhandahålla mer stöd till de fem globala frågorna.</a:t>
            </a:r>
          </a:p>
        </p:txBody>
      </p:sp>
    </p:spTree>
    <p:extLst>
      <p:ext uri="{BB962C8B-B14F-4D97-AF65-F5344CB8AC3E}">
        <p14:creationId xmlns:p14="http://schemas.microsoft.com/office/powerpoint/2010/main" val="418072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ヒラギノ角ゴ Pro W3" charset="0"/>
                <a:cs typeface="ヒラギノ角ゴ Pro W3" charset="0"/>
              </a:rPr>
              <a:t>Låt oss börja med en resa bakåt i tiden för att se tillbaka på några av Lions Clubs Internationals historiska höjdpunkter.</a:t>
            </a:r>
          </a:p>
        </p:txBody>
      </p:sp>
    </p:spTree>
    <p:extLst>
      <p:ext uri="{BB962C8B-B14F-4D97-AF65-F5344CB8AC3E}">
        <p14:creationId xmlns:p14="http://schemas.microsoft.com/office/powerpoint/2010/main" val="226197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I juni 2017 virade Lions 100 år av hjälpinsatser vid den internationella kongressen i Chicago, Illinois, USA, samma stad där Lions en gång grundades. Medlemmar från hela världen reste till Chicago för att fira detta </a:t>
            </a:r>
            <a:r>
              <a:rPr lang="sv-SE" sz="1200" kern="1200" dirty="0" err="1">
                <a:solidFill>
                  <a:schemeClr val="tx1"/>
                </a:solidFill>
                <a:effectLst/>
                <a:latin typeface="+mn-lt"/>
                <a:ea typeface="ヒラギノ角ゴ Pro W3" charset="0"/>
                <a:cs typeface="ヒラギノ角ゴ Pro W3" charset="0"/>
              </a:rPr>
              <a:t>jubiléum</a:t>
            </a:r>
            <a:r>
              <a:rPr lang="sv-SE" sz="1200" kern="1200" dirty="0">
                <a:solidFill>
                  <a:schemeClr val="tx1"/>
                </a:solidFill>
                <a:effectLst/>
                <a:latin typeface="+mn-lt"/>
                <a:ea typeface="ヒラギノ角ゴ Pro W3" charset="0"/>
                <a:cs typeface="ヒラギノ角ゴ Pro W3" charset="0"/>
              </a:rPr>
              <a:t>.</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Dessa historiska höjdpunkter är bara en liten del av Lions Clubs Internationals lysande historia och du har genom ditt medlemskap blivit en del av denna historia.</a:t>
            </a:r>
          </a:p>
        </p:txBody>
      </p:sp>
    </p:spTree>
    <p:extLst>
      <p:ext uri="{BB962C8B-B14F-4D97-AF65-F5344CB8AC3E}">
        <p14:creationId xmlns:p14="http://schemas.microsoft.com/office/powerpoint/2010/main" val="247495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8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En annan sak som är viktig att förstå som medlem i Lions är hur Lions Clubs International är organiserad.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Lions Clubs Internationals organisation börjar med dig, medlemmen, och med din klubb. Men som i alla stora organisationer finns det ett antal nivåer inom organisationen där var och en stöttar varandra.</a:t>
            </a:r>
          </a:p>
        </p:txBody>
      </p:sp>
    </p:spTree>
    <p:extLst>
      <p:ext uri="{BB962C8B-B14F-4D97-AF65-F5344CB8AC3E}">
        <p14:creationId xmlns:p14="http://schemas.microsoft.com/office/powerpoint/2010/main" val="2919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Dessa cirklar visar Lions Clubs Internationals struktur.</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I mitten av organisationen finns klubbmedlemmen. Det är här Lions klubbmedlemmar inleder den kedja av hjälpinsatser som genomsyrar hela organisationens struktur. För närvarande finns det mer än 1,45 miljoner medlemmar.</a:t>
            </a:r>
          </a:p>
        </p:txBody>
      </p:sp>
    </p:spTree>
    <p:extLst>
      <p:ext uri="{BB962C8B-B14F-4D97-AF65-F5344CB8AC3E}">
        <p14:creationId xmlns:p14="http://schemas.microsoft.com/office/powerpoint/2010/main" val="968713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ヒラギノ角ゴ Pro W3" charset="0"/>
                <a:cs typeface="ヒラギノ角ゴ Pro W3" charset="0"/>
              </a:rPr>
              <a:t>Tillsammans bildar medlemmarna en klubb.  För närvarande finns det ungefär 46 000 klubbar i organisationen.  Klubbmedlemmar röstar fram de tjänstemän som ska leda klubben i arbetet med att hjälpa till med olika behov i samhället.</a:t>
            </a:r>
          </a:p>
        </p:txBody>
      </p:sp>
    </p:spTree>
    <p:extLst>
      <p:ext uri="{BB962C8B-B14F-4D97-AF65-F5344CB8AC3E}">
        <p14:creationId xmlns:p14="http://schemas.microsoft.com/office/powerpoint/2010/main" val="251467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Klubbens tjänstemän inkluderar president, närmast föregående president, vicepresidenter, sekreterare och kassör. I klubbstrukturen finns även ordföranden i det globala arbetsteamet, marknadsföringsordförande och kommittémedlemmar.  Klubbmästare och Tail Twister är frivilliga poster.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Klubbmästaren ansvarar för klubbens egendom och utrustning, till exempel flaggor, fanor och ordförandeklubba.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En del klubbar väljer också en Tail Twister som ansvarar för att sprida god stämning, gott kamratskap och trivsel på klubbens möten.</a:t>
            </a:r>
          </a:p>
        </p:txBody>
      </p:sp>
    </p:spTree>
    <p:extLst>
      <p:ext uri="{BB962C8B-B14F-4D97-AF65-F5344CB8AC3E}">
        <p14:creationId xmlns:p14="http://schemas.microsoft.com/office/powerpoint/2010/main" val="275852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ヒラギノ角ゴ Pro W3" charset="0"/>
                <a:cs typeface="ヒラギノ角ゴ Pro W3" charset="0"/>
              </a:rPr>
              <a:t>Klubbpresidenten spelar en nyckelroll i klubbens framgång och välbefinnande.  Presidenten är klubbens "verkställande direktör" som kallar möten till styrelsen och klubben, effektivt leder klubbmöten, är ordförande för klubbens globala arbetsteam,
Utser permanenta och särskilda kommittéer och är en aktiv medlem i distriktsguvernörens rådgivande kommitté i den zon där klubben är medlem.</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Det är viktigt att komma ihåg att klubbpresidentens befogenhet bestäms av direktiven från klubbens styrelse.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Klubbpresidentens största utmaning är att leda effektiva och trevliga möten.</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Klubbpresidenten står också inför utmaningen att hålla medlemmarna engagerade i klubbens aktiviteter och evenemang. Att utse medlemmar till kommittéer eller andra poster inom klubben är ett effektivt sätt att öka medlemmarnas engagemang. En effektiv president inspirerar medlemmarna till att förverkliga sin egen potential.</a:t>
            </a:r>
          </a:p>
        </p:txBody>
      </p:sp>
    </p:spTree>
    <p:extLst>
      <p:ext uri="{BB962C8B-B14F-4D97-AF65-F5344CB8AC3E}">
        <p14:creationId xmlns:p14="http://schemas.microsoft.com/office/powerpoint/2010/main" val="287921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Nästa ring i Lions struktur är zonen.  Zonen består av 4-8 klubbar inom ett geografiskt område.  Representanter för klubbarna inom zonen kan utse en zonordförande, men det är vanligare att distriktsguvernören utser någon till denna post.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Zonordförande agerar som rådgivare, hjälper till att lösa problem och identifierar möjligheter för sina klubbar. De har också en aktiv roll i att bildandet av nya klubbar.</a:t>
            </a:r>
          </a:p>
        </p:txBody>
      </p:sp>
    </p:spTree>
    <p:extLst>
      <p:ext uri="{BB962C8B-B14F-4D97-AF65-F5344CB8AC3E}">
        <p14:creationId xmlns:p14="http://schemas.microsoft.com/office/powerpoint/2010/main" val="255535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Zonordförandens insatser samordnas på regionnivå.  Regionordförande ansvarar för regionens ledning och handleder zonordföranden i sitt arbete.  Posten som regionordförande är valfri inom organisationens struktur.</a:t>
            </a:r>
          </a:p>
        </p:txBody>
      </p:sp>
    </p:spTree>
    <p:extLst>
      <p:ext uri="{BB962C8B-B14F-4D97-AF65-F5344CB8AC3E}">
        <p14:creationId xmlns:p14="http://schemas.microsoft.com/office/powerpoint/2010/main" val="286421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ヒラギノ角ゴ Pro W3" charset="0"/>
                <a:cs typeface="ヒラギノ角ゴ Pro W3" charset="0"/>
              </a:rPr>
              <a:t>Nästa ring i organisationen är distriktet. Vår organisation är uppdelad i ungefär 750 distrikt där vart och ett leds av distriktsguvernörens team.</a:t>
            </a:r>
          </a:p>
        </p:txBody>
      </p:sp>
    </p:spTree>
    <p:extLst>
      <p:ext uri="{BB962C8B-B14F-4D97-AF65-F5344CB8AC3E}">
        <p14:creationId xmlns:p14="http://schemas.microsoft.com/office/powerpoint/2010/main" val="171383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ヒラギノ角ゴ Pro W3" charset="0"/>
                <a:cs typeface="ヒラギノ角ゴ Pro W3" charset="0"/>
              </a:rPr>
              <a:t>Lions Clubs International var från början Melvin Jones dröm. Han var en amerikansk affärsman som tillhörde en klubb kallad Business Circle of Chicago.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Melvin Jones ansåg att lokala företagarföreningar inte uteslutande skulle ägna sig åt affärsfrågor utan även fokusera på arbetet med att förbättra det lokala samhället.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År </a:t>
            </a:r>
            <a:r>
              <a:rPr lang="sv-SE" sz="1200" b="1" kern="1200" dirty="0">
                <a:solidFill>
                  <a:schemeClr val="tx1"/>
                </a:solidFill>
                <a:effectLst/>
                <a:latin typeface="+mn-lt"/>
                <a:ea typeface="ヒラギノ角ゴ Pro W3" charset="0"/>
                <a:cs typeface="ヒラギノ角ゴ Pro W3" charset="0"/>
              </a:rPr>
              <a:t>1917</a:t>
            </a:r>
            <a:r>
              <a:rPr lang="sv-SE" sz="1200" kern="1200" dirty="0">
                <a:solidFill>
                  <a:schemeClr val="tx1"/>
                </a:solidFill>
                <a:effectLst/>
                <a:latin typeface="+mn-lt"/>
                <a:ea typeface="ヒラギノ角ゴ Pro W3" charset="0"/>
                <a:cs typeface="ヒラギノ角ゴ Pro W3" charset="0"/>
              </a:rPr>
              <a:t> kontaktade han medlemmar av liknande oberoende organisationer runtom i landet och bjöd in dem till ett möte.  De flesta kom överens om att gå samman och bilda en ny organisation som tog sitt namn från den största gruppen, den belägen i Indiana, Association of Lions Clubs.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Den första kongressen hölls i oktober samma år i Dallas, Texas, i USA, där stadgarna antogs och den förste presidenten, Dr. W. P. Woods, valdes. Melvin Jones valdes till sekreterare och det var början på en 44 år lång karriär inom organisationen.</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Melvin Jones förklarade sina tankegångar runt konceptet om insatser i samhället med uttalandet: "Du kommer inte särskilt långt förrän du börjar göra något för andra.”</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I över 100 år har Lions runtom i världen bevisat att Jones hade rätt, genom att hjälpa lokala, nationella och globala samhällen.</a:t>
            </a:r>
          </a:p>
          <a:p>
            <a:endParaRPr lang="en-US" dirty="0"/>
          </a:p>
        </p:txBody>
      </p:sp>
    </p:spTree>
    <p:extLst>
      <p:ext uri="{BB962C8B-B14F-4D97-AF65-F5344CB8AC3E}">
        <p14:creationId xmlns:p14="http://schemas.microsoft.com/office/powerpoint/2010/main" val="151635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Distriktsguvernören leder distriktsrådet, vilket inkluderar närmast föregående distriktsguvernör, första och andra vice distriktsguvernör, distriktets sekreterare/kassör (eller sekreterare och kassör), det globala arbetsteamets distriktskoordinatorer samt zonordförande och regionordförande. Vissa distrikt har ytterligare medlemmar beroende på deras respektive stadgar och arbetsordning.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Distrikten består vanligen av minst 35 klubbar och 1 250 medlemmar som har fullgjort sina skyldigheter.</a:t>
            </a:r>
          </a:p>
        </p:txBody>
      </p:sp>
    </p:spTree>
    <p:extLst>
      <p:ext uri="{BB962C8B-B14F-4D97-AF65-F5344CB8AC3E}">
        <p14:creationId xmlns:p14="http://schemas.microsoft.com/office/powerpoint/2010/main" val="3440563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Som högsta tjänsteman i distriktet har distriktsguvernören många ansvarsområden. Han/hon tjänstgör som det globala arbetsteamets ordförande i distriktet för att leda och främja medlemstillväxt, bildande av nya klubbar, ledarutveckling och humanitära hjälpinsatser bland klubbarna i distriktet.</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Ytterligare ansvar är bland annat att främja Lions Clubs International Foundation och hjälpinsatser, leda distriktsrådet, distriktsmöten och andra möten, stödja klubbarnas utveckling i distriktet och ansvara för distriktets ekonomi.</a:t>
            </a:r>
          </a:p>
        </p:txBody>
      </p:sp>
    </p:spTree>
    <p:extLst>
      <p:ext uri="{BB962C8B-B14F-4D97-AF65-F5344CB8AC3E}">
        <p14:creationId xmlns:p14="http://schemas.microsoft.com/office/powerpoint/2010/main" val="77631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Första vice distriktsguvernör skall, under distriktsguvernörens överinseende och ledning, vara distriktsguvernörens administrativa chefsassistent och representant.</a:t>
            </a:r>
          </a:p>
          <a:p>
            <a:r>
              <a:rPr lang="sv-SE" sz="1200" kern="1200" dirty="0">
                <a:solidFill>
                  <a:schemeClr val="tx1"/>
                </a:solidFill>
                <a:effectLst/>
                <a:latin typeface="+mn-lt"/>
                <a:ea typeface="ヒラギノ角ゴ Pro W3" charset="0"/>
                <a:cs typeface="ヒラギノ角ゴ Pro W3" charset="0"/>
              </a:rPr>
              <a:t>Första vice distriktsguvernör kommer att tillbringa mycket tid till att bli distriktsguvernör, genom att använda de kunskaper han/hon har inhämtat hittills. Han/hon kommer även att vara involverad i distriktsguvernörens insatser, till exempel klubbesök om detta begärs av distriktsguvernören, samt arbeta med och informera om distriktets och klubbarnas administrativa verktyg.</a:t>
            </a:r>
          </a:p>
        </p:txBody>
      </p:sp>
    </p:spTree>
    <p:extLst>
      <p:ext uri="{BB962C8B-B14F-4D97-AF65-F5344CB8AC3E}">
        <p14:creationId xmlns:p14="http://schemas.microsoft.com/office/powerpoint/2010/main" val="276331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effectLst/>
              </a:rPr>
              <a:t>Den a</a:t>
            </a:r>
            <a:r>
              <a:rPr lang="sv-SE" sz="1200" kern="1200" dirty="0">
                <a:solidFill>
                  <a:schemeClr val="tx1"/>
                </a:solidFill>
                <a:effectLst/>
                <a:latin typeface="+mn-lt"/>
                <a:ea typeface="ヒラギノ角ゴ Pro W3" charset="0"/>
                <a:cs typeface="ヒラギノ角ゴ Pro W3" charset="0"/>
              </a:rPr>
              <a:t>ndra vice distriktsguvernör </a:t>
            </a:r>
            <a:r>
              <a:rPr lang="sv-SE" dirty="0">
                <a:effectLst/>
              </a:rPr>
              <a:t>skall, under distriktsguvernörens överinseende och ledning, vara assistent i distriktets administration och representant för distriktsguvernören. </a:t>
            </a:r>
            <a:r>
              <a:rPr lang="sv-SE" sz="1200" kern="1200" dirty="0">
                <a:solidFill>
                  <a:schemeClr val="tx1"/>
                </a:solidFill>
                <a:effectLst/>
                <a:latin typeface="+mn-lt"/>
                <a:ea typeface="ヒラギノ角ゴ Pro W3" charset="0"/>
                <a:cs typeface="ヒラギノ角ゴ Pro W3" charset="0"/>
              </a:rPr>
              <a:t>Andra vice distriktsguvernör kommer att använda tid till att lära sig mer om klubbarnas och distriktets policy och arbetssätt samt program som finns för klubbar och distriktet.</a:t>
            </a:r>
          </a:p>
          <a:p>
            <a:endParaRPr lang="sv-SE" sz="1200" kern="1200" dirty="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ヒラギノ角ゴ Pro W3" charset="0"/>
                <a:cs typeface="ヒラギノ角ゴ Pro W3" charset="0"/>
              </a:rPr>
              <a:t>De kan dessutom ombedjas av distriktsguvernören att leda möten och/eller genomföra klubbesök.</a:t>
            </a:r>
          </a:p>
        </p:txBody>
      </p:sp>
    </p:spTree>
    <p:extLst>
      <p:ext uri="{BB962C8B-B14F-4D97-AF65-F5344CB8AC3E}">
        <p14:creationId xmlns:p14="http://schemas.microsoft.com/office/powerpoint/2010/main" val="98686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ヒラギノ角ゴ Pro W3" charset="0"/>
                <a:cs typeface="ヒラギノ角ゴ Pro W3" charset="0"/>
              </a:rPr>
              <a:t>Nästa ring till stöd för Lions medlemmar är multipeldistriktet.  Ett multipeldistrikt består av två eller fler distrikt inom ett område som har definierats av den internationella styrelsen. Distrikt inom multipeldistriktet kallas för distrikt eller deldistrikt.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Vissa distrikt är inte en del av ett multipeldistrikt.  Dessa fristående distrikt kallas för enkeldistrikt.</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Genom årliga distriktsmöten i distrikt och riksmöten i multipeldistrikt kan medlemmarna välja tjänstemän, dela med sig av goda erfarenheter, förbättra sina ledaregenskaper samt uppleva kamratskap och trevlig samvaro.</a:t>
            </a:r>
          </a:p>
        </p:txBody>
      </p:sp>
    </p:spTree>
    <p:extLst>
      <p:ext uri="{BB962C8B-B14F-4D97-AF65-F5344CB8AC3E}">
        <p14:creationId xmlns:p14="http://schemas.microsoft.com/office/powerpoint/2010/main" val="3615026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ヒラギノ角ゴ Pro W3" charset="0"/>
                <a:cs typeface="ヒラギノ角ゴ Pro W3" charset="0"/>
              </a:rPr>
              <a:t>Den internationella organisationen omfattar internationell president, närmast föregående internationell president, internationell första vice president, internationell andra vice president, internationell tredje vice president, internationella direktorer, internationella adjungerade styrelsemedlemmar samt administrativa tjänstemän, vilka är den administrativa chefen, sekreteraren och kassören.</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Den internationella organisationen godkänner policy och arbetssätt för organisationen samt program och initiativ som Lions Clubs Internationals personal tar fram och stödjer.</a:t>
            </a:r>
          </a:p>
          <a:p>
            <a:endParaRPr lang="sv-SE" sz="1200" kern="1200" dirty="0">
              <a:solidFill>
                <a:schemeClr val="tx1"/>
              </a:solidFill>
              <a:effectLst/>
              <a:latin typeface="+mn-lt"/>
              <a:ea typeface="ヒラギノ角ゴ Pro W3" charset="0"/>
              <a:cs typeface="ヒラギノ角ゴ Pro W3" charset="0"/>
            </a:endParaRPr>
          </a:p>
          <a:p>
            <a:r>
              <a:rPr lang="sv-SE" dirty="0"/>
              <a:t>Ledamöterna i den internationella styrelsen väljs från åtta konstitutionella områden:</a:t>
            </a:r>
          </a:p>
          <a:p>
            <a:r>
              <a:rPr lang="sv-SE" dirty="0"/>
              <a:t>1</a:t>
            </a:r>
            <a:r>
              <a:rPr lang="sv-SE" sz="1200" kern="1200" dirty="0">
                <a:solidFill>
                  <a:schemeClr val="tx1"/>
                </a:solidFill>
                <a:effectLst/>
                <a:latin typeface="+mn-lt"/>
                <a:ea typeface="ヒラギノ角ゴ Pro W3" charset="0"/>
                <a:cs typeface="ヒラギノ角ゴ Pro W3" charset="0"/>
              </a:rPr>
              <a:t>. USA, tillhörande länder, Bermuda och Bahamas</a:t>
            </a:r>
          </a:p>
          <a:p>
            <a:pPr lvl="0"/>
            <a:r>
              <a:rPr lang="sv-SE" sz="1200" kern="1200" dirty="0">
                <a:solidFill>
                  <a:schemeClr val="tx1"/>
                </a:solidFill>
                <a:effectLst/>
                <a:latin typeface="+mn-lt"/>
                <a:ea typeface="ヒラギノ角ゴ Pro W3" charset="0"/>
                <a:cs typeface="ヒラギノ角ゴ Pro W3" charset="0"/>
              </a:rPr>
              <a:t>2. Kanada</a:t>
            </a:r>
          </a:p>
          <a:p>
            <a:pPr lvl="0"/>
            <a:r>
              <a:rPr lang="sv-SE" sz="1200" kern="1200" dirty="0">
                <a:solidFill>
                  <a:schemeClr val="tx1"/>
                </a:solidFill>
                <a:effectLst/>
                <a:latin typeface="+mn-lt"/>
                <a:ea typeface="ヒラギノ角ゴ Pro W3" charset="0"/>
                <a:cs typeface="ヒラギノ角ゴ Pro W3" charset="0"/>
              </a:rPr>
              <a:t>3. Sydamerika, Centralamerika, Karibiska havet och Mexiko</a:t>
            </a:r>
          </a:p>
          <a:p>
            <a:pPr lvl="0"/>
            <a:r>
              <a:rPr lang="sv-SE" sz="1200" kern="1200" dirty="0">
                <a:solidFill>
                  <a:schemeClr val="tx1"/>
                </a:solidFill>
                <a:effectLst/>
                <a:latin typeface="+mn-lt"/>
                <a:ea typeface="ヒラギノ角ゴ Pro W3" charset="0"/>
                <a:cs typeface="ヒラギノ角ゴ Pro W3" charset="0"/>
              </a:rPr>
              <a:t>4. Europa</a:t>
            </a:r>
          </a:p>
          <a:p>
            <a:pPr lvl="0"/>
            <a:r>
              <a:rPr lang="sv-SE" sz="1200" kern="1200" dirty="0">
                <a:solidFill>
                  <a:schemeClr val="tx1"/>
                </a:solidFill>
                <a:effectLst/>
                <a:latin typeface="+mn-lt"/>
                <a:ea typeface="ヒラギノ角ゴ Pro W3" charset="0"/>
                <a:cs typeface="ヒラギノ角ゴ Pro W3" charset="0"/>
              </a:rPr>
              <a:t>5. Orienten och sydöstra Asien (OSEAL)</a:t>
            </a:r>
          </a:p>
          <a:p>
            <a:pPr lvl="0"/>
            <a:r>
              <a:rPr lang="sv-SE" sz="1200" kern="1200" dirty="0">
                <a:solidFill>
                  <a:schemeClr val="tx1"/>
                </a:solidFill>
                <a:effectLst/>
                <a:latin typeface="+mn-lt"/>
                <a:ea typeface="ヒラギノ角ゴ Pro W3" charset="0"/>
                <a:cs typeface="ヒラギノ角ゴ Pro W3" charset="0"/>
              </a:rPr>
              <a:t>6. Indien, södra Asien, och Mellanöstern (ISAAME)</a:t>
            </a:r>
          </a:p>
          <a:p>
            <a:pPr lvl="0"/>
            <a:r>
              <a:rPr lang="sv-SE" sz="1200" kern="1200" dirty="0">
                <a:solidFill>
                  <a:schemeClr val="tx1"/>
                </a:solidFill>
                <a:effectLst/>
                <a:latin typeface="+mn-lt"/>
                <a:ea typeface="ヒラギノ角ゴ Pro W3" charset="0"/>
                <a:cs typeface="ヒラギノ角ゴ Pro W3" charset="0"/>
              </a:rPr>
              <a:t>7. Australien, Nya Zeeland, Papua Nya Guinea, Indonesien och öar i södra Stilla havet</a:t>
            </a:r>
          </a:p>
          <a:p>
            <a:pPr lvl="0"/>
            <a:r>
              <a:rPr lang="sv-SE" dirty="0"/>
              <a:t>8. Afrika</a:t>
            </a:r>
            <a:endParaRPr lang="sv-SE" sz="1200" kern="1200" dirty="0">
              <a:solidFill>
                <a:schemeClr val="tx1"/>
              </a:solidFill>
              <a:effectLst/>
              <a:latin typeface="+mn-lt"/>
              <a:ea typeface="ヒラギノ角ゴ Pro W3" charset="0"/>
              <a:cs typeface="ヒラギノ角ゴ Pro W3" charset="0"/>
            </a:endParaRPr>
          </a:p>
          <a:p>
            <a:pPr marL="0" indent="0">
              <a:buNone/>
            </a:pPr>
            <a:endParaRPr lang="en-US" dirty="0"/>
          </a:p>
        </p:txBody>
      </p:sp>
    </p:spTree>
    <p:extLst>
      <p:ext uri="{BB962C8B-B14F-4D97-AF65-F5344CB8AC3E}">
        <p14:creationId xmlns:p14="http://schemas.microsoft.com/office/powerpoint/2010/main" val="356839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Den </a:t>
            </a:r>
            <a:r>
              <a:rPr lang="sv-SE" sz="1200" kern="1200" dirty="0">
                <a:solidFill>
                  <a:schemeClr val="tx1"/>
                </a:solidFill>
                <a:effectLst/>
                <a:latin typeface="+mn-lt"/>
                <a:ea typeface="ヒラギノ角ゴ Pro W3" charset="0"/>
                <a:cs typeface="ヒラギノ角ゴ Pro W3" charset="0"/>
              </a:rPr>
              <a:t>sista delen i strukturen av Lions Clubs International är Lions Clubs Internationals huvudkontor i Oak Brook, Illinois, i USA, där nästan 300 anställda hjälper och stöder Lions 1,45 miljoner medlemmar.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ヒラギノ角ゴ Pro W3" charset="0"/>
                <a:cs typeface="ヒラギノ角ゴ Pro W3" charset="0"/>
              </a:rPr>
              <a:t>Det finns även två regionala kontor för Lions medlemmar i områdena OSEAL och ISAAME.</a:t>
            </a:r>
          </a:p>
        </p:txBody>
      </p:sp>
    </p:spTree>
    <p:extLst>
      <p:ext uri="{BB962C8B-B14F-4D97-AF65-F5344CB8AC3E}">
        <p14:creationId xmlns:p14="http://schemas.microsoft.com/office/powerpoint/2010/main" val="783825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r>
              <a:rPr lang="sv-SE" sz="1200" b="1" kern="1200" dirty="0">
                <a:solidFill>
                  <a:schemeClr val="tx1"/>
                </a:solidFill>
                <a:effectLst/>
                <a:latin typeface="+mn-lt"/>
                <a:ea typeface="ヒラギノ角ゴ Pro W3" charset="0"/>
                <a:cs typeface="ヒラギノ角ゴ Pro W3" charset="0"/>
              </a:rPr>
              <a:t>Lions Clubs International Foundation (LCIF): </a:t>
            </a:r>
            <a:r>
              <a:rPr lang="sv-SE" sz="1200" kern="1200" dirty="0">
                <a:solidFill>
                  <a:schemeClr val="tx1"/>
                </a:solidFill>
                <a:effectLst/>
                <a:latin typeface="+mn-lt"/>
                <a:ea typeface="ヒラギノ角ゴ Pro W3" charset="0"/>
                <a:cs typeface="ヒラギノ角ゴ Pro W3" charset="0"/>
              </a:rPr>
              <a:t>LCIF stödjer Lions humanitära insatser genom att bevilja anslag. Stiftelsens personal arbetar inom flera olika avdelningar, bland annat humanitära insatser, globala hälsoinsatser, nya och växande initiativ, Lions Quest med flera. </a:t>
            </a:r>
          </a:p>
          <a:p>
            <a:pPr lvl="0"/>
            <a:r>
              <a:rPr lang="sv-SE" sz="1200" kern="1200" dirty="0">
                <a:solidFill>
                  <a:schemeClr val="tx1"/>
                </a:solidFill>
                <a:effectLst/>
                <a:latin typeface="+mn-lt"/>
                <a:ea typeface="ヒラギノ角ゴ Pro W3" charset="0"/>
                <a:cs typeface="ヒラギノ角ゴ Pro W3" charset="0"/>
              </a:rPr>
              <a:t>Lions Clubs International är indelad i ett antal divisioner som stödjer Lions medlemmar runtom i världen. </a:t>
            </a:r>
          </a:p>
          <a:p>
            <a:pPr lvl="0"/>
            <a:endParaRPr lang="sv-SE" sz="1200" b="1" kern="1200" dirty="0">
              <a:solidFill>
                <a:schemeClr val="tx1"/>
              </a:solidFill>
              <a:effectLst/>
              <a:latin typeface="+mn-lt"/>
              <a:ea typeface="ヒラギノ角ゴ Pro W3" charset="0"/>
              <a:cs typeface="ヒラギノ角ゴ Pro W3" charset="0"/>
            </a:endParaRPr>
          </a:p>
          <a:p>
            <a:pPr lvl="0"/>
            <a:r>
              <a:rPr lang="sv-SE" sz="1200" b="1" kern="1200" dirty="0">
                <a:solidFill>
                  <a:schemeClr val="tx1"/>
                </a:solidFill>
                <a:effectLst/>
                <a:latin typeface="+mn-lt"/>
                <a:ea typeface="ヒラギノ角ゴ Pro W3" charset="0"/>
                <a:cs typeface="ヒラギノ角ゴ Pro W3" charset="0"/>
              </a:rPr>
              <a:t>Kongressdivisionen: </a:t>
            </a:r>
            <a:r>
              <a:rPr lang="sv-SE" sz="1200" kern="1200" dirty="0">
                <a:solidFill>
                  <a:schemeClr val="tx1"/>
                </a:solidFill>
                <a:effectLst/>
                <a:latin typeface="+mn-lt"/>
                <a:ea typeface="ヒラギノ角ゴ Pro W3" charset="0"/>
                <a:cs typeface="ヒラギノ角ゴ Pro W3" charset="0"/>
              </a:rPr>
              <a:t>Hjälper och stödjer Lions medlemmar inför och under de internationella kongresserna, bland annat DG Elect-seminariet. Personalen hjälper till med kongressens resor, registrering och boende. </a:t>
            </a:r>
          </a:p>
          <a:p>
            <a:pPr lvl="0"/>
            <a:endParaRPr lang="sv-SE" sz="1200" b="1" kern="1200" dirty="0">
              <a:solidFill>
                <a:schemeClr val="tx1"/>
              </a:solidFill>
              <a:effectLst/>
              <a:latin typeface="+mn-lt"/>
              <a:ea typeface="ヒラギノ角ゴ Pro W3" charset="0"/>
              <a:cs typeface="ヒラギノ角ゴ Pro W3" charset="0"/>
            </a:endParaRPr>
          </a:p>
          <a:p>
            <a:pPr lvl="0"/>
            <a:r>
              <a:rPr lang="sv-SE" sz="1200" b="1" kern="1200" dirty="0">
                <a:solidFill>
                  <a:schemeClr val="tx1"/>
                </a:solidFill>
                <a:effectLst/>
                <a:latin typeface="+mn-lt"/>
                <a:ea typeface="ヒラギノ角ゴ Pro W3" charset="0"/>
                <a:cs typeface="ヒラギノ角ゴ Pro W3" charset="0"/>
              </a:rPr>
              <a:t>Medlemsdivisionen: </a:t>
            </a:r>
            <a:r>
              <a:rPr lang="sv-SE" sz="1200" kern="1200" dirty="0">
                <a:solidFill>
                  <a:schemeClr val="tx1"/>
                </a:solidFill>
                <a:effectLst/>
                <a:latin typeface="+mn-lt"/>
                <a:ea typeface="ヒラギノ角ゴ Pro W3" charset="0"/>
                <a:cs typeface="ヒラギノ角ゴ Pro W3" charset="0"/>
              </a:rPr>
              <a:t>Arbetar med att tillhandahålla en positiv medlemsupplevelse för alla medlemmar och leder leoklubbprogrammet.</a:t>
            </a:r>
          </a:p>
          <a:p>
            <a:pPr lvl="0"/>
            <a:endParaRPr lang="sv-SE" sz="1200" b="1" kern="1200" dirty="0">
              <a:solidFill>
                <a:schemeClr val="tx1"/>
              </a:solidFill>
              <a:effectLst/>
              <a:latin typeface="+mn-lt"/>
              <a:ea typeface="ヒラギノ角ゴ Pro W3" charset="0"/>
              <a:cs typeface="ヒラギノ角ゴ Pro W3" charset="0"/>
            </a:endParaRPr>
          </a:p>
          <a:p>
            <a:pPr lvl="0"/>
            <a:r>
              <a:rPr lang="sv-SE" sz="1200" b="1" kern="1200" dirty="0">
                <a:solidFill>
                  <a:schemeClr val="tx1"/>
                </a:solidFill>
                <a:effectLst/>
                <a:latin typeface="+mn-lt"/>
                <a:ea typeface="ヒラギノ角ゴ Pro W3" charset="0"/>
                <a:cs typeface="ヒラギノ角ゴ Pro W3" charset="0"/>
              </a:rPr>
              <a:t>Divisionen för serviceaktiviteter: </a:t>
            </a:r>
            <a:r>
              <a:rPr lang="sv-SE" sz="1200" kern="1200" dirty="0">
                <a:solidFill>
                  <a:schemeClr val="tx1"/>
                </a:solidFill>
                <a:effectLst/>
                <a:latin typeface="+mn-lt"/>
                <a:ea typeface="ヒラギノ角ゴ Pro W3" charset="0"/>
                <a:cs typeface="ヒラギノ角ゴ Pro W3" charset="0"/>
              </a:rPr>
              <a:t>Arbetar med serviceprogram och initiativ samt medlemsengagemang, till exempel serviceprojekt vid den internationella kongressen.</a:t>
            </a:r>
          </a:p>
          <a:p>
            <a:pPr lvl="0"/>
            <a:endParaRPr lang="sv-SE" sz="1200" b="1" kern="1200" dirty="0">
              <a:solidFill>
                <a:schemeClr val="tx1"/>
              </a:solidFill>
              <a:effectLst/>
              <a:latin typeface="+mn-lt"/>
              <a:ea typeface="ヒラギノ角ゴ Pro W3" charset="0"/>
              <a:cs typeface="ヒラギノ角ゴ Pro W3" charset="0"/>
            </a:endParaRPr>
          </a:p>
          <a:p>
            <a:pPr lvl="0"/>
            <a:r>
              <a:rPr lang="sv-SE" sz="1200" b="1" kern="1200" dirty="0">
                <a:solidFill>
                  <a:schemeClr val="tx1"/>
                </a:solidFill>
                <a:effectLst/>
                <a:latin typeface="+mn-lt"/>
                <a:ea typeface="ヒラギノ角ゴ Pro W3" charset="0"/>
                <a:cs typeface="ヒラギノ角ゴ Pro W3" charset="0"/>
              </a:rPr>
              <a:t>Ledarutvecklingsdivisionen: </a:t>
            </a:r>
            <a:r>
              <a:rPr lang="sv-SE" sz="1200" kern="1200" dirty="0">
                <a:solidFill>
                  <a:schemeClr val="tx1"/>
                </a:solidFill>
                <a:effectLst/>
                <a:latin typeface="+mn-lt"/>
                <a:ea typeface="ヒラギノ角ゴ Pro W3" charset="0"/>
                <a:cs typeface="ヒラギノ角ゴ Pro W3" charset="0"/>
              </a:rPr>
              <a:t>Arbetar med Lions internationella institut och seminarier, där medlemmarna utbildas bland annat i ledaregenskaper. Ansvarar även för att skriva och utvärdera kursplaner vid DG Elect-utbildning, institut, seminarier och på webbplatsen. </a:t>
            </a:r>
          </a:p>
          <a:p>
            <a:pPr lvl="0"/>
            <a:endParaRPr lang="sv-SE" sz="1200" b="1" kern="1200" dirty="0">
              <a:solidFill>
                <a:schemeClr val="tx1"/>
              </a:solidFill>
              <a:effectLst/>
              <a:latin typeface="+mn-lt"/>
              <a:ea typeface="ヒラギノ角ゴ Pro W3" charset="0"/>
              <a:cs typeface="ヒラギノ角ゴ Pro W3" charset="0"/>
            </a:endParaRPr>
          </a:p>
          <a:p>
            <a:pPr lvl="0"/>
            <a:r>
              <a:rPr lang="sv-SE" sz="1200" b="1" kern="1200" dirty="0">
                <a:solidFill>
                  <a:schemeClr val="tx1"/>
                </a:solidFill>
                <a:effectLst/>
                <a:latin typeface="+mn-lt"/>
                <a:ea typeface="ヒラギノ角ゴ Pro W3" charset="0"/>
                <a:cs typeface="ヒラギノ角ゴ Pro W3" charset="0"/>
              </a:rPr>
              <a:t>Divisionen för medlemsverksamhet och stöd: </a:t>
            </a:r>
            <a:r>
              <a:rPr lang="sv-SE" sz="1200" kern="1200" dirty="0">
                <a:solidFill>
                  <a:schemeClr val="tx1"/>
                </a:solidFill>
                <a:effectLst/>
                <a:latin typeface="+mn-lt"/>
                <a:ea typeface="ヒラギノ角ゴ Pro W3" charset="0"/>
                <a:cs typeface="ヒラギノ角ゴ Pro W3" charset="0"/>
              </a:rPr>
              <a:t>Stödjer Lions när det gäller det globala arbetsteamet (GLT, GMT, GST). Ger stöd till medlemmarna i Medlemscentret och via logistikavdelningen.</a:t>
            </a:r>
          </a:p>
          <a:p>
            <a:pPr lvl="0"/>
            <a:endParaRPr lang="sv-SE" sz="1200" b="1" kern="1200" dirty="0">
              <a:solidFill>
                <a:schemeClr val="tx1"/>
              </a:solidFill>
              <a:effectLst/>
              <a:latin typeface="+mn-lt"/>
              <a:ea typeface="ヒラギノ角ゴ Pro W3" charset="0"/>
              <a:cs typeface="ヒラギノ角ゴ Pro W3" charset="0"/>
            </a:endParaRPr>
          </a:p>
          <a:p>
            <a:pPr lvl="0"/>
            <a:r>
              <a:rPr lang="sv-SE" sz="1200" b="1" kern="1200" dirty="0">
                <a:solidFill>
                  <a:schemeClr val="tx1"/>
                </a:solidFill>
                <a:effectLst/>
                <a:latin typeface="+mn-lt"/>
                <a:ea typeface="ヒラギノ角ゴ Pro W3" charset="0"/>
                <a:cs typeface="ヒラギノ角ゴ Pro W3" charset="0"/>
              </a:rPr>
              <a:t>Distrikt och klubbadministration: </a:t>
            </a:r>
            <a:r>
              <a:rPr lang="sv-SE" sz="1200" kern="1200" dirty="0">
                <a:solidFill>
                  <a:schemeClr val="tx1"/>
                </a:solidFill>
                <a:effectLst/>
                <a:latin typeface="+mn-lt"/>
                <a:ea typeface="ヒラギノ角ゴ Pro W3" charset="0"/>
                <a:cs typeface="ヒラギノ角ゴ Pro W3" charset="0"/>
              </a:rPr>
              <a:t>Ansvarar för distriktens och klubbarnas verksamhet, hjälper distrikt och klubbar i hela världen med administration och andra behov på alla officiella språk. </a:t>
            </a:r>
          </a:p>
          <a:p>
            <a:pPr lvl="0"/>
            <a:endParaRPr lang="sv-SE" sz="1200" b="1" kern="1200" dirty="0">
              <a:solidFill>
                <a:schemeClr val="tx1"/>
              </a:solidFill>
              <a:effectLst/>
              <a:latin typeface="+mn-lt"/>
              <a:ea typeface="ヒラギノ角ゴ Pro W3" charset="0"/>
              <a:cs typeface="ヒラギノ角ゴ Pro W3" charset="0"/>
            </a:endParaRPr>
          </a:p>
          <a:p>
            <a:pPr lvl="0"/>
            <a:r>
              <a:rPr lang="sv-SE" sz="1200" b="1" kern="1200" dirty="0">
                <a:solidFill>
                  <a:schemeClr val="tx1"/>
                </a:solidFill>
                <a:effectLst/>
                <a:latin typeface="+mn-lt"/>
                <a:ea typeface="ヒラギノ角ゴ Pro W3" charset="0"/>
                <a:cs typeface="ヒラギノ角ゴ Pro W3" charset="0"/>
              </a:rPr>
              <a:t>PR-divisionen: </a:t>
            </a:r>
            <a:r>
              <a:rPr lang="sv-SE" sz="1200" kern="1200" dirty="0">
                <a:solidFill>
                  <a:schemeClr val="tx1"/>
                </a:solidFill>
                <a:effectLst/>
                <a:latin typeface="+mn-lt"/>
                <a:ea typeface="ヒラギノ角ゴ Pro W3" charset="0"/>
                <a:cs typeface="ヒラギノ角ゴ Pro W3" charset="0"/>
              </a:rPr>
              <a:t>Hanterar Lions Clubs Internationals varumärke, marknadsföringsstrategi, strategisk kommunikation, kontakt med andra organisationer och myndigheter, e-handel och produkter för medlemmarna.</a:t>
            </a:r>
          </a:p>
          <a:p>
            <a:pPr lvl="0"/>
            <a:endParaRPr lang="sv-SE" sz="1200" b="1" kern="1200" dirty="0">
              <a:solidFill>
                <a:schemeClr val="tx1"/>
              </a:solidFill>
              <a:effectLst/>
              <a:latin typeface="+mn-lt"/>
              <a:ea typeface="ヒラギノ角ゴ Pro W3" charset="0"/>
              <a:cs typeface="ヒラギノ角ゴ Pro W3" charset="0"/>
            </a:endParaRPr>
          </a:p>
          <a:p>
            <a:pPr lvl="0"/>
            <a:r>
              <a:rPr lang="sv-SE" sz="1200" b="1" kern="1200" dirty="0">
                <a:solidFill>
                  <a:schemeClr val="tx1"/>
                </a:solidFill>
                <a:effectLst/>
                <a:latin typeface="+mn-lt"/>
                <a:ea typeface="ヒラギノ角ゴ Pro W3" charset="0"/>
                <a:cs typeface="ヒラギノ角ゴ Pro W3" charset="0"/>
              </a:rPr>
              <a:t>Juridiska divisionen: </a:t>
            </a:r>
            <a:r>
              <a:rPr lang="sv-SE" sz="1200" kern="1200" dirty="0">
                <a:solidFill>
                  <a:schemeClr val="tx1"/>
                </a:solidFill>
                <a:effectLst/>
                <a:latin typeface="+mn-lt"/>
                <a:ea typeface="ヒラギノ角ゴ Pro W3" charset="0"/>
                <a:cs typeface="ヒラギノ角ゴ Pro W3" charset="0"/>
              </a:rPr>
              <a:t>Ansvarar för Lions Clubs Internationals juridiska verksamhet.</a:t>
            </a:r>
          </a:p>
          <a:p>
            <a:pPr lvl="0"/>
            <a:endParaRPr lang="sv-SE" sz="1200" b="1" kern="1200" dirty="0">
              <a:solidFill>
                <a:schemeClr val="tx1"/>
              </a:solidFill>
              <a:effectLst/>
              <a:latin typeface="+mn-lt"/>
              <a:ea typeface="ヒラギノ角ゴ Pro W3" charset="0"/>
              <a:cs typeface="ヒラギノ角ゴ Pro W3" charset="0"/>
            </a:endParaRPr>
          </a:p>
          <a:p>
            <a:pPr lvl="0"/>
            <a:r>
              <a:rPr lang="sv-SE" sz="1200" b="1" kern="1200" dirty="0">
                <a:solidFill>
                  <a:schemeClr val="tx1"/>
                </a:solidFill>
                <a:effectLst/>
                <a:latin typeface="+mn-lt"/>
                <a:ea typeface="ヒラギノ角ゴ Pro W3" charset="0"/>
                <a:cs typeface="ヒラギノ角ゴ Pro W3" charset="0"/>
              </a:rPr>
              <a:t>Divisionen för informationsteknologi: </a:t>
            </a:r>
            <a:r>
              <a:rPr lang="sv-SE" sz="1200" kern="1200" dirty="0">
                <a:solidFill>
                  <a:schemeClr val="tx1"/>
                </a:solidFill>
                <a:effectLst/>
                <a:latin typeface="+mn-lt"/>
                <a:ea typeface="ヒラギノ角ゴ Pro W3" charset="0"/>
                <a:cs typeface="ヒラギノ角ゴ Pro W3" charset="0"/>
              </a:rPr>
              <a:t>Arbetar med nätverkstjänster samt ansvarar för tekniska produkter, utveckling och ledning.</a:t>
            </a:r>
          </a:p>
          <a:p>
            <a:pPr lvl="0"/>
            <a:endParaRPr lang="sv-SE" sz="1200" b="1" kern="1200" dirty="0">
              <a:solidFill>
                <a:schemeClr val="tx1"/>
              </a:solidFill>
              <a:effectLst/>
              <a:latin typeface="+mn-lt"/>
              <a:ea typeface="ヒラギノ角ゴ Pro W3" charset="0"/>
              <a:cs typeface="ヒラギノ角ゴ Pro W3" charset="0"/>
            </a:endParaRPr>
          </a:p>
          <a:p>
            <a:pPr lvl="0"/>
            <a:r>
              <a:rPr lang="sv-SE" sz="1200" b="1" kern="1200" dirty="0">
                <a:solidFill>
                  <a:schemeClr val="tx1"/>
                </a:solidFill>
                <a:effectLst/>
                <a:latin typeface="+mn-lt"/>
                <a:ea typeface="ヒラギノ角ゴ Pro W3" charset="0"/>
                <a:cs typeface="ヒラギノ角ゴ Pro W3" charset="0"/>
              </a:rPr>
              <a:t>Finansdivisionen: </a:t>
            </a:r>
            <a:r>
              <a:rPr lang="sv-SE" sz="1200" kern="1200" dirty="0">
                <a:solidFill>
                  <a:schemeClr val="tx1"/>
                </a:solidFill>
                <a:effectLst/>
                <a:latin typeface="+mn-lt"/>
                <a:ea typeface="ヒラギノ角ゴ Pro W3" charset="0"/>
                <a:cs typeface="ヒラギノ角ゴ Pro W3" charset="0"/>
              </a:rPr>
              <a:t>Upprätthåller organisationens finans- och bokföringssystem samt tillhandahåller finansiella tjänster till medlemmar runtom i världen.</a:t>
            </a:r>
          </a:p>
        </p:txBody>
      </p:sp>
    </p:spTree>
    <p:extLst>
      <p:ext uri="{BB962C8B-B14F-4D97-AF65-F5344CB8AC3E}">
        <p14:creationId xmlns:p14="http://schemas.microsoft.com/office/powerpoint/2010/main" val="374458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633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ヒラギノ角ゴ Pro W3" charset="0"/>
                <a:cs typeface="ヒラギノ角ゴ Pro W3" charset="0"/>
              </a:rPr>
              <a:t>Nu när du har lärt dig mer om Lions Clubs International organisation och historia är det dags att lära sig mer om det som Lions medlemmar gör allra bäst...hjälpinsatser! </a:t>
            </a:r>
          </a:p>
          <a:p>
            <a:pPr lvl="0"/>
            <a:endParaRPr lang="sv-SE" sz="1200" kern="1200" dirty="0">
              <a:solidFill>
                <a:schemeClr val="tx1"/>
              </a:solidFill>
              <a:effectLst/>
              <a:latin typeface="+mn-lt"/>
              <a:ea typeface="ヒラギノ角ゴ Pro W3" charset="0"/>
              <a:cs typeface="ヒラギノ角ゴ Pro W3" charset="0"/>
            </a:endParaRPr>
          </a:p>
          <a:p>
            <a:pPr lvl="0"/>
            <a:r>
              <a:rPr lang="sv-SE" sz="1200" kern="1200" dirty="0">
                <a:solidFill>
                  <a:schemeClr val="tx1"/>
                </a:solidFill>
                <a:effectLst/>
                <a:latin typeface="+mn-lt"/>
                <a:ea typeface="ヒラギノ角ゴ Pro W3" charset="0"/>
                <a:cs typeface="ヒラギノ角ゴ Pro W3" charset="0"/>
              </a:rPr>
              <a:t>De fem globala frågorna, diabetes, miljö, hungersnöd, barncancer och syn, stöds på flera olika sätt av Lions Clubs International, men Lions medlemmar är inte begränsade till serviceprojekt endast inom dessa fem områden. Klubbarna kan gå igenom publikationen Bedömning av behov i klubben och i samhället (finns på </a:t>
            </a:r>
            <a:r>
              <a:rPr lang="sv-SE" sz="1200" u="sng" kern="1200" dirty="0">
                <a:solidFill>
                  <a:schemeClr val="tx1"/>
                </a:solidFill>
                <a:effectLst/>
                <a:latin typeface="+mn-lt"/>
                <a:ea typeface="ヒラギノ角ゴ Pro W3" charset="0"/>
                <a:cs typeface="ヒラギノ角ゴ Pro W3" charset="0"/>
                <a:hlinkClick r:id="rId3"/>
              </a:rPr>
              <a:t>www.lionsclubs.org</a:t>
            </a:r>
            <a:r>
              <a:rPr lang="sv-SE" sz="1200" kern="1200" dirty="0">
                <a:solidFill>
                  <a:schemeClr val="tx1"/>
                </a:solidFill>
                <a:effectLst/>
                <a:latin typeface="+mn-lt"/>
                <a:ea typeface="ヒラギノ角ゴ Pro W3" charset="0"/>
                <a:cs typeface="ヒラギノ角ゴ Pro W3" charset="0"/>
              </a:rPr>
              <a:t>) för att fastställa vilka serviceprojekt som bör genomföras i samhället. Serviceprojekt som fokuserar på behov i samhället kommer ge klubbarna möjlighet att ha verklig påverkan för de människor som befinner sig i nöd.</a:t>
            </a:r>
          </a:p>
          <a:p>
            <a:pPr lvl="0"/>
            <a:endParaRPr lang="sv-SE" sz="1200" kern="1200" dirty="0">
              <a:solidFill>
                <a:schemeClr val="tx1"/>
              </a:solidFill>
              <a:effectLst/>
              <a:latin typeface="+mn-lt"/>
              <a:ea typeface="ヒラギノ角ゴ Pro W3" charset="0"/>
              <a:cs typeface="ヒラギノ角ゴ Pro W3" charset="0"/>
            </a:endParaRPr>
          </a:p>
          <a:p>
            <a:pPr lvl="0"/>
            <a:r>
              <a:rPr lang="sv-SE" sz="1200" kern="1200" dirty="0">
                <a:solidFill>
                  <a:schemeClr val="tx1"/>
                </a:solidFill>
                <a:effectLst/>
                <a:latin typeface="+mn-lt"/>
                <a:ea typeface="ヒラギノ角ゴ Pro W3" charset="0"/>
                <a:cs typeface="ヒラギノ角ゴ Pro W3" charset="0"/>
              </a:rPr>
              <a:t>Lions motto ”Vi hjälper” antogs 1954, men Lions medlemmar har hjälpt till i samhället sedan 1917. Från instiftandet av den första ögonbanken, till att inleda ungdomsprogram och tillhandahålla katastrofhjälp, har Lions medlemmar alltid funnits där för att hjälpa till: ”Varhelst det finns ett behov, finns det en lionmedlem.”</a:t>
            </a:r>
          </a:p>
        </p:txBody>
      </p:sp>
    </p:spTree>
    <p:extLst>
      <p:ext uri="{BB962C8B-B14F-4D97-AF65-F5344CB8AC3E}">
        <p14:creationId xmlns:p14="http://schemas.microsoft.com/office/powerpoint/2010/main" val="303488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År 1920 etablerade sig Association of Lions Clubs internationellt när den första klubben i Kanada bildades i Windsor i Ontario.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I dag har Lions Clubs International över 1,4 miljoner medlemmar i mer än 200 länder och geografiska områden över hela världen.</a:t>
            </a:r>
          </a:p>
        </p:txBody>
      </p:sp>
    </p:spTree>
    <p:extLst>
      <p:ext uri="{BB962C8B-B14F-4D97-AF65-F5344CB8AC3E}">
        <p14:creationId xmlns:p14="http://schemas.microsoft.com/office/powerpoint/2010/main" val="1122730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Att förstå Lion Clubs Internationals historia, organisation och hjälpinsatser är viktigt för alla inom Lions. Det kommer inte endast att hjälpa dig i din personliga utveckling som medlem i Lions, utan ger dig även möjlighet att informera andra människor om Lions samt säkerställer att Lions kan fortsätta att hjälpa människor i nöd.</a:t>
            </a:r>
          </a:p>
        </p:txBody>
      </p:sp>
    </p:spTree>
    <p:extLst>
      <p:ext uri="{BB962C8B-B14F-4D97-AF65-F5344CB8AC3E}">
        <p14:creationId xmlns:p14="http://schemas.microsoft.com/office/powerpoint/2010/main" val="366676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ヒラギノ角ゴ Pro W3" charset="0"/>
                <a:cs typeface="ヒラギノ角ゴ Pro W3" charset="0"/>
              </a:rPr>
              <a:t>Helen Keller var en amerikansk författarinna och föreläsare som övervann betydande fysiska handikapp och blev en inspirationskälla för andra människor med funktionsnedsättning. När hon var 19 månader gammal drabbades hon av en akut sjukdom som gjorde henne döv och blind. Hon övervann motgångarna och tog en universitetsexamen med högsta betyg.</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En tidig milstolpe i Lions historia inträffade </a:t>
            </a:r>
            <a:r>
              <a:rPr lang="sv-SE" sz="1200" b="1" kern="1200" dirty="0">
                <a:solidFill>
                  <a:schemeClr val="tx1"/>
                </a:solidFill>
                <a:effectLst/>
                <a:latin typeface="+mn-lt"/>
                <a:ea typeface="ヒラギノ角ゴ Pro W3" charset="0"/>
                <a:cs typeface="ヒラギノ角ゴ Pro W3" charset="0"/>
              </a:rPr>
              <a:t>1925</a:t>
            </a:r>
            <a:r>
              <a:rPr lang="sv-SE" sz="1200" kern="1200" dirty="0">
                <a:solidFill>
                  <a:schemeClr val="tx1"/>
                </a:solidFill>
                <a:effectLst/>
                <a:latin typeface="+mn-lt"/>
                <a:ea typeface="ヒラギノ角ゴ Pro W3" charset="0"/>
                <a:cs typeface="ヒラギノ角ゴ Pro W3" charset="0"/>
              </a:rPr>
              <a:t> när Helen Keller talade till organisationen vid den internationella kongressen i Ohio i USA.  Hon uppmanade Lions medlemmar att bli "de blindas riddare i kampen mot mörkret."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Sedan 1925, då denna historiska händelse ägde rum, har Lions Clubs International varit engagerade i att befria världen från blindhet som kan förebyggas eller botas samt att hjälpa dem som redan är blinda eller har nedsatt syn.</a:t>
            </a:r>
          </a:p>
        </p:txBody>
      </p:sp>
    </p:spTree>
    <p:extLst>
      <p:ext uri="{BB962C8B-B14F-4D97-AF65-F5344CB8AC3E}">
        <p14:creationId xmlns:p14="http://schemas.microsoft.com/office/powerpoint/2010/main" val="82955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ヒラギノ角ゴ Pro W3" charset="0"/>
                <a:cs typeface="ヒラギノ角ゴ Pro W3" charset="0"/>
              </a:rPr>
              <a:t>Som du vet är vår organisations motto “Vi hjälper.”  Vid den internationella kongressen </a:t>
            </a:r>
            <a:r>
              <a:rPr lang="sv-SE" sz="1200" b="1" kern="1200" dirty="0">
                <a:solidFill>
                  <a:schemeClr val="tx1"/>
                </a:solidFill>
                <a:effectLst/>
                <a:latin typeface="+mn-lt"/>
                <a:ea typeface="ヒラギノ角ゴ Pro W3" charset="0"/>
                <a:cs typeface="ヒラギノ角ゴ Pro W3" charset="0"/>
              </a:rPr>
              <a:t>1954</a:t>
            </a:r>
            <a:r>
              <a:rPr lang="sv-SE" sz="1200" kern="1200" dirty="0">
                <a:solidFill>
                  <a:schemeClr val="tx1"/>
                </a:solidFill>
                <a:effectLst/>
                <a:latin typeface="+mn-lt"/>
                <a:ea typeface="ヒラギノ角ゴ Pro W3" charset="0"/>
                <a:cs typeface="ヒラギノ角ゴ Pro W3" charset="0"/>
              </a:rPr>
              <a:t> valdes denna fras, inskickad av Lion D. A. Stevenson, bland mer än 6 000 inskickade förslag på ett motto.</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Det symboliserar Lions andra: Att hjälpa andra och att riva ner murar av okunnighet och misstro som skiljer människor åt.</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"Vi hjälper" har varit det dominerande temat för Lions i över sextio år och omvandlas dagligen från ord till handling på varje kontinent.</a:t>
            </a:r>
          </a:p>
        </p:txBody>
      </p:sp>
    </p:spTree>
    <p:extLst>
      <p:ext uri="{BB962C8B-B14F-4D97-AF65-F5344CB8AC3E}">
        <p14:creationId xmlns:p14="http://schemas.microsoft.com/office/powerpoint/2010/main" val="11403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sv-SE" sz="1200" kern="1200" dirty="0">
                <a:solidFill>
                  <a:schemeClr val="tx1"/>
                </a:solidFill>
                <a:effectLst/>
                <a:latin typeface="+mn-lt"/>
                <a:ea typeface="ヒラギノ角ゴ Pro W3" charset="0"/>
                <a:cs typeface="ヒラギノ角ゴ Pro W3" charset="0"/>
              </a:rPr>
              <a:t>Den 5 december 1957 startade Glenside Lions Club i Pennsylvania i USA den första leoklubben. Konceptet med serviceklubbar för yngre blev populärt och i oktober 1967 antog styrelsen i Lions Clubs International leoklubbprogrammet som ett officiellt program inom organisationen. Programmet är öppet för unga människor i åldern 12-30 år och målet för programmet är:</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"...att ge världens ungdom möjlighet till utveckling och att bidra, enskilt eller tillsammans, som ansvarsfulla medlemmar i det lokala, nationella och internationella samhället.”</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Uttrycket LEO står för Ledarskap, Erfarenhet, Omtanke. Ledarskap, eftersom leomedlemmarna tillgodogör sig färdigheter när de leder projekt och motiverar sina kamrater. Erfarenhet, eftersom de upptäcker hur lagarbete och samarbete kan skapa förändringar i samhället och i världen. Omtanke, eftersom leomedlemmarna utvecklar positiva egenskaper och får erkänsla för sina insatser.</a:t>
            </a:r>
          </a:p>
        </p:txBody>
      </p:sp>
    </p:spTree>
    <p:extLst>
      <p:ext uri="{BB962C8B-B14F-4D97-AF65-F5344CB8AC3E}">
        <p14:creationId xmlns:p14="http://schemas.microsoft.com/office/powerpoint/2010/main" val="237153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ヒラギノ角ゴ Pro W3" charset="0"/>
                <a:cs typeface="ヒラギノ角ゴ Pro W3" charset="0"/>
              </a:rPr>
              <a:t>I dag är leoklubbprogrammet starkare än någonsin och hjälpinsatser i samhället förblir programmets grundpelare.  Det finns cirka 7 000 leoklubbar i mer än 140 länder och geografiska områden.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Varje leoklubb har en lionklubb som fadder. Fadderklubben hjälper, är mentor och utvecklar unga ledare genom hjälpinsatser. Programmet är uppdelat i två spår. Alpha leoklubbar ur utformade för ungdomar mellan 12 och 18 år och fokuserar på individuell och social utveckling bland ungdomar. Omega leoklubbar är för unga människor mellan 18 och 30 år och fokuserar på personlig och yrkesmässig utveckling av unga vuxna. Leoklubbar kan antingen vara baserade i skolor eller i samhället.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Att sponsra och</a:t>
            </a:r>
            <a:r>
              <a:rPr lang="sv-SE" sz="1200" kern="1200" baseline="0" dirty="0">
                <a:solidFill>
                  <a:schemeClr val="tx1"/>
                </a:solidFill>
                <a:effectLst/>
                <a:latin typeface="+mn-lt"/>
                <a:ea typeface="ヒラギノ角ゴ Pro W3" charset="0"/>
                <a:cs typeface="ヒラギノ角ゴ Pro W3" charset="0"/>
              </a:rPr>
              <a:t> vara fadder för </a:t>
            </a:r>
            <a:r>
              <a:rPr lang="sv-SE" sz="1200" kern="1200" dirty="0">
                <a:solidFill>
                  <a:schemeClr val="tx1"/>
                </a:solidFill>
                <a:effectLst/>
                <a:latin typeface="+mn-lt"/>
                <a:ea typeface="ヒラギノ角ゴ Pro W3" charset="0"/>
                <a:cs typeface="ヒラギノ角ゴ Pro W3" charset="0"/>
              </a:rPr>
              <a:t>en leoklubb är ett sätt för Lions medlemmar att vara mentor för framtida samhällsledare och uppmuntra till engagemang för hjälpinsatser. Genom sitt engagemang i en leoklubb kan Lions medlemmar få ny energi och inspirera medlemmarna och samtidigt kanske öka samhällets kännedom om fadderklubben och locka potentiella nya medlemmar, såsom unga yrkesverksamma, elever, föräldrar och familjer. Genom leoklubbarna kommer Lions medlemmar att ha ett positivt inflytande på dagens ungdom och unga vuxna samt kan hjälpa dem att bli bättre medborgare och ledare för livet.</a:t>
            </a:r>
          </a:p>
        </p:txBody>
      </p:sp>
    </p:spTree>
    <p:extLst>
      <p:ext uri="{BB962C8B-B14F-4D97-AF65-F5344CB8AC3E}">
        <p14:creationId xmlns:p14="http://schemas.microsoft.com/office/powerpoint/2010/main" val="33916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ヒラギノ角ゴ Pro W3" charset="0"/>
                <a:cs typeface="ヒラギノ角ゴ Pro W3" charset="0"/>
              </a:rPr>
              <a:t>Lions Clubs International Foundation bildades </a:t>
            </a:r>
            <a:r>
              <a:rPr lang="sv-SE" sz="1200" b="1" kern="1200" dirty="0">
                <a:solidFill>
                  <a:schemeClr val="tx1"/>
                </a:solidFill>
                <a:effectLst/>
                <a:latin typeface="+mn-lt"/>
                <a:ea typeface="ヒラギノ角ゴ Pro W3" charset="0"/>
                <a:cs typeface="ヒラギノ角ゴ Pro W3" charset="0"/>
              </a:rPr>
              <a:t>1968</a:t>
            </a:r>
            <a:r>
              <a:rPr lang="sv-SE" sz="1200" kern="1200" dirty="0">
                <a:solidFill>
                  <a:schemeClr val="tx1"/>
                </a:solidFill>
                <a:effectLst/>
                <a:latin typeface="+mn-lt"/>
                <a:ea typeface="ヒラギノ角ゴ Pro W3" charset="0"/>
                <a:cs typeface="ヒラギノ角ゴ Pro W3" charset="0"/>
              </a:rPr>
              <a:t> med syfte att finansiera storskaliga humanitära projekt för synvård, ungdomar, handikapp, hälsa och katastrofhjälp. </a:t>
            </a:r>
          </a:p>
          <a:p>
            <a:endParaRPr lang="sv-SE" sz="1200" kern="1200" dirty="0">
              <a:solidFill>
                <a:schemeClr val="tx1"/>
              </a:solidFill>
              <a:effectLst/>
              <a:latin typeface="+mn-lt"/>
              <a:ea typeface="ヒラギノ角ゴ Pro W3" charset="0"/>
              <a:cs typeface="ヒラギノ角ゴ Pro W3" charset="0"/>
            </a:endParaRPr>
          </a:p>
          <a:p>
            <a:r>
              <a:rPr lang="sv-SE" sz="1200" kern="1200" dirty="0">
                <a:solidFill>
                  <a:schemeClr val="tx1"/>
                </a:solidFill>
                <a:effectLst/>
                <a:latin typeface="+mn-lt"/>
                <a:ea typeface="ヒラギノ角ゴ Pro W3" charset="0"/>
                <a:cs typeface="ヒラギノ角ゴ Pro W3" charset="0"/>
              </a:rPr>
              <a:t>Sedan LCIF bildades 1968 har stiftelsen beviljat mer än USD 1 miljard i anslag, för att förbättra tillvaron för människor över hela världen. Varje dollar som doneras till LCIF går till ett anslag.</a:t>
            </a:r>
          </a:p>
        </p:txBody>
      </p:sp>
    </p:spTree>
    <p:extLst>
      <p:ext uri="{BB962C8B-B14F-4D97-AF65-F5344CB8AC3E}">
        <p14:creationId xmlns:p14="http://schemas.microsoft.com/office/powerpoint/2010/main" val="537032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ustDataLst>
      <p:tags r:id="rId1"/>
    </p:custDataLst>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96" b="70323"/>
          <a:stretch/>
        </p:blipFill>
        <p:spPr>
          <a:xfrm>
            <a:off x="-1" y="0"/>
            <a:ext cx="12189522" cy="1676401"/>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1676400"/>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70022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custDataLst>
      <p:tags r:id="rId1"/>
    </p:custDataLst>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20305338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custDataLst>
      <p:tags r:id="rId1"/>
    </p:custDataLst>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63451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custDataLst>
      <p:tags r:id="rId1"/>
    </p:custDataLst>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custDataLst>
      <p:tags r:id="rId1"/>
    </p:custDataLst>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683341" y="144172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7848600" y="3158910"/>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
        <p:nvSpPr>
          <p:cNvPr id="12" name="Oval 11">
            <a:extLst>
              <a:ext uri="{FF2B5EF4-FFF2-40B4-BE49-F238E27FC236}">
                <a16:creationId xmlns:a16="http://schemas.microsoft.com/office/drawing/2014/main" id="{0F68A244-CECA-F041-AD70-910F56A47209}"/>
              </a:ext>
            </a:extLst>
          </p:cNvPr>
          <p:cNvSpPr/>
          <p:nvPr userDrawn="1"/>
        </p:nvSpPr>
        <p:spPr bwMode="auto">
          <a:xfrm>
            <a:off x="8802506" y="1280042"/>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custDataLst>
      <p:tags r:id="rId19"/>
    </p:custDataLst>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3"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84" r:id="rId3"/>
    <p:sldLayoutId id="2147483865" r:id="rId4"/>
    <p:sldLayoutId id="2147483866" r:id="rId5"/>
    <p:sldLayoutId id="2147483885"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21.tif"/></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4.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9.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50.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7.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DE6AD-BF70-D44E-9534-F05E5A5D6647}"/>
              </a:ext>
            </a:extLst>
          </p:cNvPr>
          <p:cNvSpPr>
            <a:spLocks noGrp="1"/>
          </p:cNvSpPr>
          <p:nvPr>
            <p:ph type="body" sz="quarter" idx="12"/>
          </p:nvPr>
        </p:nvSpPr>
        <p:spPr>
          <a:xfrm>
            <a:off x="761999" y="1600200"/>
            <a:ext cx="7391401" cy="2133600"/>
          </a:xfrm>
        </p:spPr>
        <p:txBody>
          <a:bodyPr/>
          <a:lstStyle/>
          <a:p>
            <a:r>
              <a:rPr lang="sv-SE" sz="7200" dirty="0"/>
              <a:t>ALLT OM LIONS</a:t>
            </a:r>
          </a:p>
        </p:txBody>
      </p:sp>
      <p:sp>
        <p:nvSpPr>
          <p:cNvPr id="3" name="Text Placeholder 2"/>
          <p:cNvSpPr>
            <a:spLocks noGrp="1"/>
          </p:cNvSpPr>
          <p:nvPr>
            <p:ph type="body" sz="quarter" idx="13"/>
          </p:nvPr>
        </p:nvSpPr>
        <p:spPr>
          <a:xfrm>
            <a:off x="990600" y="4416160"/>
            <a:ext cx="3886200" cy="1066800"/>
          </a:xfrm>
        </p:spPr>
        <p:txBody>
          <a:bodyPr/>
          <a:lstStyle/>
          <a:p>
            <a:r>
              <a:rPr lang="sv-SE" sz="3600"/>
              <a:t>Historik</a:t>
            </a:r>
          </a:p>
          <a:p>
            <a:r>
              <a:rPr lang="sv-SE" sz="3600"/>
              <a:t>Organisation</a:t>
            </a:r>
          </a:p>
          <a:p>
            <a:r>
              <a:rPr lang="sv-SE" sz="3600"/>
              <a:t>Hjälpinsatser</a:t>
            </a:r>
          </a:p>
        </p:txBody>
      </p:sp>
      <p:sp>
        <p:nvSpPr>
          <p:cNvPr id="4" name="Rectangle 3"/>
          <p:cNvSpPr/>
          <p:nvPr/>
        </p:nvSpPr>
        <p:spPr>
          <a:xfrm>
            <a:off x="1216741" y="4038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ruta 4"/>
          <p:cNvSpPr txBox="1"/>
          <p:nvPr/>
        </p:nvSpPr>
        <p:spPr>
          <a:xfrm>
            <a:off x="1216741" y="6477000"/>
            <a:ext cx="1143000" cy="215444"/>
          </a:xfrm>
          <a:prstGeom prst="rect">
            <a:avLst/>
          </a:prstGeom>
          <a:noFill/>
        </p:spPr>
        <p:txBody>
          <a:bodyPr wrap="square" rtlCol="0">
            <a:spAutoFit/>
          </a:bodyPr>
          <a:lstStyle/>
          <a:p>
            <a:r>
              <a:rPr lang="sv-SE" sz="800">
                <a:solidFill>
                  <a:schemeClr val="bg1"/>
                </a:solidFill>
              </a:rPr>
              <a:t>ALLI PRE C.SW</a:t>
            </a:r>
          </a:p>
        </p:txBody>
      </p:sp>
    </p:spTree>
    <p:custDataLst>
      <p:tags r:id="rId1"/>
    </p:custDataLst>
    <p:extLst>
      <p:ext uri="{BB962C8B-B14F-4D97-AF65-F5344CB8AC3E}">
        <p14:creationId xmlns:p14="http://schemas.microsoft.com/office/powerpoint/2010/main" val="86295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599" y="0"/>
            <a:ext cx="8686801" cy="6858000"/>
          </a:xfrm>
          <a:prstGeom prst="rect">
            <a:avLst/>
          </a:prstGeom>
        </p:spPr>
      </p:pic>
      <p:sp>
        <p:nvSpPr>
          <p:cNvPr id="4" name="TextBox 3"/>
          <p:cNvSpPr txBox="1"/>
          <p:nvPr/>
        </p:nvSpPr>
        <p:spPr>
          <a:xfrm>
            <a:off x="6082369" y="1628507"/>
            <a:ext cx="6109631" cy="3600986"/>
          </a:xfrm>
          <a:prstGeom prst="rect">
            <a:avLst/>
          </a:prstGeom>
          <a:noFill/>
        </p:spPr>
        <p:txBody>
          <a:bodyPr wrap="square" rtlCol="0">
            <a:spAutoFit/>
          </a:bodyPr>
          <a:lstStyle/>
          <a:p>
            <a:pPr algn="ctr"/>
            <a:r>
              <a:rPr lang="sv-SE" sz="6600" b="1">
                <a:solidFill>
                  <a:srgbClr val="0A5496"/>
                </a:solidFill>
                <a:latin typeface="Arial" charset="0"/>
                <a:ea typeface="Arial" charset="0"/>
                <a:cs typeface="Arial" charset="0"/>
              </a:rPr>
              <a:t>Melvin Jones Fellowship</a:t>
            </a:r>
          </a:p>
          <a:p>
            <a:pPr algn="ctr"/>
            <a:r>
              <a:rPr lang="sv-SE" sz="6600" b="1">
                <a:solidFill>
                  <a:srgbClr val="0A5496"/>
                </a:solidFill>
                <a:latin typeface="Arial" charset="0"/>
                <a:ea typeface="Arial" charset="0"/>
                <a:cs typeface="Arial" charset="0"/>
              </a:rPr>
              <a:t>skapades</a:t>
            </a:r>
          </a:p>
          <a:p>
            <a:endParaRPr lang="en-US" sz="3000" dirty="0" err="1">
              <a:solidFill>
                <a:schemeClr val="accent6">
                  <a:lumMod val="50000"/>
                  <a:lumOff val="50000"/>
                </a:schemeClr>
              </a:solidFill>
            </a:endParaRPr>
          </a:p>
        </p:txBody>
      </p:sp>
      <p:cxnSp>
        <p:nvCxnSpPr>
          <p:cNvPr id="8" name="Straight Connector 7"/>
          <p:cNvCxnSpPr/>
          <p:nvPr/>
        </p:nvCxnSpPr>
        <p:spPr bwMode="auto">
          <a:xfrm>
            <a:off x="6019800" y="1219200"/>
            <a:ext cx="0" cy="4800600"/>
          </a:xfrm>
          <a:prstGeom prst="line">
            <a:avLst/>
          </a:prstGeom>
          <a:solidFill>
            <a:srgbClr val="FFFFFF"/>
          </a:solidFill>
          <a:ln w="47625" cap="flat" cmpd="sng" algn="ctr">
            <a:solidFill>
              <a:schemeClr val="accent6">
                <a:lumMod val="50000"/>
                <a:lumOff val="50000"/>
                <a:alpha val="50000"/>
              </a:schemeClr>
            </a:solidFill>
            <a:prstDash val="sysDot"/>
            <a:round/>
            <a:headEnd type="none" w="med" len="med"/>
            <a:tailEnd type="none" w="med" len="med"/>
          </a:ln>
          <a:effectLst/>
        </p:spPr>
      </p:cxnSp>
      <p:sp>
        <p:nvSpPr>
          <p:cNvPr id="9" name="TextBox 8"/>
          <p:cNvSpPr txBox="1"/>
          <p:nvPr/>
        </p:nvSpPr>
        <p:spPr>
          <a:xfrm>
            <a:off x="0" y="2097867"/>
            <a:ext cx="5957232" cy="2662267"/>
          </a:xfrm>
          <a:prstGeom prst="rect">
            <a:avLst/>
          </a:prstGeom>
          <a:noFill/>
        </p:spPr>
        <p:txBody>
          <a:bodyPr wrap="square" rtlCol="0">
            <a:spAutoFit/>
          </a:bodyPr>
          <a:lstStyle/>
          <a:p>
            <a:pPr algn="ctr"/>
            <a:r>
              <a:rPr lang="sv-SE" sz="16700" b="1">
                <a:solidFill>
                  <a:srgbClr val="F0C300"/>
                </a:solidFill>
                <a:latin typeface="Arial" charset="0"/>
                <a:ea typeface="Arial" charset="0"/>
                <a:cs typeface="Arial" charset="0"/>
              </a:rPr>
              <a:t>1973</a:t>
            </a:r>
          </a:p>
        </p:txBody>
      </p:sp>
    </p:spTree>
    <p:custDataLst>
      <p:tags r:id="rId1"/>
    </p:custDataLst>
    <p:extLst>
      <p:ext uri="{BB962C8B-B14F-4D97-AF65-F5344CB8AC3E}">
        <p14:creationId xmlns:p14="http://schemas.microsoft.com/office/powerpoint/2010/main" val="1852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3" name="Title 1"/>
          <p:cNvSpPr txBox="1">
            <a:spLocks/>
          </p:cNvSpPr>
          <p:nvPr/>
        </p:nvSpPr>
        <p:spPr>
          <a:xfrm>
            <a:off x="76200" y="1706294"/>
            <a:ext cx="12115800" cy="1157937"/>
          </a:xfrm>
          <a:prstGeom prst="rect">
            <a:avLst/>
          </a:prstGeom>
        </p:spPr>
        <p:txBody>
          <a:bodyPr anchor="b"/>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4800" b="1" dirty="0">
                <a:solidFill>
                  <a:schemeClr val="tx2"/>
                </a:solidFill>
                <a:latin typeface="Arial" charset="0"/>
                <a:ea typeface="Arial" charset="0"/>
                <a:cs typeface="Arial" charset="0"/>
              </a:rPr>
              <a:t>Lions Clubs International </a:t>
            </a:r>
            <a:br>
              <a:rPr lang="sv-SE" sz="4800" b="1" dirty="0">
                <a:solidFill>
                  <a:schemeClr val="tx2"/>
                </a:solidFill>
                <a:latin typeface="Arial" charset="0"/>
                <a:ea typeface="Arial" charset="0"/>
                <a:cs typeface="Arial" charset="0"/>
              </a:rPr>
            </a:br>
            <a:r>
              <a:rPr lang="sv-SE" sz="4800" b="1" dirty="0">
                <a:solidFill>
                  <a:schemeClr val="tx2"/>
                </a:solidFill>
                <a:latin typeface="Arial" charset="0"/>
                <a:ea typeface="Arial" charset="0"/>
                <a:cs typeface="Arial" charset="0"/>
              </a:rPr>
              <a:t>välkomnade vår</a:t>
            </a:r>
          </a:p>
        </p:txBody>
      </p:sp>
      <p:sp>
        <p:nvSpPr>
          <p:cNvPr id="5" name="Rectangle 4"/>
          <p:cNvSpPr/>
          <p:nvPr/>
        </p:nvSpPr>
        <p:spPr>
          <a:xfrm>
            <a:off x="5253311" y="30756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Box 6"/>
          <p:cNvSpPr txBox="1"/>
          <p:nvPr/>
        </p:nvSpPr>
        <p:spPr>
          <a:xfrm>
            <a:off x="2488358" y="3389055"/>
            <a:ext cx="7215284" cy="2554545"/>
          </a:xfrm>
          <a:prstGeom prst="rect">
            <a:avLst/>
          </a:prstGeom>
          <a:noFill/>
        </p:spPr>
        <p:txBody>
          <a:bodyPr wrap="square" rtlCol="0">
            <a:spAutoFit/>
          </a:bodyPr>
          <a:lstStyle/>
          <a:p>
            <a:pPr algn="ctr"/>
            <a:r>
              <a:rPr lang="sv-SE" sz="8000" b="1" dirty="0">
                <a:solidFill>
                  <a:srgbClr val="F0C300"/>
                </a:solidFill>
                <a:latin typeface="Arial" charset="0"/>
                <a:ea typeface="Arial" charset="0"/>
                <a:cs typeface="Arial" charset="0"/>
              </a:rPr>
              <a:t>miljonte medlem</a:t>
            </a:r>
          </a:p>
        </p:txBody>
      </p:sp>
      <p:sp>
        <p:nvSpPr>
          <p:cNvPr id="8" name="Text Placeholder 5"/>
          <p:cNvSpPr txBox="1">
            <a:spLocks/>
          </p:cNvSpPr>
          <p:nvPr/>
        </p:nvSpPr>
        <p:spPr>
          <a:xfrm>
            <a:off x="4495801"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9600" b="1">
                <a:solidFill>
                  <a:schemeClr val="tx2"/>
                </a:solidFill>
              </a:rPr>
              <a:t>1973</a:t>
            </a:r>
          </a:p>
        </p:txBody>
      </p:sp>
    </p:spTree>
    <p:custDataLst>
      <p:tags r:id="rId1"/>
    </p:custDataLst>
    <p:extLst>
      <p:ext uri="{BB962C8B-B14F-4D97-AF65-F5344CB8AC3E}">
        <p14:creationId xmlns:p14="http://schemas.microsoft.com/office/powerpoint/2010/main" val="36657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228600" y="2667000"/>
            <a:ext cx="10058400" cy="304799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13800" b="1" dirty="0">
                <a:solidFill>
                  <a:schemeClr val="bg2"/>
                </a:solidFill>
                <a:latin typeface="Arial" charset="0"/>
                <a:ea typeface="Arial" charset="0"/>
                <a:cs typeface="Arial" charset="0"/>
              </a:rPr>
              <a:t>Kvinnor</a:t>
            </a:r>
            <a:r>
              <a:rPr lang="sv-SE" sz="8800" b="1" dirty="0">
                <a:solidFill>
                  <a:schemeClr val="bg1"/>
                </a:solidFill>
                <a:latin typeface="Arial" charset="0"/>
                <a:ea typeface="Arial" charset="0"/>
                <a:cs typeface="Arial" charset="0"/>
              </a:rPr>
              <a:t> </a:t>
            </a:r>
          </a:p>
          <a:p>
            <a:pPr algn="l"/>
            <a:r>
              <a:rPr lang="sv-SE" sz="6600" b="1" dirty="0">
                <a:solidFill>
                  <a:schemeClr val="bg1"/>
                </a:solidFill>
                <a:latin typeface="Arial" charset="0"/>
                <a:ea typeface="Arial" charset="0"/>
                <a:cs typeface="Arial" charset="0"/>
              </a:rPr>
              <a:t>		blir medlemmar!</a:t>
            </a:r>
          </a:p>
        </p:txBody>
      </p:sp>
      <p:sp>
        <p:nvSpPr>
          <p:cNvPr id="9" name="Text Placeholder 1"/>
          <p:cNvSpPr txBox="1">
            <a:spLocks/>
          </p:cNvSpPr>
          <p:nvPr/>
        </p:nvSpPr>
        <p:spPr>
          <a:xfrm>
            <a:off x="76200" y="58478"/>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11500" b="1">
                <a:solidFill>
                  <a:schemeClr val="bg1"/>
                </a:solidFill>
              </a:rPr>
              <a:t>1987</a:t>
            </a:r>
          </a:p>
        </p:txBody>
      </p:sp>
    </p:spTree>
    <p:custDataLst>
      <p:tags r:id="rId1"/>
    </p:custDataLst>
    <p:extLst>
      <p:ext uri="{BB962C8B-B14F-4D97-AF65-F5344CB8AC3E}">
        <p14:creationId xmlns:p14="http://schemas.microsoft.com/office/powerpoint/2010/main" val="173498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685800" y="2555358"/>
            <a:ext cx="5943600" cy="1711842"/>
          </a:xfrm>
        </p:spPr>
        <p:txBody>
          <a:bodyPr/>
          <a:lstStyle/>
          <a:p>
            <a:r>
              <a:rPr lang="sv-SE" sz="5400" dirty="0">
                <a:solidFill>
                  <a:schemeClr val="tx2"/>
                </a:solidFill>
              </a:rPr>
              <a:t>Första internationella fredsaffisch-tävlingen</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91400" y="1036646"/>
            <a:ext cx="4114800" cy="3530065"/>
          </a:xfrm>
          <a:effectLst>
            <a:outerShdw blurRad="50800" dist="38100" dir="2700000" algn="tl" rotWithShape="0">
              <a:prstClr val="black">
                <a:alpha val="40000"/>
              </a:prstClr>
            </a:outerShdw>
          </a:effectLst>
        </p:spPr>
      </p:pic>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7772400" y="4800600"/>
            <a:ext cx="3429000" cy="1524000"/>
          </a:xfrm>
        </p:spPr>
        <p:txBody>
          <a:bodyPr/>
          <a:lstStyle/>
          <a:p>
            <a:pPr algn="ctr"/>
            <a:r>
              <a:rPr lang="sv-SE" sz="2000" dirty="0">
                <a:solidFill>
                  <a:schemeClr val="tx1"/>
                </a:solidFill>
              </a:rPr>
              <a:t>“Fred hjälper oss växa”</a:t>
            </a:r>
          </a:p>
          <a:p>
            <a:pPr algn="ctr"/>
            <a:r>
              <a:rPr lang="sv-SE" sz="2000" dirty="0">
                <a:solidFill>
                  <a:schemeClr val="tx1"/>
                </a:solidFill>
              </a:rPr>
              <a:t>Mustapha El Tawokji</a:t>
            </a:r>
          </a:p>
          <a:p>
            <a:pPr algn="ctr"/>
            <a:r>
              <a:rPr lang="sv-SE" sz="2000" dirty="0">
                <a:solidFill>
                  <a:schemeClr val="tx1"/>
                </a:solidFill>
              </a:rPr>
              <a:t>Libanon</a:t>
            </a:r>
          </a:p>
          <a:p>
            <a:pPr algn="ctr"/>
            <a:r>
              <a:rPr lang="sv-SE" sz="2000" dirty="0">
                <a:solidFill>
                  <a:schemeClr val="tx1"/>
                </a:solidFill>
              </a:rPr>
              <a:t>Vinnare 1988-1989</a:t>
            </a:r>
          </a:p>
        </p:txBody>
      </p:sp>
      <p:sp>
        <p:nvSpPr>
          <p:cNvPr id="6" name="TextBox 5"/>
          <p:cNvSpPr txBox="1"/>
          <p:nvPr/>
        </p:nvSpPr>
        <p:spPr>
          <a:xfrm>
            <a:off x="0" y="1"/>
            <a:ext cx="4191000" cy="1585049"/>
          </a:xfrm>
          <a:prstGeom prst="rect">
            <a:avLst/>
          </a:prstGeom>
          <a:noFill/>
        </p:spPr>
        <p:txBody>
          <a:bodyPr wrap="square" rtlCol="0">
            <a:spAutoFit/>
          </a:bodyPr>
          <a:lstStyle/>
          <a:p>
            <a:pPr>
              <a:spcBef>
                <a:spcPct val="20000"/>
              </a:spcBef>
            </a:pPr>
            <a:r>
              <a:rPr lang="sv-SE" sz="9600" b="1">
                <a:solidFill>
                  <a:schemeClr val="tx2"/>
                </a:solidFill>
                <a:ea typeface="ヒラギノ角ゴ Pro W3" charset="0"/>
                <a:cs typeface="Arial" panose="020B0604020202020204" pitchFamily="34" charset="0"/>
              </a:rPr>
              <a:t>1988</a:t>
            </a:r>
          </a:p>
        </p:txBody>
      </p:sp>
    </p:spTree>
    <p:custDataLst>
      <p:tags r:id="rId1"/>
    </p:custDataLst>
    <p:extLst>
      <p:ext uri="{BB962C8B-B14F-4D97-AF65-F5344CB8AC3E}">
        <p14:creationId xmlns:p14="http://schemas.microsoft.com/office/powerpoint/2010/main" val="374620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45A75-8294-374F-BE4D-C7A60DCE724C}"/>
              </a:ext>
            </a:extLst>
          </p:cNvPr>
          <p:cNvSpPr>
            <a:spLocks noGrp="1"/>
          </p:cNvSpPr>
          <p:nvPr>
            <p:ph type="body" sz="quarter" idx="12"/>
          </p:nvPr>
        </p:nvSpPr>
        <p:spPr>
          <a:xfrm>
            <a:off x="533400" y="1733838"/>
            <a:ext cx="6324600" cy="2380962"/>
          </a:xfrm>
        </p:spPr>
        <p:txBody>
          <a:bodyPr/>
          <a:lstStyle/>
          <a:p>
            <a:pPr algn="l"/>
            <a:r>
              <a:rPr lang="sv-SE" sz="4800" dirty="0">
                <a:solidFill>
                  <a:schemeClr val="tx2"/>
                </a:solidFill>
              </a:rPr>
              <a:t>LCIF bildar </a:t>
            </a:r>
            <a:br>
              <a:rPr lang="sv-SE" sz="4800" dirty="0">
                <a:solidFill>
                  <a:schemeClr val="tx2"/>
                </a:solidFill>
              </a:rPr>
            </a:br>
            <a:r>
              <a:rPr lang="sv-SE" sz="4800" dirty="0">
                <a:solidFill>
                  <a:schemeClr val="tx2"/>
                </a:solidFill>
              </a:rPr>
              <a:t>partnerskap med </a:t>
            </a:r>
          </a:p>
          <a:p>
            <a:pPr algn="l"/>
            <a:r>
              <a:rPr lang="sv-SE" sz="4800" dirty="0">
                <a:solidFill>
                  <a:schemeClr val="tx2"/>
                </a:solidFill>
              </a:rPr>
              <a:t>The Carter Center</a:t>
            </a:r>
          </a:p>
        </p:txBody>
      </p:sp>
      <p:sp>
        <p:nvSpPr>
          <p:cNvPr id="3" name="Text Placeholder 2">
            <a:extLst>
              <a:ext uri="{FF2B5EF4-FFF2-40B4-BE49-F238E27FC236}">
                <a16:creationId xmlns:a16="http://schemas.microsoft.com/office/drawing/2014/main" id="{80AE8AC4-40CB-E945-9800-7E5BDD6F5E08}"/>
              </a:ext>
            </a:extLst>
          </p:cNvPr>
          <p:cNvSpPr>
            <a:spLocks noGrp="1"/>
          </p:cNvSpPr>
          <p:nvPr>
            <p:ph type="body" sz="quarter" idx="13"/>
          </p:nvPr>
        </p:nvSpPr>
        <p:spPr>
          <a:xfrm>
            <a:off x="2514600" y="4125686"/>
            <a:ext cx="5943600" cy="2667000"/>
          </a:xfrm>
        </p:spPr>
        <p:txBody>
          <a:bodyPr/>
          <a:lstStyle/>
          <a:p>
            <a:pPr marL="0" indent="0">
              <a:buNone/>
            </a:pPr>
            <a:r>
              <a:rPr lang="sv-SE" sz="3600" dirty="0"/>
              <a:t>för att bekämpa </a:t>
            </a:r>
            <a:br>
              <a:rPr lang="sv-SE" sz="3600" dirty="0"/>
            </a:br>
            <a:r>
              <a:rPr lang="sv-SE" sz="3600" dirty="0"/>
              <a:t>	flodblindhet i </a:t>
            </a:r>
            <a:br>
              <a:rPr lang="sv-SE" sz="3600" dirty="0"/>
            </a:br>
            <a:r>
              <a:rPr lang="sv-SE" sz="3600" dirty="0"/>
              <a:t>		Afrika och </a:t>
            </a:r>
            <a:br>
              <a:rPr lang="sv-SE" sz="3600" dirty="0"/>
            </a:br>
            <a:r>
              <a:rPr lang="sv-SE" sz="3600" dirty="0"/>
              <a:t>			Latinamerika</a:t>
            </a:r>
          </a:p>
        </p:txBody>
      </p:sp>
      <p:sp>
        <p:nvSpPr>
          <p:cNvPr id="11" name="TextBox 10"/>
          <p:cNvSpPr txBox="1"/>
          <p:nvPr/>
        </p:nvSpPr>
        <p:spPr>
          <a:xfrm>
            <a:off x="8153400" y="5133201"/>
            <a:ext cx="2644635" cy="276999"/>
          </a:xfrm>
          <a:prstGeom prst="rect">
            <a:avLst/>
          </a:prstGeom>
          <a:noFill/>
        </p:spPr>
        <p:txBody>
          <a:bodyPr wrap="none" rtlCol="0">
            <a:spAutoFit/>
          </a:bodyPr>
          <a:lstStyle/>
          <a:p>
            <a:r>
              <a:rPr lang="sv-SE" sz="1200">
                <a:solidFill>
                  <a:schemeClr val="bg1"/>
                </a:solidFill>
                <a:latin typeface="Lato" panose="020F0502020204030203" pitchFamily="34" charset="0"/>
              </a:rPr>
              <a:t>Foto: Carter Center/L. Gubb.</a:t>
            </a:r>
          </a:p>
        </p:txBody>
      </p:sp>
      <p:sp>
        <p:nvSpPr>
          <p:cNvPr id="12"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9600" b="1">
                <a:solidFill>
                  <a:srgbClr val="F0C300"/>
                </a:solidFill>
              </a:rPr>
              <a:t>1999</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308" t="10108" r="16582" b="19470"/>
          <a:stretch/>
        </p:blipFill>
        <p:spPr>
          <a:xfrm>
            <a:off x="7772400" y="2302239"/>
            <a:ext cx="3962400" cy="2745866"/>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3796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2971800" y="5181600"/>
            <a:ext cx="1450259"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33400" y="22098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endParaRPr lang="en-US" sz="6600" kern="0" dirty="0">
              <a:solidFill>
                <a:schemeClr val="tx2"/>
              </a:solidFill>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0" y="2486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9600" b="1">
                <a:solidFill>
                  <a:srgbClr val="F0C300"/>
                </a:solidFill>
              </a:rPr>
              <a:t>2005</a:t>
            </a:r>
          </a:p>
        </p:txBody>
      </p:sp>
      <p:sp>
        <p:nvSpPr>
          <p:cNvPr id="3" name="Text Placeholder 2"/>
          <p:cNvSpPr>
            <a:spLocks noGrp="1"/>
          </p:cNvSpPr>
          <p:nvPr>
            <p:ph type="body" sz="quarter" idx="12"/>
          </p:nvPr>
        </p:nvSpPr>
        <p:spPr>
          <a:xfrm>
            <a:off x="685800" y="1752600"/>
            <a:ext cx="6209629" cy="3368692"/>
          </a:xfrm>
        </p:spPr>
        <p:txBody>
          <a:bodyPr/>
          <a:lstStyle/>
          <a:p>
            <a:pPr lvl="0" algn="ctr">
              <a:spcBef>
                <a:spcPct val="0"/>
              </a:spcBef>
            </a:pPr>
            <a:endParaRPr lang="en-US" sz="6600" dirty="0">
              <a:solidFill>
                <a:srgbClr val="002F87"/>
              </a:solidFill>
              <a:latin typeface="Arial" charset="0"/>
              <a:ea typeface="Arial" charset="0"/>
              <a:cs typeface="Arial" charset="0"/>
            </a:endParaRPr>
          </a:p>
          <a:p>
            <a:pPr lvl="0" algn="ctr">
              <a:spcBef>
                <a:spcPct val="0"/>
              </a:spcBef>
            </a:pPr>
            <a:r>
              <a:rPr lang="sv-SE" sz="6600" dirty="0">
                <a:solidFill>
                  <a:srgbClr val="002F87"/>
                </a:solidFill>
                <a:latin typeface="Arial" charset="0"/>
                <a:ea typeface="Arial" charset="0"/>
                <a:cs typeface="Arial" charset="0"/>
              </a:rPr>
              <a:t>Kampanj SightFirst II lanseras</a:t>
            </a:r>
          </a:p>
          <a:p>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161" r="13684"/>
          <a:stretch/>
        </p:blipFill>
        <p:spPr>
          <a:xfrm>
            <a:off x="7543800" y="2057400"/>
            <a:ext cx="3886200" cy="290375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31284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8229600" y="6172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944829" y="990600"/>
            <a:ext cx="6019800" cy="4724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sv-SE" sz="6600" dirty="0">
                <a:solidFill>
                  <a:schemeClr val="tx2"/>
                </a:solidFill>
                <a:latin typeface="Arial" charset="0"/>
                <a:ea typeface="Arial" charset="0"/>
                <a:cs typeface="Arial" charset="0"/>
              </a:rPr>
              <a:t>Lions tillhandahåller hjälp efter jordbävningen i Kina</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0" y="0"/>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9600" b="1" dirty="0">
                <a:solidFill>
                  <a:srgbClr val="F0C300"/>
                </a:solidFill>
              </a:rPr>
              <a:t>2008</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775" t="4040" r="7737" b="9343"/>
          <a:stretch/>
        </p:blipFill>
        <p:spPr>
          <a:xfrm>
            <a:off x="514108" y="2207443"/>
            <a:ext cx="5105400" cy="3733800"/>
          </a:xfrm>
          <a:prstGeom prst="rect">
            <a:avLst/>
          </a:prstGeom>
          <a:effectLst>
            <a:outerShdw blurRad="50800" dist="63500" dir="2700000" algn="tl" rotWithShape="0">
              <a:prstClr val="black">
                <a:alpha val="40000"/>
              </a:prstClr>
            </a:outerShdw>
          </a:effectLst>
        </p:spPr>
      </p:pic>
      <p:sp>
        <p:nvSpPr>
          <p:cNvPr id="9" name="Rectangle 8"/>
          <p:cNvSpPr/>
          <p:nvPr/>
        </p:nvSpPr>
        <p:spPr>
          <a:xfrm>
            <a:off x="762000" y="14478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custDataLst>
      <p:tags r:id="rId1"/>
    </p:custDataLst>
    <p:extLst>
      <p:ext uri="{BB962C8B-B14F-4D97-AF65-F5344CB8AC3E}">
        <p14:creationId xmlns:p14="http://schemas.microsoft.com/office/powerpoint/2010/main" val="226288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838200" y="1524000"/>
            <a:ext cx="6324600" cy="3581400"/>
          </a:xfrm>
        </p:spPr>
        <p:txBody>
          <a:bodyPr/>
          <a:lstStyle/>
          <a:p>
            <a:r>
              <a:rPr lang="sv-SE" sz="5400" dirty="0">
                <a:solidFill>
                  <a:schemeClr val="tx2"/>
                </a:solidFill>
              </a:rPr>
              <a:t>Lions tillhandahåller katastrofhjälp i Haiti</a:t>
            </a:r>
          </a:p>
        </p:txBody>
      </p:sp>
      <p:pic>
        <p:nvPicPr>
          <p:cNvPr id="5" name="Picture Placeholder 4"/>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037"/>
          <a:stretch/>
        </p:blipFill>
        <p:spPr>
          <a:xfrm>
            <a:off x="7162800" y="1689079"/>
            <a:ext cx="4648200" cy="2753283"/>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9600" b="1">
                <a:solidFill>
                  <a:schemeClr val="tx2"/>
                </a:solidFill>
              </a:rPr>
              <a:t>2010</a:t>
            </a:r>
          </a:p>
        </p:txBody>
      </p:sp>
      <p:sp>
        <p:nvSpPr>
          <p:cNvPr id="7" name="TextBox 6"/>
          <p:cNvSpPr txBox="1"/>
          <p:nvPr/>
        </p:nvSpPr>
        <p:spPr>
          <a:xfrm>
            <a:off x="2057400" y="5266850"/>
            <a:ext cx="8427191" cy="1446550"/>
          </a:xfrm>
          <a:prstGeom prst="rect">
            <a:avLst/>
          </a:prstGeom>
          <a:noFill/>
        </p:spPr>
        <p:txBody>
          <a:bodyPr wrap="square" rtlCol="0">
            <a:spAutoFit/>
          </a:bodyPr>
          <a:lstStyle/>
          <a:p>
            <a:pPr algn="ctr"/>
            <a:r>
              <a:rPr lang="sv-SE" sz="4400" dirty="0">
                <a:cs typeface="Arial" panose="020B0604020202020204" pitchFamily="34" charset="0"/>
              </a:rPr>
              <a:t>Lions ”Hopp för Haiti” samlade in </a:t>
            </a:r>
            <a:r>
              <a:rPr lang="sv-SE" sz="4400" dirty="0">
                <a:solidFill>
                  <a:schemeClr val="tx2"/>
                </a:solidFill>
                <a:cs typeface="Arial" panose="020B0604020202020204" pitchFamily="34" charset="0"/>
              </a:rPr>
              <a:t>USD 4,2 miljoner</a:t>
            </a:r>
          </a:p>
        </p:txBody>
      </p:sp>
    </p:spTree>
    <p:custDataLst>
      <p:tags r:id="rId1"/>
    </p:custDataLst>
    <p:extLst>
      <p:ext uri="{BB962C8B-B14F-4D97-AF65-F5344CB8AC3E}">
        <p14:creationId xmlns:p14="http://schemas.microsoft.com/office/powerpoint/2010/main" val="18706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1752600"/>
            <a:ext cx="5943600" cy="1711842"/>
          </a:xfrm>
        </p:spPr>
        <p:txBody>
          <a:bodyPr/>
          <a:lstStyle/>
          <a:p>
            <a:r>
              <a:rPr lang="sv-SE" sz="4800" dirty="0">
                <a:solidFill>
                  <a:schemeClr val="tx2"/>
                </a:solidFill>
              </a:rPr>
              <a:t>Hundraårsjubileets hjälputmaning</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75497" y="1371600"/>
            <a:ext cx="4511703" cy="3722371"/>
          </a:xfrm>
          <a:effectLst>
            <a:outerShdw blurRad="50800" dist="38100" dir="2700000" algn="tl" rotWithShape="0">
              <a:prstClr val="black">
                <a:alpha val="40000"/>
              </a:prstClr>
            </a:outerShdw>
          </a:effectLst>
        </p:spPr>
      </p:pic>
      <p:sp>
        <p:nvSpPr>
          <p:cNvPr id="6" name="Text Placeholder 5"/>
          <p:cNvSpPr txBox="1">
            <a:spLocks/>
          </p:cNvSpPr>
          <p:nvPr/>
        </p:nvSpPr>
        <p:spPr>
          <a:xfrm>
            <a:off x="0" y="21996"/>
            <a:ext cx="6705600"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9600" b="1">
                <a:solidFill>
                  <a:schemeClr val="tx2"/>
                </a:solidFill>
              </a:rPr>
              <a:t>2014 - 2018</a:t>
            </a:r>
          </a:p>
        </p:txBody>
      </p:sp>
      <p:sp>
        <p:nvSpPr>
          <p:cNvPr id="7" name="TextBox 6"/>
          <p:cNvSpPr txBox="1"/>
          <p:nvPr/>
        </p:nvSpPr>
        <p:spPr>
          <a:xfrm>
            <a:off x="152400" y="4038600"/>
            <a:ext cx="7405582" cy="2123658"/>
          </a:xfrm>
          <a:prstGeom prst="rect">
            <a:avLst/>
          </a:prstGeom>
          <a:noFill/>
        </p:spPr>
        <p:txBody>
          <a:bodyPr wrap="square" rtlCol="0">
            <a:spAutoFit/>
          </a:bodyPr>
          <a:lstStyle/>
          <a:p>
            <a:pPr algn="ctr"/>
            <a:r>
              <a:rPr lang="sv-SE" sz="4400" dirty="0">
                <a:solidFill>
                  <a:srgbClr val="56565A"/>
                </a:solidFill>
                <a:cs typeface="Arial" panose="020B0604020202020204" pitchFamily="34" charset="0"/>
              </a:rPr>
              <a:t>246 000 000 människor </a:t>
            </a:r>
          </a:p>
          <a:p>
            <a:pPr algn="ctr"/>
            <a:r>
              <a:rPr lang="sv-SE" sz="4400" dirty="0">
                <a:solidFill>
                  <a:srgbClr val="56565A"/>
                </a:solidFill>
                <a:cs typeface="Arial" panose="020B0604020202020204" pitchFamily="34" charset="0"/>
              </a:rPr>
              <a:t>har fått hjälp</a:t>
            </a:r>
          </a:p>
          <a:p>
            <a:pPr algn="ctr"/>
            <a:r>
              <a:rPr lang="sv-SE" sz="4400" dirty="0">
                <a:solidFill>
                  <a:schemeClr val="tx2"/>
                </a:solidFill>
                <a:cs typeface="Arial" panose="020B0604020202020204" pitchFamily="34" charset="0"/>
              </a:rPr>
              <a:t>mer än dubbelt mot vårt mål!</a:t>
            </a:r>
          </a:p>
        </p:txBody>
      </p:sp>
    </p:spTree>
    <p:custDataLst>
      <p:tags r:id="rId1"/>
    </p:custDataLst>
    <p:extLst>
      <p:ext uri="{BB962C8B-B14F-4D97-AF65-F5344CB8AC3E}">
        <p14:creationId xmlns:p14="http://schemas.microsoft.com/office/powerpoint/2010/main" val="239185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533400" y="2743200"/>
            <a:ext cx="3276600" cy="1143000"/>
          </a:xfrm>
        </p:spPr>
        <p:txBody>
          <a:bodyPr/>
          <a:lstStyle/>
          <a:p>
            <a:r>
              <a:rPr lang="sv-SE" sz="9600" dirty="0">
                <a:solidFill>
                  <a:schemeClr val="tx2"/>
                </a:solidFill>
                <a:effectLst>
                  <a:outerShdw blurRad="38100" dist="38100" dir="2700000" algn="tl">
                    <a:srgbClr val="000000">
                      <a:alpha val="43137"/>
                    </a:srgbClr>
                  </a:outerShdw>
                </a:effectLst>
              </a:rPr>
              <a:t>2017</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1"/>
          </p:nvPr>
        </p:nvSpPr>
        <p:spPr/>
        <p:txBody>
          <a:bodyPr/>
          <a:lstStyle/>
          <a:p>
            <a:pPr algn="ctr"/>
            <a:r>
              <a:rPr lang="sv-SE" sz="2800"/>
              <a:t>Lions Clubs International lanserar </a:t>
            </a:r>
          </a:p>
          <a:p>
            <a:pPr algn="ctr"/>
            <a:r>
              <a:rPr lang="sv-SE" sz="6600"/>
              <a:t>våra globala frågor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113" y="4572000"/>
            <a:ext cx="2056906" cy="2057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489" y="2667000"/>
            <a:ext cx="2057400" cy="2057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973" y="2667309"/>
            <a:ext cx="2014959" cy="205678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016" y="2667000"/>
            <a:ext cx="2274479" cy="20574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2879" y="4572000"/>
            <a:ext cx="2056907" cy="2057400"/>
          </a:xfrm>
          <a:prstGeom prst="rect">
            <a:avLst/>
          </a:prstGeom>
        </p:spPr>
      </p:pic>
    </p:spTree>
    <p:custDataLst>
      <p:tags r:id="rId1"/>
    </p:custDataLst>
    <p:extLst>
      <p:ext uri="{BB962C8B-B14F-4D97-AF65-F5344CB8AC3E}">
        <p14:creationId xmlns:p14="http://schemas.microsoft.com/office/powerpoint/2010/main" val="379810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3206478"/>
            <a:ext cx="8534399" cy="445043"/>
          </a:xfrm>
        </p:spPr>
        <p:txBody>
          <a:bodyPr/>
          <a:lstStyle/>
          <a:p>
            <a:r>
              <a:rPr lang="sv-SE" sz="6000"/>
              <a:t>Historiska höjdpunkter</a:t>
            </a:r>
          </a:p>
        </p:txBody>
      </p:sp>
    </p:spTree>
    <p:custDataLst>
      <p:tags r:id="rId1"/>
    </p:custDataLst>
    <p:extLst>
      <p:ext uri="{BB962C8B-B14F-4D97-AF65-F5344CB8AC3E}">
        <p14:creationId xmlns:p14="http://schemas.microsoft.com/office/powerpoint/2010/main" val="158083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9" name="Text Placeholder 1"/>
          <p:cNvSpPr txBox="1">
            <a:spLocks/>
          </p:cNvSpPr>
          <p:nvPr/>
        </p:nvSpPr>
        <p:spPr>
          <a:xfrm>
            <a:off x="76200" y="0"/>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11500" b="1">
                <a:solidFill>
                  <a:srgbClr val="F0C300"/>
                </a:solidFill>
              </a:rPr>
              <a:t>2017</a:t>
            </a:r>
          </a:p>
        </p:txBody>
      </p:sp>
      <p:sp>
        <p:nvSpPr>
          <p:cNvPr id="5" name="Text Placeholder 4"/>
          <p:cNvSpPr>
            <a:spLocks noGrp="1"/>
          </p:cNvSpPr>
          <p:nvPr>
            <p:ph type="body" sz="quarter" idx="12"/>
          </p:nvPr>
        </p:nvSpPr>
        <p:spPr>
          <a:xfrm>
            <a:off x="58132" y="1752600"/>
            <a:ext cx="9144000" cy="3962400"/>
          </a:xfrm>
        </p:spPr>
        <p:txBody>
          <a:bodyPr/>
          <a:lstStyle/>
          <a:p>
            <a:r>
              <a:rPr lang="sv-SE" sz="10500" dirty="0"/>
              <a:t>Hundraårs-  firande!</a:t>
            </a:r>
          </a:p>
        </p:txBody>
      </p:sp>
    </p:spTree>
    <p:custDataLst>
      <p:tags r:id="rId1"/>
    </p:custDataLst>
    <p:extLst>
      <p:ext uri="{BB962C8B-B14F-4D97-AF65-F5344CB8AC3E}">
        <p14:creationId xmlns:p14="http://schemas.microsoft.com/office/powerpoint/2010/main" val="417816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2057400" y="2133600"/>
            <a:ext cx="8534399" cy="1670321"/>
          </a:xfrm>
        </p:spPr>
        <p:txBody>
          <a:bodyPr/>
          <a:lstStyle/>
          <a:p>
            <a:r>
              <a:rPr lang="sv-SE" sz="6000" dirty="0"/>
              <a:t>Organisation</a:t>
            </a:r>
          </a:p>
        </p:txBody>
      </p:sp>
    </p:spTree>
    <p:custDataLst>
      <p:tags r:id="rId1"/>
    </p:custDataLst>
    <p:extLst>
      <p:ext uri="{BB962C8B-B14F-4D97-AF65-F5344CB8AC3E}">
        <p14:creationId xmlns:p14="http://schemas.microsoft.com/office/powerpoint/2010/main" val="111671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sv-SE" sz="4800" dirty="0">
                <a:solidFill>
                  <a:srgbClr val="082E87"/>
                </a:solidFill>
              </a:rPr>
              <a:t>Lions organisation</a:t>
            </a:r>
          </a:p>
        </p:txBody>
      </p:sp>
      <p:graphicFrame>
        <p:nvGraphicFramePr>
          <p:cNvPr id="4" name="Diagram 3"/>
          <p:cNvGraphicFramePr/>
          <p:nvPr>
            <p:extLst>
              <p:ext uri="{D42A27DB-BD31-4B8C-83A1-F6EECF244321}">
                <p14:modId xmlns:p14="http://schemas.microsoft.com/office/powerpoint/2010/main" val="1826233279"/>
              </p:ext>
            </p:extLst>
          </p:nvPr>
        </p:nvGraphicFramePr>
        <p:xfrm>
          <a:off x="3581400" y="71966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9165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520950"/>
            <a:ext cx="4267200" cy="1595966"/>
          </a:xfrm>
        </p:spPr>
        <p:txBody>
          <a:bodyPr/>
          <a:lstStyle/>
          <a:p>
            <a:r>
              <a:rPr lang="sv-SE" sz="4800" dirty="0">
                <a:solidFill>
                  <a:srgbClr val="082E87"/>
                </a:solidFill>
              </a:rPr>
              <a:t>Lokal organisation</a:t>
            </a:r>
          </a:p>
        </p:txBody>
      </p:sp>
      <p:graphicFrame>
        <p:nvGraphicFramePr>
          <p:cNvPr id="16" name="Diagram 15"/>
          <p:cNvGraphicFramePr/>
          <p:nvPr>
            <p:extLst>
              <p:ext uri="{D42A27DB-BD31-4B8C-83A1-F6EECF244321}">
                <p14:modId xmlns:p14="http://schemas.microsoft.com/office/powerpoint/2010/main" val="134618981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2352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520950"/>
            <a:ext cx="4267200" cy="1595966"/>
          </a:xfrm>
        </p:spPr>
        <p:txBody>
          <a:bodyPr/>
          <a:lstStyle/>
          <a:p>
            <a:r>
              <a:rPr lang="sv-SE" sz="4800" dirty="0">
                <a:solidFill>
                  <a:srgbClr val="082E87"/>
                </a:solidFill>
              </a:rPr>
              <a:t>Lokal organisation</a:t>
            </a:r>
          </a:p>
        </p:txBody>
      </p:sp>
      <p:graphicFrame>
        <p:nvGraphicFramePr>
          <p:cNvPr id="16" name="Diagram 15"/>
          <p:cNvGraphicFramePr/>
          <p:nvPr>
            <p:extLst>
              <p:ext uri="{D42A27DB-BD31-4B8C-83A1-F6EECF244321}">
                <p14:modId xmlns:p14="http://schemas.microsoft.com/office/powerpoint/2010/main" val="2613224082"/>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956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6566F1-72E7-FFBB-1B72-B3A0A5FB06FF}"/>
              </a:ext>
            </a:extLst>
          </p:cNvPr>
          <p:cNvPicPr>
            <a:picLocks noChangeAspect="1"/>
          </p:cNvPicPr>
          <p:nvPr/>
        </p:nvPicPr>
        <p:blipFill>
          <a:blip r:embed="rId4"/>
          <a:stretch>
            <a:fillRect/>
          </a:stretch>
        </p:blipFill>
        <p:spPr>
          <a:xfrm>
            <a:off x="1483583" y="0"/>
            <a:ext cx="9224834" cy="6858000"/>
          </a:xfrm>
          <a:prstGeom prst="rect">
            <a:avLst/>
          </a:prstGeom>
        </p:spPr>
      </p:pic>
    </p:spTree>
    <p:custDataLst>
      <p:tags r:id="rId1"/>
    </p:custDataLst>
    <p:extLst>
      <p:ext uri="{BB962C8B-B14F-4D97-AF65-F5344CB8AC3E}">
        <p14:creationId xmlns:p14="http://schemas.microsoft.com/office/powerpoint/2010/main" val="85395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4800">
                <a:solidFill>
                  <a:schemeClr val="tx2"/>
                </a:solidFill>
              </a:rPr>
              <a:t>Klubbens president</a:t>
            </a:r>
          </a:p>
        </p:txBody>
      </p:sp>
      <p:sp>
        <p:nvSpPr>
          <p:cNvPr id="7" name="TextBox 6"/>
          <p:cNvSpPr txBox="1"/>
          <p:nvPr/>
        </p:nvSpPr>
        <p:spPr>
          <a:xfrm>
            <a:off x="304800" y="1650360"/>
            <a:ext cx="5029201" cy="5016758"/>
          </a:xfrm>
          <a:prstGeom prst="rect">
            <a:avLst/>
          </a:prstGeom>
          <a:noFill/>
        </p:spPr>
        <p:txBody>
          <a:bodyPr wrap="square" rtlCol="0">
            <a:spAutoFit/>
          </a:bodyPr>
          <a:lstStyle/>
          <a:p>
            <a:r>
              <a:rPr lang="sv-SE" sz="3200" dirty="0">
                <a:solidFill>
                  <a:schemeClr val="tx2"/>
                </a:solidFill>
              </a:rPr>
              <a:t>Ansvar</a:t>
            </a:r>
          </a:p>
          <a:p>
            <a:endParaRPr lang="en-US" sz="2800" dirty="0"/>
          </a:p>
          <a:p>
            <a:pPr marL="457200" indent="-457200">
              <a:buFont typeface="Wingdings" panose="05000000000000000000" pitchFamily="2" charset="2"/>
              <a:buChar char="§"/>
            </a:pPr>
            <a:r>
              <a:rPr lang="sv-SE" sz="2600" dirty="0"/>
              <a:t>Klubbens verkställande tjänsteman</a:t>
            </a:r>
          </a:p>
          <a:p>
            <a:pPr marL="457200" indent="-457200">
              <a:buFont typeface="Wingdings" panose="05000000000000000000" pitchFamily="2" charset="2"/>
              <a:buChar char="§"/>
            </a:pPr>
            <a:r>
              <a:rPr lang="sv-SE" sz="2600" dirty="0"/>
              <a:t>Leder klubbmöten</a:t>
            </a:r>
          </a:p>
          <a:p>
            <a:pPr marL="457200" indent="-457200">
              <a:buFont typeface="Wingdings" panose="05000000000000000000" pitchFamily="2" charset="2"/>
              <a:buChar char="§"/>
            </a:pPr>
            <a:r>
              <a:rPr lang="sv-SE" sz="2600" dirty="0"/>
              <a:t>Ordförande för klubbens globala arbetsteam</a:t>
            </a:r>
          </a:p>
          <a:p>
            <a:pPr marL="457200" indent="-457200">
              <a:buFont typeface="Wingdings" panose="05000000000000000000" pitchFamily="2" charset="2"/>
              <a:buChar char="§"/>
            </a:pPr>
            <a:r>
              <a:rPr lang="sv-SE" sz="2600" dirty="0"/>
              <a:t>Utser fasta och särskilda kommittéer</a:t>
            </a:r>
          </a:p>
          <a:p>
            <a:pPr marL="457200" indent="-457200">
              <a:buFont typeface="Wingdings" panose="05000000000000000000" pitchFamily="2" charset="2"/>
              <a:buChar char="§"/>
            </a:pPr>
            <a:r>
              <a:rPr lang="sv-SE" sz="2600" dirty="0"/>
              <a:t>Aktiv medlem i distrikts-guvernörens rådgivande kommitté</a:t>
            </a:r>
          </a:p>
        </p:txBody>
      </p:sp>
      <p:sp>
        <p:nvSpPr>
          <p:cNvPr id="8" name="TextBox 7"/>
          <p:cNvSpPr txBox="1"/>
          <p:nvPr/>
        </p:nvSpPr>
        <p:spPr>
          <a:xfrm>
            <a:off x="6858000" y="1650360"/>
            <a:ext cx="5029200" cy="3816429"/>
          </a:xfrm>
          <a:prstGeom prst="rect">
            <a:avLst/>
          </a:prstGeom>
          <a:noFill/>
        </p:spPr>
        <p:txBody>
          <a:bodyPr wrap="square" rtlCol="0">
            <a:spAutoFit/>
          </a:bodyPr>
          <a:lstStyle/>
          <a:p>
            <a:r>
              <a:rPr lang="sv-SE" sz="3200" dirty="0">
                <a:solidFill>
                  <a:schemeClr val="tx2"/>
                </a:solidFill>
              </a:rPr>
              <a:t>Utmaningar</a:t>
            </a:r>
          </a:p>
          <a:p>
            <a:endParaRPr lang="en-US" sz="2800" dirty="0"/>
          </a:p>
          <a:p>
            <a:pPr marL="457200" indent="-457200">
              <a:buFont typeface="Wingdings" panose="05000000000000000000" pitchFamily="2" charset="2"/>
              <a:buChar char="§"/>
            </a:pPr>
            <a:r>
              <a:rPr lang="sv-SE" sz="2600" dirty="0"/>
              <a:t>Inspirera medlemmarna att uppnå högsta nivå</a:t>
            </a:r>
          </a:p>
          <a:p>
            <a:pPr marL="457200" indent="-457200">
              <a:buFont typeface="Wingdings" panose="05000000000000000000" pitchFamily="2" charset="2"/>
              <a:buChar char="§"/>
            </a:pPr>
            <a:r>
              <a:rPr lang="sv-SE" sz="2600" dirty="0"/>
              <a:t>Hålla medlemmarna involverade och tillfreds-ställda</a:t>
            </a:r>
          </a:p>
          <a:p>
            <a:pPr marL="457200" indent="-457200">
              <a:buFont typeface="Wingdings" panose="05000000000000000000" pitchFamily="2" charset="2"/>
              <a:buChar char="§"/>
            </a:pPr>
            <a:r>
              <a:rPr lang="sv-SE" sz="2600" dirty="0"/>
              <a:t>Leda effektiva och trevliga möten</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300093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sv-SE" sz="4800">
                <a:solidFill>
                  <a:srgbClr val="082E87"/>
                </a:solidFill>
              </a:rPr>
              <a:t>Lokal organisation</a:t>
            </a:r>
          </a:p>
        </p:txBody>
      </p:sp>
      <p:graphicFrame>
        <p:nvGraphicFramePr>
          <p:cNvPr id="16" name="Diagram 15"/>
          <p:cNvGraphicFramePr/>
          <p:nvPr>
            <p:extLst>
              <p:ext uri="{D42A27DB-BD31-4B8C-83A1-F6EECF244321}">
                <p14:modId xmlns:p14="http://schemas.microsoft.com/office/powerpoint/2010/main" val="2370727184"/>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7676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sv-SE" sz="4800">
                <a:solidFill>
                  <a:srgbClr val="082E87"/>
                </a:solidFill>
              </a:rPr>
              <a:t>Lokal organisation</a:t>
            </a:r>
          </a:p>
        </p:txBody>
      </p:sp>
      <p:graphicFrame>
        <p:nvGraphicFramePr>
          <p:cNvPr id="16" name="Diagram 15"/>
          <p:cNvGraphicFramePr/>
          <p:nvPr>
            <p:extLst>
              <p:ext uri="{D42A27DB-BD31-4B8C-83A1-F6EECF244321}">
                <p14:modId xmlns:p14="http://schemas.microsoft.com/office/powerpoint/2010/main" val="257213949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923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sv-SE" sz="4800">
                <a:solidFill>
                  <a:srgbClr val="082E87"/>
                </a:solidFill>
              </a:rPr>
              <a:t>Lokal organisation</a:t>
            </a:r>
          </a:p>
        </p:txBody>
      </p:sp>
      <p:graphicFrame>
        <p:nvGraphicFramePr>
          <p:cNvPr id="16" name="Diagram 15"/>
          <p:cNvGraphicFramePr/>
          <p:nvPr>
            <p:extLst>
              <p:ext uri="{D42A27DB-BD31-4B8C-83A1-F6EECF244321}">
                <p14:modId xmlns:p14="http://schemas.microsoft.com/office/powerpoint/2010/main" val="403107351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8973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998" y="0"/>
            <a:ext cx="3418002" cy="1711842"/>
          </a:xfrm>
        </p:spPr>
        <p:txBody>
          <a:bodyPr/>
          <a:lstStyle/>
          <a:p>
            <a:r>
              <a:rPr lang="sv-SE" sz="9600">
                <a:solidFill>
                  <a:schemeClr val="tx2"/>
                </a:solidFill>
              </a:rPr>
              <a:t>1917</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620" t="3077" r="5694" b="12308"/>
          <a:stretch/>
        </p:blipFill>
        <p:spPr>
          <a:xfrm>
            <a:off x="7620000" y="998220"/>
            <a:ext cx="4039990" cy="4937760"/>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55921"/>
            <a:ext cx="3886200" cy="972879"/>
          </a:xfrm>
        </p:spPr>
        <p:txBody>
          <a:bodyPr/>
          <a:lstStyle/>
          <a:p>
            <a:r>
              <a:rPr lang="sv-SE" sz="2400" dirty="0">
                <a:solidFill>
                  <a:schemeClr val="tx1"/>
                </a:solidFill>
              </a:rPr>
              <a:t>Melvin Jones bildar The Association of Lions Clubs</a:t>
            </a:r>
          </a:p>
        </p:txBody>
      </p:sp>
      <p:sp>
        <p:nvSpPr>
          <p:cNvPr id="10" name="Text Placeholder 7"/>
          <p:cNvSpPr txBox="1">
            <a:spLocks/>
          </p:cNvSpPr>
          <p:nvPr/>
        </p:nvSpPr>
        <p:spPr>
          <a:xfrm>
            <a:off x="685800" y="2667000"/>
            <a:ext cx="63246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400" i="1" dirty="0">
                <a:solidFill>
                  <a:srgbClr val="082E87"/>
                </a:solidFill>
                <a:latin typeface="Times New Roman" panose="02020603050405020304" pitchFamily="18" charset="0"/>
                <a:cs typeface="Times New Roman" panose="02020603050405020304" pitchFamily="18" charset="0"/>
              </a:rPr>
              <a:t>"Du kommer inte särskilt långt förrän du börjar göra något för andra."</a:t>
            </a:r>
          </a:p>
          <a:p>
            <a:r>
              <a:rPr lang="sv-SE" sz="2800" dirty="0">
                <a:solidFill>
                  <a:srgbClr val="082E87"/>
                </a:solidFill>
              </a:rPr>
              <a:t>			- Melvin Jones</a:t>
            </a:r>
          </a:p>
        </p:txBody>
      </p:sp>
    </p:spTree>
    <p:custDataLst>
      <p:tags r:id="rId1"/>
    </p:custDataLst>
    <p:extLst>
      <p:ext uri="{BB962C8B-B14F-4D97-AF65-F5344CB8AC3E}">
        <p14:creationId xmlns:p14="http://schemas.microsoft.com/office/powerpoint/2010/main" val="26064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5AA28D-9C2E-BD86-42A4-4B620B533CFF}"/>
              </a:ext>
            </a:extLst>
          </p:cNvPr>
          <p:cNvPicPr>
            <a:picLocks noChangeAspect="1"/>
          </p:cNvPicPr>
          <p:nvPr/>
        </p:nvPicPr>
        <p:blipFill rotWithShape="1">
          <a:blip r:embed="rId4"/>
          <a:srcRect r="4531" b="4445"/>
          <a:stretch/>
        </p:blipFill>
        <p:spPr>
          <a:xfrm>
            <a:off x="570682" y="0"/>
            <a:ext cx="11050636" cy="6858000"/>
          </a:xfrm>
          <a:prstGeom prst="rect">
            <a:avLst/>
          </a:prstGeom>
        </p:spPr>
      </p:pic>
    </p:spTree>
    <p:custDataLst>
      <p:tags r:id="rId1"/>
    </p:custDataLst>
    <p:extLst>
      <p:ext uri="{BB962C8B-B14F-4D97-AF65-F5344CB8AC3E}">
        <p14:creationId xmlns:p14="http://schemas.microsoft.com/office/powerpoint/2010/main" val="306590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60960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4800" dirty="0">
                <a:solidFill>
                  <a:schemeClr val="tx2"/>
                </a:solidFill>
              </a:rPr>
              <a:t>Distriktsguvernör</a:t>
            </a:r>
          </a:p>
        </p:txBody>
      </p:sp>
      <p:sp>
        <p:nvSpPr>
          <p:cNvPr id="7" name="TextBox 6"/>
          <p:cNvSpPr txBox="1"/>
          <p:nvPr/>
        </p:nvSpPr>
        <p:spPr>
          <a:xfrm>
            <a:off x="304800" y="1905000"/>
            <a:ext cx="5029200" cy="4616648"/>
          </a:xfrm>
          <a:prstGeom prst="rect">
            <a:avLst/>
          </a:prstGeom>
          <a:noFill/>
        </p:spPr>
        <p:txBody>
          <a:bodyPr wrap="square" rtlCol="0">
            <a:spAutoFit/>
          </a:bodyPr>
          <a:lstStyle/>
          <a:p>
            <a:r>
              <a:rPr lang="sv-SE" sz="3200" dirty="0">
                <a:solidFill>
                  <a:schemeClr val="tx2"/>
                </a:solidFill>
              </a:rPr>
              <a:t>Ansvar</a:t>
            </a:r>
          </a:p>
          <a:p>
            <a:endParaRPr lang="en-US" sz="2800" dirty="0">
              <a:solidFill>
                <a:schemeClr val="tx2"/>
              </a:solidFill>
            </a:endParaRPr>
          </a:p>
          <a:p>
            <a:pPr marL="457200" indent="-457200">
              <a:buFont typeface="Wingdings" panose="05000000000000000000" pitchFamily="2" charset="2"/>
              <a:buChar char="§"/>
            </a:pPr>
            <a:r>
              <a:rPr lang="sv-SE" sz="2600" dirty="0"/>
              <a:t>Tjänstgör som det globala arbetsteamets ordförande i distriktet</a:t>
            </a:r>
          </a:p>
          <a:p>
            <a:pPr marL="457200" indent="-457200">
              <a:buFont typeface="Wingdings" panose="05000000000000000000" pitchFamily="2" charset="2"/>
              <a:buChar char="§"/>
            </a:pPr>
            <a:r>
              <a:rPr lang="sv-SE" sz="2600" dirty="0"/>
              <a:t>Leder och främjar medlemstillväxt, bildande av nya klubbar, ledarutveckling och humanitära hjälpinsatser</a:t>
            </a:r>
          </a:p>
          <a:p>
            <a:pPr marL="457200" indent="-457200">
              <a:buFont typeface="Wingdings" panose="05000000000000000000" pitchFamily="2" charset="2"/>
              <a:buChar char="§"/>
            </a:pPr>
            <a:r>
              <a:rPr lang="sv-SE" sz="2600" dirty="0"/>
              <a:t>Främjar LCIF och serviceaktiviteter</a:t>
            </a:r>
          </a:p>
        </p:txBody>
      </p:sp>
      <p:sp>
        <p:nvSpPr>
          <p:cNvPr id="8" name="TextBox 7"/>
          <p:cNvSpPr txBox="1"/>
          <p:nvPr/>
        </p:nvSpPr>
        <p:spPr>
          <a:xfrm>
            <a:off x="6865258" y="26670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sv-SE" sz="2600" dirty="0"/>
              <a:t>Leder distriktsrådet, distriktsmöten och andra möten</a:t>
            </a:r>
          </a:p>
          <a:p>
            <a:pPr marL="457200" indent="-457200">
              <a:buFont typeface="Wingdings" panose="05000000000000000000" pitchFamily="2" charset="2"/>
              <a:buChar char="§"/>
            </a:pPr>
            <a:r>
              <a:rPr lang="sv-SE" sz="2600" dirty="0"/>
              <a:t>Främjar harmoni bland distriktets klubbar</a:t>
            </a:r>
          </a:p>
          <a:p>
            <a:pPr marL="457200" indent="-457200">
              <a:buFont typeface="Wingdings" panose="05000000000000000000" pitchFamily="2" charset="2"/>
              <a:buChar char="§"/>
            </a:pPr>
            <a:r>
              <a:rPr lang="sv-SE" sz="2600" dirty="0"/>
              <a:t>Andra uppgifter och åtgärder på uppdrag av den internationella styrelsen</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29283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83820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4800" dirty="0">
                <a:solidFill>
                  <a:schemeClr val="tx2"/>
                </a:solidFill>
              </a:rPr>
              <a:t>Första vice distriktsguvernör</a:t>
            </a:r>
          </a:p>
        </p:txBody>
      </p:sp>
      <p:sp>
        <p:nvSpPr>
          <p:cNvPr id="7" name="TextBox 6"/>
          <p:cNvSpPr txBox="1"/>
          <p:nvPr/>
        </p:nvSpPr>
        <p:spPr>
          <a:xfrm>
            <a:off x="685800" y="1524000"/>
            <a:ext cx="8839200" cy="3693319"/>
          </a:xfrm>
          <a:prstGeom prst="rect">
            <a:avLst/>
          </a:prstGeom>
          <a:noFill/>
        </p:spPr>
        <p:txBody>
          <a:bodyPr wrap="square" rtlCol="0">
            <a:spAutoFit/>
          </a:bodyPr>
          <a:lstStyle/>
          <a:p>
            <a:r>
              <a:rPr lang="sv-SE" sz="2600" dirty="0">
                <a:solidFill>
                  <a:schemeClr val="tx2"/>
                </a:solidFill>
              </a:rPr>
              <a:t>Ansvar</a:t>
            </a:r>
          </a:p>
          <a:p>
            <a:endParaRPr lang="en-US" sz="2600" dirty="0">
              <a:solidFill>
                <a:schemeClr val="tx2"/>
              </a:solidFill>
            </a:endParaRPr>
          </a:p>
          <a:p>
            <a:pPr marL="457200" indent="-457200">
              <a:buFont typeface="Wingdings" panose="05000000000000000000" pitchFamily="2" charset="2"/>
              <a:buChar char="§"/>
            </a:pPr>
            <a:r>
              <a:rPr lang="sv-SE" sz="2600" dirty="0"/>
              <a:t>Förbereder sig inför året som distriktsguvernör</a:t>
            </a:r>
            <a:endParaRPr lang="en-US" sz="2600" dirty="0"/>
          </a:p>
          <a:p>
            <a:pPr marL="457200" indent="-457200">
              <a:buFont typeface="Wingdings" panose="05000000000000000000" pitchFamily="2" charset="2"/>
              <a:buChar char="§"/>
            </a:pPr>
            <a:r>
              <a:rPr lang="sv-SE" sz="2600" dirty="0"/>
              <a:t>Främjar organisationens syften</a:t>
            </a:r>
          </a:p>
          <a:p>
            <a:pPr marL="457200" indent="-457200">
              <a:buFont typeface="Wingdings" panose="05000000000000000000" pitchFamily="2" charset="2"/>
              <a:buChar char="§"/>
            </a:pPr>
            <a:r>
              <a:rPr lang="sv-SE" sz="2600" dirty="0"/>
              <a:t>Deltar i distriktsrådsmöten</a:t>
            </a:r>
          </a:p>
          <a:p>
            <a:pPr marL="457200" indent="-457200">
              <a:buFont typeface="Wingdings" panose="05000000000000000000" pitchFamily="2" charset="2"/>
              <a:buChar char="§"/>
            </a:pPr>
            <a:r>
              <a:rPr lang="sv-SE" sz="2600" dirty="0"/>
              <a:t>Hjälper till att gå igenom styrkor och svagheter bland distriktets klubbar</a:t>
            </a:r>
            <a:endParaRPr lang="en-US" sz="2600" dirty="0"/>
          </a:p>
          <a:p>
            <a:pPr marL="457200" indent="-457200">
              <a:buFont typeface="Wingdings" panose="05000000000000000000" pitchFamily="2" charset="2"/>
              <a:buChar char="§"/>
            </a:pPr>
            <a:r>
              <a:rPr lang="sv-SE" sz="2600" dirty="0"/>
              <a:t>Deltar i planeringen av distriktets budget</a:t>
            </a:r>
            <a:endParaRPr lang="en-US" sz="2600" dirty="0"/>
          </a:p>
          <a:p>
            <a:pPr marL="457200" indent="-457200">
              <a:buFont typeface="Wingdings" panose="05000000000000000000" pitchFamily="2" charset="2"/>
              <a:buChar char="§"/>
            </a:pPr>
            <a:r>
              <a:rPr lang="sv-SE" sz="2600" dirty="0"/>
              <a:t>Hjälper till att planera distriktsmötet</a:t>
            </a:r>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228270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90678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4800" dirty="0">
                <a:solidFill>
                  <a:schemeClr val="tx2"/>
                </a:solidFill>
              </a:rPr>
              <a:t>Andra vice distriktsguvernör</a:t>
            </a:r>
          </a:p>
        </p:txBody>
      </p:sp>
      <p:sp>
        <p:nvSpPr>
          <p:cNvPr id="7" name="TextBox 6"/>
          <p:cNvSpPr txBox="1"/>
          <p:nvPr/>
        </p:nvSpPr>
        <p:spPr>
          <a:xfrm>
            <a:off x="685800" y="1905000"/>
            <a:ext cx="8839200" cy="4216539"/>
          </a:xfrm>
          <a:prstGeom prst="rect">
            <a:avLst/>
          </a:prstGeom>
          <a:noFill/>
        </p:spPr>
        <p:txBody>
          <a:bodyPr wrap="square" rtlCol="0">
            <a:spAutoFit/>
          </a:bodyPr>
          <a:lstStyle/>
          <a:p>
            <a:r>
              <a:rPr lang="sv-SE" sz="3200" dirty="0">
                <a:solidFill>
                  <a:schemeClr val="tx2"/>
                </a:solidFill>
              </a:rPr>
              <a:t>Ansvar</a:t>
            </a:r>
          </a:p>
          <a:p>
            <a:endParaRPr lang="en-US" sz="2800" dirty="0">
              <a:solidFill>
                <a:schemeClr val="tx2"/>
              </a:solidFill>
            </a:endParaRPr>
          </a:p>
          <a:p>
            <a:pPr marL="457200" indent="-457200">
              <a:buFont typeface="Wingdings" panose="05000000000000000000" pitchFamily="2" charset="2"/>
              <a:buChar char="§"/>
            </a:pPr>
            <a:r>
              <a:rPr lang="sv-SE" sz="2600" dirty="0"/>
              <a:t>Hjälper till med administration i distriktet</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sv-SE" sz="2600" dirty="0"/>
              <a:t>Bygger upp en förståelse om klubbarnas och distriktets policy, arbetssätt och de program som finns</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sv-SE" sz="2600" dirty="0"/>
              <a:t>Agerar som representant för Lions Clubs International och i förekommande fall distriktsguvernören</a:t>
            </a:r>
          </a:p>
          <a:p>
            <a:pPr marL="457200" indent="-457200">
              <a:buFont typeface="Wingdings" panose="05000000000000000000" pitchFamily="2" charset="2"/>
              <a:buChar char="§"/>
            </a:pPr>
            <a:endParaRPr lang="en-US" sz="2600" dirty="0"/>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57153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61774"/>
          </a:xfrm>
          <a:prstGeom prst="rect">
            <a:avLst/>
          </a:prstGeom>
          <a:noFill/>
        </p:spPr>
        <p:txBody>
          <a:bodyPr wrap="square" rtlCol="0">
            <a:spAutoFit/>
          </a:bodyPr>
          <a:lstStyle/>
          <a:p>
            <a:pPr algn="ctr"/>
            <a:r>
              <a:rPr lang="sv-SE" sz="5000" b="1" dirty="0">
                <a:solidFill>
                  <a:srgbClr val="FFFFFF"/>
                </a:solidFill>
                <a:latin typeface="Arial" charset="0"/>
                <a:ea typeface="Arial" charset="0"/>
                <a:cs typeface="Arial" charset="0"/>
              </a:rPr>
              <a:t>Lokal organisation</a:t>
            </a:r>
          </a:p>
        </p:txBody>
      </p:sp>
      <p:sp>
        <p:nvSpPr>
          <p:cNvPr id="3" name="Rectangle 2">
            <a:extLst>
              <a:ext uri="{FF2B5EF4-FFF2-40B4-BE49-F238E27FC236}">
                <a16:creationId xmlns:a16="http://schemas.microsoft.com/office/drawing/2014/main" id="{A2EDEDFF-F07C-C444-8635-21BF9097F07B}"/>
              </a:ext>
            </a:extLst>
          </p:cNvPr>
          <p:cNvSpPr/>
          <p:nvPr/>
        </p:nvSpPr>
        <p:spPr>
          <a:xfrm>
            <a:off x="622128" y="310782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499621" y="2269629"/>
            <a:ext cx="3414014" cy="87291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sv-SE" sz="3200">
                <a:solidFill>
                  <a:srgbClr val="0A5496"/>
                </a:solidFill>
                <a:latin typeface="Arial" charset="0"/>
                <a:ea typeface="Arial" charset="0"/>
                <a:cs typeface="Arial" charset="0"/>
              </a:rPr>
              <a:t>Multipeldistrikt</a:t>
            </a:r>
          </a:p>
        </p:txBody>
      </p:sp>
      <p:sp>
        <p:nvSpPr>
          <p:cNvPr id="9" name="TextBox 8"/>
          <p:cNvSpPr txBox="1"/>
          <p:nvPr/>
        </p:nvSpPr>
        <p:spPr>
          <a:xfrm>
            <a:off x="533400" y="3488829"/>
            <a:ext cx="8534400" cy="1292662"/>
          </a:xfrm>
          <a:prstGeom prst="rect">
            <a:avLst/>
          </a:prstGeom>
          <a:noFill/>
        </p:spPr>
        <p:txBody>
          <a:bodyPr wrap="square" rtlCol="0">
            <a:spAutoFit/>
          </a:bodyPr>
          <a:lstStyle/>
          <a:p>
            <a:pPr marL="457200" indent="-457200">
              <a:buFont typeface="Wingdings" panose="05000000000000000000" pitchFamily="2" charset="2"/>
              <a:buChar char="§"/>
            </a:pPr>
            <a:r>
              <a:rPr lang="sv-SE" sz="2600" dirty="0"/>
              <a:t>Två eller fler distrikt</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sv-SE" sz="2600" dirty="0"/>
              <a:t>Tjänstemän väljs vid distriktsmöten och riksmöten</a:t>
            </a:r>
          </a:p>
        </p:txBody>
      </p:sp>
    </p:spTree>
    <p:custDataLst>
      <p:tags r:id="rId1"/>
    </p:custDataLst>
    <p:extLst>
      <p:ext uri="{BB962C8B-B14F-4D97-AF65-F5344CB8AC3E}">
        <p14:creationId xmlns:p14="http://schemas.microsoft.com/office/powerpoint/2010/main" val="124299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sv-SE" sz="4800" b="1">
                <a:solidFill>
                  <a:srgbClr val="FFFFFF"/>
                </a:solidFill>
                <a:latin typeface="Arial" charset="0"/>
                <a:ea typeface="Arial" charset="0"/>
                <a:cs typeface="Arial" charset="0"/>
              </a:rPr>
              <a:t>Lions Internationals organisation</a:t>
            </a:r>
          </a:p>
        </p:txBody>
      </p:sp>
      <p:sp>
        <p:nvSpPr>
          <p:cNvPr id="6" name="Rectangle 5">
            <a:extLst>
              <a:ext uri="{FF2B5EF4-FFF2-40B4-BE49-F238E27FC236}">
                <a16:creationId xmlns:a16="http://schemas.microsoft.com/office/drawing/2014/main" id="{A2EDEDFF-F07C-C444-8635-21BF9097F07B}"/>
              </a:ext>
            </a:extLst>
          </p:cNvPr>
          <p:cNvSpPr/>
          <p:nvPr/>
        </p:nvSpPr>
        <p:spPr>
          <a:xfrm>
            <a:off x="515955" y="2743200"/>
            <a:ext cx="1715367"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7" name="Title 1">
            <a:extLst>
              <a:ext uri="{FF2B5EF4-FFF2-40B4-BE49-F238E27FC236}">
                <a16:creationId xmlns:a16="http://schemas.microsoft.com/office/drawing/2014/main" id="{0B0FCDB9-A522-E34C-A1D0-ECA2F25E12DD}"/>
              </a:ext>
            </a:extLst>
          </p:cNvPr>
          <p:cNvSpPr txBox="1">
            <a:spLocks/>
          </p:cNvSpPr>
          <p:nvPr/>
        </p:nvSpPr>
        <p:spPr>
          <a:xfrm>
            <a:off x="380999" y="1905000"/>
            <a:ext cx="7463015" cy="95746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sv-SE" sz="3200">
                <a:solidFill>
                  <a:srgbClr val="0A5496"/>
                </a:solidFill>
                <a:latin typeface="Arial" charset="0"/>
                <a:ea typeface="Arial" charset="0"/>
                <a:cs typeface="Arial" charset="0"/>
              </a:rPr>
              <a:t>Internationella styrelsen</a:t>
            </a:r>
          </a:p>
        </p:txBody>
      </p:sp>
      <p:sp>
        <p:nvSpPr>
          <p:cNvPr id="10" name="TextBox 9"/>
          <p:cNvSpPr txBox="1"/>
          <p:nvPr/>
        </p:nvSpPr>
        <p:spPr>
          <a:xfrm>
            <a:off x="381000" y="3124200"/>
            <a:ext cx="5029200" cy="2893100"/>
          </a:xfrm>
          <a:prstGeom prst="rect">
            <a:avLst/>
          </a:prstGeom>
          <a:noFill/>
        </p:spPr>
        <p:txBody>
          <a:bodyPr wrap="square" rtlCol="0">
            <a:spAutoFit/>
          </a:bodyPr>
          <a:lstStyle/>
          <a:p>
            <a:pPr marL="457200" indent="-457200">
              <a:buFont typeface="Wingdings" panose="05000000000000000000" pitchFamily="2" charset="2"/>
              <a:buChar char="§"/>
            </a:pPr>
            <a:r>
              <a:rPr lang="sv-SE" sz="2600"/>
              <a:t>Internationell president</a:t>
            </a:r>
          </a:p>
          <a:p>
            <a:pPr marL="457200" indent="-457200">
              <a:buFont typeface="Wingdings" panose="05000000000000000000" pitchFamily="2" charset="2"/>
              <a:buChar char="§"/>
            </a:pPr>
            <a:r>
              <a:rPr lang="sv-SE" sz="2600"/>
              <a:t>Närmast föregående internationell president</a:t>
            </a:r>
          </a:p>
          <a:p>
            <a:pPr marL="457200" indent="-457200">
              <a:buFont typeface="Wingdings" panose="05000000000000000000" pitchFamily="2" charset="2"/>
              <a:buChar char="§"/>
            </a:pPr>
            <a:r>
              <a:rPr lang="sv-SE" sz="2600"/>
              <a:t>Internationell första vice president</a:t>
            </a:r>
          </a:p>
          <a:p>
            <a:pPr marL="457200" indent="-457200">
              <a:buFont typeface="Wingdings" panose="05000000000000000000" pitchFamily="2" charset="2"/>
              <a:buChar char="§"/>
            </a:pPr>
            <a:r>
              <a:rPr lang="sv-SE" sz="2600"/>
              <a:t>Internationell andra vice president</a:t>
            </a:r>
          </a:p>
        </p:txBody>
      </p:sp>
      <p:sp>
        <p:nvSpPr>
          <p:cNvPr id="3" name="TextBox 2"/>
          <p:cNvSpPr txBox="1"/>
          <p:nvPr/>
        </p:nvSpPr>
        <p:spPr>
          <a:xfrm>
            <a:off x="7010400" y="31242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sv-SE" sz="2600" dirty="0"/>
              <a:t>Internationell tredje vice president</a:t>
            </a:r>
          </a:p>
          <a:p>
            <a:pPr marL="457200" indent="-457200">
              <a:buFont typeface="Wingdings" panose="05000000000000000000" pitchFamily="2" charset="2"/>
              <a:buChar char="§"/>
            </a:pPr>
            <a:r>
              <a:rPr lang="sv-SE" sz="2600" dirty="0"/>
              <a:t>Internationella direktorer</a:t>
            </a:r>
          </a:p>
          <a:p>
            <a:pPr marL="457200" indent="-457200">
              <a:buFont typeface="Wingdings" panose="05000000000000000000" pitchFamily="2" charset="2"/>
              <a:buChar char="§"/>
            </a:pPr>
            <a:r>
              <a:rPr lang="sv-SE" sz="2600" dirty="0"/>
              <a:t>Internationella adjungerade styrelsemedlemmar</a:t>
            </a:r>
          </a:p>
          <a:p>
            <a:pPr marL="457200" indent="-457200">
              <a:buFont typeface="Wingdings" panose="05000000000000000000" pitchFamily="2" charset="2"/>
              <a:buChar char="§"/>
            </a:pPr>
            <a:r>
              <a:rPr lang="sv-SE" sz="2600" dirty="0"/>
              <a:t>Lions internationella administrativa tjänstemän</a:t>
            </a:r>
          </a:p>
          <a:p>
            <a:endParaRPr lang="en-US" sz="2600" dirty="0" err="1"/>
          </a:p>
        </p:txBody>
      </p:sp>
    </p:spTree>
    <p:custDataLst>
      <p:tags r:id="rId1"/>
    </p:custDataLst>
    <p:extLst>
      <p:ext uri="{BB962C8B-B14F-4D97-AF65-F5344CB8AC3E}">
        <p14:creationId xmlns:p14="http://schemas.microsoft.com/office/powerpoint/2010/main" val="132657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85800" y="0"/>
            <a:ext cx="10363199" cy="1711842"/>
          </a:xfrm>
        </p:spPr>
        <p:txBody>
          <a:bodyPr/>
          <a:lstStyle/>
          <a:p>
            <a:r>
              <a:rPr lang="sv-SE" dirty="0"/>
              <a:t>Det internationella huvudkontorets personal</a:t>
            </a:r>
          </a:p>
        </p:txBody>
      </p:sp>
      <p:pic>
        <p:nvPicPr>
          <p:cNvPr id="8" name="Picture Placeholder 7"/>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6589" t="8716" r="6589"/>
          <a:stretch/>
        </p:blipFill>
        <p:spPr>
          <a:xfrm>
            <a:off x="6715764" y="1447800"/>
            <a:ext cx="5218218" cy="3657600"/>
          </a:xfrm>
          <a:effectLst>
            <a:outerShdw blurRad="50800" dist="38100" dir="2700000" algn="tl" rotWithShape="0">
              <a:prstClr val="black">
                <a:alpha val="40000"/>
              </a:prstClr>
            </a:outerShdw>
          </a:effectLst>
        </p:spPr>
      </p:pic>
      <p:sp>
        <p:nvSpPr>
          <p:cNvPr id="7" name="Text Placeholder 6"/>
          <p:cNvSpPr>
            <a:spLocks noGrp="1"/>
          </p:cNvSpPr>
          <p:nvPr>
            <p:ph type="body" sz="quarter" idx="14"/>
          </p:nvPr>
        </p:nvSpPr>
        <p:spPr>
          <a:xfrm>
            <a:off x="533400" y="2438400"/>
            <a:ext cx="6324600" cy="1295400"/>
          </a:xfrm>
        </p:spPr>
        <p:txBody>
          <a:bodyPr/>
          <a:lstStyle/>
          <a:p>
            <a:pPr marL="285750" indent="-285750">
              <a:buFont typeface="Wingdings" panose="05000000000000000000" pitchFamily="2" charset="2"/>
              <a:buChar char="§"/>
            </a:pPr>
            <a:r>
              <a:rPr lang="sv-SE" sz="2800" dirty="0">
                <a:solidFill>
                  <a:schemeClr val="tx1"/>
                </a:solidFill>
              </a:rPr>
              <a:t>Regionala kontor</a:t>
            </a:r>
          </a:p>
          <a:p>
            <a:pPr marL="804849" lvl="1" indent="-285750">
              <a:buFont typeface="Wingdings" panose="05000000000000000000" pitchFamily="2" charset="2"/>
              <a:buChar char="§"/>
            </a:pPr>
            <a:r>
              <a:rPr lang="sv-SE" sz="2600" dirty="0">
                <a:solidFill>
                  <a:schemeClr val="tx1"/>
                </a:solidFill>
              </a:rPr>
              <a:t>OSEAL (konstitutionellt område 5)</a:t>
            </a:r>
          </a:p>
          <a:p>
            <a:pPr marL="804849" lvl="1" indent="-285750">
              <a:buFont typeface="Wingdings" panose="05000000000000000000" pitchFamily="2" charset="2"/>
              <a:buChar char="§"/>
            </a:pPr>
            <a:r>
              <a:rPr lang="sv-SE" sz="2600" dirty="0">
                <a:solidFill>
                  <a:schemeClr val="tx1"/>
                </a:solidFill>
              </a:rPr>
              <a:t>ISAAME (konstitutionellt område 6)</a:t>
            </a:r>
          </a:p>
          <a:p>
            <a:pPr marL="285750" indent="-285750">
              <a:buFont typeface="Wingdings" panose="05000000000000000000" pitchFamily="2" charset="2"/>
              <a:buChar char="§"/>
            </a:pPr>
            <a:r>
              <a:rPr lang="sv-SE" sz="2800" dirty="0">
                <a:solidFill>
                  <a:schemeClr val="tx1"/>
                </a:solidFill>
              </a:rPr>
              <a:t>All personal stödjer Lions medlemmar runtom i världen</a:t>
            </a:r>
          </a:p>
        </p:txBody>
      </p:sp>
    </p:spTree>
    <p:custDataLst>
      <p:tags r:id="rId1"/>
    </p:custDataLst>
    <p:extLst>
      <p:ext uri="{BB962C8B-B14F-4D97-AF65-F5344CB8AC3E}">
        <p14:creationId xmlns:p14="http://schemas.microsoft.com/office/powerpoint/2010/main" val="15524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133600"/>
            <a:ext cx="4267200" cy="2169583"/>
          </a:xfrm>
        </p:spPr>
        <p:txBody>
          <a:bodyPr/>
          <a:lstStyle/>
          <a:p>
            <a:r>
              <a:rPr lang="sv-SE" sz="4500" dirty="0">
                <a:solidFill>
                  <a:srgbClr val="082E87"/>
                </a:solidFill>
              </a:rPr>
              <a:t>Internationella huvudkontoret</a:t>
            </a:r>
          </a:p>
        </p:txBody>
      </p:sp>
      <p:graphicFrame>
        <p:nvGraphicFramePr>
          <p:cNvPr id="4" name="Diagram 3"/>
          <p:cNvGraphicFramePr/>
          <p:nvPr>
            <p:extLst>
              <p:ext uri="{D42A27DB-BD31-4B8C-83A1-F6EECF244321}">
                <p14:modId xmlns:p14="http://schemas.microsoft.com/office/powerpoint/2010/main" val="982105616"/>
              </p:ext>
            </p:extLst>
          </p:nvPr>
        </p:nvGraphicFramePr>
        <p:xfrm>
          <a:off x="3429000" y="152401"/>
          <a:ext cx="81280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96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162971" y="2292079"/>
            <a:ext cx="6209629" cy="1594121"/>
          </a:xfrm>
        </p:spPr>
        <p:txBody>
          <a:bodyPr/>
          <a:lstStyle/>
          <a:p>
            <a:r>
              <a:rPr lang="sv-SE" sz="6000" dirty="0"/>
              <a:t>Hjälpinsatser</a:t>
            </a:r>
          </a:p>
        </p:txBody>
      </p:sp>
    </p:spTree>
    <p:custDataLst>
      <p:tags r:id="rId1"/>
    </p:custDataLst>
    <p:extLst>
      <p:ext uri="{BB962C8B-B14F-4D97-AF65-F5344CB8AC3E}">
        <p14:creationId xmlns:p14="http://schemas.microsoft.com/office/powerpoint/2010/main" val="346882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76200" y="304800"/>
            <a:ext cx="5334000" cy="1015663"/>
          </a:xfrm>
          <a:prstGeom prst="rect">
            <a:avLst/>
          </a:prstGeom>
          <a:noFill/>
        </p:spPr>
        <p:txBody>
          <a:bodyPr wrap="square" rtlCol="0">
            <a:spAutoFit/>
          </a:bodyPr>
          <a:lstStyle/>
          <a:p>
            <a:r>
              <a:rPr lang="sv-SE" sz="6000" b="1">
                <a:solidFill>
                  <a:schemeClr val="tx2"/>
                </a:solidFill>
                <a:latin typeface="Arial" charset="0"/>
                <a:ea typeface="Arial" charset="0"/>
                <a:cs typeface="Arial" charset="0"/>
              </a:rPr>
              <a:t>"Vi hjälper"</a:t>
            </a:r>
          </a:p>
        </p:txBody>
      </p:sp>
      <p:sp>
        <p:nvSpPr>
          <p:cNvPr id="3" name="Rectangle 2">
            <a:extLst>
              <a:ext uri="{FF2B5EF4-FFF2-40B4-BE49-F238E27FC236}">
                <a16:creationId xmlns:a16="http://schemas.microsoft.com/office/drawing/2014/main" id="{A2EDEDFF-F07C-C444-8635-21BF9097F07B}"/>
              </a:ext>
            </a:extLst>
          </p:cNvPr>
          <p:cNvSpPr/>
          <p:nvPr/>
        </p:nvSpPr>
        <p:spPr>
          <a:xfrm>
            <a:off x="700786" y="14015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700786" y="2364175"/>
            <a:ext cx="11488731"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endParaRPr lang="en-US" sz="3200" kern="0" dirty="0">
              <a:solidFill>
                <a:srgbClr val="0A5496"/>
              </a:solidFill>
              <a:latin typeface="Arial" charset="0"/>
              <a:ea typeface="Arial" charset="0"/>
              <a:cs typeface="Arial" charset="0"/>
            </a:endParaRPr>
          </a:p>
        </p:txBody>
      </p:sp>
      <p:sp>
        <p:nvSpPr>
          <p:cNvPr id="5" name="Content Placeholder 1">
            <a:extLst>
              <a:ext uri="{FF2B5EF4-FFF2-40B4-BE49-F238E27FC236}">
                <a16:creationId xmlns:a16="http://schemas.microsoft.com/office/drawing/2014/main" id="{2D92102E-F46E-7B45-A212-234259ABCFE2}"/>
              </a:ext>
            </a:extLst>
          </p:cNvPr>
          <p:cNvSpPr txBox="1">
            <a:spLocks/>
          </p:cNvSpPr>
          <p:nvPr/>
        </p:nvSpPr>
        <p:spPr>
          <a:xfrm>
            <a:off x="700786" y="1828800"/>
            <a:ext cx="10729213" cy="3004431"/>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457200" indent="-457200">
              <a:spcBef>
                <a:spcPct val="0"/>
              </a:spcBef>
              <a:buFont typeface="Wingdings" panose="05000000000000000000" pitchFamily="2" charset="2"/>
              <a:buChar char="§"/>
            </a:pPr>
            <a:r>
              <a:rPr lang="sv-SE" sz="3200">
                <a:latin typeface="Arial" pitchFamily="34" charset="0"/>
                <a:ea typeface="ヒラギノ角ゴ Pro W3" pitchFamily="125" charset="-128"/>
              </a:rPr>
              <a:t>Fem globala frågor </a:t>
            </a: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br>
              <a:rPr lang="sv-SE" sz="1000">
                <a:latin typeface="Arial" pitchFamily="34" charset="0"/>
                <a:ea typeface="ヒラギノ角ゴ Pro W3" pitchFamily="125" charset="-128"/>
              </a:rPr>
            </a:br>
            <a:endParaRPr lang="sv-SE" sz="100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sv-SE" sz="3200">
                <a:latin typeface="Arial" pitchFamily="34" charset="0"/>
                <a:ea typeface="ヒラギノ角ゴ Pro W3" pitchFamily="125" charset="-128"/>
              </a:rPr>
              <a:t>Bedömning av behov i klubben och samhället</a:t>
            </a:r>
            <a:br>
              <a:rPr lang="sv-SE" sz="3200">
                <a:latin typeface="Arial" pitchFamily="34" charset="0"/>
                <a:ea typeface="ヒラギノ角ゴ Pro W3" pitchFamily="125" charset="-128"/>
              </a:rPr>
            </a:br>
            <a:endParaRPr lang="sv-SE" sz="320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sv-SE" sz="3200">
                <a:latin typeface="Arial" pitchFamily="34" charset="0"/>
                <a:ea typeface="ヒラギノ角ゴ Pro W3" pitchFamily="125" charset="-128"/>
              </a:rPr>
              <a:t>”Varhelst det finns ett behov, finns det en lionmedlem”</a:t>
            </a:r>
            <a:br>
              <a:rPr lang="sv-SE" sz="2800">
                <a:latin typeface="Arial" charset="0"/>
                <a:ea typeface="Arial" charset="0"/>
                <a:cs typeface="Arial" charset="0"/>
              </a:rPr>
            </a:br>
            <a:r>
              <a:rPr lang="sv-SE" sz="2800">
                <a:latin typeface="Arial" charset="0"/>
                <a:ea typeface="Arial" charset="0"/>
                <a:cs typeface="Arial" charset="0"/>
              </a:rPr>
              <a:t>	</a:t>
            </a:r>
          </a:p>
        </p:txBody>
      </p:sp>
      <p:graphicFrame>
        <p:nvGraphicFramePr>
          <p:cNvPr id="16" name="Table 15"/>
          <p:cNvGraphicFramePr>
            <a:graphicFrameLocks noGrp="1"/>
          </p:cNvGraphicFramePr>
          <p:nvPr>
            <p:extLst>
              <p:ext uri="{D42A27DB-BD31-4B8C-83A1-F6EECF244321}">
                <p14:modId xmlns:p14="http://schemas.microsoft.com/office/powerpoint/2010/main" val="2570936025"/>
              </p:ext>
            </p:extLst>
          </p:nvPr>
        </p:nvGraphicFramePr>
        <p:xfrm>
          <a:off x="1425915" y="2553775"/>
          <a:ext cx="8819008" cy="1554480"/>
        </p:xfrm>
        <a:graphic>
          <a:graphicData uri="http://schemas.openxmlformats.org/drawingml/2006/table">
            <a:tbl>
              <a:tblPr firstRow="1" bandRow="1">
                <a:tableStyleId>{2D5ABB26-0587-4C30-8999-92F81FD0307C}</a:tableStyleId>
              </a:tblPr>
              <a:tblGrid>
                <a:gridCol w="4409504">
                  <a:extLst>
                    <a:ext uri="{9D8B030D-6E8A-4147-A177-3AD203B41FA5}">
                      <a16:colId xmlns:a16="http://schemas.microsoft.com/office/drawing/2014/main" val="20000"/>
                    </a:ext>
                  </a:extLst>
                </a:gridCol>
                <a:gridCol w="4409504">
                  <a:extLst>
                    <a:ext uri="{9D8B030D-6E8A-4147-A177-3AD203B41FA5}">
                      <a16:colId xmlns:a16="http://schemas.microsoft.com/office/drawing/2014/main" val="20001"/>
                    </a:ext>
                  </a:extLst>
                </a:gridCol>
              </a:tblGrid>
              <a:tr h="370840">
                <a:tc>
                  <a:txBody>
                    <a:bodyPr/>
                    <a:lstStyle/>
                    <a:p>
                      <a:pPr marL="457200" indent="-457200">
                        <a:buFont typeface="Wingdings" panose="05000000000000000000" pitchFamily="2" charset="2"/>
                        <a:buChar char="§"/>
                      </a:pPr>
                      <a:r>
                        <a:rPr lang="sv-SE" sz="2800" b="0">
                          <a:latin typeface="Arial" panose="020B0604020202020204" pitchFamily="34" charset="0"/>
                          <a:cs typeface="Arial" panose="020B0604020202020204" pitchFamily="34" charset="0"/>
                        </a:rPr>
                        <a:t>Diabetes</a:t>
                      </a:r>
                    </a:p>
                  </a:txBody>
                  <a:tcPr/>
                </a:tc>
                <a:tc>
                  <a:txBody>
                    <a:bodyPr/>
                    <a:lstStyle/>
                    <a:p>
                      <a:pPr marL="457200" indent="-457200">
                        <a:buFont typeface="Wingdings" panose="05000000000000000000" pitchFamily="2" charset="2"/>
                        <a:buChar char="§"/>
                      </a:pPr>
                      <a:r>
                        <a:rPr lang="sv-SE" sz="2800" b="0">
                          <a:latin typeface="Arial" panose="020B0604020202020204" pitchFamily="34" charset="0"/>
                          <a:cs typeface="Arial" panose="020B0604020202020204" pitchFamily="34" charset="0"/>
                        </a:rPr>
                        <a:t>Barncancer</a:t>
                      </a:r>
                    </a:p>
                  </a:txBody>
                  <a:tcPr/>
                </a:tc>
                <a:extLst>
                  <a:ext uri="{0D108BD9-81ED-4DB2-BD59-A6C34878D82A}">
                    <a16:rowId xmlns:a16="http://schemas.microsoft.com/office/drawing/2014/main" val="10000"/>
                  </a:ext>
                </a:extLst>
              </a:tr>
              <a:tr h="370840">
                <a:tc>
                  <a:txBody>
                    <a:bodyPr/>
                    <a:lstStyle/>
                    <a:p>
                      <a:pPr marL="457200" indent="-457200">
                        <a:buFont typeface="Wingdings" panose="05000000000000000000" pitchFamily="2" charset="2"/>
                        <a:buChar char="§"/>
                      </a:pPr>
                      <a:r>
                        <a:rPr lang="sv-SE" sz="2800" b="0">
                          <a:latin typeface="Arial" panose="020B0604020202020204" pitchFamily="34" charset="0"/>
                          <a:cs typeface="Arial" panose="020B0604020202020204" pitchFamily="34" charset="0"/>
                        </a:rPr>
                        <a:t>Miljö</a:t>
                      </a:r>
                    </a:p>
                  </a:txBody>
                  <a:tcPr/>
                </a:tc>
                <a:tc>
                  <a:txBody>
                    <a:bodyPr/>
                    <a:lstStyle/>
                    <a:p>
                      <a:pPr marL="457200" indent="-457200">
                        <a:buFont typeface="Wingdings" panose="05000000000000000000" pitchFamily="2" charset="2"/>
                        <a:buChar char="§"/>
                      </a:pPr>
                      <a:r>
                        <a:rPr lang="sv-SE" sz="2800" b="0">
                          <a:latin typeface="Arial" panose="020B0604020202020204" pitchFamily="34" charset="0"/>
                          <a:cs typeface="Arial" panose="020B0604020202020204" pitchFamily="34" charset="0"/>
                        </a:rPr>
                        <a:t>Syn</a:t>
                      </a:r>
                    </a:p>
                  </a:txBody>
                  <a:tcPr/>
                </a:tc>
                <a:extLst>
                  <a:ext uri="{0D108BD9-81ED-4DB2-BD59-A6C34878D82A}">
                    <a16:rowId xmlns:a16="http://schemas.microsoft.com/office/drawing/2014/main" val="10001"/>
                  </a:ext>
                </a:extLst>
              </a:tr>
              <a:tr h="370840">
                <a:tc>
                  <a:txBody>
                    <a:bodyPr/>
                    <a:lstStyle/>
                    <a:p>
                      <a:pPr marL="457200" indent="-457200">
                        <a:buFont typeface="Wingdings" panose="05000000000000000000" pitchFamily="2" charset="2"/>
                        <a:buChar char="§"/>
                      </a:pPr>
                      <a:r>
                        <a:rPr lang="sv-SE" sz="2800" b="0">
                          <a:latin typeface="Arial" panose="020B0604020202020204" pitchFamily="34" charset="0"/>
                          <a:cs typeface="Arial" panose="020B0604020202020204" pitchFamily="34" charset="0"/>
                        </a:rPr>
                        <a:t>Hungersnöd</a:t>
                      </a:r>
                    </a:p>
                  </a:txBody>
                  <a:tcPr/>
                </a:tc>
                <a:tc>
                  <a:txBody>
                    <a:bodyPr/>
                    <a:lstStyle/>
                    <a:p>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7210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0"/>
            <a:ext cx="5943600" cy="1711842"/>
          </a:xfrm>
        </p:spPr>
        <p:txBody>
          <a:bodyPr/>
          <a:lstStyle/>
          <a:p>
            <a:r>
              <a:rPr lang="sv-SE" sz="9600">
                <a:solidFill>
                  <a:schemeClr val="tx2"/>
                </a:solidFill>
              </a:rPr>
              <a:t>1920</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358" r="15358"/>
          <a:stretch>
            <a:fillRect/>
          </a:stretch>
        </p:blipFill>
        <p:spPr>
          <a:xfrm>
            <a:off x="6535479" y="1219200"/>
            <a:ext cx="5656521" cy="4343400"/>
          </a:xfrm>
        </p:spPr>
      </p:pic>
      <p:sp>
        <p:nvSpPr>
          <p:cNvPr id="4" name="Text Placeholder 3"/>
          <p:cNvSpPr>
            <a:spLocks noGrp="1"/>
          </p:cNvSpPr>
          <p:nvPr>
            <p:ph type="body" sz="quarter" idx="14"/>
          </p:nvPr>
        </p:nvSpPr>
        <p:spPr>
          <a:xfrm>
            <a:off x="696432" y="2743200"/>
            <a:ext cx="5628168" cy="1905000"/>
          </a:xfrm>
        </p:spPr>
        <p:txBody>
          <a:bodyPr/>
          <a:lstStyle/>
          <a:p>
            <a:r>
              <a:rPr lang="sv-SE" sz="3600" dirty="0">
                <a:solidFill>
                  <a:schemeClr val="tx2"/>
                </a:solidFill>
              </a:rPr>
              <a:t>Den första klubben bildas i </a:t>
            </a:r>
          </a:p>
          <a:p>
            <a:r>
              <a:rPr lang="sv-SE" sz="6600" dirty="0">
                <a:solidFill>
                  <a:schemeClr val="tx2"/>
                </a:solidFill>
              </a:rPr>
              <a:t>Kanada</a:t>
            </a:r>
          </a:p>
        </p:txBody>
      </p:sp>
    </p:spTree>
    <p:custDataLst>
      <p:tags r:id="rId1"/>
    </p:custDataLst>
    <p:extLst>
      <p:ext uri="{BB962C8B-B14F-4D97-AF65-F5344CB8AC3E}">
        <p14:creationId xmlns:p14="http://schemas.microsoft.com/office/powerpoint/2010/main" val="124726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762000" y="3429000"/>
            <a:ext cx="10668000" cy="1143000"/>
          </a:xfrm>
        </p:spPr>
        <p:txBody>
          <a:bodyPr/>
          <a:lstStyle/>
          <a:p>
            <a:r>
              <a:rPr lang="sv-SE" sz="6000" dirty="0"/>
              <a:t>Allt om Lions</a:t>
            </a:r>
          </a:p>
        </p:txBody>
      </p:sp>
      <p:sp>
        <p:nvSpPr>
          <p:cNvPr id="3" name="Text Placeholder 2"/>
          <p:cNvSpPr>
            <a:spLocks noGrp="1"/>
          </p:cNvSpPr>
          <p:nvPr>
            <p:ph type="body" sz="quarter" idx="13"/>
          </p:nvPr>
        </p:nvSpPr>
        <p:spPr>
          <a:xfrm>
            <a:off x="762000" y="4572000"/>
            <a:ext cx="10668000" cy="2133600"/>
          </a:xfrm>
        </p:spPr>
        <p:txBody>
          <a:bodyPr/>
          <a:lstStyle/>
          <a:p>
            <a:r>
              <a:rPr lang="sv-SE" sz="3800" dirty="0"/>
              <a:t>Historik</a:t>
            </a:r>
          </a:p>
          <a:p>
            <a:r>
              <a:rPr lang="sv-SE" sz="3800" dirty="0"/>
              <a:t>Organisation</a:t>
            </a:r>
          </a:p>
          <a:p>
            <a:r>
              <a:rPr lang="sv-SE" sz="3800" dirty="0"/>
              <a:t>Hjälpinsatser</a:t>
            </a:r>
          </a:p>
        </p:txBody>
      </p:sp>
    </p:spTree>
    <p:custDataLst>
      <p:tags r:id="rId1"/>
    </p:custDataLst>
    <p:extLst>
      <p:ext uri="{BB962C8B-B14F-4D97-AF65-F5344CB8AC3E}">
        <p14:creationId xmlns:p14="http://schemas.microsoft.com/office/powerpoint/2010/main" val="163006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0" y="0"/>
            <a:ext cx="3276599" cy="1711842"/>
          </a:xfrm>
        </p:spPr>
        <p:txBody>
          <a:bodyPr/>
          <a:lstStyle/>
          <a:p>
            <a:r>
              <a:rPr lang="sv-SE" sz="9600">
                <a:solidFill>
                  <a:schemeClr val="tx2"/>
                </a:solidFill>
              </a:rPr>
              <a:t>1925</a:t>
            </a:r>
          </a:p>
        </p:txBody>
      </p:sp>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76418" y="838200"/>
            <a:ext cx="4023514" cy="4956048"/>
          </a:xfrm>
          <a:effectLst>
            <a:outerShdw blurRad="50800" dist="38100" dir="2700000" algn="tl" rotWithShape="0">
              <a:prstClr val="black">
                <a:alpha val="40000"/>
              </a:prstClr>
            </a:outerShdw>
          </a:effectLst>
        </p:spPr>
      </p:pic>
      <p:sp>
        <p:nvSpPr>
          <p:cNvPr id="8" name="Text Placeholder 7"/>
          <p:cNvSpPr>
            <a:spLocks noGrp="1"/>
          </p:cNvSpPr>
          <p:nvPr>
            <p:ph type="body" sz="quarter" idx="14"/>
          </p:nvPr>
        </p:nvSpPr>
        <p:spPr>
          <a:xfrm>
            <a:off x="3124200" y="838200"/>
            <a:ext cx="3352801" cy="1295400"/>
          </a:xfrm>
        </p:spPr>
        <p:txBody>
          <a:bodyPr/>
          <a:lstStyle/>
          <a:p>
            <a:r>
              <a:rPr lang="sv-SE" sz="2800">
                <a:solidFill>
                  <a:schemeClr val="tx1"/>
                </a:solidFill>
              </a:rPr>
              <a:t>Helen Keller utmanade Lions</a:t>
            </a:r>
          </a:p>
        </p:txBody>
      </p:sp>
      <p:sp>
        <p:nvSpPr>
          <p:cNvPr id="10" name="Text Placeholder 7"/>
          <p:cNvSpPr txBox="1">
            <a:spLocks/>
          </p:cNvSpPr>
          <p:nvPr/>
        </p:nvSpPr>
        <p:spPr>
          <a:xfrm>
            <a:off x="838200" y="2667000"/>
            <a:ext cx="5791200" cy="28956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600" b="1" dirty="0">
                <a:solidFill>
                  <a:schemeClr val="tx2"/>
                </a:solidFill>
              </a:rPr>
              <a:t>Lions blev</a:t>
            </a:r>
            <a:r>
              <a:rPr lang="sv-SE" sz="4800" i="1" dirty="0">
                <a:solidFill>
                  <a:schemeClr val="tx2"/>
                </a:solidFill>
                <a:latin typeface="Times New Roman" panose="02020603050405020304" pitchFamily="18" charset="0"/>
                <a:cs typeface="Times New Roman" panose="02020603050405020304" pitchFamily="18" charset="0"/>
              </a:rPr>
              <a:t>”de blindas riddare i kampen mot mörkret.</a:t>
            </a:r>
            <a:r>
              <a:rPr lang="sv-SE" sz="4400" i="1" dirty="0">
                <a:solidFill>
                  <a:schemeClr val="tx2"/>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83439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2667000" y="3124200"/>
            <a:ext cx="7239000" cy="1752600"/>
          </a:xfrm>
        </p:spPr>
        <p:txBody>
          <a:bodyPr/>
          <a:lstStyle/>
          <a:p>
            <a:r>
              <a:rPr lang="sv-SE" sz="11500" dirty="0">
                <a:latin typeface="+mn-lt"/>
              </a:rPr>
              <a:t>Vi hjälper</a:t>
            </a:r>
          </a:p>
        </p:txBody>
      </p:sp>
      <p:sp>
        <p:nvSpPr>
          <p:cNvPr id="3"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9600" b="1" dirty="0">
                <a:solidFill>
                  <a:schemeClr val="bg1"/>
                </a:solidFill>
              </a:rPr>
              <a:t>1954</a:t>
            </a:r>
          </a:p>
        </p:txBody>
      </p:sp>
      <p:sp>
        <p:nvSpPr>
          <p:cNvPr id="4" name="Text Placeholder 7"/>
          <p:cNvSpPr txBox="1">
            <a:spLocks/>
          </p:cNvSpPr>
          <p:nvPr/>
        </p:nvSpPr>
        <p:spPr>
          <a:xfrm>
            <a:off x="6553200" y="5257800"/>
            <a:ext cx="5638801" cy="100936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2800" dirty="0">
                <a:solidFill>
                  <a:schemeClr val="bg1"/>
                </a:solidFill>
              </a:rPr>
              <a:t>blev Lions Clubs Internationals officiella motto</a:t>
            </a:r>
          </a:p>
        </p:txBody>
      </p:sp>
    </p:spTree>
    <p:custDataLst>
      <p:tags r:id="rId1"/>
    </p:custDataLst>
    <p:extLst>
      <p:ext uri="{BB962C8B-B14F-4D97-AF65-F5344CB8AC3E}">
        <p14:creationId xmlns:p14="http://schemas.microsoft.com/office/powerpoint/2010/main" val="253560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62000" y="2437925"/>
            <a:ext cx="7162800" cy="26852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6600" b="1" dirty="0">
                <a:solidFill>
                  <a:schemeClr val="tx2"/>
                </a:solidFill>
                <a:latin typeface="Arial" charset="0"/>
                <a:ea typeface="Arial" charset="0"/>
                <a:cs typeface="Arial" charset="0"/>
              </a:rPr>
              <a:t>Första leo-klubben bildades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257300"/>
            <a:ext cx="3901965" cy="3771900"/>
          </a:xfrm>
          <a:prstGeom prst="rect">
            <a:avLst/>
          </a:prstGeom>
          <a:effectLst>
            <a:outerShdw blurRad="63500" sx="102000" sy="102000" algn="ctr" rotWithShape="0">
              <a:prstClr val="black">
                <a:alpha val="40000"/>
              </a:prstClr>
            </a:outerShdw>
          </a:effectLst>
        </p:spPr>
      </p:pic>
      <p:sp>
        <p:nvSpPr>
          <p:cNvPr id="7" name="Text Placeholder 2"/>
          <p:cNvSpPr txBox="1">
            <a:spLocks/>
          </p:cNvSpPr>
          <p:nvPr/>
        </p:nvSpPr>
        <p:spPr>
          <a:xfrm>
            <a:off x="1712143" y="4604088"/>
            <a:ext cx="4343400" cy="515113"/>
          </a:xfrm>
          <a:prstGeom prst="rect">
            <a:avLst/>
          </a:prstGeom>
        </p:spPr>
        <p:txBody>
          <a:bodyPr>
            <a:norm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r">
              <a:buNone/>
            </a:pPr>
            <a:r>
              <a:rPr lang="sv-SE" sz="2400">
                <a:solidFill>
                  <a:schemeClr val="accent6">
                    <a:lumMod val="50000"/>
                    <a:lumOff val="50000"/>
                  </a:schemeClr>
                </a:solidFill>
                <a:latin typeface="Arial" charset="0"/>
                <a:ea typeface="Arial" charset="0"/>
                <a:cs typeface="Arial" charset="0"/>
              </a:rPr>
              <a:t>Pennsylvania, USA</a:t>
            </a:r>
          </a:p>
        </p:txBody>
      </p:sp>
      <p:sp>
        <p:nvSpPr>
          <p:cNvPr id="8"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9600" b="1">
                <a:solidFill>
                  <a:schemeClr val="tx2"/>
                </a:solidFill>
              </a:rPr>
              <a:t>1957</a:t>
            </a:r>
          </a:p>
        </p:txBody>
      </p:sp>
      <p:sp>
        <p:nvSpPr>
          <p:cNvPr id="9" name="Title 1"/>
          <p:cNvSpPr txBox="1">
            <a:spLocks/>
          </p:cNvSpPr>
          <p:nvPr/>
        </p:nvSpPr>
        <p:spPr>
          <a:xfrm>
            <a:off x="3657601" y="5638800"/>
            <a:ext cx="7772399" cy="91440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4400" b="1" dirty="0">
                <a:solidFill>
                  <a:srgbClr val="10233F"/>
                </a:solidFill>
                <a:latin typeface="Arial" charset="0"/>
                <a:ea typeface="Arial" charset="0"/>
                <a:cs typeface="Arial" charset="0"/>
              </a:rPr>
              <a:t>L</a:t>
            </a:r>
            <a:r>
              <a:rPr lang="sv-SE" sz="3600" b="1" dirty="0">
                <a:solidFill>
                  <a:srgbClr val="10233F"/>
                </a:solidFill>
                <a:latin typeface="Arial" charset="0"/>
                <a:ea typeface="Arial" charset="0"/>
                <a:cs typeface="Arial" charset="0"/>
              </a:rPr>
              <a:t>edarskap, </a:t>
            </a:r>
            <a:r>
              <a:rPr lang="sv-SE" sz="4400" b="1" dirty="0">
                <a:solidFill>
                  <a:srgbClr val="10233F"/>
                </a:solidFill>
                <a:latin typeface="Arial" charset="0"/>
                <a:ea typeface="Arial" charset="0"/>
                <a:cs typeface="Arial" charset="0"/>
              </a:rPr>
              <a:t>E</a:t>
            </a:r>
            <a:r>
              <a:rPr lang="sv-SE" sz="3600" b="1" dirty="0">
                <a:solidFill>
                  <a:srgbClr val="10233F"/>
                </a:solidFill>
                <a:latin typeface="Arial" charset="0"/>
                <a:ea typeface="Arial" charset="0"/>
                <a:cs typeface="Arial" charset="0"/>
              </a:rPr>
              <a:t>rfarenhet, </a:t>
            </a:r>
            <a:r>
              <a:rPr lang="sv-SE" sz="4400" b="1" dirty="0">
                <a:solidFill>
                  <a:srgbClr val="10233F"/>
                </a:solidFill>
                <a:latin typeface="Arial" charset="0"/>
                <a:ea typeface="Arial" charset="0"/>
                <a:cs typeface="Arial" charset="0"/>
              </a:rPr>
              <a:t>O</a:t>
            </a:r>
            <a:r>
              <a:rPr lang="sv-SE" sz="3600" b="1" dirty="0">
                <a:solidFill>
                  <a:srgbClr val="10233F"/>
                </a:solidFill>
                <a:latin typeface="Arial" charset="0"/>
                <a:ea typeface="Arial" charset="0"/>
                <a:cs typeface="Arial" charset="0"/>
              </a:rPr>
              <a:t>mtanke</a:t>
            </a:r>
          </a:p>
        </p:txBody>
      </p:sp>
    </p:spTree>
    <p:custDataLst>
      <p:tags r:id="rId1"/>
    </p:custDataLst>
    <p:extLst>
      <p:ext uri="{BB962C8B-B14F-4D97-AF65-F5344CB8AC3E}">
        <p14:creationId xmlns:p14="http://schemas.microsoft.com/office/powerpoint/2010/main" val="9434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sv-SE" sz="4800" b="1">
                <a:solidFill>
                  <a:srgbClr val="FFFFFF"/>
                </a:solidFill>
                <a:latin typeface="Arial" charset="0"/>
                <a:ea typeface="Arial" charset="0"/>
                <a:cs typeface="Arial" charset="0"/>
              </a:rPr>
              <a:t>Leoklubbarnas struktur</a:t>
            </a:r>
          </a:p>
        </p:txBody>
      </p:sp>
      <p:graphicFrame>
        <p:nvGraphicFramePr>
          <p:cNvPr id="6" name="Diagram 5"/>
          <p:cNvGraphicFramePr/>
          <p:nvPr>
            <p:extLst>
              <p:ext uri="{D42A27DB-BD31-4B8C-83A1-F6EECF244321}">
                <p14:modId xmlns:p14="http://schemas.microsoft.com/office/powerpoint/2010/main" val="1090708211"/>
              </p:ext>
            </p:extLst>
          </p:nvPr>
        </p:nvGraphicFramePr>
        <p:xfrm>
          <a:off x="0" y="1656046"/>
          <a:ext cx="7772400" cy="4973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306619449"/>
              </p:ext>
            </p:extLst>
          </p:nvPr>
        </p:nvGraphicFramePr>
        <p:xfrm>
          <a:off x="8030344" y="2057400"/>
          <a:ext cx="3780656" cy="36075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2037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6172200" y="4876800"/>
            <a:ext cx="5800531" cy="1711842"/>
          </a:xfrm>
        </p:spPr>
        <p:txBody>
          <a:bodyPr/>
          <a:lstStyle/>
          <a:p>
            <a:r>
              <a:rPr lang="sv-SE" sz="4800" dirty="0">
                <a:solidFill>
                  <a:schemeClr val="tx2"/>
                </a:solidFill>
              </a:rPr>
              <a:t>bildades</a:t>
            </a:r>
            <a:r>
              <a:rPr lang="sv-SE" dirty="0">
                <a:solidFill>
                  <a:schemeClr val="tx2"/>
                </a:solidFill>
              </a:rPr>
              <a:t> </a:t>
            </a:r>
            <a:r>
              <a:rPr lang="sv-SE" sz="9600" dirty="0">
                <a:solidFill>
                  <a:schemeClr val="tx2"/>
                </a:solidFill>
              </a:rPr>
              <a:t>1968</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68306"/>
          <a:stretch/>
        </p:blipFill>
        <p:spPr>
          <a:xfrm>
            <a:off x="4358471" y="1897380"/>
            <a:ext cx="6766729" cy="1767840"/>
          </a:xfrm>
        </p:spPr>
      </p:pic>
      <p:sp>
        <p:nvSpPr>
          <p:cNvPr id="7" name="Rectangle 6">
            <a:extLst>
              <a:ext uri="{FF2B5EF4-FFF2-40B4-BE49-F238E27FC236}">
                <a16:creationId xmlns:a16="http://schemas.microsoft.com/office/drawing/2014/main" id="{264AC52A-A74C-9E49-9A64-1F15F58985E4}"/>
              </a:ext>
            </a:extLst>
          </p:cNvPr>
          <p:cNvSpPr/>
          <p:nvPr/>
        </p:nvSpPr>
        <p:spPr>
          <a:xfrm>
            <a:off x="8001000" y="6400800"/>
            <a:ext cx="18288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Picture Placeholder 8"/>
          <p:cNvPicPr>
            <a:picLocks noChangeAspect="1"/>
          </p:cNvPicPr>
          <p:nvPr/>
        </p:nvPicPr>
        <p:blipFill rotWithShape="1">
          <a:blip r:embed="rId4">
            <a:extLst>
              <a:ext uri="{28A0092B-C50C-407E-A947-70E740481C1C}">
                <a14:useLocalDpi xmlns:a14="http://schemas.microsoft.com/office/drawing/2010/main" val="0"/>
              </a:ext>
            </a:extLst>
          </a:blip>
          <a:srcRect l="22522" r="25677" b="38524"/>
          <a:stretch/>
        </p:blipFill>
        <p:spPr>
          <a:xfrm>
            <a:off x="518329" y="1066800"/>
            <a:ext cx="3672671" cy="3429000"/>
          </a:xfrm>
          <a:prstGeom prst="rect">
            <a:avLst/>
          </a:prstGeom>
        </p:spPr>
      </p:pic>
    </p:spTree>
    <p:custDataLst>
      <p:tags r:id="rId1"/>
    </p:custDataLst>
    <p:extLst>
      <p:ext uri="{BB962C8B-B14F-4D97-AF65-F5344CB8AC3E}">
        <p14:creationId xmlns:p14="http://schemas.microsoft.com/office/powerpoint/2010/main" val="1781424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UE PAGE NUMBER" val="50mJtd3I"/>
  <p:tag name="ARTICULATE_DESIGN_ID_WHITE PAGE NUMBER" val="YQ7WZXVN"/>
  <p:tag name="ARTICULATE_SLIDE_THUMBNAIL_REFRESH" val="1"/>
  <p:tag name="ARTICULATE_DESIGN_ID_NO PAGE NUMBER" val="HEnIoBaD"/>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06A8C181-E056-415E-9B59-40F04FA43837}">
  <ds:schemaRefs>
    <ds:schemaRef ds:uri="http://schemas.microsoft.com/office/2006/metadata/properties"/>
    <ds:schemaRef ds:uri="http://purl.org/dc/elements/1.1/"/>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a7495015-d16d-4dd1-a72f-488cd8119f34"/>
    <ds:schemaRef ds:uri="http://purl.org/dc/dcmitype/"/>
    <ds:schemaRef ds:uri="http://purl.org/dc/term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38070</TotalTime>
  <Words>3797</Words>
  <Application>Microsoft Office PowerPoint</Application>
  <PresentationFormat>Widescreen</PresentationFormat>
  <Paragraphs>364</Paragraphs>
  <Slides>40</Slides>
  <Notes>40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Arial</vt:lpstr>
      <vt:lpstr>Arial Hebrew Scholar</vt:lpstr>
      <vt:lpstr>Calibri</vt:lpstr>
      <vt:lpstr>Helvetica</vt:lpstr>
      <vt:lpstr>Helvetica Neue</vt:lpstr>
      <vt:lpstr>Lato</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Underwood, Kerry</cp:lastModifiedBy>
  <cp:revision>1334</cp:revision>
  <cp:lastPrinted>2017-06-29T03:55:04Z</cp:lastPrinted>
  <dcterms:created xsi:type="dcterms:W3CDTF">2016-11-15T15:12:50Z</dcterms:created>
  <dcterms:modified xsi:type="dcterms:W3CDTF">2023-05-19T15:22:49Z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ArticulateGUID">
    <vt:lpwstr>D44EA522-0125-4529-987A-1B7E96B11BEC</vt:lpwstr>
  </property>
  <property fmtid="{D5CDD505-2E9C-101B-9397-08002B2CF9AE}" pid="6" name="ArticulatePath">
    <vt:lpwstr>All About Lions</vt:lpwstr>
  </property>
</Properties>
</file>