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256" r:id="rId2"/>
    <p:sldId id="1081" r:id="rId3"/>
    <p:sldId id="1121" r:id="rId4"/>
    <p:sldId id="1119" r:id="rId5"/>
    <p:sldId id="897" r:id="rId6"/>
    <p:sldId id="1125" r:id="rId7"/>
    <p:sldId id="1126" r:id="rId8"/>
    <p:sldId id="1127" r:id="rId9"/>
    <p:sldId id="1128" r:id="rId10"/>
    <p:sldId id="1129" r:id="rId11"/>
    <p:sldId id="1130" r:id="rId12"/>
    <p:sldId id="1131" r:id="rId13"/>
    <p:sldId id="1132" r:id="rId14"/>
    <p:sldId id="1133" r:id="rId15"/>
    <p:sldId id="1117"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8D"/>
    <a:srgbClr val="009A61"/>
    <a:srgbClr val="6A286D"/>
    <a:srgbClr val="0B46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390" autoAdjust="0"/>
    <p:restoredTop sz="95380" autoAdjust="0"/>
  </p:normalViewPr>
  <p:slideViewPr>
    <p:cSldViewPr snapToGrid="0" snapToObjects="1">
      <p:cViewPr varScale="1">
        <p:scale>
          <a:sx n="109" d="100"/>
          <a:sy n="109" d="100"/>
        </p:scale>
        <p:origin x="87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3BB73E4-D91E-AD4D-975C-C5B65C90A583}" type="doc">
      <dgm:prSet loTypeId="urn:microsoft.com/office/officeart/2005/8/layout/chevron1" loCatId="" qsTypeId="urn:microsoft.com/office/officeart/2005/8/quickstyle/simple1" qsCatId="simple" csTypeId="urn:microsoft.com/office/officeart/2005/8/colors/accent1_2" csCatId="accent1" phldr="1"/>
      <dgm:spPr/>
    </dgm:pt>
    <dgm:pt modelId="{551A8959-1599-6541-8FB9-127084B0AD58}">
      <dgm:prSet phldrT="[Text]" custT="1"/>
      <dgm:spPr>
        <a:solidFill>
          <a:srgbClr val="EBB700"/>
        </a:solidFill>
        <a:ln>
          <a:noFill/>
        </a:ln>
      </dgm:spPr>
      <dgm:t>
        <a:bodyPr/>
        <a:lstStyle/>
        <a:p>
          <a:r>
            <a:rPr lang="sv-SE" sz="2000" b="1" i="0" baseline="0">
              <a:latin typeface="Arial" panose="020B0604020202020204" pitchFamily="34" charset="0"/>
              <a:cs typeface="Arial" panose="020B0604020202020204" pitchFamily="34" charset="0"/>
            </a:rPr>
            <a:t>Steg 1</a:t>
          </a:r>
        </a:p>
      </dgm:t>
    </dgm:pt>
    <dgm:pt modelId="{C40E84AF-822D-D54D-A65D-DB800EFE9B93}" type="parTrans" cxnId="{301B5AD1-3622-2A4F-9E60-08D2BF16B8B9}">
      <dgm:prSet/>
      <dgm:spPr/>
      <dgm:t>
        <a:bodyPr/>
        <a:lstStyle/>
        <a:p>
          <a:endParaRPr lang="en-US" sz="2000"/>
        </a:p>
      </dgm:t>
    </dgm:pt>
    <dgm:pt modelId="{18559829-BBF0-0543-8DD5-6A5A6ADB2ACB}" type="sibTrans" cxnId="{301B5AD1-3622-2A4F-9E60-08D2BF16B8B9}">
      <dgm:prSet/>
      <dgm:spPr/>
      <dgm:t>
        <a:bodyPr/>
        <a:lstStyle/>
        <a:p>
          <a:endParaRPr lang="en-US" sz="2000"/>
        </a:p>
      </dgm:t>
    </dgm:pt>
    <dgm:pt modelId="{550C6806-E4D9-3642-BBEC-CC8CCEC8395E}">
      <dgm:prSet phldrT="[Text]" custT="1"/>
      <dgm:spPr>
        <a:solidFill>
          <a:srgbClr val="FF5C35"/>
        </a:solidFill>
        <a:ln>
          <a:noFill/>
        </a:ln>
      </dgm:spPr>
      <dgm:t>
        <a:bodyPr/>
        <a:lstStyle/>
        <a:p>
          <a:pPr marL="0" lvl="0" indent="0" algn="ctr" defTabSz="889000">
            <a:lnSpc>
              <a:spcPct val="90000"/>
            </a:lnSpc>
            <a:spcBef>
              <a:spcPct val="0"/>
            </a:spcBef>
            <a:spcAft>
              <a:spcPct val="35000"/>
            </a:spcAft>
            <a:buNone/>
          </a:pPr>
          <a:r>
            <a:rPr lang="sv-SE" sz="2000" b="1" i="0" baseline="0">
              <a:latin typeface="Arial" panose="020B0604020202020204" pitchFamily="34" charset="0"/>
              <a:cs typeface="Arial" panose="020B0604020202020204" pitchFamily="34" charset="0"/>
            </a:rPr>
            <a:t>Steg 2</a:t>
          </a:r>
        </a:p>
      </dgm:t>
    </dgm:pt>
    <dgm:pt modelId="{6E5CD2B4-C862-4C4D-8BA5-BFB0418F3EF7}" type="parTrans" cxnId="{C39D88EF-CC5C-5544-B60A-9BC129908020}">
      <dgm:prSet/>
      <dgm:spPr/>
      <dgm:t>
        <a:bodyPr/>
        <a:lstStyle/>
        <a:p>
          <a:endParaRPr lang="en-US" sz="2000"/>
        </a:p>
      </dgm:t>
    </dgm:pt>
    <dgm:pt modelId="{F7944F05-A95A-B646-8099-574E5D27D8E3}" type="sibTrans" cxnId="{C39D88EF-CC5C-5544-B60A-9BC129908020}">
      <dgm:prSet/>
      <dgm:spPr/>
      <dgm:t>
        <a:bodyPr/>
        <a:lstStyle/>
        <a:p>
          <a:endParaRPr lang="en-US" sz="2000"/>
        </a:p>
      </dgm:t>
    </dgm:pt>
    <dgm:pt modelId="{E1DFAF1C-153E-9742-8C60-CFB561D9FA0B}">
      <dgm:prSet phldrT="[Text]" custT="1"/>
      <dgm:spPr>
        <a:solidFill>
          <a:srgbClr val="407CCA"/>
        </a:solidFill>
        <a:ln>
          <a:noFill/>
        </a:ln>
      </dgm:spPr>
      <dgm:t>
        <a:bodyPr/>
        <a:lstStyle/>
        <a:p>
          <a:pPr marL="0" lvl="0" indent="0" algn="ctr" defTabSz="889000">
            <a:lnSpc>
              <a:spcPct val="90000"/>
            </a:lnSpc>
            <a:spcBef>
              <a:spcPct val="0"/>
            </a:spcBef>
            <a:spcAft>
              <a:spcPct val="35000"/>
            </a:spcAft>
            <a:buNone/>
          </a:pPr>
          <a:r>
            <a:rPr lang="sv-SE" sz="2000" b="1" i="0" baseline="0">
              <a:latin typeface="Arial" panose="020B0604020202020204" pitchFamily="34" charset="0"/>
              <a:cs typeface="Arial" panose="020B0604020202020204" pitchFamily="34" charset="0"/>
            </a:rPr>
            <a:t>Steg 3</a:t>
          </a:r>
        </a:p>
      </dgm:t>
    </dgm:pt>
    <dgm:pt modelId="{67982BC9-774B-B04A-8294-CCAD4CC0F107}" type="parTrans" cxnId="{20C63DE2-192F-184B-94D3-78483B8097E6}">
      <dgm:prSet/>
      <dgm:spPr/>
      <dgm:t>
        <a:bodyPr/>
        <a:lstStyle/>
        <a:p>
          <a:endParaRPr lang="en-US" sz="2000"/>
        </a:p>
      </dgm:t>
    </dgm:pt>
    <dgm:pt modelId="{F1933C5D-7270-2647-9C80-C8907D104897}" type="sibTrans" cxnId="{20C63DE2-192F-184B-94D3-78483B8097E6}">
      <dgm:prSet/>
      <dgm:spPr/>
      <dgm:t>
        <a:bodyPr/>
        <a:lstStyle/>
        <a:p>
          <a:endParaRPr lang="en-US" sz="2000"/>
        </a:p>
      </dgm:t>
    </dgm:pt>
    <dgm:pt modelId="{0EDBED53-63F4-E44F-B09C-249A409EC2B5}">
      <dgm:prSet phldrT="[Text]" custT="1"/>
      <dgm:spPr>
        <a:solidFill>
          <a:srgbClr val="0B4680"/>
        </a:solidFill>
        <a:ln>
          <a:noFill/>
        </a:ln>
      </dgm:spPr>
      <dgm:t>
        <a:bodyPr/>
        <a:lstStyle/>
        <a:p>
          <a:pPr marL="0" lvl="0" indent="0" algn="ctr" defTabSz="889000">
            <a:lnSpc>
              <a:spcPct val="90000"/>
            </a:lnSpc>
            <a:spcBef>
              <a:spcPct val="0"/>
            </a:spcBef>
            <a:spcAft>
              <a:spcPct val="35000"/>
            </a:spcAft>
            <a:buNone/>
          </a:pPr>
          <a:r>
            <a:rPr lang="sv-SE" sz="2000" b="1" i="0" baseline="0">
              <a:latin typeface="Arial" panose="020B0604020202020204" pitchFamily="34" charset="0"/>
              <a:cs typeface="Arial" panose="020B0604020202020204" pitchFamily="34" charset="0"/>
            </a:rPr>
            <a:t>Steg 4</a:t>
          </a:r>
        </a:p>
      </dgm:t>
    </dgm:pt>
    <dgm:pt modelId="{91E35110-83B3-EA43-8F9D-F421EF1FA401}" type="parTrans" cxnId="{29D262D0-87B6-9541-8B28-3FE587B34F0E}">
      <dgm:prSet/>
      <dgm:spPr/>
      <dgm:t>
        <a:bodyPr/>
        <a:lstStyle/>
        <a:p>
          <a:endParaRPr lang="en-US" sz="2000"/>
        </a:p>
      </dgm:t>
    </dgm:pt>
    <dgm:pt modelId="{8F851F60-CBFB-1546-A536-23F19A4A33D6}" type="sibTrans" cxnId="{29D262D0-87B6-9541-8B28-3FE587B34F0E}">
      <dgm:prSet/>
      <dgm:spPr/>
      <dgm:t>
        <a:bodyPr/>
        <a:lstStyle/>
        <a:p>
          <a:endParaRPr lang="en-US" sz="2000"/>
        </a:p>
      </dgm:t>
    </dgm:pt>
    <dgm:pt modelId="{B77CF496-66A6-1541-A9C6-2A9BE1CD4EF9}">
      <dgm:prSet phldrT="[Text]" custT="1"/>
      <dgm:spPr>
        <a:solidFill>
          <a:srgbClr val="6A286D"/>
        </a:solidFill>
        <a:ln>
          <a:noFill/>
        </a:ln>
      </dgm:spPr>
      <dgm:t>
        <a:bodyPr/>
        <a:lstStyle/>
        <a:p>
          <a:pPr marL="0" lvl="0" indent="0" algn="ctr" defTabSz="889000">
            <a:lnSpc>
              <a:spcPct val="90000"/>
            </a:lnSpc>
            <a:spcBef>
              <a:spcPct val="0"/>
            </a:spcBef>
            <a:spcAft>
              <a:spcPct val="35000"/>
            </a:spcAft>
            <a:buNone/>
          </a:pPr>
          <a:r>
            <a:rPr lang="sv-SE" sz="2000" b="1" i="0" baseline="0">
              <a:latin typeface="Arial" panose="020B0604020202020204" pitchFamily="34" charset="0"/>
              <a:cs typeface="Arial" panose="020B0604020202020204" pitchFamily="34" charset="0"/>
            </a:rPr>
            <a:t>Steg 5</a:t>
          </a:r>
        </a:p>
      </dgm:t>
    </dgm:pt>
    <dgm:pt modelId="{636310F6-757B-CB44-AB0E-027C6AA1CA04}" type="parTrans" cxnId="{B722A5AB-20A3-004C-8293-0097BD9BB48D}">
      <dgm:prSet/>
      <dgm:spPr/>
      <dgm:t>
        <a:bodyPr/>
        <a:lstStyle/>
        <a:p>
          <a:endParaRPr lang="en-US" sz="2000"/>
        </a:p>
      </dgm:t>
    </dgm:pt>
    <dgm:pt modelId="{9E0DD04F-07A8-5C40-8405-30D2AB2BD13C}" type="sibTrans" cxnId="{B722A5AB-20A3-004C-8293-0097BD9BB48D}">
      <dgm:prSet/>
      <dgm:spPr/>
      <dgm:t>
        <a:bodyPr/>
        <a:lstStyle/>
        <a:p>
          <a:endParaRPr lang="en-US" sz="2000"/>
        </a:p>
      </dgm:t>
    </dgm:pt>
    <dgm:pt modelId="{7E593A3B-28FC-F249-9476-5D4019186D14}">
      <dgm:prSet phldrT="[Text]" custT="1"/>
      <dgm:spPr>
        <a:solidFill>
          <a:srgbClr val="009A61"/>
        </a:solidFill>
        <a:ln>
          <a:noFill/>
        </a:ln>
      </dgm:spPr>
      <dgm:t>
        <a:bodyPr/>
        <a:lstStyle/>
        <a:p>
          <a:pPr marL="0" lvl="0" indent="0" algn="ctr" defTabSz="889000">
            <a:lnSpc>
              <a:spcPct val="90000"/>
            </a:lnSpc>
            <a:spcBef>
              <a:spcPct val="0"/>
            </a:spcBef>
            <a:spcAft>
              <a:spcPct val="35000"/>
            </a:spcAft>
            <a:buNone/>
          </a:pPr>
          <a:r>
            <a:rPr lang="sv-SE" sz="2000" b="1" i="0" baseline="0">
              <a:latin typeface="Arial" panose="020B0604020202020204" pitchFamily="34" charset="0"/>
              <a:cs typeface="Arial" panose="020B0604020202020204" pitchFamily="34" charset="0"/>
            </a:rPr>
            <a:t>Steg 6</a:t>
          </a:r>
        </a:p>
      </dgm:t>
    </dgm:pt>
    <dgm:pt modelId="{C47575AE-F83B-BD41-BDEB-846C85BE7F02}" type="parTrans" cxnId="{0ADBA317-0F7B-0E4F-B59B-3BB30885841B}">
      <dgm:prSet/>
      <dgm:spPr/>
      <dgm:t>
        <a:bodyPr/>
        <a:lstStyle/>
        <a:p>
          <a:endParaRPr lang="en-US" sz="2000"/>
        </a:p>
      </dgm:t>
    </dgm:pt>
    <dgm:pt modelId="{2404B4D7-2CF5-6647-AAF1-5B7903B441CB}" type="sibTrans" cxnId="{0ADBA317-0F7B-0E4F-B59B-3BB30885841B}">
      <dgm:prSet/>
      <dgm:spPr/>
      <dgm:t>
        <a:bodyPr/>
        <a:lstStyle/>
        <a:p>
          <a:endParaRPr lang="en-US" sz="2000"/>
        </a:p>
      </dgm:t>
    </dgm:pt>
    <dgm:pt modelId="{8D11DDB6-F920-DA47-8E5C-51742407B6A5}" type="pres">
      <dgm:prSet presAssocID="{F3BB73E4-D91E-AD4D-975C-C5B65C90A583}" presName="Name0" presStyleCnt="0">
        <dgm:presLayoutVars>
          <dgm:dir/>
          <dgm:animLvl val="lvl"/>
          <dgm:resizeHandles val="exact"/>
        </dgm:presLayoutVars>
      </dgm:prSet>
      <dgm:spPr/>
    </dgm:pt>
    <dgm:pt modelId="{A65F049A-27C4-024C-81BC-1B83A96E93B5}" type="pres">
      <dgm:prSet presAssocID="{551A8959-1599-6541-8FB9-127084B0AD58}" presName="parTxOnly" presStyleLbl="node1" presStyleIdx="0" presStyleCnt="6">
        <dgm:presLayoutVars>
          <dgm:chMax val="0"/>
          <dgm:chPref val="0"/>
          <dgm:bulletEnabled val="1"/>
        </dgm:presLayoutVars>
      </dgm:prSet>
      <dgm:spPr/>
    </dgm:pt>
    <dgm:pt modelId="{63701D60-DB5E-2143-9E33-88E942B34FA3}" type="pres">
      <dgm:prSet presAssocID="{18559829-BBF0-0543-8DD5-6A5A6ADB2ACB}" presName="parTxOnlySpace" presStyleCnt="0"/>
      <dgm:spPr/>
    </dgm:pt>
    <dgm:pt modelId="{FA8E262E-0277-BD4C-8A56-0A077E375EE1}" type="pres">
      <dgm:prSet presAssocID="{550C6806-E4D9-3642-BBEC-CC8CCEC8395E}" presName="parTxOnly" presStyleLbl="node1" presStyleIdx="1" presStyleCnt="6">
        <dgm:presLayoutVars>
          <dgm:chMax val="0"/>
          <dgm:chPref val="0"/>
          <dgm:bulletEnabled val="1"/>
        </dgm:presLayoutVars>
      </dgm:prSet>
      <dgm:spPr/>
    </dgm:pt>
    <dgm:pt modelId="{ECF710E4-2844-7542-B3B4-5B8681E29F58}" type="pres">
      <dgm:prSet presAssocID="{F7944F05-A95A-B646-8099-574E5D27D8E3}" presName="parTxOnlySpace" presStyleCnt="0"/>
      <dgm:spPr/>
    </dgm:pt>
    <dgm:pt modelId="{5A152D1C-3F93-CE48-93D2-A9658D721AA9}" type="pres">
      <dgm:prSet presAssocID="{E1DFAF1C-153E-9742-8C60-CFB561D9FA0B}" presName="parTxOnly" presStyleLbl="node1" presStyleIdx="2" presStyleCnt="6">
        <dgm:presLayoutVars>
          <dgm:chMax val="0"/>
          <dgm:chPref val="0"/>
          <dgm:bulletEnabled val="1"/>
        </dgm:presLayoutVars>
      </dgm:prSet>
      <dgm:spPr/>
    </dgm:pt>
    <dgm:pt modelId="{E77EA11D-7DF8-4140-A2FE-0F1DE3BBC170}" type="pres">
      <dgm:prSet presAssocID="{F1933C5D-7270-2647-9C80-C8907D104897}" presName="parTxOnlySpace" presStyleCnt="0"/>
      <dgm:spPr/>
    </dgm:pt>
    <dgm:pt modelId="{85C4BB46-1719-DF48-8AC2-E6AA447F2827}" type="pres">
      <dgm:prSet presAssocID="{0EDBED53-63F4-E44F-B09C-249A409EC2B5}" presName="parTxOnly" presStyleLbl="node1" presStyleIdx="3" presStyleCnt="6">
        <dgm:presLayoutVars>
          <dgm:chMax val="0"/>
          <dgm:chPref val="0"/>
          <dgm:bulletEnabled val="1"/>
        </dgm:presLayoutVars>
      </dgm:prSet>
      <dgm:spPr/>
    </dgm:pt>
    <dgm:pt modelId="{AC0B0794-4050-7640-9EC6-0176A72691E6}" type="pres">
      <dgm:prSet presAssocID="{8F851F60-CBFB-1546-A536-23F19A4A33D6}" presName="parTxOnlySpace" presStyleCnt="0"/>
      <dgm:spPr/>
    </dgm:pt>
    <dgm:pt modelId="{E27C8028-A12A-0D44-A653-ACFC6C474ED4}" type="pres">
      <dgm:prSet presAssocID="{B77CF496-66A6-1541-A9C6-2A9BE1CD4EF9}" presName="parTxOnly" presStyleLbl="node1" presStyleIdx="4" presStyleCnt="6">
        <dgm:presLayoutVars>
          <dgm:chMax val="0"/>
          <dgm:chPref val="0"/>
          <dgm:bulletEnabled val="1"/>
        </dgm:presLayoutVars>
      </dgm:prSet>
      <dgm:spPr/>
    </dgm:pt>
    <dgm:pt modelId="{1F037C9F-BC90-8344-A9D9-0C2E914F2838}" type="pres">
      <dgm:prSet presAssocID="{9E0DD04F-07A8-5C40-8405-30D2AB2BD13C}" presName="parTxOnlySpace" presStyleCnt="0"/>
      <dgm:spPr/>
    </dgm:pt>
    <dgm:pt modelId="{DB43D8FC-44FF-EC4C-92CB-0FEE3F97339B}" type="pres">
      <dgm:prSet presAssocID="{7E593A3B-28FC-F249-9476-5D4019186D14}" presName="parTxOnly" presStyleLbl="node1" presStyleIdx="5" presStyleCnt="6">
        <dgm:presLayoutVars>
          <dgm:chMax val="0"/>
          <dgm:chPref val="0"/>
          <dgm:bulletEnabled val="1"/>
        </dgm:presLayoutVars>
      </dgm:prSet>
      <dgm:spPr/>
    </dgm:pt>
  </dgm:ptLst>
  <dgm:cxnLst>
    <dgm:cxn modelId="{0ADBA317-0F7B-0E4F-B59B-3BB30885841B}" srcId="{F3BB73E4-D91E-AD4D-975C-C5B65C90A583}" destId="{7E593A3B-28FC-F249-9476-5D4019186D14}" srcOrd="5" destOrd="0" parTransId="{C47575AE-F83B-BD41-BDEB-846C85BE7F02}" sibTransId="{2404B4D7-2CF5-6647-AAF1-5B7903B441CB}"/>
    <dgm:cxn modelId="{A0821924-3F97-C944-8703-C77EE0F95358}" type="presOf" srcId="{B77CF496-66A6-1541-A9C6-2A9BE1CD4EF9}" destId="{E27C8028-A12A-0D44-A653-ACFC6C474ED4}" srcOrd="0" destOrd="0" presId="urn:microsoft.com/office/officeart/2005/8/layout/chevron1"/>
    <dgm:cxn modelId="{D2458E26-EA87-EB4B-BDF5-47811A598D1A}" type="presOf" srcId="{F3BB73E4-D91E-AD4D-975C-C5B65C90A583}" destId="{8D11DDB6-F920-DA47-8E5C-51742407B6A5}" srcOrd="0" destOrd="0" presId="urn:microsoft.com/office/officeart/2005/8/layout/chevron1"/>
    <dgm:cxn modelId="{A7F6C452-6B89-C14C-98BF-9C3DEE859CFD}" type="presOf" srcId="{551A8959-1599-6541-8FB9-127084B0AD58}" destId="{A65F049A-27C4-024C-81BC-1B83A96E93B5}" srcOrd="0" destOrd="0" presId="urn:microsoft.com/office/officeart/2005/8/layout/chevron1"/>
    <dgm:cxn modelId="{672EDE90-79BD-CE48-BE16-7F47A36B81E2}" type="presOf" srcId="{E1DFAF1C-153E-9742-8C60-CFB561D9FA0B}" destId="{5A152D1C-3F93-CE48-93D2-A9658D721AA9}" srcOrd="0" destOrd="0" presId="urn:microsoft.com/office/officeart/2005/8/layout/chevron1"/>
    <dgm:cxn modelId="{7AE277A5-5B4F-E94D-84E4-8BE15CD26D91}" type="presOf" srcId="{7E593A3B-28FC-F249-9476-5D4019186D14}" destId="{DB43D8FC-44FF-EC4C-92CB-0FEE3F97339B}" srcOrd="0" destOrd="0" presId="urn:microsoft.com/office/officeart/2005/8/layout/chevron1"/>
    <dgm:cxn modelId="{B722A5AB-20A3-004C-8293-0097BD9BB48D}" srcId="{F3BB73E4-D91E-AD4D-975C-C5B65C90A583}" destId="{B77CF496-66A6-1541-A9C6-2A9BE1CD4EF9}" srcOrd="4" destOrd="0" parTransId="{636310F6-757B-CB44-AB0E-027C6AA1CA04}" sibTransId="{9E0DD04F-07A8-5C40-8405-30D2AB2BD13C}"/>
    <dgm:cxn modelId="{29D262D0-87B6-9541-8B28-3FE587B34F0E}" srcId="{F3BB73E4-D91E-AD4D-975C-C5B65C90A583}" destId="{0EDBED53-63F4-E44F-B09C-249A409EC2B5}" srcOrd="3" destOrd="0" parTransId="{91E35110-83B3-EA43-8F9D-F421EF1FA401}" sibTransId="{8F851F60-CBFB-1546-A536-23F19A4A33D6}"/>
    <dgm:cxn modelId="{301B5AD1-3622-2A4F-9E60-08D2BF16B8B9}" srcId="{F3BB73E4-D91E-AD4D-975C-C5B65C90A583}" destId="{551A8959-1599-6541-8FB9-127084B0AD58}" srcOrd="0" destOrd="0" parTransId="{C40E84AF-822D-D54D-A65D-DB800EFE9B93}" sibTransId="{18559829-BBF0-0543-8DD5-6A5A6ADB2ACB}"/>
    <dgm:cxn modelId="{B36D72D5-5EFA-754C-9D67-37DC7B188F41}" type="presOf" srcId="{550C6806-E4D9-3642-BBEC-CC8CCEC8395E}" destId="{FA8E262E-0277-BD4C-8A56-0A077E375EE1}" srcOrd="0" destOrd="0" presId="urn:microsoft.com/office/officeart/2005/8/layout/chevron1"/>
    <dgm:cxn modelId="{20C63DE2-192F-184B-94D3-78483B8097E6}" srcId="{F3BB73E4-D91E-AD4D-975C-C5B65C90A583}" destId="{E1DFAF1C-153E-9742-8C60-CFB561D9FA0B}" srcOrd="2" destOrd="0" parTransId="{67982BC9-774B-B04A-8294-CCAD4CC0F107}" sibTransId="{F1933C5D-7270-2647-9C80-C8907D104897}"/>
    <dgm:cxn modelId="{FAC576E7-70CC-EC44-ABA4-04EB2BD49481}" type="presOf" srcId="{0EDBED53-63F4-E44F-B09C-249A409EC2B5}" destId="{85C4BB46-1719-DF48-8AC2-E6AA447F2827}" srcOrd="0" destOrd="0" presId="urn:microsoft.com/office/officeart/2005/8/layout/chevron1"/>
    <dgm:cxn modelId="{C39D88EF-CC5C-5544-B60A-9BC129908020}" srcId="{F3BB73E4-D91E-AD4D-975C-C5B65C90A583}" destId="{550C6806-E4D9-3642-BBEC-CC8CCEC8395E}" srcOrd="1" destOrd="0" parTransId="{6E5CD2B4-C862-4C4D-8BA5-BFB0418F3EF7}" sibTransId="{F7944F05-A95A-B646-8099-574E5D27D8E3}"/>
    <dgm:cxn modelId="{36B33190-6FC3-9E4D-8E80-504BA751BC3A}" type="presParOf" srcId="{8D11DDB6-F920-DA47-8E5C-51742407B6A5}" destId="{A65F049A-27C4-024C-81BC-1B83A96E93B5}" srcOrd="0" destOrd="0" presId="urn:microsoft.com/office/officeart/2005/8/layout/chevron1"/>
    <dgm:cxn modelId="{9699BF0F-A581-E446-AD15-927BFB1CF62B}" type="presParOf" srcId="{8D11DDB6-F920-DA47-8E5C-51742407B6A5}" destId="{63701D60-DB5E-2143-9E33-88E942B34FA3}" srcOrd="1" destOrd="0" presId="urn:microsoft.com/office/officeart/2005/8/layout/chevron1"/>
    <dgm:cxn modelId="{2DA3D03B-F02D-CB4D-9CB4-FC18B9359761}" type="presParOf" srcId="{8D11DDB6-F920-DA47-8E5C-51742407B6A5}" destId="{FA8E262E-0277-BD4C-8A56-0A077E375EE1}" srcOrd="2" destOrd="0" presId="urn:microsoft.com/office/officeart/2005/8/layout/chevron1"/>
    <dgm:cxn modelId="{4F48A465-F46F-B94D-8137-BC785661C612}" type="presParOf" srcId="{8D11DDB6-F920-DA47-8E5C-51742407B6A5}" destId="{ECF710E4-2844-7542-B3B4-5B8681E29F58}" srcOrd="3" destOrd="0" presId="urn:microsoft.com/office/officeart/2005/8/layout/chevron1"/>
    <dgm:cxn modelId="{E5CFD367-C348-884E-AF1D-27ABEB1873A2}" type="presParOf" srcId="{8D11DDB6-F920-DA47-8E5C-51742407B6A5}" destId="{5A152D1C-3F93-CE48-93D2-A9658D721AA9}" srcOrd="4" destOrd="0" presId="urn:microsoft.com/office/officeart/2005/8/layout/chevron1"/>
    <dgm:cxn modelId="{905548AE-4AE9-2F48-8BF8-1981CAA1C7E2}" type="presParOf" srcId="{8D11DDB6-F920-DA47-8E5C-51742407B6A5}" destId="{E77EA11D-7DF8-4140-A2FE-0F1DE3BBC170}" srcOrd="5" destOrd="0" presId="urn:microsoft.com/office/officeart/2005/8/layout/chevron1"/>
    <dgm:cxn modelId="{4C66ADB9-FD8F-2744-92DD-60EF83D6503A}" type="presParOf" srcId="{8D11DDB6-F920-DA47-8E5C-51742407B6A5}" destId="{85C4BB46-1719-DF48-8AC2-E6AA447F2827}" srcOrd="6" destOrd="0" presId="urn:microsoft.com/office/officeart/2005/8/layout/chevron1"/>
    <dgm:cxn modelId="{053F44D3-9AE0-9E4F-9FD2-67B29089E9C1}" type="presParOf" srcId="{8D11DDB6-F920-DA47-8E5C-51742407B6A5}" destId="{AC0B0794-4050-7640-9EC6-0176A72691E6}" srcOrd="7" destOrd="0" presId="urn:microsoft.com/office/officeart/2005/8/layout/chevron1"/>
    <dgm:cxn modelId="{46EECD62-9444-AD4A-B0CB-CA20C0A97A36}" type="presParOf" srcId="{8D11DDB6-F920-DA47-8E5C-51742407B6A5}" destId="{E27C8028-A12A-0D44-A653-ACFC6C474ED4}" srcOrd="8" destOrd="0" presId="urn:microsoft.com/office/officeart/2005/8/layout/chevron1"/>
    <dgm:cxn modelId="{5153B3D0-D186-6546-901C-176527DC5585}" type="presParOf" srcId="{8D11DDB6-F920-DA47-8E5C-51742407B6A5}" destId="{1F037C9F-BC90-8344-A9D9-0C2E914F2838}" srcOrd="9" destOrd="0" presId="urn:microsoft.com/office/officeart/2005/8/layout/chevron1"/>
    <dgm:cxn modelId="{C9BE5BB2-D982-BB4D-A20E-C6DD1FA80FCA}" type="presParOf" srcId="{8D11DDB6-F920-DA47-8E5C-51742407B6A5}" destId="{DB43D8FC-44FF-EC4C-92CB-0FEE3F97339B}" srcOrd="10"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5F049A-27C4-024C-81BC-1B83A96E93B5}">
      <dsp:nvSpPr>
        <dsp:cNvPr id="0" name=""/>
        <dsp:cNvSpPr/>
      </dsp:nvSpPr>
      <dsp:spPr>
        <a:xfrm>
          <a:off x="5666" y="930367"/>
          <a:ext cx="2107935" cy="843174"/>
        </a:xfrm>
        <a:prstGeom prst="chevron">
          <a:avLst/>
        </a:prstGeom>
        <a:solidFill>
          <a:srgbClr val="EBB7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sv-SE" sz="2000" b="1" i="0" kern="1200" baseline="0">
              <a:latin typeface="Arial" panose="020B0604020202020204" pitchFamily="34" charset="0"/>
              <a:cs typeface="Arial" panose="020B0604020202020204" pitchFamily="34" charset="0"/>
            </a:rPr>
            <a:t>Steg 1</a:t>
          </a:r>
        </a:p>
      </dsp:txBody>
      <dsp:txXfrm>
        <a:off x="427253" y="930367"/>
        <a:ext cx="1264761" cy="843174"/>
      </dsp:txXfrm>
    </dsp:sp>
    <dsp:sp modelId="{FA8E262E-0277-BD4C-8A56-0A077E375EE1}">
      <dsp:nvSpPr>
        <dsp:cNvPr id="0" name=""/>
        <dsp:cNvSpPr/>
      </dsp:nvSpPr>
      <dsp:spPr>
        <a:xfrm>
          <a:off x="1902808" y="930367"/>
          <a:ext cx="2107935" cy="843174"/>
        </a:xfrm>
        <a:prstGeom prst="chevron">
          <a:avLst/>
        </a:prstGeom>
        <a:solidFill>
          <a:srgbClr val="FF5C3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sv-SE" sz="2000" b="1" i="0" kern="1200" baseline="0">
              <a:latin typeface="Arial" panose="020B0604020202020204" pitchFamily="34" charset="0"/>
              <a:cs typeface="Arial" panose="020B0604020202020204" pitchFamily="34" charset="0"/>
            </a:rPr>
            <a:t>Steg 2</a:t>
          </a:r>
        </a:p>
      </dsp:txBody>
      <dsp:txXfrm>
        <a:off x="2324395" y="930367"/>
        <a:ext cx="1264761" cy="843174"/>
      </dsp:txXfrm>
    </dsp:sp>
    <dsp:sp modelId="{5A152D1C-3F93-CE48-93D2-A9658D721AA9}">
      <dsp:nvSpPr>
        <dsp:cNvPr id="0" name=""/>
        <dsp:cNvSpPr/>
      </dsp:nvSpPr>
      <dsp:spPr>
        <a:xfrm>
          <a:off x="3799950" y="930367"/>
          <a:ext cx="2107935" cy="843174"/>
        </a:xfrm>
        <a:prstGeom prst="chevron">
          <a:avLst/>
        </a:prstGeom>
        <a:solidFill>
          <a:srgbClr val="407CCA"/>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sv-SE" sz="2000" b="1" i="0" kern="1200" baseline="0">
              <a:latin typeface="Arial" panose="020B0604020202020204" pitchFamily="34" charset="0"/>
              <a:cs typeface="Arial" panose="020B0604020202020204" pitchFamily="34" charset="0"/>
            </a:rPr>
            <a:t>Steg 3</a:t>
          </a:r>
        </a:p>
      </dsp:txBody>
      <dsp:txXfrm>
        <a:off x="4221537" y="930367"/>
        <a:ext cx="1264761" cy="843174"/>
      </dsp:txXfrm>
    </dsp:sp>
    <dsp:sp modelId="{85C4BB46-1719-DF48-8AC2-E6AA447F2827}">
      <dsp:nvSpPr>
        <dsp:cNvPr id="0" name=""/>
        <dsp:cNvSpPr/>
      </dsp:nvSpPr>
      <dsp:spPr>
        <a:xfrm>
          <a:off x="5697092" y="930367"/>
          <a:ext cx="2107935" cy="843174"/>
        </a:xfrm>
        <a:prstGeom prst="chevron">
          <a:avLst/>
        </a:prstGeom>
        <a:solidFill>
          <a:srgbClr val="0B468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sv-SE" sz="2000" b="1" i="0" kern="1200" baseline="0">
              <a:latin typeface="Arial" panose="020B0604020202020204" pitchFamily="34" charset="0"/>
              <a:cs typeface="Arial" panose="020B0604020202020204" pitchFamily="34" charset="0"/>
            </a:rPr>
            <a:t>Steg 4</a:t>
          </a:r>
        </a:p>
      </dsp:txBody>
      <dsp:txXfrm>
        <a:off x="6118679" y="930367"/>
        <a:ext cx="1264761" cy="843174"/>
      </dsp:txXfrm>
    </dsp:sp>
    <dsp:sp modelId="{E27C8028-A12A-0D44-A653-ACFC6C474ED4}">
      <dsp:nvSpPr>
        <dsp:cNvPr id="0" name=""/>
        <dsp:cNvSpPr/>
      </dsp:nvSpPr>
      <dsp:spPr>
        <a:xfrm>
          <a:off x="7594234" y="930367"/>
          <a:ext cx="2107935" cy="843174"/>
        </a:xfrm>
        <a:prstGeom prst="chevron">
          <a:avLst/>
        </a:prstGeom>
        <a:solidFill>
          <a:srgbClr val="6A286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sv-SE" sz="2000" b="1" i="0" kern="1200" baseline="0">
              <a:latin typeface="Arial" panose="020B0604020202020204" pitchFamily="34" charset="0"/>
              <a:cs typeface="Arial" panose="020B0604020202020204" pitchFamily="34" charset="0"/>
            </a:rPr>
            <a:t>Steg 5</a:t>
          </a:r>
        </a:p>
      </dsp:txBody>
      <dsp:txXfrm>
        <a:off x="8015821" y="930367"/>
        <a:ext cx="1264761" cy="843174"/>
      </dsp:txXfrm>
    </dsp:sp>
    <dsp:sp modelId="{DB43D8FC-44FF-EC4C-92CB-0FEE3F97339B}">
      <dsp:nvSpPr>
        <dsp:cNvPr id="0" name=""/>
        <dsp:cNvSpPr/>
      </dsp:nvSpPr>
      <dsp:spPr>
        <a:xfrm>
          <a:off x="9491376" y="930367"/>
          <a:ext cx="2107935" cy="843174"/>
        </a:xfrm>
        <a:prstGeom prst="chevron">
          <a:avLst/>
        </a:prstGeom>
        <a:solidFill>
          <a:srgbClr val="009A6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sv-SE" sz="2000" b="1" i="0" kern="1200" baseline="0">
              <a:latin typeface="Arial" panose="020B0604020202020204" pitchFamily="34" charset="0"/>
              <a:cs typeface="Arial" panose="020B0604020202020204" pitchFamily="34" charset="0"/>
            </a:rPr>
            <a:t>Steg 6</a:t>
          </a:r>
        </a:p>
      </dsp:txBody>
      <dsp:txXfrm>
        <a:off x="9912963" y="930367"/>
        <a:ext cx="1264761" cy="843174"/>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774FD9-8EA0-41DE-AE3B-57C2AD0DB484}" type="datetimeFigureOut">
              <a:rPr lang="en-US" smtClean="0"/>
              <a:t>10/19/2021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317BC2-EBA4-4040-A4DA-0CD64D03D52F}" type="slidenum">
              <a:rPr lang="en-US" smtClean="0"/>
              <a:t>‹#›</a:t>
            </a:fld>
            <a:endParaRPr lang="en-US"/>
          </a:p>
        </p:txBody>
      </p:sp>
    </p:spTree>
    <p:extLst>
      <p:ext uri="{BB962C8B-B14F-4D97-AF65-F5344CB8AC3E}">
        <p14:creationId xmlns:p14="http://schemas.microsoft.com/office/powerpoint/2010/main" val="16038826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317BC2-EBA4-4040-A4DA-0CD64D03D52F}" type="slidenum">
              <a:rPr lang="en-US" smtClean="0"/>
              <a:t>1</a:t>
            </a:fld>
            <a:endParaRPr lang="en-US"/>
          </a:p>
        </p:txBody>
      </p:sp>
    </p:spTree>
    <p:extLst>
      <p:ext uri="{BB962C8B-B14F-4D97-AF65-F5344CB8AC3E}">
        <p14:creationId xmlns:p14="http://schemas.microsoft.com/office/powerpoint/2010/main" val="32785300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1C8C5-35F2-214B-81C4-561AA7C5964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9E2729-84FA-9E46-BF7A-8083B9CBAD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5294C80-77D8-564D-9478-AD83348E549C}"/>
              </a:ext>
            </a:extLst>
          </p:cNvPr>
          <p:cNvSpPr>
            <a:spLocks noGrp="1"/>
          </p:cNvSpPr>
          <p:nvPr>
            <p:ph type="dt" sz="half" idx="10"/>
          </p:nvPr>
        </p:nvSpPr>
        <p:spPr/>
        <p:txBody>
          <a:bodyPr/>
          <a:lstStyle/>
          <a:p>
            <a:fld id="{B3137458-1D5F-B74F-96C6-5F61AAF91F9E}" type="datetimeFigureOut">
              <a:rPr lang="en-US" smtClean="0"/>
              <a:t>10/19/2021</a:t>
            </a:fld>
            <a:endParaRPr lang="en-US"/>
          </a:p>
        </p:txBody>
      </p:sp>
      <p:sp>
        <p:nvSpPr>
          <p:cNvPr id="5" name="Footer Placeholder 4">
            <a:extLst>
              <a:ext uri="{FF2B5EF4-FFF2-40B4-BE49-F238E27FC236}">
                <a16:creationId xmlns:a16="http://schemas.microsoft.com/office/drawing/2014/main" id="{C9EDE470-17CC-6447-AF36-C03FA62F3F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47BCC3-757D-D641-AF37-361B171890DB}"/>
              </a:ext>
            </a:extLst>
          </p:cNvPr>
          <p:cNvSpPr>
            <a:spLocks noGrp="1"/>
          </p:cNvSpPr>
          <p:nvPr>
            <p:ph type="sldNum" sz="quarter" idx="12"/>
          </p:nvPr>
        </p:nvSpPr>
        <p:spPr/>
        <p:txBody>
          <a:bodyPr/>
          <a:lstStyle/>
          <a:p>
            <a:fld id="{1AF76CB1-5A59-7D48-A26A-CF055D0E1106}" type="slidenum">
              <a:rPr lang="en-US" smtClean="0"/>
              <a:t>‹#›</a:t>
            </a:fld>
            <a:endParaRPr lang="en-US"/>
          </a:p>
        </p:txBody>
      </p:sp>
    </p:spTree>
    <p:extLst>
      <p:ext uri="{BB962C8B-B14F-4D97-AF65-F5344CB8AC3E}">
        <p14:creationId xmlns:p14="http://schemas.microsoft.com/office/powerpoint/2010/main" val="37062938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E2BDE-07E7-C943-9B91-2FD547F4D8F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CD1B324-EAD5-C047-9C15-89B5642259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7876EA-C6E9-CD44-A3EE-6C56B6E11690}"/>
              </a:ext>
            </a:extLst>
          </p:cNvPr>
          <p:cNvSpPr>
            <a:spLocks noGrp="1"/>
          </p:cNvSpPr>
          <p:nvPr>
            <p:ph type="dt" sz="half" idx="10"/>
          </p:nvPr>
        </p:nvSpPr>
        <p:spPr/>
        <p:txBody>
          <a:bodyPr/>
          <a:lstStyle/>
          <a:p>
            <a:fld id="{B3137458-1D5F-B74F-96C6-5F61AAF91F9E}" type="datetimeFigureOut">
              <a:rPr lang="en-US" smtClean="0"/>
              <a:t>10/19/2021</a:t>
            </a:fld>
            <a:endParaRPr lang="en-US"/>
          </a:p>
        </p:txBody>
      </p:sp>
      <p:sp>
        <p:nvSpPr>
          <p:cNvPr id="5" name="Footer Placeholder 4">
            <a:extLst>
              <a:ext uri="{FF2B5EF4-FFF2-40B4-BE49-F238E27FC236}">
                <a16:creationId xmlns:a16="http://schemas.microsoft.com/office/drawing/2014/main" id="{EA1A28F1-EE8E-EB45-A2D4-AB792DAC4B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B8326C-0735-4444-BE26-FAF0EC25C540}"/>
              </a:ext>
            </a:extLst>
          </p:cNvPr>
          <p:cNvSpPr>
            <a:spLocks noGrp="1"/>
          </p:cNvSpPr>
          <p:nvPr>
            <p:ph type="sldNum" sz="quarter" idx="12"/>
          </p:nvPr>
        </p:nvSpPr>
        <p:spPr/>
        <p:txBody>
          <a:bodyPr/>
          <a:lstStyle/>
          <a:p>
            <a:fld id="{1AF76CB1-5A59-7D48-A26A-CF055D0E1106}" type="slidenum">
              <a:rPr lang="en-US" smtClean="0"/>
              <a:t>‹#›</a:t>
            </a:fld>
            <a:endParaRPr lang="en-US"/>
          </a:p>
        </p:txBody>
      </p:sp>
    </p:spTree>
    <p:extLst>
      <p:ext uri="{BB962C8B-B14F-4D97-AF65-F5344CB8AC3E}">
        <p14:creationId xmlns:p14="http://schemas.microsoft.com/office/powerpoint/2010/main" val="174811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3ED0666-33F5-0943-BD99-7A3EF1E46B6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1C10D5-A39F-7948-AFED-354F01BE9E5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9A01D2-BA99-8145-B80C-5539D9710C4E}"/>
              </a:ext>
            </a:extLst>
          </p:cNvPr>
          <p:cNvSpPr>
            <a:spLocks noGrp="1"/>
          </p:cNvSpPr>
          <p:nvPr>
            <p:ph type="dt" sz="half" idx="10"/>
          </p:nvPr>
        </p:nvSpPr>
        <p:spPr/>
        <p:txBody>
          <a:bodyPr/>
          <a:lstStyle/>
          <a:p>
            <a:fld id="{B3137458-1D5F-B74F-96C6-5F61AAF91F9E}" type="datetimeFigureOut">
              <a:rPr lang="en-US" smtClean="0"/>
              <a:t>10/19/2021</a:t>
            </a:fld>
            <a:endParaRPr lang="en-US"/>
          </a:p>
        </p:txBody>
      </p:sp>
      <p:sp>
        <p:nvSpPr>
          <p:cNvPr id="5" name="Footer Placeholder 4">
            <a:extLst>
              <a:ext uri="{FF2B5EF4-FFF2-40B4-BE49-F238E27FC236}">
                <a16:creationId xmlns:a16="http://schemas.microsoft.com/office/drawing/2014/main" id="{D4FD065C-1B7C-D24B-8B36-1CBDC51181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1FE787-9E34-794A-BC26-6489E561549C}"/>
              </a:ext>
            </a:extLst>
          </p:cNvPr>
          <p:cNvSpPr>
            <a:spLocks noGrp="1"/>
          </p:cNvSpPr>
          <p:nvPr>
            <p:ph type="sldNum" sz="quarter" idx="12"/>
          </p:nvPr>
        </p:nvSpPr>
        <p:spPr/>
        <p:txBody>
          <a:bodyPr/>
          <a:lstStyle/>
          <a:p>
            <a:fld id="{1AF76CB1-5A59-7D48-A26A-CF055D0E1106}" type="slidenum">
              <a:rPr lang="en-US" smtClean="0"/>
              <a:t>‹#›</a:t>
            </a:fld>
            <a:endParaRPr lang="en-US"/>
          </a:p>
        </p:txBody>
      </p:sp>
    </p:spTree>
    <p:extLst>
      <p:ext uri="{BB962C8B-B14F-4D97-AF65-F5344CB8AC3E}">
        <p14:creationId xmlns:p14="http://schemas.microsoft.com/office/powerpoint/2010/main" val="12936318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502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07EC2-9D45-B342-8E28-26ED05F0A1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D65D1F-6F07-C643-9AB7-C0E3CDCCAC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715C60-7B7B-1547-94ED-BCD190E29703}"/>
              </a:ext>
            </a:extLst>
          </p:cNvPr>
          <p:cNvSpPr>
            <a:spLocks noGrp="1"/>
          </p:cNvSpPr>
          <p:nvPr>
            <p:ph type="dt" sz="half" idx="10"/>
          </p:nvPr>
        </p:nvSpPr>
        <p:spPr/>
        <p:txBody>
          <a:bodyPr/>
          <a:lstStyle/>
          <a:p>
            <a:fld id="{B3137458-1D5F-B74F-96C6-5F61AAF91F9E}" type="datetimeFigureOut">
              <a:rPr lang="en-US" smtClean="0"/>
              <a:t>10/19/2021</a:t>
            </a:fld>
            <a:endParaRPr lang="en-US"/>
          </a:p>
        </p:txBody>
      </p:sp>
      <p:sp>
        <p:nvSpPr>
          <p:cNvPr id="5" name="Footer Placeholder 4">
            <a:extLst>
              <a:ext uri="{FF2B5EF4-FFF2-40B4-BE49-F238E27FC236}">
                <a16:creationId xmlns:a16="http://schemas.microsoft.com/office/drawing/2014/main" id="{1A0E4317-7A6D-3141-A4E8-7199E6A5C9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4137C2-13D5-5B41-A648-84E3EAD315E3}"/>
              </a:ext>
            </a:extLst>
          </p:cNvPr>
          <p:cNvSpPr>
            <a:spLocks noGrp="1"/>
          </p:cNvSpPr>
          <p:nvPr>
            <p:ph type="sldNum" sz="quarter" idx="12"/>
          </p:nvPr>
        </p:nvSpPr>
        <p:spPr/>
        <p:txBody>
          <a:bodyPr/>
          <a:lstStyle/>
          <a:p>
            <a:fld id="{1AF76CB1-5A59-7D48-A26A-CF055D0E1106}" type="slidenum">
              <a:rPr lang="en-US" smtClean="0"/>
              <a:t>‹#›</a:t>
            </a:fld>
            <a:endParaRPr lang="en-US"/>
          </a:p>
        </p:txBody>
      </p:sp>
    </p:spTree>
    <p:extLst>
      <p:ext uri="{BB962C8B-B14F-4D97-AF65-F5344CB8AC3E}">
        <p14:creationId xmlns:p14="http://schemas.microsoft.com/office/powerpoint/2010/main" val="13607447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16380-9019-E74F-9359-FC6385B6F51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80C209-16AF-0248-8F91-E07ADB2EA9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BD35CE2-C5B2-8D4B-984C-9985F65E5F26}"/>
              </a:ext>
            </a:extLst>
          </p:cNvPr>
          <p:cNvSpPr>
            <a:spLocks noGrp="1"/>
          </p:cNvSpPr>
          <p:nvPr>
            <p:ph type="dt" sz="half" idx="10"/>
          </p:nvPr>
        </p:nvSpPr>
        <p:spPr/>
        <p:txBody>
          <a:bodyPr/>
          <a:lstStyle/>
          <a:p>
            <a:fld id="{B3137458-1D5F-B74F-96C6-5F61AAF91F9E}" type="datetimeFigureOut">
              <a:rPr lang="en-US" smtClean="0"/>
              <a:t>10/19/2021</a:t>
            </a:fld>
            <a:endParaRPr lang="en-US"/>
          </a:p>
        </p:txBody>
      </p:sp>
      <p:sp>
        <p:nvSpPr>
          <p:cNvPr id="5" name="Footer Placeholder 4">
            <a:extLst>
              <a:ext uri="{FF2B5EF4-FFF2-40B4-BE49-F238E27FC236}">
                <a16:creationId xmlns:a16="http://schemas.microsoft.com/office/drawing/2014/main" id="{FC794C37-0658-534C-8D80-5E4D3AA191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F4710F-A28E-E24E-9261-73DE2F80EBEE}"/>
              </a:ext>
            </a:extLst>
          </p:cNvPr>
          <p:cNvSpPr>
            <a:spLocks noGrp="1"/>
          </p:cNvSpPr>
          <p:nvPr>
            <p:ph type="sldNum" sz="quarter" idx="12"/>
          </p:nvPr>
        </p:nvSpPr>
        <p:spPr/>
        <p:txBody>
          <a:bodyPr/>
          <a:lstStyle/>
          <a:p>
            <a:fld id="{1AF76CB1-5A59-7D48-A26A-CF055D0E1106}" type="slidenum">
              <a:rPr lang="en-US" smtClean="0"/>
              <a:t>‹#›</a:t>
            </a:fld>
            <a:endParaRPr lang="en-US"/>
          </a:p>
        </p:txBody>
      </p:sp>
    </p:spTree>
    <p:extLst>
      <p:ext uri="{BB962C8B-B14F-4D97-AF65-F5344CB8AC3E}">
        <p14:creationId xmlns:p14="http://schemas.microsoft.com/office/powerpoint/2010/main" val="16084085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DA551-FDF7-3046-B311-32CE763A5C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1D955A-CCD1-1B46-93C7-DDB3A79FBC1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548B12-9505-1942-B852-317C6E1879B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449B55F-B85F-5B4E-8AD1-11B57A384024}"/>
              </a:ext>
            </a:extLst>
          </p:cNvPr>
          <p:cNvSpPr>
            <a:spLocks noGrp="1"/>
          </p:cNvSpPr>
          <p:nvPr>
            <p:ph type="dt" sz="half" idx="10"/>
          </p:nvPr>
        </p:nvSpPr>
        <p:spPr/>
        <p:txBody>
          <a:bodyPr/>
          <a:lstStyle/>
          <a:p>
            <a:fld id="{B3137458-1D5F-B74F-96C6-5F61AAF91F9E}" type="datetimeFigureOut">
              <a:rPr lang="en-US" smtClean="0"/>
              <a:t>10/19/2021</a:t>
            </a:fld>
            <a:endParaRPr lang="en-US"/>
          </a:p>
        </p:txBody>
      </p:sp>
      <p:sp>
        <p:nvSpPr>
          <p:cNvPr id="6" name="Footer Placeholder 5">
            <a:extLst>
              <a:ext uri="{FF2B5EF4-FFF2-40B4-BE49-F238E27FC236}">
                <a16:creationId xmlns:a16="http://schemas.microsoft.com/office/drawing/2014/main" id="{D4AA9DA2-3F02-4847-9B84-A7E9571293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4CA89D-B407-0F4E-83D4-6D9F8F23ED51}"/>
              </a:ext>
            </a:extLst>
          </p:cNvPr>
          <p:cNvSpPr>
            <a:spLocks noGrp="1"/>
          </p:cNvSpPr>
          <p:nvPr>
            <p:ph type="sldNum" sz="quarter" idx="12"/>
          </p:nvPr>
        </p:nvSpPr>
        <p:spPr/>
        <p:txBody>
          <a:bodyPr/>
          <a:lstStyle/>
          <a:p>
            <a:fld id="{1AF76CB1-5A59-7D48-A26A-CF055D0E1106}" type="slidenum">
              <a:rPr lang="en-US" smtClean="0"/>
              <a:t>‹#›</a:t>
            </a:fld>
            <a:endParaRPr lang="en-US"/>
          </a:p>
        </p:txBody>
      </p:sp>
    </p:spTree>
    <p:extLst>
      <p:ext uri="{BB962C8B-B14F-4D97-AF65-F5344CB8AC3E}">
        <p14:creationId xmlns:p14="http://schemas.microsoft.com/office/powerpoint/2010/main" val="27316786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E970A-EF45-334A-B022-21CCA7BAC8E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08D3514-A6E1-C343-91AD-07C39D251E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19DE74D-6811-A245-AB5D-AE69D1428C6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02AB05C-316A-3440-ADD7-71C5DA1F4D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FA1000B-8B98-8640-AAB6-484DE653CF0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E9CA2AB-2713-DF45-974F-0DE11A672663}"/>
              </a:ext>
            </a:extLst>
          </p:cNvPr>
          <p:cNvSpPr>
            <a:spLocks noGrp="1"/>
          </p:cNvSpPr>
          <p:nvPr>
            <p:ph type="dt" sz="half" idx="10"/>
          </p:nvPr>
        </p:nvSpPr>
        <p:spPr/>
        <p:txBody>
          <a:bodyPr/>
          <a:lstStyle/>
          <a:p>
            <a:fld id="{B3137458-1D5F-B74F-96C6-5F61AAF91F9E}" type="datetimeFigureOut">
              <a:rPr lang="en-US" smtClean="0"/>
              <a:t>10/19/2021</a:t>
            </a:fld>
            <a:endParaRPr lang="en-US"/>
          </a:p>
        </p:txBody>
      </p:sp>
      <p:sp>
        <p:nvSpPr>
          <p:cNvPr id="8" name="Footer Placeholder 7">
            <a:extLst>
              <a:ext uri="{FF2B5EF4-FFF2-40B4-BE49-F238E27FC236}">
                <a16:creationId xmlns:a16="http://schemas.microsoft.com/office/drawing/2014/main" id="{16C9B27F-852F-EF45-B8CC-C13CAA0D264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840F912-54B9-3943-BC48-FE6EE8DFE3B9}"/>
              </a:ext>
            </a:extLst>
          </p:cNvPr>
          <p:cNvSpPr>
            <a:spLocks noGrp="1"/>
          </p:cNvSpPr>
          <p:nvPr>
            <p:ph type="sldNum" sz="quarter" idx="12"/>
          </p:nvPr>
        </p:nvSpPr>
        <p:spPr/>
        <p:txBody>
          <a:bodyPr/>
          <a:lstStyle/>
          <a:p>
            <a:fld id="{1AF76CB1-5A59-7D48-A26A-CF055D0E1106}" type="slidenum">
              <a:rPr lang="en-US" smtClean="0"/>
              <a:t>‹#›</a:t>
            </a:fld>
            <a:endParaRPr lang="en-US"/>
          </a:p>
        </p:txBody>
      </p:sp>
    </p:spTree>
    <p:extLst>
      <p:ext uri="{BB962C8B-B14F-4D97-AF65-F5344CB8AC3E}">
        <p14:creationId xmlns:p14="http://schemas.microsoft.com/office/powerpoint/2010/main" val="39126763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D7849-E623-0B44-A85B-588B332656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009CAE4-2F15-7A4F-92DE-547E201DED23}"/>
              </a:ext>
            </a:extLst>
          </p:cNvPr>
          <p:cNvSpPr>
            <a:spLocks noGrp="1"/>
          </p:cNvSpPr>
          <p:nvPr>
            <p:ph type="dt" sz="half" idx="10"/>
          </p:nvPr>
        </p:nvSpPr>
        <p:spPr/>
        <p:txBody>
          <a:bodyPr/>
          <a:lstStyle/>
          <a:p>
            <a:fld id="{B3137458-1D5F-B74F-96C6-5F61AAF91F9E}" type="datetimeFigureOut">
              <a:rPr lang="en-US" smtClean="0"/>
              <a:t>10/19/2021</a:t>
            </a:fld>
            <a:endParaRPr lang="en-US"/>
          </a:p>
        </p:txBody>
      </p:sp>
      <p:sp>
        <p:nvSpPr>
          <p:cNvPr id="4" name="Footer Placeholder 3">
            <a:extLst>
              <a:ext uri="{FF2B5EF4-FFF2-40B4-BE49-F238E27FC236}">
                <a16:creationId xmlns:a16="http://schemas.microsoft.com/office/drawing/2014/main" id="{D22E8DD2-9623-CB4E-84D8-E8A1CC040E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5D4860A-7C74-C14D-A213-A000B7D860F7}"/>
              </a:ext>
            </a:extLst>
          </p:cNvPr>
          <p:cNvSpPr>
            <a:spLocks noGrp="1"/>
          </p:cNvSpPr>
          <p:nvPr>
            <p:ph type="sldNum" sz="quarter" idx="12"/>
          </p:nvPr>
        </p:nvSpPr>
        <p:spPr/>
        <p:txBody>
          <a:bodyPr/>
          <a:lstStyle/>
          <a:p>
            <a:fld id="{1AF76CB1-5A59-7D48-A26A-CF055D0E1106}" type="slidenum">
              <a:rPr lang="en-US" smtClean="0"/>
              <a:t>‹#›</a:t>
            </a:fld>
            <a:endParaRPr lang="en-US"/>
          </a:p>
        </p:txBody>
      </p:sp>
    </p:spTree>
    <p:extLst>
      <p:ext uri="{BB962C8B-B14F-4D97-AF65-F5344CB8AC3E}">
        <p14:creationId xmlns:p14="http://schemas.microsoft.com/office/powerpoint/2010/main" val="39082608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B84651-4E43-BD4D-9503-BBCE3C07B062}"/>
              </a:ext>
            </a:extLst>
          </p:cNvPr>
          <p:cNvSpPr>
            <a:spLocks noGrp="1"/>
          </p:cNvSpPr>
          <p:nvPr>
            <p:ph type="dt" sz="half" idx="10"/>
          </p:nvPr>
        </p:nvSpPr>
        <p:spPr/>
        <p:txBody>
          <a:bodyPr/>
          <a:lstStyle/>
          <a:p>
            <a:fld id="{B3137458-1D5F-B74F-96C6-5F61AAF91F9E}" type="datetimeFigureOut">
              <a:rPr lang="en-US" smtClean="0"/>
              <a:t>10/19/2021</a:t>
            </a:fld>
            <a:endParaRPr lang="en-US"/>
          </a:p>
        </p:txBody>
      </p:sp>
      <p:sp>
        <p:nvSpPr>
          <p:cNvPr id="3" name="Footer Placeholder 2">
            <a:extLst>
              <a:ext uri="{FF2B5EF4-FFF2-40B4-BE49-F238E27FC236}">
                <a16:creationId xmlns:a16="http://schemas.microsoft.com/office/drawing/2014/main" id="{EA5D2500-67C9-AA41-8033-FF3953DA69E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6EEF91B-6B95-FE46-83E7-CB5B59457352}"/>
              </a:ext>
            </a:extLst>
          </p:cNvPr>
          <p:cNvSpPr>
            <a:spLocks noGrp="1"/>
          </p:cNvSpPr>
          <p:nvPr>
            <p:ph type="sldNum" sz="quarter" idx="12"/>
          </p:nvPr>
        </p:nvSpPr>
        <p:spPr/>
        <p:txBody>
          <a:bodyPr/>
          <a:lstStyle/>
          <a:p>
            <a:fld id="{1AF76CB1-5A59-7D48-A26A-CF055D0E1106}" type="slidenum">
              <a:rPr lang="en-US" smtClean="0"/>
              <a:t>‹#›</a:t>
            </a:fld>
            <a:endParaRPr lang="en-US"/>
          </a:p>
        </p:txBody>
      </p:sp>
    </p:spTree>
    <p:extLst>
      <p:ext uri="{BB962C8B-B14F-4D97-AF65-F5344CB8AC3E}">
        <p14:creationId xmlns:p14="http://schemas.microsoft.com/office/powerpoint/2010/main" val="1660189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5DB7F-395E-224F-8866-6F5105B4CD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D5FE369-E3BC-DE4F-B8E4-7098E76AAF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6F98899-E281-8140-90B7-DE5A10E1C8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44C489-27D7-2C4B-97E2-CE69D9D70487}"/>
              </a:ext>
            </a:extLst>
          </p:cNvPr>
          <p:cNvSpPr>
            <a:spLocks noGrp="1"/>
          </p:cNvSpPr>
          <p:nvPr>
            <p:ph type="dt" sz="half" idx="10"/>
          </p:nvPr>
        </p:nvSpPr>
        <p:spPr/>
        <p:txBody>
          <a:bodyPr/>
          <a:lstStyle/>
          <a:p>
            <a:fld id="{B3137458-1D5F-B74F-96C6-5F61AAF91F9E}" type="datetimeFigureOut">
              <a:rPr lang="en-US" smtClean="0"/>
              <a:t>10/19/2021</a:t>
            </a:fld>
            <a:endParaRPr lang="en-US"/>
          </a:p>
        </p:txBody>
      </p:sp>
      <p:sp>
        <p:nvSpPr>
          <p:cNvPr id="6" name="Footer Placeholder 5">
            <a:extLst>
              <a:ext uri="{FF2B5EF4-FFF2-40B4-BE49-F238E27FC236}">
                <a16:creationId xmlns:a16="http://schemas.microsoft.com/office/drawing/2014/main" id="{E361812F-1C31-EE40-B4F2-7F80D3F6EC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E57611-A357-A341-8C6A-77868DA91C26}"/>
              </a:ext>
            </a:extLst>
          </p:cNvPr>
          <p:cNvSpPr>
            <a:spLocks noGrp="1"/>
          </p:cNvSpPr>
          <p:nvPr>
            <p:ph type="sldNum" sz="quarter" idx="12"/>
          </p:nvPr>
        </p:nvSpPr>
        <p:spPr/>
        <p:txBody>
          <a:bodyPr/>
          <a:lstStyle/>
          <a:p>
            <a:fld id="{1AF76CB1-5A59-7D48-A26A-CF055D0E1106}" type="slidenum">
              <a:rPr lang="en-US" smtClean="0"/>
              <a:t>‹#›</a:t>
            </a:fld>
            <a:endParaRPr lang="en-US"/>
          </a:p>
        </p:txBody>
      </p:sp>
    </p:spTree>
    <p:extLst>
      <p:ext uri="{BB962C8B-B14F-4D97-AF65-F5344CB8AC3E}">
        <p14:creationId xmlns:p14="http://schemas.microsoft.com/office/powerpoint/2010/main" val="3331226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837DF-256F-A343-B154-88A1DBDD4F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58B1E42-6C3B-2746-8C64-210D0510AC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8913A37-A294-514D-8DAE-68CF0E1827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19B861-6E4E-EE44-A3F7-77F9BAD8C9D9}"/>
              </a:ext>
            </a:extLst>
          </p:cNvPr>
          <p:cNvSpPr>
            <a:spLocks noGrp="1"/>
          </p:cNvSpPr>
          <p:nvPr>
            <p:ph type="dt" sz="half" idx="10"/>
          </p:nvPr>
        </p:nvSpPr>
        <p:spPr/>
        <p:txBody>
          <a:bodyPr/>
          <a:lstStyle/>
          <a:p>
            <a:fld id="{B3137458-1D5F-B74F-96C6-5F61AAF91F9E}" type="datetimeFigureOut">
              <a:rPr lang="en-US" smtClean="0"/>
              <a:t>10/19/2021</a:t>
            </a:fld>
            <a:endParaRPr lang="en-US"/>
          </a:p>
        </p:txBody>
      </p:sp>
      <p:sp>
        <p:nvSpPr>
          <p:cNvPr id="6" name="Footer Placeholder 5">
            <a:extLst>
              <a:ext uri="{FF2B5EF4-FFF2-40B4-BE49-F238E27FC236}">
                <a16:creationId xmlns:a16="http://schemas.microsoft.com/office/drawing/2014/main" id="{6E56FDAF-3E9B-1F4F-8373-63E8B70C2F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F70AF8-5509-734F-AE89-EA98A059CCF6}"/>
              </a:ext>
            </a:extLst>
          </p:cNvPr>
          <p:cNvSpPr>
            <a:spLocks noGrp="1"/>
          </p:cNvSpPr>
          <p:nvPr>
            <p:ph type="sldNum" sz="quarter" idx="12"/>
          </p:nvPr>
        </p:nvSpPr>
        <p:spPr/>
        <p:txBody>
          <a:bodyPr/>
          <a:lstStyle/>
          <a:p>
            <a:fld id="{1AF76CB1-5A59-7D48-A26A-CF055D0E1106}" type="slidenum">
              <a:rPr lang="en-US" smtClean="0"/>
              <a:t>‹#›</a:t>
            </a:fld>
            <a:endParaRPr lang="en-US"/>
          </a:p>
        </p:txBody>
      </p:sp>
    </p:spTree>
    <p:extLst>
      <p:ext uri="{BB962C8B-B14F-4D97-AF65-F5344CB8AC3E}">
        <p14:creationId xmlns:p14="http://schemas.microsoft.com/office/powerpoint/2010/main" val="35492102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D375E5-FD70-7E4D-84AA-51CFADE4E3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A0D8671-C058-6543-B4EF-2B4A476969D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50D3DC-1DCA-9345-B462-9BBD0B2FBA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137458-1D5F-B74F-96C6-5F61AAF91F9E}" type="datetimeFigureOut">
              <a:rPr lang="en-US" smtClean="0"/>
              <a:t>10/19/2021</a:t>
            </a:fld>
            <a:endParaRPr lang="en-US"/>
          </a:p>
        </p:txBody>
      </p:sp>
      <p:sp>
        <p:nvSpPr>
          <p:cNvPr id="5" name="Footer Placeholder 4">
            <a:extLst>
              <a:ext uri="{FF2B5EF4-FFF2-40B4-BE49-F238E27FC236}">
                <a16:creationId xmlns:a16="http://schemas.microsoft.com/office/drawing/2014/main" id="{47356110-E806-2647-89B9-7CCF94D2BE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72A6DF7-EBBD-1C42-8C4C-92595B1610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F76CB1-5A59-7D48-A26A-CF055D0E1106}" type="slidenum">
              <a:rPr lang="en-US" smtClean="0"/>
              <a:t>‹#›</a:t>
            </a:fld>
            <a:endParaRPr lang="en-US"/>
          </a:p>
        </p:txBody>
      </p:sp>
    </p:spTree>
    <p:extLst>
      <p:ext uri="{BB962C8B-B14F-4D97-AF65-F5344CB8AC3E}">
        <p14:creationId xmlns:p14="http://schemas.microsoft.com/office/powerpoint/2010/main" val="36686704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hyperlink" Target="http://www.lionsclubs.org/sv/" TargetMode="External"/><Relationship Id="rId1" Type="http://schemas.openxmlformats.org/officeDocument/2006/relationships/slideLayout" Target="../slideLayouts/slideLayout12.xml"/><Relationship Id="rId5" Type="http://schemas.openxmlformats.org/officeDocument/2006/relationships/image" Target="../media/image6.tmp"/><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hyperlink" Target="mailto:MyLCI@lionsclubs.org" TargetMode="External"/><Relationship Id="rId1" Type="http://schemas.openxmlformats.org/officeDocument/2006/relationships/slideLayout" Target="../slideLayouts/slideLayout12.xml"/><Relationship Id="rId5" Type="http://schemas.openxmlformats.org/officeDocument/2006/relationships/image" Target="../media/image7.tmp"/><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1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posing for the camera&#10;&#10;Description automatically generated">
            <a:extLst>
              <a:ext uri="{FF2B5EF4-FFF2-40B4-BE49-F238E27FC236}">
                <a16:creationId xmlns:a16="http://schemas.microsoft.com/office/drawing/2014/main" id="{D116D855-F1DD-244B-A7D6-4F0769221E71}"/>
              </a:ext>
            </a:extLst>
          </p:cNvPr>
          <p:cNvPicPr>
            <a:picLocks noChangeAspect="1"/>
          </p:cNvPicPr>
          <p:nvPr/>
        </p:nvPicPr>
        <p:blipFill>
          <a:blip r:embed="rId3"/>
          <a:stretch>
            <a:fillRect/>
          </a:stretch>
        </p:blipFill>
        <p:spPr>
          <a:xfrm>
            <a:off x="0" y="0"/>
            <a:ext cx="12192000" cy="6858000"/>
          </a:xfrm>
          <a:prstGeom prst="rect">
            <a:avLst/>
          </a:prstGeom>
        </p:spPr>
      </p:pic>
      <p:sp>
        <p:nvSpPr>
          <p:cNvPr id="6" name="Overlay">
            <a:extLst>
              <a:ext uri="{FF2B5EF4-FFF2-40B4-BE49-F238E27FC236}">
                <a16:creationId xmlns:a16="http://schemas.microsoft.com/office/drawing/2014/main" id="{E242D06A-3454-0B41-9879-6C34F81AF657}"/>
              </a:ext>
            </a:extLst>
          </p:cNvPr>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6197" tIns="63099" rIns="126197" bIns="63099" rtlCol="0" anchor="ctr"/>
          <a:lstStyle/>
          <a:p>
            <a:pPr algn="ctr"/>
            <a:endParaRPr lang="en-US" dirty="0">
              <a:solidFill>
                <a:prstClr val="white">
                  <a:alpha val="44000"/>
                </a:prstClr>
              </a:solidFill>
            </a:endParaRPr>
          </a:p>
        </p:txBody>
      </p:sp>
      <p:sp>
        <p:nvSpPr>
          <p:cNvPr id="7" name="Gold Bar">
            <a:extLst>
              <a:ext uri="{FF2B5EF4-FFF2-40B4-BE49-F238E27FC236}">
                <a16:creationId xmlns:a16="http://schemas.microsoft.com/office/drawing/2014/main" id="{2D281C9F-BF1C-FB4C-824C-28CF70BB31A1}"/>
              </a:ext>
            </a:extLst>
          </p:cNvPr>
          <p:cNvSpPr/>
          <p:nvPr/>
        </p:nvSpPr>
        <p:spPr>
          <a:xfrm>
            <a:off x="5310750" y="3492419"/>
            <a:ext cx="1570501" cy="97013"/>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26197" tIns="63099" rIns="126197" bIns="63099" rtlCol="0" anchor="ctr"/>
          <a:lstStyle/>
          <a:p>
            <a:pPr algn="ctr"/>
            <a:endParaRPr lang="en-US">
              <a:solidFill>
                <a:prstClr val="white"/>
              </a:solidFill>
            </a:endParaRPr>
          </a:p>
        </p:txBody>
      </p:sp>
      <p:pic>
        <p:nvPicPr>
          <p:cNvPr id="8" name="Logo" descr="lionlogo_white.eps">
            <a:extLst>
              <a:ext uri="{FF2B5EF4-FFF2-40B4-BE49-F238E27FC236}">
                <a16:creationId xmlns:a16="http://schemas.microsoft.com/office/drawing/2014/main" id="{C2639C5E-C917-8D44-93F9-54E7619D519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28950" y="762000"/>
            <a:ext cx="2334100" cy="2277805"/>
          </a:xfrm>
          <a:prstGeom prst="rect">
            <a:avLst/>
          </a:prstGeom>
        </p:spPr>
      </p:pic>
      <p:sp>
        <p:nvSpPr>
          <p:cNvPr id="9" name="Text Placeholder 18">
            <a:extLst>
              <a:ext uri="{FF2B5EF4-FFF2-40B4-BE49-F238E27FC236}">
                <a16:creationId xmlns:a16="http://schemas.microsoft.com/office/drawing/2014/main" id="{8A5D4011-3E35-C542-B61B-BC6A955BA778}"/>
              </a:ext>
            </a:extLst>
          </p:cNvPr>
          <p:cNvSpPr txBox="1">
            <a:spLocks/>
          </p:cNvSpPr>
          <p:nvPr/>
        </p:nvSpPr>
        <p:spPr>
          <a:xfrm>
            <a:off x="0" y="3818196"/>
            <a:ext cx="12192000" cy="1219200"/>
          </a:xfrm>
          <a:prstGeom prst="rect">
            <a:avLst/>
          </a:prstGeom>
        </p:spPr>
        <p:txBody>
          <a:bodyPr vert="horz" lIns="91440" tIns="45720" rIns="91440" bIns="45720" rtlCol="0" anchor="ctr"/>
          <a:lstStyle>
            <a:defPPr>
              <a:defRPr lang="en-US"/>
            </a:defPPr>
            <a:lvl1pPr marL="0" indent="0" algn="ctr" defTabSz="914400" rtl="0" eaLnBrk="1" latinLnBrk="0" hangingPunct="1">
              <a:buNone/>
              <a:defRPr sz="4798" b="1" kern="1200">
                <a:solidFill>
                  <a:srgbClr val="F0C300"/>
                </a:solidFill>
                <a:latin typeface="+mn-lt"/>
                <a:ea typeface="+mn-ea"/>
                <a:cs typeface="+mn-cs"/>
              </a:defRPr>
            </a:lvl1pPr>
            <a:lvl2pPr marL="691855" indent="0" algn="ctr" defTabSz="914400" rtl="0" eaLnBrk="1" latinLnBrk="0" hangingPunct="1">
              <a:buNone/>
              <a:defRPr sz="5331" kern="1200">
                <a:solidFill>
                  <a:srgbClr val="F0C300"/>
                </a:solidFill>
                <a:latin typeface="+mn-lt"/>
                <a:ea typeface="+mn-ea"/>
                <a:cs typeface="+mn-cs"/>
              </a:defRPr>
            </a:lvl2pPr>
            <a:lvl3pPr marL="1218682" indent="0" algn="ctr" defTabSz="914400" rtl="0" eaLnBrk="1" latinLnBrk="0" hangingPunct="1">
              <a:buNone/>
              <a:defRPr sz="5331" kern="1200">
                <a:solidFill>
                  <a:srgbClr val="F0C300"/>
                </a:solidFill>
                <a:latin typeface="+mn-lt"/>
                <a:ea typeface="+mn-ea"/>
                <a:cs typeface="+mn-cs"/>
              </a:defRPr>
            </a:lvl3pPr>
            <a:lvl4pPr marL="1828022" indent="0" algn="ctr" defTabSz="914400" rtl="0" eaLnBrk="1" latinLnBrk="0" hangingPunct="1">
              <a:buNone/>
              <a:defRPr sz="5331" kern="1200">
                <a:solidFill>
                  <a:srgbClr val="F0C300"/>
                </a:solidFill>
                <a:latin typeface="+mn-lt"/>
                <a:ea typeface="+mn-ea"/>
                <a:cs typeface="+mn-cs"/>
              </a:defRPr>
            </a:lvl4pPr>
            <a:lvl5pPr marL="2437365" indent="0" algn="ctr" defTabSz="914400" rtl="0" eaLnBrk="1" latinLnBrk="0" hangingPunct="1">
              <a:buNone/>
              <a:defRPr sz="5331" kern="1200">
                <a:solidFill>
                  <a:srgbClr val="F0C300"/>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a:latin typeface="Arial" panose="020B0604020202020204" pitchFamily="34" charset="0"/>
                <a:cs typeface="Arial" panose="020B0604020202020204" pitchFamily="34" charset="0"/>
              </a:rPr>
              <a:t>Klubbfilial i MyLCI</a:t>
            </a:r>
          </a:p>
        </p:txBody>
      </p:sp>
      <p:sp>
        <p:nvSpPr>
          <p:cNvPr id="10" name="Text Placeholder 20">
            <a:extLst>
              <a:ext uri="{FF2B5EF4-FFF2-40B4-BE49-F238E27FC236}">
                <a16:creationId xmlns:a16="http://schemas.microsoft.com/office/drawing/2014/main" id="{0480A116-2B3B-AA47-90DA-BD8E21D772B0}"/>
              </a:ext>
            </a:extLst>
          </p:cNvPr>
          <p:cNvSpPr txBox="1">
            <a:spLocks/>
          </p:cNvSpPr>
          <p:nvPr/>
        </p:nvSpPr>
        <p:spPr>
          <a:xfrm>
            <a:off x="0" y="4950707"/>
            <a:ext cx="12192000" cy="1422400"/>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b="1">
                <a:latin typeface="Arial" panose="020B0604020202020204" pitchFamily="34" charset="0"/>
                <a:cs typeface="Arial" panose="020B0604020202020204" pitchFamily="34" charset="0"/>
              </a:rPr>
              <a:t>Vägledning </a:t>
            </a:r>
          </a:p>
        </p:txBody>
      </p:sp>
    </p:spTree>
    <p:extLst>
      <p:ext uri="{BB962C8B-B14F-4D97-AF65-F5344CB8AC3E}">
        <p14:creationId xmlns:p14="http://schemas.microsoft.com/office/powerpoint/2010/main" val="2086348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8">
            <a:extLst>
              <a:ext uri="{FF2B5EF4-FFF2-40B4-BE49-F238E27FC236}">
                <a16:creationId xmlns:a16="http://schemas.microsoft.com/office/drawing/2014/main" id="{3F734046-DFEA-EF4D-BC20-ED020C1DF48B}"/>
              </a:ext>
            </a:extLst>
          </p:cNvPr>
          <p:cNvSpPr txBox="1">
            <a:spLocks/>
          </p:cNvSpPr>
          <p:nvPr/>
        </p:nvSpPr>
        <p:spPr>
          <a:xfrm>
            <a:off x="685801" y="522589"/>
            <a:ext cx="10851355" cy="836046"/>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a:solidFill>
                  <a:srgbClr val="00338D"/>
                </a:solidFill>
              </a:rPr>
              <a:t>Steg 3: Ange information om klubbfilial </a:t>
            </a:r>
          </a:p>
        </p:txBody>
      </p:sp>
      <p:sp>
        <p:nvSpPr>
          <p:cNvPr id="20" name="Rectangle 19">
            <a:extLst>
              <a:ext uri="{FF2B5EF4-FFF2-40B4-BE49-F238E27FC236}">
                <a16:creationId xmlns:a16="http://schemas.microsoft.com/office/drawing/2014/main" id="{25A7E18D-95F6-9B43-87A4-F2DB2A58DD7D}"/>
              </a:ext>
            </a:extLst>
          </p:cNvPr>
          <p:cNvSpPr/>
          <p:nvPr/>
        </p:nvSpPr>
        <p:spPr>
          <a:xfrm>
            <a:off x="0" y="1143491"/>
            <a:ext cx="426125" cy="1456113"/>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21" name="Text Placeholder 9">
            <a:extLst>
              <a:ext uri="{FF2B5EF4-FFF2-40B4-BE49-F238E27FC236}">
                <a16:creationId xmlns:a16="http://schemas.microsoft.com/office/drawing/2014/main" id="{5136E4A4-856D-C543-B6FA-D54BEEE997E6}"/>
              </a:ext>
            </a:extLst>
          </p:cNvPr>
          <p:cNvSpPr txBox="1">
            <a:spLocks/>
          </p:cNvSpPr>
          <p:nvPr/>
        </p:nvSpPr>
        <p:spPr>
          <a:xfrm>
            <a:off x="685799" y="1285876"/>
            <a:ext cx="10544175" cy="1647824"/>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sz="2600" dirty="0">
                <a:solidFill>
                  <a:schemeClr val="tx1">
                    <a:lumMod val="75000"/>
                    <a:lumOff val="25000"/>
                  </a:schemeClr>
                </a:solidFill>
                <a:latin typeface="Arial" charset="0"/>
                <a:ea typeface="Arial" charset="0"/>
                <a:cs typeface="Arial" charset="0"/>
              </a:rPr>
              <a:t>På denna sida anges all information om klubbfilialen, till exempel klubbnamn, tjänstemän och klubbfilialens medlemmar. </a:t>
            </a:r>
            <a:r>
              <a:rPr lang="sv-SE" sz="2600" dirty="0">
                <a:solidFill>
                  <a:srgbClr val="FF0000"/>
                </a:solidFill>
                <a:latin typeface="Arial" charset="0"/>
                <a:ea typeface="Arial" charset="0"/>
                <a:cs typeface="Arial" charset="0"/>
              </a:rPr>
              <a:t>**Notera: Alla klubbfilialens medlemmar måste registreras i fadderklubben för att de ska kunna läggas till i klubbfilialen i MyLCI.</a:t>
            </a:r>
          </a:p>
        </p:txBody>
      </p:sp>
      <p:sp>
        <p:nvSpPr>
          <p:cNvPr id="23" name="Page Number - Blue">
            <a:extLst>
              <a:ext uri="{FF2B5EF4-FFF2-40B4-BE49-F238E27FC236}">
                <a16:creationId xmlns:a16="http://schemas.microsoft.com/office/drawing/2014/main" id="{6635812A-DF66-F648-9B21-0B6C9666E402}"/>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10</a:t>
            </a:fld>
            <a:endParaRPr lang="en-US" sz="1000">
              <a:solidFill>
                <a:srgbClr val="00338D"/>
              </a:solidFill>
            </a:endParaRPr>
          </a:p>
        </p:txBody>
      </p:sp>
      <p:sp>
        <p:nvSpPr>
          <p:cNvPr id="2" name="TextBox 1">
            <a:extLst>
              <a:ext uri="{FF2B5EF4-FFF2-40B4-BE49-F238E27FC236}">
                <a16:creationId xmlns:a16="http://schemas.microsoft.com/office/drawing/2014/main" id="{FE03825A-42E4-4ADF-AF32-9FCFB8221CFE}"/>
              </a:ext>
            </a:extLst>
          </p:cNvPr>
          <p:cNvSpPr txBox="1"/>
          <p:nvPr/>
        </p:nvSpPr>
        <p:spPr>
          <a:xfrm>
            <a:off x="8129239" y="2999105"/>
            <a:ext cx="3824785" cy="3693319"/>
          </a:xfrm>
          <a:prstGeom prst="rect">
            <a:avLst/>
          </a:prstGeom>
          <a:noFill/>
        </p:spPr>
        <p:txBody>
          <a:bodyPr wrap="square" rtlCol="0">
            <a:spAutoFit/>
          </a:bodyPr>
          <a:lstStyle/>
          <a:p>
            <a:pPr marL="457200" indent="-457200">
              <a:buFont typeface="Arial" panose="020B0604020202020204" pitchFamily="34" charset="0"/>
              <a:buChar char="•"/>
            </a:pPr>
            <a:r>
              <a:rPr lang="sv-SE" sz="2600" dirty="0">
                <a:solidFill>
                  <a:srgbClr val="00B0F0"/>
                </a:solidFill>
                <a:latin typeface="Arial" panose="020B0604020202020204" pitchFamily="34" charset="0"/>
                <a:cs typeface="Arial" panose="020B0604020202020204" pitchFamily="34" charset="0"/>
              </a:rPr>
              <a:t>Ange förslag på klubbnamn</a:t>
            </a:r>
          </a:p>
          <a:p>
            <a:pPr marL="457200" indent="-457200">
              <a:buFont typeface="Arial" panose="020B0604020202020204" pitchFamily="34" charset="0"/>
              <a:buChar char="•"/>
            </a:pPr>
            <a:r>
              <a:rPr lang="sv-SE" sz="2600" dirty="0">
                <a:solidFill>
                  <a:srgbClr val="009A61"/>
                </a:solidFill>
                <a:latin typeface="Arial" panose="020B0604020202020204" pitchFamily="34" charset="0"/>
                <a:cs typeface="Arial" panose="020B0604020202020204" pitchFamily="34" charset="0"/>
              </a:rPr>
              <a:t>Välj klubbfilialmedlemmar i den vänstra panelen</a:t>
            </a:r>
          </a:p>
          <a:p>
            <a:pPr marL="457200" indent="-457200">
              <a:buFont typeface="Arial" panose="020B0604020202020204" pitchFamily="34" charset="0"/>
              <a:buChar char="•"/>
            </a:pPr>
            <a:r>
              <a:rPr lang="sv-SE" sz="2600" dirty="0">
                <a:solidFill>
                  <a:srgbClr val="6A286D"/>
                </a:solidFill>
                <a:latin typeface="Arial" panose="020B0604020202020204" pitchFamily="34" charset="0"/>
                <a:cs typeface="Arial" panose="020B0604020202020204" pitchFamily="34" charset="0"/>
              </a:rPr>
              <a:t>Klicka på området till höger för att lägga till en medlem.</a:t>
            </a:r>
          </a:p>
          <a:p>
            <a:pPr marL="457200" indent="-457200">
              <a:buFont typeface="Arial" panose="020B0604020202020204" pitchFamily="34" charset="0"/>
              <a:buChar char="•"/>
            </a:pPr>
            <a:endParaRPr lang="en-US" sz="2600" dirty="0">
              <a:solidFill>
                <a:srgbClr val="6A286D"/>
              </a:solidFill>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388495D9-CC58-4A31-BF95-084727121562}"/>
              </a:ext>
            </a:extLst>
          </p:cNvPr>
          <p:cNvPicPr/>
          <p:nvPr/>
        </p:nvPicPr>
        <p:blipFill>
          <a:blip r:embed="rId2"/>
          <a:stretch>
            <a:fillRect/>
          </a:stretch>
        </p:blipFill>
        <p:spPr>
          <a:xfrm>
            <a:off x="970928" y="2999105"/>
            <a:ext cx="6649072" cy="3293209"/>
          </a:xfrm>
          <a:prstGeom prst="rect">
            <a:avLst/>
          </a:prstGeom>
        </p:spPr>
      </p:pic>
      <p:cxnSp>
        <p:nvCxnSpPr>
          <p:cNvPr id="5" name="Straight Arrow Connector 4">
            <a:extLst>
              <a:ext uri="{FF2B5EF4-FFF2-40B4-BE49-F238E27FC236}">
                <a16:creationId xmlns:a16="http://schemas.microsoft.com/office/drawing/2014/main" id="{1ECC1D01-7A5D-448B-80FD-5AB3D27CBB0C}"/>
              </a:ext>
            </a:extLst>
          </p:cNvPr>
          <p:cNvCxnSpPr>
            <a:cxnSpLocks/>
          </p:cNvCxnSpPr>
          <p:nvPr/>
        </p:nvCxnSpPr>
        <p:spPr>
          <a:xfrm flipH="1">
            <a:off x="3476624" y="3278459"/>
            <a:ext cx="4652615" cy="476639"/>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D31B4EE5-02F5-4A50-BCA1-3E940ECF2754}"/>
              </a:ext>
            </a:extLst>
          </p:cNvPr>
          <p:cNvCxnSpPr>
            <a:cxnSpLocks/>
          </p:cNvCxnSpPr>
          <p:nvPr/>
        </p:nvCxnSpPr>
        <p:spPr>
          <a:xfrm flipH="1">
            <a:off x="3340338" y="4099857"/>
            <a:ext cx="4788901" cy="670944"/>
          </a:xfrm>
          <a:prstGeom prst="straightConnector1">
            <a:avLst/>
          </a:prstGeom>
          <a:ln w="57150">
            <a:solidFill>
              <a:srgbClr val="009A6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8C72EC81-D100-4B2B-A658-76E620DB6CE3}"/>
              </a:ext>
            </a:extLst>
          </p:cNvPr>
          <p:cNvCxnSpPr>
            <a:cxnSpLocks/>
          </p:cNvCxnSpPr>
          <p:nvPr/>
        </p:nvCxnSpPr>
        <p:spPr>
          <a:xfrm flipH="1" flipV="1">
            <a:off x="5802931" y="5029200"/>
            <a:ext cx="2326308" cy="194561"/>
          </a:xfrm>
          <a:prstGeom prst="straightConnector1">
            <a:avLst/>
          </a:prstGeom>
          <a:ln w="57150">
            <a:solidFill>
              <a:srgbClr val="6A286D"/>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71455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8">
            <a:extLst>
              <a:ext uri="{FF2B5EF4-FFF2-40B4-BE49-F238E27FC236}">
                <a16:creationId xmlns:a16="http://schemas.microsoft.com/office/drawing/2014/main" id="{3F734046-DFEA-EF4D-BC20-ED020C1DF48B}"/>
              </a:ext>
            </a:extLst>
          </p:cNvPr>
          <p:cNvSpPr txBox="1">
            <a:spLocks/>
          </p:cNvSpPr>
          <p:nvPr/>
        </p:nvSpPr>
        <p:spPr>
          <a:xfrm>
            <a:off x="685801" y="522589"/>
            <a:ext cx="10851355" cy="836046"/>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a:solidFill>
                  <a:srgbClr val="00338D"/>
                </a:solidFill>
              </a:rPr>
              <a:t>Steg 4: Information om klubbfilialmedlem  </a:t>
            </a:r>
          </a:p>
        </p:txBody>
      </p:sp>
      <p:sp>
        <p:nvSpPr>
          <p:cNvPr id="20" name="Rectangle 19">
            <a:extLst>
              <a:ext uri="{FF2B5EF4-FFF2-40B4-BE49-F238E27FC236}">
                <a16:creationId xmlns:a16="http://schemas.microsoft.com/office/drawing/2014/main" id="{25A7E18D-95F6-9B43-87A4-F2DB2A58DD7D}"/>
              </a:ext>
            </a:extLst>
          </p:cNvPr>
          <p:cNvSpPr/>
          <p:nvPr/>
        </p:nvSpPr>
        <p:spPr>
          <a:xfrm>
            <a:off x="0" y="1143491"/>
            <a:ext cx="426125" cy="1456113"/>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21" name="Text Placeholder 9">
            <a:extLst>
              <a:ext uri="{FF2B5EF4-FFF2-40B4-BE49-F238E27FC236}">
                <a16:creationId xmlns:a16="http://schemas.microsoft.com/office/drawing/2014/main" id="{5136E4A4-856D-C543-B6FA-D54BEEE997E6}"/>
              </a:ext>
            </a:extLst>
          </p:cNvPr>
          <p:cNvSpPr txBox="1">
            <a:spLocks/>
          </p:cNvSpPr>
          <p:nvPr/>
        </p:nvSpPr>
        <p:spPr>
          <a:xfrm>
            <a:off x="685799" y="1285876"/>
            <a:ext cx="10544175" cy="1003640"/>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sz="2600" dirty="0">
                <a:solidFill>
                  <a:schemeClr val="tx1">
                    <a:lumMod val="75000"/>
                    <a:lumOff val="25000"/>
                  </a:schemeClr>
                </a:solidFill>
                <a:latin typeface="Arial" charset="0"/>
                <a:ea typeface="Arial" charset="0"/>
                <a:cs typeface="Arial" charset="0"/>
              </a:rPr>
              <a:t>När du klickar på ett namn kommer följande meddelanden att visas.  Klicka på listan med alternativ och lägg till typ av klubbfilialsmedlem.</a:t>
            </a:r>
          </a:p>
        </p:txBody>
      </p:sp>
      <p:sp>
        <p:nvSpPr>
          <p:cNvPr id="23" name="Page Number - Blue">
            <a:extLst>
              <a:ext uri="{FF2B5EF4-FFF2-40B4-BE49-F238E27FC236}">
                <a16:creationId xmlns:a16="http://schemas.microsoft.com/office/drawing/2014/main" id="{6635812A-DF66-F648-9B21-0B6C9666E402}"/>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11</a:t>
            </a:fld>
            <a:endParaRPr lang="en-US" sz="1000">
              <a:solidFill>
                <a:srgbClr val="00338D"/>
              </a:solidFill>
            </a:endParaRPr>
          </a:p>
        </p:txBody>
      </p:sp>
      <p:pic>
        <p:nvPicPr>
          <p:cNvPr id="11" name="Picture 10">
            <a:extLst>
              <a:ext uri="{FF2B5EF4-FFF2-40B4-BE49-F238E27FC236}">
                <a16:creationId xmlns:a16="http://schemas.microsoft.com/office/drawing/2014/main" id="{90E804B0-0F50-144D-BFE1-7EEA5470DE2C}"/>
              </a:ext>
            </a:extLst>
          </p:cNvPr>
          <p:cNvPicPr>
            <a:picLocks noChangeAspect="1"/>
          </p:cNvPicPr>
          <p:nvPr/>
        </p:nvPicPr>
        <p:blipFill>
          <a:blip r:embed="rId2"/>
          <a:srcRect/>
          <a:stretch/>
        </p:blipFill>
        <p:spPr>
          <a:xfrm>
            <a:off x="147686" y="5877313"/>
            <a:ext cx="836923" cy="836923"/>
          </a:xfrm>
          <a:prstGeom prst="rect">
            <a:avLst/>
          </a:prstGeom>
        </p:spPr>
      </p:pic>
      <p:pic>
        <p:nvPicPr>
          <p:cNvPr id="3" name="Picture 2">
            <a:extLst>
              <a:ext uri="{FF2B5EF4-FFF2-40B4-BE49-F238E27FC236}">
                <a16:creationId xmlns:a16="http://schemas.microsoft.com/office/drawing/2014/main" id="{6F7F327A-FC81-4C52-96AE-66DBB2F56AEF}"/>
              </a:ext>
            </a:extLst>
          </p:cNvPr>
          <p:cNvPicPr>
            <a:picLocks noChangeAspect="1"/>
          </p:cNvPicPr>
          <p:nvPr/>
        </p:nvPicPr>
        <p:blipFill>
          <a:blip r:embed="rId3"/>
          <a:stretch>
            <a:fillRect/>
          </a:stretch>
        </p:blipFill>
        <p:spPr>
          <a:xfrm>
            <a:off x="2306643" y="2274774"/>
            <a:ext cx="7609670" cy="4125951"/>
          </a:xfrm>
          <a:prstGeom prst="rect">
            <a:avLst/>
          </a:prstGeom>
        </p:spPr>
      </p:pic>
    </p:spTree>
    <p:extLst>
      <p:ext uri="{BB962C8B-B14F-4D97-AF65-F5344CB8AC3E}">
        <p14:creationId xmlns:p14="http://schemas.microsoft.com/office/powerpoint/2010/main" val="21921473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8">
            <a:extLst>
              <a:ext uri="{FF2B5EF4-FFF2-40B4-BE49-F238E27FC236}">
                <a16:creationId xmlns:a16="http://schemas.microsoft.com/office/drawing/2014/main" id="{3F734046-DFEA-EF4D-BC20-ED020C1DF48B}"/>
              </a:ext>
            </a:extLst>
          </p:cNvPr>
          <p:cNvSpPr txBox="1">
            <a:spLocks/>
          </p:cNvSpPr>
          <p:nvPr/>
        </p:nvSpPr>
        <p:spPr>
          <a:xfrm>
            <a:off x="685801" y="522589"/>
            <a:ext cx="11313941" cy="836046"/>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dirty="0">
                <a:solidFill>
                  <a:srgbClr val="00338D"/>
                </a:solidFill>
              </a:rPr>
              <a:t>Steg 4: Information om klubbfilialmedlem </a:t>
            </a:r>
            <a:r>
              <a:rPr lang="sv-SE" sz="2000" dirty="0">
                <a:solidFill>
                  <a:srgbClr val="00338D"/>
                </a:solidFill>
              </a:rPr>
              <a:t>(fortsättning) </a:t>
            </a:r>
            <a:endParaRPr lang="sv-SE" dirty="0">
              <a:solidFill>
                <a:srgbClr val="00338D"/>
              </a:solidFill>
            </a:endParaRPr>
          </a:p>
        </p:txBody>
      </p:sp>
      <p:sp>
        <p:nvSpPr>
          <p:cNvPr id="20" name="Rectangle 19">
            <a:extLst>
              <a:ext uri="{FF2B5EF4-FFF2-40B4-BE49-F238E27FC236}">
                <a16:creationId xmlns:a16="http://schemas.microsoft.com/office/drawing/2014/main" id="{25A7E18D-95F6-9B43-87A4-F2DB2A58DD7D}"/>
              </a:ext>
            </a:extLst>
          </p:cNvPr>
          <p:cNvSpPr/>
          <p:nvPr/>
        </p:nvSpPr>
        <p:spPr>
          <a:xfrm>
            <a:off x="0" y="1143491"/>
            <a:ext cx="426125" cy="1456113"/>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21" name="Text Placeholder 9">
            <a:extLst>
              <a:ext uri="{FF2B5EF4-FFF2-40B4-BE49-F238E27FC236}">
                <a16:creationId xmlns:a16="http://schemas.microsoft.com/office/drawing/2014/main" id="{5136E4A4-856D-C543-B6FA-D54BEEE997E6}"/>
              </a:ext>
            </a:extLst>
          </p:cNvPr>
          <p:cNvSpPr txBox="1">
            <a:spLocks/>
          </p:cNvSpPr>
          <p:nvPr/>
        </p:nvSpPr>
        <p:spPr>
          <a:xfrm>
            <a:off x="685799" y="1285876"/>
            <a:ext cx="10544175" cy="1680348"/>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sz="2600" dirty="0">
                <a:solidFill>
                  <a:schemeClr val="tx1">
                    <a:lumMod val="75000"/>
                    <a:lumOff val="25000"/>
                  </a:schemeClr>
                </a:solidFill>
                <a:latin typeface="Arial" charset="0"/>
                <a:ea typeface="Arial" charset="0"/>
                <a:cs typeface="Arial" charset="0"/>
              </a:rPr>
              <a:t>När medlemstypen har valts kommer medlemmen automatiskt att läggas till under rätt medlemstyp i panelen på höger sida. Läs igenom medlemsinformationen för att säkerställa att den är korrekt. Klicka på knappen ”</a:t>
            </a:r>
            <a:r>
              <a:rPr lang="sv-SE" sz="2600" dirty="0">
                <a:solidFill>
                  <a:srgbClr val="FF0000"/>
                </a:solidFill>
                <a:latin typeface="Arial" charset="0"/>
                <a:ea typeface="Arial" charset="0"/>
                <a:cs typeface="Arial" charset="0"/>
              </a:rPr>
              <a:t>Ta bort</a:t>
            </a:r>
            <a:r>
              <a:rPr lang="sv-SE" sz="2600" dirty="0">
                <a:solidFill>
                  <a:schemeClr val="tx1">
                    <a:lumMod val="75000"/>
                    <a:lumOff val="25000"/>
                  </a:schemeClr>
                </a:solidFill>
                <a:latin typeface="Arial" charset="0"/>
                <a:ea typeface="Arial" charset="0"/>
                <a:cs typeface="Arial" charset="0"/>
              </a:rPr>
              <a:t>” om en medlem inte ska läggas till i klubben.</a:t>
            </a:r>
          </a:p>
        </p:txBody>
      </p:sp>
      <p:sp>
        <p:nvSpPr>
          <p:cNvPr id="23" name="Page Number - Blue">
            <a:extLst>
              <a:ext uri="{FF2B5EF4-FFF2-40B4-BE49-F238E27FC236}">
                <a16:creationId xmlns:a16="http://schemas.microsoft.com/office/drawing/2014/main" id="{6635812A-DF66-F648-9B21-0B6C9666E402}"/>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12</a:t>
            </a:fld>
            <a:endParaRPr lang="en-US" sz="1000">
              <a:solidFill>
                <a:srgbClr val="00338D"/>
              </a:solidFill>
            </a:endParaRPr>
          </a:p>
        </p:txBody>
      </p:sp>
      <p:pic>
        <p:nvPicPr>
          <p:cNvPr id="11" name="Picture 10">
            <a:extLst>
              <a:ext uri="{FF2B5EF4-FFF2-40B4-BE49-F238E27FC236}">
                <a16:creationId xmlns:a16="http://schemas.microsoft.com/office/drawing/2014/main" id="{90E804B0-0F50-144D-BFE1-7EEA5470DE2C}"/>
              </a:ext>
            </a:extLst>
          </p:cNvPr>
          <p:cNvPicPr>
            <a:picLocks noChangeAspect="1"/>
          </p:cNvPicPr>
          <p:nvPr/>
        </p:nvPicPr>
        <p:blipFill>
          <a:blip r:embed="rId2"/>
          <a:srcRect/>
          <a:stretch/>
        </p:blipFill>
        <p:spPr>
          <a:xfrm>
            <a:off x="147686" y="5877313"/>
            <a:ext cx="836923" cy="836923"/>
          </a:xfrm>
          <a:prstGeom prst="rect">
            <a:avLst/>
          </a:prstGeom>
        </p:spPr>
      </p:pic>
      <p:pic>
        <p:nvPicPr>
          <p:cNvPr id="10" name="Picture 9">
            <a:extLst>
              <a:ext uri="{FF2B5EF4-FFF2-40B4-BE49-F238E27FC236}">
                <a16:creationId xmlns:a16="http://schemas.microsoft.com/office/drawing/2014/main" id="{CC71596D-0CAA-4588-AF6B-DFEF3962A7A4}"/>
              </a:ext>
            </a:extLst>
          </p:cNvPr>
          <p:cNvPicPr/>
          <p:nvPr/>
        </p:nvPicPr>
        <p:blipFill>
          <a:blip r:embed="rId3"/>
          <a:stretch>
            <a:fillRect/>
          </a:stretch>
        </p:blipFill>
        <p:spPr>
          <a:xfrm>
            <a:off x="2010937" y="3208557"/>
            <a:ext cx="8404301" cy="2946916"/>
          </a:xfrm>
          <a:prstGeom prst="rect">
            <a:avLst/>
          </a:prstGeom>
        </p:spPr>
      </p:pic>
      <p:cxnSp>
        <p:nvCxnSpPr>
          <p:cNvPr id="3" name="Straight Arrow Connector 2">
            <a:extLst>
              <a:ext uri="{FF2B5EF4-FFF2-40B4-BE49-F238E27FC236}">
                <a16:creationId xmlns:a16="http://schemas.microsoft.com/office/drawing/2014/main" id="{5D890D02-60C4-453C-9AE1-AD411E63CA56}"/>
              </a:ext>
            </a:extLst>
          </p:cNvPr>
          <p:cNvCxnSpPr>
            <a:cxnSpLocks/>
          </p:cNvCxnSpPr>
          <p:nvPr/>
        </p:nvCxnSpPr>
        <p:spPr>
          <a:xfrm flipH="1">
            <a:off x="7237839" y="4511240"/>
            <a:ext cx="3847169" cy="12152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82453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8">
            <a:extLst>
              <a:ext uri="{FF2B5EF4-FFF2-40B4-BE49-F238E27FC236}">
                <a16:creationId xmlns:a16="http://schemas.microsoft.com/office/drawing/2014/main" id="{3F734046-DFEA-EF4D-BC20-ED020C1DF48B}"/>
              </a:ext>
            </a:extLst>
          </p:cNvPr>
          <p:cNvSpPr txBox="1">
            <a:spLocks/>
          </p:cNvSpPr>
          <p:nvPr/>
        </p:nvSpPr>
        <p:spPr>
          <a:xfrm>
            <a:off x="685801" y="522589"/>
            <a:ext cx="10851355" cy="763286"/>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a:solidFill>
                  <a:srgbClr val="00338D"/>
                </a:solidFill>
              </a:rPr>
              <a:t>Steg 5: Granska och skicka in </a:t>
            </a:r>
          </a:p>
        </p:txBody>
      </p:sp>
      <p:sp>
        <p:nvSpPr>
          <p:cNvPr id="20" name="Rectangle 19">
            <a:extLst>
              <a:ext uri="{FF2B5EF4-FFF2-40B4-BE49-F238E27FC236}">
                <a16:creationId xmlns:a16="http://schemas.microsoft.com/office/drawing/2014/main" id="{25A7E18D-95F6-9B43-87A4-F2DB2A58DD7D}"/>
              </a:ext>
            </a:extLst>
          </p:cNvPr>
          <p:cNvSpPr/>
          <p:nvPr/>
        </p:nvSpPr>
        <p:spPr>
          <a:xfrm>
            <a:off x="0" y="1143491"/>
            <a:ext cx="426125" cy="1456113"/>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21" name="Text Placeholder 9">
            <a:extLst>
              <a:ext uri="{FF2B5EF4-FFF2-40B4-BE49-F238E27FC236}">
                <a16:creationId xmlns:a16="http://schemas.microsoft.com/office/drawing/2014/main" id="{5136E4A4-856D-C543-B6FA-D54BEEE997E6}"/>
              </a:ext>
            </a:extLst>
          </p:cNvPr>
          <p:cNvSpPr txBox="1">
            <a:spLocks/>
          </p:cNvSpPr>
          <p:nvPr/>
        </p:nvSpPr>
        <p:spPr>
          <a:xfrm>
            <a:off x="8441473" y="1285875"/>
            <a:ext cx="2911155" cy="5049535"/>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457200" indent="-457200">
              <a:buFont typeface="Arial" panose="020B0604020202020204" pitchFamily="34" charset="0"/>
              <a:buChar char="•"/>
            </a:pPr>
            <a:r>
              <a:rPr lang="sv-SE" sz="2000" dirty="0">
                <a:solidFill>
                  <a:schemeClr val="tx1">
                    <a:lumMod val="75000"/>
                    <a:lumOff val="25000"/>
                  </a:schemeClr>
                </a:solidFill>
                <a:latin typeface="Arial" charset="0"/>
                <a:ea typeface="Arial" charset="0"/>
                <a:cs typeface="Arial" charset="0"/>
              </a:rPr>
              <a:t>Granska all information om klubbfilialen innan ansökan skickas in.</a:t>
            </a:r>
          </a:p>
          <a:p>
            <a:pPr marL="457200" indent="-457200">
              <a:buFont typeface="Arial" panose="020B0604020202020204" pitchFamily="34" charset="0"/>
              <a:buChar char="•"/>
            </a:pPr>
            <a:r>
              <a:rPr lang="sv-SE" sz="2000" dirty="0">
                <a:solidFill>
                  <a:schemeClr val="tx1">
                    <a:lumMod val="75000"/>
                    <a:lumOff val="25000"/>
                  </a:schemeClr>
                </a:solidFill>
                <a:latin typeface="Arial" charset="0"/>
                <a:ea typeface="Arial" charset="0"/>
                <a:cs typeface="Arial" charset="0"/>
              </a:rPr>
              <a:t>Bekräfta att klubbens namn, tjänstemän och medlemmar är korrekta.</a:t>
            </a:r>
          </a:p>
          <a:p>
            <a:pPr marL="457200" indent="-457200">
              <a:buFont typeface="Arial" panose="020B0604020202020204" pitchFamily="34" charset="0"/>
              <a:buChar char="•"/>
            </a:pPr>
            <a:r>
              <a:rPr lang="sv-SE" sz="2000" dirty="0">
                <a:solidFill>
                  <a:srgbClr val="FF0000"/>
                </a:solidFill>
                <a:latin typeface="Arial" charset="0"/>
                <a:ea typeface="Arial" charset="0"/>
                <a:cs typeface="Arial" charset="0"/>
              </a:rPr>
              <a:t>När all information har bekräftats klickar du på ”Skicka”.</a:t>
            </a:r>
          </a:p>
          <a:p>
            <a:pPr marL="457200" indent="-457200">
              <a:buFont typeface="Arial" panose="020B0604020202020204" pitchFamily="34" charset="0"/>
              <a:buChar char="•"/>
            </a:pPr>
            <a:r>
              <a:rPr lang="sv-SE" sz="2000" dirty="0">
                <a:solidFill>
                  <a:srgbClr val="00B0F0"/>
                </a:solidFill>
                <a:latin typeface="Arial" charset="0"/>
                <a:ea typeface="Arial" charset="0"/>
                <a:cs typeface="Arial" charset="0"/>
              </a:rPr>
              <a:t>Klicka på ”Spara”.</a:t>
            </a:r>
          </a:p>
        </p:txBody>
      </p:sp>
      <p:sp>
        <p:nvSpPr>
          <p:cNvPr id="23" name="Page Number - Blue">
            <a:extLst>
              <a:ext uri="{FF2B5EF4-FFF2-40B4-BE49-F238E27FC236}">
                <a16:creationId xmlns:a16="http://schemas.microsoft.com/office/drawing/2014/main" id="{6635812A-DF66-F648-9B21-0B6C9666E402}"/>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13</a:t>
            </a:fld>
            <a:endParaRPr lang="en-US" sz="1000">
              <a:solidFill>
                <a:srgbClr val="00338D"/>
              </a:solidFill>
            </a:endParaRPr>
          </a:p>
        </p:txBody>
      </p:sp>
      <p:pic>
        <p:nvPicPr>
          <p:cNvPr id="11" name="Picture 10">
            <a:extLst>
              <a:ext uri="{FF2B5EF4-FFF2-40B4-BE49-F238E27FC236}">
                <a16:creationId xmlns:a16="http://schemas.microsoft.com/office/drawing/2014/main" id="{90E804B0-0F50-144D-BFE1-7EEA5470DE2C}"/>
              </a:ext>
            </a:extLst>
          </p:cNvPr>
          <p:cNvPicPr>
            <a:picLocks noChangeAspect="1"/>
          </p:cNvPicPr>
          <p:nvPr/>
        </p:nvPicPr>
        <p:blipFill>
          <a:blip r:embed="rId2"/>
          <a:srcRect/>
          <a:stretch/>
        </p:blipFill>
        <p:spPr>
          <a:xfrm>
            <a:off x="147686" y="5877313"/>
            <a:ext cx="836923" cy="836923"/>
          </a:xfrm>
          <a:prstGeom prst="rect">
            <a:avLst/>
          </a:prstGeom>
        </p:spPr>
      </p:pic>
      <p:pic>
        <p:nvPicPr>
          <p:cNvPr id="10" name="Picture 9">
            <a:extLst>
              <a:ext uri="{FF2B5EF4-FFF2-40B4-BE49-F238E27FC236}">
                <a16:creationId xmlns:a16="http://schemas.microsoft.com/office/drawing/2014/main" id="{763AF9BB-A06D-4E08-81DF-14EF5CBC3249}"/>
              </a:ext>
            </a:extLst>
          </p:cNvPr>
          <p:cNvPicPr/>
          <p:nvPr/>
        </p:nvPicPr>
        <p:blipFill rotWithShape="1">
          <a:blip r:embed="rId3"/>
          <a:srcRect t="4278"/>
          <a:stretch/>
        </p:blipFill>
        <p:spPr>
          <a:xfrm>
            <a:off x="1315638" y="1285875"/>
            <a:ext cx="6735541" cy="5282193"/>
          </a:xfrm>
          <a:prstGeom prst="rect">
            <a:avLst/>
          </a:prstGeom>
        </p:spPr>
      </p:pic>
      <p:cxnSp>
        <p:nvCxnSpPr>
          <p:cNvPr id="9" name="Straight Arrow Connector 8">
            <a:extLst>
              <a:ext uri="{FF2B5EF4-FFF2-40B4-BE49-F238E27FC236}">
                <a16:creationId xmlns:a16="http://schemas.microsoft.com/office/drawing/2014/main" id="{DD1D3113-B1FF-4FD1-ACE0-A1AEB11B0A72}"/>
              </a:ext>
            </a:extLst>
          </p:cNvPr>
          <p:cNvCxnSpPr>
            <a:cxnSpLocks/>
          </p:cNvCxnSpPr>
          <p:nvPr/>
        </p:nvCxnSpPr>
        <p:spPr>
          <a:xfrm flipH="1">
            <a:off x="7660888" y="5675971"/>
            <a:ext cx="780586" cy="579863"/>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6A259C72-F600-456C-B7D2-B7840A6CDC29}"/>
              </a:ext>
            </a:extLst>
          </p:cNvPr>
          <p:cNvCxnSpPr>
            <a:cxnSpLocks/>
          </p:cNvCxnSpPr>
          <p:nvPr/>
        </p:nvCxnSpPr>
        <p:spPr>
          <a:xfrm flipH="1">
            <a:off x="1705932" y="4382429"/>
            <a:ext cx="6735542" cy="97015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53004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8">
            <a:extLst>
              <a:ext uri="{FF2B5EF4-FFF2-40B4-BE49-F238E27FC236}">
                <a16:creationId xmlns:a16="http://schemas.microsoft.com/office/drawing/2014/main" id="{3F734046-DFEA-EF4D-BC20-ED020C1DF48B}"/>
              </a:ext>
            </a:extLst>
          </p:cNvPr>
          <p:cNvSpPr txBox="1">
            <a:spLocks/>
          </p:cNvSpPr>
          <p:nvPr/>
        </p:nvSpPr>
        <p:spPr>
          <a:xfrm>
            <a:off x="685801" y="448952"/>
            <a:ext cx="10851355" cy="694539"/>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a:solidFill>
                  <a:srgbClr val="00338D"/>
                </a:solidFill>
              </a:rPr>
              <a:t>Steg 6: Sida för att uppdatera klubbinformation</a:t>
            </a:r>
          </a:p>
        </p:txBody>
      </p:sp>
      <p:sp>
        <p:nvSpPr>
          <p:cNvPr id="20" name="Rectangle 19">
            <a:extLst>
              <a:ext uri="{FF2B5EF4-FFF2-40B4-BE49-F238E27FC236}">
                <a16:creationId xmlns:a16="http://schemas.microsoft.com/office/drawing/2014/main" id="{25A7E18D-95F6-9B43-87A4-F2DB2A58DD7D}"/>
              </a:ext>
            </a:extLst>
          </p:cNvPr>
          <p:cNvSpPr/>
          <p:nvPr/>
        </p:nvSpPr>
        <p:spPr>
          <a:xfrm>
            <a:off x="0" y="1143491"/>
            <a:ext cx="426125" cy="1456113"/>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21" name="Text Placeholder 9">
            <a:extLst>
              <a:ext uri="{FF2B5EF4-FFF2-40B4-BE49-F238E27FC236}">
                <a16:creationId xmlns:a16="http://schemas.microsoft.com/office/drawing/2014/main" id="{5136E4A4-856D-C543-B6FA-D54BEEE997E6}"/>
              </a:ext>
            </a:extLst>
          </p:cNvPr>
          <p:cNvSpPr txBox="1">
            <a:spLocks/>
          </p:cNvSpPr>
          <p:nvPr/>
        </p:nvSpPr>
        <p:spPr>
          <a:xfrm>
            <a:off x="8140390" y="1285875"/>
            <a:ext cx="3803081" cy="5049535"/>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sz="2000" dirty="0">
                <a:solidFill>
                  <a:srgbClr val="FF0000"/>
                </a:solidFill>
                <a:latin typeface="Arial" charset="0"/>
                <a:ea typeface="Arial" charset="0"/>
                <a:cs typeface="Arial" charset="0"/>
              </a:rPr>
              <a:t>När en klubbfilial har sparats kan fadderklubben uppdatera informationen om klubbfilialen genom att klicka på ”Hantera klubbfilialer”.</a:t>
            </a:r>
          </a:p>
          <a:p>
            <a:r>
              <a:rPr lang="sv-SE" sz="2000" dirty="0">
                <a:solidFill>
                  <a:schemeClr val="tx1">
                    <a:lumMod val="75000"/>
                    <a:lumOff val="25000"/>
                  </a:schemeClr>
                </a:solidFill>
                <a:latin typeface="Arial" charset="0"/>
                <a:ea typeface="Arial" charset="0"/>
                <a:cs typeface="Arial" charset="0"/>
              </a:rPr>
              <a:t>Klubbar kan:</a:t>
            </a:r>
          </a:p>
          <a:p>
            <a:pPr marL="342900" indent="-342900">
              <a:buFont typeface="Arial" panose="020B0604020202020204" pitchFamily="34" charset="0"/>
              <a:buChar char="•"/>
            </a:pPr>
            <a:r>
              <a:rPr lang="sv-SE" sz="2000" dirty="0">
                <a:solidFill>
                  <a:srgbClr val="0070C0"/>
                </a:solidFill>
                <a:latin typeface="Arial" charset="0"/>
                <a:ea typeface="Arial" charset="0"/>
                <a:cs typeface="Arial" charset="0"/>
              </a:rPr>
              <a:t>Lägga till en kubbfilial</a:t>
            </a:r>
          </a:p>
          <a:p>
            <a:pPr marL="342900" indent="-342900">
              <a:buFont typeface="Arial" panose="020B0604020202020204" pitchFamily="34" charset="0"/>
              <a:buChar char="•"/>
            </a:pPr>
            <a:r>
              <a:rPr lang="sv-SE" sz="2000" dirty="0">
                <a:solidFill>
                  <a:srgbClr val="0070C0"/>
                </a:solidFill>
                <a:latin typeface="Arial" charset="0"/>
                <a:ea typeface="Arial" charset="0"/>
                <a:cs typeface="Arial" charset="0"/>
              </a:rPr>
              <a:t>Ändra en klubbfilial</a:t>
            </a:r>
          </a:p>
          <a:p>
            <a:pPr marL="342900" indent="-342900">
              <a:buFont typeface="Arial" panose="020B0604020202020204" pitchFamily="34" charset="0"/>
              <a:buChar char="•"/>
            </a:pPr>
            <a:r>
              <a:rPr lang="sv-SE" sz="2000" dirty="0">
                <a:solidFill>
                  <a:srgbClr val="0070C0"/>
                </a:solidFill>
                <a:latin typeface="Arial" charset="0"/>
                <a:ea typeface="Arial" charset="0"/>
                <a:cs typeface="Arial" charset="0"/>
              </a:rPr>
              <a:t>Lägga till medlemmar i klubbfilialen</a:t>
            </a:r>
          </a:p>
          <a:p>
            <a:pPr marL="342900" indent="-342900">
              <a:buFont typeface="Arial" panose="020B0604020202020204" pitchFamily="34" charset="0"/>
              <a:buChar char="•"/>
            </a:pPr>
            <a:r>
              <a:rPr lang="sv-SE" sz="2000" dirty="0">
                <a:solidFill>
                  <a:srgbClr val="009A61"/>
                </a:solidFill>
                <a:latin typeface="Arial" charset="0"/>
                <a:ea typeface="Arial" charset="0"/>
                <a:cs typeface="Arial" charset="0"/>
              </a:rPr>
              <a:t>Upplösa en klubbfilial</a:t>
            </a:r>
            <a:r>
              <a:rPr lang="sv-SE" sz="2000" dirty="0">
                <a:latin typeface="Arial" charset="0"/>
                <a:ea typeface="Arial" charset="0"/>
                <a:cs typeface="Arial" charset="0"/>
              </a:rPr>
              <a:t>.</a:t>
            </a:r>
          </a:p>
          <a:p>
            <a:pPr marL="457200" indent="-457200">
              <a:buFont typeface="Arial" panose="020B0604020202020204" pitchFamily="34" charset="0"/>
              <a:buChar char="•"/>
            </a:pPr>
            <a:endParaRPr lang="en-US" sz="2000" kern="0" dirty="0">
              <a:solidFill>
                <a:schemeClr val="tx1">
                  <a:lumMod val="75000"/>
                  <a:lumOff val="25000"/>
                </a:schemeClr>
              </a:solidFill>
              <a:latin typeface="Arial" charset="0"/>
              <a:ea typeface="Arial" charset="0"/>
              <a:cs typeface="Arial" charset="0"/>
            </a:endParaRPr>
          </a:p>
        </p:txBody>
      </p:sp>
      <p:sp>
        <p:nvSpPr>
          <p:cNvPr id="23" name="Page Number - Blue">
            <a:extLst>
              <a:ext uri="{FF2B5EF4-FFF2-40B4-BE49-F238E27FC236}">
                <a16:creationId xmlns:a16="http://schemas.microsoft.com/office/drawing/2014/main" id="{6635812A-DF66-F648-9B21-0B6C9666E402}"/>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14</a:t>
            </a:fld>
            <a:endParaRPr lang="en-US" sz="1000">
              <a:solidFill>
                <a:srgbClr val="00338D"/>
              </a:solidFill>
            </a:endParaRPr>
          </a:p>
        </p:txBody>
      </p:sp>
      <p:pic>
        <p:nvPicPr>
          <p:cNvPr id="13" name="Picture 12">
            <a:extLst>
              <a:ext uri="{FF2B5EF4-FFF2-40B4-BE49-F238E27FC236}">
                <a16:creationId xmlns:a16="http://schemas.microsoft.com/office/drawing/2014/main" id="{F8DE2116-677B-4B01-A22C-C1F5EC07FB08}"/>
              </a:ext>
            </a:extLst>
          </p:cNvPr>
          <p:cNvPicPr/>
          <p:nvPr/>
        </p:nvPicPr>
        <p:blipFill rotWithShape="1">
          <a:blip r:embed="rId2"/>
          <a:srcRect t="15407"/>
          <a:stretch/>
        </p:blipFill>
        <p:spPr>
          <a:xfrm>
            <a:off x="986879" y="1239155"/>
            <a:ext cx="6685160" cy="969788"/>
          </a:xfrm>
          <a:prstGeom prst="rect">
            <a:avLst/>
          </a:prstGeom>
        </p:spPr>
      </p:pic>
      <p:pic>
        <p:nvPicPr>
          <p:cNvPr id="14" name="Picture 13">
            <a:extLst>
              <a:ext uri="{FF2B5EF4-FFF2-40B4-BE49-F238E27FC236}">
                <a16:creationId xmlns:a16="http://schemas.microsoft.com/office/drawing/2014/main" id="{C5CB3D92-8D8A-4192-A9EB-DA02FB26AB3D}"/>
              </a:ext>
            </a:extLst>
          </p:cNvPr>
          <p:cNvPicPr/>
          <p:nvPr/>
        </p:nvPicPr>
        <p:blipFill rotWithShape="1">
          <a:blip r:embed="rId3"/>
          <a:srcRect t="4389"/>
          <a:stretch/>
        </p:blipFill>
        <p:spPr>
          <a:xfrm>
            <a:off x="986879" y="2360079"/>
            <a:ext cx="6685160" cy="4048969"/>
          </a:xfrm>
          <a:prstGeom prst="rect">
            <a:avLst/>
          </a:prstGeom>
        </p:spPr>
      </p:pic>
      <p:cxnSp>
        <p:nvCxnSpPr>
          <p:cNvPr id="4" name="Straight Arrow Connector 3">
            <a:extLst>
              <a:ext uri="{FF2B5EF4-FFF2-40B4-BE49-F238E27FC236}">
                <a16:creationId xmlns:a16="http://schemas.microsoft.com/office/drawing/2014/main" id="{03345684-E8F8-4F54-800D-901ACE07283D}"/>
              </a:ext>
            </a:extLst>
          </p:cNvPr>
          <p:cNvCxnSpPr>
            <a:cxnSpLocks/>
          </p:cNvCxnSpPr>
          <p:nvPr/>
        </p:nvCxnSpPr>
        <p:spPr>
          <a:xfrm flipH="1" flipV="1">
            <a:off x="2149081" y="1641624"/>
            <a:ext cx="5991309" cy="36799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id="{F9DCE4C7-899D-40E9-9518-BE446EEE3FD7}"/>
              </a:ext>
            </a:extLst>
          </p:cNvPr>
          <p:cNvCxnSpPr>
            <a:cxnSpLocks/>
          </p:cNvCxnSpPr>
          <p:nvPr/>
        </p:nvCxnSpPr>
        <p:spPr>
          <a:xfrm flipH="1" flipV="1">
            <a:off x="2687444" y="1939124"/>
            <a:ext cx="5452946" cy="169617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72A46A16-CF7E-43DE-9C23-B6B0029F91FF}"/>
              </a:ext>
            </a:extLst>
          </p:cNvPr>
          <p:cNvCxnSpPr>
            <a:cxnSpLocks/>
          </p:cNvCxnSpPr>
          <p:nvPr/>
        </p:nvCxnSpPr>
        <p:spPr>
          <a:xfrm flipH="1">
            <a:off x="1650380" y="4820083"/>
            <a:ext cx="6490010" cy="1515327"/>
          </a:xfrm>
          <a:prstGeom prst="straightConnector1">
            <a:avLst/>
          </a:prstGeom>
          <a:ln w="57150">
            <a:solidFill>
              <a:srgbClr val="009A6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99819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posing for the camera&#10;&#10;Description automatically generated">
            <a:extLst>
              <a:ext uri="{FF2B5EF4-FFF2-40B4-BE49-F238E27FC236}">
                <a16:creationId xmlns:a16="http://schemas.microsoft.com/office/drawing/2014/main" id="{D116D855-F1DD-244B-A7D6-4F0769221E71}"/>
              </a:ext>
            </a:extLst>
          </p:cNvPr>
          <p:cNvPicPr>
            <a:picLocks noChangeAspect="1"/>
          </p:cNvPicPr>
          <p:nvPr/>
        </p:nvPicPr>
        <p:blipFill>
          <a:blip r:embed="rId2"/>
          <a:stretch>
            <a:fillRect/>
          </a:stretch>
        </p:blipFill>
        <p:spPr>
          <a:xfrm>
            <a:off x="0" y="0"/>
            <a:ext cx="12192000" cy="6858000"/>
          </a:xfrm>
          <a:prstGeom prst="rect">
            <a:avLst/>
          </a:prstGeom>
        </p:spPr>
      </p:pic>
      <p:sp>
        <p:nvSpPr>
          <p:cNvPr id="6" name="Overlay">
            <a:extLst>
              <a:ext uri="{FF2B5EF4-FFF2-40B4-BE49-F238E27FC236}">
                <a16:creationId xmlns:a16="http://schemas.microsoft.com/office/drawing/2014/main" id="{E242D06A-3454-0B41-9879-6C34F81AF657}"/>
              </a:ext>
            </a:extLst>
          </p:cNvPr>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6197" tIns="63099" rIns="126197" bIns="63099" rtlCol="0" anchor="ctr"/>
          <a:lstStyle/>
          <a:p>
            <a:pPr algn="ctr"/>
            <a:endParaRPr lang="en-US" dirty="0">
              <a:solidFill>
                <a:prstClr val="white">
                  <a:alpha val="44000"/>
                </a:prstClr>
              </a:solidFill>
            </a:endParaRPr>
          </a:p>
        </p:txBody>
      </p:sp>
      <p:pic>
        <p:nvPicPr>
          <p:cNvPr id="11" name="Emblem - White" descr="lionlogo_white.eps">
            <a:extLst>
              <a:ext uri="{FF2B5EF4-FFF2-40B4-BE49-F238E27FC236}">
                <a16:creationId xmlns:a16="http://schemas.microsoft.com/office/drawing/2014/main" id="{68B73988-D5A9-3442-B303-5D6B2B1568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8610" y="1295401"/>
            <a:ext cx="1751259" cy="1708355"/>
          </a:xfrm>
          <a:prstGeom prst="rect">
            <a:avLst/>
          </a:prstGeom>
        </p:spPr>
      </p:pic>
      <p:sp>
        <p:nvSpPr>
          <p:cNvPr id="12" name="Headline">
            <a:extLst>
              <a:ext uri="{FF2B5EF4-FFF2-40B4-BE49-F238E27FC236}">
                <a16:creationId xmlns:a16="http://schemas.microsoft.com/office/drawing/2014/main" id="{F9CF80EA-FBBF-7D41-829E-8CE0D0E191B1}"/>
              </a:ext>
            </a:extLst>
          </p:cNvPr>
          <p:cNvSpPr txBox="1">
            <a:spLocks/>
          </p:cNvSpPr>
          <p:nvPr/>
        </p:nvSpPr>
        <p:spPr>
          <a:xfrm>
            <a:off x="2238249" y="3034905"/>
            <a:ext cx="7772400" cy="1920033"/>
          </a:xfrm>
          <a:prstGeom prst="rect">
            <a:avLst/>
          </a:prstGeom>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a:lnSpc>
                <a:spcPct val="80000"/>
              </a:lnSpc>
              <a:spcAft>
                <a:spcPts val="600"/>
              </a:spcAft>
            </a:pPr>
            <a:r>
              <a:rPr lang="sv-SE" sz="4800" b="1" dirty="0">
                <a:solidFill>
                  <a:schemeClr val="bg1"/>
                </a:solidFill>
                <a:latin typeface="Helvetica Neue" charset="0"/>
                <a:ea typeface="Helvetica Neue" charset="0"/>
                <a:cs typeface="Helvetica Neue" charset="0"/>
              </a:rPr>
              <a:t>Tack</a:t>
            </a:r>
          </a:p>
        </p:txBody>
      </p:sp>
      <p:sp>
        <p:nvSpPr>
          <p:cNvPr id="13" name="Gold Bar">
            <a:extLst>
              <a:ext uri="{FF2B5EF4-FFF2-40B4-BE49-F238E27FC236}">
                <a16:creationId xmlns:a16="http://schemas.microsoft.com/office/drawing/2014/main" id="{5F431583-0746-B24E-B80F-830E8311DF40}"/>
              </a:ext>
            </a:extLst>
          </p:cNvPr>
          <p:cNvSpPr/>
          <p:nvPr/>
        </p:nvSpPr>
        <p:spPr>
          <a:xfrm>
            <a:off x="5379111" y="332160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algn="ctr"/>
            <a:endParaRPr lang="en-US"/>
          </a:p>
        </p:txBody>
      </p:sp>
      <p:sp>
        <p:nvSpPr>
          <p:cNvPr id="14" name="Copyright">
            <a:extLst>
              <a:ext uri="{FF2B5EF4-FFF2-40B4-BE49-F238E27FC236}">
                <a16:creationId xmlns:a16="http://schemas.microsoft.com/office/drawing/2014/main" id="{CC81DC29-6F17-4845-88B2-999CB75943AA}"/>
              </a:ext>
            </a:extLst>
          </p:cNvPr>
          <p:cNvSpPr txBox="1"/>
          <p:nvPr/>
        </p:nvSpPr>
        <p:spPr>
          <a:xfrm>
            <a:off x="3171770" y="6248400"/>
            <a:ext cx="3399810" cy="338554"/>
          </a:xfrm>
          <a:prstGeom prst="rect">
            <a:avLst/>
          </a:prstGeom>
          <a:noFill/>
        </p:spPr>
        <p:txBody>
          <a:bodyPr wrap="square" rtlCol="0">
            <a:spAutoFit/>
          </a:bodyPr>
          <a:lstStyle/>
          <a:p>
            <a:r>
              <a:rPr lang="sv-SE" sz="1600" b="1">
                <a:solidFill>
                  <a:schemeClr val="bg1"/>
                </a:solidFill>
              </a:rPr>
              <a:t>© 2019 Lions Clubs International</a:t>
            </a:r>
          </a:p>
        </p:txBody>
      </p:sp>
      <p:sp>
        <p:nvSpPr>
          <p:cNvPr id="15" name="Date Lang Code">
            <a:extLst>
              <a:ext uri="{FF2B5EF4-FFF2-40B4-BE49-F238E27FC236}">
                <a16:creationId xmlns:a16="http://schemas.microsoft.com/office/drawing/2014/main" id="{737904F3-4DF5-4D4E-9304-70294926A8FD}"/>
              </a:ext>
            </a:extLst>
          </p:cNvPr>
          <p:cNvSpPr txBox="1"/>
          <p:nvPr/>
        </p:nvSpPr>
        <p:spPr>
          <a:xfrm>
            <a:off x="6829369" y="6248400"/>
            <a:ext cx="2272428" cy="338554"/>
          </a:xfrm>
          <a:prstGeom prst="rect">
            <a:avLst/>
          </a:prstGeom>
          <a:noFill/>
        </p:spPr>
        <p:txBody>
          <a:bodyPr wrap="square" rtlCol="0">
            <a:spAutoFit/>
          </a:bodyPr>
          <a:lstStyle/>
          <a:p>
            <a:r>
              <a:rPr lang="sv-SE" sz="1600" b="1" dirty="0">
                <a:solidFill>
                  <a:schemeClr val="bg1"/>
                </a:solidFill>
              </a:rPr>
              <a:t>Uppdaterad 10/2021 SW</a:t>
            </a:r>
          </a:p>
        </p:txBody>
      </p:sp>
    </p:spTree>
    <p:extLst>
      <p:ext uri="{BB962C8B-B14F-4D97-AF65-F5344CB8AC3E}">
        <p14:creationId xmlns:p14="http://schemas.microsoft.com/office/powerpoint/2010/main" val="700376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ackground - Image">
            <a:extLst>
              <a:ext uri="{FF2B5EF4-FFF2-40B4-BE49-F238E27FC236}">
                <a16:creationId xmlns:a16="http://schemas.microsoft.com/office/drawing/2014/main" id="{372709B3-7A63-0A4A-9F4B-7B9019E8A997}"/>
              </a:ext>
            </a:extLst>
          </p:cNvPr>
          <p:cNvPicPr>
            <a:picLocks noChangeAspect="1"/>
          </p:cNvPicPr>
          <p:nvPr/>
        </p:nvPicPr>
        <p:blipFill>
          <a:blip r:embed="rId2"/>
          <a:srcRect/>
          <a:stretch/>
        </p:blipFill>
        <p:spPr>
          <a:xfrm>
            <a:off x="1908191" y="2304"/>
            <a:ext cx="10283810" cy="6853392"/>
          </a:xfrm>
          <a:prstGeom prst="rect">
            <a:avLst/>
          </a:prstGeom>
        </p:spPr>
      </p:pic>
      <p:sp>
        <p:nvSpPr>
          <p:cNvPr id="24" name="Freeform 23">
            <a:extLst>
              <a:ext uri="{FF2B5EF4-FFF2-40B4-BE49-F238E27FC236}">
                <a16:creationId xmlns:a16="http://schemas.microsoft.com/office/drawing/2014/main" id="{DDC8AA71-55A8-3649-9696-D505B3711E6E}"/>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9" name="Body Copy">
            <a:extLst>
              <a:ext uri="{FF2B5EF4-FFF2-40B4-BE49-F238E27FC236}">
                <a16:creationId xmlns:a16="http://schemas.microsoft.com/office/drawing/2014/main" id="{4F9D6FC7-2D9D-0C42-93C1-8D451E9E3DCB}"/>
              </a:ext>
            </a:extLst>
          </p:cNvPr>
          <p:cNvSpPr txBox="1">
            <a:spLocks/>
          </p:cNvSpPr>
          <p:nvPr/>
        </p:nvSpPr>
        <p:spPr>
          <a:xfrm>
            <a:off x="831160" y="2779761"/>
            <a:ext cx="5042836" cy="3620965"/>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sz="2600" dirty="0">
                <a:solidFill>
                  <a:schemeClr val="tx1">
                    <a:lumMod val="75000"/>
                    <a:lumOff val="25000"/>
                  </a:schemeClr>
                </a:solidFill>
                <a:latin typeface="Arial" charset="0"/>
                <a:ea typeface="Arial" charset="0"/>
                <a:cs typeface="Arial" charset="0"/>
              </a:rPr>
              <a:t>Klubbar kan nu bilda klubbfilialer i MyLCI. Denna vägledning tillhandahåller instruktioner om processen. Fadderklubbens tjänstemän (president och sekreterare) har behörighet att bilda en ny klubbfilial. </a:t>
            </a:r>
          </a:p>
        </p:txBody>
      </p:sp>
      <p:sp>
        <p:nvSpPr>
          <p:cNvPr id="11" name="Body Copy">
            <a:extLst>
              <a:ext uri="{FF2B5EF4-FFF2-40B4-BE49-F238E27FC236}">
                <a16:creationId xmlns:a16="http://schemas.microsoft.com/office/drawing/2014/main" id="{53D039E2-1404-564C-9861-E013CD08AEA8}"/>
              </a:ext>
            </a:extLst>
          </p:cNvPr>
          <p:cNvSpPr txBox="1">
            <a:spLocks/>
          </p:cNvSpPr>
          <p:nvPr/>
        </p:nvSpPr>
        <p:spPr>
          <a:xfrm>
            <a:off x="831160" y="1739208"/>
            <a:ext cx="5525035"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sz="3600" b="1" dirty="0">
                <a:solidFill>
                  <a:srgbClr val="00338D"/>
                </a:solidFill>
              </a:rPr>
              <a:t>Klubbfilial</a:t>
            </a:r>
          </a:p>
        </p:txBody>
      </p:sp>
      <p:sp>
        <p:nvSpPr>
          <p:cNvPr id="12" name="Rectangle 11">
            <a:extLst>
              <a:ext uri="{FF2B5EF4-FFF2-40B4-BE49-F238E27FC236}">
                <a16:creationId xmlns:a16="http://schemas.microsoft.com/office/drawing/2014/main" id="{9666CF88-24DB-A642-BA4B-2D0C90D4E9A6}"/>
              </a:ext>
            </a:extLst>
          </p:cNvPr>
          <p:cNvSpPr/>
          <p:nvPr/>
        </p:nvSpPr>
        <p:spPr>
          <a:xfrm rot="5400000" flipH="1">
            <a:off x="2993861" y="393229"/>
            <a:ext cx="70852" cy="422728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3" name="Page Number - White">
            <a:extLst>
              <a:ext uri="{FF2B5EF4-FFF2-40B4-BE49-F238E27FC236}">
                <a16:creationId xmlns:a16="http://schemas.microsoft.com/office/drawing/2014/main" id="{C6691B12-FDA0-CD45-A90B-6752D9B84D77}"/>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a:t>
            </a:fld>
            <a:endParaRPr lang="en-US" sz="1000">
              <a:solidFill>
                <a:schemeClr val="bg1"/>
              </a:solidFill>
            </a:endParaRPr>
          </a:p>
        </p:txBody>
      </p:sp>
      <p:pic>
        <p:nvPicPr>
          <p:cNvPr id="16" name="Picture 15">
            <a:extLst>
              <a:ext uri="{FF2B5EF4-FFF2-40B4-BE49-F238E27FC236}">
                <a16:creationId xmlns:a16="http://schemas.microsoft.com/office/drawing/2014/main" id="{C36C5C29-CF22-0C44-B2DE-EB6CF6FA14E4}"/>
              </a:ext>
            </a:extLst>
          </p:cNvPr>
          <p:cNvPicPr>
            <a:picLocks noChangeAspect="1"/>
          </p:cNvPicPr>
          <p:nvPr/>
        </p:nvPicPr>
        <p:blipFill>
          <a:blip r:embed="rId3"/>
          <a:srcRect/>
          <a:stretch/>
        </p:blipFill>
        <p:spPr>
          <a:xfrm>
            <a:off x="147686" y="5877313"/>
            <a:ext cx="836923" cy="836923"/>
          </a:xfrm>
          <a:prstGeom prst="rect">
            <a:avLst/>
          </a:prstGeom>
        </p:spPr>
      </p:pic>
    </p:spTree>
    <p:extLst>
      <p:ext uri="{BB962C8B-B14F-4D97-AF65-F5344CB8AC3E}">
        <p14:creationId xmlns:p14="http://schemas.microsoft.com/office/powerpoint/2010/main" val="4883855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799DDF80-EA6F-B642-8975-613D8FED6456}"/>
              </a:ext>
            </a:extLst>
          </p:cNvPr>
          <p:cNvSpPr txBox="1"/>
          <p:nvPr/>
        </p:nvSpPr>
        <p:spPr>
          <a:xfrm>
            <a:off x="1022835" y="3093643"/>
            <a:ext cx="10146322" cy="4182363"/>
          </a:xfrm>
          <a:prstGeom prst="rect">
            <a:avLst/>
          </a:prstGeom>
          <a:noFill/>
        </p:spPr>
        <p:txBody>
          <a:bodyPr wrap="square" numCol="2" rtlCol="0">
            <a:spAutoFit/>
          </a:bodyPr>
          <a:lstStyle/>
          <a:p>
            <a:pPr marL="342900" indent="-342900">
              <a:lnSpc>
                <a:spcPct val="105000"/>
              </a:lnSpc>
              <a:spcAft>
                <a:spcPts val="600"/>
              </a:spcAft>
              <a:buClr>
                <a:schemeClr val="bg1">
                  <a:lumMod val="50000"/>
                </a:schemeClr>
              </a:buClr>
              <a:buSzPct val="100000"/>
              <a:buFont typeface="Wingdings" panose="05000000000000000000" pitchFamily="2" charset="2"/>
              <a:buChar char="Ø"/>
            </a:pPr>
            <a:r>
              <a:rPr lang="sv-SE" sz="2000" dirty="0">
                <a:solidFill>
                  <a:srgbClr val="00338D"/>
                </a:solidFill>
                <a:latin typeface="Arial" charset="0"/>
                <a:ea typeface="Arial" charset="0"/>
                <a:cs typeface="Arial" charset="0"/>
              </a:rPr>
              <a:t>Förslag till klubbnamn</a:t>
            </a:r>
          </a:p>
          <a:p>
            <a:pPr marL="342900" indent="-342900">
              <a:lnSpc>
                <a:spcPct val="105000"/>
              </a:lnSpc>
              <a:spcAft>
                <a:spcPts val="600"/>
              </a:spcAft>
              <a:buClr>
                <a:schemeClr val="bg1">
                  <a:lumMod val="50000"/>
                </a:schemeClr>
              </a:buClr>
              <a:buSzPct val="100000"/>
              <a:buFont typeface="Wingdings" panose="05000000000000000000" pitchFamily="2" charset="2"/>
              <a:buChar char="Ø"/>
            </a:pPr>
            <a:r>
              <a:rPr lang="sv-SE" sz="2000" dirty="0">
                <a:solidFill>
                  <a:srgbClr val="00338D"/>
                </a:solidFill>
                <a:latin typeface="Arial" charset="0"/>
                <a:ea typeface="Arial" charset="0"/>
                <a:cs typeface="Arial" charset="0"/>
              </a:rPr>
              <a:t>Förteckning över klubbfilialens tjänstemän</a:t>
            </a:r>
          </a:p>
          <a:p>
            <a:pPr marL="342900" indent="-342900">
              <a:lnSpc>
                <a:spcPct val="105000"/>
              </a:lnSpc>
              <a:spcAft>
                <a:spcPts val="600"/>
              </a:spcAft>
              <a:buClr>
                <a:schemeClr val="bg1">
                  <a:lumMod val="50000"/>
                </a:schemeClr>
              </a:buClr>
              <a:buSzPct val="100000"/>
              <a:buFont typeface="Wingdings" panose="05000000000000000000" pitchFamily="2" charset="2"/>
              <a:buChar char="Ø"/>
            </a:pPr>
            <a:r>
              <a:rPr lang="sv-SE" sz="2000" dirty="0">
                <a:solidFill>
                  <a:srgbClr val="00338D"/>
                </a:solidFill>
                <a:latin typeface="Arial" charset="0"/>
                <a:ea typeface="Arial" charset="0"/>
                <a:cs typeface="Arial" charset="0"/>
              </a:rPr>
              <a:t>Minst 5 medlemmar utöver klubbfilialens kontaktperson</a:t>
            </a:r>
          </a:p>
          <a:p>
            <a:pPr marL="342900" indent="-342900">
              <a:lnSpc>
                <a:spcPct val="105000"/>
              </a:lnSpc>
              <a:spcAft>
                <a:spcPts val="600"/>
              </a:spcAft>
              <a:buClr>
                <a:schemeClr val="bg1">
                  <a:lumMod val="50000"/>
                </a:schemeClr>
              </a:buClr>
              <a:buSzPct val="100000"/>
              <a:buFont typeface="Wingdings" panose="05000000000000000000" pitchFamily="2" charset="2"/>
              <a:buChar char="Ø"/>
            </a:pPr>
            <a:r>
              <a:rPr lang="sv-SE" sz="2000" dirty="0">
                <a:solidFill>
                  <a:srgbClr val="00338D"/>
                </a:solidFill>
                <a:latin typeface="Arial" charset="0"/>
                <a:ea typeface="Arial" charset="0"/>
                <a:cs typeface="Arial" charset="0"/>
              </a:rPr>
              <a:t>Alla medlemmar måste läggas till i fadderklubben innan processen att ansöka om en ny klubbfilial påbörjas i MyLCI.</a:t>
            </a:r>
          </a:p>
          <a:p>
            <a:pPr marL="342900" indent="-342900">
              <a:lnSpc>
                <a:spcPct val="105000"/>
              </a:lnSpc>
              <a:spcAft>
                <a:spcPts val="600"/>
              </a:spcAft>
              <a:buClr>
                <a:schemeClr val="bg1">
                  <a:lumMod val="50000"/>
                </a:schemeClr>
              </a:buClr>
              <a:buSzPct val="100000"/>
              <a:buFont typeface="Wingdings" panose="05000000000000000000" pitchFamily="2" charset="2"/>
              <a:buChar char="Ø"/>
            </a:pPr>
            <a:endParaRPr lang="en-US" sz="2000" kern="0" dirty="0">
              <a:solidFill>
                <a:srgbClr val="00338D"/>
              </a:solidFill>
              <a:latin typeface="Arial" charset="0"/>
              <a:ea typeface="Arial" charset="0"/>
              <a:cs typeface="Arial" charset="0"/>
            </a:endParaRPr>
          </a:p>
          <a:p>
            <a:pPr marL="342900" indent="-342900">
              <a:lnSpc>
                <a:spcPct val="105000"/>
              </a:lnSpc>
              <a:spcAft>
                <a:spcPts val="600"/>
              </a:spcAft>
              <a:buClr>
                <a:schemeClr val="bg1">
                  <a:lumMod val="50000"/>
                </a:schemeClr>
              </a:buClr>
              <a:buSzPct val="100000"/>
              <a:buFont typeface="Wingdings" panose="05000000000000000000" pitchFamily="2" charset="2"/>
              <a:buChar char="Ø"/>
            </a:pPr>
            <a:endParaRPr lang="en-US" sz="2000" kern="0" dirty="0">
              <a:solidFill>
                <a:srgbClr val="00338D"/>
              </a:solidFill>
              <a:latin typeface="Arial" charset="0"/>
              <a:ea typeface="Arial" charset="0"/>
              <a:cs typeface="Arial" charset="0"/>
            </a:endParaRPr>
          </a:p>
          <a:p>
            <a:pPr marL="342900" indent="-342900">
              <a:lnSpc>
                <a:spcPct val="105000"/>
              </a:lnSpc>
              <a:spcAft>
                <a:spcPts val="600"/>
              </a:spcAft>
              <a:buClr>
                <a:schemeClr val="bg1">
                  <a:lumMod val="50000"/>
                </a:schemeClr>
              </a:buClr>
              <a:buSzPct val="100000"/>
              <a:buFont typeface="Wingdings" panose="05000000000000000000" pitchFamily="2" charset="2"/>
              <a:buChar char="Ø"/>
            </a:pPr>
            <a:r>
              <a:rPr lang="sv-SE" sz="2000" dirty="0">
                <a:solidFill>
                  <a:srgbClr val="00338D"/>
                </a:solidFill>
                <a:latin typeface="Arial" charset="0"/>
                <a:ea typeface="Arial" charset="0"/>
                <a:cs typeface="Arial" charset="0"/>
              </a:rPr>
              <a:t>Avregistrera eventuella transfermedlemmar från den gamla klubben och lägg till dem i fadderklubben.</a:t>
            </a:r>
          </a:p>
          <a:p>
            <a:pPr marL="342900" indent="-342900">
              <a:lnSpc>
                <a:spcPct val="105000"/>
              </a:lnSpc>
              <a:spcAft>
                <a:spcPts val="600"/>
              </a:spcAft>
              <a:buClr>
                <a:schemeClr val="bg1">
                  <a:lumMod val="50000"/>
                </a:schemeClr>
              </a:buClr>
              <a:buSzPct val="100000"/>
              <a:buFont typeface="Wingdings" panose="05000000000000000000" pitchFamily="2" charset="2"/>
              <a:buChar char="Ø"/>
            </a:pPr>
            <a:r>
              <a:rPr lang="sv-SE" sz="2000" dirty="0">
                <a:solidFill>
                  <a:srgbClr val="00338D"/>
                </a:solidFill>
                <a:latin typeface="Arial" charset="0"/>
                <a:ea typeface="Arial" charset="0"/>
                <a:cs typeface="Arial" charset="0"/>
              </a:rPr>
              <a:t>Använd arbetsbladet för ”ansökan om en klubbfilial” och arbetsbladet ”rapport över chartermedlemmar” för att samla in all information som krävs för att skicka in en ansökan via MyLCI. Dessa formulär behöver INTE skickas till LCI:s huvudkontor.</a:t>
            </a:r>
          </a:p>
          <a:p>
            <a:pPr marL="285750" indent="-285750">
              <a:lnSpc>
                <a:spcPct val="105000"/>
              </a:lnSpc>
              <a:spcAft>
                <a:spcPts val="600"/>
              </a:spcAft>
              <a:buClr>
                <a:srgbClr val="EBB700"/>
              </a:buClr>
              <a:buSzPct val="80000"/>
              <a:buFont typeface="Lucida Grande" panose="020B0600040502020204" pitchFamily="34" charset="0"/>
              <a:buChar char="▶"/>
            </a:pPr>
            <a:endParaRPr lang="en-US" sz="2000" kern="0" dirty="0">
              <a:solidFill>
                <a:schemeClr val="tx1">
                  <a:lumMod val="75000"/>
                  <a:lumOff val="25000"/>
                </a:schemeClr>
              </a:solidFill>
              <a:latin typeface="Arial" charset="0"/>
              <a:ea typeface="Arial" charset="0"/>
              <a:cs typeface="Arial" charset="0"/>
            </a:endParaRPr>
          </a:p>
        </p:txBody>
      </p:sp>
      <p:sp>
        <p:nvSpPr>
          <p:cNvPr id="20" name="Page Number - Blue">
            <a:extLst>
              <a:ext uri="{FF2B5EF4-FFF2-40B4-BE49-F238E27FC236}">
                <a16:creationId xmlns:a16="http://schemas.microsoft.com/office/drawing/2014/main" id="{5B79561B-C68A-9748-BD1F-4B43E431BBA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3</a:t>
            </a:fld>
            <a:endParaRPr lang="en-US" sz="1000">
              <a:solidFill>
                <a:srgbClr val="00338D"/>
              </a:solidFill>
            </a:endParaRPr>
          </a:p>
        </p:txBody>
      </p:sp>
      <p:sp>
        <p:nvSpPr>
          <p:cNvPr id="9" name="Text Placeholder 18">
            <a:extLst>
              <a:ext uri="{FF2B5EF4-FFF2-40B4-BE49-F238E27FC236}">
                <a16:creationId xmlns:a16="http://schemas.microsoft.com/office/drawing/2014/main" id="{D1CBEDDB-03BE-AA4B-9E54-07EFF74FFA60}"/>
              </a:ext>
            </a:extLst>
          </p:cNvPr>
          <p:cNvSpPr txBox="1">
            <a:spLocks/>
          </p:cNvSpPr>
          <p:nvPr/>
        </p:nvSpPr>
        <p:spPr>
          <a:xfrm>
            <a:off x="2991184" y="879083"/>
            <a:ext cx="62096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a:solidFill>
                  <a:srgbClr val="00338D"/>
                </a:solidFill>
              </a:rPr>
              <a:t>Komma igång</a:t>
            </a:r>
          </a:p>
        </p:txBody>
      </p:sp>
      <p:sp>
        <p:nvSpPr>
          <p:cNvPr id="21" name="Subhead">
            <a:extLst>
              <a:ext uri="{FF2B5EF4-FFF2-40B4-BE49-F238E27FC236}">
                <a16:creationId xmlns:a16="http://schemas.microsoft.com/office/drawing/2014/main" id="{00BBB288-2ACF-AB4C-8612-32EA35D7576A}"/>
              </a:ext>
            </a:extLst>
          </p:cNvPr>
          <p:cNvSpPr txBox="1">
            <a:spLocks/>
          </p:cNvSpPr>
          <p:nvPr/>
        </p:nvSpPr>
        <p:spPr>
          <a:xfrm>
            <a:off x="1315233" y="1940313"/>
            <a:ext cx="9561527" cy="941010"/>
          </a:xfrm>
          <a:prstGeom prst="rect">
            <a:avLst/>
          </a:prstGeom>
        </p:spPr>
        <p:txBody>
          <a:bodyPr anchor="t"/>
          <a:lstStyle>
            <a:lvl1pPr marL="0" indent="0" algn="ctr" rtl="0" eaLnBrk="1" fontAlgn="base" hangingPunct="1">
              <a:lnSpc>
                <a:spcPct val="105000"/>
              </a:lnSpc>
              <a:spcBef>
                <a:spcPct val="20000"/>
              </a:spcBef>
              <a:spcAft>
                <a:spcPts val="600"/>
              </a:spcAft>
              <a:buFont typeface="Arial" pitchFamily="34" charset="0"/>
              <a:buNone/>
              <a:defRPr sz="1800" b="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sz="2600" b="1" dirty="0">
                <a:solidFill>
                  <a:schemeClr val="tx1">
                    <a:lumMod val="75000"/>
                    <a:lumOff val="25000"/>
                  </a:schemeClr>
                </a:solidFill>
                <a:latin typeface="Arial" charset="0"/>
                <a:ea typeface="Arial" charset="0"/>
                <a:cs typeface="Arial" charset="0"/>
              </a:rPr>
              <a:t>Följande information kommer att behövas innan ansökan om en klubbfilial kan färdigställas.</a:t>
            </a:r>
          </a:p>
        </p:txBody>
      </p:sp>
      <p:sp>
        <p:nvSpPr>
          <p:cNvPr id="22" name="Rectangle 21">
            <a:extLst>
              <a:ext uri="{FF2B5EF4-FFF2-40B4-BE49-F238E27FC236}">
                <a16:creationId xmlns:a16="http://schemas.microsoft.com/office/drawing/2014/main" id="{F32ECD31-0C39-A848-877F-3FAEF435A8D9}"/>
              </a:ext>
            </a:extLst>
          </p:cNvPr>
          <p:cNvSpPr/>
          <p:nvPr/>
        </p:nvSpPr>
        <p:spPr>
          <a:xfrm>
            <a:off x="4724398" y="1655233"/>
            <a:ext cx="2743200"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pic>
        <p:nvPicPr>
          <p:cNvPr id="10" name="Picture 9">
            <a:extLst>
              <a:ext uri="{FF2B5EF4-FFF2-40B4-BE49-F238E27FC236}">
                <a16:creationId xmlns:a16="http://schemas.microsoft.com/office/drawing/2014/main" id="{0061B016-A627-B54B-B7E1-E6DF05AAB3A8}"/>
              </a:ext>
            </a:extLst>
          </p:cNvPr>
          <p:cNvPicPr>
            <a:picLocks noChangeAspect="1"/>
          </p:cNvPicPr>
          <p:nvPr/>
        </p:nvPicPr>
        <p:blipFill>
          <a:blip r:embed="rId2"/>
          <a:srcRect/>
          <a:stretch/>
        </p:blipFill>
        <p:spPr>
          <a:xfrm>
            <a:off x="147686" y="5877313"/>
            <a:ext cx="836923" cy="836923"/>
          </a:xfrm>
          <a:prstGeom prst="rect">
            <a:avLst/>
          </a:prstGeom>
        </p:spPr>
      </p:pic>
    </p:spTree>
    <p:extLst>
      <p:ext uri="{BB962C8B-B14F-4D97-AF65-F5344CB8AC3E}">
        <p14:creationId xmlns:p14="http://schemas.microsoft.com/office/powerpoint/2010/main" val="19475755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Page Number - Blue">
            <a:extLst>
              <a:ext uri="{FF2B5EF4-FFF2-40B4-BE49-F238E27FC236}">
                <a16:creationId xmlns:a16="http://schemas.microsoft.com/office/drawing/2014/main" id="{5B79561B-C68A-9748-BD1F-4B43E431BBA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4</a:t>
            </a:fld>
            <a:endParaRPr lang="en-US" sz="1000">
              <a:solidFill>
                <a:srgbClr val="00338D"/>
              </a:solidFill>
            </a:endParaRPr>
          </a:p>
        </p:txBody>
      </p:sp>
      <p:sp>
        <p:nvSpPr>
          <p:cNvPr id="9" name="Text Placeholder 18">
            <a:extLst>
              <a:ext uri="{FF2B5EF4-FFF2-40B4-BE49-F238E27FC236}">
                <a16:creationId xmlns:a16="http://schemas.microsoft.com/office/drawing/2014/main" id="{D1CBEDDB-03BE-AA4B-9E54-07EFF74FFA60}"/>
              </a:ext>
            </a:extLst>
          </p:cNvPr>
          <p:cNvSpPr txBox="1">
            <a:spLocks/>
          </p:cNvSpPr>
          <p:nvPr/>
        </p:nvSpPr>
        <p:spPr>
          <a:xfrm>
            <a:off x="2005718" y="879083"/>
            <a:ext cx="8063833"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a:solidFill>
                  <a:srgbClr val="00338D"/>
                </a:solidFill>
              </a:rPr>
              <a:t>Process för att bilda en klubbfilial</a:t>
            </a:r>
          </a:p>
        </p:txBody>
      </p:sp>
      <p:sp>
        <p:nvSpPr>
          <p:cNvPr id="21" name="Subhead">
            <a:extLst>
              <a:ext uri="{FF2B5EF4-FFF2-40B4-BE49-F238E27FC236}">
                <a16:creationId xmlns:a16="http://schemas.microsoft.com/office/drawing/2014/main" id="{00BBB288-2ACF-AB4C-8612-32EA35D7576A}"/>
              </a:ext>
            </a:extLst>
          </p:cNvPr>
          <p:cNvSpPr txBox="1">
            <a:spLocks/>
          </p:cNvSpPr>
          <p:nvPr/>
        </p:nvSpPr>
        <p:spPr>
          <a:xfrm>
            <a:off x="1948566" y="2059100"/>
            <a:ext cx="8294864" cy="838200"/>
          </a:xfrm>
          <a:prstGeom prst="rect">
            <a:avLst/>
          </a:prstGeom>
        </p:spPr>
        <p:txBody>
          <a:bodyPr anchor="t"/>
          <a:lstStyle>
            <a:lvl1pPr marL="0" indent="0" algn="ctr" rtl="0" eaLnBrk="1" fontAlgn="base" hangingPunct="1">
              <a:lnSpc>
                <a:spcPct val="105000"/>
              </a:lnSpc>
              <a:spcBef>
                <a:spcPct val="20000"/>
              </a:spcBef>
              <a:spcAft>
                <a:spcPts val="600"/>
              </a:spcAft>
              <a:buFont typeface="Arial" pitchFamily="34" charset="0"/>
              <a:buNone/>
              <a:defRPr sz="1800" b="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sz="2600" dirty="0">
                <a:solidFill>
                  <a:schemeClr val="tx1">
                    <a:lumMod val="75000"/>
                    <a:lumOff val="25000"/>
                  </a:schemeClr>
                </a:solidFill>
                <a:latin typeface="Arial" charset="0"/>
                <a:ea typeface="Arial" charset="0"/>
                <a:cs typeface="Arial" charset="0"/>
              </a:rPr>
              <a:t>Följ dessa enkla steg för att lära dig lägga till en klubbfilial i MyLCI. </a:t>
            </a:r>
          </a:p>
        </p:txBody>
      </p:sp>
      <p:sp>
        <p:nvSpPr>
          <p:cNvPr id="22" name="Rectangle 21">
            <a:extLst>
              <a:ext uri="{FF2B5EF4-FFF2-40B4-BE49-F238E27FC236}">
                <a16:creationId xmlns:a16="http://schemas.microsoft.com/office/drawing/2014/main" id="{F32ECD31-0C39-A848-877F-3FAEF435A8D9}"/>
              </a:ext>
            </a:extLst>
          </p:cNvPr>
          <p:cNvSpPr/>
          <p:nvPr/>
        </p:nvSpPr>
        <p:spPr>
          <a:xfrm>
            <a:off x="4724398" y="1655233"/>
            <a:ext cx="2743200"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pic>
        <p:nvPicPr>
          <p:cNvPr id="10" name="Picture 9">
            <a:extLst>
              <a:ext uri="{FF2B5EF4-FFF2-40B4-BE49-F238E27FC236}">
                <a16:creationId xmlns:a16="http://schemas.microsoft.com/office/drawing/2014/main" id="{0061B016-A627-B54B-B7E1-E6DF05AAB3A8}"/>
              </a:ext>
            </a:extLst>
          </p:cNvPr>
          <p:cNvPicPr>
            <a:picLocks noChangeAspect="1"/>
          </p:cNvPicPr>
          <p:nvPr/>
        </p:nvPicPr>
        <p:blipFill>
          <a:blip r:embed="rId2"/>
          <a:srcRect/>
          <a:stretch/>
        </p:blipFill>
        <p:spPr>
          <a:xfrm>
            <a:off x="147686" y="5877313"/>
            <a:ext cx="836923" cy="836923"/>
          </a:xfrm>
          <a:prstGeom prst="rect">
            <a:avLst/>
          </a:prstGeom>
        </p:spPr>
      </p:pic>
      <p:graphicFrame>
        <p:nvGraphicFramePr>
          <p:cNvPr id="19" name="Diagram 18">
            <a:extLst>
              <a:ext uri="{FF2B5EF4-FFF2-40B4-BE49-F238E27FC236}">
                <a16:creationId xmlns:a16="http://schemas.microsoft.com/office/drawing/2014/main" id="{1960B52E-E32F-D84D-9A8D-2B6CCB3FD52C}"/>
              </a:ext>
            </a:extLst>
          </p:cNvPr>
          <p:cNvGraphicFramePr/>
          <p:nvPr>
            <p:extLst>
              <p:ext uri="{D42A27DB-BD31-4B8C-83A1-F6EECF244321}">
                <p14:modId xmlns:p14="http://schemas.microsoft.com/office/powerpoint/2010/main" val="3862146944"/>
              </p:ext>
            </p:extLst>
          </p:nvPr>
        </p:nvGraphicFramePr>
        <p:xfrm>
          <a:off x="372975" y="2716341"/>
          <a:ext cx="11604979" cy="27039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3" name="Subhead">
            <a:extLst>
              <a:ext uri="{FF2B5EF4-FFF2-40B4-BE49-F238E27FC236}">
                <a16:creationId xmlns:a16="http://schemas.microsoft.com/office/drawing/2014/main" id="{FF9A2066-0850-D547-B1ED-FA22FF0D6A7F}"/>
              </a:ext>
            </a:extLst>
          </p:cNvPr>
          <p:cNvSpPr txBox="1">
            <a:spLocks/>
          </p:cNvSpPr>
          <p:nvPr/>
        </p:nvSpPr>
        <p:spPr>
          <a:xfrm>
            <a:off x="430127" y="4627050"/>
            <a:ext cx="1575591" cy="838200"/>
          </a:xfrm>
          <a:prstGeom prst="rect">
            <a:avLst/>
          </a:prstGeom>
        </p:spPr>
        <p:txBody>
          <a:bodyPr anchor="t"/>
          <a:lstStyle>
            <a:lvl1pPr marL="0" indent="0" algn="ctr" rtl="0" eaLnBrk="1" fontAlgn="base" hangingPunct="1">
              <a:lnSpc>
                <a:spcPct val="105000"/>
              </a:lnSpc>
              <a:spcBef>
                <a:spcPct val="20000"/>
              </a:spcBef>
              <a:spcAft>
                <a:spcPts val="600"/>
              </a:spcAft>
              <a:buFont typeface="Arial" pitchFamily="34" charset="0"/>
              <a:buNone/>
              <a:defRPr sz="1800" b="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sz="1400" dirty="0">
                <a:solidFill>
                  <a:schemeClr val="tx1">
                    <a:lumMod val="75000"/>
                    <a:lumOff val="25000"/>
                  </a:schemeClr>
                </a:solidFill>
                <a:latin typeface="Arial" charset="0"/>
                <a:ea typeface="Arial" charset="0"/>
                <a:cs typeface="Arial" charset="0"/>
              </a:rPr>
              <a:t>Logga in på MyLCI</a:t>
            </a:r>
          </a:p>
        </p:txBody>
      </p:sp>
      <p:sp>
        <p:nvSpPr>
          <p:cNvPr id="24" name="Subhead">
            <a:extLst>
              <a:ext uri="{FF2B5EF4-FFF2-40B4-BE49-F238E27FC236}">
                <a16:creationId xmlns:a16="http://schemas.microsoft.com/office/drawing/2014/main" id="{37D3FDBB-4053-B146-BCB8-EBC76B3F5CB8}"/>
              </a:ext>
            </a:extLst>
          </p:cNvPr>
          <p:cNvSpPr txBox="1">
            <a:spLocks/>
          </p:cNvSpPr>
          <p:nvPr/>
        </p:nvSpPr>
        <p:spPr>
          <a:xfrm>
            <a:off x="2336402" y="4627050"/>
            <a:ext cx="1575591" cy="838200"/>
          </a:xfrm>
          <a:prstGeom prst="rect">
            <a:avLst/>
          </a:prstGeom>
        </p:spPr>
        <p:txBody>
          <a:bodyPr anchor="t"/>
          <a:lstStyle>
            <a:lvl1pPr marL="0" indent="0" algn="ctr" rtl="0" eaLnBrk="1" fontAlgn="base" hangingPunct="1">
              <a:lnSpc>
                <a:spcPct val="105000"/>
              </a:lnSpc>
              <a:spcBef>
                <a:spcPct val="20000"/>
              </a:spcBef>
              <a:spcAft>
                <a:spcPts val="600"/>
              </a:spcAft>
              <a:buFont typeface="Arial" pitchFamily="34" charset="0"/>
              <a:buNone/>
              <a:defRPr sz="1800" b="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sz="1400" dirty="0">
                <a:solidFill>
                  <a:schemeClr val="tx1">
                    <a:lumMod val="75000"/>
                    <a:lumOff val="25000"/>
                  </a:schemeClr>
                </a:solidFill>
                <a:latin typeface="Arial" charset="0"/>
                <a:ea typeface="Arial" charset="0"/>
                <a:cs typeface="Arial" charset="0"/>
              </a:rPr>
              <a:t>Klubbinformation</a:t>
            </a:r>
          </a:p>
        </p:txBody>
      </p:sp>
      <p:sp>
        <p:nvSpPr>
          <p:cNvPr id="25" name="Subhead">
            <a:extLst>
              <a:ext uri="{FF2B5EF4-FFF2-40B4-BE49-F238E27FC236}">
                <a16:creationId xmlns:a16="http://schemas.microsoft.com/office/drawing/2014/main" id="{4C06ABCA-5308-4E40-8376-73F2BD44242D}"/>
              </a:ext>
            </a:extLst>
          </p:cNvPr>
          <p:cNvSpPr txBox="1">
            <a:spLocks/>
          </p:cNvSpPr>
          <p:nvPr/>
        </p:nvSpPr>
        <p:spPr>
          <a:xfrm>
            <a:off x="4242677" y="4627050"/>
            <a:ext cx="1575591" cy="838200"/>
          </a:xfrm>
          <a:prstGeom prst="rect">
            <a:avLst/>
          </a:prstGeom>
        </p:spPr>
        <p:txBody>
          <a:bodyPr anchor="t"/>
          <a:lstStyle>
            <a:lvl1pPr marL="0" indent="0" algn="ctr" rtl="0" eaLnBrk="1" fontAlgn="base" hangingPunct="1">
              <a:lnSpc>
                <a:spcPct val="105000"/>
              </a:lnSpc>
              <a:spcBef>
                <a:spcPct val="20000"/>
              </a:spcBef>
              <a:spcAft>
                <a:spcPts val="600"/>
              </a:spcAft>
              <a:buFont typeface="Arial" pitchFamily="34" charset="0"/>
              <a:buNone/>
              <a:defRPr sz="1800" b="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sz="1400" dirty="0">
                <a:solidFill>
                  <a:schemeClr val="tx1">
                    <a:lumMod val="75000"/>
                    <a:lumOff val="25000"/>
                  </a:schemeClr>
                </a:solidFill>
                <a:latin typeface="Arial" charset="0"/>
                <a:ea typeface="Arial" charset="0"/>
                <a:cs typeface="Arial" charset="0"/>
              </a:rPr>
              <a:t>Ange information om klubbfilial</a:t>
            </a:r>
          </a:p>
        </p:txBody>
      </p:sp>
      <p:sp>
        <p:nvSpPr>
          <p:cNvPr id="26" name="Subhead">
            <a:extLst>
              <a:ext uri="{FF2B5EF4-FFF2-40B4-BE49-F238E27FC236}">
                <a16:creationId xmlns:a16="http://schemas.microsoft.com/office/drawing/2014/main" id="{32954108-067F-8948-8C4E-0FF5B10A130A}"/>
              </a:ext>
            </a:extLst>
          </p:cNvPr>
          <p:cNvSpPr txBox="1">
            <a:spLocks/>
          </p:cNvSpPr>
          <p:nvPr/>
        </p:nvSpPr>
        <p:spPr>
          <a:xfrm>
            <a:off x="6148952" y="4627050"/>
            <a:ext cx="1575591" cy="838200"/>
          </a:xfrm>
          <a:prstGeom prst="rect">
            <a:avLst/>
          </a:prstGeom>
        </p:spPr>
        <p:txBody>
          <a:bodyPr anchor="t"/>
          <a:lstStyle>
            <a:lvl1pPr marL="0" indent="0" algn="ctr" rtl="0" eaLnBrk="1" fontAlgn="base" hangingPunct="1">
              <a:lnSpc>
                <a:spcPct val="105000"/>
              </a:lnSpc>
              <a:spcBef>
                <a:spcPct val="20000"/>
              </a:spcBef>
              <a:spcAft>
                <a:spcPts val="600"/>
              </a:spcAft>
              <a:buFont typeface="Arial" pitchFamily="34" charset="0"/>
              <a:buNone/>
              <a:defRPr sz="1800" b="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sz="1400" dirty="0">
                <a:solidFill>
                  <a:schemeClr val="tx1">
                    <a:lumMod val="75000"/>
                    <a:lumOff val="25000"/>
                  </a:schemeClr>
                </a:solidFill>
                <a:latin typeface="Arial" charset="0"/>
                <a:ea typeface="Arial" charset="0"/>
                <a:cs typeface="Arial" charset="0"/>
              </a:rPr>
              <a:t>Ange information om klubbfilialens medlemmar</a:t>
            </a:r>
          </a:p>
        </p:txBody>
      </p:sp>
      <p:sp>
        <p:nvSpPr>
          <p:cNvPr id="27" name="Subhead">
            <a:extLst>
              <a:ext uri="{FF2B5EF4-FFF2-40B4-BE49-F238E27FC236}">
                <a16:creationId xmlns:a16="http://schemas.microsoft.com/office/drawing/2014/main" id="{28A9B92B-FC29-EC43-B003-6068467B042E}"/>
              </a:ext>
            </a:extLst>
          </p:cNvPr>
          <p:cNvSpPr txBox="1">
            <a:spLocks/>
          </p:cNvSpPr>
          <p:nvPr/>
        </p:nvSpPr>
        <p:spPr>
          <a:xfrm>
            <a:off x="8055227" y="4627050"/>
            <a:ext cx="1575591" cy="838200"/>
          </a:xfrm>
          <a:prstGeom prst="rect">
            <a:avLst/>
          </a:prstGeom>
        </p:spPr>
        <p:txBody>
          <a:bodyPr anchor="t"/>
          <a:lstStyle>
            <a:lvl1pPr marL="0" indent="0" algn="ctr" rtl="0" eaLnBrk="1" fontAlgn="base" hangingPunct="1">
              <a:lnSpc>
                <a:spcPct val="105000"/>
              </a:lnSpc>
              <a:spcBef>
                <a:spcPct val="20000"/>
              </a:spcBef>
              <a:spcAft>
                <a:spcPts val="600"/>
              </a:spcAft>
              <a:buFont typeface="Arial" pitchFamily="34" charset="0"/>
              <a:buNone/>
              <a:defRPr sz="1800" b="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sz="1400" dirty="0">
                <a:solidFill>
                  <a:schemeClr val="tx1">
                    <a:lumMod val="75000"/>
                    <a:lumOff val="25000"/>
                  </a:schemeClr>
                </a:solidFill>
                <a:latin typeface="Arial" charset="0"/>
                <a:ea typeface="Arial" charset="0"/>
                <a:cs typeface="Arial" charset="0"/>
              </a:rPr>
              <a:t>Granska och skicka in</a:t>
            </a:r>
          </a:p>
        </p:txBody>
      </p:sp>
      <p:sp>
        <p:nvSpPr>
          <p:cNvPr id="28" name="Subhead">
            <a:extLst>
              <a:ext uri="{FF2B5EF4-FFF2-40B4-BE49-F238E27FC236}">
                <a16:creationId xmlns:a16="http://schemas.microsoft.com/office/drawing/2014/main" id="{80ABF4BE-23CE-C443-8BE2-410A131F0D17}"/>
              </a:ext>
            </a:extLst>
          </p:cNvPr>
          <p:cNvSpPr txBox="1">
            <a:spLocks/>
          </p:cNvSpPr>
          <p:nvPr/>
        </p:nvSpPr>
        <p:spPr>
          <a:xfrm>
            <a:off x="9961504" y="4627050"/>
            <a:ext cx="1575591" cy="838200"/>
          </a:xfrm>
          <a:prstGeom prst="rect">
            <a:avLst/>
          </a:prstGeom>
        </p:spPr>
        <p:txBody>
          <a:bodyPr anchor="t"/>
          <a:lstStyle>
            <a:lvl1pPr marL="0" indent="0" algn="ctr" rtl="0" eaLnBrk="1" fontAlgn="base" hangingPunct="1">
              <a:lnSpc>
                <a:spcPct val="105000"/>
              </a:lnSpc>
              <a:spcBef>
                <a:spcPct val="20000"/>
              </a:spcBef>
              <a:spcAft>
                <a:spcPts val="600"/>
              </a:spcAft>
              <a:buFont typeface="Arial" pitchFamily="34" charset="0"/>
              <a:buNone/>
              <a:defRPr sz="1800" b="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sz="1400" dirty="0">
                <a:solidFill>
                  <a:schemeClr val="tx1">
                    <a:lumMod val="75000"/>
                    <a:lumOff val="25000"/>
                  </a:schemeClr>
                </a:solidFill>
                <a:latin typeface="Arial" charset="0"/>
                <a:ea typeface="Arial" charset="0"/>
                <a:cs typeface="Arial" charset="0"/>
              </a:rPr>
              <a:t>Uppdatera klubbens information </a:t>
            </a:r>
          </a:p>
        </p:txBody>
      </p:sp>
    </p:spTree>
    <p:extLst>
      <p:ext uri="{BB962C8B-B14F-4D97-AF65-F5344CB8AC3E}">
        <p14:creationId xmlns:p14="http://schemas.microsoft.com/office/powerpoint/2010/main" val="38380518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8">
            <a:extLst>
              <a:ext uri="{FF2B5EF4-FFF2-40B4-BE49-F238E27FC236}">
                <a16:creationId xmlns:a16="http://schemas.microsoft.com/office/drawing/2014/main" id="{3F734046-DFEA-EF4D-BC20-ED020C1DF48B}"/>
              </a:ext>
            </a:extLst>
          </p:cNvPr>
          <p:cNvSpPr txBox="1">
            <a:spLocks/>
          </p:cNvSpPr>
          <p:nvPr/>
        </p:nvSpPr>
        <p:spPr>
          <a:xfrm>
            <a:off x="685801" y="522589"/>
            <a:ext cx="10851355" cy="836046"/>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a:solidFill>
                  <a:srgbClr val="00338D"/>
                </a:solidFill>
              </a:rPr>
              <a:t>Steg 1: Logga in på MyLCI</a:t>
            </a:r>
          </a:p>
        </p:txBody>
      </p:sp>
      <p:sp>
        <p:nvSpPr>
          <p:cNvPr id="20" name="Rectangle 19">
            <a:extLst>
              <a:ext uri="{FF2B5EF4-FFF2-40B4-BE49-F238E27FC236}">
                <a16:creationId xmlns:a16="http://schemas.microsoft.com/office/drawing/2014/main" id="{25A7E18D-95F6-9B43-87A4-F2DB2A58DD7D}"/>
              </a:ext>
            </a:extLst>
          </p:cNvPr>
          <p:cNvSpPr/>
          <p:nvPr/>
        </p:nvSpPr>
        <p:spPr>
          <a:xfrm>
            <a:off x="0" y="1143491"/>
            <a:ext cx="426125" cy="1456113"/>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21" name="Text Placeholder 9">
            <a:extLst>
              <a:ext uri="{FF2B5EF4-FFF2-40B4-BE49-F238E27FC236}">
                <a16:creationId xmlns:a16="http://schemas.microsoft.com/office/drawing/2014/main" id="{5136E4A4-856D-C543-B6FA-D54BEEE997E6}"/>
              </a:ext>
            </a:extLst>
          </p:cNvPr>
          <p:cNvSpPr txBox="1">
            <a:spLocks/>
          </p:cNvSpPr>
          <p:nvPr/>
        </p:nvSpPr>
        <p:spPr>
          <a:xfrm>
            <a:off x="685800" y="1358635"/>
            <a:ext cx="10496550" cy="1003565"/>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sz="2600">
                <a:solidFill>
                  <a:schemeClr val="tx1">
                    <a:lumMod val="75000"/>
                    <a:lumOff val="25000"/>
                  </a:schemeClr>
                </a:solidFill>
                <a:latin typeface="Arial" charset="0"/>
                <a:ea typeface="Arial" charset="0"/>
                <a:cs typeface="Arial" charset="0"/>
              </a:rPr>
              <a:t>Gå till </a:t>
            </a:r>
            <a:r>
              <a:rPr lang="sv-SE" sz="2600">
                <a:solidFill>
                  <a:schemeClr val="tx1">
                    <a:lumMod val="75000"/>
                    <a:lumOff val="25000"/>
                  </a:schemeClr>
                </a:solidFill>
                <a:latin typeface="Arial" charset="0"/>
                <a:ea typeface="Arial" charset="0"/>
                <a:cs typeface="Arial" charset="0"/>
                <a:hlinkClick r:id="rId2"/>
              </a:rPr>
              <a:t>www.lionsclubs.org</a:t>
            </a:r>
            <a:r>
              <a:rPr lang="sv-SE" sz="2600">
                <a:solidFill>
                  <a:schemeClr val="tx1">
                    <a:lumMod val="75000"/>
                    <a:lumOff val="25000"/>
                  </a:schemeClr>
                </a:solidFill>
                <a:latin typeface="Arial" charset="0"/>
                <a:ea typeface="Arial" charset="0"/>
                <a:cs typeface="Arial" charset="0"/>
              </a:rPr>
              <a:t> och klicka på “Logga in” högst upp på skärmen.</a:t>
            </a:r>
          </a:p>
        </p:txBody>
      </p:sp>
      <p:sp>
        <p:nvSpPr>
          <p:cNvPr id="23" name="Page Number - Blue">
            <a:extLst>
              <a:ext uri="{FF2B5EF4-FFF2-40B4-BE49-F238E27FC236}">
                <a16:creationId xmlns:a16="http://schemas.microsoft.com/office/drawing/2014/main" id="{6635812A-DF66-F648-9B21-0B6C9666E402}"/>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5</a:t>
            </a:fld>
            <a:endParaRPr lang="en-US" sz="1000">
              <a:solidFill>
                <a:srgbClr val="00338D"/>
              </a:solidFill>
            </a:endParaRPr>
          </a:p>
        </p:txBody>
      </p:sp>
      <p:pic>
        <p:nvPicPr>
          <p:cNvPr id="8" name="Picture 7" descr="A close up of a logo&#10;&#10;Description automatically generated">
            <a:extLst>
              <a:ext uri="{FF2B5EF4-FFF2-40B4-BE49-F238E27FC236}">
                <a16:creationId xmlns:a16="http://schemas.microsoft.com/office/drawing/2014/main" id="{02D8B995-EC90-2344-9211-FF051062A089}"/>
              </a:ext>
            </a:extLst>
          </p:cNvPr>
          <p:cNvPicPr>
            <a:picLocks noChangeAspect="1"/>
          </p:cNvPicPr>
          <p:nvPr/>
        </p:nvPicPr>
        <p:blipFill>
          <a:blip r:embed="rId3"/>
          <a:stretch>
            <a:fillRect/>
          </a:stretch>
        </p:blipFill>
        <p:spPr>
          <a:xfrm>
            <a:off x="1627517" y="3429000"/>
            <a:ext cx="1077584" cy="495300"/>
          </a:xfrm>
          <a:prstGeom prst="rect">
            <a:avLst/>
          </a:prstGeom>
        </p:spPr>
      </p:pic>
      <p:pic>
        <p:nvPicPr>
          <p:cNvPr id="9" name="Picture 8" descr="A close up of a logo&#10;&#10;Description automatically generated">
            <a:extLst>
              <a:ext uri="{FF2B5EF4-FFF2-40B4-BE49-F238E27FC236}">
                <a16:creationId xmlns:a16="http://schemas.microsoft.com/office/drawing/2014/main" id="{7924611A-3DDA-E34D-B79B-37520C6DCDD5}"/>
              </a:ext>
            </a:extLst>
          </p:cNvPr>
          <p:cNvPicPr>
            <a:picLocks noChangeAspect="1"/>
          </p:cNvPicPr>
          <p:nvPr/>
        </p:nvPicPr>
        <p:blipFill>
          <a:blip r:embed="rId3"/>
          <a:stretch>
            <a:fillRect/>
          </a:stretch>
        </p:blipFill>
        <p:spPr>
          <a:xfrm>
            <a:off x="8217684" y="3672409"/>
            <a:ext cx="1935966" cy="1003565"/>
          </a:xfrm>
          <a:prstGeom prst="rect">
            <a:avLst/>
          </a:prstGeom>
        </p:spPr>
      </p:pic>
      <p:pic>
        <p:nvPicPr>
          <p:cNvPr id="11" name="Picture 10">
            <a:extLst>
              <a:ext uri="{FF2B5EF4-FFF2-40B4-BE49-F238E27FC236}">
                <a16:creationId xmlns:a16="http://schemas.microsoft.com/office/drawing/2014/main" id="{90E804B0-0F50-144D-BFE1-7EEA5470DE2C}"/>
              </a:ext>
            </a:extLst>
          </p:cNvPr>
          <p:cNvPicPr>
            <a:picLocks noChangeAspect="1"/>
          </p:cNvPicPr>
          <p:nvPr/>
        </p:nvPicPr>
        <p:blipFill>
          <a:blip r:embed="rId4"/>
          <a:srcRect/>
          <a:stretch/>
        </p:blipFill>
        <p:spPr>
          <a:xfrm>
            <a:off x="147686" y="5877313"/>
            <a:ext cx="836923" cy="836923"/>
          </a:xfrm>
          <a:prstGeom prst="rect">
            <a:avLst/>
          </a:prstGeom>
        </p:spPr>
      </p:pic>
      <p:pic>
        <p:nvPicPr>
          <p:cNvPr id="12" name="Picture 11" descr="Snipping Tool">
            <a:extLst>
              <a:ext uri="{FF2B5EF4-FFF2-40B4-BE49-F238E27FC236}">
                <a16:creationId xmlns:a16="http://schemas.microsoft.com/office/drawing/2014/main" id="{FB729E4A-85D7-4B90-AF77-51C2C28199E0}"/>
              </a:ext>
            </a:extLst>
          </p:cNvPr>
          <p:cNvPicPr/>
          <p:nvPr/>
        </p:nvPicPr>
        <p:blipFill rotWithShape="1">
          <a:blip r:embed="rId5">
            <a:extLst>
              <a:ext uri="{28A0092B-C50C-407E-A947-70E740481C1C}">
                <a14:useLocalDpi xmlns:a14="http://schemas.microsoft.com/office/drawing/2010/main" val="0"/>
              </a:ext>
            </a:extLst>
          </a:blip>
          <a:srcRect l="2565" t="29968" r="3044" b="18375"/>
          <a:stretch/>
        </p:blipFill>
        <p:spPr bwMode="auto">
          <a:xfrm>
            <a:off x="984609" y="2599604"/>
            <a:ext cx="9873891" cy="2899761"/>
          </a:xfrm>
          <a:prstGeom prst="rect">
            <a:avLst/>
          </a:prstGeom>
          <a:ln>
            <a:noFill/>
          </a:ln>
          <a:extLst>
            <a:ext uri="{53640926-AAD7-44D8-BBD7-CCE9431645EC}">
              <a14:shadowObscured xmlns:a14="http://schemas.microsoft.com/office/drawing/2010/main"/>
            </a:ext>
          </a:extLst>
        </p:spPr>
      </p:pic>
      <p:cxnSp>
        <p:nvCxnSpPr>
          <p:cNvPr id="14" name="Straight Arrow Connector 13">
            <a:extLst>
              <a:ext uri="{FF2B5EF4-FFF2-40B4-BE49-F238E27FC236}">
                <a16:creationId xmlns:a16="http://schemas.microsoft.com/office/drawing/2014/main" id="{28CB0D68-DA50-4FCA-AD7E-E7B453D2E897}"/>
              </a:ext>
            </a:extLst>
          </p:cNvPr>
          <p:cNvCxnSpPr>
            <a:cxnSpLocks/>
          </p:cNvCxnSpPr>
          <p:nvPr/>
        </p:nvCxnSpPr>
        <p:spPr>
          <a:xfrm>
            <a:off x="4600575" y="2686050"/>
            <a:ext cx="1095375" cy="51219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79358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8">
            <a:extLst>
              <a:ext uri="{FF2B5EF4-FFF2-40B4-BE49-F238E27FC236}">
                <a16:creationId xmlns:a16="http://schemas.microsoft.com/office/drawing/2014/main" id="{3F734046-DFEA-EF4D-BC20-ED020C1DF48B}"/>
              </a:ext>
            </a:extLst>
          </p:cNvPr>
          <p:cNvSpPr txBox="1">
            <a:spLocks/>
          </p:cNvSpPr>
          <p:nvPr/>
        </p:nvSpPr>
        <p:spPr>
          <a:xfrm>
            <a:off x="685801" y="522589"/>
            <a:ext cx="10851355" cy="836046"/>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a:solidFill>
                  <a:srgbClr val="00338D"/>
                </a:solidFill>
              </a:rPr>
              <a:t>Steg 1: Logga in på MyLCI, fortsättning</a:t>
            </a:r>
          </a:p>
        </p:txBody>
      </p:sp>
      <p:sp>
        <p:nvSpPr>
          <p:cNvPr id="20" name="Rectangle 19">
            <a:extLst>
              <a:ext uri="{FF2B5EF4-FFF2-40B4-BE49-F238E27FC236}">
                <a16:creationId xmlns:a16="http://schemas.microsoft.com/office/drawing/2014/main" id="{25A7E18D-95F6-9B43-87A4-F2DB2A58DD7D}"/>
              </a:ext>
            </a:extLst>
          </p:cNvPr>
          <p:cNvSpPr/>
          <p:nvPr/>
        </p:nvSpPr>
        <p:spPr>
          <a:xfrm>
            <a:off x="0" y="1143491"/>
            <a:ext cx="426125" cy="1456113"/>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21" name="Text Placeholder 9">
            <a:extLst>
              <a:ext uri="{FF2B5EF4-FFF2-40B4-BE49-F238E27FC236}">
                <a16:creationId xmlns:a16="http://schemas.microsoft.com/office/drawing/2014/main" id="{5136E4A4-856D-C543-B6FA-D54BEEE997E6}"/>
              </a:ext>
            </a:extLst>
          </p:cNvPr>
          <p:cNvSpPr txBox="1">
            <a:spLocks/>
          </p:cNvSpPr>
          <p:nvPr/>
        </p:nvSpPr>
        <p:spPr>
          <a:xfrm>
            <a:off x="685800" y="1358635"/>
            <a:ext cx="10496550" cy="1240969"/>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sz="2600" dirty="0">
                <a:solidFill>
                  <a:schemeClr val="tx1">
                    <a:lumMod val="75000"/>
                    <a:lumOff val="25000"/>
                  </a:schemeClr>
                </a:solidFill>
                <a:latin typeface="Arial" charset="0"/>
                <a:ea typeface="Arial" charset="0"/>
                <a:cs typeface="Arial" charset="0"/>
              </a:rPr>
              <a:t>Logga in på MyLCI med hjälp av din inloggning och ditt lösenord. Om du har glömt din inloggning eller ditt lösenord, eller om du har svårigheter att logga in är du välkommen att kontakta MyLCI support via e-post </a:t>
            </a:r>
            <a:r>
              <a:rPr lang="sv-SE" sz="2600" dirty="0">
                <a:solidFill>
                  <a:schemeClr val="tx1">
                    <a:lumMod val="75000"/>
                    <a:lumOff val="25000"/>
                  </a:schemeClr>
                </a:solidFill>
                <a:latin typeface="Arial" charset="0"/>
                <a:ea typeface="Arial" charset="0"/>
                <a:cs typeface="Arial" charset="0"/>
                <a:hlinkClick r:id="rId2"/>
              </a:rPr>
              <a:t>MyLCI@lionsclubs.org</a:t>
            </a:r>
            <a:r>
              <a:rPr lang="sv-SE" sz="2600" dirty="0">
                <a:solidFill>
                  <a:schemeClr val="tx1">
                    <a:lumMod val="75000"/>
                    <a:lumOff val="25000"/>
                  </a:schemeClr>
                </a:solidFill>
                <a:latin typeface="Arial" charset="0"/>
                <a:ea typeface="Arial" charset="0"/>
                <a:cs typeface="Arial" charset="0"/>
              </a:rPr>
              <a:t> eller via telefon 630-468-6900.</a:t>
            </a:r>
          </a:p>
        </p:txBody>
      </p:sp>
      <p:sp>
        <p:nvSpPr>
          <p:cNvPr id="23" name="Page Number - Blue">
            <a:extLst>
              <a:ext uri="{FF2B5EF4-FFF2-40B4-BE49-F238E27FC236}">
                <a16:creationId xmlns:a16="http://schemas.microsoft.com/office/drawing/2014/main" id="{6635812A-DF66-F648-9B21-0B6C9666E402}"/>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6</a:t>
            </a:fld>
            <a:endParaRPr lang="en-US" sz="1000">
              <a:solidFill>
                <a:srgbClr val="00338D"/>
              </a:solidFill>
            </a:endParaRPr>
          </a:p>
        </p:txBody>
      </p:sp>
      <p:pic>
        <p:nvPicPr>
          <p:cNvPr id="8" name="Picture 7" descr="A close up of a logo&#10;&#10;Description automatically generated">
            <a:extLst>
              <a:ext uri="{FF2B5EF4-FFF2-40B4-BE49-F238E27FC236}">
                <a16:creationId xmlns:a16="http://schemas.microsoft.com/office/drawing/2014/main" id="{02D8B995-EC90-2344-9211-FF051062A089}"/>
              </a:ext>
            </a:extLst>
          </p:cNvPr>
          <p:cNvPicPr>
            <a:picLocks noChangeAspect="1"/>
          </p:cNvPicPr>
          <p:nvPr/>
        </p:nvPicPr>
        <p:blipFill>
          <a:blip r:embed="rId3"/>
          <a:stretch>
            <a:fillRect/>
          </a:stretch>
        </p:blipFill>
        <p:spPr>
          <a:xfrm>
            <a:off x="1627517" y="3429000"/>
            <a:ext cx="1077584" cy="495300"/>
          </a:xfrm>
          <a:prstGeom prst="rect">
            <a:avLst/>
          </a:prstGeom>
        </p:spPr>
      </p:pic>
      <p:pic>
        <p:nvPicPr>
          <p:cNvPr id="9" name="Picture 8" descr="A close up of a logo&#10;&#10;Description automatically generated">
            <a:extLst>
              <a:ext uri="{FF2B5EF4-FFF2-40B4-BE49-F238E27FC236}">
                <a16:creationId xmlns:a16="http://schemas.microsoft.com/office/drawing/2014/main" id="{7924611A-3DDA-E34D-B79B-37520C6DCDD5}"/>
              </a:ext>
            </a:extLst>
          </p:cNvPr>
          <p:cNvPicPr>
            <a:picLocks noChangeAspect="1"/>
          </p:cNvPicPr>
          <p:nvPr/>
        </p:nvPicPr>
        <p:blipFill>
          <a:blip r:embed="rId3"/>
          <a:stretch>
            <a:fillRect/>
          </a:stretch>
        </p:blipFill>
        <p:spPr>
          <a:xfrm>
            <a:off x="8217684" y="3672409"/>
            <a:ext cx="1935966" cy="1003565"/>
          </a:xfrm>
          <a:prstGeom prst="rect">
            <a:avLst/>
          </a:prstGeom>
        </p:spPr>
      </p:pic>
      <p:pic>
        <p:nvPicPr>
          <p:cNvPr id="11" name="Picture 10">
            <a:extLst>
              <a:ext uri="{FF2B5EF4-FFF2-40B4-BE49-F238E27FC236}">
                <a16:creationId xmlns:a16="http://schemas.microsoft.com/office/drawing/2014/main" id="{90E804B0-0F50-144D-BFE1-7EEA5470DE2C}"/>
              </a:ext>
            </a:extLst>
          </p:cNvPr>
          <p:cNvPicPr>
            <a:picLocks noChangeAspect="1"/>
          </p:cNvPicPr>
          <p:nvPr/>
        </p:nvPicPr>
        <p:blipFill>
          <a:blip r:embed="rId4"/>
          <a:srcRect/>
          <a:stretch/>
        </p:blipFill>
        <p:spPr>
          <a:xfrm>
            <a:off x="147686" y="5877313"/>
            <a:ext cx="836923" cy="836923"/>
          </a:xfrm>
          <a:prstGeom prst="rect">
            <a:avLst/>
          </a:prstGeom>
        </p:spPr>
      </p:pic>
      <p:pic>
        <p:nvPicPr>
          <p:cNvPr id="13" name="Picture 12" descr="Snipping Tool">
            <a:extLst>
              <a:ext uri="{FF2B5EF4-FFF2-40B4-BE49-F238E27FC236}">
                <a16:creationId xmlns:a16="http://schemas.microsoft.com/office/drawing/2014/main" id="{EF489647-EEEE-41C3-9FF0-9173B124043F}"/>
              </a:ext>
            </a:extLst>
          </p:cNvPr>
          <p:cNvPicPr/>
          <p:nvPr/>
        </p:nvPicPr>
        <p:blipFill rotWithShape="1">
          <a:blip r:embed="rId5">
            <a:extLst>
              <a:ext uri="{28A0092B-C50C-407E-A947-70E740481C1C}">
                <a14:useLocalDpi xmlns:a14="http://schemas.microsoft.com/office/drawing/2010/main" val="0"/>
              </a:ext>
            </a:extLst>
          </a:blip>
          <a:srcRect l="9776" t="48208" r="11538" b="3343"/>
          <a:stretch/>
        </p:blipFill>
        <p:spPr bwMode="auto">
          <a:xfrm>
            <a:off x="1270958" y="3255376"/>
            <a:ext cx="9326233" cy="345886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295524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8">
            <a:extLst>
              <a:ext uri="{FF2B5EF4-FFF2-40B4-BE49-F238E27FC236}">
                <a16:creationId xmlns:a16="http://schemas.microsoft.com/office/drawing/2014/main" id="{3F734046-DFEA-EF4D-BC20-ED020C1DF48B}"/>
              </a:ext>
            </a:extLst>
          </p:cNvPr>
          <p:cNvSpPr txBox="1">
            <a:spLocks/>
          </p:cNvSpPr>
          <p:nvPr/>
        </p:nvSpPr>
        <p:spPr>
          <a:xfrm>
            <a:off x="685801" y="522589"/>
            <a:ext cx="9597682" cy="836046"/>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dirty="0">
                <a:solidFill>
                  <a:srgbClr val="00338D"/>
                </a:solidFill>
              </a:rPr>
              <a:t>Steg 2: Klubbens informationssida</a:t>
            </a:r>
          </a:p>
        </p:txBody>
      </p:sp>
      <p:sp>
        <p:nvSpPr>
          <p:cNvPr id="20" name="Rectangle 19">
            <a:extLst>
              <a:ext uri="{FF2B5EF4-FFF2-40B4-BE49-F238E27FC236}">
                <a16:creationId xmlns:a16="http://schemas.microsoft.com/office/drawing/2014/main" id="{25A7E18D-95F6-9B43-87A4-F2DB2A58DD7D}"/>
              </a:ext>
            </a:extLst>
          </p:cNvPr>
          <p:cNvSpPr/>
          <p:nvPr/>
        </p:nvSpPr>
        <p:spPr>
          <a:xfrm>
            <a:off x="0" y="1143491"/>
            <a:ext cx="426125" cy="1456113"/>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21" name="Text Placeholder 9">
            <a:extLst>
              <a:ext uri="{FF2B5EF4-FFF2-40B4-BE49-F238E27FC236}">
                <a16:creationId xmlns:a16="http://schemas.microsoft.com/office/drawing/2014/main" id="{5136E4A4-856D-C543-B6FA-D54BEEE997E6}"/>
              </a:ext>
            </a:extLst>
          </p:cNvPr>
          <p:cNvSpPr txBox="1">
            <a:spLocks/>
          </p:cNvSpPr>
          <p:nvPr/>
        </p:nvSpPr>
        <p:spPr>
          <a:xfrm>
            <a:off x="685800" y="1358636"/>
            <a:ext cx="10851356" cy="836046"/>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sz="2600" dirty="0">
                <a:solidFill>
                  <a:schemeClr val="tx1">
                    <a:lumMod val="75000"/>
                    <a:lumOff val="25000"/>
                  </a:schemeClr>
                </a:solidFill>
                <a:latin typeface="Arial" charset="0"/>
                <a:ea typeface="Arial" charset="0"/>
                <a:cs typeface="Arial" charset="0"/>
              </a:rPr>
              <a:t>När du har loggat in klickar du på ”MyLCI - Verktyg för lionledare” för att komma till klubbens informationssida.  </a:t>
            </a:r>
          </a:p>
        </p:txBody>
      </p:sp>
      <p:sp>
        <p:nvSpPr>
          <p:cNvPr id="23" name="Page Number - Blue">
            <a:extLst>
              <a:ext uri="{FF2B5EF4-FFF2-40B4-BE49-F238E27FC236}">
                <a16:creationId xmlns:a16="http://schemas.microsoft.com/office/drawing/2014/main" id="{6635812A-DF66-F648-9B21-0B6C9666E402}"/>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7</a:t>
            </a:fld>
            <a:endParaRPr lang="en-US" sz="1000">
              <a:solidFill>
                <a:srgbClr val="00338D"/>
              </a:solidFill>
            </a:endParaRPr>
          </a:p>
        </p:txBody>
      </p:sp>
      <p:pic>
        <p:nvPicPr>
          <p:cNvPr id="11" name="Picture 10">
            <a:extLst>
              <a:ext uri="{FF2B5EF4-FFF2-40B4-BE49-F238E27FC236}">
                <a16:creationId xmlns:a16="http://schemas.microsoft.com/office/drawing/2014/main" id="{90E804B0-0F50-144D-BFE1-7EEA5470DE2C}"/>
              </a:ext>
            </a:extLst>
          </p:cNvPr>
          <p:cNvPicPr>
            <a:picLocks noChangeAspect="1"/>
          </p:cNvPicPr>
          <p:nvPr/>
        </p:nvPicPr>
        <p:blipFill>
          <a:blip r:embed="rId2"/>
          <a:srcRect/>
          <a:stretch/>
        </p:blipFill>
        <p:spPr>
          <a:xfrm>
            <a:off x="147686" y="5877313"/>
            <a:ext cx="836923" cy="836923"/>
          </a:xfrm>
          <a:prstGeom prst="rect">
            <a:avLst/>
          </a:prstGeom>
        </p:spPr>
      </p:pic>
      <p:pic>
        <p:nvPicPr>
          <p:cNvPr id="2" name="Picture 1">
            <a:extLst>
              <a:ext uri="{FF2B5EF4-FFF2-40B4-BE49-F238E27FC236}">
                <a16:creationId xmlns:a16="http://schemas.microsoft.com/office/drawing/2014/main" id="{06984255-5C73-4C28-9073-355B7249BF2F}"/>
              </a:ext>
            </a:extLst>
          </p:cNvPr>
          <p:cNvPicPr/>
          <p:nvPr/>
        </p:nvPicPr>
        <p:blipFill>
          <a:blip r:embed="rId3"/>
          <a:stretch>
            <a:fillRect/>
          </a:stretch>
        </p:blipFill>
        <p:spPr>
          <a:xfrm>
            <a:off x="1229936" y="3110167"/>
            <a:ext cx="9397176" cy="925830"/>
          </a:xfrm>
          <a:prstGeom prst="rect">
            <a:avLst/>
          </a:prstGeom>
          <a:ln w="38100">
            <a:solidFill>
              <a:srgbClr val="00338D"/>
            </a:solidFill>
          </a:ln>
        </p:spPr>
      </p:pic>
      <p:sp>
        <p:nvSpPr>
          <p:cNvPr id="3" name="Oval 2">
            <a:extLst>
              <a:ext uri="{FF2B5EF4-FFF2-40B4-BE49-F238E27FC236}">
                <a16:creationId xmlns:a16="http://schemas.microsoft.com/office/drawing/2014/main" id="{2ECA2885-0AF2-4D97-B837-341CD6BAD09C}"/>
              </a:ext>
            </a:extLst>
          </p:cNvPr>
          <p:cNvSpPr/>
          <p:nvPr/>
        </p:nvSpPr>
        <p:spPr>
          <a:xfrm>
            <a:off x="3445727" y="2899317"/>
            <a:ext cx="1148575" cy="138275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31659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8">
            <a:extLst>
              <a:ext uri="{FF2B5EF4-FFF2-40B4-BE49-F238E27FC236}">
                <a16:creationId xmlns:a16="http://schemas.microsoft.com/office/drawing/2014/main" id="{3F734046-DFEA-EF4D-BC20-ED020C1DF48B}"/>
              </a:ext>
            </a:extLst>
          </p:cNvPr>
          <p:cNvSpPr txBox="1">
            <a:spLocks/>
          </p:cNvSpPr>
          <p:nvPr/>
        </p:nvSpPr>
        <p:spPr>
          <a:xfrm>
            <a:off x="685801" y="522589"/>
            <a:ext cx="10851355" cy="836046"/>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a:solidFill>
                  <a:srgbClr val="00338D"/>
                </a:solidFill>
              </a:rPr>
              <a:t>Steg 3: Klubbens informationssida (fortsättning) </a:t>
            </a:r>
          </a:p>
        </p:txBody>
      </p:sp>
      <p:sp>
        <p:nvSpPr>
          <p:cNvPr id="20" name="Rectangle 19">
            <a:extLst>
              <a:ext uri="{FF2B5EF4-FFF2-40B4-BE49-F238E27FC236}">
                <a16:creationId xmlns:a16="http://schemas.microsoft.com/office/drawing/2014/main" id="{25A7E18D-95F6-9B43-87A4-F2DB2A58DD7D}"/>
              </a:ext>
            </a:extLst>
          </p:cNvPr>
          <p:cNvSpPr/>
          <p:nvPr/>
        </p:nvSpPr>
        <p:spPr>
          <a:xfrm>
            <a:off x="0" y="1143491"/>
            <a:ext cx="426125" cy="1456113"/>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21" name="Text Placeholder 9">
            <a:extLst>
              <a:ext uri="{FF2B5EF4-FFF2-40B4-BE49-F238E27FC236}">
                <a16:creationId xmlns:a16="http://schemas.microsoft.com/office/drawing/2014/main" id="{5136E4A4-856D-C543-B6FA-D54BEEE997E6}"/>
              </a:ext>
            </a:extLst>
          </p:cNvPr>
          <p:cNvSpPr txBox="1">
            <a:spLocks/>
          </p:cNvSpPr>
          <p:nvPr/>
        </p:nvSpPr>
        <p:spPr>
          <a:xfrm>
            <a:off x="685800" y="1871546"/>
            <a:ext cx="5829300" cy="3633903"/>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sz="2600" dirty="0">
                <a:solidFill>
                  <a:schemeClr val="tx1">
                    <a:lumMod val="75000"/>
                    <a:lumOff val="25000"/>
                  </a:schemeClr>
                </a:solidFill>
                <a:latin typeface="Arial" charset="0"/>
                <a:ea typeface="Arial" charset="0"/>
                <a:cs typeface="Arial" charset="0"/>
              </a:rPr>
              <a:t>Klicka på ”Min lionklubb” för att komma till klubbens informationssida.  Välj ”Klubbinfo” i menyn.</a:t>
            </a:r>
          </a:p>
        </p:txBody>
      </p:sp>
      <p:sp>
        <p:nvSpPr>
          <p:cNvPr id="23" name="Page Number - Blue">
            <a:extLst>
              <a:ext uri="{FF2B5EF4-FFF2-40B4-BE49-F238E27FC236}">
                <a16:creationId xmlns:a16="http://schemas.microsoft.com/office/drawing/2014/main" id="{6635812A-DF66-F648-9B21-0B6C9666E402}"/>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8</a:t>
            </a:fld>
            <a:endParaRPr lang="en-US" sz="1000">
              <a:solidFill>
                <a:srgbClr val="00338D"/>
              </a:solidFill>
            </a:endParaRPr>
          </a:p>
        </p:txBody>
      </p:sp>
      <p:pic>
        <p:nvPicPr>
          <p:cNvPr id="11" name="Picture 10">
            <a:extLst>
              <a:ext uri="{FF2B5EF4-FFF2-40B4-BE49-F238E27FC236}">
                <a16:creationId xmlns:a16="http://schemas.microsoft.com/office/drawing/2014/main" id="{90E804B0-0F50-144D-BFE1-7EEA5470DE2C}"/>
              </a:ext>
            </a:extLst>
          </p:cNvPr>
          <p:cNvPicPr>
            <a:picLocks noChangeAspect="1"/>
          </p:cNvPicPr>
          <p:nvPr/>
        </p:nvPicPr>
        <p:blipFill>
          <a:blip r:embed="rId2"/>
          <a:srcRect/>
          <a:stretch/>
        </p:blipFill>
        <p:spPr>
          <a:xfrm>
            <a:off x="147686" y="5877313"/>
            <a:ext cx="836923" cy="836923"/>
          </a:xfrm>
          <a:prstGeom prst="rect">
            <a:avLst/>
          </a:prstGeom>
        </p:spPr>
      </p:pic>
      <p:pic>
        <p:nvPicPr>
          <p:cNvPr id="9" name="Picture 8">
            <a:extLst>
              <a:ext uri="{FF2B5EF4-FFF2-40B4-BE49-F238E27FC236}">
                <a16:creationId xmlns:a16="http://schemas.microsoft.com/office/drawing/2014/main" id="{A4CF68D4-21FA-4F74-8A3E-B0A2C0F88557}"/>
              </a:ext>
            </a:extLst>
          </p:cNvPr>
          <p:cNvPicPr/>
          <p:nvPr/>
        </p:nvPicPr>
        <p:blipFill>
          <a:blip r:embed="rId3"/>
          <a:stretch>
            <a:fillRect/>
          </a:stretch>
        </p:blipFill>
        <p:spPr>
          <a:xfrm>
            <a:off x="7055469" y="1871546"/>
            <a:ext cx="3694306" cy="3813949"/>
          </a:xfrm>
          <a:prstGeom prst="rect">
            <a:avLst/>
          </a:prstGeom>
        </p:spPr>
      </p:pic>
      <p:sp>
        <p:nvSpPr>
          <p:cNvPr id="2" name="Oval 1">
            <a:extLst>
              <a:ext uri="{FF2B5EF4-FFF2-40B4-BE49-F238E27FC236}">
                <a16:creationId xmlns:a16="http://schemas.microsoft.com/office/drawing/2014/main" id="{AB13D5C5-0EA0-4B65-BA65-EB753450015D}"/>
              </a:ext>
            </a:extLst>
          </p:cNvPr>
          <p:cNvSpPr/>
          <p:nvPr/>
        </p:nvSpPr>
        <p:spPr>
          <a:xfrm>
            <a:off x="7582829" y="2599604"/>
            <a:ext cx="1449659" cy="33316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4449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8">
            <a:extLst>
              <a:ext uri="{FF2B5EF4-FFF2-40B4-BE49-F238E27FC236}">
                <a16:creationId xmlns:a16="http://schemas.microsoft.com/office/drawing/2014/main" id="{3F734046-DFEA-EF4D-BC20-ED020C1DF48B}"/>
              </a:ext>
            </a:extLst>
          </p:cNvPr>
          <p:cNvSpPr txBox="1">
            <a:spLocks/>
          </p:cNvSpPr>
          <p:nvPr/>
        </p:nvSpPr>
        <p:spPr>
          <a:xfrm>
            <a:off x="685801" y="522589"/>
            <a:ext cx="10851355" cy="836046"/>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a:solidFill>
                  <a:srgbClr val="00338D"/>
                </a:solidFill>
              </a:rPr>
              <a:t>Steg 2: Klubbens informationssida (fortsättning)</a:t>
            </a:r>
          </a:p>
        </p:txBody>
      </p:sp>
      <p:sp>
        <p:nvSpPr>
          <p:cNvPr id="20" name="Rectangle 19">
            <a:extLst>
              <a:ext uri="{FF2B5EF4-FFF2-40B4-BE49-F238E27FC236}">
                <a16:creationId xmlns:a16="http://schemas.microsoft.com/office/drawing/2014/main" id="{25A7E18D-95F6-9B43-87A4-F2DB2A58DD7D}"/>
              </a:ext>
            </a:extLst>
          </p:cNvPr>
          <p:cNvSpPr/>
          <p:nvPr/>
        </p:nvSpPr>
        <p:spPr>
          <a:xfrm>
            <a:off x="0" y="1143491"/>
            <a:ext cx="426125" cy="1456113"/>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21" name="Text Placeholder 9">
            <a:extLst>
              <a:ext uri="{FF2B5EF4-FFF2-40B4-BE49-F238E27FC236}">
                <a16:creationId xmlns:a16="http://schemas.microsoft.com/office/drawing/2014/main" id="{5136E4A4-856D-C543-B6FA-D54BEEE997E6}"/>
              </a:ext>
            </a:extLst>
          </p:cNvPr>
          <p:cNvSpPr txBox="1">
            <a:spLocks/>
          </p:cNvSpPr>
          <p:nvPr/>
        </p:nvSpPr>
        <p:spPr>
          <a:xfrm>
            <a:off x="685799" y="1285876"/>
            <a:ext cx="11032589" cy="1019174"/>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sz="2600" dirty="0">
                <a:solidFill>
                  <a:schemeClr val="tx1">
                    <a:lumMod val="75000"/>
                    <a:lumOff val="25000"/>
                  </a:schemeClr>
                </a:solidFill>
                <a:latin typeface="Arial" charset="0"/>
                <a:ea typeface="Arial" charset="0"/>
                <a:cs typeface="Arial" charset="0"/>
              </a:rPr>
              <a:t>Klicka på rullisten som heter ”Hantera klubbfilialer”. För alla nya ansökningar om klubbfilialer klickar du på knappen ”Lägg till klubbfilial”.</a:t>
            </a:r>
          </a:p>
        </p:txBody>
      </p:sp>
      <p:sp>
        <p:nvSpPr>
          <p:cNvPr id="23" name="Page Number - Blue">
            <a:extLst>
              <a:ext uri="{FF2B5EF4-FFF2-40B4-BE49-F238E27FC236}">
                <a16:creationId xmlns:a16="http://schemas.microsoft.com/office/drawing/2014/main" id="{6635812A-DF66-F648-9B21-0B6C9666E402}"/>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9</a:t>
            </a:fld>
            <a:endParaRPr lang="en-US" sz="1000">
              <a:solidFill>
                <a:srgbClr val="00338D"/>
              </a:solidFill>
            </a:endParaRPr>
          </a:p>
        </p:txBody>
      </p:sp>
      <p:pic>
        <p:nvPicPr>
          <p:cNvPr id="11" name="Picture 10">
            <a:extLst>
              <a:ext uri="{FF2B5EF4-FFF2-40B4-BE49-F238E27FC236}">
                <a16:creationId xmlns:a16="http://schemas.microsoft.com/office/drawing/2014/main" id="{90E804B0-0F50-144D-BFE1-7EEA5470DE2C}"/>
              </a:ext>
            </a:extLst>
          </p:cNvPr>
          <p:cNvPicPr>
            <a:picLocks noChangeAspect="1"/>
          </p:cNvPicPr>
          <p:nvPr/>
        </p:nvPicPr>
        <p:blipFill>
          <a:blip r:embed="rId2"/>
          <a:srcRect/>
          <a:stretch/>
        </p:blipFill>
        <p:spPr>
          <a:xfrm>
            <a:off x="147686" y="5877313"/>
            <a:ext cx="836923" cy="836923"/>
          </a:xfrm>
          <a:prstGeom prst="rect">
            <a:avLst/>
          </a:prstGeom>
        </p:spPr>
      </p:pic>
      <p:pic>
        <p:nvPicPr>
          <p:cNvPr id="18" name="Picture 17">
            <a:extLst>
              <a:ext uri="{FF2B5EF4-FFF2-40B4-BE49-F238E27FC236}">
                <a16:creationId xmlns:a16="http://schemas.microsoft.com/office/drawing/2014/main" id="{DD730175-3A35-42A4-A080-B71AE6806D62}"/>
              </a:ext>
            </a:extLst>
          </p:cNvPr>
          <p:cNvPicPr/>
          <p:nvPr/>
        </p:nvPicPr>
        <p:blipFill>
          <a:blip r:embed="rId3"/>
          <a:stretch>
            <a:fillRect/>
          </a:stretch>
        </p:blipFill>
        <p:spPr>
          <a:xfrm>
            <a:off x="2148569" y="2687970"/>
            <a:ext cx="3315529" cy="3456352"/>
          </a:xfrm>
          <a:prstGeom prst="rect">
            <a:avLst/>
          </a:prstGeom>
        </p:spPr>
      </p:pic>
      <p:pic>
        <p:nvPicPr>
          <p:cNvPr id="24" name="Picture 23">
            <a:extLst>
              <a:ext uri="{FF2B5EF4-FFF2-40B4-BE49-F238E27FC236}">
                <a16:creationId xmlns:a16="http://schemas.microsoft.com/office/drawing/2014/main" id="{5C3D6774-4968-40D5-B031-4CAD1408DAF3}"/>
              </a:ext>
            </a:extLst>
          </p:cNvPr>
          <p:cNvPicPr/>
          <p:nvPr/>
        </p:nvPicPr>
        <p:blipFill>
          <a:blip r:embed="rId4"/>
          <a:stretch>
            <a:fillRect/>
          </a:stretch>
        </p:blipFill>
        <p:spPr>
          <a:xfrm>
            <a:off x="6628058" y="2687970"/>
            <a:ext cx="3315529" cy="3456352"/>
          </a:xfrm>
          <a:prstGeom prst="rect">
            <a:avLst/>
          </a:prstGeom>
        </p:spPr>
      </p:pic>
      <p:sp>
        <p:nvSpPr>
          <p:cNvPr id="2" name="Oval 1">
            <a:extLst>
              <a:ext uri="{FF2B5EF4-FFF2-40B4-BE49-F238E27FC236}">
                <a16:creationId xmlns:a16="http://schemas.microsoft.com/office/drawing/2014/main" id="{853E4DD5-5F4E-4FC8-B189-87786FB50D53}"/>
              </a:ext>
            </a:extLst>
          </p:cNvPr>
          <p:cNvSpPr/>
          <p:nvPr/>
        </p:nvSpPr>
        <p:spPr>
          <a:xfrm>
            <a:off x="1951463" y="3068337"/>
            <a:ext cx="1639230" cy="36066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F72743C1-69C0-42CB-BA09-CA66B5E886BA}"/>
              </a:ext>
            </a:extLst>
          </p:cNvPr>
          <p:cNvSpPr/>
          <p:nvPr/>
        </p:nvSpPr>
        <p:spPr>
          <a:xfrm>
            <a:off x="6330175" y="3399104"/>
            <a:ext cx="1639230" cy="24734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6441105"/>
      </p:ext>
    </p:extLst>
  </p:cSld>
  <p:clrMapOvr>
    <a:masterClrMapping/>
  </p:clrMapOvr>
</p:sld>
</file>

<file path=ppt/theme/theme1.xml><?xml version="1.0" encoding="utf-8"?>
<a:theme xmlns:a="http://schemas.openxmlformats.org/drawingml/2006/main" name="Office Theme">
  <a:themeElements>
    <a:clrScheme name="Custom 2">
      <a:dk1>
        <a:srgbClr val="424242"/>
      </a:dk1>
      <a:lt1>
        <a:srgbClr val="FFFFFF"/>
      </a:lt1>
      <a:dk2>
        <a:srgbClr val="0B4680"/>
      </a:dk2>
      <a:lt2>
        <a:srgbClr val="FF5C34"/>
      </a:lt2>
      <a:accent1>
        <a:srgbClr val="407CCA"/>
      </a:accent1>
      <a:accent2>
        <a:srgbClr val="0D2240"/>
      </a:accent2>
      <a:accent3>
        <a:srgbClr val="B3B2B1"/>
      </a:accent3>
      <a:accent4>
        <a:srgbClr val="792682"/>
      </a:accent4>
      <a:accent5>
        <a:srgbClr val="00AC69"/>
      </a:accent5>
      <a:accent6>
        <a:srgbClr val="EBB700"/>
      </a:accent6>
      <a:hlink>
        <a:srgbClr val="FF5C34"/>
      </a:hlink>
      <a:folHlink>
        <a:srgbClr val="0000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2718</TotalTime>
  <Words>634</Words>
  <Application>Microsoft Office PowerPoint</Application>
  <PresentationFormat>Widescreen</PresentationFormat>
  <Paragraphs>76</Paragraphs>
  <Slides>15</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Calibri</vt:lpstr>
      <vt:lpstr>Calibri Light</vt:lpstr>
      <vt:lpstr>Helvetica Neue</vt:lpstr>
      <vt:lpstr>Lucida Grande</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Burns, Andrea</dc:creator>
  <cp:lastModifiedBy>Gray, Tracy</cp:lastModifiedBy>
  <cp:revision>46</cp:revision>
  <dcterms:created xsi:type="dcterms:W3CDTF">2019-11-08T18:39:09Z</dcterms:created>
  <dcterms:modified xsi:type="dcterms:W3CDTF">2021-10-19T18:47:19Z</dcterms:modified>
</cp:coreProperties>
</file>