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2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4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8" r:id="rId2"/>
    <p:sldMasterId id="2147483741" r:id="rId3"/>
    <p:sldMasterId id="2147483785" r:id="rId4"/>
    <p:sldMasterId id="2147483804" r:id="rId5"/>
    <p:sldMasterId id="2147483815" r:id="rId6"/>
    <p:sldMasterId id="2147483827" r:id="rId7"/>
    <p:sldMasterId id="2147483839" r:id="rId8"/>
    <p:sldMasterId id="2147483851" r:id="rId9"/>
    <p:sldMasterId id="2147483863" r:id="rId10"/>
    <p:sldMasterId id="2147483874" r:id="rId11"/>
    <p:sldMasterId id="2147483897" r:id="rId12"/>
    <p:sldMasterId id="2147483902" r:id="rId13"/>
    <p:sldMasterId id="2147483922" r:id="rId14"/>
    <p:sldMasterId id="2147484041" r:id="rId15"/>
  </p:sldMasterIdLst>
  <p:notesMasterIdLst>
    <p:notesMasterId r:id="rId82"/>
  </p:notesMasterIdLst>
  <p:handoutMasterIdLst>
    <p:handoutMasterId r:id="rId83"/>
  </p:handoutMasterIdLst>
  <p:sldIdLst>
    <p:sldId id="1987" r:id="rId16"/>
    <p:sldId id="2006" r:id="rId17"/>
    <p:sldId id="1103" r:id="rId18"/>
    <p:sldId id="1982" r:id="rId19"/>
    <p:sldId id="1107" r:id="rId20"/>
    <p:sldId id="1110" r:id="rId21"/>
    <p:sldId id="1933" r:id="rId22"/>
    <p:sldId id="1910" r:id="rId23"/>
    <p:sldId id="2007" r:id="rId24"/>
    <p:sldId id="1940" r:id="rId25"/>
    <p:sldId id="1962" r:id="rId26"/>
    <p:sldId id="2008" r:id="rId27"/>
    <p:sldId id="1989" r:id="rId28"/>
    <p:sldId id="2009" r:id="rId29"/>
    <p:sldId id="2010" r:id="rId30"/>
    <p:sldId id="2011" r:id="rId31"/>
    <p:sldId id="2012" r:id="rId32"/>
    <p:sldId id="2013" r:id="rId33"/>
    <p:sldId id="2063" r:id="rId34"/>
    <p:sldId id="2064" r:id="rId35"/>
    <p:sldId id="1960" r:id="rId36"/>
    <p:sldId id="1983" r:id="rId37"/>
    <p:sldId id="2065" r:id="rId38"/>
    <p:sldId id="2066" r:id="rId39"/>
    <p:sldId id="2067" r:id="rId40"/>
    <p:sldId id="2068" r:id="rId41"/>
    <p:sldId id="2069" r:id="rId42"/>
    <p:sldId id="1997" r:id="rId43"/>
    <p:sldId id="2070" r:id="rId44"/>
    <p:sldId id="2071" r:id="rId45"/>
    <p:sldId id="1967" r:id="rId46"/>
    <p:sldId id="2072" r:id="rId47"/>
    <p:sldId id="2073" r:id="rId48"/>
    <p:sldId id="1988" r:id="rId49"/>
    <p:sldId id="2074" r:id="rId50"/>
    <p:sldId id="2075" r:id="rId51"/>
    <p:sldId id="2076" r:id="rId52"/>
    <p:sldId id="2077" r:id="rId53"/>
    <p:sldId id="1981" r:id="rId54"/>
    <p:sldId id="2078" r:id="rId55"/>
    <p:sldId id="2079" r:id="rId56"/>
    <p:sldId id="2081" r:id="rId57"/>
    <p:sldId id="1083" r:id="rId58"/>
    <p:sldId id="2082" r:id="rId59"/>
    <p:sldId id="2083" r:id="rId60"/>
    <p:sldId id="2084" r:id="rId61"/>
    <p:sldId id="2085" r:id="rId62"/>
    <p:sldId id="2086" r:id="rId63"/>
    <p:sldId id="2087" r:id="rId64"/>
    <p:sldId id="2088" r:id="rId65"/>
    <p:sldId id="2089" r:id="rId66"/>
    <p:sldId id="2090" r:id="rId67"/>
    <p:sldId id="2091" r:id="rId68"/>
    <p:sldId id="2092" r:id="rId69"/>
    <p:sldId id="2093" r:id="rId70"/>
    <p:sldId id="2094" r:id="rId71"/>
    <p:sldId id="2095" r:id="rId72"/>
    <p:sldId id="2096" r:id="rId73"/>
    <p:sldId id="2097" r:id="rId74"/>
    <p:sldId id="2046" r:id="rId75"/>
    <p:sldId id="2098" r:id="rId76"/>
    <p:sldId id="2099" r:id="rId77"/>
    <p:sldId id="2100" r:id="rId78"/>
    <p:sldId id="2101" r:id="rId79"/>
    <p:sldId id="2102" r:id="rId80"/>
    <p:sldId id="2103" r:id="rId8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be, Ann" initials="L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ABA7"/>
    <a:srgbClr val="66FFFF"/>
    <a:srgbClr val="13B9B5"/>
    <a:srgbClr val="11BB9F"/>
    <a:srgbClr val="13B1B9"/>
    <a:srgbClr val="10A8BC"/>
    <a:srgbClr val="1DABAF"/>
    <a:srgbClr val="1DA8AF"/>
    <a:srgbClr val="1CB097"/>
    <a:srgbClr val="08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4477" autoAdjust="0"/>
  </p:normalViewPr>
  <p:slideViewPr>
    <p:cSldViewPr snapToGrid="0">
      <p:cViewPr>
        <p:scale>
          <a:sx n="100" d="100"/>
          <a:sy n="100" d="100"/>
        </p:scale>
        <p:origin x="192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notesViewPr>
    <p:cSldViewPr snapToGrid="0">
      <p:cViewPr varScale="1">
        <p:scale>
          <a:sx n="66" d="100"/>
          <a:sy n="66" d="100"/>
        </p:scale>
        <p:origin x="16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84" Type="http://schemas.openxmlformats.org/officeDocument/2006/relationships/commentAuthors" Target="commentAuthors.xml"/><Relationship Id="rId16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74" Type="http://schemas.openxmlformats.org/officeDocument/2006/relationships/slide" Target="slides/slide59.xml"/><Relationship Id="rId79" Type="http://schemas.openxmlformats.org/officeDocument/2006/relationships/slide" Target="slides/slide64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slide" Target="slides/slide54.xml"/><Relationship Id="rId77" Type="http://schemas.openxmlformats.org/officeDocument/2006/relationships/slide" Target="slides/slide6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80" Type="http://schemas.openxmlformats.org/officeDocument/2006/relationships/slide" Target="slides/slide65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slide" Target="slides/slide55.xml"/><Relationship Id="rId75" Type="http://schemas.openxmlformats.org/officeDocument/2006/relationships/slide" Target="slides/slide60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81" Type="http://schemas.openxmlformats.org/officeDocument/2006/relationships/slide" Target="slides/slide66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theme" Target="theme/theme1.xml"/><Relationship Id="rId61" Type="http://schemas.openxmlformats.org/officeDocument/2006/relationships/slide" Target="slides/slide46.xml"/><Relationship Id="rId8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ko-KR" sz="1200" b="1">
              <a:latin typeface="Arial" panose="020B0604020202020204" pitchFamily="34" charset="0"/>
              <a:cs typeface="Arial" panose="020B0604020202020204" pitchFamily="34" charset="0"/>
            </a:rPr>
            <a:t>관리자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/>
        </a:p>
      </dgm:t>
    </dgm:pt>
    <dgm:pt modelId="{50F82A0C-ED8F-44A9-A7B0-89315E08489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고문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r"/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연락원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ko-KR" sz="1200">
              <a:latin typeface="Arial" panose="020B0604020202020204" pitchFamily="34" charset="0"/>
              <a:cs typeface="Arial" panose="020B0604020202020204" pitchFamily="34" charset="0"/>
            </a:rPr>
            <a:t>열정가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ko-KR" sz="1200">
              <a:latin typeface="Arial" panose="020B0604020202020204" pitchFamily="34" charset="0"/>
              <a:cs typeface="Arial" panose="020B0604020202020204" pitchFamily="34" charset="0"/>
            </a:rPr>
            <a:t>숙련된 발표자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pPr algn="l"/>
          <a:r>
            <a:rPr lang="ko-KR" sz="1200">
              <a:latin typeface="Arial" panose="020B0604020202020204" pitchFamily="34" charset="0"/>
              <a:cs typeface="Arial" panose="020B0604020202020204" pitchFamily="34" charset="0"/>
            </a:rPr>
            <a:t>경청자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2E204A8A-ABDB-4EA6-8C75-4B3578FAC632}">
      <dgm:prSet phldrT="[Text]"/>
      <dgm:spPr>
        <a:solidFill>
          <a:srgbClr val="54565A"/>
        </a:solidFill>
        <a:ln>
          <a:solidFill>
            <a:srgbClr val="EBB700"/>
          </a:solidFill>
        </a:ln>
      </dgm:spPr>
      <dgm:t>
        <a:bodyPr/>
        <a:lstStyle/>
        <a:p>
          <a:r>
            <a:rPr lang="ko-KR">
              <a:latin typeface="Arial" panose="020B0604020202020204" pitchFamily="34" charset="0"/>
              <a:cs typeface="Arial" panose="020B0604020202020204" pitchFamily="34" charset="0"/>
            </a:rPr>
            <a:t>기술 전문가</a:t>
          </a:r>
        </a:p>
      </dgm:t>
    </dgm:pt>
    <dgm:pt modelId="{FCC3AB42-727C-4797-AFA5-9B0C854CB159}" type="parTrans" cxnId="{2BD94893-EE06-40EF-BB82-EEAD87CE84BF}">
      <dgm:prSet/>
      <dgm:spPr/>
      <dgm:t>
        <a:bodyPr/>
        <a:lstStyle/>
        <a:p>
          <a:endParaRPr lang="en-US"/>
        </a:p>
      </dgm:t>
    </dgm:pt>
    <dgm:pt modelId="{7A1EAF4E-ED2B-4DE1-A2B0-73295B8EDCCC}" type="sibTrans" cxnId="{2BD94893-EE06-40EF-BB82-EEAD87CE84BF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7" custScaleX="107323" custScaleY="100000" custRadScaleRad="99037" custRadScaleInc="-181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7"/>
      <dgm:spPr/>
    </dgm:pt>
    <dgm:pt modelId="{431520AE-621C-4B5C-923F-2CBD5DB03151}" type="pres">
      <dgm:prSet presAssocID="{50F82A0C-ED8F-44A9-A7B0-89315E08489E}" presName="node" presStyleLbl="node1" presStyleIdx="1" presStyleCnt="7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7"/>
      <dgm:spPr/>
    </dgm:pt>
    <dgm:pt modelId="{BE6D6F3E-9919-48EF-9615-3760B7A8F66E}" type="pres">
      <dgm:prSet presAssocID="{02DF3932-6CF1-4B8E-A9BF-EA89486F903E}" presName="node" presStyleLbl="node1" presStyleIdx="2" presStyleCnt="7" custScaleX="90909" custScaleY="90909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7"/>
      <dgm:spPr/>
    </dgm:pt>
    <dgm:pt modelId="{4893A52E-F9D1-4B5F-BC3C-BDAEE48174E6}" type="pres">
      <dgm:prSet presAssocID="{58CCA04C-C74A-4022-B52E-C2A1151DD35B}" presName="node" presStyleLbl="node1" presStyleIdx="3" presStyleCnt="7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7"/>
      <dgm:spPr/>
    </dgm:pt>
    <dgm:pt modelId="{7BCB6EB6-CC09-40C6-8E24-7E5D448CCA6F}" type="pres">
      <dgm:prSet presAssocID="{979F81AA-DDBF-44A6-9904-7BFB531159E1}" presName="node" presStyleLbl="node1" presStyleIdx="4" presStyleCnt="7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7"/>
      <dgm:spPr/>
    </dgm:pt>
    <dgm:pt modelId="{B5C30E7B-2012-4477-9B47-CAEFBD03A6F8}" type="pres">
      <dgm:prSet presAssocID="{B4F54436-2CE4-44F9-9E11-9797AD221C6D}" presName="node" presStyleLbl="node1" presStyleIdx="5" presStyleCnt="7" custScaleX="90909" custScaleY="90909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7"/>
      <dgm:spPr/>
    </dgm:pt>
    <dgm:pt modelId="{F1CECF3A-44E3-4E43-A692-86DA868B2528}" type="pres">
      <dgm:prSet presAssocID="{2E204A8A-ABDB-4EA6-8C75-4B3578FAC632}" presName="node" presStyleLbl="node1" presStyleIdx="6" presStyleCnt="7" custScaleX="100000" custScaleY="100000">
        <dgm:presLayoutVars>
          <dgm:bulletEnabled val="1"/>
        </dgm:presLayoutVars>
      </dgm:prSet>
      <dgm:spPr/>
    </dgm:pt>
    <dgm:pt modelId="{934D13A0-46D3-4638-B700-CA4C71932A6B}" type="pres">
      <dgm:prSet presAssocID="{2E204A8A-ABDB-4EA6-8C75-4B3578FAC632}" presName="spNode" presStyleCnt="0"/>
      <dgm:spPr/>
    </dgm:pt>
    <dgm:pt modelId="{CE93910E-755F-408E-A3CF-52B9026C306E}" type="pres">
      <dgm:prSet presAssocID="{7A1EAF4E-ED2B-4DE1-A2B0-73295B8EDCCC}" presName="sibTrans" presStyleLbl="sibTrans1D1" presStyleIdx="6" presStyleCnt="7"/>
      <dgm:spPr/>
    </dgm:pt>
  </dgm:ptLst>
  <dgm:cxnLst>
    <dgm:cxn modelId="{7F5C960A-CE05-46E3-8FAA-848596F98401}" type="presOf" srcId="{55ACC210-0FEC-4CE5-9D51-37F2741064E2}" destId="{481D39C9-34C4-48D2-B33B-8B9855B6F190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7CE2941F-465D-43F0-ACB2-C995BB53A9F9}" type="presOf" srcId="{B4F54436-2CE4-44F9-9E11-9797AD221C6D}" destId="{B5C30E7B-2012-4477-9B47-CAEFBD03A6F8}" srcOrd="0" destOrd="0" presId="urn:microsoft.com/office/officeart/2005/8/layout/cycle6"/>
    <dgm:cxn modelId="{14864C2F-EC44-43E0-BEE4-47BC68B0C1AB}" type="presOf" srcId="{02DF3932-6CF1-4B8E-A9BF-EA89486F903E}" destId="{BE6D6F3E-9919-48EF-9615-3760B7A8F66E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C1EC3C40-A6CA-4B99-BEBC-FE7207C7243C}" type="presOf" srcId="{3AB559C1-D1A4-43FA-9DD1-0F665A1741DB}" destId="{399A343C-DA5B-4B57-9079-7FEB57BC26EE}" srcOrd="0" destOrd="0" presId="urn:microsoft.com/office/officeart/2005/8/layout/cycle6"/>
    <dgm:cxn modelId="{10E6A449-DD75-4FBB-9094-6296A9FA564F}" type="presOf" srcId="{1063451E-2BB8-4B49-8BDE-106477CF78FF}" destId="{4C09CBC2-0DF6-4CA2-8834-FDC42239A676}" srcOrd="0" destOrd="0" presId="urn:microsoft.com/office/officeart/2005/8/layout/cycle6"/>
    <dgm:cxn modelId="{DF707858-7491-41E6-8064-C5FC2A9BB969}" type="presOf" srcId="{58CCA04C-C74A-4022-B52E-C2A1151DD35B}" destId="{4893A52E-F9D1-4B5F-BC3C-BDAEE48174E6}" srcOrd="0" destOrd="0" presId="urn:microsoft.com/office/officeart/2005/8/layout/cycle6"/>
    <dgm:cxn modelId="{7D55DE8E-70C9-4D91-9BD3-FE97A7B102F3}" type="presOf" srcId="{34226B5C-91EC-45CF-B011-B2340C7491C4}" destId="{2FCAE97D-2E7D-4EEA-9F53-050E29B433BB}" srcOrd="0" destOrd="0" presId="urn:microsoft.com/office/officeart/2005/8/layout/cycle6"/>
    <dgm:cxn modelId="{2BD94893-EE06-40EF-BB82-EEAD87CE84BF}" srcId="{54868E5A-9077-416F-B000-12B10E9B073A}" destId="{2E204A8A-ABDB-4EA6-8C75-4B3578FAC632}" srcOrd="6" destOrd="0" parTransId="{FCC3AB42-727C-4797-AFA5-9B0C854CB159}" sibTransId="{7A1EAF4E-ED2B-4DE1-A2B0-73295B8EDCCC}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B11D695-E834-4480-BAE4-2A26D2B0EF6A}" type="presOf" srcId="{F89ADAA0-3C2B-452A-A2ED-5EB487A82E30}" destId="{1DB399C2-C44F-43FE-AC84-368A62640879}" srcOrd="0" destOrd="0" presId="urn:microsoft.com/office/officeart/2005/8/layout/cycle6"/>
    <dgm:cxn modelId="{69ACEA99-7556-4091-92C5-89678B0B5798}" type="presOf" srcId="{7A1EAF4E-ED2B-4DE1-A2B0-73295B8EDCCC}" destId="{CE93910E-755F-408E-A3CF-52B9026C306E}" srcOrd="0" destOrd="0" presId="urn:microsoft.com/office/officeart/2005/8/layout/cycle6"/>
    <dgm:cxn modelId="{245B22A9-4DEB-4FEB-8187-0B550C614B62}" type="presOf" srcId="{2E204A8A-ABDB-4EA6-8C75-4B3578FAC632}" destId="{F1CECF3A-44E3-4E43-A692-86DA868B2528}" srcOrd="0" destOrd="0" presId="urn:microsoft.com/office/officeart/2005/8/layout/cycle6"/>
    <dgm:cxn modelId="{675250AA-4BAC-4F57-A585-C2ADC0725797}" type="presOf" srcId="{979F81AA-DDBF-44A6-9904-7BFB531159E1}" destId="{7BCB6EB6-CC09-40C6-8E24-7E5D448CCA6F}" srcOrd="0" destOrd="0" presId="urn:microsoft.com/office/officeart/2005/8/layout/cycle6"/>
    <dgm:cxn modelId="{8817F2B7-AE3E-4CDA-A160-72A937FFDC36}" type="presOf" srcId="{50F82A0C-ED8F-44A9-A7B0-89315E08489E}" destId="{431520AE-621C-4B5C-923F-2CBD5DB03151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32B76DC7-BAD0-47E5-B8EA-CC05D69CEB05}" type="presOf" srcId="{D7AFFC8C-2B81-48EF-B277-E1E42FDE4115}" destId="{AD3F2E67-02D8-4531-B6F2-08EC5CEDCBA5}" srcOrd="0" destOrd="0" presId="urn:microsoft.com/office/officeart/2005/8/layout/cycle6"/>
    <dgm:cxn modelId="{955BBBCE-F055-414D-B3D1-A572AA6F8064}" type="presOf" srcId="{54868E5A-9077-416F-B000-12B10E9B073A}" destId="{84109E80-8CA9-45AE-A682-D57FFE1C0CA1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02907BF6-43B2-4A6C-9351-3F3DFF42F201}" type="presOf" srcId="{4703DE9F-318D-49C3-BC65-6EA7299A7FAB}" destId="{3A61EB1C-935F-4D92-B54E-198B71473C0B}" srcOrd="0" destOrd="0" presId="urn:microsoft.com/office/officeart/2005/8/layout/cycle6"/>
    <dgm:cxn modelId="{0AD5EB09-B70F-4FFD-8591-27BAFD45EDA0}" type="presParOf" srcId="{84109E80-8CA9-45AE-A682-D57FFE1C0CA1}" destId="{1DB399C2-C44F-43FE-AC84-368A62640879}" srcOrd="0" destOrd="0" presId="urn:microsoft.com/office/officeart/2005/8/layout/cycle6"/>
    <dgm:cxn modelId="{AE205361-B67D-4C16-90A2-F064A18693EF}" type="presParOf" srcId="{84109E80-8CA9-45AE-A682-D57FFE1C0CA1}" destId="{86D44CA1-2F25-4670-A8CE-5C69F9BA1B92}" srcOrd="1" destOrd="0" presId="urn:microsoft.com/office/officeart/2005/8/layout/cycle6"/>
    <dgm:cxn modelId="{19F6A787-3BE6-4C4E-85AD-FD65FC707448}" type="presParOf" srcId="{84109E80-8CA9-45AE-A682-D57FFE1C0CA1}" destId="{2FCAE97D-2E7D-4EEA-9F53-050E29B433BB}" srcOrd="2" destOrd="0" presId="urn:microsoft.com/office/officeart/2005/8/layout/cycle6"/>
    <dgm:cxn modelId="{E77515D1-094D-49B7-9189-C705A65108C5}" type="presParOf" srcId="{84109E80-8CA9-45AE-A682-D57FFE1C0CA1}" destId="{431520AE-621C-4B5C-923F-2CBD5DB03151}" srcOrd="3" destOrd="0" presId="urn:microsoft.com/office/officeart/2005/8/layout/cycle6"/>
    <dgm:cxn modelId="{4ED69D36-339A-48D6-8BAF-5B97F2DC2B6D}" type="presParOf" srcId="{84109E80-8CA9-45AE-A682-D57FFE1C0CA1}" destId="{3717958B-1802-4FD8-AA5A-B08DCF1EEE5C}" srcOrd="4" destOrd="0" presId="urn:microsoft.com/office/officeart/2005/8/layout/cycle6"/>
    <dgm:cxn modelId="{EBE41BA5-B370-49A1-BB63-83A657F0BBEE}" type="presParOf" srcId="{84109E80-8CA9-45AE-A682-D57FFE1C0CA1}" destId="{399A343C-DA5B-4B57-9079-7FEB57BC26EE}" srcOrd="5" destOrd="0" presId="urn:microsoft.com/office/officeart/2005/8/layout/cycle6"/>
    <dgm:cxn modelId="{611E5CEC-69F6-4BF9-B3C2-165D12980E07}" type="presParOf" srcId="{84109E80-8CA9-45AE-A682-D57FFE1C0CA1}" destId="{BE6D6F3E-9919-48EF-9615-3760B7A8F66E}" srcOrd="6" destOrd="0" presId="urn:microsoft.com/office/officeart/2005/8/layout/cycle6"/>
    <dgm:cxn modelId="{9382DD08-9590-44AD-A40E-510DC65D306E}" type="presParOf" srcId="{84109E80-8CA9-45AE-A682-D57FFE1C0CA1}" destId="{2786E5BE-6865-41AD-9DD2-5E9BE4B779A7}" srcOrd="7" destOrd="0" presId="urn:microsoft.com/office/officeart/2005/8/layout/cycle6"/>
    <dgm:cxn modelId="{28DAD6C8-D3FD-4058-B425-1686AA67407A}" type="presParOf" srcId="{84109E80-8CA9-45AE-A682-D57FFE1C0CA1}" destId="{AD3F2E67-02D8-4531-B6F2-08EC5CEDCBA5}" srcOrd="8" destOrd="0" presId="urn:microsoft.com/office/officeart/2005/8/layout/cycle6"/>
    <dgm:cxn modelId="{2EF88FFE-B62D-4FA1-85A4-0A4334CDA57F}" type="presParOf" srcId="{84109E80-8CA9-45AE-A682-D57FFE1C0CA1}" destId="{4893A52E-F9D1-4B5F-BC3C-BDAEE48174E6}" srcOrd="9" destOrd="0" presId="urn:microsoft.com/office/officeart/2005/8/layout/cycle6"/>
    <dgm:cxn modelId="{8FD72D67-A7F8-45EC-8A91-F21D43B45C42}" type="presParOf" srcId="{84109E80-8CA9-45AE-A682-D57FFE1C0CA1}" destId="{4D144993-E12B-4735-B6FD-6EC75B2738A8}" srcOrd="10" destOrd="0" presId="urn:microsoft.com/office/officeart/2005/8/layout/cycle6"/>
    <dgm:cxn modelId="{4A586523-F5C9-47A1-8060-CB4CED201731}" type="presParOf" srcId="{84109E80-8CA9-45AE-A682-D57FFE1C0CA1}" destId="{481D39C9-34C4-48D2-B33B-8B9855B6F190}" srcOrd="11" destOrd="0" presId="urn:microsoft.com/office/officeart/2005/8/layout/cycle6"/>
    <dgm:cxn modelId="{80F5E84A-1BCC-460C-AD7B-1AD59FF8395E}" type="presParOf" srcId="{84109E80-8CA9-45AE-A682-D57FFE1C0CA1}" destId="{7BCB6EB6-CC09-40C6-8E24-7E5D448CCA6F}" srcOrd="12" destOrd="0" presId="urn:microsoft.com/office/officeart/2005/8/layout/cycle6"/>
    <dgm:cxn modelId="{C3B63F13-0F5C-42F9-A2D6-3D4E8707F973}" type="presParOf" srcId="{84109E80-8CA9-45AE-A682-D57FFE1C0CA1}" destId="{35172343-BF4A-4849-8762-15CF2FC442CD}" srcOrd="13" destOrd="0" presId="urn:microsoft.com/office/officeart/2005/8/layout/cycle6"/>
    <dgm:cxn modelId="{BCCAC3CA-3D30-474C-98A5-14264B6DC4B9}" type="presParOf" srcId="{84109E80-8CA9-45AE-A682-D57FFE1C0CA1}" destId="{4C09CBC2-0DF6-4CA2-8834-FDC42239A676}" srcOrd="14" destOrd="0" presId="urn:microsoft.com/office/officeart/2005/8/layout/cycle6"/>
    <dgm:cxn modelId="{E719B6C9-BE6B-47E1-A166-1636C76507A8}" type="presParOf" srcId="{84109E80-8CA9-45AE-A682-D57FFE1C0CA1}" destId="{B5C30E7B-2012-4477-9B47-CAEFBD03A6F8}" srcOrd="15" destOrd="0" presId="urn:microsoft.com/office/officeart/2005/8/layout/cycle6"/>
    <dgm:cxn modelId="{0858AB4A-5B90-41D1-A10A-1345E6137A0B}" type="presParOf" srcId="{84109E80-8CA9-45AE-A682-D57FFE1C0CA1}" destId="{4374FEFE-1D03-4396-B457-097BC541C7C2}" srcOrd="16" destOrd="0" presId="urn:microsoft.com/office/officeart/2005/8/layout/cycle6"/>
    <dgm:cxn modelId="{2DEB2A6C-2500-4A7E-B708-BDD9227C4743}" type="presParOf" srcId="{84109E80-8CA9-45AE-A682-D57FFE1C0CA1}" destId="{3A61EB1C-935F-4D92-B54E-198B71473C0B}" srcOrd="17" destOrd="0" presId="urn:microsoft.com/office/officeart/2005/8/layout/cycle6"/>
    <dgm:cxn modelId="{8CAE5301-A77E-4E86-BAD8-474089EAAC24}" type="presParOf" srcId="{84109E80-8CA9-45AE-A682-D57FFE1C0CA1}" destId="{F1CECF3A-44E3-4E43-A692-86DA868B2528}" srcOrd="18" destOrd="0" presId="urn:microsoft.com/office/officeart/2005/8/layout/cycle6"/>
    <dgm:cxn modelId="{9A405191-C6F8-4D87-ABD8-C3DE5FEF2ECA}" type="presParOf" srcId="{84109E80-8CA9-45AE-A682-D57FFE1C0CA1}" destId="{934D13A0-46D3-4638-B700-CA4C71932A6B}" srcOrd="19" destOrd="0" presId="urn:microsoft.com/office/officeart/2005/8/layout/cycle6"/>
    <dgm:cxn modelId="{2006560F-C9F8-4B87-BEFE-BEF6935F82CE}" type="presParOf" srcId="{84109E80-8CA9-45AE-A682-D57FFE1C0CA1}" destId="{CE93910E-755F-408E-A3CF-52B9026C306E}" srcOrd="20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68E5A-9077-416F-B000-12B10E9B073A}" type="doc">
      <dgm:prSet loTypeId="urn:microsoft.com/office/officeart/2005/8/layout/cycle6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89ADAA0-3C2B-452A-A2ED-5EB487A82E30}">
      <dgm:prSet phldrT="[Text]" custT="1"/>
      <dgm:spPr/>
      <dgm:t>
        <a:bodyPr/>
        <a:lstStyle/>
        <a:p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동기 부여자</a:t>
          </a:r>
        </a:p>
      </dgm:t>
    </dgm:pt>
    <dgm:pt modelId="{5B4EC640-6B2A-4627-9BCD-8B55D3E1C9F2}" type="parTrans" cxnId="{0375FD94-2900-499E-B848-B294D04EAA21}">
      <dgm:prSet/>
      <dgm:spPr/>
      <dgm:t>
        <a:bodyPr/>
        <a:lstStyle/>
        <a:p>
          <a:endParaRPr lang="en-US"/>
        </a:p>
      </dgm:t>
    </dgm:pt>
    <dgm:pt modelId="{34226B5C-91EC-45CF-B011-B2340C7491C4}" type="sibTrans" cxnId="{0375FD94-2900-499E-B848-B294D04EAA21}">
      <dgm:prSet/>
      <dgm:spPr/>
      <dgm:t>
        <a:bodyPr/>
        <a:lstStyle/>
        <a:p>
          <a:endParaRPr lang="en-US">
            <a:solidFill>
              <a:srgbClr val="00B0F0"/>
            </a:solidFill>
          </a:endParaRPr>
        </a:p>
      </dgm:t>
    </dgm:pt>
    <dgm:pt modelId="{50F82A0C-ED8F-44A9-A7B0-89315E08489E}">
      <dgm:prSet phldrT="[Text]" custT="1"/>
      <dgm:spPr/>
      <dgm:t>
        <a:bodyPr/>
        <a:lstStyle/>
        <a:p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강사</a:t>
          </a:r>
        </a:p>
      </dgm:t>
    </dgm:pt>
    <dgm:pt modelId="{C560D3F2-49A3-4EDD-B2FE-C939F3F7DD73}" type="parTrans" cxnId="{9B29A414-AB83-4BB4-9ED9-6A061490CC28}">
      <dgm:prSet/>
      <dgm:spPr/>
      <dgm:t>
        <a:bodyPr/>
        <a:lstStyle/>
        <a:p>
          <a:endParaRPr lang="en-US"/>
        </a:p>
      </dgm:t>
    </dgm:pt>
    <dgm:pt modelId="{3AB559C1-D1A4-43FA-9DD1-0F665A1741DB}" type="sibTrans" cxnId="{9B29A414-AB83-4BB4-9ED9-6A061490CC28}">
      <dgm:prSet/>
      <dgm:spPr/>
      <dgm:t>
        <a:bodyPr/>
        <a:lstStyle/>
        <a:p>
          <a:endParaRPr lang="en-US"/>
        </a:p>
      </dgm:t>
    </dgm:pt>
    <dgm:pt modelId="{02DF3932-6CF1-4B8E-A9BF-EA89486F903E}">
      <dgm:prSet phldrT="[Text]" custT="1"/>
      <dgm:spPr/>
      <dgm:t>
        <a:bodyPr/>
        <a:lstStyle/>
        <a:p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소통가</a:t>
          </a:r>
        </a:p>
      </dgm:t>
    </dgm:pt>
    <dgm:pt modelId="{07D1796A-3245-431C-9265-86E5154BAABF}" type="parTrans" cxnId="{395F0DC7-9188-4003-9970-8B0B55106E02}">
      <dgm:prSet/>
      <dgm:spPr/>
      <dgm:t>
        <a:bodyPr/>
        <a:lstStyle/>
        <a:p>
          <a:endParaRPr lang="en-US"/>
        </a:p>
      </dgm:t>
    </dgm:pt>
    <dgm:pt modelId="{D7AFFC8C-2B81-48EF-B277-E1E42FDE4115}" type="sibTrans" cxnId="{395F0DC7-9188-4003-9970-8B0B55106E02}">
      <dgm:prSet/>
      <dgm:spPr/>
      <dgm:t>
        <a:bodyPr/>
        <a:lstStyle/>
        <a:p>
          <a:endParaRPr lang="en-US"/>
        </a:p>
      </dgm:t>
    </dgm:pt>
    <dgm:pt modelId="{58CCA04C-C74A-4022-B52E-C2A1151DD35B}">
      <dgm:prSet phldrT="[Text]" custT="1"/>
      <dgm:spPr/>
      <dgm:t>
        <a:bodyPr/>
        <a:lstStyle/>
        <a:p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관찰자</a:t>
          </a:r>
        </a:p>
      </dgm:t>
    </dgm:pt>
    <dgm:pt modelId="{41113E3B-BC74-4DA4-AB72-40CDA6C2700C}" type="parTrans" cxnId="{E43EEAF1-A207-4AF0-982F-27FCDFE5FED2}">
      <dgm:prSet/>
      <dgm:spPr/>
      <dgm:t>
        <a:bodyPr/>
        <a:lstStyle/>
        <a:p>
          <a:endParaRPr lang="en-US"/>
        </a:p>
      </dgm:t>
    </dgm:pt>
    <dgm:pt modelId="{55ACC210-0FEC-4CE5-9D51-37F2741064E2}" type="sibTrans" cxnId="{E43EEAF1-A207-4AF0-982F-27FCDFE5FED2}">
      <dgm:prSet/>
      <dgm:spPr/>
      <dgm:t>
        <a:bodyPr/>
        <a:lstStyle/>
        <a:p>
          <a:endParaRPr lang="en-US"/>
        </a:p>
      </dgm:t>
    </dgm:pt>
    <dgm:pt modelId="{979F81AA-DDBF-44A6-9904-7BFB531159E1}">
      <dgm:prSet phldrT="[Text]" custT="1"/>
      <dgm:spPr/>
      <dgm:t>
        <a:bodyPr/>
        <a:lstStyle/>
        <a:p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기획가</a:t>
          </a:r>
        </a:p>
      </dgm:t>
    </dgm:pt>
    <dgm:pt modelId="{73CAD9D7-D4E3-43DA-BC04-5BFFA11D31F9}" type="parTrans" cxnId="{BDB4103B-46CB-4569-9AB3-E46C78A50A64}">
      <dgm:prSet/>
      <dgm:spPr/>
      <dgm:t>
        <a:bodyPr/>
        <a:lstStyle/>
        <a:p>
          <a:endParaRPr lang="en-US"/>
        </a:p>
      </dgm:t>
    </dgm:pt>
    <dgm:pt modelId="{1063451E-2BB8-4B49-8BDE-106477CF78FF}" type="sibTrans" cxnId="{BDB4103B-46CB-4569-9AB3-E46C78A50A64}">
      <dgm:prSet/>
      <dgm:spPr/>
      <dgm:t>
        <a:bodyPr/>
        <a:lstStyle/>
        <a:p>
          <a:endParaRPr lang="en-US"/>
        </a:p>
      </dgm:t>
    </dgm:pt>
    <dgm:pt modelId="{B4F54436-2CE4-44F9-9E11-9797AD221C6D}">
      <dgm:prSet phldrT="[Text]" custT="1"/>
      <dgm:spPr/>
      <dgm:t>
        <a:bodyPr/>
        <a:lstStyle/>
        <a:p>
          <a:pPr algn="ctr"/>
          <a:r>
            <a:rPr lang="ko-KR" sz="1200" b="0">
              <a:latin typeface="Arial" panose="020B0604020202020204" pitchFamily="34" charset="0"/>
              <a:cs typeface="Arial" panose="020B0604020202020204" pitchFamily="34" charset="0"/>
            </a:rPr>
            <a:t>팀 구성자</a:t>
          </a:r>
        </a:p>
      </dgm:t>
    </dgm:pt>
    <dgm:pt modelId="{DCE60B58-1987-4241-B60B-39B64C320056}" type="parTrans" cxnId="{B54AFCBF-5A1B-4100-89D9-CCA7941EA3C5}">
      <dgm:prSet/>
      <dgm:spPr/>
      <dgm:t>
        <a:bodyPr/>
        <a:lstStyle/>
        <a:p>
          <a:endParaRPr lang="en-US"/>
        </a:p>
      </dgm:t>
    </dgm:pt>
    <dgm:pt modelId="{4703DE9F-318D-49C3-BC65-6EA7299A7FAB}" type="sibTrans" cxnId="{B54AFCBF-5A1B-4100-89D9-CCA7941EA3C5}">
      <dgm:prSet/>
      <dgm:spPr/>
      <dgm:t>
        <a:bodyPr/>
        <a:lstStyle/>
        <a:p>
          <a:endParaRPr lang="en-US"/>
        </a:p>
      </dgm:t>
    </dgm:pt>
    <dgm:pt modelId="{84109E80-8CA9-45AE-A682-D57FFE1C0CA1}" type="pres">
      <dgm:prSet presAssocID="{54868E5A-9077-416F-B000-12B10E9B073A}" presName="cycle" presStyleCnt="0">
        <dgm:presLayoutVars>
          <dgm:dir/>
          <dgm:resizeHandles val="exact"/>
        </dgm:presLayoutVars>
      </dgm:prSet>
      <dgm:spPr/>
    </dgm:pt>
    <dgm:pt modelId="{1DB399C2-C44F-43FE-AC84-368A62640879}" type="pres">
      <dgm:prSet presAssocID="{F89ADAA0-3C2B-452A-A2ED-5EB487A82E30}" presName="node" presStyleLbl="node1" presStyleIdx="0" presStyleCnt="6" custScaleX="119817" custScaleY="133100" custRadScaleRad="100174" custRadScaleInc="-16882">
        <dgm:presLayoutVars>
          <dgm:bulletEnabled val="1"/>
        </dgm:presLayoutVars>
      </dgm:prSet>
      <dgm:spPr/>
    </dgm:pt>
    <dgm:pt modelId="{86D44CA1-2F25-4670-A8CE-5C69F9BA1B92}" type="pres">
      <dgm:prSet presAssocID="{F89ADAA0-3C2B-452A-A2ED-5EB487A82E30}" presName="spNode" presStyleCnt="0"/>
      <dgm:spPr/>
    </dgm:pt>
    <dgm:pt modelId="{2FCAE97D-2E7D-4EEA-9F53-050E29B433BB}" type="pres">
      <dgm:prSet presAssocID="{34226B5C-91EC-45CF-B011-B2340C7491C4}" presName="sibTrans" presStyleLbl="sibTrans1D1" presStyleIdx="0" presStyleCnt="6"/>
      <dgm:spPr/>
    </dgm:pt>
    <dgm:pt modelId="{431520AE-621C-4B5C-923F-2CBD5DB03151}" type="pres">
      <dgm:prSet presAssocID="{50F82A0C-ED8F-44A9-A7B0-89315E08489E}" presName="node" presStyleLbl="node1" presStyleIdx="1" presStyleCnt="6" custScaleX="135177" custScaleY="121000" custRadScaleRad="89198" custRadScaleInc="9895">
        <dgm:presLayoutVars>
          <dgm:bulletEnabled val="1"/>
        </dgm:presLayoutVars>
      </dgm:prSet>
      <dgm:spPr/>
    </dgm:pt>
    <dgm:pt modelId="{3717958B-1802-4FD8-AA5A-B08DCF1EEE5C}" type="pres">
      <dgm:prSet presAssocID="{50F82A0C-ED8F-44A9-A7B0-89315E08489E}" presName="spNode" presStyleCnt="0"/>
      <dgm:spPr/>
    </dgm:pt>
    <dgm:pt modelId="{399A343C-DA5B-4B57-9079-7FEB57BC26EE}" type="pres">
      <dgm:prSet presAssocID="{3AB559C1-D1A4-43FA-9DD1-0F665A1741DB}" presName="sibTrans" presStyleLbl="sibTrans1D1" presStyleIdx="1" presStyleCnt="6"/>
      <dgm:spPr/>
    </dgm:pt>
    <dgm:pt modelId="{BE6D6F3E-9919-48EF-9615-3760B7A8F66E}" type="pres">
      <dgm:prSet presAssocID="{02DF3932-6CF1-4B8E-A9BF-EA89486F903E}" presName="node" presStyleLbl="node1" presStyleIdx="2" presStyleCnt="6" custScaleX="145792" custScaleY="106262">
        <dgm:presLayoutVars>
          <dgm:bulletEnabled val="1"/>
        </dgm:presLayoutVars>
      </dgm:prSet>
      <dgm:spPr/>
    </dgm:pt>
    <dgm:pt modelId="{2786E5BE-6865-41AD-9DD2-5E9BE4B779A7}" type="pres">
      <dgm:prSet presAssocID="{02DF3932-6CF1-4B8E-A9BF-EA89486F903E}" presName="spNode" presStyleCnt="0"/>
      <dgm:spPr/>
    </dgm:pt>
    <dgm:pt modelId="{AD3F2E67-02D8-4531-B6F2-08EC5CEDCBA5}" type="pres">
      <dgm:prSet presAssocID="{D7AFFC8C-2B81-48EF-B277-E1E42FDE4115}" presName="sibTrans" presStyleLbl="sibTrans1D1" presStyleIdx="2" presStyleCnt="6"/>
      <dgm:spPr/>
    </dgm:pt>
    <dgm:pt modelId="{4893A52E-F9D1-4B5F-BC3C-BDAEE48174E6}" type="pres">
      <dgm:prSet presAssocID="{58CCA04C-C74A-4022-B52E-C2A1151DD35B}" presName="node" presStyleLbl="node1" presStyleIdx="3" presStyleCnt="6" custScaleX="135177" custScaleY="121000" custRadScaleRad="120011" custRadScaleInc="-4136">
        <dgm:presLayoutVars>
          <dgm:bulletEnabled val="1"/>
        </dgm:presLayoutVars>
      </dgm:prSet>
      <dgm:spPr/>
    </dgm:pt>
    <dgm:pt modelId="{4D144993-E12B-4735-B6FD-6EC75B2738A8}" type="pres">
      <dgm:prSet presAssocID="{58CCA04C-C74A-4022-B52E-C2A1151DD35B}" presName="spNode" presStyleCnt="0"/>
      <dgm:spPr/>
    </dgm:pt>
    <dgm:pt modelId="{481D39C9-34C4-48D2-B33B-8B9855B6F190}" type="pres">
      <dgm:prSet presAssocID="{55ACC210-0FEC-4CE5-9D51-37F2741064E2}" presName="sibTrans" presStyleLbl="sibTrans1D1" presStyleIdx="3" presStyleCnt="6"/>
      <dgm:spPr/>
    </dgm:pt>
    <dgm:pt modelId="{7BCB6EB6-CC09-40C6-8E24-7E5D448CCA6F}" type="pres">
      <dgm:prSet presAssocID="{979F81AA-DDBF-44A6-9904-7BFB531159E1}" presName="node" presStyleLbl="node1" presStyleIdx="4" presStyleCnt="6" custScaleX="130067" custScaleY="106262">
        <dgm:presLayoutVars>
          <dgm:bulletEnabled val="1"/>
        </dgm:presLayoutVars>
      </dgm:prSet>
      <dgm:spPr/>
    </dgm:pt>
    <dgm:pt modelId="{35172343-BF4A-4849-8762-15CF2FC442CD}" type="pres">
      <dgm:prSet presAssocID="{979F81AA-DDBF-44A6-9904-7BFB531159E1}" presName="spNode" presStyleCnt="0"/>
      <dgm:spPr/>
    </dgm:pt>
    <dgm:pt modelId="{4C09CBC2-0DF6-4CA2-8834-FDC42239A676}" type="pres">
      <dgm:prSet presAssocID="{1063451E-2BB8-4B49-8BDE-106477CF78FF}" presName="sibTrans" presStyleLbl="sibTrans1D1" presStyleIdx="4" presStyleCnt="6"/>
      <dgm:spPr/>
    </dgm:pt>
    <dgm:pt modelId="{B5C30E7B-2012-4477-9B47-CAEFBD03A6F8}" type="pres">
      <dgm:prSet presAssocID="{B4F54436-2CE4-44F9-9E11-9797AD221C6D}" presName="node" presStyleLbl="node1" presStyleIdx="5" presStyleCnt="6" custScaleX="135177" custScaleY="121000" custRadScaleRad="94753" custRadScaleInc="-18761">
        <dgm:presLayoutVars>
          <dgm:bulletEnabled val="1"/>
        </dgm:presLayoutVars>
      </dgm:prSet>
      <dgm:spPr/>
    </dgm:pt>
    <dgm:pt modelId="{4374FEFE-1D03-4396-B457-097BC541C7C2}" type="pres">
      <dgm:prSet presAssocID="{B4F54436-2CE4-44F9-9E11-9797AD221C6D}" presName="spNode" presStyleCnt="0"/>
      <dgm:spPr/>
    </dgm:pt>
    <dgm:pt modelId="{3A61EB1C-935F-4D92-B54E-198B71473C0B}" type="pres">
      <dgm:prSet presAssocID="{4703DE9F-318D-49C3-BC65-6EA7299A7FAB}" presName="sibTrans" presStyleLbl="sibTrans1D1" presStyleIdx="5" presStyleCnt="6"/>
      <dgm:spPr/>
    </dgm:pt>
  </dgm:ptLst>
  <dgm:cxnLst>
    <dgm:cxn modelId="{FFE3A60F-D201-4039-B7B6-9B640D859FB7}" type="presOf" srcId="{B4F54436-2CE4-44F9-9E11-9797AD221C6D}" destId="{B5C30E7B-2012-4477-9B47-CAEFBD03A6F8}" srcOrd="0" destOrd="0" presId="urn:microsoft.com/office/officeart/2005/8/layout/cycle6"/>
    <dgm:cxn modelId="{9B29A414-AB83-4BB4-9ED9-6A061490CC28}" srcId="{54868E5A-9077-416F-B000-12B10E9B073A}" destId="{50F82A0C-ED8F-44A9-A7B0-89315E08489E}" srcOrd="1" destOrd="0" parTransId="{C560D3F2-49A3-4EDD-B2FE-C939F3F7DD73}" sibTransId="{3AB559C1-D1A4-43FA-9DD1-0F665A1741DB}"/>
    <dgm:cxn modelId="{3BA55025-F427-4991-8884-E35957548C0E}" type="presOf" srcId="{4703DE9F-318D-49C3-BC65-6EA7299A7FAB}" destId="{3A61EB1C-935F-4D92-B54E-198B71473C0B}" srcOrd="0" destOrd="0" presId="urn:microsoft.com/office/officeart/2005/8/layout/cycle6"/>
    <dgm:cxn modelId="{BDB4103B-46CB-4569-9AB3-E46C78A50A64}" srcId="{54868E5A-9077-416F-B000-12B10E9B073A}" destId="{979F81AA-DDBF-44A6-9904-7BFB531159E1}" srcOrd="4" destOrd="0" parTransId="{73CAD9D7-D4E3-43DA-BC04-5BFFA11D31F9}" sibTransId="{1063451E-2BB8-4B49-8BDE-106477CF78FF}"/>
    <dgm:cxn modelId="{A561E93E-A5A7-4B64-B14C-9CAE6DCB2635}" type="presOf" srcId="{54868E5A-9077-416F-B000-12B10E9B073A}" destId="{84109E80-8CA9-45AE-A682-D57FFE1C0CA1}" srcOrd="0" destOrd="0" presId="urn:microsoft.com/office/officeart/2005/8/layout/cycle6"/>
    <dgm:cxn modelId="{7FD4A26D-0459-480D-B4C4-D9780CE106CC}" type="presOf" srcId="{1063451E-2BB8-4B49-8BDE-106477CF78FF}" destId="{4C09CBC2-0DF6-4CA2-8834-FDC42239A676}" srcOrd="0" destOrd="0" presId="urn:microsoft.com/office/officeart/2005/8/layout/cycle6"/>
    <dgm:cxn modelId="{EF168854-283D-4883-9B5C-82D19F5837A1}" type="presOf" srcId="{3AB559C1-D1A4-43FA-9DD1-0F665A1741DB}" destId="{399A343C-DA5B-4B57-9079-7FEB57BC26EE}" srcOrd="0" destOrd="0" presId="urn:microsoft.com/office/officeart/2005/8/layout/cycle6"/>
    <dgm:cxn modelId="{006F2A55-12CD-4649-82D9-7FD5852E66D3}" type="presOf" srcId="{02DF3932-6CF1-4B8E-A9BF-EA89486F903E}" destId="{BE6D6F3E-9919-48EF-9615-3760B7A8F66E}" srcOrd="0" destOrd="0" presId="urn:microsoft.com/office/officeart/2005/8/layout/cycle6"/>
    <dgm:cxn modelId="{7AED4888-0DB1-43A0-A0D2-F5D73E0DC488}" type="presOf" srcId="{F89ADAA0-3C2B-452A-A2ED-5EB487A82E30}" destId="{1DB399C2-C44F-43FE-AC84-368A62640879}" srcOrd="0" destOrd="0" presId="urn:microsoft.com/office/officeart/2005/8/layout/cycle6"/>
    <dgm:cxn modelId="{0375FD94-2900-499E-B848-B294D04EAA21}" srcId="{54868E5A-9077-416F-B000-12B10E9B073A}" destId="{F89ADAA0-3C2B-452A-A2ED-5EB487A82E30}" srcOrd="0" destOrd="0" parTransId="{5B4EC640-6B2A-4627-9BCD-8B55D3E1C9F2}" sibTransId="{34226B5C-91EC-45CF-B011-B2340C7491C4}"/>
    <dgm:cxn modelId="{8AEE1AB2-8608-46F9-9BD6-B3FD524371E7}" type="presOf" srcId="{58CCA04C-C74A-4022-B52E-C2A1151DD35B}" destId="{4893A52E-F9D1-4B5F-BC3C-BDAEE48174E6}" srcOrd="0" destOrd="0" presId="urn:microsoft.com/office/officeart/2005/8/layout/cycle6"/>
    <dgm:cxn modelId="{6C6F34B4-AF23-4594-B930-80A18D9BD7CF}" type="presOf" srcId="{979F81AA-DDBF-44A6-9904-7BFB531159E1}" destId="{7BCB6EB6-CC09-40C6-8E24-7E5D448CCA6F}" srcOrd="0" destOrd="0" presId="urn:microsoft.com/office/officeart/2005/8/layout/cycle6"/>
    <dgm:cxn modelId="{B54AFCBF-5A1B-4100-89D9-CCA7941EA3C5}" srcId="{54868E5A-9077-416F-B000-12B10E9B073A}" destId="{B4F54436-2CE4-44F9-9E11-9797AD221C6D}" srcOrd="5" destOrd="0" parTransId="{DCE60B58-1987-4241-B60B-39B64C320056}" sibTransId="{4703DE9F-318D-49C3-BC65-6EA7299A7FAB}"/>
    <dgm:cxn modelId="{395F0DC7-9188-4003-9970-8B0B55106E02}" srcId="{54868E5A-9077-416F-B000-12B10E9B073A}" destId="{02DF3932-6CF1-4B8E-A9BF-EA89486F903E}" srcOrd="2" destOrd="0" parTransId="{07D1796A-3245-431C-9265-86E5154BAABF}" sibTransId="{D7AFFC8C-2B81-48EF-B277-E1E42FDE4115}"/>
    <dgm:cxn modelId="{44A481CB-E73A-430C-B045-6F6B9216B9FA}" type="presOf" srcId="{34226B5C-91EC-45CF-B011-B2340C7491C4}" destId="{2FCAE97D-2E7D-4EEA-9F53-050E29B433BB}" srcOrd="0" destOrd="0" presId="urn:microsoft.com/office/officeart/2005/8/layout/cycle6"/>
    <dgm:cxn modelId="{C7BF7BEE-5553-4A81-9998-7589B31B0258}" type="presOf" srcId="{D7AFFC8C-2B81-48EF-B277-E1E42FDE4115}" destId="{AD3F2E67-02D8-4531-B6F2-08EC5CEDCBA5}" srcOrd="0" destOrd="0" presId="urn:microsoft.com/office/officeart/2005/8/layout/cycle6"/>
    <dgm:cxn modelId="{E43EEAF1-A207-4AF0-982F-27FCDFE5FED2}" srcId="{54868E5A-9077-416F-B000-12B10E9B073A}" destId="{58CCA04C-C74A-4022-B52E-C2A1151DD35B}" srcOrd="3" destOrd="0" parTransId="{41113E3B-BC74-4DA4-AB72-40CDA6C2700C}" sibTransId="{55ACC210-0FEC-4CE5-9D51-37F2741064E2}"/>
    <dgm:cxn modelId="{88F6D2F2-7943-4090-A2CC-EB30FCBB0C1D}" type="presOf" srcId="{50F82A0C-ED8F-44A9-A7B0-89315E08489E}" destId="{431520AE-621C-4B5C-923F-2CBD5DB03151}" srcOrd="0" destOrd="0" presId="urn:microsoft.com/office/officeart/2005/8/layout/cycle6"/>
    <dgm:cxn modelId="{0CAFF4F4-8F9E-4A00-9B28-C70F5D1BCEB9}" type="presOf" srcId="{55ACC210-0FEC-4CE5-9D51-37F2741064E2}" destId="{481D39C9-34C4-48D2-B33B-8B9855B6F190}" srcOrd="0" destOrd="0" presId="urn:microsoft.com/office/officeart/2005/8/layout/cycle6"/>
    <dgm:cxn modelId="{850EF8C1-B481-4C87-BB56-4F74A5069DB2}" type="presParOf" srcId="{84109E80-8CA9-45AE-A682-D57FFE1C0CA1}" destId="{1DB399C2-C44F-43FE-AC84-368A62640879}" srcOrd="0" destOrd="0" presId="urn:microsoft.com/office/officeart/2005/8/layout/cycle6"/>
    <dgm:cxn modelId="{7C6888A8-908D-4381-8762-5A1D33EF0054}" type="presParOf" srcId="{84109E80-8CA9-45AE-A682-D57FFE1C0CA1}" destId="{86D44CA1-2F25-4670-A8CE-5C69F9BA1B92}" srcOrd="1" destOrd="0" presId="urn:microsoft.com/office/officeart/2005/8/layout/cycle6"/>
    <dgm:cxn modelId="{A497824F-693C-48E3-ADE8-4A588FD4F00E}" type="presParOf" srcId="{84109E80-8CA9-45AE-A682-D57FFE1C0CA1}" destId="{2FCAE97D-2E7D-4EEA-9F53-050E29B433BB}" srcOrd="2" destOrd="0" presId="urn:microsoft.com/office/officeart/2005/8/layout/cycle6"/>
    <dgm:cxn modelId="{5FC5927B-0819-40BE-99DE-4088726559C3}" type="presParOf" srcId="{84109E80-8CA9-45AE-A682-D57FFE1C0CA1}" destId="{431520AE-621C-4B5C-923F-2CBD5DB03151}" srcOrd="3" destOrd="0" presId="urn:microsoft.com/office/officeart/2005/8/layout/cycle6"/>
    <dgm:cxn modelId="{6CBF84E6-927D-4033-BF37-CA2ADF38D97C}" type="presParOf" srcId="{84109E80-8CA9-45AE-A682-D57FFE1C0CA1}" destId="{3717958B-1802-4FD8-AA5A-B08DCF1EEE5C}" srcOrd="4" destOrd="0" presId="urn:microsoft.com/office/officeart/2005/8/layout/cycle6"/>
    <dgm:cxn modelId="{E4130A0F-E743-4732-94E0-B1B08639261A}" type="presParOf" srcId="{84109E80-8CA9-45AE-A682-D57FFE1C0CA1}" destId="{399A343C-DA5B-4B57-9079-7FEB57BC26EE}" srcOrd="5" destOrd="0" presId="urn:microsoft.com/office/officeart/2005/8/layout/cycle6"/>
    <dgm:cxn modelId="{BDC69FA8-15E1-4633-B8CD-764A5FD64412}" type="presParOf" srcId="{84109E80-8CA9-45AE-A682-D57FFE1C0CA1}" destId="{BE6D6F3E-9919-48EF-9615-3760B7A8F66E}" srcOrd="6" destOrd="0" presId="urn:microsoft.com/office/officeart/2005/8/layout/cycle6"/>
    <dgm:cxn modelId="{4C825CA7-AAC8-47B0-967D-B7821B5CFD7B}" type="presParOf" srcId="{84109E80-8CA9-45AE-A682-D57FFE1C0CA1}" destId="{2786E5BE-6865-41AD-9DD2-5E9BE4B779A7}" srcOrd="7" destOrd="0" presId="urn:microsoft.com/office/officeart/2005/8/layout/cycle6"/>
    <dgm:cxn modelId="{560DEA05-A669-486D-8E48-B888EB28E5EC}" type="presParOf" srcId="{84109E80-8CA9-45AE-A682-D57FFE1C0CA1}" destId="{AD3F2E67-02D8-4531-B6F2-08EC5CEDCBA5}" srcOrd="8" destOrd="0" presId="urn:microsoft.com/office/officeart/2005/8/layout/cycle6"/>
    <dgm:cxn modelId="{D5460742-A6D8-4D10-AA39-4E400DFD6505}" type="presParOf" srcId="{84109E80-8CA9-45AE-A682-D57FFE1C0CA1}" destId="{4893A52E-F9D1-4B5F-BC3C-BDAEE48174E6}" srcOrd="9" destOrd="0" presId="urn:microsoft.com/office/officeart/2005/8/layout/cycle6"/>
    <dgm:cxn modelId="{D2E80FD9-55E0-46F2-A6FF-A0B208F780B4}" type="presParOf" srcId="{84109E80-8CA9-45AE-A682-D57FFE1C0CA1}" destId="{4D144993-E12B-4735-B6FD-6EC75B2738A8}" srcOrd="10" destOrd="0" presId="urn:microsoft.com/office/officeart/2005/8/layout/cycle6"/>
    <dgm:cxn modelId="{D78BDE68-787C-4192-B313-B8E18560368D}" type="presParOf" srcId="{84109E80-8CA9-45AE-A682-D57FFE1C0CA1}" destId="{481D39C9-34C4-48D2-B33B-8B9855B6F190}" srcOrd="11" destOrd="0" presId="urn:microsoft.com/office/officeart/2005/8/layout/cycle6"/>
    <dgm:cxn modelId="{4D9DE74D-C45C-4CC2-B14D-CE320AC534DB}" type="presParOf" srcId="{84109E80-8CA9-45AE-A682-D57FFE1C0CA1}" destId="{7BCB6EB6-CC09-40C6-8E24-7E5D448CCA6F}" srcOrd="12" destOrd="0" presId="urn:microsoft.com/office/officeart/2005/8/layout/cycle6"/>
    <dgm:cxn modelId="{10E078CC-4F23-4B55-80B2-D0A7FD744813}" type="presParOf" srcId="{84109E80-8CA9-45AE-A682-D57FFE1C0CA1}" destId="{35172343-BF4A-4849-8762-15CF2FC442CD}" srcOrd="13" destOrd="0" presId="urn:microsoft.com/office/officeart/2005/8/layout/cycle6"/>
    <dgm:cxn modelId="{2945845A-2AA0-430D-8E4D-A6B5ACC47AA0}" type="presParOf" srcId="{84109E80-8CA9-45AE-A682-D57FFE1C0CA1}" destId="{4C09CBC2-0DF6-4CA2-8834-FDC42239A676}" srcOrd="14" destOrd="0" presId="urn:microsoft.com/office/officeart/2005/8/layout/cycle6"/>
    <dgm:cxn modelId="{D8A342FE-3DD9-4845-B324-1D1091684C71}" type="presParOf" srcId="{84109E80-8CA9-45AE-A682-D57FFE1C0CA1}" destId="{B5C30E7B-2012-4477-9B47-CAEFBD03A6F8}" srcOrd="15" destOrd="0" presId="urn:microsoft.com/office/officeart/2005/8/layout/cycle6"/>
    <dgm:cxn modelId="{D4F47FB7-8488-4AFD-ABEE-81BD274B94B5}" type="presParOf" srcId="{84109E80-8CA9-45AE-A682-D57FFE1C0CA1}" destId="{4374FEFE-1D03-4396-B457-097BC541C7C2}" srcOrd="16" destOrd="0" presId="urn:microsoft.com/office/officeart/2005/8/layout/cycle6"/>
    <dgm:cxn modelId="{271F96EE-3253-4345-87F0-FEA505A44D84}" type="presParOf" srcId="{84109E80-8CA9-45AE-A682-D57FFE1C0CA1}" destId="{3A61EB1C-935F-4D92-B54E-198B71473C0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2178204" y="25684"/>
          <a:ext cx="1217322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관리자</a:t>
          </a:r>
        </a:p>
      </dsp:txBody>
      <dsp:txXfrm>
        <a:off x="2214195" y="61675"/>
        <a:ext cx="1145340" cy="665287"/>
      </dsp:txXfrm>
    </dsp:sp>
    <dsp:sp modelId="{2FCAE97D-2E7D-4EEA-9F53-050E29B433BB}">
      <dsp:nvSpPr>
        <dsp:cNvPr id="0" name=""/>
        <dsp:cNvSpPr/>
      </dsp:nvSpPr>
      <dsp:spPr>
        <a:xfrm>
          <a:off x="839123" y="401447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564624" y="51428"/>
              </a:moveTo>
              <a:arcTo wR="2102449" hR="2102449" stAng="16961932" swAng="135905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3976713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고문</a:t>
          </a:r>
        </a:p>
      </dsp:txBody>
      <dsp:txXfrm>
        <a:off x="4012704" y="829941"/>
        <a:ext cx="1062278" cy="665287"/>
      </dsp:txXfrm>
    </dsp:sp>
    <dsp:sp modelId="{399A343C-DA5B-4B57-9079-7FEB57BC26EE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986838" y="1170047"/>
              </a:moveTo>
              <a:arcTo wR="2102449" hR="2102449" stAng="20020418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4434246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연락원</a:t>
          </a:r>
        </a:p>
      </dsp:txBody>
      <dsp:txXfrm>
        <a:off x="4466965" y="2638877"/>
        <a:ext cx="965707" cy="604806"/>
      </dsp:txXfrm>
    </dsp:sp>
    <dsp:sp modelId="{AD3F2E67-02D8-4531-B6F2-08EC5CEDCBA5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4042161" y="2913506"/>
              </a:moveTo>
              <a:arcTo wR="2102449" hR="2102449" stAng="1361484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3245170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열정가</a:t>
          </a:r>
        </a:p>
      </dsp:txBody>
      <dsp:txXfrm>
        <a:off x="3281161" y="4035039"/>
        <a:ext cx="1062278" cy="665287"/>
      </dsp:txXfrm>
    </dsp:sp>
    <dsp:sp modelId="{481D39C9-34C4-48D2-B33B-8B9855B6F190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2440727" y="4177506"/>
              </a:moveTo>
              <a:arcTo wR="2102449" hR="2102449" stAng="4844461" swAng="1111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1420733" y="3999048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숙련된 발표자</a:t>
          </a:r>
        </a:p>
      </dsp:txBody>
      <dsp:txXfrm>
        <a:off x="1456724" y="4035039"/>
        <a:ext cx="1062278" cy="665287"/>
      </dsp:txXfrm>
    </dsp:sp>
    <dsp:sp modelId="{4C09CBC2-0DF6-4CA2-8834-FDC42239A676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649442" y="3622010"/>
              </a:moveTo>
              <a:arcTo wR="2102449" hR="2102449" stAng="8023043" swAng="141547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334773" y="2606158"/>
          <a:ext cx="1031145" cy="670244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경청자</a:t>
          </a:r>
        </a:p>
      </dsp:txBody>
      <dsp:txXfrm>
        <a:off x="367492" y="2638877"/>
        <a:ext cx="965707" cy="604806"/>
      </dsp:txXfrm>
    </dsp:sp>
    <dsp:sp modelId="{3A61EB1C-935F-4D92-B54E-198B71473C0B}">
      <dsp:nvSpPr>
        <dsp:cNvPr id="0" name=""/>
        <dsp:cNvSpPr/>
      </dsp:nvSpPr>
      <dsp:spPr>
        <a:xfrm>
          <a:off x="797632" y="370991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3529" y="2224216"/>
              </a:moveTo>
              <a:arcTo wR="2102449" hR="2102449" stAng="10600785" swAng="177879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CECF3A-44E3-4E43-A692-86DA868B2528}">
      <dsp:nvSpPr>
        <dsp:cNvPr id="0" name=""/>
        <dsp:cNvSpPr/>
      </dsp:nvSpPr>
      <dsp:spPr>
        <a:xfrm>
          <a:off x="689190" y="793950"/>
          <a:ext cx="1134260" cy="737269"/>
        </a:xfrm>
        <a:prstGeom prst="roundRect">
          <a:avLst/>
        </a:prstGeom>
        <a:solidFill>
          <a:srgbClr val="54565A"/>
        </a:solidFill>
        <a:ln w="25400" cap="flat" cmpd="sng" algn="ctr">
          <a:solidFill>
            <a:srgbClr val="EBB7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기술 전문가</a:t>
          </a:r>
        </a:p>
      </dsp:txBody>
      <dsp:txXfrm>
        <a:off x="725181" y="829941"/>
        <a:ext cx="1062278" cy="665287"/>
      </dsp:txXfrm>
    </dsp:sp>
    <dsp:sp modelId="{CE93910E-755F-408E-A3CF-52B9026C306E}">
      <dsp:nvSpPr>
        <dsp:cNvPr id="0" name=""/>
        <dsp:cNvSpPr/>
      </dsp:nvSpPr>
      <dsp:spPr>
        <a:xfrm>
          <a:off x="740524" y="412514"/>
          <a:ext cx="4204899" cy="4204899"/>
        </a:xfrm>
        <a:custGeom>
          <a:avLst/>
          <a:gdLst/>
          <a:ahLst/>
          <a:cxnLst/>
          <a:rect l="0" t="0" r="0" b="0"/>
          <a:pathLst>
            <a:path>
              <a:moveTo>
                <a:pt x="899784" y="377952"/>
              </a:moveTo>
              <a:arcTo wR="2102449" hR="2102449" stAng="14106484" swAng="9776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99C2-C44F-43FE-AC84-368A62640879}">
      <dsp:nvSpPr>
        <dsp:cNvPr id="0" name=""/>
        <dsp:cNvSpPr/>
      </dsp:nvSpPr>
      <dsp:spPr>
        <a:xfrm>
          <a:off x="1384818" y="-76105"/>
          <a:ext cx="1046759" cy="755822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동기 부여자</a:t>
          </a:r>
        </a:p>
      </dsp:txBody>
      <dsp:txXfrm>
        <a:off x="1421714" y="-39209"/>
        <a:ext cx="972967" cy="682030"/>
      </dsp:txXfrm>
    </dsp:sp>
    <dsp:sp modelId="{2FCAE97D-2E7D-4EEA-9F53-050E29B433BB}">
      <dsp:nvSpPr>
        <dsp:cNvPr id="0" name=""/>
        <dsp:cNvSpPr/>
      </dsp:nvSpPr>
      <dsp:spPr>
        <a:xfrm>
          <a:off x="296784" y="112405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138740" y="265819"/>
              </a:moveTo>
              <a:arcTo wR="1338239" hR="1338239" stAng="18404353" swAng="124546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520AE-621C-4B5C-923F-2CBD5DB03151}">
      <dsp:nvSpPr>
        <dsp:cNvPr id="0" name=""/>
        <dsp:cNvSpPr/>
      </dsp:nvSpPr>
      <dsp:spPr>
        <a:xfrm>
          <a:off x="2450430" y="735702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강사</a:t>
          </a:r>
        </a:p>
      </dsp:txBody>
      <dsp:txXfrm>
        <a:off x="2483972" y="769244"/>
        <a:ext cx="1113865" cy="620027"/>
      </dsp:txXfrm>
    </dsp:sp>
    <dsp:sp modelId="{399A343C-DA5B-4B57-9079-7FEB57BC26EE}">
      <dsp:nvSpPr>
        <dsp:cNvPr id="0" name=""/>
        <dsp:cNvSpPr/>
      </dsp:nvSpPr>
      <dsp:spPr>
        <a:xfrm>
          <a:off x="598230" y="624624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65062" y="803643"/>
              </a:moveTo>
              <a:arcTo wR="1338239" hR="1338239" stAng="20187269" swAng="15120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D6F3E-9919-48EF-9615-3760B7A8F66E}">
      <dsp:nvSpPr>
        <dsp:cNvPr id="0" name=""/>
        <dsp:cNvSpPr/>
      </dsp:nvSpPr>
      <dsp:spPr>
        <a:xfrm>
          <a:off x="2509258" y="2007455"/>
          <a:ext cx="1273685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소통가</a:t>
          </a:r>
        </a:p>
      </dsp:txBody>
      <dsp:txXfrm>
        <a:off x="2538715" y="2036912"/>
        <a:ext cx="1214771" cy="544506"/>
      </dsp:txXfrm>
    </dsp:sp>
    <dsp:sp modelId="{AD3F2E67-02D8-4531-B6F2-08EC5CEDCBA5}">
      <dsp:nvSpPr>
        <dsp:cNvPr id="0" name=""/>
        <dsp:cNvSpPr/>
      </dsp:nvSpPr>
      <dsp:spPr>
        <a:xfrm>
          <a:off x="648389" y="30230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257095" y="2311168"/>
              </a:moveTo>
              <a:arcTo wR="1338239" hR="1338239" stAng="2798234" swAng="95292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93A52E-F9D1-4B5F-BC3C-BDAEE48174E6}">
      <dsp:nvSpPr>
        <dsp:cNvPr id="0" name=""/>
        <dsp:cNvSpPr/>
      </dsp:nvSpPr>
      <dsp:spPr>
        <a:xfrm>
          <a:off x="1419862" y="2634729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관찰자</a:t>
          </a:r>
        </a:p>
      </dsp:txBody>
      <dsp:txXfrm>
        <a:off x="1453404" y="2668271"/>
        <a:ext cx="1113865" cy="620027"/>
      </dsp:txXfrm>
    </dsp:sp>
    <dsp:sp modelId="{481D39C9-34C4-48D2-B33B-8B9855B6F190}">
      <dsp:nvSpPr>
        <dsp:cNvPr id="0" name=""/>
        <dsp:cNvSpPr/>
      </dsp:nvSpPr>
      <dsp:spPr>
        <a:xfrm>
          <a:off x="649372" y="302243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766614" y="2548252"/>
              </a:moveTo>
              <a:arcTo wR="1338239" hR="1338239" stAng="6917199" swAng="10830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CB6EB6-CC09-40C6-8E24-7E5D448CCA6F}">
      <dsp:nvSpPr>
        <dsp:cNvPr id="0" name=""/>
        <dsp:cNvSpPr/>
      </dsp:nvSpPr>
      <dsp:spPr>
        <a:xfrm>
          <a:off x="260047" y="2007455"/>
          <a:ext cx="1136306" cy="6034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기획가</a:t>
          </a:r>
        </a:p>
      </dsp:txBody>
      <dsp:txXfrm>
        <a:off x="289504" y="2036912"/>
        <a:ext cx="1077392" cy="544506"/>
      </dsp:txXfrm>
    </dsp:sp>
    <dsp:sp modelId="{4C09CBC2-0DF6-4CA2-8834-FDC42239A676}">
      <dsp:nvSpPr>
        <dsp:cNvPr id="0" name=""/>
        <dsp:cNvSpPr/>
      </dsp:nvSpPr>
      <dsp:spPr>
        <a:xfrm>
          <a:off x="683969" y="460566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15464" y="1541099"/>
              </a:moveTo>
              <a:arcTo wR="1338239" hR="1338239" stAng="10276866" swAng="148714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C30E7B-2012-4477-9B47-CAEFBD03A6F8}">
      <dsp:nvSpPr>
        <dsp:cNvPr id="0" name=""/>
        <dsp:cNvSpPr/>
      </dsp:nvSpPr>
      <dsp:spPr>
        <a:xfrm>
          <a:off x="259399" y="735701"/>
          <a:ext cx="1180949" cy="687111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200" b="0" kern="1200" dirty="0">
              <a:latin typeface="Arial" panose="020B0604020202020204" pitchFamily="34" charset="0"/>
              <a:cs typeface="Arial" panose="020B0604020202020204" pitchFamily="34" charset="0"/>
            </a:rPr>
            <a:t>팀 구성자</a:t>
          </a:r>
        </a:p>
      </dsp:txBody>
      <dsp:txXfrm>
        <a:off x="292941" y="769243"/>
        <a:ext cx="1113865" cy="620027"/>
      </dsp:txXfrm>
    </dsp:sp>
    <dsp:sp modelId="{3A61EB1C-935F-4D92-B54E-198B71473C0B}">
      <dsp:nvSpPr>
        <dsp:cNvPr id="0" name=""/>
        <dsp:cNvSpPr/>
      </dsp:nvSpPr>
      <dsp:spPr>
        <a:xfrm>
          <a:off x="849293" y="174940"/>
          <a:ext cx="2676479" cy="2676479"/>
        </a:xfrm>
        <a:custGeom>
          <a:avLst/>
          <a:gdLst/>
          <a:ahLst/>
          <a:cxnLst/>
          <a:rect l="0" t="0" r="0" b="0"/>
          <a:pathLst>
            <a:path>
              <a:moveTo>
                <a:pt x="251401" y="557427"/>
              </a:moveTo>
              <a:arcTo wR="1338239" hR="1338239" stAng="12941665" swAng="1036343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078BA33-DD6D-4696-A2DF-5B41E4D4200A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727F4E2-C71D-47F9-AE48-A36A71985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00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5B7AF2C-43E1-4B52-A1C6-37D305AE4C80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3301E8E-E352-4226-9A21-5215CEB53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3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7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87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46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84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44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8890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12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14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12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41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139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30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80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/>
              <a:t>Donna</a:t>
            </a:r>
          </a:p>
        </p:txBody>
      </p:sp>
    </p:spTree>
    <p:extLst>
      <p:ext uri="{BB962C8B-B14F-4D97-AF65-F5344CB8AC3E}">
        <p14:creationId xmlns:p14="http://schemas.microsoft.com/office/powerpoint/2010/main" val="9764003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53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173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21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6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18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8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58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81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932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246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b="1" baseline="0">
                <a:solidFill>
                  <a:schemeClr val="tx1"/>
                </a:solidFill>
              </a:rPr>
              <a:t>국제재단은 우리 모두의 재단입니다.  </a:t>
            </a:r>
            <a:r>
              <a:rPr lang="ko-KR" b="1">
                <a:solidFill>
                  <a:schemeClr val="tx1"/>
                </a:solidFill>
              </a:rPr>
              <a:t>국제재단은 늘 우리 곁에서 봉사에 힘을 더해줍니다. 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ko-K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다음의 사업에 교부금을 지원합니다.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인도주의 사업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글로벌 건강 프로젝트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신규 주요 프로그램</a:t>
            </a:r>
          </a:p>
          <a:p>
            <a:endParaRPr lang="en-US" sz="1200" kern="0" dirty="0">
              <a:solidFill>
                <a:schemeClr val="tx1">
                  <a:lumMod val="75000"/>
                </a:schemeClr>
              </a:solidFill>
              <a:ea typeface="Arial" charset="0"/>
              <a:cs typeface="Arial" charset="0"/>
            </a:endParaRPr>
          </a:p>
          <a:p>
            <a:r>
              <a:rPr lang="ko-KR" sz="120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LCIF 지구 코디네이터를 회의에 초대하여 라이온들에게 국제재단에 대해 교육하십시오.</a:t>
            </a:r>
          </a:p>
        </p:txBody>
      </p:sp>
    </p:spTree>
    <p:extLst>
      <p:ext uri="{BB962C8B-B14F-4D97-AF65-F5344CB8AC3E}">
        <p14:creationId xmlns:p14="http://schemas.microsoft.com/office/powerpoint/2010/main" val="6649448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065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80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9123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2009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11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582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808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83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121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193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426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097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148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67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646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55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CAFD0B60-6681-4A01-8781-7D77F9AE44FA}" type="datetime1">
              <a:rPr lang="en-US" smtClean="0"/>
              <a:t>12/1/2023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40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56628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67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1737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899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2838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8784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047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1891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4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4138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83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3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03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2.emf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2.emf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emf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9690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9866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42413"/>
      </p:ext>
    </p:extLst>
  </p:cSld>
  <p:clrMapOvr>
    <a:masterClrMapping/>
  </p:clrMapOvr>
  <p:transition spd="slow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25187867"/>
      </p:ext>
    </p:extLst>
  </p:cSld>
  <p:clrMapOvr>
    <a:masterClrMapping/>
  </p:clrMapOvr>
  <p:transition spd="slow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4443056"/>
      </p:ext>
    </p:extLst>
  </p:cSld>
  <p:clrMapOvr>
    <a:masterClrMapping/>
  </p:clrMapOvr>
  <p:transition spd="slow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1787881"/>
      </p:ext>
    </p:extLst>
  </p:cSld>
  <p:clrMapOvr>
    <a:masterClrMapping/>
  </p:clrMapOvr>
  <p:transition spd="slow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5812154"/>
      </p:ext>
    </p:extLst>
  </p:cSld>
  <p:clrMapOvr>
    <a:masterClrMapping/>
  </p:clrMapOvr>
  <p:transition spd="slow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250684"/>
      </p:ext>
    </p:extLst>
  </p:cSld>
  <p:clrMapOvr>
    <a:masterClrMapping/>
  </p:clrMapOvr>
  <p:transition spd="slow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8296085"/>
      </p:ext>
    </p:extLst>
  </p:cSld>
  <p:clrMapOvr>
    <a:masterClrMapping/>
  </p:clrMapOvr>
  <p:transition spd="slow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538476"/>
      </p:ext>
    </p:extLst>
  </p:cSld>
  <p:clrMapOvr>
    <a:masterClrMapping/>
  </p:clrMapOvr>
  <p:transition spd="slow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09197"/>
      </p:ext>
    </p:extLst>
  </p:cSld>
  <p:clrMapOvr>
    <a:masterClrMapping/>
  </p:clrMapOvr>
  <p:transition spd="slow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779864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0691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0054956"/>
      </p:ext>
    </p:extLst>
  </p:cSld>
  <p:clrMapOvr>
    <a:masterClrMapping/>
  </p:clrMapOvr>
  <p:transition spd="slow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6470905"/>
      </p:ext>
    </p:extLst>
  </p:cSld>
  <p:clrMapOvr>
    <a:masterClrMapping/>
  </p:clrMapOvr>
  <p:transition spd="slow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11173"/>
      </p:ext>
    </p:extLst>
  </p:cSld>
  <p:clrMapOvr>
    <a:masterClrMapping/>
  </p:clrMapOvr>
  <p:transition spd="slow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400041"/>
      </p:ext>
    </p:extLst>
  </p:cSld>
  <p:clrMapOvr>
    <a:masterClrMapping/>
  </p:clrMapOvr>
  <p:transition spd="slow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marL="609600" indent="-609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buFont typeface="Helvetica" pitchFamily="125" charset="0"/>
              <a:buNone/>
              <a:defRPr/>
            </a:pPr>
            <a:endParaRPr lang="en-US" altLang="en-US" sz="2250" dirty="0">
              <a:solidFill>
                <a:srgbClr val="404040"/>
              </a:solidFill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23970"/>
      </p:ext>
    </p:extLst>
  </p:cSld>
  <p:clrMapOvr>
    <a:masterClrMapping/>
  </p:clrMapOvr>
  <p:transition spd="slow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7336213"/>
      </p:ext>
    </p:extLst>
  </p:cSld>
  <p:clrMapOvr>
    <a:masterClrMapping/>
  </p:clrMapOvr>
  <p:transition spd="slow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2133603"/>
            <a:ext cx="11379200" cy="860425"/>
          </a:xfrm>
        </p:spPr>
        <p:txBody>
          <a:bodyPr anchor="t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3375" b="1" dirty="0" smtClean="0">
                <a:solidFill>
                  <a:srgbClr val="00338D"/>
                </a:solidFill>
                <a:latin typeface="Candara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2641600" y="3352800"/>
            <a:ext cx="71120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160639"/>
      </p:ext>
    </p:extLst>
  </p:cSld>
  <p:clrMapOvr>
    <a:masterClrMapping/>
  </p:clrMapOvr>
  <p:transition spd="slow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205752"/>
      </p:ext>
    </p:extLst>
  </p:cSld>
  <p:clrMapOvr>
    <a:masterClrMapping/>
  </p:clrMapOvr>
  <p:transition spd="slow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62992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146442"/>
      </p:ext>
    </p:extLst>
  </p:cSld>
  <p:clrMapOvr>
    <a:masterClrMapping/>
  </p:clrMapOvr>
  <p:transition spd="slow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lumn Content with Picture an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5"/>
          <p:cNvCxnSpPr>
            <a:cxnSpLocks noChangeShapeType="1"/>
          </p:cNvCxnSpPr>
          <p:nvPr/>
        </p:nvCxnSpPr>
        <p:spPr bwMode="auto">
          <a:xfrm flipH="1">
            <a:off x="6094413" y="1295400"/>
            <a:ext cx="1587" cy="4573588"/>
          </a:xfrm>
          <a:prstGeom prst="line">
            <a:avLst/>
          </a:prstGeom>
          <a:noFill/>
          <a:ln w="12700">
            <a:solidFill>
              <a:srgbClr val="00338D"/>
            </a:solidFill>
            <a:prstDash val="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588000" cy="51054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  <a:lvl2pPr>
              <a:defRPr sz="135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350">
                <a:solidFill>
                  <a:srgbClr val="595959"/>
                </a:solidFill>
              </a:defRPr>
            </a:lvl4pPr>
            <a:lvl5pPr>
              <a:defRPr sz="13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299200" y="914400"/>
            <a:ext cx="5588000" cy="4495800"/>
          </a:xfrm>
        </p:spPr>
        <p:txBody>
          <a:bodyPr/>
          <a:lstStyle>
            <a:lvl1pPr>
              <a:defRPr sz="1350">
                <a:solidFill>
                  <a:srgbClr val="595959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3941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8511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00409"/>
      </p:ext>
    </p:extLst>
  </p:cSld>
  <p:clrMapOvr>
    <a:masterClrMapping/>
  </p:clrMapOvr>
  <p:transition spd="slow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A945F72-FCD4-4FCD-8F7F-88E057BA08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289582"/>
      </p:ext>
    </p:extLst>
  </p:cSld>
  <p:clrMapOvr>
    <a:masterClrMapping/>
  </p:clrMapOvr>
  <p:transition spd="slow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13" tIns="31957" rIns="63913" bIns="31957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02205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6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>
                    <a:lumMod val="50000"/>
                  </a:schemeClr>
                </a:solidFill>
              </a:defRPr>
            </a:lvl1pPr>
            <a:lvl2pPr marL="257175" indent="0" algn="ctr">
              <a:buFontTx/>
              <a:buNone/>
              <a:defRPr sz="1350"/>
            </a:lvl2pPr>
            <a:lvl3pPr marL="514350" indent="0" algn="ctr">
              <a:buFontTx/>
              <a:buNone/>
              <a:defRPr sz="1350"/>
            </a:lvl3pPr>
            <a:lvl4pPr marL="771525" indent="0" algn="ctr">
              <a:buFontTx/>
              <a:buNone/>
              <a:defRPr sz="1350"/>
            </a:lvl4pPr>
            <a:lvl5pPr marL="1028700" indent="0" algn="ctr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983627"/>
      </p:ext>
    </p:extLst>
  </p:cSld>
  <p:clrMapOvr>
    <a:masterClrMapping/>
  </p:clrMapOvr>
  <p:transition spd="slow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245750-6485-4C2F-A4F2-295B684CB0F7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71561"/>
      </p:ext>
    </p:extLst>
  </p:cSld>
  <p:clrMapOvr>
    <a:masterClrMapping/>
  </p:clrMapOvr>
  <p:transition spd="slow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16C381-9937-4B99-8740-FBC016A80E5B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313443"/>
      </p:ext>
    </p:extLst>
  </p:cSld>
  <p:clrMapOvr>
    <a:masterClrMapping/>
  </p:clrMapOvr>
  <p:transition spd="slow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3C01316A-8324-4006-BD30-4ABB8AAAF6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 defTabSz="514350" eaLnBrk="1" hangingPunct="1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41376"/>
      </p:ext>
    </p:extLst>
  </p:cSld>
  <p:clrMapOvr>
    <a:masterClrMapping/>
  </p:clrMapOvr>
  <p:transition spd="slow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063ECEB-53F0-47EF-AA03-399AD3F67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/>
            </a:lvl1pPr>
            <a:lvl2pPr marL="291993" indent="0">
              <a:buNone/>
              <a:defRPr sz="1350"/>
            </a:lvl2pPr>
            <a:lvl3pPr marL="514337" indent="0">
              <a:buNone/>
              <a:defRPr sz="1350"/>
            </a:lvl3pPr>
            <a:lvl4pPr marL="771506" indent="0">
              <a:buNone/>
              <a:defRPr sz="1350"/>
            </a:lvl4pPr>
            <a:lvl5pPr marL="1028675" indent="0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1771099"/>
      </p:ext>
    </p:extLst>
  </p:cSld>
  <p:clrMapOvr>
    <a:masterClrMapping/>
  </p:clrMapOvr>
  <p:transition spd="slow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42900" y="3077758"/>
            <a:ext cx="3505200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25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9C16F7E-2096-4D96-BB82-2A9090BF693A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2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025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257175" indent="-257175">
              <a:buFont typeface="Arial" charset="0"/>
              <a:buChar char="•"/>
              <a:defRPr sz="1125"/>
            </a:lvl1pPr>
            <a:lvl2pPr marL="291993" indent="0">
              <a:buNone/>
              <a:defRPr sz="1125"/>
            </a:lvl2pPr>
            <a:lvl3pPr marL="514337" indent="0">
              <a:buNone/>
              <a:defRPr sz="1125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434475"/>
      </p:ext>
    </p:extLst>
  </p:cSld>
  <p:clrMapOvr>
    <a:masterClrMapping/>
  </p:clrMapOvr>
  <p:transition spd="slow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9F7D42B-2FDA-40E0-8F94-0235BE671EF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51435" tIns="25718" rIns="51435" bIns="25718"/>
          <a:lstStyle/>
          <a:p>
            <a:pPr marL="342900" indent="-342900" algn="ctr">
              <a:buFont typeface="Helvetica" pitchFamily="84" charset="0"/>
              <a:buNone/>
              <a:defRPr/>
            </a:pPr>
            <a:endParaRPr lang="en-US" sz="1688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192881" marR="0" indent="-192881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1993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37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71506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28675" indent="0">
              <a:buNone/>
              <a:defRPr sz="101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>
              <a:defRPr sz="2700" b="1"/>
            </a:lvl2pPr>
            <a:lvl3pPr>
              <a:defRPr sz="2700" b="1"/>
            </a:lvl3pPr>
            <a:lvl4pPr>
              <a:defRPr sz="2700" b="1"/>
            </a:lvl4pPr>
            <a:lvl5pPr>
              <a:defRPr sz="27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476981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4308259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6811E1-F4E4-4174-867C-715F4EF599B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4"/>
            <a:ext cx="10758131" cy="2813289"/>
          </a:xfrm>
          <a:prstGeom prst="rect">
            <a:avLst/>
          </a:prstGeom>
        </p:spPr>
        <p:txBody>
          <a:bodyPr/>
          <a:lstStyle>
            <a:lvl1pPr marL="257175" marR="0" indent="-257175" algn="l" defTabSz="5143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125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5751863"/>
      </p:ext>
    </p:extLst>
  </p:cSld>
  <p:clrMapOvr>
    <a:masterClrMapping/>
  </p:clrMapOvr>
  <p:transition spd="slow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2EADD9-66AD-44C8-A9A2-1A1FB155B046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3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013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696866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5A11969-62ED-44CF-B726-5BD55594AD58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901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013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7" y="121920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307648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E577C36-8B50-4CAC-B7F9-6D360F37592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7557302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EB503E7-C76C-48F4-81FC-31523030E8D4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 marL="457200" indent="-4572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6858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125" b="1">
                <a:solidFill>
                  <a:schemeClr val="bg1"/>
                </a:solidFill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3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160"/>
              </a:lnSpc>
              <a:spcBef>
                <a:spcPts val="0"/>
              </a:spcBef>
              <a:spcAft>
                <a:spcPts val="2250"/>
              </a:spcAft>
              <a:buNone/>
              <a:defRPr/>
            </a:lvl1pPr>
            <a:lvl2pPr marL="386658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648596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2D987F4-1FC9-4A09-A286-26B7B086839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291993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771506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028675" indent="0">
              <a:buNone/>
              <a:defRPr sz="1013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02879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D634A6C-9527-4825-B8EE-451CB9BE6DDC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r>
              <a:rPr lang="en-US" sz="135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5854874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4300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6C9BBA-8567-4E75-855E-8CF73C333E7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651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705600" y="3733800"/>
            <a:ext cx="5283200" cy="1524000"/>
          </a:xfrm>
          <a:prstGeom prst="rect">
            <a:avLst/>
          </a:prstGeom>
        </p:spPr>
        <p:txBody>
          <a:bodyPr anchor="b"/>
          <a:lstStyle>
            <a:lvl1pPr algn="l">
              <a:defRPr sz="2100" b="1">
                <a:solidFill>
                  <a:srgbClr val="00338D"/>
                </a:solidFill>
                <a:latin typeface="Candar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6705600" y="5334000"/>
            <a:ext cx="4775200" cy="990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350" b="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10266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11379200" cy="4572000"/>
          </a:xfrm>
          <a:prstGeom prst="rect">
            <a:avLst/>
          </a:prstGeom>
        </p:spPr>
        <p:txBody>
          <a:bodyPr/>
          <a:lstStyle>
            <a:lvl1pPr marL="1726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131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858441" indent="-172641">
              <a:tabLst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198960" indent="-170260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544241" indent="-172641"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0741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7464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374440" y="5648327"/>
            <a:ext cx="733425" cy="396875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3261BA7-6377-4F95-8B4D-12AD776FD9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10510839" y="3987801"/>
            <a:ext cx="2366963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>
          <a:xfrm rot="16200000">
            <a:off x="10475119" y="1585119"/>
            <a:ext cx="2438400" cy="487363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048621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118167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748434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03E1F-FDA7-40C5-A2AD-1F5E987BE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21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Gold Bar"/>
          <p:cNvSpPr/>
          <p:nvPr userDrawn="1"/>
        </p:nvSpPr>
        <p:spPr>
          <a:xfrm>
            <a:off x="792163" y="3884615"/>
            <a:ext cx="1179512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25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56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3361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45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ChangeAspect="1" noEditPoints="1"/>
          </p:cNvSpPr>
          <p:nvPr userDrawn="1"/>
        </p:nvSpPr>
        <p:spPr bwMode="auto">
          <a:xfrm>
            <a:off x="-1998662" y="-685800"/>
            <a:ext cx="15333663" cy="9756775"/>
          </a:xfrm>
          <a:custGeom>
            <a:avLst/>
            <a:gdLst>
              <a:gd name="T0" fmla="*/ 2147483646 w 2360"/>
              <a:gd name="T1" fmla="*/ 2147483646 h 1390"/>
              <a:gd name="T2" fmla="*/ 2147483646 w 2360"/>
              <a:gd name="T3" fmla="*/ 2147483646 h 1390"/>
              <a:gd name="T4" fmla="*/ 2147483646 w 2360"/>
              <a:gd name="T5" fmla="*/ 2147483646 h 1390"/>
              <a:gd name="T6" fmla="*/ 2147483646 w 2360"/>
              <a:gd name="T7" fmla="*/ 2147483646 h 1390"/>
              <a:gd name="T8" fmla="*/ 2147483646 w 2360"/>
              <a:gd name="T9" fmla="*/ 2147483646 h 1390"/>
              <a:gd name="T10" fmla="*/ 2147483646 w 2360"/>
              <a:gd name="T11" fmla="*/ 2147483646 h 1390"/>
              <a:gd name="T12" fmla="*/ 2147483646 w 2360"/>
              <a:gd name="T13" fmla="*/ 2147483646 h 1390"/>
              <a:gd name="T14" fmla="*/ 2147483646 w 2360"/>
              <a:gd name="T15" fmla="*/ 2147483646 h 1390"/>
              <a:gd name="T16" fmla="*/ 2147483646 w 2360"/>
              <a:gd name="T17" fmla="*/ 2147483646 h 1390"/>
              <a:gd name="T18" fmla="*/ 2147483646 w 2360"/>
              <a:gd name="T19" fmla="*/ 2147483646 h 1390"/>
              <a:gd name="T20" fmla="*/ 2147483646 w 2360"/>
              <a:gd name="T21" fmla="*/ 2147483646 h 1390"/>
              <a:gd name="T22" fmla="*/ 2147483646 w 2360"/>
              <a:gd name="T23" fmla="*/ 2147483646 h 1390"/>
              <a:gd name="T24" fmla="*/ 2147483646 w 2360"/>
              <a:gd name="T25" fmla="*/ 2147483646 h 1390"/>
              <a:gd name="T26" fmla="*/ 2147483646 w 2360"/>
              <a:gd name="T27" fmla="*/ 2147483646 h 1390"/>
              <a:gd name="T28" fmla="*/ 2147483646 w 2360"/>
              <a:gd name="T29" fmla="*/ 2147483646 h 1390"/>
              <a:gd name="T30" fmla="*/ 2147483646 w 2360"/>
              <a:gd name="T31" fmla="*/ 2147483646 h 1390"/>
              <a:gd name="T32" fmla="*/ 2147483646 w 2360"/>
              <a:gd name="T33" fmla="*/ 2147483646 h 1390"/>
              <a:gd name="T34" fmla="*/ 2147483646 w 2360"/>
              <a:gd name="T35" fmla="*/ 2147483646 h 1390"/>
              <a:gd name="T36" fmla="*/ 2147483646 w 2360"/>
              <a:gd name="T37" fmla="*/ 2147483646 h 1390"/>
              <a:gd name="T38" fmla="*/ 2147483646 w 2360"/>
              <a:gd name="T39" fmla="*/ 2147483646 h 1390"/>
              <a:gd name="T40" fmla="*/ 2147483646 w 2360"/>
              <a:gd name="T41" fmla="*/ 2147483646 h 1390"/>
              <a:gd name="T42" fmla="*/ 2147483646 w 2360"/>
              <a:gd name="T43" fmla="*/ 2147483646 h 1390"/>
              <a:gd name="T44" fmla="*/ 2147483646 w 2360"/>
              <a:gd name="T45" fmla="*/ 2147483646 h 1390"/>
              <a:gd name="T46" fmla="*/ 2147483646 w 2360"/>
              <a:gd name="T47" fmla="*/ 2147483646 h 1390"/>
              <a:gd name="T48" fmla="*/ 2147483646 w 2360"/>
              <a:gd name="T49" fmla="*/ 2147483646 h 1390"/>
              <a:gd name="T50" fmla="*/ 2147483646 w 2360"/>
              <a:gd name="T51" fmla="*/ 2147483646 h 1390"/>
              <a:gd name="T52" fmla="*/ 2147483646 w 2360"/>
              <a:gd name="T53" fmla="*/ 2147483646 h 1390"/>
              <a:gd name="T54" fmla="*/ 2147483646 w 2360"/>
              <a:gd name="T55" fmla="*/ 2147483646 h 1390"/>
              <a:gd name="T56" fmla="*/ 2147483646 w 2360"/>
              <a:gd name="T57" fmla="*/ 2147483646 h 1390"/>
              <a:gd name="T58" fmla="*/ 2147483646 w 2360"/>
              <a:gd name="T59" fmla="*/ 2147483646 h 1390"/>
              <a:gd name="T60" fmla="*/ 2147483646 w 2360"/>
              <a:gd name="T61" fmla="*/ 2147483646 h 1390"/>
              <a:gd name="T62" fmla="*/ 2147483646 w 2360"/>
              <a:gd name="T63" fmla="*/ 2147483646 h 1390"/>
              <a:gd name="T64" fmla="*/ 2147483646 w 2360"/>
              <a:gd name="T65" fmla="*/ 2147483646 h 1390"/>
              <a:gd name="T66" fmla="*/ 2147483646 w 2360"/>
              <a:gd name="T67" fmla="*/ 2147483646 h 1390"/>
              <a:gd name="T68" fmla="*/ 2147483646 w 2360"/>
              <a:gd name="T69" fmla="*/ 2147483646 h 1390"/>
              <a:gd name="T70" fmla="*/ 2147483646 w 2360"/>
              <a:gd name="T71" fmla="*/ 2147483646 h 1390"/>
              <a:gd name="T72" fmla="*/ 2147483646 w 2360"/>
              <a:gd name="T73" fmla="*/ 2147483646 h 1390"/>
              <a:gd name="T74" fmla="*/ 2147483646 w 2360"/>
              <a:gd name="T75" fmla="*/ 2147483646 h 1390"/>
              <a:gd name="T76" fmla="*/ 2147483646 w 2360"/>
              <a:gd name="T77" fmla="*/ 2147483646 h 1390"/>
              <a:gd name="T78" fmla="*/ 2147483646 w 2360"/>
              <a:gd name="T79" fmla="*/ 2147483646 h 1390"/>
              <a:gd name="T80" fmla="*/ 2147483646 w 2360"/>
              <a:gd name="T81" fmla="*/ 2147483646 h 1390"/>
              <a:gd name="T82" fmla="*/ 2147483646 w 2360"/>
              <a:gd name="T83" fmla="*/ 2147483646 h 1390"/>
              <a:gd name="T84" fmla="*/ 2147483646 w 2360"/>
              <a:gd name="T85" fmla="*/ 2147483646 h 1390"/>
              <a:gd name="T86" fmla="*/ 2147483646 w 2360"/>
              <a:gd name="T87" fmla="*/ 2147483646 h 1390"/>
              <a:gd name="T88" fmla="*/ 2147483646 w 2360"/>
              <a:gd name="T89" fmla="*/ 2147483646 h 1390"/>
              <a:gd name="T90" fmla="*/ 2147483646 w 2360"/>
              <a:gd name="T91" fmla="*/ 2147483646 h 1390"/>
              <a:gd name="T92" fmla="*/ 2147483646 w 2360"/>
              <a:gd name="T93" fmla="*/ 2147483646 h 1390"/>
              <a:gd name="T94" fmla="*/ 2147483646 w 2360"/>
              <a:gd name="T95" fmla="*/ 2147483646 h 1390"/>
              <a:gd name="T96" fmla="*/ 2147483646 w 2360"/>
              <a:gd name="T97" fmla="*/ 2147483646 h 1390"/>
              <a:gd name="T98" fmla="*/ 2147483646 w 2360"/>
              <a:gd name="T99" fmla="*/ 2147483646 h 1390"/>
              <a:gd name="T100" fmla="*/ 2147483646 w 2360"/>
              <a:gd name="T101" fmla="*/ 2147483646 h 1390"/>
              <a:gd name="T102" fmla="*/ 2147483646 w 2360"/>
              <a:gd name="T103" fmla="*/ 2147483646 h 1390"/>
              <a:gd name="T104" fmla="*/ 2147483646 w 2360"/>
              <a:gd name="T105" fmla="*/ 2147483646 h 1390"/>
              <a:gd name="T106" fmla="*/ 2147483646 w 2360"/>
              <a:gd name="T107" fmla="*/ 2147483646 h 1390"/>
              <a:gd name="T108" fmla="*/ 2147483646 w 2360"/>
              <a:gd name="T109" fmla="*/ 2147483646 h 1390"/>
              <a:gd name="T110" fmla="*/ 2147483646 w 2360"/>
              <a:gd name="T111" fmla="*/ 2147483646 h 1390"/>
              <a:gd name="T112" fmla="*/ 2147483646 w 2360"/>
              <a:gd name="T113" fmla="*/ 2147483646 h 1390"/>
              <a:gd name="T114" fmla="*/ 2147483646 w 2360"/>
              <a:gd name="T115" fmla="*/ 2147483646 h 1390"/>
              <a:gd name="T116" fmla="*/ 2147483646 w 2360"/>
              <a:gd name="T117" fmla="*/ 2147483646 h 1390"/>
              <a:gd name="T118" fmla="*/ 2147483646 w 2360"/>
              <a:gd name="T119" fmla="*/ 2147483646 h 1390"/>
              <a:gd name="T120" fmla="*/ 2147483646 w 2360"/>
              <a:gd name="T121" fmla="*/ 2147483646 h 1390"/>
              <a:gd name="T122" fmla="*/ 2147483646 w 2360"/>
              <a:gd name="T123" fmla="*/ 2147483646 h 1390"/>
              <a:gd name="T124" fmla="*/ 2147483646 w 2360"/>
              <a:gd name="T125" fmla="*/ 2147483646 h 139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7770" tIns="13885" rIns="27770" bIns="13885"/>
          <a:lstStyle/>
          <a:p>
            <a:endParaRPr lang="en-US" sz="1350"/>
          </a:p>
        </p:txBody>
      </p:sp>
      <p:sp>
        <p:nvSpPr>
          <p:cNvPr id="4" name="Rectangle 3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rgbClr val="0A5496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954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5226051" y="4343402"/>
            <a:ext cx="1739900" cy="873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600200"/>
            <a:ext cx="2514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80309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5334002" y="304800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" y="1362738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4" y="3763984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767416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6E1B1DD-487D-49DC-9269-9ACD9898620B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631809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8306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6476E5-47BF-478E-A4B9-3F1513B62BFF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0"/>
            <a:ext cx="12192000" cy="912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42396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29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3048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2971074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CDB77C7C-5BFF-4EAA-8E68-CB422265A2B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0"/>
            <a:ext cx="42814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57200" indent="-457200" algn="ctr" eaLnBrk="1" hangingPunct="1">
              <a:buFont typeface="Helvetica" pitchFamily="84" charset="0"/>
              <a:buNone/>
              <a:defRPr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  <a:cs typeface="+mn-cs"/>
            </a:endParaRPr>
          </a:p>
        </p:txBody>
      </p:sp>
      <p:pic>
        <p:nvPicPr>
          <p:cNvPr id="6" name="Picture 4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457200"/>
            <a:ext cx="8686800" cy="847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66875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477EE599-DB47-4A1C-8861-94FAB29CD2E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6" name="Picture 3" descr="lionlogo_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"/>
            <a:ext cx="7280275" cy="710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1963"/>
            <a:ext cx="965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249705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342900" y="1923596"/>
            <a:ext cx="3505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0000">
                <a:solidFill>
                  <a:srgbClr val="FFFFFF"/>
                </a:solidFill>
                <a:latin typeface="Arial" panose="020B0604020202020204" pitchFamily="34" charset="0"/>
              </a:rPr>
              <a:t>#</a:t>
            </a:r>
          </a:p>
        </p:txBody>
      </p:sp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1690564-90B7-4329-87BC-0C3B0583B192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1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54775967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76ABFBB-E9D5-4548-986A-C2A60FFF6A7E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Oval 8"/>
          <p:cNvSpPr>
            <a:spLocks noChangeArrowheads="1"/>
          </p:cNvSpPr>
          <p:nvPr userDrawn="1"/>
        </p:nvSpPr>
        <p:spPr bwMode="auto">
          <a:xfrm>
            <a:off x="8763001" y="3065463"/>
            <a:ext cx="2398713" cy="2398712"/>
          </a:xfrm>
          <a:prstGeom prst="ellipse">
            <a:avLst/>
          </a:prstGeom>
          <a:solidFill>
            <a:srgbClr val="1023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endParaRPr lang="en-US" altLang="en-US" sz="225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6942846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CDAC78D-5247-4741-929B-2A45A13F51D9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16933" y="2895602"/>
            <a:ext cx="10758131" cy="2813289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468078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805A50B-02CF-41DB-801B-7205205B20F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228600" y="23495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762002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3752026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155A304-0EAC-446A-BAC9-2C3CC86CC89C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5370514" y="1974852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23899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45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991186" y="121920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2579125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7388D205-086C-455E-BD19-9450AE6D0977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6144648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01246E85-6E56-43FF-9AD7-FD46AFA6D613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762000"/>
            <a:ext cx="457200" cy="369888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val 6"/>
          <p:cNvSpPr>
            <a:spLocks noChangeArrowheads="1"/>
          </p:cNvSpPr>
          <p:nvPr userDrawn="1"/>
        </p:nvSpPr>
        <p:spPr bwMode="auto">
          <a:xfrm>
            <a:off x="1295400" y="40386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2</a:t>
            </a:r>
          </a:p>
        </p:txBody>
      </p:sp>
      <p:sp>
        <p:nvSpPr>
          <p:cNvPr id="8" name="Oval 7"/>
          <p:cNvSpPr>
            <a:spLocks noChangeArrowheads="1"/>
          </p:cNvSpPr>
          <p:nvPr userDrawn="1"/>
        </p:nvSpPr>
        <p:spPr bwMode="auto">
          <a:xfrm>
            <a:off x="1295400" y="32004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1</a:t>
            </a:r>
          </a:p>
        </p:txBody>
      </p:sp>
      <p:sp>
        <p:nvSpPr>
          <p:cNvPr id="10" name="Oval 9"/>
          <p:cNvSpPr>
            <a:spLocks noChangeArrowheads="1"/>
          </p:cNvSpPr>
          <p:nvPr userDrawn="1"/>
        </p:nvSpPr>
        <p:spPr bwMode="auto">
          <a:xfrm>
            <a:off x="1295400" y="4876800"/>
            <a:ext cx="450851" cy="450850"/>
          </a:xfrm>
          <a:prstGeom prst="ellipse">
            <a:avLst/>
          </a:prstGeom>
          <a:solidFill>
            <a:srgbClr val="E658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marL="609600" indent="-609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Helvetica" panose="020B0604020202020204" pitchFamily="34" charset="0"/>
              <a:buNone/>
              <a:defRPr/>
            </a:pPr>
            <a:r>
              <a:rPr lang="en-US" altLang="en-US" sz="1500" b="1">
                <a:solidFill>
                  <a:srgbClr val="FFFFFF"/>
                </a:solidFill>
                <a:latin typeface="Arial" panose="020B0604020202020204" pitchFamily="34" charset="0"/>
                <a:ea typeface="ヒラギノ角ゴ Pro W3"/>
                <a:cs typeface="ヒラギノ角ゴ Pro W3"/>
              </a:rPr>
              <a:t>3</a:t>
            </a: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029802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51554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57211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736335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95ECE4A-2081-439E-BC3E-690DBB48455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981200"/>
            <a:ext cx="425451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endParaRPr lang="en-US" sz="135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685303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>
            <a:fillRect/>
          </a:stretch>
        </p:blipFill>
        <p:spPr bwMode="auto">
          <a:xfrm>
            <a:off x="1" y="0"/>
            <a:ext cx="121888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C9F2317-250C-4CA1-B037-3FA8FD813D26}" type="slidenum">
              <a:rPr lang="en-US" sz="750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 eaLnBrk="1" hangingPunct="1">
              <a:defRPr/>
            </a:pPr>
            <a:r>
              <a:rPr lang="en-US" sz="135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9336494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3048426-9341-4761-8C60-C2B4A7433E43}" type="slidenum">
              <a:rPr lang="en-US" sz="750" smtClean="0">
                <a:solidFill>
                  <a:prstClr val="white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69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10871200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924451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 eaLnBrk="1" hangingPunct="1">
              <a:defRPr sz="135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ヒラギノ角ゴ Pro W3" pitchFamily="125" charset="-128"/>
                <a:cs typeface="+mn-cs"/>
              </a:defRPr>
            </a:lvl1pPr>
          </a:lstStyle>
          <a:p>
            <a:pPr>
              <a:defRPr/>
            </a:pPr>
            <a:fld id="{1D90348C-2AA5-4C68-B689-0D5CA7B5D5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92110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E793685-6669-4ABA-BB64-26E98E81855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2393937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9FC84031-9796-4A80-B637-8C25CC3238C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308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B3BCD07-3F47-4234-A39B-CCB836037E8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1567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CBB0FFF-34D1-4F86-9B49-D9B7283F04B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9038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7CFD8B6-C6D9-4E53-A53B-931F446271B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745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prstClr val="white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66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8890DC81-6E16-430D-AF2C-0BF4D13AD67E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9103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2C804EC-A658-4A3F-9EDF-4C67158B987E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97690"/>
      </p:ext>
    </p:extLst>
  </p:cSld>
  <p:clrMapOvr>
    <a:masterClrMapping/>
  </p:clrMapOvr>
  <p:transition spd="slow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7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078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3990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0907252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426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31672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805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02257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F0C300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40005005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3839734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3401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22175366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3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</a:rPr>
              <a:t>Lorem ipsum dolor sit amet, illud </a:t>
            </a:r>
            <a:r>
              <a:rPr lang="en-US" sz="1800" dirty="0" err="1">
                <a:solidFill>
                  <a:schemeClr val="bg1"/>
                </a:solidFill>
              </a:rPr>
              <a:t>dolorem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voluptaria</a:t>
            </a:r>
            <a:r>
              <a:rPr lang="en-US" sz="1800" dirty="0">
                <a:solidFill>
                  <a:schemeClr val="bg1"/>
                </a:solidFill>
              </a:rPr>
              <a:t> id vel. Duo no </a:t>
            </a:r>
            <a:r>
              <a:rPr lang="en-US" sz="1800" dirty="0" err="1">
                <a:solidFill>
                  <a:schemeClr val="bg1"/>
                </a:solidFill>
              </a:rPr>
              <a:t>prompta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accusam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err="1">
                <a:solidFill>
                  <a:schemeClr val="bg1"/>
                </a:solidFill>
              </a:rPr>
              <a:t>discere</a:t>
            </a:r>
            <a:r>
              <a:rPr lang="en-US" sz="1800" dirty="0">
                <a:solidFill>
                  <a:schemeClr val="bg1"/>
                </a:solidFill>
              </a:rPr>
              <a:t> minimum </a:t>
            </a:r>
            <a:r>
              <a:rPr lang="en-US" sz="1800" dirty="0" err="1">
                <a:solidFill>
                  <a:schemeClr val="bg1"/>
                </a:solidFill>
              </a:rPr>
              <a:t>corrumpit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err="1">
                <a:solidFill>
                  <a:schemeClr val="bg1"/>
                </a:solidFill>
              </a:rPr>
              <a:t>vel</a:t>
            </a:r>
            <a:r>
              <a:rPr lang="en-US" sz="18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74" y="2847219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65" y="4129884"/>
            <a:ext cx="1513719" cy="1172112"/>
          </a:xfrm>
          <a:prstGeom prst="rect">
            <a:avLst/>
          </a:prstGeom>
        </p:spPr>
        <p:txBody>
          <a:bodyPr wrap="square" lIns="47622" tIns="23811" rIns="47622" bIns="2381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7200" b="1" dirty="0">
                <a:solidFill>
                  <a:srgbClr val="FBC608"/>
                </a:solidFill>
                <a:latin typeface="Open sans"/>
                <a:ea typeface="ヒラギノ角ゴ Pro W3" pitchFamily="125" charset="-128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745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2485638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>
                  <a:alpha val="44000"/>
                </a:prst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20046"/>
            <a:ext cx="3302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319124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  <a:lvl2pPr marL="389324" indent="0">
              <a:buNone/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2957032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50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5217" tIns="42609" rIns="85217" bIns="42609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1173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9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FontTx/>
              <a:buNone/>
              <a:defRPr sz="1800"/>
            </a:lvl2pPr>
            <a:lvl3pPr marL="685800" indent="0" algn="ctr">
              <a:buFontTx/>
              <a:buNone/>
              <a:defRPr sz="1800"/>
            </a:lvl3pPr>
            <a:lvl4pPr marL="1028700" indent="0" algn="ctr">
              <a:buFontTx/>
              <a:buNone/>
              <a:defRPr sz="1800"/>
            </a:lvl4pPr>
            <a:lvl5pPr marL="1371600" indent="0" algn="ctr">
              <a:buFontTx/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247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28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75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1842761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8625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8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816621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428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58279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10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5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40744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821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500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40211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15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7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515544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165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685800" lvl="1">
              <a:spcAft>
                <a:spcPts val="2250"/>
              </a:spcAft>
            </a:pP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685800" lvl="1">
              <a:spcAft>
                <a:spcPts val="2250"/>
              </a:spcAft>
            </a:pP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2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endParaRPr lang="en-US" sz="12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46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7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7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27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35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35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35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7621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0549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576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30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7" y="4343400"/>
            <a:ext cx="1740311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3" tIns="56812" rIns="113623" bIns="5681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3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371417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1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" y="1362739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5" y="3763988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FontTx/>
              <a:buNone/>
              <a:defRPr sz="2400"/>
            </a:lvl2pPr>
            <a:lvl3pPr marL="914377" indent="0" algn="ctr">
              <a:buFontTx/>
              <a:buNone/>
              <a:defRPr sz="2400"/>
            </a:lvl3pPr>
            <a:lvl4pPr marL="1371566" indent="0" algn="ctr">
              <a:buFontTx/>
              <a:buNone/>
              <a:defRPr sz="2400"/>
            </a:lvl4pPr>
            <a:lvl5pPr marL="1828754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7248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49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155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4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1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31147953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3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1660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86" indent="0">
              <a:buNone/>
              <a:defRPr sz="2400"/>
            </a:lvl2pPr>
            <a:lvl3pPr marL="914354" indent="0">
              <a:buNone/>
              <a:defRPr sz="2400"/>
            </a:lvl3pPr>
            <a:lvl4pPr marL="1371531" indent="0">
              <a:buNone/>
              <a:defRPr sz="2400"/>
            </a:lvl4pPr>
            <a:lvl5pPr marL="1828709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578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609"/>
            <a:ext cx="3505200" cy="624773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9999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4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2000"/>
            </a:lvl1pPr>
            <a:lvl2pPr marL="519086" indent="0">
              <a:buNone/>
              <a:defRPr sz="2000"/>
            </a:lvl2pPr>
            <a:lvl3pPr marL="914354" indent="0">
              <a:buNone/>
              <a:defRPr sz="2000"/>
            </a:lvl3pPr>
            <a:lvl4pPr marL="1371531" indent="0">
              <a:buNone/>
              <a:defRPr sz="2000"/>
            </a:lvl4pPr>
            <a:lvl5pPr marL="1828709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26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217613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3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891" marR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86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54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31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0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06015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3" y="2895606"/>
            <a:ext cx="10758131" cy="2813289"/>
          </a:xfrm>
          <a:prstGeom prst="rect">
            <a:avLst/>
          </a:prstGeom>
        </p:spPr>
        <p:txBody>
          <a:bodyPr/>
          <a:lstStyle>
            <a:lvl1pPr marL="342900" marR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97325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5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02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2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0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425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169608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 defTabSz="914377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r>
              <a:rPr lang="en-US" sz="2000" b="1" dirty="0">
                <a:solidFill>
                  <a:prstClr val="white"/>
                </a:solidFill>
                <a:latin typeface="Arial" pitchFamily="34" charset="0"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5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880"/>
              </a:lnSpc>
              <a:spcBef>
                <a:spcPts val="0"/>
              </a:spcBef>
              <a:spcAft>
                <a:spcPts val="3000"/>
              </a:spcAft>
              <a:buNone/>
              <a:defRPr/>
            </a:lvl1pPr>
            <a:lvl2pPr marL="687375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377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377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5976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86" indent="0" algn="ctr">
              <a:buNone/>
              <a:defRPr sz="4000">
                <a:solidFill>
                  <a:srgbClr val="F0C300"/>
                </a:solidFill>
              </a:defRPr>
            </a:lvl2pPr>
            <a:lvl3pPr marL="914354" indent="0" algn="ctr">
              <a:buNone/>
              <a:defRPr sz="4000">
                <a:solidFill>
                  <a:srgbClr val="F0C300"/>
                </a:solidFill>
              </a:defRPr>
            </a:lvl3pPr>
            <a:lvl4pPr marL="1371531" indent="0" algn="ctr">
              <a:buNone/>
              <a:defRPr sz="4000">
                <a:solidFill>
                  <a:srgbClr val="F0C300"/>
                </a:solidFill>
              </a:defRPr>
            </a:lvl4pPr>
            <a:lvl5pPr marL="1828709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8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31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0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4778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2" y="1"/>
            <a:ext cx="12189523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3" y="2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>
                <a:solidFill>
                  <a:prstClr val="white">
                    <a:alpha val="44000"/>
                  </a:prst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76603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185571F-128D-403F-A5AC-9B2D181A2507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7" name="Gold Bar"/>
          <p:cNvSpPr/>
          <p:nvPr/>
        </p:nvSpPr>
        <p:spPr>
          <a:xfrm>
            <a:off x="5507039" y="3290890"/>
            <a:ext cx="1177925" cy="7143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/>
          </a:p>
        </p:txBody>
      </p:sp>
      <p:pic>
        <p:nvPicPr>
          <p:cNvPr id="8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25" b="1">
                <a:solidFill>
                  <a:srgbClr val="F0C300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8181766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on break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13B1ECD9-77B6-4637-B331-1603F7405D89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3304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6" y="0"/>
            <a:ext cx="428114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" y="-457200"/>
            <a:ext cx="8686803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r>
              <a:rPr lang="en-US" sz="1500" dirty="0"/>
              <a:t>Lorem ipsum dolor sit amet, </a:t>
            </a:r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, </a:t>
            </a:r>
            <a:r>
              <a:rPr lang="en-US" sz="1500" dirty="0" err="1"/>
              <a:t>sed</a:t>
            </a:r>
            <a:r>
              <a:rPr lang="en-US" sz="1500" dirty="0"/>
              <a:t> do </a:t>
            </a:r>
            <a:r>
              <a:rPr lang="en-US" sz="1500" dirty="0" err="1"/>
              <a:t>eiusmod</a:t>
            </a:r>
            <a:r>
              <a:rPr lang="en-US" sz="1500" dirty="0"/>
              <a:t> </a:t>
            </a:r>
            <a:r>
              <a:rPr lang="en-US" sz="1500" dirty="0" err="1"/>
              <a:t>tempor</a:t>
            </a:r>
            <a:r>
              <a:rPr lang="en-US" sz="1500" dirty="0"/>
              <a:t> </a:t>
            </a:r>
            <a:r>
              <a:rPr lang="en-US" sz="1500" dirty="0" err="1"/>
              <a:t>incididunt</a:t>
            </a:r>
            <a:r>
              <a:rPr lang="en-US" sz="1500" dirty="0"/>
              <a:t> </a:t>
            </a:r>
            <a:r>
              <a:rPr lang="en-US" sz="1500" dirty="0" err="1"/>
              <a:t>ut</a:t>
            </a:r>
            <a:r>
              <a:rPr lang="en-US" sz="1500" dirty="0"/>
              <a:t> </a:t>
            </a:r>
            <a:r>
              <a:rPr lang="en-US" sz="1500" dirty="0" err="1"/>
              <a:t>labore</a:t>
            </a:r>
            <a:r>
              <a:rPr lang="en-US" sz="1500" dirty="0"/>
              <a:t> et </a:t>
            </a:r>
            <a:r>
              <a:rPr lang="en-US" sz="1500" dirty="0" err="1"/>
              <a:t>dolore</a:t>
            </a:r>
            <a:r>
              <a:rPr lang="en-US" sz="1500" dirty="0"/>
              <a:t> magna </a:t>
            </a:r>
            <a:r>
              <a:rPr lang="en-US" sz="1500" dirty="0" err="1"/>
              <a:t>aliqua</a:t>
            </a:r>
            <a:r>
              <a:rPr lang="en-US" sz="1500" dirty="0"/>
              <a:t>. Semper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 cursus. </a:t>
            </a:r>
            <a:r>
              <a:rPr lang="en-US" sz="1500" dirty="0" err="1"/>
              <a:t>Scelerisque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</a:t>
            </a:r>
            <a:r>
              <a:rPr lang="en-US" sz="1500" dirty="0" err="1"/>
              <a:t>pulvinar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 err="1"/>
              <a:t>Consectetur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</a:t>
            </a:r>
            <a:r>
              <a:rPr lang="en-US" sz="1500" dirty="0" err="1"/>
              <a:t>elit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 habitant </a:t>
            </a:r>
            <a:r>
              <a:rPr lang="en-US" sz="1500" dirty="0" err="1"/>
              <a:t>morbi</a:t>
            </a:r>
            <a:r>
              <a:rPr lang="en-US" sz="1500" dirty="0"/>
              <a:t> </a:t>
            </a:r>
            <a:r>
              <a:rPr lang="en-US" sz="1500" dirty="0" err="1"/>
              <a:t>tristique</a:t>
            </a:r>
            <a:r>
              <a:rPr lang="en-US" sz="1500" dirty="0"/>
              <a:t> </a:t>
            </a:r>
            <a:r>
              <a:rPr lang="en-US" sz="1500" dirty="0" err="1"/>
              <a:t>senectus</a:t>
            </a:r>
            <a:r>
              <a:rPr lang="en-US" sz="1500" dirty="0"/>
              <a:t> et </a:t>
            </a:r>
            <a:r>
              <a:rPr lang="en-US" sz="1500" dirty="0" err="1"/>
              <a:t>netus</a:t>
            </a:r>
            <a:r>
              <a:rPr lang="en-US" sz="1500" dirty="0"/>
              <a:t>. </a:t>
            </a:r>
            <a:r>
              <a:rPr lang="en-US" sz="1500" dirty="0" err="1"/>
              <a:t>Curabitur</a:t>
            </a:r>
            <a:r>
              <a:rPr lang="en-US" sz="1500" dirty="0"/>
              <a:t> vitae </a:t>
            </a:r>
            <a:r>
              <a:rPr lang="en-US" sz="1500" dirty="0" err="1"/>
              <a:t>nunc</a:t>
            </a:r>
            <a:r>
              <a:rPr lang="en-US" sz="1500" dirty="0"/>
              <a:t> </a:t>
            </a:r>
            <a:r>
              <a:rPr lang="en-US" sz="1500" dirty="0" err="1"/>
              <a:t>sed</a:t>
            </a:r>
            <a:r>
              <a:rPr lang="en-US" sz="1500" dirty="0"/>
              <a:t> </a:t>
            </a:r>
            <a:r>
              <a:rPr lang="en-US" sz="1500" dirty="0" err="1"/>
              <a:t>velit</a:t>
            </a:r>
            <a:r>
              <a:rPr lang="en-US" sz="1500" dirty="0"/>
              <a:t> </a:t>
            </a:r>
            <a:r>
              <a:rPr lang="en-US" sz="1500" dirty="0" err="1"/>
              <a:t>dignissim</a:t>
            </a:r>
            <a:r>
              <a:rPr lang="en-US" sz="1500" dirty="0"/>
              <a:t> </a:t>
            </a:r>
            <a:r>
              <a:rPr lang="en-US" sz="1500" dirty="0" err="1"/>
              <a:t>sodales</a:t>
            </a:r>
            <a:r>
              <a:rPr lang="en-US" sz="1500" dirty="0"/>
              <a:t>. </a:t>
            </a:r>
            <a:r>
              <a:rPr lang="en-US" sz="1500" dirty="0" err="1"/>
              <a:t>Consequat</a:t>
            </a:r>
            <a:r>
              <a:rPr lang="en-US" sz="1500" dirty="0"/>
              <a:t> ac </a:t>
            </a:r>
            <a:r>
              <a:rPr lang="en-US" sz="1500" dirty="0" err="1"/>
              <a:t>felis</a:t>
            </a:r>
            <a:r>
              <a:rPr lang="en-US" sz="1500" dirty="0"/>
              <a:t> </a:t>
            </a:r>
            <a:r>
              <a:rPr lang="en-US" sz="1500" dirty="0" err="1"/>
              <a:t>donec</a:t>
            </a:r>
            <a:r>
              <a:rPr lang="en-US" sz="1500" dirty="0"/>
              <a:t> et </a:t>
            </a:r>
            <a:r>
              <a:rPr lang="en-US" sz="1500" dirty="0" err="1"/>
              <a:t>odio</a:t>
            </a:r>
            <a:r>
              <a:rPr lang="en-US" sz="1500" dirty="0"/>
              <a:t> </a:t>
            </a:r>
            <a:r>
              <a:rPr lang="en-US" sz="1500" dirty="0" err="1"/>
              <a:t>pellentesque</a:t>
            </a:r>
            <a:r>
              <a:rPr lang="en-US" sz="1500" dirty="0"/>
              <a:t>. At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urna</a:t>
            </a:r>
            <a:r>
              <a:rPr lang="en-US" sz="1500" dirty="0"/>
              <a:t> </a:t>
            </a:r>
            <a:r>
              <a:rPr lang="en-US" sz="1500" dirty="0" err="1"/>
              <a:t>duis</a:t>
            </a:r>
            <a:r>
              <a:rPr lang="en-US" sz="1500" dirty="0"/>
              <a:t> convallis. </a:t>
            </a:r>
            <a:r>
              <a:rPr lang="en-US" sz="1500" dirty="0" err="1"/>
              <a:t>Commodo</a:t>
            </a:r>
            <a:r>
              <a:rPr lang="en-US" sz="1500" dirty="0"/>
              <a:t>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facilisi</a:t>
            </a:r>
            <a:r>
              <a:rPr lang="en-US" sz="1500" dirty="0"/>
              <a:t> </a:t>
            </a:r>
            <a:r>
              <a:rPr lang="en-US" sz="1500" dirty="0" err="1"/>
              <a:t>nullam</a:t>
            </a:r>
            <a:r>
              <a:rPr lang="en-US" sz="1500" dirty="0"/>
              <a:t> </a:t>
            </a:r>
            <a:r>
              <a:rPr lang="en-US" sz="1500" dirty="0" err="1"/>
              <a:t>vehicula</a:t>
            </a:r>
            <a:r>
              <a:rPr lang="en-US" sz="1500" dirty="0"/>
              <a:t> ipsum. Nunc </a:t>
            </a:r>
            <a:r>
              <a:rPr lang="en-US" sz="1500" dirty="0" err="1"/>
              <a:t>lobortis</a:t>
            </a:r>
            <a:r>
              <a:rPr lang="en-US" sz="1500" dirty="0"/>
              <a:t> </a:t>
            </a:r>
            <a:r>
              <a:rPr lang="en-US" sz="1500" dirty="0" err="1"/>
              <a:t>mattis</a:t>
            </a:r>
            <a:r>
              <a:rPr lang="en-US" sz="1500" dirty="0"/>
              <a:t> </a:t>
            </a:r>
            <a:r>
              <a:rPr lang="en-US" sz="1500" dirty="0" err="1"/>
              <a:t>aliquam</a:t>
            </a:r>
            <a:r>
              <a:rPr lang="en-US" sz="1500" dirty="0"/>
              <a:t> </a:t>
            </a:r>
            <a:r>
              <a:rPr lang="en-US" sz="1500" dirty="0" err="1"/>
              <a:t>faucibus</a:t>
            </a:r>
            <a:r>
              <a:rPr lang="en-US" sz="1500" dirty="0"/>
              <a:t> </a:t>
            </a:r>
            <a:r>
              <a:rPr lang="en-US" sz="1500" dirty="0" err="1"/>
              <a:t>purus</a:t>
            </a:r>
            <a:r>
              <a:rPr lang="en-US" sz="1500" dirty="0"/>
              <a:t> in </a:t>
            </a:r>
            <a:r>
              <a:rPr lang="en-US" sz="1500" dirty="0" err="1"/>
              <a:t>massa</a:t>
            </a:r>
            <a:r>
              <a:rPr lang="en-US" sz="1500" dirty="0"/>
              <a:t>. </a:t>
            </a:r>
          </a:p>
          <a:p>
            <a:endParaRPr lang="en-US" sz="1500" dirty="0"/>
          </a:p>
          <a:p>
            <a:r>
              <a:rPr lang="en-US" sz="1500" dirty="0"/>
              <a:t>Nunc </a:t>
            </a:r>
            <a:r>
              <a:rPr lang="en-US" sz="1500" dirty="0" err="1"/>
              <a:t>faucibus</a:t>
            </a:r>
            <a:r>
              <a:rPr lang="en-US" sz="1500" dirty="0"/>
              <a:t> a </a:t>
            </a:r>
            <a:r>
              <a:rPr lang="en-US" sz="1500" dirty="0" err="1"/>
              <a:t>pellentesque</a:t>
            </a:r>
            <a:r>
              <a:rPr lang="en-US" sz="1500" dirty="0"/>
              <a:t> sit amet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eget</a:t>
            </a:r>
            <a:r>
              <a:rPr lang="en-US" sz="1500" dirty="0"/>
              <a:t> dolor </a:t>
            </a:r>
            <a:r>
              <a:rPr lang="en-US" sz="1500" dirty="0" err="1"/>
              <a:t>morbi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nam</a:t>
            </a:r>
            <a:r>
              <a:rPr lang="en-US" sz="1500" dirty="0"/>
              <a:t> libero </a:t>
            </a:r>
            <a:r>
              <a:rPr lang="en-US" sz="1500" dirty="0" err="1"/>
              <a:t>justo</a:t>
            </a:r>
            <a:r>
              <a:rPr lang="en-US" sz="1500" dirty="0"/>
              <a:t> </a:t>
            </a:r>
            <a:r>
              <a:rPr lang="en-US" sz="1500" dirty="0" err="1"/>
              <a:t>laoreet</a:t>
            </a:r>
            <a:r>
              <a:rPr lang="en-US" sz="1500" dirty="0"/>
              <a:t> sit amet. </a:t>
            </a:r>
            <a:r>
              <a:rPr lang="en-US" sz="1500" dirty="0" err="1"/>
              <a:t>Malesuada</a:t>
            </a:r>
            <a:r>
              <a:rPr lang="en-US" sz="1500" dirty="0"/>
              <a:t> fames ac </a:t>
            </a:r>
            <a:r>
              <a:rPr lang="en-US" sz="1500" dirty="0" err="1"/>
              <a:t>turpis</a:t>
            </a:r>
            <a:r>
              <a:rPr lang="en-US" sz="1500" dirty="0"/>
              <a:t> </a:t>
            </a:r>
            <a:r>
              <a:rPr lang="en-US" sz="1500" dirty="0" err="1"/>
              <a:t>egestas</a:t>
            </a:r>
            <a:r>
              <a:rPr lang="en-US" sz="1500" dirty="0"/>
              <a:t> integer </a:t>
            </a:r>
            <a:r>
              <a:rPr lang="en-US" sz="1500" dirty="0" err="1"/>
              <a:t>eget</a:t>
            </a:r>
            <a:r>
              <a:rPr lang="en-US" sz="1500" dirty="0"/>
              <a:t> </a:t>
            </a:r>
            <a:r>
              <a:rPr lang="en-US" sz="1500" dirty="0" err="1"/>
              <a:t>aliquet</a:t>
            </a:r>
            <a:r>
              <a:rPr lang="en-US" sz="1500" dirty="0"/>
              <a:t> </a:t>
            </a:r>
            <a:r>
              <a:rPr lang="en-US" sz="1500" dirty="0" err="1"/>
              <a:t>nibh</a:t>
            </a:r>
            <a:r>
              <a:rPr lang="en-US" sz="1500" dirty="0"/>
              <a:t>. </a:t>
            </a:r>
            <a:r>
              <a:rPr lang="en-US" sz="1500" dirty="0" err="1"/>
              <a:t>Viverra</a:t>
            </a:r>
            <a:r>
              <a:rPr lang="en-US" sz="1500" dirty="0"/>
              <a:t> </a:t>
            </a:r>
            <a:r>
              <a:rPr lang="en-US" sz="1500" dirty="0" err="1"/>
              <a:t>adipiscing</a:t>
            </a:r>
            <a:r>
              <a:rPr lang="en-US" sz="1500" dirty="0"/>
              <a:t> at in </a:t>
            </a:r>
            <a:r>
              <a:rPr lang="en-US" sz="1500" dirty="0" err="1"/>
              <a:t>tellus</a:t>
            </a:r>
            <a:r>
              <a:rPr lang="en-US" sz="1500" dirty="0"/>
              <a:t> integer. Quam </a:t>
            </a:r>
            <a:r>
              <a:rPr lang="en-US" sz="1500" dirty="0" err="1"/>
              <a:t>nulla</a:t>
            </a:r>
            <a:r>
              <a:rPr lang="en-US" sz="1500" dirty="0"/>
              <a:t> </a:t>
            </a:r>
            <a:r>
              <a:rPr lang="en-US" sz="1500" dirty="0" err="1"/>
              <a:t>porttitor</a:t>
            </a:r>
            <a:r>
              <a:rPr lang="en-US" sz="1500" dirty="0"/>
              <a:t> </a:t>
            </a:r>
            <a:r>
              <a:rPr lang="en-US" sz="1500" dirty="0" err="1"/>
              <a:t>massa</a:t>
            </a:r>
            <a:r>
              <a:rPr lang="en-US" sz="1500" dirty="0"/>
              <a:t> id </a:t>
            </a:r>
            <a:r>
              <a:rPr lang="en-US" sz="1500" dirty="0" err="1"/>
              <a:t>neque</a:t>
            </a:r>
            <a:r>
              <a:rPr lang="en-US" sz="1500" dirty="0"/>
              <a:t>. Pretium </a:t>
            </a:r>
            <a:r>
              <a:rPr lang="en-US" sz="1500" dirty="0" err="1"/>
              <a:t>aenean</a:t>
            </a:r>
            <a:r>
              <a:rPr lang="en-US" sz="1500" dirty="0"/>
              <a:t> pharetra magna ac </a:t>
            </a:r>
            <a:r>
              <a:rPr lang="en-US" sz="1500" dirty="0" err="1"/>
              <a:t>placerat</a:t>
            </a:r>
            <a:r>
              <a:rPr lang="en-US" sz="1500" dirty="0"/>
              <a:t> </a:t>
            </a:r>
            <a:r>
              <a:rPr lang="en-US" sz="1500" dirty="0" err="1"/>
              <a:t>vestibulum</a:t>
            </a:r>
            <a:r>
              <a:rPr lang="en-US" sz="1500" dirty="0"/>
              <a:t> </a:t>
            </a:r>
            <a:r>
              <a:rPr lang="en-US" sz="1500" dirty="0" err="1"/>
              <a:t>lectus</a:t>
            </a:r>
            <a:r>
              <a:rPr lang="en-US" sz="1500" dirty="0"/>
              <a:t> </a:t>
            </a:r>
            <a:r>
              <a:rPr lang="en-US" sz="1500" dirty="0" err="1"/>
              <a:t>mauris</a:t>
            </a:r>
            <a:r>
              <a:rPr lang="en-US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7003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5218F9C-FAF6-4A74-B6A9-8F73390C649A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2064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4172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ain 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 hidden="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4A8965F-6A9D-42D6-A089-F023E18AA7E5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pic>
        <p:nvPicPr>
          <p:cNvPr id="6" name="Logo" descr="lionlogo_white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243013"/>
            <a:ext cx="1752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62100" y="2847975"/>
            <a:ext cx="1514475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“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923339" y="4130675"/>
            <a:ext cx="1512887" cy="87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5717" tIns="17858" rIns="35717" bIns="1785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5400" b="1">
                <a:solidFill>
                  <a:srgbClr val="FBC608"/>
                </a:solidFill>
                <a:latin typeface="Open sans"/>
                <a:ea typeface="Open sans"/>
                <a:cs typeface="Open sans"/>
              </a:rPr>
              <a:t>”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9820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AADB0859-19AD-46EE-BD66-6034B101BDF2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42396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59530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35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246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Vision 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/>
          <p:cNvSpPr txBox="1">
            <a:spLocks noChangeArrowheads="1"/>
          </p:cNvSpPr>
          <p:nvPr/>
        </p:nvSpPr>
        <p:spPr bwMode="auto">
          <a:xfrm>
            <a:off x="11430000" y="6434351"/>
            <a:ext cx="3302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D040F75B-A147-4DB7-BFE0-A7FA3FE81F4B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261" tIns="26630" rIns="53261" bIns="26630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7" y="319124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1">
                <a:solidFill>
                  <a:schemeClr val="bg1"/>
                </a:solidFill>
              </a:defRPr>
            </a:lvl1pPr>
            <a:lvl2pPr marL="291993" indent="0" algn="ctr">
              <a:buNone/>
              <a:defRPr sz="2250">
                <a:solidFill>
                  <a:srgbClr val="F0C300"/>
                </a:solidFill>
              </a:defRPr>
            </a:lvl2pPr>
            <a:lvl3pPr marL="514337" indent="0" algn="ctr">
              <a:buNone/>
              <a:defRPr sz="2250">
                <a:solidFill>
                  <a:srgbClr val="F0C300"/>
                </a:solidFill>
              </a:defRPr>
            </a:lvl3pPr>
            <a:lvl4pPr marL="771506" indent="0" algn="ctr">
              <a:buNone/>
              <a:defRPr sz="2250">
                <a:solidFill>
                  <a:srgbClr val="F0C300"/>
                </a:solidFill>
              </a:defRPr>
            </a:lvl4pPr>
            <a:lvl5pPr marL="1028675" indent="0" algn="ctr">
              <a:buNone/>
              <a:defRPr sz="225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851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1125">
                <a:solidFill>
                  <a:schemeClr val="bg1"/>
                </a:solidFill>
              </a:defRPr>
            </a:lvl1pPr>
            <a:lvl2pPr marL="291993" indent="0">
              <a:buNone/>
              <a:defRPr sz="1125">
                <a:solidFill>
                  <a:schemeClr val="bg1"/>
                </a:solidFill>
              </a:defRPr>
            </a:lvl2pPr>
            <a:lvl3pPr>
              <a:defRPr sz="1125">
                <a:solidFill>
                  <a:schemeClr val="bg1"/>
                </a:solidFill>
              </a:defRPr>
            </a:lvl3pPr>
            <a:lvl4pPr>
              <a:defRPr sz="1125">
                <a:solidFill>
                  <a:schemeClr val="bg1"/>
                </a:solidFill>
              </a:defRPr>
            </a:lvl4pPr>
            <a:lvl5pPr>
              <a:defRPr sz="1125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29911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Layout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1328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B50199A-5985-46AE-8513-D2248DF0B085}" type="slidenum">
              <a:rPr lang="en-US" sz="563" smtClean="0">
                <a:solidFill>
                  <a:srgbClr val="0A5496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A5496"/>
              </a:solidFill>
            </a:endParaRP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86514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0514" y="3962400"/>
            <a:ext cx="1450975" cy="73025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anchor="ctr"/>
          <a:lstStyle/>
          <a:p>
            <a:pPr algn="ctr">
              <a:defRPr/>
            </a:pPr>
            <a:endParaRPr lang="en-US" sz="135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1400" b="10049"/>
          <a:stretch>
            <a:fillRect/>
          </a:stretch>
        </p:blipFill>
        <p:spPr bwMode="auto">
          <a:xfrm>
            <a:off x="8983664" y="3355977"/>
            <a:ext cx="3233737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2991186" y="320648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>
                <a:solidFill>
                  <a:schemeClr val="bg1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3060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05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393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2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defTabSz="685800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pitchFamily="34" charset="0"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42396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35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3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34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7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35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286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LCI_PPT_template_blank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2590800"/>
            <a:ext cx="10363200" cy="1009650"/>
          </a:xfrm>
        </p:spPr>
        <p:txBody>
          <a:bodyPr/>
          <a:lstStyle>
            <a:lvl1pPr algn="ctr">
              <a:defRPr sz="3000" b="1">
                <a:solidFill>
                  <a:srgbClr val="FFFFFF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581400"/>
            <a:ext cx="8534400" cy="1752600"/>
          </a:xfrm>
        </p:spPr>
        <p:txBody>
          <a:bodyPr/>
          <a:lstStyle>
            <a:lvl1pPr algn="ctr">
              <a:defRPr sz="225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9886835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20038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0"/>
            <a:ext cx="7280755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3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18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18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35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35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35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 marL="389324" indent="0">
              <a:buNone/>
              <a:defRPr sz="1800"/>
            </a:lvl2pPr>
            <a:lvl3pPr marL="685783" indent="0">
              <a:buNone/>
              <a:defRPr sz="1800"/>
            </a:lvl3pPr>
            <a:lvl4pPr marL="1028674" indent="0">
              <a:buNone/>
              <a:defRPr sz="1800"/>
            </a:lvl4pPr>
            <a:lvl5pPr marL="1371566" indent="0">
              <a:buNone/>
              <a:defRPr sz="1800"/>
            </a:lvl5pPr>
          </a:lstStyle>
          <a:p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8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5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981201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441879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600200"/>
            <a:ext cx="5232400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52845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3598806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438950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56485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475454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380399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9728124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990600"/>
            <a:ext cx="2667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990600"/>
            <a:ext cx="7797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7453116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LCI_PPT_template_blank1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06400" y="2693991"/>
            <a:ext cx="11379200" cy="1470025"/>
          </a:xfrm>
        </p:spPr>
        <p:txBody>
          <a:bodyPr/>
          <a:lstStyle>
            <a:lvl1pPr algn="ctr">
              <a:defRPr sz="2250">
                <a:solidFill>
                  <a:srgbClr val="FED00B"/>
                </a:solidFill>
                <a:latin typeface="ヒラギノ角ゴ Pro W3" pitchFamily="1" charset="-128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200582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1924371"/>
            <a:ext cx="3505200" cy="470898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6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charset="0"/>
              <a:buChar char="•"/>
              <a:defRPr sz="1500"/>
            </a:lvl1pPr>
            <a:lvl2pPr marL="389324" indent="0">
              <a:buNone/>
              <a:defRPr sz="1500"/>
            </a:lvl2pPr>
            <a:lvl3pPr marL="685783" indent="0">
              <a:buNone/>
              <a:defRPr sz="15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5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15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5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5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87909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8136961"/>
      </p:ext>
    </p:extLst>
  </p:cSld>
  <p:clrMapOvr>
    <a:masterClrMapping/>
  </p:clrMapOvr>
  <p:transition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535476"/>
      </p:ext>
    </p:extLst>
  </p:cSld>
  <p:clrMapOvr>
    <a:masterClrMapping/>
  </p:clrMapOvr>
  <p:transition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3048000"/>
            <a:ext cx="5232400" cy="2971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529718"/>
      </p:ext>
    </p:extLst>
  </p:cSld>
  <p:clrMapOvr>
    <a:masterClrMapping/>
  </p:clrMapOvr>
  <p:transition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5737614"/>
      </p:ext>
    </p:extLst>
  </p:cSld>
  <p:clrMapOvr>
    <a:masterClrMapping/>
  </p:clrMapOvr>
  <p:transition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1395294"/>
      </p:ext>
    </p:extLst>
  </p:cSld>
  <p:clrMapOvr>
    <a:masterClrMapping/>
  </p:clrMapOvr>
  <p:transition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626873"/>
      </p:ext>
    </p:extLst>
  </p:cSld>
  <p:clrMapOvr>
    <a:masterClrMapping/>
  </p:clrMapOvr>
  <p:transition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4446928"/>
      </p:ext>
    </p:extLst>
  </p:cSld>
  <p:clrMapOvr>
    <a:masterClrMapping/>
  </p:clrMapOvr>
  <p:transition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186733"/>
      </p:ext>
    </p:extLst>
  </p:cSld>
  <p:clrMapOvr>
    <a:masterClrMapping/>
  </p:clrMapOvr>
  <p:transition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751642"/>
      </p:ext>
    </p:extLst>
  </p:cSld>
  <p:clrMapOvr>
    <a:masterClrMapping/>
  </p:clrMapOvr>
  <p:transition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2590800"/>
            <a:ext cx="266700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590800"/>
            <a:ext cx="7797800" cy="3429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64762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fld id="{CD81962F-67D4-FD44-86D5-55EBF96E0DB7}" type="slidenum">
              <a:rPr lang="en-US" sz="750" smtClean="0">
                <a:solidFill>
                  <a:srgbClr val="0A5496"/>
                </a:solidFill>
              </a:rPr>
              <a:pPr algn="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8" y="121921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700" b="1">
                <a:solidFill>
                  <a:srgbClr val="0A5496"/>
                </a:solidFill>
              </a:defRPr>
            </a:lvl1pPr>
            <a:lvl2pPr marL="389324" indent="0" algn="ctr">
              <a:buNone/>
              <a:defRPr sz="3000">
                <a:solidFill>
                  <a:srgbClr val="F0C300"/>
                </a:solidFill>
              </a:defRPr>
            </a:lvl2pPr>
            <a:lvl3pPr marL="685783" indent="0" algn="ctr">
              <a:buNone/>
              <a:defRPr sz="3000">
                <a:solidFill>
                  <a:srgbClr val="F0C300"/>
                </a:solidFill>
              </a:defRPr>
            </a:lvl3pPr>
            <a:lvl4pPr marL="1028674" indent="0" algn="ctr">
              <a:buNone/>
              <a:defRPr sz="3000">
                <a:solidFill>
                  <a:srgbClr val="F0C300"/>
                </a:solidFill>
              </a:defRPr>
            </a:lvl4pPr>
            <a:lvl5pPr marL="1371566" indent="0" algn="ctr">
              <a:buNone/>
              <a:defRPr sz="3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3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6" y="3064705"/>
            <a:ext cx="2398895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ctr" fontAlgn="base">
              <a:spcBef>
                <a:spcPct val="0"/>
              </a:spcBef>
              <a:spcAft>
                <a:spcPct val="0"/>
              </a:spcAft>
              <a:buFont typeface="Helvetica" pitchFamily="84" charset="0"/>
              <a:buNone/>
            </a:pPr>
            <a:endParaRPr lang="en-US" sz="225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257175" marR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38932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685783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028674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371566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257175" marR="0" lvl="0" indent="-257175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49" y="4343400"/>
            <a:ext cx="1619251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932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83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74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66" indent="0">
              <a:buNone/>
              <a:defRPr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>
              <a:defRPr sz="3600" b="1"/>
            </a:lvl2pPr>
            <a:lvl3pPr>
              <a:defRPr sz="3600" b="1"/>
            </a:lvl3pPr>
            <a:lvl4pPr>
              <a:defRPr sz="3600" b="1"/>
            </a:lvl4pPr>
            <a:lvl5pPr>
              <a:defRPr sz="36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91820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87391441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2859544"/>
      </p:ext>
    </p:extLst>
  </p:cSld>
  <p:clrMapOvr>
    <a:masterClrMapping/>
  </p:clrMapOvr>
  <p:transition spd="slow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97308"/>
      </p:ext>
    </p:extLst>
  </p:cSld>
  <p:clrMapOvr>
    <a:masterClrMapping/>
  </p:clrMapOvr>
  <p:transition spd="slow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10301" y="1600200"/>
            <a:ext cx="2533651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47153" y="1600200"/>
            <a:ext cx="2533649" cy="4419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7452272"/>
      </p:ext>
    </p:extLst>
  </p:cSld>
  <p:clrMapOvr>
    <a:masterClrMapping/>
  </p:clrMapOvr>
  <p:transition spd="slow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3998623"/>
      </p:ext>
    </p:extLst>
  </p:cSld>
  <p:clrMapOvr>
    <a:masterClrMapping/>
  </p:clrMapOvr>
  <p:transition spd="slow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0074308"/>
      </p:ext>
    </p:extLst>
  </p:cSld>
  <p:clrMapOvr>
    <a:masterClrMapping/>
  </p:clrMapOvr>
  <p:transition spd="slow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949177"/>
      </p:ext>
    </p:extLst>
  </p:cSld>
  <p:clrMapOvr>
    <a:masterClrMapping/>
  </p:clrMapOvr>
  <p:transition spd="slow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907231"/>
      </p:ext>
    </p:extLst>
  </p:cSld>
  <p:clrMapOvr>
    <a:masterClrMapping/>
  </p:clrMapOvr>
  <p:transition spd="slow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949069"/>
      </p:ext>
    </p:extLst>
  </p:cSld>
  <p:clrMapOvr>
    <a:masterClrMapping/>
  </p:clrMapOvr>
  <p:transition spd="slow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034371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theme" Target="../theme/theme14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3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97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LIONS_PPT_TEMPLATE_V1-02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52400"/>
            <a:ext cx="12363451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1087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762000"/>
            <a:ext cx="11379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4300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F90E1642-62C2-438A-9A89-DF942B594889}" type="slidenum">
              <a:rPr lang="en-US" altLang="en-US" sz="75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alt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+mj-lt"/>
          <a:ea typeface="ヒラギノ角ゴ Pro W3" charset="0"/>
          <a:cs typeface="ヒラギノ角ゴ Pro W3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95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559594" indent="-17026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5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2pPr>
      <a:lvl3pPr marL="8584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○"/>
        <a:defRPr sz="15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3pPr>
      <a:lvl4pPr marL="1198960" indent="-17026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4241" indent="-17264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6DAE0AD5-2E2E-4814-B813-8F44489A4C58}" type="slidenum">
              <a:rPr lang="en-US" sz="563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09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59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5D7648C-CD8C-4487-84E9-7C479C2525F4}" type="slidenum">
              <a:rPr lang="en-US" sz="750" smtClean="0">
                <a:solidFill>
                  <a:srgbClr val="00338D"/>
                </a:solidFill>
                <a:cs typeface="+mn-cs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750" dirty="0">
              <a:solidFill>
                <a:srgbClr val="00338D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4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1" r:id="rId18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14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8404" indent="-1690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7769" indent="-1690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50A97F71-4074-4915-B539-DA1F00C94D01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5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4040" r:id="rId8"/>
    <p:sldLayoutId id="2147484051" r:id="rId9"/>
    <p:sldLayoutId id="2147484052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2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>
          <p15:clr>
            <a:srgbClr val="F26B43"/>
          </p15:clr>
        </p15:guide>
        <p15:guide id="2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20046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prstClr val="white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2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19972"/>
            <a:ext cx="558800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75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75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5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4053" r:id="rId17"/>
    <p:sldLayoutId id="2147484054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342892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6pPr>
      <a:lvl7pPr marL="685783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7pPr>
      <a:lvl8pPr marL="1028675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8pPr>
      <a:lvl9pPr marL="1371566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</a:defRPr>
      </a:lvl9pPr>
    </p:titleStyle>
    <p:bodyStyle>
      <a:lvl1pPr marL="172637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3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559580" indent="-170256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2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858419" indent="-17263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0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198930" indent="-170256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1544203" indent="-17263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200">
          <a:solidFill>
            <a:schemeClr val="tx1"/>
          </a:solidFill>
          <a:latin typeface="+mn-lt"/>
          <a:ea typeface="ヒラギノ角ゴ Pro W3" charset="0"/>
        </a:defRPr>
      </a:lvl5pPr>
      <a:lvl6pPr marL="1714457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348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24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13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32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36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77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088" indent="-227002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30" indent="-23017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33" indent="-22700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886" indent="-230177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886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062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24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41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4" userDrawn="1">
          <p15:clr>
            <a:srgbClr val="F26B43"/>
          </p15:clr>
        </p15:guide>
        <p15:guide id="2" pos="25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34351"/>
            <a:ext cx="558800" cy="17896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C48971F-7F01-4C89-80C0-5171ADD66EC0}" type="slidenum">
              <a:rPr lang="en-US" sz="563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56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8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</p:sldLayoutIdLst>
  <p:transition spd="slow"/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50">
          <a:solidFill>
            <a:srgbClr val="000000"/>
          </a:solidFill>
          <a:latin typeface="Arial" charset="0"/>
          <a:ea typeface="ヒラギノ角ゴ Pro W3" charset="0"/>
          <a:cs typeface="Arial" panose="020B0604020202020204" pitchFamily="34" charset="0"/>
        </a:defRPr>
      </a:lvl5pPr>
      <a:lvl6pPr marL="257169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6pPr>
      <a:lvl7pPr marL="514337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7pPr>
      <a:lvl8pPr marL="771506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8pPr>
      <a:lvl9pPr marL="1028675" algn="l" rtl="0" eaLnBrk="1" fontAlgn="base" hangingPunct="1">
        <a:spcBef>
          <a:spcPct val="0"/>
        </a:spcBef>
        <a:spcAft>
          <a:spcPct val="0"/>
        </a:spcAft>
        <a:defRPr sz="1350">
          <a:solidFill>
            <a:schemeClr val="tx2"/>
          </a:solidFill>
          <a:latin typeface="Arial" charset="0"/>
        </a:defRPr>
      </a:lvl9pPr>
    </p:titleStyle>
    <p:bodyStyle>
      <a:lvl1pPr marL="1285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975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419100" indent="-127397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9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64293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75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898922" indent="-12739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4pPr>
      <a:lvl5pPr marL="1157288" indent="-12858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◦"/>
        <a:defRPr sz="900">
          <a:solidFill>
            <a:schemeClr val="tx1"/>
          </a:solidFill>
          <a:latin typeface="+mn-lt"/>
          <a:ea typeface="ヒラギノ角ゴ Pro W3" charset="0"/>
          <a:cs typeface="ヒラギノ角ゴ Pro W3"/>
        </a:defRPr>
      </a:lvl5pPr>
      <a:lvl6pPr marL="1285843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6pPr>
      <a:lvl7pPr marL="1543011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7pPr>
      <a:lvl8pPr marL="1800180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8pPr>
      <a:lvl9pPr marL="2057349" algn="l" rtl="0" eaLnBrk="1" fontAlgn="base" hangingPunct="1">
        <a:spcBef>
          <a:spcPct val="20000"/>
        </a:spcBef>
        <a:spcAft>
          <a:spcPct val="0"/>
        </a:spcAft>
        <a:buChar char="»"/>
        <a:defRPr sz="135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 descr="LCI_PPT_template_blank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0668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16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6" descr="LCI_PPT_template_blank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2590800"/>
            <a:ext cx="106680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3048000"/>
            <a:ext cx="1066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29038" name="Text Box 14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7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6472" indent="-3572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92944" indent="-7144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25129" indent="3572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5" descr="LCI_PPT_template_blank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3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990600"/>
            <a:ext cx="10668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10301" y="1600200"/>
            <a:ext cx="52705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884237" y="6178550"/>
            <a:ext cx="27733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600" dirty="0">
                <a:solidFill>
                  <a:srgbClr val="4D4D4D"/>
                </a:solidFill>
                <a:cs typeface="+mn-cs"/>
              </a:rPr>
              <a:t>LIONS CLUBS INTERNATIONAL</a:t>
            </a:r>
            <a:endParaRPr lang="en-US" altLang="en-US" sz="600" dirty="0">
              <a:solidFill>
                <a:srgbClr val="00539F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76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348854" indent="-5954" algn="l" rtl="0" eaLnBrk="1" fontAlgn="base" hangingPunct="1">
        <a:spcBef>
          <a:spcPct val="20000"/>
        </a:spcBef>
        <a:spcAft>
          <a:spcPct val="0"/>
        </a:spcAft>
        <a:defRPr sz="2100">
          <a:solidFill>
            <a:schemeClr val="tx1"/>
          </a:solidFill>
          <a:latin typeface="+mn-lt"/>
        </a:defRPr>
      </a:lvl2pPr>
      <a:lvl3pPr marL="68580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034654" indent="-5954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3716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7145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0574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4003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74320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766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ransition spd="slow"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3.xml"/><Relationship Id="rId4" Type="http://schemas.openxmlformats.org/officeDocument/2006/relationships/hyperlink" Target="https://myapps.lionsclubs.org/?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5.png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4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lionshelp.zendesk.com/hc/ko/categories/360002949274-&#44592;&#49696;-&#51648;&#50896;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s://lionshelp.zendesk.com/hc/ko/categories/360002949274" TargetMode="External"/><Relationship Id="rId5" Type="http://schemas.openxmlformats.org/officeDocument/2006/relationships/hyperlink" Target="https://lionshelp.zendesk.com/hc/ko/sections/360007672594" TargetMode="External"/><Relationship Id="rId4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emf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26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5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7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certifiedguidinglions@lionsclubs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ertifiedguidinglions@lionclubs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3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6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1C1F519D-AEA0-1222-796C-C7F5AF3F47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 flip="none" rotWithShape="0">
            <a:gsLst>
              <a:gs pos="0">
                <a:srgbClr val="0D2240">
                  <a:alpha val="91000"/>
                </a:srgbClr>
              </a:gs>
              <a:gs pos="100000">
                <a:srgbClr val="7A2582">
                  <a:alpha val="91000"/>
                </a:srgbClr>
              </a:gs>
            </a:gsLst>
            <a:lin ang="18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" name="Yellow Bar">
            <a:extLst>
              <a:ext uri="{FF2B5EF4-FFF2-40B4-BE49-F238E27FC236}">
                <a16:creationId xmlns:a16="http://schemas.microsoft.com/office/drawing/2014/main" id="{02E5F8EC-AC8C-477E-E48D-EC8391DC3483}"/>
              </a:ext>
            </a:extLst>
          </p:cNvPr>
          <p:cNvSpPr/>
          <p:nvPr/>
        </p:nvSpPr>
        <p:spPr>
          <a:xfrm>
            <a:off x="914400" y="3716049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95657C42-33D9-96EF-2E40-90CACC9BFA29}"/>
              </a:ext>
            </a:extLst>
          </p:cNvPr>
          <p:cNvSpPr txBox="1">
            <a:spLocks/>
          </p:cNvSpPr>
          <p:nvPr/>
        </p:nvSpPr>
        <p:spPr>
          <a:xfrm>
            <a:off x="761999" y="2440808"/>
            <a:ext cx="4003965" cy="120248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/>
              <a:t>공인 가이딩 </a:t>
            </a:r>
          </a:p>
          <a:p>
            <a:r>
              <a:rPr lang="ko-KR"/>
              <a:t>라이온 프로그램</a:t>
            </a:r>
          </a:p>
        </p:txBody>
      </p:sp>
      <p:sp>
        <p:nvSpPr>
          <p:cNvPr id="5" name="Subhead">
            <a:extLst>
              <a:ext uri="{FF2B5EF4-FFF2-40B4-BE49-F238E27FC236}">
                <a16:creationId xmlns:a16="http://schemas.microsoft.com/office/drawing/2014/main" id="{A54FE701-D332-5FAA-D1DE-ADE62B36D3C5}"/>
              </a:ext>
            </a:extLst>
          </p:cNvPr>
          <p:cNvSpPr txBox="1">
            <a:spLocks/>
          </p:cNvSpPr>
          <p:nvPr/>
        </p:nvSpPr>
        <p:spPr>
          <a:xfrm>
            <a:off x="762000" y="3942854"/>
            <a:ext cx="4077855" cy="1309889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/>
              <a:t>능력을 키우는 것이 </a:t>
            </a:r>
          </a:p>
          <a:p>
            <a:r>
              <a:rPr lang="ko-KR"/>
              <a:t>성공의 열쇠!</a:t>
            </a:r>
          </a:p>
        </p:txBody>
      </p:sp>
      <p:pic>
        <p:nvPicPr>
          <p:cNvPr id="6" name="Emblem - White" descr="lionlogo_white.eps">
            <a:extLst>
              <a:ext uri="{FF2B5EF4-FFF2-40B4-BE49-F238E27FC236}">
                <a16:creationId xmlns:a16="http://schemas.microsoft.com/office/drawing/2014/main" id="{D3D9C50E-6A78-108D-7559-C3CCF4451F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297166"/>
            <a:ext cx="1172364" cy="114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5CB4F-0A20-7E04-2875-166620C11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439" y="754759"/>
            <a:ext cx="4260773" cy="54977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41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439765" y="196837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726014" y="1231407"/>
            <a:ext cx="11138564" cy="64008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0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섹션 1: 성공적인 가이딩 라이온의 능력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EF851-B269-3FD8-C88C-F61D72853FD2}"/>
              </a:ext>
            </a:extLst>
          </p:cNvPr>
          <p:cNvSpPr txBox="1"/>
          <p:nvPr/>
        </p:nvSpPr>
        <p:spPr>
          <a:xfrm>
            <a:off x="2675795" y="2450230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가이딩 라이온의 가장 중요한 능력 ...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B13C19-2175-5449-AC85-E525BB76F0F9}"/>
              </a:ext>
            </a:extLst>
          </p:cNvPr>
          <p:cNvSpPr/>
          <p:nvPr/>
        </p:nvSpPr>
        <p:spPr>
          <a:xfrm>
            <a:off x="4377142" y="3619416"/>
            <a:ext cx="38363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사명감!!!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DF0E17-2D08-B431-E7CB-E819211448AE}"/>
              </a:ext>
            </a:extLst>
          </p:cNvPr>
          <p:cNvSpPr txBox="1"/>
          <p:nvPr/>
        </p:nvSpPr>
        <p:spPr>
          <a:xfrm>
            <a:off x="1950098" y="5385062"/>
            <a:ext cx="8976049" cy="1015663"/>
          </a:xfrm>
          <a:prstGeom prst="rect">
            <a:avLst/>
          </a:prstGeom>
          <a:solidFill>
            <a:srgbClr val="002060"/>
          </a:solidFill>
          <a:ln w="28575">
            <a:solidFill>
              <a:srgbClr val="EBB700"/>
            </a:solidFill>
          </a:ln>
        </p:spPr>
        <p:txBody>
          <a:bodyPr wrap="square" rtlCol="0">
            <a:spAutoFit/>
          </a:bodyPr>
          <a:lstStyle/>
          <a:p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성과 평가. </a:t>
            </a: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가이딩 라이온의 궁극적인 목표는 클럽이 자립하여 독립적으로 운영되는 것입니다.  클럽에 가이딩 라이온이 필요하지 않을 때가 되어야 비로소 가이딩 라이온이 성공했다고 할 수 있습니다. </a:t>
            </a:r>
          </a:p>
        </p:txBody>
      </p:sp>
    </p:spTree>
    <p:extLst>
      <p:ext uri="{BB962C8B-B14F-4D97-AF65-F5344CB8AC3E}">
        <p14:creationId xmlns:p14="http://schemas.microsoft.com/office/powerpoint/2010/main" val="410887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704945" y="315754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25665" y="1023884"/>
            <a:ext cx="4541521" cy="180520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가이딩 라이온의 능력 자기 평가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9F5658-3D97-89B5-C1B7-ADE7C69385FE}"/>
              </a:ext>
            </a:extLst>
          </p:cNvPr>
          <p:cNvSpPr txBox="1"/>
          <p:nvPr/>
        </p:nvSpPr>
        <p:spPr>
          <a:xfrm>
            <a:off x="417284" y="2325160"/>
            <a:ext cx="337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가이딩 라이온의 성공에 꼭 필요하다고 생각되는 능력을 요약하십시오.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1 - p.7</a:t>
            </a:r>
          </a:p>
          <a:p>
            <a:endParaRPr lang="en-US" sz="30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3DC84D-D15D-363E-C224-0EDA23CDBF57}"/>
              </a:ext>
            </a:extLst>
          </p:cNvPr>
          <p:cNvSpPr txBox="1"/>
          <p:nvPr/>
        </p:nvSpPr>
        <p:spPr>
          <a:xfrm>
            <a:off x="5486036" y="3732469"/>
            <a:ext cx="5533417" cy="222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여러분이 이미 지니고 있는 특성은 무엇이며, 어떤 특성을 더욱 발전시키고 싶으신가요?</a:t>
            </a:r>
          </a:p>
          <a:p>
            <a:pPr>
              <a:spcBef>
                <a:spcPct val="50000"/>
              </a:spcBef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이러한 능력을 어떻게 향상시킬 수 있을까요? </a:t>
            </a:r>
          </a:p>
        </p:txBody>
      </p:sp>
    </p:spTree>
    <p:extLst>
      <p:ext uri="{BB962C8B-B14F-4D97-AF65-F5344CB8AC3E}">
        <p14:creationId xmlns:p14="http://schemas.microsoft.com/office/powerpoint/2010/main" val="1582090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섹션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b="0" i="1">
                <a:latin typeface="Arial" charset="0"/>
                <a:ea typeface="Arial" charset="0"/>
                <a:cs typeface="Arial" charset="0"/>
              </a:rPr>
              <a:t>시작하기</a:t>
            </a:r>
          </a:p>
          <a:p>
            <a:r>
              <a:rPr lang="ko-KR" sz="2400" b="0" i="1">
                <a:latin typeface="Arial" charset="0"/>
                <a:ea typeface="Arial" charset="0"/>
                <a:cs typeface="Arial" charset="0"/>
              </a:rPr>
              <a:t>정보 전문가 되기</a:t>
            </a:r>
          </a:p>
        </p:txBody>
      </p:sp>
    </p:spTree>
    <p:extLst>
      <p:ext uri="{BB962C8B-B14F-4D97-AF65-F5344CB8AC3E}">
        <p14:creationId xmlns:p14="http://schemas.microsoft.com/office/powerpoint/2010/main" val="242153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1636562" y="308926"/>
            <a:ext cx="4608893" cy="148413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섹션 2: 시작하기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26ABE8-CBB2-3D48-ED16-8FE821CD7C57}"/>
              </a:ext>
            </a:extLst>
          </p:cNvPr>
          <p:cNvSpPr txBox="1"/>
          <p:nvPr/>
        </p:nvSpPr>
        <p:spPr>
          <a:xfrm>
            <a:off x="8769220" y="1676869"/>
            <a:ext cx="2930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숙련되고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지식이 풍부한 라이온이라 할지라도 방침, 지원 자료, 활동 등에 대한 정보를 최신의 상태로 꾸준히 유지하는 것은 쉽지 않습니다.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B8EC0D-4A44-9D86-609B-E1E8D942667D}"/>
              </a:ext>
            </a:extLst>
          </p:cNvPr>
          <p:cNvSpPr txBox="1"/>
          <p:nvPr/>
        </p:nvSpPr>
        <p:spPr>
          <a:xfrm>
            <a:off x="935774" y="3006242"/>
            <a:ext cx="4793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Portal(라이온 포털) 로그인 </a:t>
            </a:r>
          </a:p>
          <a:p>
            <a:pPr lvl="0">
              <a:spcBef>
                <a:spcPct val="0"/>
              </a:spcBef>
              <a:tabLst>
                <a:tab pos="1200150" algn="l"/>
              </a:tabLst>
            </a:pPr>
            <a:endParaRPr lang="en-US" alt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팝업 차단기 사용 해제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계정 설정 방법 안내서 검토</a:t>
            </a:r>
          </a:p>
          <a:p>
            <a:pPr>
              <a:spcBef>
                <a:spcPct val="0"/>
              </a:spcBef>
              <a:tabLst>
                <a:tab pos="1200150" algn="l"/>
              </a:tabLst>
            </a:pP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tabLst>
                <a:tab pos="1200150" algn="l"/>
              </a:tabLs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자주 묻는 질문 검토</a:t>
            </a:r>
          </a:p>
          <a:p>
            <a:pPr>
              <a:tabLst>
                <a:tab pos="1200150" algn="l"/>
              </a:tabLst>
            </a:pPr>
            <a:endParaRPr lang="en-US" altLang="en-US" sz="1600" dirty="0">
              <a:solidFill>
                <a:srgbClr val="54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A8020-A4E1-F9AE-F567-640414308CB2}"/>
              </a:ext>
            </a:extLst>
          </p:cNvPr>
          <p:cNvSpPr txBox="1"/>
          <p:nvPr/>
        </p:nvSpPr>
        <p:spPr>
          <a:xfrm>
            <a:off x="1744824" y="2118049"/>
            <a:ext cx="277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라이온스 학습센터</a:t>
            </a:r>
          </a:p>
        </p:txBody>
      </p:sp>
    </p:spTree>
    <p:extLst>
      <p:ext uri="{BB962C8B-B14F-4D97-AF65-F5344CB8AC3E}">
        <p14:creationId xmlns:p14="http://schemas.microsoft.com/office/powerpoint/2010/main" val="878675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섹션 2: 시작하기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2571014" y="1734502"/>
            <a:ext cx="7332467" cy="544305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1" i="1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과정 목록에서 클럽 임원 연수를 찾으십시오.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5F842-86BB-7F36-C9E7-CD851D75A6CC}"/>
              </a:ext>
            </a:extLst>
          </p:cNvPr>
          <p:cNvGrpSpPr/>
          <p:nvPr/>
        </p:nvGrpSpPr>
        <p:grpSpPr>
          <a:xfrm>
            <a:off x="511823" y="3715944"/>
            <a:ext cx="2823417" cy="1508105"/>
            <a:chOff x="129330" y="1077179"/>
            <a:chExt cx="2823417" cy="150810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98714E-D490-54AA-B925-03F4F227F6B6}"/>
                </a:ext>
              </a:extLst>
            </p:cNvPr>
            <p:cNvSpPr txBox="1"/>
            <p:nvPr/>
          </p:nvSpPr>
          <p:spPr>
            <a:xfrm>
              <a:off x="129330" y="1077179"/>
              <a:ext cx="2823417" cy="1508105"/>
            </a:xfrm>
            <a:prstGeom prst="rect">
              <a:avLst/>
            </a:prstGeom>
            <a:solidFill>
              <a:srgbClr val="B8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클럽 회장의 책임</a:t>
              </a:r>
            </a:p>
            <a:p>
              <a:endParaRPr lang="en-US" sz="24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ko-KR" sz="12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ko-KR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세부 사항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1AEEA4-A70F-BF6A-DBC3-872850717740}"/>
                </a:ext>
              </a:extLst>
            </p:cNvPr>
            <p:cNvSpPr/>
            <p:nvPr/>
          </p:nvSpPr>
          <p:spPr bwMode="auto">
            <a:xfrm>
              <a:off x="254898" y="2178244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과정 시작하기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CD02F25-6FBC-4B00-8817-5772ACBE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36437" y="2247955"/>
              <a:ext cx="171474" cy="17147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CE983CC-F142-9246-C375-9010CD71C2B5}"/>
              </a:ext>
            </a:extLst>
          </p:cNvPr>
          <p:cNvGrpSpPr/>
          <p:nvPr/>
        </p:nvGrpSpPr>
        <p:grpSpPr>
          <a:xfrm>
            <a:off x="4648106" y="2513070"/>
            <a:ext cx="2823417" cy="1477328"/>
            <a:chOff x="441794" y="268439"/>
            <a:chExt cx="2823417" cy="14773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6E0C8B8-8A46-4CAA-66C9-BA347B4E9A7E}"/>
                </a:ext>
              </a:extLst>
            </p:cNvPr>
            <p:cNvGrpSpPr/>
            <p:nvPr/>
          </p:nvGrpSpPr>
          <p:grpSpPr>
            <a:xfrm>
              <a:off x="441794" y="268439"/>
              <a:ext cx="2823417" cy="1477328"/>
              <a:chOff x="194791" y="648964"/>
              <a:chExt cx="2823417" cy="1477328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8029A7-BF7C-142D-A936-AA7163A16849}"/>
                  </a:ext>
                </a:extLst>
              </p:cNvPr>
              <p:cNvSpPr txBox="1"/>
              <p:nvPr/>
            </p:nvSpPr>
            <p:spPr>
              <a:xfrm>
                <a:off x="194791" y="648964"/>
                <a:ext cx="2823417" cy="1477328"/>
              </a:xfrm>
              <a:prstGeom prst="rect">
                <a:avLst/>
              </a:prstGeom>
              <a:solidFill>
                <a:srgbClr val="164F5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ko-KR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클럽 임원 연수회</a:t>
                </a:r>
              </a:p>
              <a:p>
                <a:endPara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ko-KR" sz="12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</a:p>
              <a:p>
                <a:r>
                  <a:rPr lang="ko-KR" sz="12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ko-KR" sz="1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세부 사항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431549E3-C943-07AC-2751-34D50B38E9D3}"/>
                  </a:ext>
                </a:extLst>
              </p:cNvPr>
              <p:cNvSpPr/>
              <p:nvPr/>
            </p:nvSpPr>
            <p:spPr bwMode="auto">
              <a:xfrm>
                <a:off x="328604" y="1606573"/>
                <a:ext cx="1225296" cy="310896"/>
              </a:xfrm>
              <a:prstGeom prst="round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ko-KR" sz="12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과정 시작하기</a:t>
                </a:r>
              </a:p>
            </p:txBody>
          </p:sp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62293E-6B52-045F-B944-975C5119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00890" y="1276384"/>
              <a:ext cx="142895" cy="161948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2C082CA-01AC-F79F-D9E2-4E26F41FB7E8}"/>
              </a:ext>
            </a:extLst>
          </p:cNvPr>
          <p:cNvGrpSpPr/>
          <p:nvPr/>
        </p:nvGrpSpPr>
        <p:grpSpPr>
          <a:xfrm>
            <a:off x="4758933" y="5058194"/>
            <a:ext cx="2823417" cy="1508105"/>
            <a:chOff x="1246711" y="5026062"/>
            <a:chExt cx="2823417" cy="150810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13A646-3E1B-DDF8-01C1-8BDD37B70DEE}"/>
                </a:ext>
              </a:extLst>
            </p:cNvPr>
            <p:cNvSpPr txBox="1"/>
            <p:nvPr/>
          </p:nvSpPr>
          <p:spPr>
            <a:xfrm>
              <a:off x="1246711" y="5026062"/>
              <a:ext cx="2823417" cy="1508105"/>
            </a:xfrm>
            <a:prstGeom prst="rect">
              <a:avLst/>
            </a:prstGeom>
            <a:solidFill>
              <a:srgbClr val="E6A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클럽 총무의 책임</a:t>
              </a:r>
            </a:p>
            <a:p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ko-KR" sz="1200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		</a:t>
              </a:r>
              <a:r>
                <a:rPr lang="ko-KR" sz="1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세부 사항</a:t>
              </a: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1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A853EC-C859-9377-4725-24B3C3BACC8A}"/>
                </a:ext>
              </a:extLst>
            </p:cNvPr>
            <p:cNvSpPr/>
            <p:nvPr/>
          </p:nvSpPr>
          <p:spPr bwMode="auto">
            <a:xfrm>
              <a:off x="1433123" y="6113212"/>
              <a:ext cx="1225296" cy="31089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600" marR="0" indent="-60960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ko-KR" sz="1200" b="0" i="0" u="none" strike="noStrike" cap="none" normalizeH="0">
                  <a:ln>
                    <a:noFill/>
                  </a:ln>
                  <a:solidFill>
                    <a:srgbClr val="404040"/>
                  </a:solidFill>
                  <a:effectLst/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과정 시작하기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EC42317-FDBC-10A0-064D-8844066DD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61664" y="6347897"/>
              <a:ext cx="152421" cy="15242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8C78FB-6D23-4D85-EAAF-7F80F29056EF}"/>
              </a:ext>
            </a:extLst>
          </p:cNvPr>
          <p:cNvGrpSpPr/>
          <p:nvPr/>
        </p:nvGrpSpPr>
        <p:grpSpPr>
          <a:xfrm>
            <a:off x="8784389" y="3970623"/>
            <a:ext cx="2823417" cy="1508105"/>
            <a:chOff x="9017592" y="1658017"/>
            <a:chExt cx="2823417" cy="15081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7DC4B02-32B9-DC99-7AD7-7BD72AD27990}"/>
                </a:ext>
              </a:extLst>
            </p:cNvPr>
            <p:cNvGrpSpPr/>
            <p:nvPr/>
          </p:nvGrpSpPr>
          <p:grpSpPr>
            <a:xfrm>
              <a:off x="9017592" y="1658017"/>
              <a:ext cx="2823417" cy="1508105"/>
              <a:chOff x="129330" y="1077179"/>
              <a:chExt cx="2823417" cy="1508105"/>
            </a:xfrm>
            <a:solidFill>
              <a:srgbClr val="13B9B5"/>
            </a:solidFill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9A4CCFB-35FE-1C6D-2B4C-248B59816EFC}"/>
                  </a:ext>
                </a:extLst>
              </p:cNvPr>
              <p:cNvSpPr txBox="1"/>
              <p:nvPr/>
            </p:nvSpPr>
            <p:spPr>
              <a:xfrm>
                <a:off x="129330" y="1077179"/>
                <a:ext cx="2823417" cy="1508105"/>
              </a:xfrm>
              <a:prstGeom prst="rect">
                <a:avLst/>
              </a:prstGeom>
              <a:solidFill>
                <a:srgbClr val="11ABA7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클럽 재무의 책임</a:t>
                </a:r>
              </a:p>
              <a:p>
                <a:endParaRPr lang="en-US" sz="24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ko-KR" sz="12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ko-KR" sz="1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세부 사항</a:t>
                </a: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21CCC476-1690-2CBA-F20F-BFF25EE4294A}"/>
                  </a:ext>
                </a:extLst>
              </p:cNvPr>
              <p:cNvSpPr/>
              <p:nvPr/>
            </p:nvSpPr>
            <p:spPr bwMode="auto">
              <a:xfrm>
                <a:off x="254898" y="2178244"/>
                <a:ext cx="1225296" cy="310896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609600" marR="0" indent="-609600" algn="ctr" defTabSz="914400" rtl="0" eaLnBrk="1" fontAlgn="base" latinLnBrk="0" hangingPunct="1">
                  <a:spcAft>
                    <a:spcPct val="0"/>
                  </a:spcAft>
                  <a:buClrTx/>
                  <a:buSzTx/>
                  <a:buFont typeface="Helvetica" pitchFamily="84" charset="0"/>
                  <a:buNone/>
                  <a:tabLst/>
                </a:pPr>
                <a:r>
                  <a:rPr kumimoji="0" lang="ko-KR" sz="1200" b="0" i="0" u="none" strike="noStrike" cap="none" normalizeH="0">
                    <a:ln>
                      <a:noFill/>
                    </a:ln>
                    <a:solidFill>
                      <a:srgbClr val="404040"/>
                    </a:solidFill>
                    <a:effectLst/>
                    <a:latin typeface="Arial" panose="020B0604020202020204" pitchFamily="34" charset="0"/>
                    <a:ea typeface="ヒラギノ角ゴ Pro W3" pitchFamily="84" charset="-128"/>
                    <a:cs typeface="Arial" panose="020B0604020202020204" pitchFamily="34" charset="0"/>
                  </a:rPr>
                  <a:t>과정 시작하기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2DBD776-8F1B-9F51-FBC3-4DBE77425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94146" y="2819266"/>
              <a:ext cx="142895" cy="19052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138058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6889894" y="294469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625665" y="1023884"/>
            <a:ext cx="4720359" cy="18052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4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 연수의 핵심 개념 파악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8" y="1000557"/>
            <a:ext cx="408411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2 - p.9</a:t>
            </a:r>
          </a:p>
          <a:p>
            <a:endParaRPr lang="en-US" sz="3000" dirty="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623954-E047-8716-B87A-F48154685632}"/>
              </a:ext>
            </a:extLst>
          </p:cNvPr>
          <p:cNvSpPr txBox="1"/>
          <p:nvPr/>
        </p:nvSpPr>
        <p:spPr>
          <a:xfrm>
            <a:off x="562144" y="1926485"/>
            <a:ext cx="33719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ko-KR" sz="24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과정을 검토한 후, 신생 클럽 임원에게 가장 가치 있는 항목이나 개념을 세 가지 이상 파악하십시오.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E849FE-D529-EA53-D0D0-E2CD9DCE4531}"/>
              </a:ext>
            </a:extLst>
          </p:cNvPr>
          <p:cNvSpPr txBox="1"/>
          <p:nvPr/>
        </p:nvSpPr>
        <p:spPr>
          <a:xfrm>
            <a:off x="5242161" y="3429000"/>
            <a:ext cx="59173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회장과 공유할 가장 중요한 정보는 무엇인가요? </a:t>
            </a:r>
          </a:p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총무와 공유할 가장 중요한 정보는 무엇인가요? 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672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360919" y="148397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164820" y="361411"/>
            <a:ext cx="4720359" cy="135647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지구 및 </a:t>
            </a:r>
          </a:p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복합지구 연수 자료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3 - p.10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54802" y="2090172"/>
            <a:ext cx="27741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지구 및 복합지구 수준에서 이용할 수 있는 연수 자료 목록을 기재하십시오.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7509EA-36FF-4D4B-E73D-890DA78559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897" y="2079269"/>
            <a:ext cx="3467100" cy="4311393"/>
          </a:xfrm>
          <a:prstGeom prst="rect">
            <a:avLst/>
          </a:prstGeom>
          <a:ln w="158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8116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섹션 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b="0" i="1">
                <a:latin typeface="Arial" charset="0"/>
                <a:ea typeface="Arial" charset="0"/>
                <a:cs typeface="Arial" charset="0"/>
              </a:rPr>
              <a:t>시작하기</a:t>
            </a:r>
          </a:p>
          <a:p>
            <a:r>
              <a:rPr lang="ko-KR" sz="2400" b="0" i="1">
                <a:latin typeface="Arial" charset="0"/>
                <a:ea typeface="Arial" charset="0"/>
                <a:cs typeface="Arial" charset="0"/>
              </a:rPr>
              <a:t>효과적인 클럽 운영을 위한 자료</a:t>
            </a:r>
          </a:p>
        </p:txBody>
      </p:sp>
      <p:sp>
        <p:nvSpPr>
          <p:cNvPr id="2" name="Text Placeholder 18">
            <a:extLst>
              <a:ext uri="{FF2B5EF4-FFF2-40B4-BE49-F238E27FC236}">
                <a16:creationId xmlns:a16="http://schemas.microsoft.com/office/drawing/2014/main" id="{01F972B8-F74F-1E20-78B0-CE959D35FD04}"/>
              </a:ext>
            </a:extLst>
          </p:cNvPr>
          <p:cNvSpPr txBox="1">
            <a:spLocks/>
          </p:cNvSpPr>
          <p:nvPr/>
        </p:nvSpPr>
        <p:spPr>
          <a:xfrm>
            <a:off x="2573332" y="51066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1400" b="0" i="1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자료를 알려 주는 정보의 출처가 되십시오.</a:t>
            </a:r>
          </a:p>
        </p:txBody>
      </p:sp>
    </p:spTree>
    <p:extLst>
      <p:ext uri="{BB962C8B-B14F-4D97-AF65-F5344CB8AC3E}">
        <p14:creationId xmlns:p14="http://schemas.microsoft.com/office/powerpoint/2010/main" val="3502054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C6661126-BB21-7E8E-DFA3-1FAE54F20B6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BE6F99E9-3F7D-9153-C735-2B013B0A886D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A760A-4645-8AA6-F106-3791EB7FD8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43F34B8-3763-CC0F-675E-12C21A273D4F}"/>
              </a:ext>
            </a:extLst>
          </p:cNvPr>
          <p:cNvCxnSpPr/>
          <p:nvPr/>
        </p:nvCxnSpPr>
        <p:spPr bwMode="auto">
          <a:xfrm flipH="1">
            <a:off x="7655826" y="3243279"/>
            <a:ext cx="26445" cy="1601932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0A549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9839BB6-BC74-EF24-483A-7E6F792778BD}"/>
              </a:ext>
            </a:extLst>
          </p:cNvPr>
          <p:cNvCxnSpPr>
            <a:endCxn id="83" idx="0"/>
          </p:cNvCxnSpPr>
          <p:nvPr/>
        </p:nvCxnSpPr>
        <p:spPr bwMode="auto">
          <a:xfrm flipH="1">
            <a:off x="5233682" y="3243979"/>
            <a:ext cx="10328" cy="28035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22AE41DD-07A1-0E1A-FE6E-ACC6FF2821E8}"/>
              </a:ext>
            </a:extLst>
          </p:cNvPr>
          <p:cNvSpPr>
            <a:spLocks/>
          </p:cNvSpPr>
          <p:nvPr/>
        </p:nvSpPr>
        <p:spPr bwMode="auto">
          <a:xfrm>
            <a:off x="4900803" y="4155720"/>
            <a:ext cx="762415" cy="630027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재무</a:t>
            </a:r>
          </a:p>
        </p:txBody>
      </p:sp>
      <p:sp>
        <p:nvSpPr>
          <p:cNvPr id="56" name="Title 3">
            <a:extLst>
              <a:ext uri="{FF2B5EF4-FFF2-40B4-BE49-F238E27FC236}">
                <a16:creationId xmlns:a16="http://schemas.microsoft.com/office/drawing/2014/main" id="{72363978-45A9-87D2-2955-CA81EC399572}"/>
              </a:ext>
            </a:extLst>
          </p:cNvPr>
          <p:cNvSpPr txBox="1">
            <a:spLocks/>
          </p:cNvSpPr>
          <p:nvPr/>
        </p:nvSpPr>
        <p:spPr>
          <a:xfrm>
            <a:off x="1822414" y="947924"/>
            <a:ext cx="5823562" cy="605964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2pPr>
            <a:lvl3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3pPr>
            <a:lvl4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4pPr>
            <a:lvl5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50">
                <a:solidFill>
                  <a:srgbClr val="000000"/>
                </a:solidFill>
                <a:latin typeface="Arial" charset="0"/>
                <a:ea typeface="ヒラギノ角ゴ Pro W3" charset="0"/>
                <a:cs typeface="Arial" panose="020B0604020202020204" pitchFamily="34" charset="0"/>
              </a:defRPr>
            </a:lvl5pPr>
            <a:lvl6pPr marL="257169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6pPr>
            <a:lvl7pPr marL="514337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7pPr>
            <a:lvl8pPr marL="771506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8pPr>
            <a:lvl9pPr marL="1028675" algn="l" rtl="0" eaLnBrk="1" fontAlgn="base" hangingPunct="1">
              <a:spcBef>
                <a:spcPct val="0"/>
              </a:spcBef>
              <a:spcAft>
                <a:spcPct val="0"/>
              </a:spcAft>
              <a:defRPr sz="135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200" b="1">
                <a:solidFill>
                  <a:srgbClr val="00338D"/>
                </a:solidFill>
              </a:rPr>
              <a:t>표준 클럽 구조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078DEF-4D29-4E85-F969-98FFCD14AB67}"/>
              </a:ext>
            </a:extLst>
          </p:cNvPr>
          <p:cNvSpPr txBox="1"/>
          <p:nvPr/>
        </p:nvSpPr>
        <p:spPr>
          <a:xfrm>
            <a:off x="2285421" y="2944148"/>
            <a:ext cx="1532283" cy="30777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ko-KR" sz="1400" b="1">
                <a:solidFill>
                  <a:srgbClr val="00338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클럽 임원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64CD5-3A54-1092-F6F0-10F82BA1F018}"/>
              </a:ext>
            </a:extLst>
          </p:cNvPr>
          <p:cNvSpPr txBox="1"/>
          <p:nvPr/>
        </p:nvSpPr>
        <p:spPr>
          <a:xfrm>
            <a:off x="1762708" y="1785047"/>
            <a:ext cx="1744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이사회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5DF9B6F-EFE1-6A0E-0C9E-CC9377C1BFEB}"/>
              </a:ext>
            </a:extLst>
          </p:cNvPr>
          <p:cNvCxnSpPr/>
          <p:nvPr/>
        </p:nvCxnSpPr>
        <p:spPr bwMode="auto">
          <a:xfrm>
            <a:off x="2435190" y="3236564"/>
            <a:ext cx="7304187" cy="1343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D2D74A-8A55-71AB-2C6C-21499EE5FF8D}"/>
              </a:ext>
            </a:extLst>
          </p:cNvPr>
          <p:cNvCxnSpPr/>
          <p:nvPr/>
        </p:nvCxnSpPr>
        <p:spPr bwMode="auto">
          <a:xfrm>
            <a:off x="1762701" y="5755864"/>
            <a:ext cx="1551300" cy="17196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CB07812-BD9C-69D3-A5B8-6427933DAEEB}"/>
              </a:ext>
            </a:extLst>
          </p:cNvPr>
          <p:cNvCxnSpPr>
            <a:cxnSpLocks/>
          </p:cNvCxnSpPr>
          <p:nvPr/>
        </p:nvCxnSpPr>
        <p:spPr bwMode="auto">
          <a:xfrm flipH="1">
            <a:off x="1807457" y="2129990"/>
            <a:ext cx="14957" cy="3625874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AA401926-2955-D2DE-2C4E-FED186A6A736}"/>
              </a:ext>
            </a:extLst>
          </p:cNvPr>
          <p:cNvCxnSpPr/>
          <p:nvPr/>
        </p:nvCxnSpPr>
        <p:spPr bwMode="auto">
          <a:xfrm>
            <a:off x="1822421" y="2147186"/>
            <a:ext cx="6872001" cy="2129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359A5C50-20ED-D6B3-47A4-E0D0DE7824F4}"/>
              </a:ext>
            </a:extLst>
          </p:cNvPr>
          <p:cNvSpPr/>
          <p:nvPr/>
        </p:nvSpPr>
        <p:spPr bwMode="auto">
          <a:xfrm>
            <a:off x="3594610" y="1620657"/>
            <a:ext cx="3671027" cy="1167887"/>
          </a:xfrm>
          <a:prstGeom prst="roundRect">
            <a:avLst/>
          </a:prstGeom>
          <a:solidFill>
            <a:srgbClr val="55565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lvl="2">
              <a:tabLst>
                <a:tab pos="1654133" algn="ctr"/>
                <a:tab pos="3208258" algn="r"/>
              </a:tabLst>
            </a:pPr>
            <a:r>
              <a:rPr lang="ko-KR" sz="1000">
                <a:solidFill>
                  <a:srgbClr val="404040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전체 클럽 임원	</a:t>
            </a:r>
          </a:p>
          <a:p>
            <a:pPr marL="0" lvl="2">
              <a:tabLst>
                <a:tab pos="1654133" algn="ctr"/>
                <a:tab pos="3208258" algn="r"/>
              </a:tabLst>
            </a:pPr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</a:t>
            </a:r>
          </a:p>
          <a:p>
            <a:pPr marL="0" lvl="2">
              <a:tabLst>
                <a:tab pos="3208258" algn="r"/>
              </a:tabLst>
            </a:pPr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프로그램 코디네이터      라이온 테마 (선택직)</a:t>
            </a:r>
          </a:p>
          <a:p>
            <a:pPr>
              <a:tabLst>
                <a:tab pos="3200320" algn="r"/>
              </a:tabLst>
            </a:pPr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지회 회장        테일 트위스터 (선택직)</a:t>
            </a:r>
          </a:p>
          <a:p>
            <a:pPr>
              <a:tabLst>
                <a:tab pos="3200320" algn="r"/>
              </a:tabLst>
            </a:pPr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	안전 임원 (선택직)</a:t>
            </a:r>
          </a:p>
          <a:p>
            <a:pPr algn="ctr">
              <a:tabLst>
                <a:tab pos="3200320" algn="r"/>
              </a:tabLst>
            </a:pPr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기타 선출 이사 및 위원장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6E1DE0-AB34-8F53-23D6-C666E4B178E2}"/>
              </a:ext>
            </a:extLst>
          </p:cNvPr>
          <p:cNvSpPr txBox="1"/>
          <p:nvPr/>
        </p:nvSpPr>
        <p:spPr>
          <a:xfrm>
            <a:off x="8679394" y="1988171"/>
            <a:ext cx="1870033" cy="954107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o-KR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글로벌 액션팀을 이끄는</a:t>
            </a:r>
          </a:p>
          <a:p>
            <a:pPr algn="ctr"/>
            <a:r>
              <a:rPr lang="ko-KR" sz="1400" b="1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클럽임원</a:t>
            </a:r>
          </a:p>
          <a:p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40E8101-DE59-F13C-AECE-B390410C2280}"/>
              </a:ext>
            </a:extLst>
          </p:cNvPr>
          <p:cNvCxnSpPr>
            <a:endCxn id="66" idx="2"/>
          </p:cNvCxnSpPr>
          <p:nvPr/>
        </p:nvCxnSpPr>
        <p:spPr bwMode="auto">
          <a:xfrm flipH="1">
            <a:off x="3306639" y="5755864"/>
            <a:ext cx="7363" cy="925060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6" name="Rounded Rectangle 30">
            <a:extLst>
              <a:ext uri="{FF2B5EF4-FFF2-40B4-BE49-F238E27FC236}">
                <a16:creationId xmlns:a16="http://schemas.microsoft.com/office/drawing/2014/main" id="{29890BA2-FCD0-285A-2DFD-6E1F291C4A17}"/>
              </a:ext>
            </a:extLst>
          </p:cNvPr>
          <p:cNvSpPr/>
          <p:nvPr/>
        </p:nvSpPr>
        <p:spPr bwMode="auto">
          <a:xfrm>
            <a:off x="2834237" y="6040844"/>
            <a:ext cx="944803" cy="640081"/>
          </a:xfrm>
          <a:prstGeom prst="round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정보</a:t>
            </a:r>
          </a:p>
          <a:p>
            <a:pPr marL="609585" indent="-609585" algn="ctr"/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테크놀로지</a:t>
            </a:r>
          </a:p>
          <a:p>
            <a:pPr marL="609585" indent="-609585" algn="ctr"/>
            <a:r>
              <a:rPr lang="ko-KR" sz="10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위원회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03FE232-69C8-AD97-736C-0AFFC05801C3}"/>
              </a:ext>
            </a:extLst>
          </p:cNvPr>
          <p:cNvCxnSpPr/>
          <p:nvPr/>
        </p:nvCxnSpPr>
        <p:spPr bwMode="auto">
          <a:xfrm flipH="1">
            <a:off x="4379021" y="3234636"/>
            <a:ext cx="17026" cy="141033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0109185-F0F5-7FEE-C5B3-6BBCEFFE8B50}"/>
              </a:ext>
            </a:extLst>
          </p:cNvPr>
          <p:cNvCxnSpPr/>
          <p:nvPr/>
        </p:nvCxnSpPr>
        <p:spPr bwMode="auto">
          <a:xfrm flipH="1">
            <a:off x="3482223" y="3246209"/>
            <a:ext cx="24993" cy="14922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9C01482-C10B-9B15-BC5E-91C457E6C311}"/>
              </a:ext>
            </a:extLst>
          </p:cNvPr>
          <p:cNvCxnSpPr/>
          <p:nvPr/>
        </p:nvCxnSpPr>
        <p:spPr bwMode="auto">
          <a:xfrm>
            <a:off x="6372405" y="3243984"/>
            <a:ext cx="4296" cy="2961435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0" name="Rounded Rectangle 18">
            <a:extLst>
              <a:ext uri="{FF2B5EF4-FFF2-40B4-BE49-F238E27FC236}">
                <a16:creationId xmlns:a16="http://schemas.microsoft.com/office/drawing/2014/main" id="{0A2DD231-710F-1A9C-0046-7F115CA95617}"/>
              </a:ext>
            </a:extLst>
          </p:cNvPr>
          <p:cNvSpPr/>
          <p:nvPr/>
        </p:nvSpPr>
        <p:spPr bwMode="auto">
          <a:xfrm>
            <a:off x="4022435" y="4150282"/>
            <a:ext cx="776871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총무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8AF129F-A464-1845-C980-0E23208A248E}"/>
              </a:ext>
            </a:extLst>
          </p:cNvPr>
          <p:cNvCxnSpPr>
            <a:cxnSpLocks/>
          </p:cNvCxnSpPr>
          <p:nvPr/>
        </p:nvCxnSpPr>
        <p:spPr bwMode="auto">
          <a:xfrm>
            <a:off x="2437820" y="3237540"/>
            <a:ext cx="0" cy="912743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7382299D-1F46-1DEA-817B-08C89ED30099}"/>
              </a:ext>
            </a:extLst>
          </p:cNvPr>
          <p:cNvCxnSpPr>
            <a:endCxn id="88" idx="0"/>
          </p:cNvCxnSpPr>
          <p:nvPr/>
        </p:nvCxnSpPr>
        <p:spPr bwMode="auto">
          <a:xfrm flipH="1">
            <a:off x="9726474" y="3243984"/>
            <a:ext cx="12904" cy="2768037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3" name="Rounded Rectangle 14">
            <a:extLst>
              <a:ext uri="{FF2B5EF4-FFF2-40B4-BE49-F238E27FC236}">
                <a16:creationId xmlns:a16="http://schemas.microsoft.com/office/drawing/2014/main" id="{1C9D175A-7133-FC81-C9C0-7789E29DD48F}"/>
              </a:ext>
            </a:extLst>
          </p:cNvPr>
          <p:cNvSpPr/>
          <p:nvPr/>
        </p:nvSpPr>
        <p:spPr bwMode="auto">
          <a:xfrm>
            <a:off x="5757001" y="4139395"/>
            <a:ext cx="1253989" cy="650189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마케팅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위원장</a:t>
            </a:r>
          </a:p>
        </p:txBody>
      </p:sp>
      <p:sp>
        <p:nvSpPr>
          <p:cNvPr id="74" name="Rounded Rectangle 39">
            <a:extLst>
              <a:ext uri="{FF2B5EF4-FFF2-40B4-BE49-F238E27FC236}">
                <a16:creationId xmlns:a16="http://schemas.microsoft.com/office/drawing/2014/main" id="{7A3C1603-1E08-68E7-835A-6B444CBB7D4F}"/>
              </a:ext>
            </a:extLst>
          </p:cNvPr>
          <p:cNvSpPr/>
          <p:nvPr/>
        </p:nvSpPr>
        <p:spPr bwMode="auto">
          <a:xfrm>
            <a:off x="7214618" y="3956283"/>
            <a:ext cx="869699" cy="103718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제1 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부 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회장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(지도력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위원장)</a:t>
            </a:r>
          </a:p>
        </p:txBody>
      </p:sp>
      <p:sp>
        <p:nvSpPr>
          <p:cNvPr id="75" name="Rounded Rectangle 15">
            <a:extLst>
              <a:ext uri="{FF2B5EF4-FFF2-40B4-BE49-F238E27FC236}">
                <a16:creationId xmlns:a16="http://schemas.microsoft.com/office/drawing/2014/main" id="{76BB0A58-2A28-3829-A0C9-34AECDBB739E}"/>
              </a:ext>
            </a:extLst>
          </p:cNvPr>
          <p:cNvSpPr/>
          <p:nvPr/>
        </p:nvSpPr>
        <p:spPr bwMode="auto">
          <a:xfrm>
            <a:off x="9284225" y="3983458"/>
            <a:ext cx="914400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1051" dirty="0">
              <a:solidFill>
                <a:srgbClr val="404040"/>
              </a:solidFill>
              <a:ea typeface="ヒラギノ角ゴ Pro W3" pitchFamily="84" charset="-128"/>
            </a:endParaRP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봉사 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위원장</a:t>
            </a:r>
          </a:p>
          <a:p>
            <a:pPr marL="609585" indent="-609585" algn="ctr"/>
            <a:endParaRPr lang="en-US" sz="12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D1B92C-DBA0-AD4F-A439-D4388C2BBE49}"/>
              </a:ext>
            </a:extLst>
          </p:cNvPr>
          <p:cNvCxnSpPr>
            <a:endCxn id="86" idx="0"/>
          </p:cNvCxnSpPr>
          <p:nvPr/>
        </p:nvCxnSpPr>
        <p:spPr bwMode="auto">
          <a:xfrm>
            <a:off x="8680580" y="2168866"/>
            <a:ext cx="932" cy="3865779"/>
          </a:xfrm>
          <a:prstGeom prst="line">
            <a:avLst/>
          </a:prstGeom>
          <a:solidFill>
            <a:srgbClr val="FFFFFF"/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ounded Rectangle 13">
            <a:extLst>
              <a:ext uri="{FF2B5EF4-FFF2-40B4-BE49-F238E27FC236}">
                <a16:creationId xmlns:a16="http://schemas.microsoft.com/office/drawing/2014/main" id="{512C2DCD-EB86-881D-DDC7-A7E18A78D2F7}"/>
              </a:ext>
            </a:extLst>
          </p:cNvPr>
          <p:cNvSpPr/>
          <p:nvPr/>
        </p:nvSpPr>
        <p:spPr bwMode="auto">
          <a:xfrm>
            <a:off x="8188090" y="3973078"/>
            <a:ext cx="1012665" cy="641772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회원 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위원장</a:t>
            </a:r>
          </a:p>
        </p:txBody>
      </p:sp>
      <p:sp>
        <p:nvSpPr>
          <p:cNvPr id="78" name="Rounded Rectangle 10">
            <a:extLst>
              <a:ext uri="{FF2B5EF4-FFF2-40B4-BE49-F238E27FC236}">
                <a16:creationId xmlns:a16="http://schemas.microsoft.com/office/drawing/2014/main" id="{6FF4E62C-B026-458E-3CC0-260C7B8DC060}"/>
              </a:ext>
            </a:extLst>
          </p:cNvPr>
          <p:cNvSpPr/>
          <p:nvPr/>
        </p:nvSpPr>
        <p:spPr bwMode="auto">
          <a:xfrm>
            <a:off x="1901786" y="4038360"/>
            <a:ext cx="1066800" cy="1041995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직 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전 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회장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(LCIF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코디네이터)</a:t>
            </a:r>
          </a:p>
        </p:txBody>
      </p:sp>
      <p:sp>
        <p:nvSpPr>
          <p:cNvPr id="79" name="Rounded Rectangle 9">
            <a:extLst>
              <a:ext uri="{FF2B5EF4-FFF2-40B4-BE49-F238E27FC236}">
                <a16:creationId xmlns:a16="http://schemas.microsoft.com/office/drawing/2014/main" id="{90026802-2B1D-7497-1F58-62BA5E5C5E72}"/>
              </a:ext>
            </a:extLst>
          </p:cNvPr>
          <p:cNvSpPr/>
          <p:nvPr/>
        </p:nvSpPr>
        <p:spPr bwMode="auto">
          <a:xfrm>
            <a:off x="8006070" y="2930312"/>
            <a:ext cx="1326776" cy="715683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회장</a:t>
            </a:r>
          </a:p>
          <a:p>
            <a:pPr marL="609585" indent="-609585" algn="ctr"/>
            <a:r>
              <a:rPr lang="ko-KR" sz="9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(글로벌 액션팀</a:t>
            </a:r>
          </a:p>
          <a:p>
            <a:pPr marL="609585" indent="-609585" algn="ctr"/>
            <a:r>
              <a:rPr lang="ko-KR" sz="900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위원장)</a:t>
            </a:r>
          </a:p>
        </p:txBody>
      </p:sp>
      <p:sp>
        <p:nvSpPr>
          <p:cNvPr id="80" name="Rounded Rectangle 90">
            <a:extLst>
              <a:ext uri="{FF2B5EF4-FFF2-40B4-BE49-F238E27FC236}">
                <a16:creationId xmlns:a16="http://schemas.microsoft.com/office/drawing/2014/main" id="{7147CA76-2EE6-A378-BE89-B7CB45C95A68}"/>
              </a:ext>
            </a:extLst>
          </p:cNvPr>
          <p:cNvSpPr/>
          <p:nvPr/>
        </p:nvSpPr>
        <p:spPr bwMode="auto">
          <a:xfrm>
            <a:off x="7092372" y="2842582"/>
            <a:ext cx="3284237" cy="2398144"/>
          </a:xfrm>
          <a:prstGeom prst="roundRect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endParaRPr lang="en-US" sz="3000" dirty="0" err="1">
              <a:solidFill>
                <a:srgbClr val="404040"/>
              </a:solidFill>
              <a:ea typeface="ヒラギノ角ゴ Pro W3" pitchFamily="84" charset="-128"/>
            </a:endParaRPr>
          </a:p>
        </p:txBody>
      </p:sp>
      <p:pic>
        <p:nvPicPr>
          <p:cNvPr id="81" name="Picture 80" descr="http://www.lionsclubs.org/cs-assets/_files/images/logos/lionlogo_2c.jpg">
            <a:extLst>
              <a:ext uri="{FF2B5EF4-FFF2-40B4-BE49-F238E27FC236}">
                <a16:creationId xmlns:a16="http://schemas.microsoft.com/office/drawing/2014/main" id="{6A4E298E-D8F1-90BF-D856-F4CF3D1934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25" y="868679"/>
            <a:ext cx="731196" cy="692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0E6D0FFE-AA81-B9D9-F314-256ECD6F0322}"/>
              </a:ext>
            </a:extLst>
          </p:cNvPr>
          <p:cNvGrpSpPr/>
          <p:nvPr/>
        </p:nvGrpSpPr>
        <p:grpSpPr>
          <a:xfrm>
            <a:off x="1872607" y="6012021"/>
            <a:ext cx="8309015" cy="671497"/>
            <a:chOff x="347498" y="4852237"/>
            <a:chExt cx="8309015" cy="671497"/>
          </a:xfrm>
        </p:grpSpPr>
        <p:sp>
          <p:nvSpPr>
            <p:cNvPr id="83" name="Rounded Rectangle 25">
              <a:extLst>
                <a:ext uri="{FF2B5EF4-FFF2-40B4-BE49-F238E27FC236}">
                  <a16:creationId xmlns:a16="http://schemas.microsoft.com/office/drawing/2014/main" id="{15BA51A7-7F06-4023-189F-6E1E1AA0D5D4}"/>
                </a:ext>
              </a:extLst>
            </p:cNvPr>
            <p:cNvSpPr/>
            <p:nvPr/>
          </p:nvSpPr>
          <p:spPr bwMode="auto">
            <a:xfrm>
              <a:off x="3259580" y="4887738"/>
              <a:ext cx="897987" cy="603797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재정 </a:t>
              </a:r>
            </a:p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위원회</a:t>
              </a:r>
            </a:p>
            <a:p>
              <a:pPr marL="609585" indent="-609585" algn="ctr"/>
              <a:endParaRPr lang="en-US" sz="1000" dirty="0" err="1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  <p:sp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3CE49DAF-D3CD-AFD0-B42C-79F8A34234AB}"/>
                </a:ext>
              </a:extLst>
            </p:cNvPr>
            <p:cNvSpPr/>
            <p:nvPr/>
          </p:nvSpPr>
          <p:spPr bwMode="auto">
            <a:xfrm>
              <a:off x="347498" y="4883654"/>
              <a:ext cx="915675" cy="640080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헌장 </a:t>
              </a:r>
            </a:p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 및 부칙</a:t>
              </a:r>
            </a:p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위원회</a:t>
              </a:r>
            </a:p>
          </p:txBody>
        </p:sp>
        <p:sp>
          <p:nvSpPr>
            <p:cNvPr id="85" name="Rounded Rectangle 27">
              <a:extLst>
                <a:ext uri="{FF2B5EF4-FFF2-40B4-BE49-F238E27FC236}">
                  <a16:creationId xmlns:a16="http://schemas.microsoft.com/office/drawing/2014/main" id="{A59F0F32-4BA7-5433-8481-F4409C359586}"/>
                </a:ext>
              </a:extLst>
            </p:cNvPr>
            <p:cNvSpPr/>
            <p:nvPr/>
          </p:nvSpPr>
          <p:spPr bwMode="auto">
            <a:xfrm>
              <a:off x="4321620" y="4881740"/>
              <a:ext cx="1194735" cy="61579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마케팅 </a:t>
              </a:r>
            </a:p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위원회</a:t>
              </a:r>
            </a:p>
          </p:txBody>
        </p:sp>
        <p:sp>
          <p:nvSpPr>
            <p:cNvPr id="86" name="Rounded Rectangle 46">
              <a:extLst>
                <a:ext uri="{FF2B5EF4-FFF2-40B4-BE49-F238E27FC236}">
                  <a16:creationId xmlns:a16="http://schemas.microsoft.com/office/drawing/2014/main" id="{D06B093F-6A21-3C5B-9659-11909E6C4203}"/>
                </a:ext>
              </a:extLst>
            </p:cNvPr>
            <p:cNvSpPr/>
            <p:nvPr/>
          </p:nvSpPr>
          <p:spPr bwMode="auto">
            <a:xfrm>
              <a:off x="6666100" y="4874861"/>
              <a:ext cx="980608" cy="579372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회원</a:t>
              </a:r>
            </a:p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위원회</a:t>
              </a:r>
            </a:p>
          </p:txBody>
        </p:sp>
        <p:sp>
          <p:nvSpPr>
            <p:cNvPr id="87" name="Rounded Rectangle 52">
              <a:extLst>
                <a:ext uri="{FF2B5EF4-FFF2-40B4-BE49-F238E27FC236}">
                  <a16:creationId xmlns:a16="http://schemas.microsoft.com/office/drawing/2014/main" id="{8F78C8BB-96E6-BE95-1D1C-31C5E4EAC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6781" y="4872833"/>
              <a:ext cx="912427" cy="609793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지도력</a:t>
              </a:r>
            </a:p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위원회</a:t>
              </a:r>
            </a:p>
          </p:txBody>
        </p:sp>
        <p:sp>
          <p:nvSpPr>
            <p:cNvPr id="88" name="Rounded Rectangle 55">
              <a:extLst>
                <a:ext uri="{FF2B5EF4-FFF2-40B4-BE49-F238E27FC236}">
                  <a16:creationId xmlns:a16="http://schemas.microsoft.com/office/drawing/2014/main" id="{A2AE35F6-9BFC-7E64-9F55-C6034FAB7CFA}"/>
                </a:ext>
              </a:extLst>
            </p:cNvPr>
            <p:cNvSpPr/>
            <p:nvPr/>
          </p:nvSpPr>
          <p:spPr bwMode="auto">
            <a:xfrm>
              <a:off x="7746218" y="4852237"/>
              <a:ext cx="910295" cy="608151"/>
            </a:xfrm>
            <a:prstGeom prst="roundRect">
              <a:avLst/>
            </a:prstGeom>
            <a:solidFill>
              <a:srgbClr val="0D224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봉사 </a:t>
              </a:r>
            </a:p>
            <a:p>
              <a:pPr marL="609585" indent="-609585" algn="ctr"/>
              <a:r>
                <a:rPr lang="ko-KR" sz="1000">
                  <a:solidFill>
                    <a:schemeClr val="bg1"/>
                  </a:solidFill>
                  <a:latin typeface="Arial" panose="020B0604020202020204" pitchFamily="34" charset="0"/>
                  <a:ea typeface="ヒラギノ角ゴ Pro W3" pitchFamily="84" charset="-128"/>
                  <a:cs typeface="Arial" panose="020B0604020202020204" pitchFamily="34" charset="0"/>
                </a:rPr>
                <a:t>위원회</a:t>
              </a:r>
            </a:p>
            <a:p>
              <a:pPr marL="609585" indent="-609585" algn="ctr"/>
              <a:endParaRPr lang="en-US" sz="1000" dirty="0">
                <a:solidFill>
                  <a:srgbClr val="404040"/>
                </a:solidFill>
                <a:ea typeface="ヒラギノ角ゴ Pro W3" pitchFamily="84" charset="-128"/>
              </a:endParaRPr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D7593C8-FC6A-3409-6904-96F6BADC535B}"/>
              </a:ext>
            </a:extLst>
          </p:cNvPr>
          <p:cNvCxnSpPr>
            <a:endCxn id="84" idx="0"/>
          </p:cNvCxnSpPr>
          <p:nvPr/>
        </p:nvCxnSpPr>
        <p:spPr bwMode="auto">
          <a:xfrm flipH="1">
            <a:off x="2330444" y="5762819"/>
            <a:ext cx="9154" cy="280618"/>
          </a:xfrm>
          <a:prstGeom prst="line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55565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1E53372-6A2A-6FE5-9F94-0F23D58C6246}"/>
              </a:ext>
            </a:extLst>
          </p:cNvPr>
          <p:cNvGrpSpPr/>
          <p:nvPr/>
        </p:nvGrpSpPr>
        <p:grpSpPr>
          <a:xfrm flipH="1">
            <a:off x="6157709" y="3569673"/>
            <a:ext cx="909148" cy="580609"/>
            <a:chOff x="9031482" y="2559196"/>
            <a:chExt cx="864006" cy="476582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94157EC7-8E33-FC6A-2850-C4B77785F5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031482" y="2559196"/>
              <a:ext cx="203759" cy="0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E767420-B373-02BB-46B4-2B09F9675B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252718" y="2579330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FE7A723-62CE-C3D2-ECE3-258BAE07C5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415418" y="2694856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D1A5517-EE85-BB76-FB1F-59E34C5CFC1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8058" y="2807679"/>
              <a:ext cx="131728" cy="88575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633FCAAE-8435-762D-DE51-BEC0A84B9AF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724011" y="2905920"/>
              <a:ext cx="171477" cy="129858"/>
            </a:xfrm>
            <a:prstGeom prst="line">
              <a:avLst/>
            </a:prstGeom>
            <a:solidFill>
              <a:srgbClr val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6" name="Rounded Rectangle 47">
            <a:extLst>
              <a:ext uri="{FF2B5EF4-FFF2-40B4-BE49-F238E27FC236}">
                <a16:creationId xmlns:a16="http://schemas.microsoft.com/office/drawing/2014/main" id="{8FD83102-8716-6880-ACA0-FC01531A35F8}"/>
              </a:ext>
            </a:extLst>
          </p:cNvPr>
          <p:cNvSpPr/>
          <p:nvPr/>
        </p:nvSpPr>
        <p:spPr bwMode="auto">
          <a:xfrm>
            <a:off x="3032847" y="4174513"/>
            <a:ext cx="850219" cy="640080"/>
          </a:xfrm>
          <a:prstGeom prst="roundRect">
            <a:avLst/>
          </a:prstGeom>
          <a:solidFill>
            <a:srgbClr val="407CC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제2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부 </a:t>
            </a:r>
          </a:p>
          <a:p>
            <a:pPr marL="609585" indent="-609585" algn="ctr"/>
            <a:r>
              <a:rPr lang="ko-KR" sz="1051">
                <a:solidFill>
                  <a:schemeClr val="bg1"/>
                </a:solidFill>
                <a:latin typeface="Arial" panose="020B0604020202020204" pitchFamily="34" charset="0"/>
                <a:ea typeface="ヒラギノ角ゴ Pro W3" pitchFamily="84" charset="-128"/>
                <a:cs typeface="Arial" panose="020B0604020202020204" pitchFamily="34" charset="0"/>
              </a:rPr>
              <a:t> 회장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14411AD4-3047-1BF2-5C4B-ED0740E3A8EE}"/>
              </a:ext>
            </a:extLst>
          </p:cNvPr>
          <p:cNvSpPr txBox="1"/>
          <p:nvPr/>
        </p:nvSpPr>
        <p:spPr>
          <a:xfrm>
            <a:off x="754213" y="6573202"/>
            <a:ext cx="1718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800">
                <a:latin typeface="Calibri Light" panose="020F0302020204030204" pitchFamily="34" charset="0"/>
                <a:cs typeface="Calibri Light" panose="020F0302020204030204" pitchFamily="34" charset="0"/>
              </a:rPr>
              <a:t>DA-MCS.KO 4/2022</a:t>
            </a:r>
          </a:p>
        </p:txBody>
      </p:sp>
    </p:spTree>
    <p:extLst>
      <p:ext uri="{BB962C8B-B14F-4D97-AF65-F5344CB8AC3E}">
        <p14:creationId xmlns:p14="http://schemas.microsoft.com/office/powerpoint/2010/main" val="110581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477635" y="756065"/>
            <a:ext cx="4572000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표준 클럽 헌장 및 부칙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563235" y="3140668"/>
            <a:ext cx="5486400" cy="2582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임원, 이사, 위원회 위원장 직책 정의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위원회의 역할</a:t>
            </a:r>
          </a:p>
          <a:p>
            <a:pPr>
              <a:lnSpc>
                <a:spcPct val="114000"/>
              </a:lnSpc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표준 클럽 조직 정의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개정된 표준 클럽 헌장 및 부칙</a:t>
            </a:r>
          </a:p>
        </p:txBody>
      </p:sp>
    </p:spTree>
    <p:extLst>
      <p:ext uri="{BB962C8B-B14F-4D97-AF65-F5344CB8AC3E}">
        <p14:creationId xmlns:p14="http://schemas.microsoft.com/office/powerpoint/2010/main" val="2023299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A2582"/>
              </a:gs>
              <a:gs pos="98000">
                <a:srgbClr val="00338D"/>
              </a:gs>
            </a:gsLst>
            <a:lin ang="18600000" scaled="0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1332774"/>
            <a:ext cx="457200" cy="37029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700088" y="1210012"/>
            <a:ext cx="6629400" cy="61582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>
                <a:solidFill>
                  <a:schemeClr val="bg1"/>
                </a:solidFill>
              </a:rPr>
              <a:t>환영합니다!</a:t>
            </a: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B8A3E208-AE10-4CCA-E796-90CF3F8F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A84562-CBDD-52A6-9995-C19F72B619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9654" y="5561044"/>
            <a:ext cx="725146" cy="6888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A2A6B7-B49E-B851-D266-D5D2DE02F286}"/>
              </a:ext>
            </a:extLst>
          </p:cNvPr>
          <p:cNvSpPr/>
          <p:nvPr/>
        </p:nvSpPr>
        <p:spPr>
          <a:xfrm>
            <a:off x="546097" y="2799122"/>
            <a:ext cx="4213190" cy="357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공지사항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휴식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식사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화장실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소그룹 구성, 연수회 기본규칙 공유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48537-81F3-DF2C-6EC5-36F2C82E4439}"/>
              </a:ext>
            </a:extLst>
          </p:cNvPr>
          <p:cNvSpPr/>
          <p:nvPr/>
        </p:nvSpPr>
        <p:spPr>
          <a:xfrm>
            <a:off x="700088" y="1944325"/>
            <a:ext cx="5803349" cy="413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참가자 및 특별 내빈 소개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FCF9C-F4CA-4516-496A-76F889C4D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249" y="1289174"/>
            <a:ext cx="3467982" cy="44748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9675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04560" y="2845798"/>
            <a:ext cx="5631680" cy="258062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클럽 회장/부회장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클럽 총무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클럽 재무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클럽 회원위원장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클럽 봉사위원장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클럽 마케팅위원장 안내서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94792" y="2175247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897558" y="1389403"/>
            <a:ext cx="5097380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ko-KR">
                <a:solidFill>
                  <a:srgbClr val="00338D"/>
                </a:solidFill>
                <a:latin typeface="Arial"/>
                <a:cs typeface="Arial"/>
              </a:rPr>
              <a:t>클럽 임원 e-Book</a:t>
            </a:r>
            <a:br>
              <a:rPr lang="ko-KR" sz="2400">
                <a:solidFill>
                  <a:srgbClr val="00338D"/>
                </a:solidFill>
                <a:latin typeface="Arial"/>
                <a:cs typeface="Arial"/>
              </a:rPr>
            </a:br>
            <a:endParaRPr lang="ko-KR" sz="2400">
              <a:solidFill>
                <a:srgbClr val="00338D"/>
              </a:solidFill>
              <a:latin typeface="Arial"/>
              <a:cs typeface="Arial"/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E14AC3-4174-C2E0-C541-3F560240F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31" y="1128269"/>
            <a:ext cx="3930277" cy="5120295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299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8011099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sz="3600">
                <a:solidFill>
                  <a:srgbClr val="00338D"/>
                </a:solidFill>
              </a:rPr>
              <a:t>클럽 효율성 향상 프로그램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5EB4A8-B435-BDAA-25D2-AD5D3CDB859A}"/>
              </a:ext>
            </a:extLst>
          </p:cNvPr>
          <p:cNvSpPr txBox="1"/>
          <p:nvPr/>
        </p:nvSpPr>
        <p:spPr>
          <a:xfrm>
            <a:off x="1089925" y="5742111"/>
            <a:ext cx="2330974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장기적 계획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6BE05-2B0C-A447-B7B2-8A86B6666720}"/>
              </a:ext>
            </a:extLst>
          </p:cNvPr>
          <p:cNvSpPr txBox="1"/>
          <p:nvPr/>
        </p:nvSpPr>
        <p:spPr>
          <a:xfrm>
            <a:off x="4890045" y="5742110"/>
            <a:ext cx="253002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연간 계획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E17DC-CD8A-98C5-CD6E-665A4492CC6A}"/>
              </a:ext>
            </a:extLst>
          </p:cNvPr>
          <p:cNvSpPr txBox="1"/>
          <p:nvPr/>
        </p:nvSpPr>
        <p:spPr>
          <a:xfrm>
            <a:off x="8789436" y="5742110"/>
            <a:ext cx="2410107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만족스러운 회의!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A3F35-BA7F-A836-F36B-0DC6892F3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785" y="2090084"/>
            <a:ext cx="2655408" cy="3436662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252495-F8C3-5E7C-2FF2-C893D7ABF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41" y="2115479"/>
            <a:ext cx="2637941" cy="3436662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0F8C9E-DCE0-AAA2-EAD5-BFCFDAF88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026" y="2023679"/>
            <a:ext cx="2716061" cy="3503067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593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Body Copy">
            <a:extLst>
              <a:ext uri="{FF2B5EF4-FFF2-40B4-BE49-F238E27FC236}">
                <a16:creationId xmlns:a16="http://schemas.microsoft.com/office/drawing/2014/main" id="{2DB383CD-1344-5E9A-50A2-A28E9EA82D60}"/>
              </a:ext>
            </a:extLst>
          </p:cNvPr>
          <p:cNvSpPr txBox="1">
            <a:spLocks/>
          </p:cNvSpPr>
          <p:nvPr/>
        </p:nvSpPr>
        <p:spPr>
          <a:xfrm>
            <a:off x="492628" y="3419608"/>
            <a:ext cx="5334000" cy="217497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ko-K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수상 기준이 되는 중점 분야: 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회원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봉사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지도력 및 운영의 우수성</a:t>
            </a:r>
          </a:p>
          <a:p>
            <a:pPr marL="285750" marR="19558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44780" algn="l"/>
              </a:tabLst>
              <a:defRPr/>
            </a:pPr>
            <a:r>
              <a:rPr lang="ko-KR" sz="1800">
                <a:solidFill>
                  <a:schemeClr val="bg1"/>
                </a:solidFill>
                <a:latin typeface="Arial"/>
                <a:ea typeface="ヒラギノ角ゴ Pro W3"/>
                <a:cs typeface="Arial"/>
              </a:rPr>
              <a:t>마케팅 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ADACD617-68A2-58B4-2D26-9BF6C5324D43}"/>
              </a:ext>
            </a:extLst>
          </p:cNvPr>
          <p:cNvSpPr/>
          <p:nvPr/>
        </p:nvSpPr>
        <p:spPr>
          <a:xfrm>
            <a:off x="762000" y="176829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32AF39BC-A1C5-D5F1-5F27-F45C922CBC87}"/>
              </a:ext>
            </a:extLst>
          </p:cNvPr>
          <p:cNvSpPr txBox="1">
            <a:spLocks/>
          </p:cNvSpPr>
          <p:nvPr/>
        </p:nvSpPr>
        <p:spPr>
          <a:xfrm>
            <a:off x="613420" y="1077935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ko-KR">
                <a:solidFill>
                  <a:schemeClr val="bg1"/>
                </a:solidFill>
                <a:latin typeface="Arial"/>
                <a:cs typeface="Arial"/>
              </a:rPr>
              <a:t>클럽 우수상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9DF9B1-469F-467D-4424-EF69B7CAE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208" y="1372424"/>
            <a:ext cx="3086212" cy="3722829"/>
          </a:xfrm>
          <a:prstGeom prst="rect">
            <a:avLst/>
          </a:prstGeom>
        </p:spPr>
      </p:pic>
      <p:sp>
        <p:nvSpPr>
          <p:cNvPr id="7" name="Headline">
            <a:extLst>
              <a:ext uri="{FF2B5EF4-FFF2-40B4-BE49-F238E27FC236}">
                <a16:creationId xmlns:a16="http://schemas.microsoft.com/office/drawing/2014/main" id="{25B5E101-E172-B749-E3EE-EB4A4D69D1BD}"/>
              </a:ext>
            </a:extLst>
          </p:cNvPr>
          <p:cNvSpPr txBox="1">
            <a:spLocks/>
          </p:cNvSpPr>
          <p:nvPr/>
        </p:nvSpPr>
        <p:spPr>
          <a:xfrm>
            <a:off x="613419" y="2375817"/>
            <a:ext cx="5862589" cy="69109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ko-KR" sz="2800" b="0" i="1">
                <a:solidFill>
                  <a:schemeClr val="bg1"/>
                </a:solidFill>
                <a:latin typeface="Arial"/>
                <a:cs typeface="Arial"/>
              </a:rPr>
              <a:t>성공으로 인도하는 길잡이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DD0E7E-2C8B-45B2-607F-F0D9DC4C35F6}"/>
              </a:ext>
            </a:extLst>
          </p:cNvPr>
          <p:cNvSpPr txBox="1"/>
          <p:nvPr/>
        </p:nvSpPr>
        <p:spPr>
          <a:xfrm>
            <a:off x="1948543" y="6257042"/>
            <a:ext cx="8294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우수상은 매년 받을 수 있으며 모든 클럽에게 좋은 목표가 됩니다!</a:t>
            </a:r>
          </a:p>
        </p:txBody>
      </p:sp>
    </p:spTree>
    <p:extLst>
      <p:ext uri="{BB962C8B-B14F-4D97-AF65-F5344CB8AC3E}">
        <p14:creationId xmlns:p14="http://schemas.microsoft.com/office/powerpoint/2010/main" val="1556696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B2C81DAB-EE06-866A-92DF-844A5ED4EF63}"/>
              </a:ext>
            </a:extLst>
          </p:cNvPr>
          <p:cNvSpPr/>
          <p:nvPr/>
        </p:nvSpPr>
        <p:spPr>
          <a:xfrm>
            <a:off x="-7266" y="0"/>
            <a:ext cx="12199265" cy="457200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3EC8D73E-D6A4-E6B1-566C-07D56307F4F1}"/>
              </a:ext>
            </a:extLst>
          </p:cNvPr>
          <p:cNvSpPr txBox="1">
            <a:spLocks/>
          </p:cNvSpPr>
          <p:nvPr/>
        </p:nvSpPr>
        <p:spPr>
          <a:xfrm>
            <a:off x="152400" y="550843"/>
            <a:ext cx="8011099" cy="576788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l"/>
            <a:r>
              <a:rPr lang="ko-KR" sz="3600">
                <a:solidFill>
                  <a:srgbClr val="00338D"/>
                </a:solidFill>
              </a:rPr>
              <a:t>신입회원과 헌장의 밤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1BACBBE0-BAA1-540A-BAB6-EBE8E480CFA8}"/>
              </a:ext>
            </a:extLst>
          </p:cNvPr>
          <p:cNvSpPr/>
          <p:nvPr/>
        </p:nvSpPr>
        <p:spPr>
          <a:xfrm>
            <a:off x="263934" y="130585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649906-3B75-690C-D008-9795F55F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880" y="1696903"/>
            <a:ext cx="3384707" cy="4400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777C2-6C99-C85D-A3DB-4449995DF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71" y="1696903"/>
            <a:ext cx="3382405" cy="4400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3812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494195" y="1227694"/>
            <a:ext cx="3406764" cy="109628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을 위한 자료 </a:t>
            </a:r>
          </a:p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운영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4 - p.11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자료실에서 ‘클럽 관리 자료 웹페이지’의 중요성을 파악하십시오.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692448-EDE6-ACFF-ABD2-56AD0136F961}"/>
              </a:ext>
            </a:extLst>
          </p:cNvPr>
          <p:cNvSpPr txBox="1"/>
          <p:nvPr/>
        </p:nvSpPr>
        <p:spPr>
          <a:xfrm>
            <a:off x="6202965" y="2911132"/>
            <a:ext cx="4639207" cy="1705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alt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관리 면에서 효율성 증진에 유용하다고 생각되는 항목 세 가지는 무엇인가요?</a:t>
            </a:r>
          </a:p>
          <a:p>
            <a:pPr>
              <a:spcAft>
                <a:spcPts val="600"/>
              </a:spcAft>
            </a:pPr>
            <a:endParaRPr lang="en-US" altLang="en-US" sz="2000" dirty="0">
              <a:solidFill>
                <a:srgbClr val="54565A"/>
              </a:solidFill>
              <a:latin typeface="HelveticaNeueLT St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224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4865647" y="876086"/>
            <a:ext cx="2743200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 Portal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C8AB514E-D0E1-FA8E-28A0-57A52583B202}"/>
              </a:ext>
            </a:extLst>
          </p:cNvPr>
          <p:cNvSpPr txBox="1">
            <a:spLocks/>
          </p:cNvSpPr>
          <p:nvPr/>
        </p:nvSpPr>
        <p:spPr>
          <a:xfrm>
            <a:off x="1356294" y="1736814"/>
            <a:ext cx="9713166" cy="47900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ko-KR" sz="2000" b="1" i="1">
                <a:solidFill>
                  <a:srgbClr val="EBB7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Lion Portal은 클럽 임원들이 효율적으로 클럽을 관리할 수 있도록 합니다</a:t>
            </a: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A1276FE-65AB-16B4-71BE-5F35CA61940A}"/>
              </a:ext>
            </a:extLst>
          </p:cNvPr>
          <p:cNvSpPr/>
          <p:nvPr/>
        </p:nvSpPr>
        <p:spPr>
          <a:xfrm>
            <a:off x="1164488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 추가, 삭제, 전출 등 클럽 명부의 변동 사항 관리</a:t>
            </a: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4254C19B-3509-D770-C874-948FDB1AC2EA}"/>
              </a:ext>
            </a:extLst>
          </p:cNvPr>
          <p:cNvSpPr/>
          <p:nvPr/>
        </p:nvSpPr>
        <p:spPr>
          <a:xfrm>
            <a:off x="4653525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 연락처를 간편하게 업데이트 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2E254F3-A54A-E2E0-5D68-DDCE7CB22634}"/>
              </a:ext>
            </a:extLst>
          </p:cNvPr>
          <p:cNvSpPr/>
          <p:nvPr/>
        </p:nvSpPr>
        <p:spPr>
          <a:xfrm>
            <a:off x="8142562" y="4711126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보고 </a:t>
            </a:r>
          </a:p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Lions Portal에서 봉사 활동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73F3AC1D-716F-AD69-8E93-09C886EE899C}"/>
              </a:ext>
            </a:extLst>
          </p:cNvPr>
          <p:cNvSpPr/>
          <p:nvPr/>
        </p:nvSpPr>
        <p:spPr>
          <a:xfrm>
            <a:off x="8142562" y="2557143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서신과 청구서 발송에 필요한 주소록 생성</a:t>
            </a:r>
          </a:p>
        </p:txBody>
      </p:sp>
      <p:sp>
        <p:nvSpPr>
          <p:cNvPr id="32" name="Freeform 18">
            <a:extLst>
              <a:ext uri="{FF2B5EF4-FFF2-40B4-BE49-F238E27FC236}">
                <a16:creationId xmlns:a16="http://schemas.microsoft.com/office/drawing/2014/main" id="{4CFC9602-63D6-EA2F-1BA2-3DC432B1F72A}"/>
              </a:ext>
            </a:extLst>
          </p:cNvPr>
          <p:cNvSpPr/>
          <p:nvPr/>
        </p:nvSpPr>
        <p:spPr>
          <a:xfrm>
            <a:off x="1164488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명부 인쇄 </a:t>
            </a:r>
          </a:p>
        </p:txBody>
      </p:sp>
      <p:sp>
        <p:nvSpPr>
          <p:cNvPr id="33" name="Freeform 19">
            <a:extLst>
              <a:ext uri="{FF2B5EF4-FFF2-40B4-BE49-F238E27FC236}">
                <a16:creationId xmlns:a16="http://schemas.microsoft.com/office/drawing/2014/main" id="{EF8AA4B7-D0CC-329F-F386-57534586254D}"/>
              </a:ext>
            </a:extLst>
          </p:cNvPr>
          <p:cNvSpPr/>
          <p:nvPr/>
        </p:nvSpPr>
        <p:spPr>
          <a:xfrm>
            <a:off x="4653525" y="4707571"/>
            <a:ext cx="3200400" cy="1828800"/>
          </a:xfrm>
          <a:custGeom>
            <a:avLst/>
            <a:gdLst>
              <a:gd name="connsiteX0" fmla="*/ 0 w 2241946"/>
              <a:gd name="connsiteY0" fmla="*/ 134517 h 1345168"/>
              <a:gd name="connsiteX1" fmla="*/ 134517 w 2241946"/>
              <a:gd name="connsiteY1" fmla="*/ 0 h 1345168"/>
              <a:gd name="connsiteX2" fmla="*/ 2107429 w 2241946"/>
              <a:gd name="connsiteY2" fmla="*/ 0 h 1345168"/>
              <a:gd name="connsiteX3" fmla="*/ 2241946 w 2241946"/>
              <a:gd name="connsiteY3" fmla="*/ 134517 h 1345168"/>
              <a:gd name="connsiteX4" fmla="*/ 2241946 w 2241946"/>
              <a:gd name="connsiteY4" fmla="*/ 1210651 h 1345168"/>
              <a:gd name="connsiteX5" fmla="*/ 2107429 w 2241946"/>
              <a:gd name="connsiteY5" fmla="*/ 1345168 h 1345168"/>
              <a:gd name="connsiteX6" fmla="*/ 134517 w 2241946"/>
              <a:gd name="connsiteY6" fmla="*/ 1345168 h 1345168"/>
              <a:gd name="connsiteX7" fmla="*/ 0 w 2241946"/>
              <a:gd name="connsiteY7" fmla="*/ 1210651 h 1345168"/>
              <a:gd name="connsiteX8" fmla="*/ 0 w 2241946"/>
              <a:gd name="connsiteY8" fmla="*/ 134517 h 134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41946" h="1345168">
                <a:moveTo>
                  <a:pt x="0" y="134517"/>
                </a:moveTo>
                <a:cubicBezTo>
                  <a:pt x="0" y="60225"/>
                  <a:pt x="60225" y="0"/>
                  <a:pt x="134517" y="0"/>
                </a:cubicBezTo>
                <a:lnTo>
                  <a:pt x="2107429" y="0"/>
                </a:lnTo>
                <a:cubicBezTo>
                  <a:pt x="2181721" y="0"/>
                  <a:pt x="2241946" y="60225"/>
                  <a:pt x="2241946" y="134517"/>
                </a:cubicBezTo>
                <a:lnTo>
                  <a:pt x="2241946" y="1210651"/>
                </a:lnTo>
                <a:cubicBezTo>
                  <a:pt x="2241946" y="1284943"/>
                  <a:pt x="2181721" y="1345168"/>
                  <a:pt x="2107429" y="1345168"/>
                </a:cubicBezTo>
                <a:lnTo>
                  <a:pt x="134517" y="1345168"/>
                </a:lnTo>
                <a:cubicBezTo>
                  <a:pt x="60225" y="1345168"/>
                  <a:pt x="0" y="1284943"/>
                  <a:pt x="0" y="1210651"/>
                </a:cubicBezTo>
                <a:lnTo>
                  <a:pt x="0" y="1345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984" tIns="80984" rIns="80984" bIns="80984" numCol="1" spcCol="1270" anchor="ctr" anchorCtr="0">
            <a:noAutofit/>
          </a:bodyPr>
          <a:lstStyle/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명세서 </a:t>
            </a:r>
          </a:p>
          <a:p>
            <a:pPr algn="ctr"/>
            <a:r>
              <a:rPr lang="ko-KR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조회 및 납부</a:t>
            </a:r>
          </a:p>
        </p:txBody>
      </p:sp>
    </p:spTree>
    <p:extLst>
      <p:ext uri="{BB962C8B-B14F-4D97-AF65-F5344CB8AC3E}">
        <p14:creationId xmlns:p14="http://schemas.microsoft.com/office/powerpoint/2010/main" val="760762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821617" y="1497742"/>
            <a:ext cx="2619338" cy="55445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Lion Portal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1023884"/>
            <a:ext cx="4285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5 - p.12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77153" y="2202139"/>
            <a:ext cx="3372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Lions Portal 사용법을 익히십시오.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96BCE7-1E91-0568-6772-32392167FA59}"/>
              </a:ext>
            </a:extLst>
          </p:cNvPr>
          <p:cNvSpPr txBox="1"/>
          <p:nvPr/>
        </p:nvSpPr>
        <p:spPr>
          <a:xfrm>
            <a:off x="5912570" y="2982738"/>
            <a:ext cx="4899174" cy="2585323"/>
          </a:xfrm>
          <a:prstGeom prst="rect">
            <a:avLst/>
          </a:prstGeom>
          <a:noFill/>
          <a:ln w="12700">
            <a:solidFill>
              <a:srgbClr val="00338D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ko-KR" b="1" i="1">
                <a:latin typeface="Arial" panose="020B0604020202020204" pitchFamily="34" charset="0"/>
                <a:cs typeface="Arial" panose="020B0604020202020204" pitchFamily="34" charset="0"/>
              </a:rPr>
              <a:t>자주 묻는 질문 검토</a:t>
            </a:r>
          </a:p>
          <a:p>
            <a:pPr lvl="0"/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o-KR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등록</a:t>
            </a:r>
          </a:p>
          <a:p>
            <a:pPr lvl="0"/>
            <a:endParaRPr lang="en-US" dirty="0"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o-KR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클럽 임원 관리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o-KR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클럽 회원 명부 관리</a:t>
            </a:r>
          </a:p>
          <a:p>
            <a:pPr lvl="0"/>
            <a:endParaRPr lang="en-US" dirty="0">
              <a:ln w="19050">
                <a:solidFill>
                  <a:srgbClr val="00338D"/>
                </a:solidFill>
              </a:ln>
              <a:solidFill>
                <a:schemeClr val="accent6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o-KR">
                <a:ln w="19050">
                  <a:solidFill>
                    <a:srgbClr val="00338D"/>
                  </a:solidFill>
                </a:ln>
                <a:solidFill>
                  <a:schemeClr val="accent6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클럽 재무제표 관리</a:t>
            </a:r>
          </a:p>
        </p:txBody>
      </p:sp>
    </p:spTree>
    <p:extLst>
      <p:ext uri="{BB962C8B-B14F-4D97-AF65-F5344CB8AC3E}">
        <p14:creationId xmlns:p14="http://schemas.microsoft.com/office/powerpoint/2010/main" val="172821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섹션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b="0" i="1">
                <a:latin typeface="Arial" charset="0"/>
                <a:ea typeface="Arial" charset="0"/>
                <a:cs typeface="Arial" charset="0"/>
              </a:rPr>
              <a:t>클럽 임원 멘토팀 구성</a:t>
            </a:r>
          </a:p>
        </p:txBody>
      </p:sp>
    </p:spTree>
    <p:extLst>
      <p:ext uri="{BB962C8B-B14F-4D97-AF65-F5344CB8AC3E}">
        <p14:creationId xmlns:p14="http://schemas.microsoft.com/office/powerpoint/2010/main" val="409843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5" name="Page Number - White">
            <a:extLst>
              <a:ext uri="{FF2B5EF4-FFF2-40B4-BE49-F238E27FC236}">
                <a16:creationId xmlns:a16="http://schemas.microsoft.com/office/drawing/2014/main" id="{C1633F0C-C52D-27BF-179B-17546C379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266A953-DE7C-FBAD-0B24-3826BD2B921C}"/>
              </a:ext>
            </a:extLst>
          </p:cNvPr>
          <p:cNvSpPr txBox="1">
            <a:spLocks/>
          </p:cNvSpPr>
          <p:nvPr/>
        </p:nvSpPr>
        <p:spPr>
          <a:xfrm>
            <a:off x="2295330" y="2473770"/>
            <a:ext cx="8434874" cy="32418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ko-KR" sz="2400" i="1">
                <a:solidFill>
                  <a:schemeClr val="bg1"/>
                </a:solidFill>
              </a:rPr>
              <a:t>클럽 임원 멘토팀을 구성하여 </a:t>
            </a:r>
          </a:p>
          <a:p>
            <a:pPr algn="ctr"/>
            <a:endParaRPr lang="en-US" sz="2400" i="1" kern="0" dirty="0">
              <a:solidFill>
                <a:schemeClr val="bg1"/>
              </a:solidFill>
            </a:endParaRPr>
          </a:p>
          <a:p>
            <a:pPr algn="ctr"/>
            <a:r>
              <a:rPr lang="ko-KR" sz="2400" i="1">
                <a:solidFill>
                  <a:schemeClr val="bg1"/>
                </a:solidFill>
              </a:rPr>
              <a:t>클럽 성공에 필요한</a:t>
            </a:r>
          </a:p>
          <a:p>
            <a:pPr algn="ctr"/>
            <a:endParaRPr lang="en-US" sz="2400" i="1" kern="0" dirty="0">
              <a:solidFill>
                <a:schemeClr val="bg1"/>
              </a:solidFill>
            </a:endParaRPr>
          </a:p>
          <a:p>
            <a:pPr algn="ctr"/>
            <a:r>
              <a:rPr lang="ko-KR" sz="2400" i="1">
                <a:solidFill>
                  <a:schemeClr val="bg1"/>
                </a:solidFill>
              </a:rPr>
              <a:t>지원과 지침을 제공함으로써 클럽 지원을</a:t>
            </a:r>
          </a:p>
          <a:p>
            <a:pPr algn="ctr"/>
            <a:endParaRPr lang="en-US" sz="2400" i="1" kern="0" dirty="0">
              <a:solidFill>
                <a:schemeClr val="bg1"/>
              </a:solidFill>
            </a:endParaRPr>
          </a:p>
          <a:p>
            <a:pPr algn="ctr"/>
            <a:r>
              <a:rPr lang="ko-KR" sz="2400" i="1">
                <a:solidFill>
                  <a:schemeClr val="bg1"/>
                </a:solidFill>
              </a:rPr>
              <a:t>확대하십시오.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763237"/>
            <a:ext cx="8816531" cy="60266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섹션 3: 클럽 임원 멘토팀 구성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4FF293-0226-265F-3D53-5BCDEC9327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89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6A19C-B999-1BBE-B4A8-A6A54CB61FCE}"/>
              </a:ext>
            </a:extLst>
          </p:cNvPr>
          <p:cNvSpPr/>
          <p:nvPr/>
        </p:nvSpPr>
        <p:spPr>
          <a:xfrm>
            <a:off x="0" y="67274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A93B2AD9-FE85-3CA3-8624-54E393DB4592}"/>
              </a:ext>
            </a:extLst>
          </p:cNvPr>
          <p:cNvSpPr/>
          <p:nvPr/>
        </p:nvSpPr>
        <p:spPr>
          <a:xfrm>
            <a:off x="1112704" y="121673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6" name="Headline">
            <a:extLst>
              <a:ext uri="{FF2B5EF4-FFF2-40B4-BE49-F238E27FC236}">
                <a16:creationId xmlns:a16="http://schemas.microsoft.com/office/drawing/2014/main" id="{CAD08BDA-5992-6594-6950-CC31CF14844D}"/>
              </a:ext>
            </a:extLst>
          </p:cNvPr>
          <p:cNvSpPr txBox="1">
            <a:spLocks/>
          </p:cNvSpPr>
          <p:nvPr/>
        </p:nvSpPr>
        <p:spPr>
          <a:xfrm>
            <a:off x="1027265" y="666653"/>
            <a:ext cx="9264400" cy="699249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섹션 3: 클럽 임원 멘토팀 구성</a:t>
            </a: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D45A40C5-A85E-3341-0DA0-94553961E47D}"/>
              </a:ext>
            </a:extLst>
          </p:cNvPr>
          <p:cNvSpPr/>
          <p:nvPr/>
        </p:nvSpPr>
        <p:spPr>
          <a:xfrm>
            <a:off x="0" y="0"/>
            <a:ext cx="12188952" cy="457200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99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age Number - Blue">
            <a:extLst>
              <a:ext uri="{FF2B5EF4-FFF2-40B4-BE49-F238E27FC236}">
                <a16:creationId xmlns:a16="http://schemas.microsoft.com/office/drawing/2014/main" id="{98315DD5-C59F-246B-5DDA-0EE28F45F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27322B-0798-582A-5A94-A396405F0B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264019"/>
            <a:ext cx="2592235" cy="5432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25AF9B-91D2-A90C-2C88-61EE48116F6C}"/>
              </a:ext>
            </a:extLst>
          </p:cNvPr>
          <p:cNvGrpSpPr/>
          <p:nvPr/>
        </p:nvGrpSpPr>
        <p:grpSpPr>
          <a:xfrm>
            <a:off x="527722" y="1643416"/>
            <a:ext cx="11470154" cy="4306994"/>
            <a:chOff x="611697" y="2005240"/>
            <a:chExt cx="11470154" cy="4306994"/>
          </a:xfrm>
        </p:grpSpPr>
        <p:sp>
          <p:nvSpPr>
            <p:cNvPr id="20" name="Content Placeholder 5">
              <a:extLst>
                <a:ext uri="{FF2B5EF4-FFF2-40B4-BE49-F238E27FC236}">
                  <a16:creationId xmlns:a16="http://schemas.microsoft.com/office/drawing/2014/main" id="{952F3C59-2FD9-1828-F73F-FD8B34168DB3}"/>
                </a:ext>
              </a:extLst>
            </p:cNvPr>
            <p:cNvSpPr txBox="1">
              <a:spLocks/>
            </p:cNvSpPr>
            <p:nvPr/>
          </p:nvSpPr>
          <p:spPr>
            <a:xfrm>
              <a:off x="6157653" y="4194731"/>
              <a:ext cx="3780640" cy="2117503"/>
            </a:xfrm>
            <a:prstGeom prst="rect">
              <a:avLst/>
            </a:prstGeom>
            <a:noFill/>
            <a:ln w="9525" cap="flat" cmpd="sng" algn="ctr">
              <a:solidFill>
                <a:srgbClr val="EBB7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lvl1pPr marL="172637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3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55958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858419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05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198930" indent="-170256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544203" indent="-172637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1714457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057348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240024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2743132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18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ko-KR" sz="1600" b="1" u="sng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클럽 임원 멘토</a:t>
              </a:r>
            </a:p>
            <a:p>
              <a:pPr marL="0" indent="0" algn="r">
                <a:buNone/>
              </a:pPr>
              <a:endParaRPr lang="en-US" alt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r">
                <a:buNone/>
              </a:pPr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다른 클럽에서 활동 중인 </a:t>
              </a:r>
            </a:p>
            <a:p>
              <a:pPr marL="0" indent="0" algn="r">
                <a:buNone/>
              </a:pPr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지식과 경험이 풍부한 </a:t>
              </a:r>
            </a:p>
            <a:p>
              <a:pPr marL="0" indent="0" algn="r">
                <a:buNone/>
              </a:pPr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클럽 임원들과 협력하면 매우 실질적인 지원을 받을 수 있습니다.  최신 도구와 정보를 숙지하십시오.</a:t>
              </a:r>
            </a:p>
            <a:p>
              <a:pPr marL="0" indent="0" algn="r">
                <a:buNone/>
              </a:pPr>
              <a:endParaRPr lang="en-US" altLang="en-US" sz="15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6CBBFC9-20D1-ED67-3E5E-34EB952045CD}"/>
                </a:ext>
              </a:extLst>
            </p:cNvPr>
            <p:cNvSpPr/>
            <p:nvPr/>
          </p:nvSpPr>
          <p:spPr>
            <a:xfrm>
              <a:off x="6168558" y="2005240"/>
              <a:ext cx="3780640" cy="1938992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 algn="r"/>
              <a:r>
                <a:rPr lang="ko-KR" sz="1600" b="1" u="sng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두 명의 공인 가이딩 라이온 </a:t>
              </a:r>
            </a:p>
            <a:p>
              <a:pPr lvl="0" algn="r"/>
              <a:endParaRPr lang="en-US" alt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 algn="r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두 명의 핵심 지도자가 업무를 분담합니다. </a:t>
              </a:r>
            </a:p>
            <a:p>
              <a:pPr lvl="0" algn="r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가이딩 라이온 한 명이 </a:t>
              </a:r>
            </a:p>
            <a:p>
              <a:pPr lvl="0" algn="r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각 회의에 참석해 </a:t>
              </a:r>
            </a:p>
            <a:p>
              <a:pPr lvl="0" algn="r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질의에 응답합니다. </a:t>
              </a:r>
            </a:p>
            <a:p>
              <a:pPr algn="r">
                <a:spcAft>
                  <a:spcPts val="600"/>
                </a:spcAft>
              </a:pPr>
              <a:endParaRPr lang="en-US" altLang="en-US" sz="16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5EFDE9-6302-AF56-A232-476A12A2A5EB}"/>
                </a:ext>
              </a:extLst>
            </p:cNvPr>
            <p:cNvSpPr txBox="1"/>
            <p:nvPr/>
          </p:nvSpPr>
          <p:spPr>
            <a:xfrm>
              <a:off x="2255696" y="2005240"/>
              <a:ext cx="3808772" cy="2000548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/>
            <a:p>
              <a:pPr lvl="0"/>
              <a:r>
                <a:rPr lang="ko-KR" sz="1600" b="1" u="sng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지대위원장 </a:t>
              </a:r>
            </a:p>
            <a:p>
              <a:pPr lvl="0"/>
              <a:endParaRPr lang="en-US" alt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지대에서 주최하는 </a:t>
              </a:r>
            </a:p>
            <a:p>
              <a:pPr lvl="0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교육과 행사에 </a:t>
              </a:r>
            </a:p>
            <a:p>
              <a:pPr lvl="0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클럽 임원을 </a:t>
              </a:r>
            </a:p>
            <a:p>
              <a:pPr lvl="0"/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포함시킵니다.</a:t>
              </a:r>
            </a:p>
            <a:p>
              <a:pPr lvl="0"/>
              <a:r>
                <a:rPr lang="ko-KR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  <a:p>
              <a:pPr marL="111125" lvl="1">
                <a:defRPr/>
              </a:pPr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ontent Placeholder 5">
              <a:extLst>
                <a:ext uri="{FF2B5EF4-FFF2-40B4-BE49-F238E27FC236}">
                  <a16:creationId xmlns:a16="http://schemas.microsoft.com/office/drawing/2014/main" id="{7F27C370-BC6C-7F3B-29BE-82EA38ED2E1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66601" y="4194731"/>
              <a:ext cx="3797867" cy="2092881"/>
            </a:xfrm>
            <a:prstGeom prst="rect">
              <a:avLst/>
            </a:prstGeom>
            <a:noFill/>
            <a:ln>
              <a:solidFill>
                <a:srgbClr val="EBB7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182880" rIns="182880" rtlCol="0">
              <a:spAutoFit/>
            </a:bodyPr>
            <a:lstStyle>
              <a:defPPr>
                <a:defRPr lang="en-US"/>
              </a:defPPr>
              <a:lvl2pPr marL="111125" lvl="1">
                <a:defRPr sz="1400" b="1" u="sng">
                  <a:solidFill>
                    <a:prstClr val="black"/>
                  </a:solidFill>
                  <a:latin typeface="Calibri Light" panose="020F0302020204030204" pitchFamily="34" charset="0"/>
                </a:defRPr>
              </a:lvl2pPr>
            </a:lstStyle>
            <a:p>
              <a:r>
                <a:rPr lang="ko-KR" sz="1600" b="1" u="sng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지구총재팀 </a:t>
              </a:r>
            </a:p>
            <a:p>
              <a:endParaRPr lang="en-US" altLang="en-US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지구가 주최하는 </a:t>
              </a:r>
            </a:p>
            <a:p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가장 빠른 </a:t>
              </a:r>
            </a:p>
            <a:p>
              <a:r>
                <a:rPr lang="ko-KR" sz="1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연수 기회를 제공합니다.</a:t>
              </a: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solidFill>
                  <a:schemeClr val="bg1"/>
                </a:solidFill>
                <a:latin typeface="Calibri Light" panose="020F030202020403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BCFC6A-8520-E05E-E03C-AC54247811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11445" y="3187176"/>
              <a:ext cx="1982004" cy="1860331"/>
              <a:chOff x="2886579" y="2065080"/>
              <a:chExt cx="2105426" cy="2105426"/>
            </a:xfrm>
            <a:solidFill>
              <a:schemeClr val="accent1"/>
            </a:solidFill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11E5AF9-3DFB-ED4B-949C-9F9B99CB3B21}"/>
                  </a:ext>
                </a:extLst>
              </p:cNvPr>
              <p:cNvSpPr/>
              <p:nvPr/>
            </p:nvSpPr>
            <p:spPr>
              <a:xfrm>
                <a:off x="2886579" y="2065080"/>
                <a:ext cx="2105426" cy="2105426"/>
              </a:xfrm>
              <a:prstGeom prst="ellipse">
                <a:avLst/>
              </a:prstGeom>
              <a:grpFill/>
              <a:ln>
                <a:solidFill>
                  <a:schemeClr val="tx2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Oval 4">
                <a:extLst>
                  <a:ext uri="{FF2B5EF4-FFF2-40B4-BE49-F238E27FC236}">
                    <a16:creationId xmlns:a16="http://schemas.microsoft.com/office/drawing/2014/main" id="{4A59518F-3242-8962-B261-4F73B34938DD}"/>
                  </a:ext>
                </a:extLst>
              </p:cNvPr>
              <p:cNvSpPr/>
              <p:nvPr/>
            </p:nvSpPr>
            <p:spPr>
              <a:xfrm>
                <a:off x="3194911" y="2700076"/>
                <a:ext cx="1488762" cy="927575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2860" tIns="22860" rIns="22860" bIns="22860" numCol="1" spcCol="1270" anchor="t" anchorCtr="1">
                <a:noAutofit/>
              </a:bodyPr>
              <a:lstStyle/>
              <a:p>
                <a:pPr algn="ctr">
                  <a:spcBef>
                    <a:spcPct val="0"/>
                  </a:spcBef>
                  <a:defRPr/>
                </a:pPr>
                <a:r>
                  <a:rPr lang="ko-KR" sz="3600" b="1">
                    <a:solidFill>
                      <a:schemeClr val="tx2"/>
                    </a:solidFill>
                    <a:latin typeface="HelveticaNeueLT Std Lt" panose="020B0403020202020204" pitchFamily="34" charset="0"/>
                  </a:rPr>
                  <a:t>클럽</a:t>
                </a:r>
              </a:p>
              <a:p>
                <a:pPr algn="ctr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3300" dirty="0"/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CDF78AA-CCFE-2D29-C4A1-11F66D536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333"/>
            <a:stretch/>
          </p:blipFill>
          <p:spPr>
            <a:xfrm>
              <a:off x="611697" y="2153754"/>
              <a:ext cx="1423408" cy="1632357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6EE848D-8EAB-3694-3707-6547CA94A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11" t="1929" r="27456" b="52588"/>
            <a:stretch/>
          </p:blipFill>
          <p:spPr>
            <a:xfrm>
              <a:off x="670459" y="4336277"/>
              <a:ext cx="1305884" cy="1645920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2EF9EA-A92D-9D4E-ECD0-A650B6EA1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740" y="3325175"/>
              <a:ext cx="2537073" cy="1542163"/>
            </a:xfrm>
            <a:prstGeom prst="roundRect">
              <a:avLst>
                <a:gd name="adj" fmla="val 16667"/>
              </a:avLst>
            </a:prstGeom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1086F0-4609-4935-1895-BC67562E0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2" r="28421" b="57114"/>
            <a:stretch/>
          </p:blipFill>
          <p:spPr>
            <a:xfrm>
              <a:off x="10309702" y="2286849"/>
              <a:ext cx="1418913" cy="1471583"/>
            </a:xfrm>
            <a:prstGeom prst="roundRect">
              <a:avLst>
                <a:gd name="adj" fmla="val 16667"/>
              </a:avLst>
            </a:prstGeom>
            <a:ln>
              <a:solidFill>
                <a:srgbClr val="B3B2B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EB31475-A536-DFE8-C69B-B0AD144BA27A}"/>
                </a:ext>
              </a:extLst>
            </p:cNvPr>
            <p:cNvGrpSpPr/>
            <p:nvPr/>
          </p:nvGrpSpPr>
          <p:grpSpPr>
            <a:xfrm>
              <a:off x="10044857" y="4324932"/>
              <a:ext cx="2036994" cy="1924812"/>
              <a:chOff x="9102812" y="1479623"/>
              <a:chExt cx="2655909" cy="281330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4F3FF59C-383F-23F4-6995-6427D7176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102812" y="1904922"/>
                <a:ext cx="91719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6EA423B-5653-F6A8-3C26-0B4C5AC08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10771" y="2920874"/>
                <a:ext cx="8785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81C21A1-6983-377D-665E-44D60369A3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98" r="20634" b="38706"/>
              <a:stretch/>
            </p:blipFill>
            <p:spPr>
              <a:xfrm>
                <a:off x="10709456" y="1884591"/>
                <a:ext cx="1049265" cy="1391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AFD2F7A4-B475-588D-A627-3C3737F62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0806" y="1479623"/>
                <a:ext cx="90467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87CEF901-1712-C6C1-A5F8-27D455EEC9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99" b="6500"/>
              <a:stretch/>
            </p:blipFill>
            <p:spPr>
              <a:xfrm>
                <a:off x="9943101" y="2606263"/>
                <a:ext cx="916641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EB9822E-C5B8-0466-002C-D48075EFFA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1312" y="2921328"/>
                <a:ext cx="934767" cy="13716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2541114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Background - Solid">
            <a:extLst>
              <a:ext uri="{FF2B5EF4-FFF2-40B4-BE49-F238E27FC236}">
                <a16:creationId xmlns:a16="http://schemas.microsoft.com/office/drawing/2014/main" id="{E7049466-AE18-5040-B92A-6AF0E9CABD73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03FDA3D6-4D6C-FB03-2675-8AFD3951850D}"/>
              </a:ext>
            </a:extLst>
          </p:cNvPr>
          <p:cNvSpPr/>
          <p:nvPr/>
        </p:nvSpPr>
        <p:spPr>
          <a:xfrm>
            <a:off x="0" y="6288394"/>
            <a:ext cx="12188952" cy="569606"/>
          </a:xfrm>
          <a:prstGeom prst="rect">
            <a:avLst/>
          </a:prstGeom>
          <a:gradFill>
            <a:gsLst>
              <a:gs pos="0">
                <a:srgbClr val="0D2240"/>
              </a:gs>
              <a:gs pos="5000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44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1125842-199D-ED16-FC0D-AFBEFD70D88F}"/>
              </a:ext>
            </a:extLst>
          </p:cNvPr>
          <p:cNvSpPr/>
          <p:nvPr/>
        </p:nvSpPr>
        <p:spPr>
          <a:xfrm>
            <a:off x="0" y="-5444"/>
            <a:ext cx="10058399" cy="6869151"/>
          </a:xfrm>
          <a:custGeom>
            <a:avLst/>
            <a:gdLst>
              <a:gd name="connsiteX0" fmla="*/ 0 w 10042071"/>
              <a:gd name="connsiteY0" fmla="*/ 0 h 6858000"/>
              <a:gd name="connsiteX1" fmla="*/ 9724590 w 10042071"/>
              <a:gd name="connsiteY1" fmla="*/ 0 h 6858000"/>
              <a:gd name="connsiteX2" fmla="*/ 9724590 w 10042071"/>
              <a:gd name="connsiteY2" fmla="*/ 1 h 6858000"/>
              <a:gd name="connsiteX3" fmla="*/ 10042071 w 10042071"/>
              <a:gd name="connsiteY3" fmla="*/ 1 h 6858000"/>
              <a:gd name="connsiteX4" fmla="*/ 6082601 w 10042071"/>
              <a:gd name="connsiteY4" fmla="*/ 6858000 h 6858000"/>
              <a:gd name="connsiteX5" fmla="*/ 0 w 10042071"/>
              <a:gd name="connsiteY5" fmla="*/ 6858000 h 6858000"/>
              <a:gd name="connsiteX6" fmla="*/ 0 w 10042071"/>
              <a:gd name="connsiteY6" fmla="*/ 66239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2071" h="6858000">
                <a:moveTo>
                  <a:pt x="0" y="0"/>
                </a:moveTo>
                <a:lnTo>
                  <a:pt x="9724590" y="0"/>
                </a:lnTo>
                <a:lnTo>
                  <a:pt x="9724590" y="1"/>
                </a:lnTo>
                <a:lnTo>
                  <a:pt x="10042071" y="1"/>
                </a:lnTo>
                <a:lnTo>
                  <a:pt x="6082601" y="6858000"/>
                </a:lnTo>
                <a:lnTo>
                  <a:pt x="0" y="6858000"/>
                </a:lnTo>
                <a:lnTo>
                  <a:pt x="0" y="66239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774764" y="2113345"/>
            <a:ext cx="57098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가이딩 라이온의 역할을 이해한다. 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14820" y="2741322"/>
            <a:ext cx="528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클럽이 자립적이고 튼튼한 기반을 만들 계획을 수립한다.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14821" y="3631935"/>
            <a:ext cx="5085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클럽 임원이 클럽 운영에 사용할 수 있는 도구를 제공한다.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821" y="4515139"/>
            <a:ext cx="5085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150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임기 동안 진척 상황을 추적할 수 있는 시스템을 구축한다.</a:t>
            </a:r>
          </a:p>
        </p:txBody>
      </p:sp>
      <p:sp>
        <p:nvSpPr>
          <p:cNvPr id="33" name="Page Number - Blu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796FF7E-BD4A-524F-B602-27D1923168A2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2AF7CE42-4B1D-794D-B265-200C9ADAC108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5114857" cy="888246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>
                <a:solidFill>
                  <a:srgbClr val="00338D"/>
                </a:solidFill>
              </a:rPr>
              <a:t>공인 가이딩 라이온 과정의 목표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05E4EC-07AC-BCF4-5A4B-89E0CA89553A}"/>
              </a:ext>
            </a:extLst>
          </p:cNvPr>
          <p:cNvGrpSpPr/>
          <p:nvPr/>
        </p:nvGrpSpPr>
        <p:grpSpPr>
          <a:xfrm>
            <a:off x="6934200" y="1371600"/>
            <a:ext cx="4257742" cy="4538043"/>
            <a:chOff x="6945768" y="1737252"/>
            <a:chExt cx="4257742" cy="453804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081243-A981-71EF-CEC9-6ADC11E47E12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169DD5C7-3A42-0508-8098-00B3AF3877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A688792D-4AD1-A7A0-67B8-09ACC4F6B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A68C0F06-017C-4479-4137-D41D0CE60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0D2A42-82AC-3C49-FF80-68B0D7185BA4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035BBAA-4BDB-989C-9A6A-351BD5545F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0FAD1C21-5F87-9A05-A803-CA398C761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5852DEB4-DA31-1F4B-A82E-317FD7E55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3031AAE-2F0F-588C-5AB0-EE4D43EE3063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CF56D1E3-D496-0092-DB11-FB2603D053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6E13BAE-292F-3A69-90EF-94F380E01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9B3656DF-EA43-58C5-25E8-148CDD5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467040-95A9-FF8C-1122-CD46343DA183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F3F527D8-563D-BEFE-33AD-46C36D267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093FD8BA-9FE1-8AA7-7EF1-1D8C5CE4B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4">
                <a:extLst>
                  <a:ext uri="{FF2B5EF4-FFF2-40B4-BE49-F238E27FC236}">
                    <a16:creationId xmlns:a16="http://schemas.microsoft.com/office/drawing/2014/main" id="{F7FFD319-EE5B-631C-C3C2-AF4E8884D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ECFD6742-4051-9FE8-8158-9949BFF78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0728" y="413948"/>
            <a:ext cx="739156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588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855499" y="1054763"/>
            <a:ext cx="4292083" cy="96513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 멘토팀 구성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6 - p.14-15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역할 수행에 적합한 적임자를 파악하십시오.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E15AF50E-E89A-C338-E1B0-DE7B913D2A1C}"/>
              </a:ext>
            </a:extLst>
          </p:cNvPr>
          <p:cNvSpPr txBox="1">
            <a:spLocks/>
          </p:cNvSpPr>
          <p:nvPr/>
        </p:nvSpPr>
        <p:spPr>
          <a:xfrm>
            <a:off x="6547589" y="3151457"/>
            <a:ext cx="4907902" cy="226819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지구 지원</a:t>
            </a:r>
          </a:p>
          <a:p>
            <a:r>
              <a:rPr lang="ko-K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(p.14)</a:t>
            </a:r>
          </a:p>
          <a:p>
            <a:endParaRPr lang="en-US" sz="2800" b="0" kern="0" dirty="0">
              <a:solidFill>
                <a:srgbClr val="00338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 멘토</a:t>
            </a:r>
          </a:p>
          <a:p>
            <a:r>
              <a:rPr lang="ko-KR" sz="2800" b="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(p.15)</a:t>
            </a:r>
          </a:p>
        </p:txBody>
      </p:sp>
    </p:spTree>
    <p:extLst>
      <p:ext uri="{BB962C8B-B14F-4D97-AF65-F5344CB8AC3E}">
        <p14:creationId xmlns:p14="http://schemas.microsoft.com/office/powerpoint/2010/main" val="190481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human face, person, person, collage&#10;&#10;Description automatically generated">
            <a:extLst>
              <a:ext uri="{FF2B5EF4-FFF2-40B4-BE49-F238E27FC236}">
                <a16:creationId xmlns:a16="http://schemas.microsoft.com/office/drawing/2014/main" id="{F90016EF-5E02-3748-42BC-9BE8F54099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rgbClr val="00338D"/>
              </a:gs>
              <a:gs pos="1000">
                <a:srgbClr val="7A2582"/>
              </a:gs>
            </a:gsLst>
            <a:lin ang="18600000" scaled="0"/>
          </a:gradFill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2E236949-5593-011E-4DF5-C5D5A30F802F}"/>
              </a:ext>
            </a:extLst>
          </p:cNvPr>
          <p:cNvSpPr/>
          <p:nvPr/>
        </p:nvSpPr>
        <p:spPr>
          <a:xfrm>
            <a:off x="6719908" y="-358"/>
            <a:ext cx="5472092" cy="6858357"/>
          </a:xfrm>
          <a:custGeom>
            <a:avLst/>
            <a:gdLst>
              <a:gd name="connsiteX0" fmla="*/ 4135447 w 5714999"/>
              <a:gd name="connsiteY0" fmla="*/ 0 h 7162800"/>
              <a:gd name="connsiteX1" fmla="*/ 5714999 w 5714999"/>
              <a:gd name="connsiteY1" fmla="*/ 0 h 7162800"/>
              <a:gd name="connsiteX2" fmla="*/ 5714999 w 5714999"/>
              <a:gd name="connsiteY2" fmla="*/ 7162800 h 7162800"/>
              <a:gd name="connsiteX3" fmla="*/ 0 w 5714999"/>
              <a:gd name="connsiteY3" fmla="*/ 7162800 h 716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4999" h="7162800">
                <a:moveTo>
                  <a:pt x="4135447" y="0"/>
                </a:moveTo>
                <a:lnTo>
                  <a:pt x="5714999" y="0"/>
                </a:lnTo>
                <a:lnTo>
                  <a:pt x="5714999" y="7162800"/>
                </a:lnTo>
                <a:lnTo>
                  <a:pt x="0" y="7162800"/>
                </a:lnTo>
                <a:close/>
              </a:path>
            </a:pathLst>
          </a:custGeom>
          <a:solidFill>
            <a:schemeClr val="bg1"/>
          </a:solidFill>
          <a:ln w="793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9738FE9-74F7-07F5-F8BF-A96A2CEDA620}"/>
              </a:ext>
            </a:extLst>
          </p:cNvPr>
          <p:cNvSpPr/>
          <p:nvPr/>
        </p:nvSpPr>
        <p:spPr>
          <a:xfrm>
            <a:off x="6719908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A7F4C8-9E45-7BE6-E75D-EC776CE61D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1400" y="2057400"/>
            <a:ext cx="2491108" cy="2366552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698CD74B-E337-A241-98BF-C5DF0C4E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3A5C7BD0-1ABD-70DE-F011-38EF7D12BF7F}"/>
              </a:ext>
            </a:extLst>
          </p:cNvPr>
          <p:cNvSpPr txBox="1">
            <a:spLocks/>
          </p:cNvSpPr>
          <p:nvPr/>
        </p:nvSpPr>
        <p:spPr>
          <a:xfrm>
            <a:off x="914400" y="2514600"/>
            <a:ext cx="5842196" cy="1151080"/>
          </a:xfrm>
          <a:prstGeom prst="rect">
            <a:avLst/>
          </a:prstGeom>
        </p:spPr>
        <p:txBody>
          <a:bodyPr anchor="b" anchorCtr="0"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sz="6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휴식!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E4AE9751-7D17-A2FA-C3CA-F097073A25A9}"/>
              </a:ext>
            </a:extLst>
          </p:cNvPr>
          <p:cNvSpPr/>
          <p:nvPr/>
        </p:nvSpPr>
        <p:spPr>
          <a:xfrm>
            <a:off x="1069244" y="3733800"/>
            <a:ext cx="2359756" cy="9754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091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섹션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b="0" i="1">
                <a:latin typeface="Arial" charset="0"/>
                <a:ea typeface="Arial" charset="0"/>
                <a:cs typeface="Arial" charset="0"/>
              </a:rPr>
              <a:t>클럽 임원 연수 계획</a:t>
            </a:r>
          </a:p>
        </p:txBody>
      </p:sp>
    </p:spTree>
    <p:extLst>
      <p:ext uri="{BB962C8B-B14F-4D97-AF65-F5344CB8AC3E}">
        <p14:creationId xmlns:p14="http://schemas.microsoft.com/office/powerpoint/2010/main" val="3475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36450" y="205220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103233" y="1116913"/>
            <a:ext cx="4840366" cy="84214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28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섹션 4: 클럽 임원 연수 </a:t>
            </a:r>
          </a:p>
          <a:p>
            <a:r>
              <a:rPr lang="ko-KR" sz="28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세션 계획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8182528" y="1978048"/>
            <a:ext cx="3756440" cy="3832326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637210" y="2936609"/>
            <a:ext cx="72938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ko-KR" sz="1600" b="0">
                <a:solidFill>
                  <a:srgbClr val="002060"/>
                </a:solidFill>
              </a:rPr>
              <a:t>연수 세션 1:</a:t>
            </a:r>
            <a:r>
              <a:rPr lang="ko-KR" sz="1600">
                <a:solidFill>
                  <a:srgbClr val="002060"/>
                </a:solidFill>
              </a:rPr>
              <a:t>   시작하기!</a:t>
            </a:r>
          </a:p>
          <a:p>
            <a:pPr>
              <a:tabLst>
                <a:tab pos="1255713" algn="l"/>
              </a:tabLst>
            </a:pPr>
            <a:r>
              <a:rPr lang="ko-KR" sz="160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ko-KR" sz="1600" b="0">
                <a:solidFill>
                  <a:srgbClr val="002060"/>
                </a:solidFill>
              </a:rPr>
              <a:t>연수 세션 2:</a:t>
            </a:r>
            <a:r>
              <a:rPr lang="ko-KR" sz="1600">
                <a:solidFill>
                  <a:srgbClr val="002060"/>
                </a:solidFill>
              </a:rPr>
              <a:t>    클럽 운영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ko-KR" sz="1600" b="0">
                <a:solidFill>
                  <a:srgbClr val="002060"/>
                </a:solidFill>
              </a:rPr>
              <a:t>연수 세션 3: </a:t>
            </a:r>
            <a:r>
              <a:rPr lang="ko-KR" sz="1600">
                <a:solidFill>
                  <a:srgbClr val="002060"/>
                </a:solidFill>
              </a:rPr>
              <a:t>생산적이고 의미 있는 클럽 행사 개최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ko-KR" sz="1600" b="0">
                <a:solidFill>
                  <a:srgbClr val="002060"/>
                </a:solidFill>
              </a:rPr>
              <a:t>연수 세션 4:  </a:t>
            </a:r>
            <a:r>
              <a:rPr lang="ko-KR" sz="1600">
                <a:solidFill>
                  <a:srgbClr val="002060"/>
                </a:solidFill>
              </a:rPr>
              <a:t>회원 모집과 유지의 중요성</a:t>
            </a:r>
          </a:p>
          <a:p>
            <a:pPr>
              <a:tabLst>
                <a:tab pos="1255713" algn="l"/>
              </a:tabLst>
            </a:pPr>
            <a:endParaRPr lang="en-US" altLang="en-US" sz="16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ko-KR" sz="1600" b="0">
                <a:solidFill>
                  <a:srgbClr val="002060"/>
                </a:solidFill>
              </a:rPr>
              <a:t>연수 세션 5:</a:t>
            </a:r>
            <a:r>
              <a:rPr lang="ko-KR" sz="1600">
                <a:solidFill>
                  <a:srgbClr val="002060"/>
                </a:solidFill>
              </a:rPr>
              <a:t>  미래를 위한 계획과 효율성 향상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3370010" y="6319797"/>
            <a:ext cx="44677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1400" i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각 세션에 소요되는 시간은 약 60분입니다 </a:t>
            </a:r>
          </a:p>
        </p:txBody>
      </p:sp>
    </p:spTree>
    <p:extLst>
      <p:ext uri="{BB962C8B-B14F-4D97-AF65-F5344CB8AC3E}">
        <p14:creationId xmlns:p14="http://schemas.microsoft.com/office/powerpoint/2010/main" val="27299731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1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457200" y="2978713"/>
            <a:ext cx="6008914" cy="299288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국제협회 및 </a:t>
            </a:r>
          </a:p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국제재단 소개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클럽의 책임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헌장의 밤 행사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클럽 임원 멘토팀과의 첫 만남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시작하기!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8708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375145" y="768943"/>
            <a:ext cx="4893055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소개 </a:t>
            </a:r>
          </a:p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국제협회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B9478-3923-F6BE-3C47-B177086DD8EA}"/>
              </a:ext>
            </a:extLst>
          </p:cNvPr>
          <p:cNvSpPr/>
          <p:nvPr/>
        </p:nvSpPr>
        <p:spPr>
          <a:xfrm>
            <a:off x="6647211" y="2981442"/>
            <a:ext cx="5486400" cy="3571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라이온들은 누구인가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클럽의 역사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조직 구조 </a:t>
            </a:r>
          </a:p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지구와 복합지구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국제협회 연혁</a:t>
            </a:r>
          </a:p>
          <a:p>
            <a:pPr>
              <a:lnSpc>
                <a:spcPct val="114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국제협회 구조와 조직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신입회원 오리엔테이션 안내서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77B97B-E317-C119-98DC-8603189AF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39" y="658678"/>
            <a:ext cx="3384707" cy="4400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5759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5A3AF0C9-C9EE-ADCE-73F3-5BA4F739BC73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3" name="Background - Solid">
            <a:extLst>
              <a:ext uri="{FF2B5EF4-FFF2-40B4-BE49-F238E27FC236}">
                <a16:creationId xmlns:a16="http://schemas.microsoft.com/office/drawing/2014/main" id="{118E8CAF-C36A-DF4F-BAE7-077F6002B5F9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AFAA2E-D9F6-3A21-D25A-DF4AE71BD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CBABB5-E23F-94DC-745E-05868AEB59F2}"/>
              </a:ext>
            </a:extLst>
          </p:cNvPr>
          <p:cNvSpPr/>
          <p:nvPr/>
        </p:nvSpPr>
        <p:spPr>
          <a:xfrm>
            <a:off x="2097071" y="983560"/>
            <a:ext cx="9171992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sz="2800" b="1">
                <a:solidFill>
                  <a:schemeClr val="accent1"/>
                </a:solidFill>
                <a:cs typeface="Arial" panose="020B0604020202020204" pitchFamily="34" charset="0"/>
              </a:rPr>
              <a:t>국제재단(LCIF) 소개 </a:t>
            </a:r>
          </a:p>
        </p:txBody>
      </p:sp>
      <p:pic>
        <p:nvPicPr>
          <p:cNvPr id="10" name="Picture 9" descr="A logo with lions heads and a black background&#10;&#10;Description automatically generated">
            <a:extLst>
              <a:ext uri="{FF2B5EF4-FFF2-40B4-BE49-F238E27FC236}">
                <a16:creationId xmlns:a16="http://schemas.microsoft.com/office/drawing/2014/main" id="{C300DF3F-A21F-7051-D59B-F12E7E4D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2" y="2501883"/>
            <a:ext cx="3581400" cy="2727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CF023-E511-3D90-F496-2A58B6AC34C7}"/>
              </a:ext>
            </a:extLst>
          </p:cNvPr>
          <p:cNvSpPr txBox="1"/>
          <p:nvPr/>
        </p:nvSpPr>
        <p:spPr>
          <a:xfrm>
            <a:off x="5031876" y="2012285"/>
            <a:ext cx="69149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LCIF의 사명:  라이온스 클럽, 자원봉사자 및 파트너들이 인도주의 봉사사업 및 교부금을 통해 건강과 복지를 향상하고 지역사회를 강화하며 도움이 필요한 사람들을 지원하도록 조력하는 동시에 평화와 국제 이해를 증진시킨다.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9944A-6334-4BE1-3972-E1D3963FAB5B}"/>
              </a:ext>
            </a:extLst>
          </p:cNvPr>
          <p:cNvSpPr txBox="1"/>
          <p:nvPr/>
        </p:nvSpPr>
        <p:spPr>
          <a:xfrm>
            <a:off x="5031876" y="5068989"/>
            <a:ext cx="68266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 교부금 안내 웹페이지: 현재 또는 향후에 클럽, 지구, 복합지구에 적합한 교부금이 있는지 알아볼 수 있도록 국제재단이 제공하는 교부금 유형에 대한 자세한 내용과 자료 제공.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5601CD-1873-A307-37A8-05A4AAE177F7}"/>
              </a:ext>
            </a:extLst>
          </p:cNvPr>
          <p:cNvSpPr txBox="1"/>
          <p:nvPr/>
        </p:nvSpPr>
        <p:spPr>
          <a:xfrm>
            <a:off x="5105993" y="4062263"/>
            <a:ext cx="5308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LCIF: 자랑스러운 이야기 - 봉사 이야기 공유</a:t>
            </a:r>
          </a:p>
        </p:txBody>
      </p:sp>
    </p:spTree>
    <p:extLst>
      <p:ext uri="{BB962C8B-B14F-4D97-AF65-F5344CB8AC3E}">
        <p14:creationId xmlns:p14="http://schemas.microsoft.com/office/powerpoint/2010/main" val="21982176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848600" y="717319"/>
            <a:ext cx="4059521" cy="1098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클럽의 책임 이해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2D6833-E764-2B07-F8FF-61246B4D854D}"/>
              </a:ext>
            </a:extLst>
          </p:cNvPr>
          <p:cNvGrpSpPr/>
          <p:nvPr/>
        </p:nvGrpSpPr>
        <p:grpSpPr>
          <a:xfrm>
            <a:off x="1600200" y="378418"/>
            <a:ext cx="2457450" cy="5524500"/>
            <a:chOff x="5473765" y="685800"/>
            <a:chExt cx="2457450" cy="5524500"/>
          </a:xfrm>
          <a:effectLst>
            <a:outerShdw blurRad="63500" sx="102000" sy="102000" algn="ctr" rotWithShape="0">
              <a:srgbClr val="10233F">
                <a:alpha val="40000"/>
              </a:srgb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8FD2D1-1C1C-278C-1B12-0291C39AA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73765" y="685800"/>
              <a:ext cx="2457450" cy="511492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952183-13F7-1B17-FDC6-E5F0AC021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3765" y="5800725"/>
              <a:ext cx="2457450" cy="40957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 contourW="12700">
              <a:bevelT prst="relaxedInset"/>
              <a:bevelB prst="relaxedInset"/>
              <a:contourClr>
                <a:srgbClr val="10233F"/>
              </a:contourClr>
            </a:sp3d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개정된 표준 클럽 헌장 및 부칙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CEBB59-4497-049D-D4E7-518F2CE728C0}"/>
              </a:ext>
            </a:extLst>
          </p:cNvPr>
          <p:cNvSpPr/>
          <p:nvPr/>
        </p:nvSpPr>
        <p:spPr>
          <a:xfrm>
            <a:off x="6258729" y="3087925"/>
            <a:ext cx="5758249" cy="3491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클럽을 위한 기본 관리지침 및 다음과 같은 유용한 정보가 포함되어 있습니다.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endParaRPr lang="en-US" altLang="en-US" sz="16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임무서, 슬로건, 모토, 목적 </a:t>
            </a:r>
          </a:p>
          <a:p>
            <a:pPr indent="346075">
              <a:lnSpc>
                <a:spcPct val="114000"/>
              </a:lnSpc>
              <a:spcAft>
                <a:spcPts val="600"/>
              </a:spcAft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목표, 윤리 강령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 유형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회비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기금 관리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회의 및 정족수 </a:t>
            </a:r>
          </a:p>
          <a:p>
            <a:pPr marL="342900" indent="-34290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선거</a:t>
            </a:r>
          </a:p>
        </p:txBody>
      </p:sp>
    </p:spTree>
    <p:extLst>
      <p:ext uri="{BB962C8B-B14F-4D97-AF65-F5344CB8AC3E}">
        <p14:creationId xmlns:p14="http://schemas.microsoft.com/office/powerpoint/2010/main" val="2509132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278558" y="1053762"/>
            <a:ext cx="2944512" cy="62347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헌장의 밤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헌장의 밤 기획 안내서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60216D-2123-CEEF-9F52-9F5DC002A90F}"/>
              </a:ext>
            </a:extLst>
          </p:cNvPr>
          <p:cNvSpPr txBox="1"/>
          <p:nvPr/>
        </p:nvSpPr>
        <p:spPr>
          <a:xfrm>
            <a:off x="6273623" y="2951043"/>
            <a:ext cx="553289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헌장의 밤 체크리스트를 사용하여 행사 계획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소개 의례</a:t>
            </a:r>
          </a:p>
          <a:p>
            <a:pPr>
              <a:lnSpc>
                <a:spcPct val="150000"/>
              </a:lnSpc>
            </a:pPr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여행 준비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E554E9-C418-6427-BE91-C8EAC4030021}"/>
              </a:ext>
            </a:extLst>
          </p:cNvPr>
          <p:cNvSpPr/>
          <p:nvPr/>
        </p:nvSpPr>
        <p:spPr>
          <a:xfrm>
            <a:off x="6273622" y="5766725"/>
            <a:ext cx="5703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스폰서 클럽과 지구는 신생 클럽의 행사 준비에 협조해야 합니다.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EAD1AE-2204-A028-6594-6121BD8A5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45" y="668203"/>
            <a:ext cx="3382405" cy="4400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408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39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0272721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6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 멘토 팀과의 첫 만남 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E94A45-1377-8EB7-7801-A4A33685CBC7}"/>
              </a:ext>
            </a:extLst>
          </p:cNvPr>
          <p:cNvSpPr txBox="1"/>
          <p:nvPr/>
        </p:nvSpPr>
        <p:spPr>
          <a:xfrm>
            <a:off x="745171" y="2165423"/>
            <a:ext cx="6872590" cy="403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 멘토에게 클럽 임원들 소개 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각 임원에게 현재 동일한 임원 역할을 수행하고 있는 멘토 배정</a:t>
            </a:r>
          </a:p>
          <a:p>
            <a:pPr indent="-28575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멘토는 경험이 많고, 신임 임원과 효과적으로 소통/교육할 수 있어야 함 </a:t>
            </a:r>
          </a:p>
          <a:p>
            <a:pPr lvl="0">
              <a:lnSpc>
                <a:spcPct val="114000"/>
              </a:lnSpc>
              <a:spcAft>
                <a:spcPts val="600"/>
              </a:spcAft>
            </a:pPr>
            <a:endParaRPr lang="en-US" altLang="en-US" sz="20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짝을 이룬 두 사람이 검토할 수 있도록 체크리스트 제공 (p.28-34).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1A8C66-E02D-4B30-D866-01650BE9274F}"/>
              </a:ext>
            </a:extLst>
          </p:cNvPr>
          <p:cNvGrpSpPr/>
          <p:nvPr/>
        </p:nvGrpSpPr>
        <p:grpSpPr>
          <a:xfrm>
            <a:off x="8969154" y="2974317"/>
            <a:ext cx="2655909" cy="2813305"/>
            <a:chOff x="9102812" y="1479623"/>
            <a:chExt cx="2655909" cy="281330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E9ABDE-E01A-C4DF-504C-0F3D9A4B1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02812" y="1904922"/>
              <a:ext cx="91719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C708200-7DFE-AB44-7E5D-BFDFE17F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0771" y="2920874"/>
              <a:ext cx="8785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D23FC1-1273-83FE-1511-D7D487AB0D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8" r="20634" b="38706"/>
            <a:stretch/>
          </p:blipFill>
          <p:spPr>
            <a:xfrm>
              <a:off x="10709456" y="1884591"/>
              <a:ext cx="1049265" cy="139193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862042-B94C-7CF7-94C3-01DD753A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06" y="1479623"/>
              <a:ext cx="90467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7F0484-859D-FB86-9962-A621BFAB9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399" b="6500"/>
            <a:stretch/>
          </p:blipFill>
          <p:spPr>
            <a:xfrm>
              <a:off x="9943101" y="2606263"/>
              <a:ext cx="916641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CD7D3B3-1BB7-7EED-E2BE-696241AF6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1312" y="2921328"/>
              <a:ext cx="934767" cy="1371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2224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AEB90EB-4F2F-EC40-8CDF-8BA22917BE30}"/>
              </a:ext>
            </a:extLst>
          </p:cNvPr>
          <p:cNvSpPr/>
          <p:nvPr/>
        </p:nvSpPr>
        <p:spPr>
          <a:xfrm>
            <a:off x="4632198" y="1766155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91957B8B-8885-E867-F079-36829560A478}"/>
              </a:ext>
            </a:extLst>
          </p:cNvPr>
          <p:cNvSpPr txBox="1">
            <a:spLocks/>
          </p:cNvSpPr>
          <p:nvPr/>
        </p:nvSpPr>
        <p:spPr>
          <a:xfrm>
            <a:off x="897558" y="1126075"/>
            <a:ext cx="10521093" cy="587301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ko-K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성공의 6가지 요소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EC7E90DB-B1B5-FEBC-30C9-D7ADA059F292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26C9493D-B927-21D3-4B4F-86EA848474B2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A347C5-C612-CD50-3B55-A2859A72DC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008C24-E058-C7B4-06D0-A6DCB354D254}"/>
              </a:ext>
            </a:extLst>
          </p:cNvPr>
          <p:cNvSpPr txBox="1"/>
          <p:nvPr/>
        </p:nvSpPr>
        <p:spPr>
          <a:xfrm>
            <a:off x="1110626" y="2389969"/>
            <a:ext cx="1053415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회원들이 의미 있는 봉사사업을 실시한다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2"/>
            </a:pPr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클럽이 회원 순증가를 달성하고 신입회원들을 신속히 봉사사업에 </a:t>
            </a:r>
          </a:p>
          <a:p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참여시킨다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3"/>
            </a:pPr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클럽이 회원들 및 대중과 효과적으로 소통한다 </a:t>
            </a:r>
          </a:p>
          <a:p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행사를 정기적으로 개최하고 의미 있고 긍정적인 행사로 만든다  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임원들이 지대 및 지구 지도력 연수회에 참여한다 </a:t>
            </a:r>
          </a:p>
          <a:p>
            <a:pPr marL="457200" indent="-457200">
              <a:buAutoNum type="arabicPeriod" startAt="4"/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클럽이 굿스탠딩 상태를 유지하고 정기적으로 보고한다</a:t>
            </a:r>
          </a:p>
        </p:txBody>
      </p:sp>
    </p:spTree>
    <p:extLst>
      <p:ext uri="{BB962C8B-B14F-4D97-AF65-F5344CB8AC3E}">
        <p14:creationId xmlns:p14="http://schemas.microsoft.com/office/powerpoint/2010/main" val="38861698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965905" y="1042577"/>
            <a:ext cx="4420215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1의 주요 목표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7 - p.18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695813" y="1931551"/>
            <a:ext cx="33725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연수 세션 1은 국제협회의 개요입니다.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54763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국제협회 개요가 왜 중요할까요?</a:t>
            </a:r>
          </a:p>
          <a:p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o-KR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1에서 가장 중요한 목표 세 가지가 무엇이라고 생각하시나요? </a:t>
            </a:r>
          </a:p>
        </p:txBody>
      </p:sp>
    </p:spTree>
    <p:extLst>
      <p:ext uri="{BB962C8B-B14F-4D97-AF65-F5344CB8AC3E}">
        <p14:creationId xmlns:p14="http://schemas.microsoft.com/office/powerpoint/2010/main" val="1164745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2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41176" y="3429000"/>
            <a:ext cx="5898995" cy="240505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임원의 역할 검토 및 클럽임원 멘토팀과 임원의 첫 만남 검토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신임 임원들에게 계획, 팀워크, 소통의 개념 강조 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73920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클럽 운영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620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42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120006" y="708327"/>
            <a:ext cx="3374470" cy="9774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클럽 임원의 책임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클럽 임원 e-Book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DFBA9-4AF7-A163-188E-796B55BC8F2B}"/>
              </a:ext>
            </a:extLst>
          </p:cNvPr>
          <p:cNvSpPr txBox="1"/>
          <p:nvPr/>
        </p:nvSpPr>
        <p:spPr>
          <a:xfrm>
            <a:off x="6193224" y="3447558"/>
            <a:ext cx="56713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각 클럽 임원의 주요 역할 강조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필요 시, 현지의 사정에 맞게 조정 가능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각 임원 직책을 위한 웹페이지가 마련되어 있음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멘토들은 각 직책과 관련된 세부사항을 지속적으로 교육시켜야 함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56A5F-F742-7E87-9547-8C656F214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310" y="690717"/>
            <a:ext cx="3329453" cy="4337552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5659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4E0454B-4DE2-BD70-9055-BF63274D0B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7A2582"/>
              </a:gs>
              <a:gs pos="2000">
                <a:srgbClr val="00338D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Open Sans Regular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97BE9A-F3E3-E837-0CDC-D15F2FF5FBBB}"/>
              </a:ext>
            </a:extLst>
          </p:cNvPr>
          <p:cNvGrpSpPr/>
          <p:nvPr/>
        </p:nvGrpSpPr>
        <p:grpSpPr>
          <a:xfrm>
            <a:off x="0" y="-5939"/>
            <a:ext cx="6864419" cy="6858000"/>
            <a:chOff x="-6419" y="0"/>
            <a:chExt cx="6864419" cy="6858000"/>
          </a:xfrm>
        </p:grpSpPr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73146458-387A-212F-5144-D4A577F1650B}"/>
                </a:ext>
              </a:extLst>
            </p:cNvPr>
            <p:cNvSpPr/>
            <p:nvPr/>
          </p:nvSpPr>
          <p:spPr>
            <a:xfrm>
              <a:off x="0" y="0"/>
              <a:ext cx="6858000" cy="6858000"/>
            </a:xfrm>
            <a:custGeom>
              <a:avLst/>
              <a:gdLst>
                <a:gd name="connsiteX0" fmla="*/ 2898529 w 6858000"/>
                <a:gd name="connsiteY0" fmla="*/ 6858000 h 6858000"/>
                <a:gd name="connsiteX1" fmla="*/ 6858000 w 6858000"/>
                <a:gd name="connsiteY1" fmla="*/ 0 h 6858000"/>
                <a:gd name="connsiteX2" fmla="*/ 3959471 w 6858000"/>
                <a:gd name="connsiteY2" fmla="*/ 0 h 6858000"/>
                <a:gd name="connsiteX3" fmla="*/ 0 w 6858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000" h="6858000">
                  <a:moveTo>
                    <a:pt x="2898529" y="6858000"/>
                  </a:moveTo>
                  <a:lnTo>
                    <a:pt x="6858000" y="0"/>
                  </a:lnTo>
                  <a:lnTo>
                    <a:pt x="3959471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">
              <a:extLst>
                <a:ext uri="{FF2B5EF4-FFF2-40B4-BE49-F238E27FC236}">
                  <a16:creationId xmlns:a16="http://schemas.microsoft.com/office/drawing/2014/main" id="{E4BE1180-32E7-AFA0-5837-171707BA7A4A}"/>
                </a:ext>
              </a:extLst>
            </p:cNvPr>
            <p:cNvSpPr/>
            <p:nvPr/>
          </p:nvSpPr>
          <p:spPr>
            <a:xfrm rot="10800000">
              <a:off x="-6419" y="0"/>
              <a:ext cx="6331018" cy="6858000"/>
            </a:xfrm>
            <a:custGeom>
              <a:avLst/>
              <a:gdLst>
                <a:gd name="connsiteX0" fmla="*/ 0 w 3959471"/>
                <a:gd name="connsiteY0" fmla="*/ 6858000 h 6858000"/>
                <a:gd name="connsiteX1" fmla="*/ 3959471 w 3959471"/>
                <a:gd name="connsiteY1" fmla="*/ 0 h 6858000"/>
                <a:gd name="connsiteX2" fmla="*/ 3959471 w 3959471"/>
                <a:gd name="connsiteY2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59471" h="6858000">
                  <a:moveTo>
                    <a:pt x="0" y="6858000"/>
                  </a:moveTo>
                  <a:lnTo>
                    <a:pt x="3959471" y="0"/>
                  </a:lnTo>
                  <a:lnTo>
                    <a:pt x="3959471" y="6858000"/>
                  </a:ln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age Number - Blue">
            <a:extLst>
              <a:ext uri="{FF2B5EF4-FFF2-40B4-BE49-F238E27FC236}">
                <a16:creationId xmlns:a16="http://schemas.microsoft.com/office/drawing/2014/main" id="{5B79561B-C68A-9748-BD1F-4B43E431B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2" name="Body Copy">
            <a:extLst>
              <a:ext uri="{FF2B5EF4-FFF2-40B4-BE49-F238E27FC236}">
                <a16:creationId xmlns:a16="http://schemas.microsoft.com/office/drawing/2014/main" id="{B12B31DB-1190-377F-FBBE-84BBE0CE704F}"/>
              </a:ext>
            </a:extLst>
          </p:cNvPr>
          <p:cNvSpPr txBox="1">
            <a:spLocks/>
          </p:cNvSpPr>
          <p:nvPr/>
        </p:nvSpPr>
        <p:spPr>
          <a:xfrm>
            <a:off x="7375403" y="399173"/>
            <a:ext cx="5379679" cy="37729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14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참고 자료: 금융 투명성을 위한 모범 규준</a:t>
            </a:r>
          </a:p>
        </p:txBody>
      </p:sp>
      <p:sp>
        <p:nvSpPr>
          <p:cNvPr id="38" name="Body Copy">
            <a:extLst>
              <a:ext uri="{FF2B5EF4-FFF2-40B4-BE49-F238E27FC236}">
                <a16:creationId xmlns:a16="http://schemas.microsoft.com/office/drawing/2014/main" id="{F4F2E9CE-FAC7-BF68-B930-D5D9D2EF5274}"/>
              </a:ext>
            </a:extLst>
          </p:cNvPr>
          <p:cNvSpPr txBox="1">
            <a:spLocks/>
          </p:cNvSpPr>
          <p:nvPr/>
        </p:nvSpPr>
        <p:spPr>
          <a:xfrm>
            <a:off x="793709" y="156611"/>
            <a:ext cx="4356789" cy="168927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금융 투명성을 위한 모범 규준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6B5C4DE-C2F0-1527-0799-74EF0946824B}"/>
              </a:ext>
            </a:extLst>
          </p:cNvPr>
          <p:cNvSpPr/>
          <p:nvPr/>
        </p:nvSpPr>
        <p:spPr>
          <a:xfrm rot="5400000" flipH="1">
            <a:off x="2873627" y="-121830"/>
            <a:ext cx="87738" cy="4247574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610CC1A-0581-14F5-7155-2E232727A7FD}"/>
              </a:ext>
            </a:extLst>
          </p:cNvPr>
          <p:cNvGrpSpPr/>
          <p:nvPr/>
        </p:nvGrpSpPr>
        <p:grpSpPr>
          <a:xfrm>
            <a:off x="1575540" y="3523274"/>
            <a:ext cx="9523793" cy="2577799"/>
            <a:chOff x="1003366" y="3520922"/>
            <a:chExt cx="9523793" cy="257779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917FC6D-ED39-D845-A63B-061B23F7B7D1}"/>
                </a:ext>
              </a:extLst>
            </p:cNvPr>
            <p:cNvSpPr/>
            <p:nvPr/>
          </p:nvSpPr>
          <p:spPr bwMode="auto">
            <a:xfrm>
              <a:off x="1003366" y="3538114"/>
              <a:ext cx="2560607" cy="2560607"/>
            </a:xfrm>
            <a:prstGeom prst="ellipse">
              <a:avLst/>
            </a:prstGeom>
            <a:solidFill>
              <a:srgbClr val="7A268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재무  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보고서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EBFB3DD-AB1A-3B43-9859-33E24E44FB9D}"/>
                </a:ext>
              </a:extLst>
            </p:cNvPr>
            <p:cNvSpPr/>
            <p:nvPr/>
          </p:nvSpPr>
          <p:spPr bwMode="auto">
            <a:xfrm>
              <a:off x="3305050" y="3520923"/>
              <a:ext cx="2560607" cy="2560607"/>
            </a:xfrm>
            <a:prstGeom prst="ellipse">
              <a:avLst/>
            </a:prstGeom>
            <a:solidFill>
              <a:srgbClr val="EBB7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지침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경비 상환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D663DF4-83E2-904A-8703-E0CB46178C8E}"/>
                </a:ext>
              </a:extLst>
            </p:cNvPr>
            <p:cNvSpPr/>
            <p:nvPr/>
          </p:nvSpPr>
          <p:spPr bwMode="auto">
            <a:xfrm>
              <a:off x="5664868" y="3538114"/>
              <a:ext cx="2560607" cy="2560607"/>
            </a:xfrm>
            <a:prstGeom prst="ellipse">
              <a:avLst/>
            </a:prstGeom>
            <a:solidFill>
              <a:srgbClr val="407CC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은행 계좌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관리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DD2656F-61FD-6A9E-98F8-4AF5E9337AE5}"/>
                </a:ext>
              </a:extLst>
            </p:cNvPr>
            <p:cNvSpPr/>
            <p:nvPr/>
          </p:nvSpPr>
          <p:spPr bwMode="auto">
            <a:xfrm>
              <a:off x="7966552" y="3520922"/>
              <a:ext cx="2560607" cy="2560607"/>
            </a:xfrm>
            <a:prstGeom prst="ellipse">
              <a:avLst/>
            </a:prstGeom>
            <a:solidFill>
              <a:srgbClr val="0033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회기 말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감사 및 </a:t>
              </a:r>
            </a:p>
            <a:p>
              <a:pPr marL="609600" indent="-609600" algn="ctr">
                <a:buFont typeface="Helvetica" pitchFamily="84" charset="0"/>
                <a:buNone/>
              </a:pPr>
              <a:r>
                <a:rPr lang="ko-KR" sz="1600" b="1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보고</a:t>
              </a:r>
            </a:p>
            <a:p>
              <a:pPr marL="609600" indent="-609600" algn="ctr">
                <a:buFont typeface="Helvetica" pitchFamily="84" charset="0"/>
                <a:buNone/>
              </a:pP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437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194520" y="683618"/>
            <a:ext cx="3365077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봉사 활동 </a:t>
            </a:r>
          </a:p>
          <a:p>
            <a:pPr algn="ctr"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기획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실현시키기!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079DA-057D-90DF-56F3-0DA5CBB5CFAA}"/>
              </a:ext>
            </a:extLst>
          </p:cNvPr>
          <p:cNvSpPr txBox="1"/>
          <p:nvPr/>
        </p:nvSpPr>
        <p:spPr>
          <a:xfrm>
            <a:off x="6417896" y="2773889"/>
            <a:ext cx="567135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1단계: 실행 가능한 프로그램 목록 작성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2단계: 태스크포스 구성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3단계: 연구조사 실시</a:t>
            </a:r>
          </a:p>
          <a:p>
            <a:pPr lvl="0"/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4단계: 계획서 작성</a:t>
            </a:r>
          </a:p>
          <a:p>
            <a:pPr lvl="0"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5단계: 계획 실행 </a:t>
            </a:r>
          </a:p>
          <a:p>
            <a:pPr lvl="0"/>
            <a:endParaRPr lang="en-US" sz="1600" b="1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AE6717-182D-FED8-4EFE-CF339AEF5B02}"/>
              </a:ext>
            </a:extLst>
          </p:cNvPr>
          <p:cNvSpPr/>
          <p:nvPr/>
        </p:nvSpPr>
        <p:spPr>
          <a:xfrm>
            <a:off x="5733785" y="6153015"/>
            <a:ext cx="65934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sz="20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클럽의 봉사사업은 언제나 클럽이 결정한다는 것을 잊지 마십시오.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AD4833-29A3-4C49-6187-35813F87C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56" y="751304"/>
            <a:ext cx="3457012" cy="44543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9704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6965905" y="1042577"/>
            <a:ext cx="4420215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2의 주요 목표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8 - p.20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738439" y="1782529"/>
            <a:ext cx="32872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연수 세션 2는 클럽의 역할과 책임에 더 집중합니다.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8D825-C2CF-BA1C-CDAB-33C17B37E6F4}"/>
              </a:ext>
            </a:extLst>
          </p:cNvPr>
          <p:cNvSpPr txBox="1"/>
          <p:nvPr/>
        </p:nvSpPr>
        <p:spPr>
          <a:xfrm>
            <a:off x="5909794" y="3195001"/>
            <a:ext cx="4758208" cy="1880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2에서 가장 중요한 목표 세 가지가 무엇이라고 생각하시나요? </a:t>
            </a:r>
          </a:p>
        </p:txBody>
      </p:sp>
    </p:spTree>
    <p:extLst>
      <p:ext uri="{BB962C8B-B14F-4D97-AF65-F5344CB8AC3E}">
        <p14:creationId xmlns:p14="http://schemas.microsoft.com/office/powerpoint/2010/main" val="2182543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3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B9860B76-D210-B788-11F3-9E086CC6AA72}"/>
              </a:ext>
            </a:extLst>
          </p:cNvPr>
          <p:cNvSpPr txBox="1">
            <a:spLocks/>
          </p:cNvSpPr>
          <p:nvPr/>
        </p:nvSpPr>
        <p:spPr>
          <a:xfrm>
            <a:off x="560683" y="3631562"/>
            <a:ext cx="5898995" cy="142117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클럽 임원 멘토 팀과의 첫 만남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SzPct val="120000"/>
            </a:pPr>
            <a:r>
              <a:rPr lang="ko-KR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신임 임원들에게 계획, 팀워크, 소통의 개념 강조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5898995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생산적이고 의미 있는 회의 개최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617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59125" y="1665982"/>
            <a:ext cx="4138439" cy="4572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438822" y="1070378"/>
            <a:ext cx="10272721" cy="618464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6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생산적이고 의미 있는 회의 개최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10F24-525D-0AC4-546D-F4DFB7A6811A}"/>
              </a:ext>
            </a:extLst>
          </p:cNvPr>
          <p:cNvSpPr txBox="1"/>
          <p:nvPr/>
        </p:nvSpPr>
        <p:spPr>
          <a:xfrm>
            <a:off x="1233871" y="2281528"/>
            <a:ext cx="9722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출석을 장려하려면 회원들의 요구를 수용할 수 있어야 합니다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515E99-4A82-30CE-7599-82DF58F9F108}"/>
              </a:ext>
            </a:extLst>
          </p:cNvPr>
          <p:cNvSpPr/>
          <p:nvPr/>
        </p:nvSpPr>
        <p:spPr>
          <a:xfrm>
            <a:off x="2396313" y="3184590"/>
            <a:ext cx="8171727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회의 일시와 장소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활동을 설명하는 초대장 발송 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개별적인 전화 연락으로 기존 및 예비 회원 초대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관련성 있고 관심을 표하는 연사 초청</a:t>
            </a:r>
          </a:p>
          <a:p>
            <a:pPr marL="857250" indent="-857250">
              <a:lnSpc>
                <a:spcPct val="114000"/>
              </a:lnSpc>
              <a:spcAft>
                <a:spcPts val="2400"/>
              </a:spcAft>
              <a:buFont typeface="Wingdings" panose="05000000000000000000" pitchFamily="2" charset="2"/>
              <a:buChar char="ü"/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회원들을 봉사사업에 즉각적으로 참여시킴</a:t>
            </a:r>
          </a:p>
        </p:txBody>
      </p:sp>
    </p:spTree>
    <p:extLst>
      <p:ext uri="{BB962C8B-B14F-4D97-AF65-F5344CB8AC3E}">
        <p14:creationId xmlns:p14="http://schemas.microsoft.com/office/powerpoint/2010/main" val="22534105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48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194520" y="683618"/>
            <a:ext cx="3365077" cy="97396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0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전반적인 회의 개선 방법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우리 클럽, 우리 방식!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DF0BAD-7801-C801-D935-D0D39E06DA71}"/>
              </a:ext>
            </a:extLst>
          </p:cNvPr>
          <p:cNvSpPr txBox="1"/>
          <p:nvPr/>
        </p:nvSpPr>
        <p:spPr>
          <a:xfrm>
            <a:off x="6406226" y="3047013"/>
            <a:ext cx="545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자율적인 클럽 회의 방식</a:t>
            </a:r>
          </a:p>
          <a:p>
            <a:pPr>
              <a:spcAft>
                <a:spcPts val="1800"/>
              </a:spcAft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일반 회의의 재구성</a:t>
            </a:r>
          </a:p>
          <a:p>
            <a:pPr>
              <a:spcAft>
                <a:spcPts val="1800"/>
              </a:spcAft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변화의 단계적 적용</a:t>
            </a:r>
          </a:p>
          <a:p>
            <a:pPr>
              <a:spcAft>
                <a:spcPts val="1800"/>
              </a:spcAft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성공적인 회의를 위한 비결</a:t>
            </a:r>
          </a:p>
          <a:p>
            <a:pPr>
              <a:spcAft>
                <a:spcPts val="1800"/>
              </a:spcAft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참여 증진 방안</a:t>
            </a:r>
          </a:p>
          <a:p>
            <a:pPr>
              <a:spcAft>
                <a:spcPts val="1800"/>
              </a:spcAft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회의 프로그램 아이디어</a:t>
            </a:r>
          </a:p>
          <a:p>
            <a:pPr>
              <a:spcAft>
                <a:spcPts val="1800"/>
              </a:spcAft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회의와 행사를 대중에게 홍보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21D607-A76C-40E8-20E4-DB9EC43AB0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42" y="893875"/>
            <a:ext cx="3327332" cy="4306275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521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292826" y="1026624"/>
            <a:ext cx="4420215" cy="10101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생산적이고 의미 있는 회의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9 - p.22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361444" y="2326699"/>
            <a:ext cx="43654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연수 세션 3은 생산적이고 의미 있는 회의에 초점을 맞춥니다.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79508-5DB3-4020-B6A5-7219C6E605BF}"/>
              </a:ext>
            </a:extLst>
          </p:cNvPr>
          <p:cNvSpPr txBox="1"/>
          <p:nvPr/>
        </p:nvSpPr>
        <p:spPr>
          <a:xfrm>
            <a:off x="5772812" y="3063406"/>
            <a:ext cx="57808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긍정적이고 생산적인 회의의 핵심 요소는 무엇일까요?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참석을 늘리는 방법에는 무엇이 있을까요?</a:t>
            </a:r>
          </a:p>
        </p:txBody>
      </p:sp>
    </p:spTree>
    <p:extLst>
      <p:ext uri="{BB962C8B-B14F-4D97-AF65-F5344CB8AC3E}">
        <p14:creationId xmlns:p14="http://schemas.microsoft.com/office/powerpoint/2010/main" val="280040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E4DE9F-3268-024C-8790-AD3A885B9154}"/>
              </a:ext>
            </a:extLst>
          </p:cNvPr>
          <p:cNvSpPr/>
          <p:nvPr/>
        </p:nvSpPr>
        <p:spPr>
          <a:xfrm>
            <a:off x="-1524" y="2549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6" name="Yellow Bar">
            <a:extLst>
              <a:ext uri="{FF2B5EF4-FFF2-40B4-BE49-F238E27FC236}">
                <a16:creationId xmlns:a16="http://schemas.microsoft.com/office/drawing/2014/main" id="{E8359C70-14F5-6C46-90FC-9DBF4B8C23E1}"/>
              </a:ext>
            </a:extLst>
          </p:cNvPr>
          <p:cNvSpPr/>
          <p:nvPr/>
        </p:nvSpPr>
        <p:spPr>
          <a:xfrm>
            <a:off x="1245781" y="176974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7" name="Headline">
            <a:extLst>
              <a:ext uri="{FF2B5EF4-FFF2-40B4-BE49-F238E27FC236}">
                <a16:creationId xmlns:a16="http://schemas.microsoft.com/office/drawing/2014/main" id="{8AEFA8D5-B4FE-5A46-8F07-02F281268636}"/>
              </a:ext>
            </a:extLst>
          </p:cNvPr>
          <p:cNvSpPr txBox="1">
            <a:spLocks/>
          </p:cNvSpPr>
          <p:nvPr/>
        </p:nvSpPr>
        <p:spPr>
          <a:xfrm>
            <a:off x="1065912" y="1202068"/>
            <a:ext cx="4557753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과정 구성</a:t>
            </a:r>
          </a:p>
        </p:txBody>
      </p:sp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745AA923-2769-BE4F-81D3-55B5DB08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F46A73ED-C1B5-B412-9FBF-5F58DD49581F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276A9CB-AAF7-32AD-68DB-35B15F921C05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C2BFCA-3084-E353-48B3-82075C2E4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647CBE-F750-DC75-AEE8-8DC4E5293AF5}"/>
              </a:ext>
            </a:extLst>
          </p:cNvPr>
          <p:cNvGrpSpPr/>
          <p:nvPr/>
        </p:nvGrpSpPr>
        <p:grpSpPr>
          <a:xfrm>
            <a:off x="7056494" y="1440324"/>
            <a:ext cx="4257742" cy="4538043"/>
            <a:chOff x="6945768" y="1737252"/>
            <a:chExt cx="4257742" cy="453804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09691B-CB36-EB1A-254D-FB7544CA3D0F}"/>
                </a:ext>
              </a:extLst>
            </p:cNvPr>
            <p:cNvGrpSpPr/>
            <p:nvPr/>
          </p:nvGrpSpPr>
          <p:grpSpPr>
            <a:xfrm>
              <a:off x="6945768" y="3997587"/>
              <a:ext cx="4257742" cy="2277708"/>
              <a:chOff x="6945768" y="3997587"/>
              <a:chExt cx="4257742" cy="2277708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86D90A2F-5908-7517-8D44-A3C97B981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7A26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7C1EFFA7-3825-9648-5212-ADEC1DE1B0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38261FA8-E581-C86F-0AFD-4CD3E918C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FEA98F-98E1-60E8-1F19-5AD73210D1CB}"/>
                </a:ext>
              </a:extLst>
            </p:cNvPr>
            <p:cNvGrpSpPr/>
            <p:nvPr/>
          </p:nvGrpSpPr>
          <p:grpSpPr>
            <a:xfrm>
              <a:off x="6945768" y="3244142"/>
              <a:ext cx="4257742" cy="2277708"/>
              <a:chOff x="6945768" y="3997587"/>
              <a:chExt cx="4257742" cy="2277708"/>
            </a:xfrm>
          </p:grpSpPr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845483C3-A846-87A7-70B7-33732E509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407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DE62F49D-A475-7AA0-BB38-A3DE12B82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0500DEEA-389C-3F3E-69C0-500027809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9B4999C-79F4-9F05-E9D5-5ED173587069}"/>
                </a:ext>
              </a:extLst>
            </p:cNvPr>
            <p:cNvGrpSpPr/>
            <p:nvPr/>
          </p:nvGrpSpPr>
          <p:grpSpPr>
            <a:xfrm>
              <a:off x="6945768" y="2490697"/>
              <a:ext cx="4257742" cy="2277708"/>
              <a:chOff x="6945768" y="3997587"/>
              <a:chExt cx="4257742" cy="2277708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B08A874A-3C98-A863-C839-9DBCF5FFA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FF5C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" name="Freeform 13">
                <a:extLst>
                  <a:ext uri="{FF2B5EF4-FFF2-40B4-BE49-F238E27FC236}">
                    <a16:creationId xmlns:a16="http://schemas.microsoft.com/office/drawing/2014/main" id="{16E93F6A-0516-E738-0365-CE76DAEBA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602D5C6E-E628-D7EE-43FF-E13E6D40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5BE576A-1E3C-0DB0-FDFC-4D5722F5E959}"/>
                </a:ext>
              </a:extLst>
            </p:cNvPr>
            <p:cNvGrpSpPr/>
            <p:nvPr/>
          </p:nvGrpSpPr>
          <p:grpSpPr>
            <a:xfrm>
              <a:off x="6945768" y="1737252"/>
              <a:ext cx="4257742" cy="2277708"/>
              <a:chOff x="6945768" y="3997587"/>
              <a:chExt cx="4257742" cy="2277708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5A3C5BF3-A074-A04E-A639-21670F7572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3997587"/>
                <a:ext cx="4257742" cy="2277708"/>
              </a:xfrm>
              <a:custGeom>
                <a:avLst/>
                <a:gdLst>
                  <a:gd name="connsiteX0" fmla="*/ 2128871 w 4257742"/>
                  <a:gd name="connsiteY0" fmla="*/ 0 h 2277708"/>
                  <a:gd name="connsiteX1" fmla="*/ 3191487 w 4257742"/>
                  <a:gd name="connsiteY1" fmla="*/ 488678 h 2277708"/>
                  <a:gd name="connsiteX2" fmla="*/ 4250433 w 4257742"/>
                  <a:gd name="connsiteY2" fmla="*/ 974006 h 2277708"/>
                  <a:gd name="connsiteX3" fmla="*/ 4257742 w 4257742"/>
                  <a:gd name="connsiteY3" fmla="*/ 970662 h 2277708"/>
                  <a:gd name="connsiteX4" fmla="*/ 4257742 w 4257742"/>
                  <a:gd name="connsiteY4" fmla="*/ 977356 h 2277708"/>
                  <a:gd name="connsiteX5" fmla="*/ 4257742 w 4257742"/>
                  <a:gd name="connsiteY5" fmla="*/ 1300352 h 2277708"/>
                  <a:gd name="connsiteX6" fmla="*/ 2128871 w 4257742"/>
                  <a:gd name="connsiteY6" fmla="*/ 2277708 h 2277708"/>
                  <a:gd name="connsiteX7" fmla="*/ 0 w 4257742"/>
                  <a:gd name="connsiteY7" fmla="*/ 1300352 h 2277708"/>
                  <a:gd name="connsiteX8" fmla="*/ 0 w 4257742"/>
                  <a:gd name="connsiteY8" fmla="*/ 977356 h 2277708"/>
                  <a:gd name="connsiteX9" fmla="*/ 0 w 4257742"/>
                  <a:gd name="connsiteY9" fmla="*/ 970662 h 2277708"/>
                  <a:gd name="connsiteX10" fmla="*/ 7316 w 4257742"/>
                  <a:gd name="connsiteY10" fmla="*/ 974009 h 2277708"/>
                  <a:gd name="connsiteX11" fmla="*/ 1068075 w 4257742"/>
                  <a:gd name="connsiteY11" fmla="*/ 488678 h 2277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57742" h="2277708">
                    <a:moveTo>
                      <a:pt x="2128871" y="0"/>
                    </a:moveTo>
                    <a:lnTo>
                      <a:pt x="3191487" y="488678"/>
                    </a:lnTo>
                    <a:lnTo>
                      <a:pt x="4250433" y="974006"/>
                    </a:lnTo>
                    <a:lnTo>
                      <a:pt x="4257742" y="970662"/>
                    </a:lnTo>
                    <a:lnTo>
                      <a:pt x="4257742" y="977356"/>
                    </a:lnTo>
                    <a:lnTo>
                      <a:pt x="4257742" y="1300352"/>
                    </a:lnTo>
                    <a:lnTo>
                      <a:pt x="2128871" y="2277708"/>
                    </a:lnTo>
                    <a:lnTo>
                      <a:pt x="0" y="1300352"/>
                    </a:lnTo>
                    <a:lnTo>
                      <a:pt x="0" y="977356"/>
                    </a:lnTo>
                    <a:lnTo>
                      <a:pt x="0" y="970662"/>
                    </a:lnTo>
                    <a:lnTo>
                      <a:pt x="7316" y="974009"/>
                    </a:lnTo>
                    <a:lnTo>
                      <a:pt x="1068075" y="488678"/>
                    </a:lnTo>
                    <a:close/>
                  </a:path>
                </a:pathLst>
              </a:custGeom>
              <a:solidFill>
                <a:srgbClr val="EB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8" name="Freeform 13">
                <a:extLst>
                  <a:ext uri="{FF2B5EF4-FFF2-40B4-BE49-F238E27FC236}">
                    <a16:creationId xmlns:a16="http://schemas.microsoft.com/office/drawing/2014/main" id="{A90301BD-E510-1204-0196-77F62F442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5768" y="4968249"/>
                <a:ext cx="2128871" cy="1307046"/>
              </a:xfrm>
              <a:custGeom>
                <a:avLst/>
                <a:gdLst>
                  <a:gd name="T0" fmla="*/ 0 w 1170"/>
                  <a:gd name="T1" fmla="*/ 0 h 781"/>
                  <a:gd name="T2" fmla="*/ 0 w 1170"/>
                  <a:gd name="T3" fmla="*/ 312738 h 781"/>
                  <a:gd name="T4" fmla="*/ 1857375 w 1170"/>
                  <a:gd name="T5" fmla="*/ 1239838 h 781"/>
                  <a:gd name="T6" fmla="*/ 1857375 w 1170"/>
                  <a:gd name="T7" fmla="*/ 923925 h 781"/>
                  <a:gd name="T8" fmla="*/ 0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D4DD3F0E-D837-EFA2-8C90-A1A788C1C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74639" y="4968249"/>
                <a:ext cx="2128871" cy="1307046"/>
              </a:xfrm>
              <a:custGeom>
                <a:avLst/>
                <a:gdLst>
                  <a:gd name="T0" fmla="*/ 1857375 w 1170"/>
                  <a:gd name="T1" fmla="*/ 0 h 781"/>
                  <a:gd name="T2" fmla="*/ 0 w 1170"/>
                  <a:gd name="T3" fmla="*/ 923925 h 781"/>
                  <a:gd name="T4" fmla="*/ 0 w 1170"/>
                  <a:gd name="T5" fmla="*/ 1239838 h 781"/>
                  <a:gd name="T6" fmla="*/ 1857375 w 1170"/>
                  <a:gd name="T7" fmla="*/ 312738 h 781"/>
                  <a:gd name="T8" fmla="*/ 1857375 w 1170"/>
                  <a:gd name="T9" fmla="*/ 0 h 7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70" h="781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chemeClr val="tx1">
                  <a:alpha val="40000"/>
                </a:schemeClr>
              </a:solidFill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88A4F29-3BC7-8EE5-3E6B-78E9C6C162FE}"/>
              </a:ext>
            </a:extLst>
          </p:cNvPr>
          <p:cNvSpPr txBox="1"/>
          <p:nvPr/>
        </p:nvSpPr>
        <p:spPr>
          <a:xfrm>
            <a:off x="529658" y="2262391"/>
            <a:ext cx="57391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lvl="0">
              <a:defRPr sz="1500" b="1">
                <a:solidFill>
                  <a:srgbClr val="004E9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tabLst>
                <a:tab pos="1255713" algn="l"/>
              </a:tabLst>
            </a:pPr>
            <a:r>
              <a:rPr lang="ko-KR" sz="1800" b="0">
                <a:solidFill>
                  <a:srgbClr val="002060"/>
                </a:solidFill>
              </a:rPr>
              <a:t>섹션 1:</a:t>
            </a:r>
            <a:r>
              <a:rPr lang="ko-KR" sz="1800">
                <a:solidFill>
                  <a:srgbClr val="002060"/>
                </a:solidFill>
              </a:rPr>
              <a:t>  	 성공적인 가이딩 라이온의 능력</a:t>
            </a:r>
          </a:p>
          <a:p>
            <a:pPr>
              <a:tabLst>
                <a:tab pos="1255713" algn="l"/>
              </a:tabLst>
            </a:pPr>
            <a:r>
              <a:rPr lang="ko-KR" sz="180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828800" algn="l"/>
              </a:tabLst>
            </a:pPr>
            <a:r>
              <a:rPr lang="ko-KR" sz="1800" b="0">
                <a:solidFill>
                  <a:srgbClr val="002060"/>
                </a:solidFill>
              </a:rPr>
              <a:t>섹션 2:     </a:t>
            </a:r>
            <a:r>
              <a:rPr lang="ko-KR" sz="1800">
                <a:solidFill>
                  <a:srgbClr val="002060"/>
                </a:solidFill>
              </a:rPr>
              <a:t>시작하기 - </a:t>
            </a:r>
          </a:p>
          <a:p>
            <a:pPr>
              <a:tabLst>
                <a:tab pos="1828800" algn="l"/>
              </a:tabLst>
            </a:pPr>
            <a:r>
              <a:rPr lang="ko-KR" sz="1800">
                <a:solidFill>
                  <a:srgbClr val="002060"/>
                </a:solidFill>
              </a:rPr>
              <a:t>                     정보 전문가 되기</a:t>
            </a:r>
          </a:p>
          <a:p>
            <a:pPr>
              <a:tabLst>
                <a:tab pos="1255713" algn="l"/>
              </a:tabLst>
            </a:pPr>
            <a:endParaRPr lang="en-US" altLang="en-US" sz="1800" dirty="0">
              <a:solidFill>
                <a:srgbClr val="002060"/>
              </a:solidFill>
            </a:endParaRPr>
          </a:p>
          <a:p>
            <a:pPr>
              <a:tabLst>
                <a:tab pos="1255713" algn="l"/>
              </a:tabLst>
            </a:pPr>
            <a:r>
              <a:rPr lang="ko-KR" sz="1800" b="0">
                <a:solidFill>
                  <a:srgbClr val="002060"/>
                </a:solidFill>
              </a:rPr>
              <a:t>섹션 3:    </a:t>
            </a:r>
            <a:r>
              <a:rPr lang="ko-KR" sz="1800">
                <a:solidFill>
                  <a:srgbClr val="002060"/>
                </a:solidFill>
              </a:rPr>
              <a:t>클럽 임원 멘토팀 구성</a:t>
            </a:r>
          </a:p>
          <a:p>
            <a:pPr>
              <a:tabLst>
                <a:tab pos="1255713" algn="l"/>
              </a:tabLst>
            </a:pPr>
            <a:r>
              <a:rPr lang="ko-KR" sz="1800">
                <a:solidFill>
                  <a:srgbClr val="002060"/>
                </a:solidFill>
              </a:rPr>
              <a:t> </a:t>
            </a:r>
          </a:p>
          <a:p>
            <a:pPr>
              <a:tabLst>
                <a:tab pos="1255713" algn="l"/>
              </a:tabLst>
            </a:pPr>
            <a:r>
              <a:rPr lang="ko-KR" sz="1800" b="0">
                <a:solidFill>
                  <a:srgbClr val="002060"/>
                </a:solidFill>
              </a:rPr>
              <a:t>섹션 4:    </a:t>
            </a:r>
            <a:r>
              <a:rPr lang="ko-KR" sz="1800">
                <a:solidFill>
                  <a:srgbClr val="002060"/>
                </a:solidFill>
              </a:rPr>
              <a:t>클럽 임원 연수 계획</a:t>
            </a:r>
          </a:p>
          <a:p>
            <a:pPr>
              <a:tabLst>
                <a:tab pos="1255713" algn="l"/>
              </a:tabLst>
            </a:pPr>
            <a:r>
              <a:rPr lang="ko-KR" sz="1800">
                <a:solidFill>
                  <a:srgbClr val="002060"/>
                </a:solidFill>
              </a:rPr>
              <a:t>  </a:t>
            </a:r>
          </a:p>
          <a:p>
            <a:pPr>
              <a:tabLst>
                <a:tab pos="1255713" algn="l"/>
              </a:tabLst>
            </a:pPr>
            <a:r>
              <a:rPr lang="ko-KR" sz="1800" b="0">
                <a:solidFill>
                  <a:srgbClr val="002060"/>
                </a:solidFill>
              </a:rPr>
              <a:t>섹션 5:</a:t>
            </a:r>
            <a:r>
              <a:rPr lang="ko-KR" sz="1800">
                <a:solidFill>
                  <a:srgbClr val="002060"/>
                </a:solidFill>
              </a:rPr>
              <a:t>     클럽의 요구사항 평가</a:t>
            </a:r>
          </a:p>
          <a:p>
            <a:pPr>
              <a:tabLst>
                <a:tab pos="1255713" algn="l"/>
              </a:tabLst>
            </a:pPr>
            <a:r>
              <a:rPr lang="ko-KR" sz="1800">
                <a:solidFill>
                  <a:srgbClr val="002060"/>
                </a:solidFill>
              </a:rPr>
              <a:t>	</a:t>
            </a:r>
          </a:p>
          <a:p>
            <a:pPr>
              <a:tabLst>
                <a:tab pos="1255713" algn="l"/>
              </a:tabLst>
            </a:pPr>
            <a:r>
              <a:rPr lang="ko-KR" sz="1800" b="0">
                <a:solidFill>
                  <a:srgbClr val="002060"/>
                </a:solidFill>
              </a:rPr>
              <a:t>섹션 6:   </a:t>
            </a:r>
            <a:r>
              <a:rPr lang="ko-KR" sz="1800">
                <a:solidFill>
                  <a:srgbClr val="002060"/>
                </a:solidFill>
              </a:rPr>
              <a:t>가이딩 라이온 참고 자료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0DF1D3C-41B0-B773-1260-ECDAD08BC3F5}"/>
              </a:ext>
            </a:extLst>
          </p:cNvPr>
          <p:cNvSpPr/>
          <p:nvPr/>
        </p:nvSpPr>
        <p:spPr>
          <a:xfrm>
            <a:off x="2063725" y="6360706"/>
            <a:ext cx="7119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1400" i="1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공인 가이딩 라이온 연수는 자습식 또는 강의 형식으로 실시할 수 있습니다.</a:t>
            </a:r>
          </a:p>
        </p:txBody>
      </p:sp>
    </p:spTree>
    <p:extLst>
      <p:ext uri="{BB962C8B-B14F-4D97-AF65-F5344CB8AC3E}">
        <p14:creationId xmlns:p14="http://schemas.microsoft.com/office/powerpoint/2010/main" val="28051774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4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회원 모집과 유지의 중요성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D95366-ADB6-D583-EB63-819351794CEF}"/>
              </a:ext>
            </a:extLst>
          </p:cNvPr>
          <p:cNvSpPr/>
          <p:nvPr/>
        </p:nvSpPr>
        <p:spPr>
          <a:xfrm>
            <a:off x="113820" y="3156972"/>
            <a:ext cx="719121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지속적인 클럽 성장의</a:t>
            </a:r>
          </a:p>
          <a:p>
            <a:pPr algn="ctr">
              <a:lnSpc>
                <a:spcPct val="150000"/>
              </a:lnSpc>
            </a:pPr>
            <a:r>
              <a:rPr lang="ko-KR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중요성을 강조하고 클럽임원 멘토팀의 진행 상황을 점검할 수 있는</a:t>
            </a:r>
          </a:p>
          <a:p>
            <a:pPr algn="ctr">
              <a:lnSpc>
                <a:spcPct val="150000"/>
              </a:lnSpc>
            </a:pPr>
            <a:r>
              <a:rPr lang="ko-KR" sz="2400" i="1">
                <a:solidFill>
                  <a:schemeClr val="bg1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 기회 제공  </a:t>
            </a:r>
          </a:p>
        </p:txBody>
      </p:sp>
    </p:spTree>
    <p:extLst>
      <p:ext uri="{BB962C8B-B14F-4D97-AF65-F5344CB8AC3E}">
        <p14:creationId xmlns:p14="http://schemas.microsoft.com/office/powerpoint/2010/main" val="39409242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51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8120005" y="358804"/>
            <a:ext cx="3475687" cy="132695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회원 모집과 유지의 중요성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클럽 회원위원장 e-Book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89E571-770D-7F6F-900F-245B45F2A552}"/>
              </a:ext>
            </a:extLst>
          </p:cNvPr>
          <p:cNvSpPr txBox="1"/>
          <p:nvPr/>
        </p:nvSpPr>
        <p:spPr>
          <a:xfrm>
            <a:off x="7937551" y="2922850"/>
            <a:ext cx="344720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신입회원 모집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스폰서의 책임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입회식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신입회원 오리엔테이션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회원상</a:t>
            </a:r>
          </a:p>
          <a:p>
            <a:pPr>
              <a:defRPr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참여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EF6C-776C-A6FB-ED78-60A857098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90" y="661402"/>
            <a:ext cx="3439095" cy="4493825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14745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D21919-32B2-FC24-58A4-4BCCA74802DA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Graphic 4">
            <a:extLst>
              <a:ext uri="{FF2B5EF4-FFF2-40B4-BE49-F238E27FC236}">
                <a16:creationId xmlns:a16="http://schemas.microsoft.com/office/drawing/2014/main" id="{3191FCDF-A80E-9FF4-FFD3-64FE98234430}"/>
              </a:ext>
            </a:extLst>
          </p:cNvPr>
          <p:cNvSpPr/>
          <p:nvPr/>
        </p:nvSpPr>
        <p:spPr>
          <a:xfrm rot="10800000">
            <a:off x="-1" y="5443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4">
            <a:extLst>
              <a:ext uri="{FF2B5EF4-FFF2-40B4-BE49-F238E27FC236}">
                <a16:creationId xmlns:a16="http://schemas.microsoft.com/office/drawing/2014/main" id="{126F3865-4D80-B4AE-396B-36BC7CE15887}"/>
              </a:ext>
            </a:extLst>
          </p:cNvPr>
          <p:cNvSpPr/>
          <p:nvPr/>
        </p:nvSpPr>
        <p:spPr>
          <a:xfrm>
            <a:off x="1905001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C938B47F-CC27-B10A-DCFC-520E981D2D85}"/>
              </a:ext>
            </a:extLst>
          </p:cNvPr>
          <p:cNvSpPr/>
          <p:nvPr/>
        </p:nvSpPr>
        <p:spPr>
          <a:xfrm>
            <a:off x="2382079" y="0"/>
            <a:ext cx="6858000" cy="6858000"/>
          </a:xfrm>
          <a:custGeom>
            <a:avLst/>
            <a:gdLst>
              <a:gd name="connsiteX0" fmla="*/ 2898529 w 6858000"/>
              <a:gd name="connsiteY0" fmla="*/ 6858000 h 6858000"/>
              <a:gd name="connsiteX1" fmla="*/ 6858000 w 6858000"/>
              <a:gd name="connsiteY1" fmla="*/ 0 h 6858000"/>
              <a:gd name="connsiteX2" fmla="*/ 3959471 w 6858000"/>
              <a:gd name="connsiteY2" fmla="*/ 0 h 6858000"/>
              <a:gd name="connsiteX3" fmla="*/ 0 w 685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2898529" y="6858000"/>
                </a:moveTo>
                <a:lnTo>
                  <a:pt x="6858000" y="0"/>
                </a:lnTo>
                <a:lnTo>
                  <a:pt x="3959471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4000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BBCB16-EB5A-F0B8-1BE8-0D6FED55E2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400" y="4343400"/>
            <a:ext cx="2514600" cy="2514600"/>
          </a:xfrm>
          <a:prstGeom prst="rect">
            <a:avLst/>
          </a:prstGeom>
        </p:spPr>
      </p:pic>
      <p:sp>
        <p:nvSpPr>
          <p:cNvPr id="11" name="Page Number - Blue">
            <a:extLst>
              <a:ext uri="{FF2B5EF4-FFF2-40B4-BE49-F238E27FC236}">
                <a16:creationId xmlns:a16="http://schemas.microsoft.com/office/drawing/2014/main" id="{5C359D8D-88B8-D363-E63B-0F4264BD3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Yellow Bar">
            <a:extLst>
              <a:ext uri="{FF2B5EF4-FFF2-40B4-BE49-F238E27FC236}">
                <a16:creationId xmlns:a16="http://schemas.microsoft.com/office/drawing/2014/main" id="{A8A77144-6328-8135-B34E-3A1833279103}"/>
              </a:ext>
            </a:extLst>
          </p:cNvPr>
          <p:cNvSpPr/>
          <p:nvPr/>
        </p:nvSpPr>
        <p:spPr>
          <a:xfrm>
            <a:off x="7678840" y="2265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160F2D00-EB6E-1BE0-122F-D96890753D8F}"/>
              </a:ext>
            </a:extLst>
          </p:cNvPr>
          <p:cNvSpPr txBox="1">
            <a:spLocks/>
          </p:cNvSpPr>
          <p:nvPr/>
        </p:nvSpPr>
        <p:spPr>
          <a:xfrm>
            <a:off x="7400732" y="1011641"/>
            <a:ext cx="3733352" cy="103424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계획 수립 </a:t>
            </a:r>
          </a:p>
          <a:p>
            <a:r>
              <a:rPr lang="ko-KR" sz="32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 증강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67CC3-4C20-B898-E2AD-8315DBCE959A}"/>
              </a:ext>
            </a:extLst>
          </p:cNvPr>
          <p:cNvSpPr txBox="1"/>
          <p:nvPr/>
        </p:nvSpPr>
        <p:spPr>
          <a:xfrm>
            <a:off x="434827" y="802433"/>
            <a:ext cx="506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활동 10 - p.24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CCFE0-DBDC-892D-5696-39053078EB62}"/>
              </a:ext>
            </a:extLst>
          </p:cNvPr>
          <p:cNvSpPr txBox="1"/>
          <p:nvPr/>
        </p:nvSpPr>
        <p:spPr>
          <a:xfrm>
            <a:off x="431756" y="1908058"/>
            <a:ext cx="43654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ko-KR" sz="2800" i="1">
                <a:solidFill>
                  <a:srgbClr val="EBB700"/>
                </a:solidFill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지속적인 회원 모집 계획을 시작하고 클럽 임원을 육성합니다.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B16483-25B7-691D-6EBB-091613B7C795}"/>
              </a:ext>
            </a:extLst>
          </p:cNvPr>
          <p:cNvSpPr txBox="1"/>
          <p:nvPr/>
        </p:nvSpPr>
        <p:spPr>
          <a:xfrm>
            <a:off x="5228987" y="3118261"/>
            <a:ext cx="6612364" cy="197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신임 임원들과 공유하고자 하는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성공적인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 모집 계획을 </a:t>
            </a:r>
          </a:p>
          <a:p>
            <a:pPr marL="58738" algn="ctr">
              <a:lnSpc>
                <a:spcPct val="114000"/>
              </a:lnSpc>
              <a:spcAft>
                <a:spcPts val="600"/>
              </a:spcAft>
            </a:pPr>
            <a:r>
              <a:rPr lang="ko-KR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기술하십시오. </a:t>
            </a:r>
          </a:p>
        </p:txBody>
      </p:sp>
    </p:spTree>
    <p:extLst>
      <p:ext uri="{BB962C8B-B14F-4D97-AF65-F5344CB8AC3E}">
        <p14:creationId xmlns:p14="http://schemas.microsoft.com/office/powerpoint/2010/main" val="2401494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연수 세션 5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49821" y="1097444"/>
            <a:ext cx="6509446" cy="13076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미래를 위한 계획과 </a:t>
            </a:r>
          </a:p>
          <a:p>
            <a:pPr>
              <a:buSzPct val="120000"/>
            </a:pPr>
            <a:r>
              <a:rPr lang="ko-KR" sz="36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효율성 향상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39511" y="366786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8A342-57AA-EB19-83D9-18DE6C3B525F}"/>
              </a:ext>
            </a:extLst>
          </p:cNvPr>
          <p:cNvSpPr/>
          <p:nvPr/>
        </p:nvSpPr>
        <p:spPr>
          <a:xfrm>
            <a:off x="30644" y="3064639"/>
            <a:ext cx="699536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지속적인 계획 및 개발의 필요성 검토.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운영 시작 몇 개월 후부터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다음 회기 신임 클럽 임원의 취임 전까지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이루어져야 함.  </a:t>
            </a:r>
          </a:p>
          <a:p>
            <a:pPr algn="ctr"/>
            <a:endParaRPr lang="en-US" altLang="en-US" i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계획 수립과 지속적인 클럽 개발 장려. </a:t>
            </a:r>
          </a:p>
        </p:txBody>
      </p:sp>
    </p:spTree>
    <p:extLst>
      <p:ext uri="{BB962C8B-B14F-4D97-AF65-F5344CB8AC3E}">
        <p14:creationId xmlns:p14="http://schemas.microsoft.com/office/powerpoint/2010/main" val="3800863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54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미래를 위한 계획과 효율성 향상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495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클럽 성공을 위한 계획 </a:t>
            </a:r>
          </a:p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(글로벌 회원 증강 프로그램)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40B8AA-40E4-94D3-AACB-99E21143FBBC}"/>
              </a:ext>
            </a:extLst>
          </p:cNvPr>
          <p:cNvSpPr txBox="1"/>
          <p:nvPr/>
        </p:nvSpPr>
        <p:spPr>
          <a:xfrm>
            <a:off x="6951372" y="3769980"/>
            <a:ext cx="4842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클럽의 강점 발견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 분석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목표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팀 구성, 비전 구축, 계획 수립, 성공 도약을 위한 실행 계획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F36E7E-D45B-AC18-8048-AA4AA6E2A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62" y="625944"/>
            <a:ext cx="3477420" cy="4530320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859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55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미래를 위한 계획과 효율성 향상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클럽 개선 계획(CQI)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2E3571-82D4-C56A-0AEE-20FF15E51380}"/>
              </a:ext>
            </a:extLst>
          </p:cNvPr>
          <p:cNvSpPr txBox="1"/>
          <p:nvPr/>
        </p:nvSpPr>
        <p:spPr>
          <a:xfrm>
            <a:off x="6688486" y="4074817"/>
            <a:ext cx="5328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9350" lvl="1" indent="-692150"/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1단계: 과정 이해</a:t>
            </a:r>
          </a:p>
          <a:p>
            <a:pPr lvl="0">
              <a:buChar char="•"/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2단계: 비평적 평가를 이용해 변화의  </a:t>
            </a:r>
          </a:p>
          <a:p>
            <a:pPr lvl="1"/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필요성 결정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3단계: 변화가 필요한 분야 파악 / 목표 수립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4단계: 계획 수립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5단계: 변화 실행 및 유지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E78A35-222B-97BB-8E83-DB3A7691012E}"/>
              </a:ext>
            </a:extLst>
          </p:cNvPr>
          <p:cNvSpPr/>
          <p:nvPr/>
        </p:nvSpPr>
        <p:spPr>
          <a:xfrm>
            <a:off x="5925500" y="300400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 과정은 약 4시간 가량 진행하거나 </a:t>
            </a:r>
          </a:p>
          <a:p>
            <a:pPr algn="ctr"/>
            <a:r>
              <a:rPr lang="ko-KR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또는 일련의 회의들을 통해 수행될 수 있습니다.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15F4E-DB13-E545-495C-67D95A0F8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83" y="762074"/>
            <a:ext cx="3377569" cy="4356254"/>
          </a:xfrm>
          <a:prstGeom prst="rect">
            <a:avLst/>
          </a:prstGeom>
          <a:ln w="25400">
            <a:solidFill>
              <a:srgbClr val="002060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44848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, white, design&#10;&#10;Description automatically generated">
            <a:extLst>
              <a:ext uri="{FF2B5EF4-FFF2-40B4-BE49-F238E27FC236}">
                <a16:creationId xmlns:a16="http://schemas.microsoft.com/office/drawing/2014/main" id="{44499FF1-A679-C567-95E8-562F034BF3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48600" cy="6858000"/>
          </a:xfrm>
          <a:prstGeom prst="rect">
            <a:avLst/>
          </a:prstGeom>
        </p:spPr>
      </p:pic>
      <p:sp>
        <p:nvSpPr>
          <p:cNvPr id="17" name="Page Number - Blue">
            <a:extLst>
              <a:ext uri="{FF2B5EF4-FFF2-40B4-BE49-F238E27FC236}">
                <a16:creationId xmlns:a16="http://schemas.microsoft.com/office/drawing/2014/main" id="{3C1A4821-6138-D1AF-632A-A54943FC0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2C4E923-F3C4-D3AB-BE8A-DA44825B3BDA}"/>
              </a:ext>
            </a:extLst>
          </p:cNvPr>
          <p:cNvSpPr/>
          <p:nvPr/>
        </p:nvSpPr>
        <p:spPr>
          <a:xfrm>
            <a:off x="3747093" y="0"/>
            <a:ext cx="8444907" cy="6858000"/>
          </a:xfrm>
          <a:custGeom>
            <a:avLst/>
            <a:gdLst>
              <a:gd name="connsiteX0" fmla="*/ 3959471 w 8444907"/>
              <a:gd name="connsiteY0" fmla="*/ 0 h 6858000"/>
              <a:gd name="connsiteX1" fmla="*/ 8444907 w 8444907"/>
              <a:gd name="connsiteY1" fmla="*/ 0 h 6858000"/>
              <a:gd name="connsiteX2" fmla="*/ 8444907 w 8444907"/>
              <a:gd name="connsiteY2" fmla="*/ 6858000 h 6858000"/>
              <a:gd name="connsiteX3" fmla="*/ 0 w 844490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4907" h="6858000">
                <a:moveTo>
                  <a:pt x="3959471" y="0"/>
                </a:moveTo>
                <a:lnTo>
                  <a:pt x="8444907" y="0"/>
                </a:lnTo>
                <a:lnTo>
                  <a:pt x="844490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D2240"/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8BE5315B-AF14-35C9-BECF-CC5E42EE2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89556" y="65531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8" name="Body Copy">
            <a:extLst>
              <a:ext uri="{FF2B5EF4-FFF2-40B4-BE49-F238E27FC236}">
                <a16:creationId xmlns:a16="http://schemas.microsoft.com/office/drawing/2014/main" id="{D307D181-26C2-AADA-DD22-E0641EFE1ECF}"/>
              </a:ext>
            </a:extLst>
          </p:cNvPr>
          <p:cNvSpPr txBox="1">
            <a:spLocks/>
          </p:cNvSpPr>
          <p:nvPr/>
        </p:nvSpPr>
        <p:spPr>
          <a:xfrm>
            <a:off x="7790064" y="457275"/>
            <a:ext cx="4016454" cy="134674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미래를 위한 계획과 효율성 향상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816763-4EE9-4C49-0A8F-D0183DE4F8EE}"/>
              </a:ext>
            </a:extLst>
          </p:cNvPr>
          <p:cNvSpPr/>
          <p:nvPr/>
        </p:nvSpPr>
        <p:spPr>
          <a:xfrm rot="5400000" flipH="1">
            <a:off x="9657452" y="-210459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1B77FC-8EDF-3689-66BD-A43FE22A23C6}"/>
              </a:ext>
            </a:extLst>
          </p:cNvPr>
          <p:cNvSpPr/>
          <p:nvPr/>
        </p:nvSpPr>
        <p:spPr>
          <a:xfrm>
            <a:off x="8005331" y="2220765"/>
            <a:ext cx="3644455" cy="285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ko-KR" sz="1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클럽 우수상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F3FA49-ECA0-0BA7-6F47-314A364B7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22" y="597134"/>
            <a:ext cx="3582575" cy="43215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C11A17-CB0A-575F-5C37-568AD9B64568}"/>
              </a:ext>
            </a:extLst>
          </p:cNvPr>
          <p:cNvSpPr txBox="1"/>
          <p:nvPr/>
        </p:nvSpPr>
        <p:spPr>
          <a:xfrm>
            <a:off x="6568917" y="3250889"/>
            <a:ext cx="51206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다음 분야에서 거둔 우수한 성과를 기반으로 합니다. 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봉사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지도력 및 운영의 우수성</a:t>
            </a:r>
          </a:p>
          <a:p>
            <a:endParaRPr lang="en-US" altLang="en-US" sz="20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마케팅</a:t>
            </a:r>
          </a:p>
        </p:txBody>
      </p:sp>
    </p:spTree>
    <p:extLst>
      <p:ext uri="{BB962C8B-B14F-4D97-AF65-F5344CB8AC3E}">
        <p14:creationId xmlns:p14="http://schemas.microsoft.com/office/powerpoint/2010/main" val="24986613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섹션 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b="0" i="1">
                <a:latin typeface="Arial" charset="0"/>
                <a:ea typeface="Arial" charset="0"/>
                <a:cs typeface="Arial" charset="0"/>
              </a:rPr>
              <a:t>클럽의 요구사항 평가</a:t>
            </a:r>
          </a:p>
        </p:txBody>
      </p:sp>
    </p:spTree>
    <p:extLst>
      <p:ext uri="{BB962C8B-B14F-4D97-AF65-F5344CB8AC3E}">
        <p14:creationId xmlns:p14="http://schemas.microsoft.com/office/powerpoint/2010/main" val="1801452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AC54CD0-3C5D-60BD-0486-6FCE689F6A1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1" name="Graphic 7">
            <a:extLst>
              <a:ext uri="{FF2B5EF4-FFF2-40B4-BE49-F238E27FC236}">
                <a16:creationId xmlns:a16="http://schemas.microsoft.com/office/drawing/2014/main" id="{B63D581A-9E90-FC97-3630-DA0793BFB972}"/>
              </a:ext>
            </a:extLst>
          </p:cNvPr>
          <p:cNvSpPr/>
          <p:nvPr/>
        </p:nvSpPr>
        <p:spPr>
          <a:xfrm>
            <a:off x="5334000" y="0"/>
            <a:ext cx="6858000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99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33905B2-22D2-D4C4-E0B1-FC9F00B12F8C}"/>
              </a:ext>
            </a:extLst>
          </p:cNvPr>
          <p:cNvSpPr/>
          <p:nvPr/>
        </p:nvSpPr>
        <p:spPr>
          <a:xfrm>
            <a:off x="5334000" y="0"/>
            <a:ext cx="4176692" cy="6858000"/>
          </a:xfrm>
          <a:custGeom>
            <a:avLst/>
            <a:gdLst>
              <a:gd name="connsiteX0" fmla="*/ 3959471 w 4176692"/>
              <a:gd name="connsiteY0" fmla="*/ 0 h 6858000"/>
              <a:gd name="connsiteX1" fmla="*/ 4176692 w 4176692"/>
              <a:gd name="connsiteY1" fmla="*/ 0 h 6858000"/>
              <a:gd name="connsiteX2" fmla="*/ 134732 w 4176692"/>
              <a:gd name="connsiteY2" fmla="*/ 6858000 h 6858000"/>
              <a:gd name="connsiteX3" fmla="*/ 0 w 4176692"/>
              <a:gd name="connsiteY3" fmla="*/ 6858000 h 6858000"/>
              <a:gd name="connsiteX4" fmla="*/ 3959471 w 41766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6692" h="6858000">
                <a:moveTo>
                  <a:pt x="3959471" y="0"/>
                </a:moveTo>
                <a:lnTo>
                  <a:pt x="4176692" y="0"/>
                </a:lnTo>
                <a:lnTo>
                  <a:pt x="134732" y="6858000"/>
                </a:lnTo>
                <a:lnTo>
                  <a:pt x="0" y="6858000"/>
                </a:lnTo>
                <a:lnTo>
                  <a:pt x="3959471" y="0"/>
                </a:lnTo>
                <a:close/>
              </a:path>
            </a:pathLst>
          </a:custGeom>
          <a:solidFill>
            <a:srgbClr val="10233F">
              <a:alpha val="13373"/>
            </a:srgbClr>
          </a:soli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3" name="Page Number - White">
            <a:extLst>
              <a:ext uri="{FF2B5EF4-FFF2-40B4-BE49-F238E27FC236}">
                <a16:creationId xmlns:a16="http://schemas.microsoft.com/office/drawing/2014/main" id="{C921C650-0191-EC45-ABD4-267915C85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5" name="Emblem - White" descr="lionlogo_white.eps">
            <a:extLst>
              <a:ext uri="{FF2B5EF4-FFF2-40B4-BE49-F238E27FC236}">
                <a16:creationId xmlns:a16="http://schemas.microsoft.com/office/drawing/2014/main" id="{D88C7B9A-76F4-BF46-B037-CAE4D4BAFA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67" y="5124048"/>
            <a:ext cx="1107233" cy="1080106"/>
          </a:xfrm>
          <a:prstGeom prst="rect">
            <a:avLst/>
          </a:prstGeom>
        </p:spPr>
      </p:pic>
      <p:sp>
        <p:nvSpPr>
          <p:cNvPr id="4" name="Body Copy">
            <a:extLst>
              <a:ext uri="{FF2B5EF4-FFF2-40B4-BE49-F238E27FC236}">
                <a16:creationId xmlns:a16="http://schemas.microsoft.com/office/drawing/2014/main" id="{71CBDC40-2C7F-25D6-35DC-C2A42AB0FBAD}"/>
              </a:ext>
            </a:extLst>
          </p:cNvPr>
          <p:cNvSpPr txBox="1">
            <a:spLocks/>
          </p:cNvSpPr>
          <p:nvPr/>
        </p:nvSpPr>
        <p:spPr>
          <a:xfrm>
            <a:off x="1636562" y="176270"/>
            <a:ext cx="5326098" cy="13828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36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섹션 5: </a:t>
            </a:r>
          </a:p>
          <a:p>
            <a:pPr>
              <a:buSzPct val="120000"/>
            </a:pPr>
            <a:r>
              <a:rPr lang="ko-KR" sz="3600" b="1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클럽의 요구사항 평가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F4B371-48AC-4CF3-00C9-4159D82AD823}"/>
              </a:ext>
            </a:extLst>
          </p:cNvPr>
          <p:cNvSpPr/>
          <p:nvPr/>
        </p:nvSpPr>
        <p:spPr>
          <a:xfrm rot="5400000" flipH="1">
            <a:off x="3823038" y="-519100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CD7332-CA9C-BB4F-F3D3-CC0CE1FA7FED}"/>
              </a:ext>
            </a:extLst>
          </p:cNvPr>
          <p:cNvSpPr/>
          <p:nvPr/>
        </p:nvSpPr>
        <p:spPr>
          <a:xfrm>
            <a:off x="8437414" y="2318104"/>
            <a:ext cx="34271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sz="2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평가서 </a:t>
            </a:r>
          </a:p>
          <a:p>
            <a:r>
              <a:rPr lang="ko-KR" sz="2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(35-39쪽)를 검토하여 클럽의 요구사항 및 개발이 필요한 분야를 결정합니다.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A5B36-610D-A54B-0D99-4E6F13D6DD04}"/>
              </a:ext>
            </a:extLst>
          </p:cNvPr>
          <p:cNvSpPr txBox="1"/>
          <p:nvPr/>
        </p:nvSpPr>
        <p:spPr>
          <a:xfrm>
            <a:off x="1206852" y="2141801"/>
            <a:ext cx="4372603" cy="3780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클럽의 책임 이해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운영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봉사 활동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마케팅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국제재단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회의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회원 증강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지구 지원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지속적인 지도력 개발</a:t>
            </a:r>
          </a:p>
        </p:txBody>
      </p:sp>
    </p:spTree>
    <p:extLst>
      <p:ext uri="{BB962C8B-B14F-4D97-AF65-F5344CB8AC3E}">
        <p14:creationId xmlns:p14="http://schemas.microsoft.com/office/powerpoint/2010/main" val="37425406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섹션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b="0" i="1">
                <a:latin typeface="Arial" charset="0"/>
                <a:ea typeface="Arial" charset="0"/>
                <a:cs typeface="Arial" charset="0"/>
              </a:rPr>
              <a:t>가이딩 라이온 참고 자료</a:t>
            </a:r>
          </a:p>
        </p:txBody>
      </p:sp>
    </p:spTree>
    <p:extLst>
      <p:ext uri="{BB962C8B-B14F-4D97-AF65-F5344CB8AC3E}">
        <p14:creationId xmlns:p14="http://schemas.microsoft.com/office/powerpoint/2010/main" val="185842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B6CD1E-B34B-EA93-68C7-C343EE5C2261}"/>
              </a:ext>
            </a:extLst>
          </p:cNvPr>
          <p:cNvSpPr/>
          <p:nvPr/>
        </p:nvSpPr>
        <p:spPr>
          <a:xfrm>
            <a:off x="438822" y="2322175"/>
            <a:ext cx="3778720" cy="2877711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ko-KR" b="1" u="sng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임원용 자료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표준 클럽 구조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표준 클럽 헌장 및 부칙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회장/제1부회장 e-Book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총무 e-Book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재무 e-Book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회원위원장 e-Book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봉사위원장 e-Book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마케팅위원장 안내서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임원 취임식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A38FA7-ACA2-7CA1-5AB1-B68A3FE30451}"/>
              </a:ext>
            </a:extLst>
          </p:cNvPr>
          <p:cNvSpPr txBox="1"/>
          <p:nvPr/>
        </p:nvSpPr>
        <p:spPr>
          <a:xfrm>
            <a:off x="3429149" y="4915075"/>
            <a:ext cx="4021942" cy="1862048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11125" lvl="1">
              <a:defRPr/>
            </a:pPr>
            <a:r>
              <a:rPr lang="ko-KR" b="1" u="sng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참가하는 가이딩 라이온용 자료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헌장의 밤 기획 안내서 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공인 가이딩 라이온 과정 워크북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공인 가이딩 라이온 재건 평가서 </a:t>
            </a:r>
          </a:p>
          <a:p>
            <a:pPr marL="182880" lvl="1">
              <a:spcAft>
                <a:spcPts val="600"/>
              </a:spcAft>
              <a:defRPr/>
            </a:pPr>
            <a:r>
              <a:rPr lang="ko-KR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가이딩 라이온 임명 보고서 </a:t>
            </a:r>
          </a:p>
          <a:p>
            <a:pPr marL="182880" lvl="1">
              <a:spcAft>
                <a:spcPts val="600"/>
              </a:spcAft>
              <a:defRPr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9EB41B-BDE3-648E-DCA4-7398F0A5E2AF}"/>
              </a:ext>
            </a:extLst>
          </p:cNvPr>
          <p:cNvSpPr/>
          <p:nvPr/>
        </p:nvSpPr>
        <p:spPr>
          <a:xfrm>
            <a:off x="4772916" y="1572603"/>
            <a:ext cx="2743200" cy="5486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F39877-02EB-FEA4-C117-339BE00F5BEE}"/>
              </a:ext>
            </a:extLst>
          </p:cNvPr>
          <p:cNvSpPr txBox="1">
            <a:spLocks/>
          </p:cNvSpPr>
          <p:nvPr/>
        </p:nvSpPr>
        <p:spPr>
          <a:xfrm>
            <a:off x="2328182" y="885224"/>
            <a:ext cx="8545227" cy="623535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sz="36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워크숍 자료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6C668E7-2B75-AE61-C329-AE4797E33FFE}"/>
              </a:ext>
            </a:extLst>
          </p:cNvPr>
          <p:cNvSpPr txBox="1">
            <a:spLocks/>
          </p:cNvSpPr>
          <p:nvPr/>
        </p:nvSpPr>
        <p:spPr>
          <a:xfrm>
            <a:off x="5031342" y="2293679"/>
            <a:ext cx="3704927" cy="1569660"/>
          </a:xfrm>
          <a:prstGeom prst="rect">
            <a:avLst/>
          </a:prstGeom>
          <a:solidFill>
            <a:srgbClr val="0D2240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lvl="1" indent="0">
              <a:spcBef>
                <a:spcPct val="0"/>
              </a:spcBef>
              <a:buNone/>
              <a:defRPr/>
            </a:pPr>
            <a:r>
              <a:rPr lang="ko-KR" sz="1800" b="1" u="sng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효율성 향상 자료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800" b="1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금융 투명성을 위한 모범 규준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성공을 위한 계획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개선 계획(CQI) </a:t>
            </a:r>
          </a:p>
          <a:p>
            <a:pPr marL="182880" lvl="1" indent="0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ko-KR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우리 클럽, 우리 방식! 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AFBD47C2-E4F1-9CB9-DBF2-4037FC5BBBFE}"/>
              </a:ext>
            </a:extLst>
          </p:cNvPr>
          <p:cNvSpPr txBox="1">
            <a:spLocks/>
          </p:cNvSpPr>
          <p:nvPr/>
        </p:nvSpPr>
        <p:spPr bwMode="auto">
          <a:xfrm>
            <a:off x="7516116" y="4092400"/>
            <a:ext cx="4610859" cy="1538883"/>
          </a:xfrm>
          <a:prstGeom prst="rect">
            <a:avLst/>
          </a:prstGeom>
          <a:solidFill>
            <a:srgbClr val="0D224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2pPr marL="111125" lvl="1">
              <a:defRPr sz="1400" b="1" u="sng">
                <a:solidFill>
                  <a:prstClr val="black"/>
                </a:solidFill>
                <a:latin typeface="Calibri Light" panose="020F0302020204030204" pitchFamily="34" charset="0"/>
              </a:defRPr>
            </a:lvl2pPr>
          </a:lstStyle>
          <a:p>
            <a:pPr lvl="1"/>
            <a:r>
              <a:rPr lang="ko-KR" sz="18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회원 및 봉사사업 기획</a:t>
            </a:r>
          </a:p>
          <a:p>
            <a:pPr marL="182880" lvl="1">
              <a:spcAft>
                <a:spcPts val="600"/>
              </a:spcAft>
            </a:pPr>
            <a:endParaRPr lang="en-US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880" lvl="1">
              <a:spcAft>
                <a:spcPts val="600"/>
              </a:spcAft>
            </a:pPr>
            <a:r>
              <a:rPr lang="ko-KR" sz="1200" b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신입회원 오리엔테이션 안내서 </a:t>
            </a:r>
          </a:p>
          <a:p>
            <a:pPr marL="182880" lvl="1">
              <a:spcAft>
                <a:spcPts val="600"/>
              </a:spcAft>
            </a:pPr>
            <a:r>
              <a:rPr lang="ko-KR" sz="1200" b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라이온스 지역사회의 요구사항 평가 </a:t>
            </a:r>
          </a:p>
          <a:p>
            <a:pPr marL="182880" lvl="1">
              <a:spcAft>
                <a:spcPts val="600"/>
              </a:spcAft>
            </a:pPr>
            <a:r>
              <a:rPr lang="ko-KR" sz="1200" b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실현시키기:  클럽 봉사사업 개발 안내서</a:t>
            </a:r>
          </a:p>
          <a:p>
            <a:pPr marL="182880" lvl="1">
              <a:spcAft>
                <a:spcPts val="600"/>
              </a:spcAft>
            </a:pPr>
            <a:r>
              <a:rPr lang="ko-KR" sz="1200" b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신입 회원 입회식</a:t>
            </a:r>
          </a:p>
        </p:txBody>
      </p:sp>
    </p:spTree>
    <p:extLst>
      <p:ext uri="{BB962C8B-B14F-4D97-AF65-F5344CB8AC3E}">
        <p14:creationId xmlns:p14="http://schemas.microsoft.com/office/powerpoint/2010/main" val="7603468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7902663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매월 클럽 현황 보고서 확인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E523BB5-6B8B-23DE-5174-0925A8ED54E4}"/>
              </a:ext>
            </a:extLst>
          </p:cNvPr>
          <p:cNvGrpSpPr/>
          <p:nvPr/>
        </p:nvGrpSpPr>
        <p:grpSpPr>
          <a:xfrm>
            <a:off x="196150" y="1620862"/>
            <a:ext cx="7040062" cy="5008500"/>
            <a:chOff x="351518" y="1124214"/>
            <a:chExt cx="7396402" cy="52120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E123ED9-D6AA-B5E7-A638-B9A73FB78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18" y="1124214"/>
              <a:ext cx="6772275" cy="5212080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7D19DBF1-2491-9D40-8BB9-FEBC53D4EEF1}"/>
                </a:ext>
              </a:extLst>
            </p:cNvPr>
            <p:cNvSpPr/>
            <p:nvPr/>
          </p:nvSpPr>
          <p:spPr>
            <a:xfrm>
              <a:off x="3761208" y="1540609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D99C54-EC95-A1D2-678E-9763E66FF4EE}"/>
                </a:ext>
              </a:extLst>
            </p:cNvPr>
            <p:cNvSpPr txBox="1"/>
            <p:nvPr/>
          </p:nvSpPr>
          <p:spPr>
            <a:xfrm>
              <a:off x="4086047" y="1695928"/>
              <a:ext cx="1554479" cy="4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1200" b="1"/>
                <a:t>회원 순증감</a:t>
              </a:r>
            </a:p>
          </p:txBody>
        </p:sp>
        <p:sp>
          <p:nvSpPr>
            <p:cNvPr id="14" name="Left Arrow 6">
              <a:extLst>
                <a:ext uri="{FF2B5EF4-FFF2-40B4-BE49-F238E27FC236}">
                  <a16:creationId xmlns:a16="http://schemas.microsoft.com/office/drawing/2014/main" id="{B1776141-2382-0D82-CF24-C58088AF21E3}"/>
                </a:ext>
              </a:extLst>
            </p:cNvPr>
            <p:cNvSpPr/>
            <p:nvPr/>
          </p:nvSpPr>
          <p:spPr>
            <a:xfrm>
              <a:off x="5230406" y="4669143"/>
              <a:ext cx="1828800" cy="54864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841DE1-B591-41CA-EF00-35EF860E9CF8}"/>
                </a:ext>
              </a:extLst>
            </p:cNvPr>
            <p:cNvSpPr txBox="1"/>
            <p:nvPr/>
          </p:nvSpPr>
          <p:spPr>
            <a:xfrm>
              <a:off x="5496843" y="4804963"/>
              <a:ext cx="1523999" cy="276999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ko-KR" sz="1200" b="1"/>
                <a:t>임원 순환</a:t>
              </a:r>
            </a:p>
          </p:txBody>
        </p:sp>
        <p:sp>
          <p:nvSpPr>
            <p:cNvPr id="16" name="Left Arrow 8">
              <a:extLst>
                <a:ext uri="{FF2B5EF4-FFF2-40B4-BE49-F238E27FC236}">
                  <a16:creationId xmlns:a16="http://schemas.microsoft.com/office/drawing/2014/main" id="{EC7C96E7-819A-E8B5-8073-BEB93ADEA4AE}"/>
                </a:ext>
              </a:extLst>
            </p:cNvPr>
            <p:cNvSpPr/>
            <p:nvPr/>
          </p:nvSpPr>
          <p:spPr>
            <a:xfrm>
              <a:off x="6162171" y="2748674"/>
              <a:ext cx="1487082" cy="872369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62A7B8-3734-6F59-5713-94D11DABDDDD}"/>
                </a:ext>
              </a:extLst>
            </p:cNvPr>
            <p:cNvSpPr txBox="1"/>
            <p:nvPr/>
          </p:nvSpPr>
          <p:spPr>
            <a:xfrm>
              <a:off x="6260839" y="2953720"/>
              <a:ext cx="1487081" cy="492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1200" b="1"/>
                <a:t>봉사활동 보고</a:t>
              </a:r>
            </a:p>
          </p:txBody>
        </p:sp>
        <p:sp>
          <p:nvSpPr>
            <p:cNvPr id="18" name="Left Arrow 10">
              <a:extLst>
                <a:ext uri="{FF2B5EF4-FFF2-40B4-BE49-F238E27FC236}">
                  <a16:creationId xmlns:a16="http://schemas.microsoft.com/office/drawing/2014/main" id="{36FEBAEB-A035-6946-026E-FA963DA63AF5}"/>
                </a:ext>
              </a:extLst>
            </p:cNvPr>
            <p:cNvSpPr/>
            <p:nvPr/>
          </p:nvSpPr>
          <p:spPr>
            <a:xfrm>
              <a:off x="4732697" y="4032297"/>
              <a:ext cx="1828800" cy="612648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E16C8A-7359-657D-BAC2-E95091B4444F}"/>
                </a:ext>
              </a:extLst>
            </p:cNvPr>
            <p:cNvSpPr txBox="1"/>
            <p:nvPr/>
          </p:nvSpPr>
          <p:spPr>
            <a:xfrm>
              <a:off x="4934998" y="4188273"/>
              <a:ext cx="1577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1200" b="1"/>
                <a:t>보고 이력</a:t>
              </a:r>
            </a:p>
          </p:txBody>
        </p:sp>
        <p:sp>
          <p:nvSpPr>
            <p:cNvPr id="20" name="Left Arrow 5">
              <a:extLst>
                <a:ext uri="{FF2B5EF4-FFF2-40B4-BE49-F238E27FC236}">
                  <a16:creationId xmlns:a16="http://schemas.microsoft.com/office/drawing/2014/main" id="{C2010230-19A0-5714-06F6-A669C2C5593F}"/>
                </a:ext>
              </a:extLst>
            </p:cNvPr>
            <p:cNvSpPr/>
            <p:nvPr/>
          </p:nvSpPr>
          <p:spPr>
            <a:xfrm flipV="1">
              <a:off x="2289030" y="5439522"/>
              <a:ext cx="1828800" cy="609600"/>
            </a:xfrm>
            <a:prstGeom prst="leftArrow">
              <a:avLst/>
            </a:prstGeom>
            <a:solidFill>
              <a:schemeClr val="bg1">
                <a:alpha val="7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22EEC8-ACBF-9065-4D66-95EA29DE57B6}"/>
                </a:ext>
              </a:extLst>
            </p:cNvPr>
            <p:cNvSpPr txBox="1"/>
            <p:nvPr/>
          </p:nvSpPr>
          <p:spPr>
            <a:xfrm>
              <a:off x="2522130" y="5605823"/>
              <a:ext cx="1143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sz="1200" b="1"/>
                <a:t>클럽 상태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75F28BCF-A5FC-4410-5BC7-27A108EFBFCC}"/>
              </a:ext>
            </a:extLst>
          </p:cNvPr>
          <p:cNvSpPr txBox="1"/>
          <p:nvPr/>
        </p:nvSpPr>
        <p:spPr>
          <a:xfrm>
            <a:off x="7955828" y="2878834"/>
            <a:ext cx="3982250" cy="390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제공되는 정보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이번 라이온 회기 현재까지의 회원 순증감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봉사 보고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임원 순환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월별 회원 보고</a:t>
            </a: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이력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클럽의 현재 상태 </a:t>
            </a:r>
          </a:p>
          <a:p>
            <a:endParaRPr lang="en-US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A78BF9-D936-D1E6-C24B-544DFEA80996}"/>
              </a:ext>
            </a:extLst>
          </p:cNvPr>
          <p:cNvSpPr txBox="1"/>
          <p:nvPr/>
        </p:nvSpPr>
        <p:spPr>
          <a:xfrm>
            <a:off x="7661672" y="2141982"/>
            <a:ext cx="4202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참고 자료: 클럽 현황 보고서</a:t>
            </a:r>
          </a:p>
        </p:txBody>
      </p:sp>
    </p:spTree>
    <p:extLst>
      <p:ext uri="{BB962C8B-B14F-4D97-AF65-F5344CB8AC3E}">
        <p14:creationId xmlns:p14="http://schemas.microsoft.com/office/powerpoint/2010/main" val="2279403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11987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7902663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 현황 보고서 문제해결 방법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66D91-7BB9-8882-E98F-197C2B273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97" y="1908597"/>
            <a:ext cx="5802171" cy="4230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DA746-F5E8-FDA0-F43A-B7E0E37EC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4706" y="1908597"/>
            <a:ext cx="6032397" cy="42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966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340141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77091" y="156997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988186"/>
            <a:ext cx="7902663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클럽용 문제 해결 안내서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BDF37-C699-3CD0-4A1C-26F9B1285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127" y="1237802"/>
            <a:ext cx="4046054" cy="525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621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24E6078F-9AE2-E6C3-ABAD-5D902A416F98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DE32651E-5BF8-83C2-A329-4B7A77EFA244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8D8A3-C1FE-70E5-1940-26F7713EC1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1A2163-5931-08F2-9876-36E80F2D359D}"/>
              </a:ext>
            </a:extLst>
          </p:cNvPr>
          <p:cNvSpPr/>
          <p:nvPr/>
        </p:nvSpPr>
        <p:spPr>
          <a:xfrm>
            <a:off x="595162" y="1885004"/>
            <a:ext cx="4145077" cy="60074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68A88A-2A4F-6EC6-5F36-90AA4FDC43E7}"/>
              </a:ext>
            </a:extLst>
          </p:cNvPr>
          <p:cNvSpPr txBox="1">
            <a:spLocks/>
          </p:cNvSpPr>
          <p:nvPr/>
        </p:nvSpPr>
        <p:spPr>
          <a:xfrm>
            <a:off x="595162" y="1274994"/>
            <a:ext cx="10272721" cy="477500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ko-KR" sz="3600">
                <a:solidFill>
                  <a:srgbClr val="0033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섹션 6: 가이딩 라이온 참고 자료</a:t>
            </a:r>
          </a:p>
          <a:p>
            <a:endParaRPr lang="en-US" altLang="en-US" sz="1000" kern="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D87484-0016-68F8-18D6-BC6959A334B8}"/>
              </a:ext>
            </a:extLst>
          </p:cNvPr>
          <p:cNvSpPr txBox="1"/>
          <p:nvPr/>
        </p:nvSpPr>
        <p:spPr>
          <a:xfrm>
            <a:off x="442762" y="2720021"/>
            <a:ext cx="2895600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80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분기별 보고서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C65FE8-9E61-557D-9682-532F06FE7C6E}"/>
              </a:ext>
            </a:extLst>
          </p:cNvPr>
          <p:cNvSpPr txBox="1"/>
          <p:nvPr/>
        </p:nvSpPr>
        <p:spPr>
          <a:xfrm>
            <a:off x="595162" y="4018184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지속적인 발전을 위한 중요한 자료 제공  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B610B082-2165-C5B8-4457-7FE284101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074" y="4030393"/>
            <a:ext cx="4770120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ko-KR" sz="2000" b="0">
                <a:solidFill>
                  <a:srgbClr val="002060"/>
                </a:solidFill>
                <a:cs typeface="Arial" panose="020B0604020202020204" pitchFamily="34" charset="0"/>
              </a:rPr>
              <a:t>국제협회에 전화 </a:t>
            </a:r>
          </a:p>
          <a:p>
            <a:pPr>
              <a:spcBef>
                <a:spcPct val="0"/>
              </a:spcBef>
            </a:pPr>
            <a:r>
              <a:rPr lang="ko-KR" sz="2000" b="0">
                <a:solidFill>
                  <a:srgbClr val="002060"/>
                </a:solidFill>
                <a:cs typeface="Arial" panose="020B0604020202020204" pitchFamily="34" charset="0"/>
              </a:rPr>
              <a:t>(630) 468-6810 </a:t>
            </a:r>
          </a:p>
          <a:p>
            <a:pPr>
              <a:spcBef>
                <a:spcPct val="0"/>
              </a:spcBef>
            </a:pPr>
            <a:r>
              <a:rPr lang="ko-KR" sz="2000" b="0">
                <a:solidFill>
                  <a:srgbClr val="002060"/>
                </a:solidFill>
                <a:cs typeface="Arial" panose="020B0604020202020204" pitchFamily="34" charset="0"/>
              </a:rPr>
              <a:t>또는 이메일 </a:t>
            </a:r>
            <a:r>
              <a:rPr lang="ko-KR" sz="2000" b="0" u="sng">
                <a:solidFill>
                  <a:srgbClr val="002060"/>
                </a:solidFill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certifiedguidinglions@lionsclubs.org</a:t>
            </a:r>
            <a:r>
              <a:rPr lang="ko-KR" sz="2000" b="0">
                <a:solidFill>
                  <a:srgbClr val="002060"/>
                </a:solidFill>
                <a:cs typeface="Arial" panose="020B0604020202020204" pitchFamily="34" charset="0"/>
              </a:rPr>
              <a:t>로 문의 </a:t>
            </a:r>
          </a:p>
          <a:p>
            <a:pPr>
              <a:spcBef>
                <a:spcPct val="0"/>
              </a:spcBef>
            </a:pPr>
            <a:r>
              <a:rPr lang="ko-KR" sz="240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6361C-7EC9-EC42-2A82-E1E262EF5104}"/>
              </a:ext>
            </a:extLst>
          </p:cNvPr>
          <p:cNvSpPr txBox="1"/>
          <p:nvPr/>
        </p:nvSpPr>
        <p:spPr>
          <a:xfrm>
            <a:off x="7318074" y="2720021"/>
            <a:ext cx="3657582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80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가이딩 라이온 지원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4F31F-938B-5A78-6AD1-737BF91CCB97}"/>
              </a:ext>
            </a:extLst>
          </p:cNvPr>
          <p:cNvSpPr txBox="1"/>
          <p:nvPr/>
        </p:nvSpPr>
        <p:spPr>
          <a:xfrm>
            <a:off x="4368689" y="2720021"/>
            <a:ext cx="2185767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800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최종 보고서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CD09A-9465-6FB7-CF15-1653CD5BACB4}"/>
              </a:ext>
            </a:extLst>
          </p:cNvPr>
          <p:cNvSpPr txBox="1"/>
          <p:nvPr/>
        </p:nvSpPr>
        <p:spPr>
          <a:xfrm>
            <a:off x="4203582" y="4018184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배정된 클럽에서 2년 간의 임기 종료 시 최종 보고서 제출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(p.46).</a:t>
            </a:r>
          </a:p>
        </p:txBody>
      </p:sp>
    </p:spTree>
    <p:extLst>
      <p:ext uri="{BB962C8B-B14F-4D97-AF65-F5344CB8AC3E}">
        <p14:creationId xmlns:p14="http://schemas.microsoft.com/office/powerpoint/2010/main" val="32863261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613305" y="2563501"/>
            <a:ext cx="7808651" cy="15213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복습, 테스트, 질의응답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450295" y="4221739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1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BF71205-B85A-751C-9557-1A52E8CA9525}"/>
              </a:ext>
            </a:extLst>
          </p:cNvPr>
          <p:cNvSpPr/>
          <p:nvPr/>
        </p:nvSpPr>
        <p:spPr bwMode="auto"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14" name="Graphic 7">
            <a:extLst>
              <a:ext uri="{FF2B5EF4-FFF2-40B4-BE49-F238E27FC236}">
                <a16:creationId xmlns:a16="http://schemas.microsoft.com/office/drawing/2014/main" id="{44A97EBD-68BE-B6E9-5D5B-393FA7633B39}"/>
              </a:ext>
            </a:extLst>
          </p:cNvPr>
          <p:cNvSpPr/>
          <p:nvPr/>
        </p:nvSpPr>
        <p:spPr>
          <a:xfrm>
            <a:off x="6206836" y="0"/>
            <a:ext cx="5985164" cy="6858000"/>
          </a:xfrm>
          <a:custGeom>
            <a:avLst/>
            <a:gdLst>
              <a:gd name="connsiteX0" fmla="*/ 3959471 w 6858000"/>
              <a:gd name="connsiteY0" fmla="*/ 0 h 6858000"/>
              <a:gd name="connsiteX1" fmla="*/ 0 w 6858000"/>
              <a:gd name="connsiteY1" fmla="*/ 6858000 h 6858000"/>
              <a:gd name="connsiteX2" fmla="*/ 6858000 w 6858000"/>
              <a:gd name="connsiteY2" fmla="*/ 6858000 h 6858000"/>
              <a:gd name="connsiteX3" fmla="*/ 6858000 w 6858000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6858000">
                <a:moveTo>
                  <a:pt x="3959471" y="0"/>
                </a:moveTo>
                <a:lnTo>
                  <a:pt x="0" y="6858000"/>
                </a:lnTo>
                <a:lnTo>
                  <a:pt x="6858000" y="6858000"/>
                </a:lnTo>
                <a:lnTo>
                  <a:pt x="6858000" y="0"/>
                </a:lnTo>
                <a:close/>
              </a:path>
            </a:pathLst>
          </a:custGeom>
          <a:gradFill>
            <a:gsLst>
              <a:gs pos="0">
                <a:srgbClr val="7A2582"/>
              </a:gs>
              <a:gs pos="100000">
                <a:srgbClr val="00338D"/>
              </a:gs>
            </a:gsLst>
            <a:lin ang="18600000" scaled="0"/>
          </a:gradFill>
          <a:ln w="79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5" name="Emblem - White" descr="lionlogo_white.eps">
            <a:extLst>
              <a:ext uri="{FF2B5EF4-FFF2-40B4-BE49-F238E27FC236}">
                <a16:creationId xmlns:a16="http://schemas.microsoft.com/office/drawing/2014/main" id="{3EC27DB5-95EC-2B1C-78EA-A9BDCC3E6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541" y="4495800"/>
            <a:ext cx="1751259" cy="1708354"/>
          </a:xfrm>
          <a:prstGeom prst="rect">
            <a:avLst/>
          </a:prstGeom>
        </p:spPr>
      </p:pic>
      <p:sp>
        <p:nvSpPr>
          <p:cNvPr id="6" name="Page Number - White">
            <a:extLst>
              <a:ext uri="{FF2B5EF4-FFF2-40B4-BE49-F238E27FC236}">
                <a16:creationId xmlns:a16="http://schemas.microsoft.com/office/drawing/2014/main" id="{39CE25E7-15E1-2DE5-20F6-ACECF769E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Headline">
            <a:extLst>
              <a:ext uri="{FF2B5EF4-FFF2-40B4-BE49-F238E27FC236}">
                <a16:creationId xmlns:a16="http://schemas.microsoft.com/office/drawing/2014/main" id="{31354751-DD99-61E6-C013-3DBA79035463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525035" cy="7622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복습 및 테스트</a:t>
            </a:r>
          </a:p>
        </p:txBody>
      </p:sp>
      <p:sp>
        <p:nvSpPr>
          <p:cNvPr id="10" name="Body Copy">
            <a:extLst>
              <a:ext uri="{FF2B5EF4-FFF2-40B4-BE49-F238E27FC236}">
                <a16:creationId xmlns:a16="http://schemas.microsoft.com/office/drawing/2014/main" id="{FEDB5C96-9A0C-2CBB-1813-828F6DA990E4}"/>
              </a:ext>
            </a:extLst>
          </p:cNvPr>
          <p:cNvSpPr txBox="1">
            <a:spLocks/>
          </p:cNvSpPr>
          <p:nvPr/>
        </p:nvSpPr>
        <p:spPr>
          <a:xfrm>
            <a:off x="831160" y="1358482"/>
            <a:ext cx="4919645" cy="43743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공인 가이딩 라이온 테스트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A4DDE-3C9B-81D7-1FD7-429AEF0F7C65}"/>
              </a:ext>
            </a:extLst>
          </p:cNvPr>
          <p:cNvSpPr/>
          <p:nvPr/>
        </p:nvSpPr>
        <p:spPr>
          <a:xfrm rot="5400000" flipH="1">
            <a:off x="3067992" y="-7778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B1EB7D-A3A6-98EC-62C8-25548E0E77E3}"/>
              </a:ext>
            </a:extLst>
          </p:cNvPr>
          <p:cNvSpPr/>
          <p:nvPr/>
        </p:nvSpPr>
        <p:spPr>
          <a:xfrm>
            <a:off x="909445" y="2383103"/>
            <a:ext cx="5297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라이온이 코스를 마치면 테스트를 완료해야 합니다 (p.42-43). 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1CE67E39-9803-23DD-75A0-84C2F27D3B0C}"/>
              </a:ext>
            </a:extLst>
          </p:cNvPr>
          <p:cNvSpPr txBox="1">
            <a:spLocks/>
          </p:cNvSpPr>
          <p:nvPr/>
        </p:nvSpPr>
        <p:spPr>
          <a:xfrm>
            <a:off x="734931" y="3602270"/>
            <a:ext cx="4801122" cy="8558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ko-KR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공인 가이딩 라이온 </a:t>
            </a:r>
          </a:p>
          <a:p>
            <a:pPr>
              <a:buSzPct val="120000"/>
            </a:pPr>
            <a:r>
              <a:rPr lang="ko-KR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수료 확인서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8A3E3-0AD5-B22D-E7FD-CB4801B8DC70}"/>
              </a:ext>
            </a:extLst>
          </p:cNvPr>
          <p:cNvSpPr/>
          <p:nvPr/>
        </p:nvSpPr>
        <p:spPr>
          <a:xfrm rot="5400000" flipH="1">
            <a:off x="2987659" y="2524254"/>
            <a:ext cx="70852" cy="422728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158930-EDC5-0E64-2E70-590B16811BE1}"/>
              </a:ext>
            </a:extLst>
          </p:cNvPr>
          <p:cNvSpPr/>
          <p:nvPr/>
        </p:nvSpPr>
        <p:spPr>
          <a:xfrm>
            <a:off x="776336" y="4876362"/>
            <a:ext cx="55636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ko-KR" sz="2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이 서식을 작성하고 테스트를 완료하십시오.  지구총재, GLT 지구 코디네이터 또는 GLT 복합지구 코디네이터와 만나 답변을 검토하고 추가적인 발전 분야를 논의하십시오 (p.44). </a:t>
            </a:r>
          </a:p>
        </p:txBody>
      </p:sp>
    </p:spTree>
    <p:extLst>
      <p:ext uri="{BB962C8B-B14F-4D97-AF65-F5344CB8AC3E}">
        <p14:creationId xmlns:p14="http://schemas.microsoft.com/office/powerpoint/2010/main" val="6840649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-1524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8EBB83C9-DBDA-C534-7975-E134B93D9B84}"/>
              </a:ext>
            </a:extLst>
          </p:cNvPr>
          <p:cNvSpPr/>
          <p:nvPr/>
        </p:nvSpPr>
        <p:spPr>
          <a:xfrm>
            <a:off x="361257" y="143178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ko-K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50B5487A-F1B7-02F1-10F9-C53E4D609493}"/>
              </a:ext>
            </a:extLst>
          </p:cNvPr>
          <p:cNvSpPr txBox="1">
            <a:spLocks/>
          </p:cNvSpPr>
          <p:nvPr/>
        </p:nvSpPr>
        <p:spPr>
          <a:xfrm>
            <a:off x="172701" y="816617"/>
            <a:ext cx="9665362" cy="61516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국제회장 공인 가이딩 라이온 상</a:t>
            </a:r>
          </a:p>
        </p:txBody>
      </p:sp>
      <p:sp>
        <p:nvSpPr>
          <p:cNvPr id="2" name="Background - Solid">
            <a:extLst>
              <a:ext uri="{FF2B5EF4-FFF2-40B4-BE49-F238E27FC236}">
                <a16:creationId xmlns:a16="http://schemas.microsoft.com/office/drawing/2014/main" id="{DA21EFFE-F601-534A-1B5F-94632F808973}"/>
              </a:ext>
            </a:extLst>
          </p:cNvPr>
          <p:cNvSpPr/>
          <p:nvPr/>
        </p:nvSpPr>
        <p:spPr>
          <a:xfrm>
            <a:off x="0" y="-2"/>
            <a:ext cx="12192000" cy="721695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Background - Solid">
            <a:extLst>
              <a:ext uri="{FF2B5EF4-FFF2-40B4-BE49-F238E27FC236}">
                <a16:creationId xmlns:a16="http://schemas.microsoft.com/office/drawing/2014/main" id="{5366DF4F-7EE7-AD6B-C828-F67B3903F9DE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7877E1-53C4-06F5-8046-823A3FB78F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091" y="58293"/>
            <a:ext cx="917472" cy="871598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63F2A0DD-C0CD-D608-88C9-AF6A9E09D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6012" y="2972014"/>
            <a:ext cx="47521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ko-KR" sz="4000" i="1">
                <a:solidFill>
                  <a:schemeClr val="bg1"/>
                </a:solidFill>
                <a:cs typeface="Arial" panose="020B0604020202020204" pitchFamily="34" charset="0"/>
              </a:rPr>
              <a:t>질문 있으신가요?  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endParaRPr lang="en-US" altLang="en-US" sz="4000" i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</a:pPr>
            <a:r>
              <a:rPr lang="ko-KR" sz="4000" i="1">
                <a:solidFill>
                  <a:schemeClr val="bg1"/>
                </a:solidFill>
                <a:cs typeface="Arial" panose="020B0604020202020204" pitchFamily="34" charset="0"/>
              </a:rPr>
              <a:t>감사합니다!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1F820D-3C6B-157F-AE25-F3ACDD316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7" y="2300573"/>
            <a:ext cx="1391302" cy="322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4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BE88DAE5-2E9E-7F40-B6C3-B2CEF4F98C0A}"/>
              </a:ext>
            </a:extLst>
          </p:cNvPr>
          <p:cNvSpPr txBox="1">
            <a:spLocks/>
          </p:cNvSpPr>
          <p:nvPr/>
        </p:nvSpPr>
        <p:spPr>
          <a:xfrm>
            <a:off x="884084" y="2742856"/>
            <a:ext cx="4183880" cy="38369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과정 수료.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en-US" sz="18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테스트 완료 및 인증서 작성 (지구총재, GLT 지구/복합지구 코디네이터가 서명)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endParaRPr lang="en-US" sz="1800" spc="10" dirty="0">
              <a:solidFill>
                <a:srgbClr val="002060"/>
              </a:solidFill>
              <a:latin typeface="Arial"/>
              <a:ea typeface="ヒラギノ角ゴ Pro W3"/>
              <a:cs typeface="Arial"/>
            </a:endParaRP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지구 및 클럽행정부로 인증서 제출.</a:t>
            </a:r>
          </a:p>
          <a:p>
            <a:pPr marR="195580">
              <a:spcBef>
                <a:spcPts val="0"/>
              </a:spcBef>
              <a:spcAft>
                <a:spcPts val="1200"/>
              </a:spcAft>
              <a:tabLst>
                <a:tab pos="144780" algn="l"/>
              </a:tabLst>
              <a:defRPr/>
            </a:pP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certifiedguidinglions@lionclubs.org</a:t>
            </a:r>
            <a:r>
              <a:rPr lang="ko-KR" sz="1800">
                <a:solidFill>
                  <a:srgbClr val="002060"/>
                </a:solidFill>
                <a:latin typeface="Arial"/>
                <a:ea typeface="ヒラギノ角ゴ Pro W3"/>
                <a:cs typeface="Arial"/>
              </a:rPr>
              <a:t> </a:t>
            </a:r>
          </a:p>
        </p:txBody>
      </p:sp>
      <p:sp>
        <p:nvSpPr>
          <p:cNvPr id="21" name="Yellow Bar">
            <a:extLst>
              <a:ext uri="{FF2B5EF4-FFF2-40B4-BE49-F238E27FC236}">
                <a16:creationId xmlns:a16="http://schemas.microsoft.com/office/drawing/2014/main" id="{D07A8B0A-D3D8-9D4E-A499-3A2D7DBFA208}"/>
              </a:ext>
            </a:extLst>
          </p:cNvPr>
          <p:cNvSpPr/>
          <p:nvPr/>
        </p:nvSpPr>
        <p:spPr>
          <a:xfrm>
            <a:off x="1024315" y="228044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sz="1800" b="0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2" name="Headline">
            <a:extLst>
              <a:ext uri="{FF2B5EF4-FFF2-40B4-BE49-F238E27FC236}">
                <a16:creationId xmlns:a16="http://schemas.microsoft.com/office/drawing/2014/main" id="{9AE00FB9-74CA-CB42-B713-4C709699A7A0}"/>
              </a:ext>
            </a:extLst>
          </p:cNvPr>
          <p:cNvSpPr txBox="1">
            <a:spLocks/>
          </p:cNvSpPr>
          <p:nvPr/>
        </p:nvSpPr>
        <p:spPr>
          <a:xfrm>
            <a:off x="605178" y="1515404"/>
            <a:ext cx="5087529" cy="68129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ko-KR">
                <a:solidFill>
                  <a:srgbClr val="00338D"/>
                </a:solidFill>
                <a:latin typeface="Arial"/>
                <a:cs typeface="Arial"/>
              </a:rPr>
              <a:t>인증 절차</a:t>
            </a:r>
          </a:p>
        </p:txBody>
      </p:sp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C04A6A1A-793A-827C-6F9D-26F985628871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F78180D4-DB92-9281-308B-9FA0BE2CFBDF}"/>
              </a:ext>
            </a:extLst>
          </p:cNvPr>
          <p:cNvSpPr/>
          <p:nvPr/>
        </p:nvSpPr>
        <p:spPr>
          <a:xfrm flipV="1">
            <a:off x="-1524" y="0"/>
            <a:ext cx="12193524" cy="64008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32997-27B4-B29F-717D-3D341EE7C6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D3C98-D975-B946-3C6B-A25D4D646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294" y="2018577"/>
            <a:ext cx="4985590" cy="3876196"/>
          </a:xfrm>
          <a:prstGeom prst="rect">
            <a:avLst/>
          </a:prstGeom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extrusionH="76200" contourW="12700">
            <a:bevelT prst="relaxedInset"/>
            <a:bevelB prst="relaxedInset"/>
            <a:extrusionClr>
              <a:srgbClr val="002060"/>
            </a:extrusionClr>
            <a:contourClr>
              <a:srgbClr val="002060"/>
            </a:contourClr>
          </a:sp3d>
        </p:spPr>
      </p:pic>
    </p:spTree>
    <p:extLst>
      <p:ext uri="{BB962C8B-B14F-4D97-AF65-F5344CB8AC3E}">
        <p14:creationId xmlns:p14="http://schemas.microsoft.com/office/powerpoint/2010/main" val="674685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- Solid">
            <a:extLst>
              <a:ext uri="{FF2B5EF4-FFF2-40B4-BE49-F238E27FC236}">
                <a16:creationId xmlns:a16="http://schemas.microsoft.com/office/drawing/2014/main" id="{97EA3D49-5CE2-AFF1-224F-D34E5DAA76B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418" y="0"/>
            <a:ext cx="12209418" cy="6858000"/>
          </a:xfrm>
          <a:prstGeom prst="rect">
            <a:avLst/>
          </a:prstGeom>
          <a:gradFill>
            <a:gsLst>
              <a:gs pos="0">
                <a:srgbClr val="00338D"/>
              </a:gs>
              <a:gs pos="95000">
                <a:srgbClr val="7A2582"/>
              </a:gs>
            </a:gsLst>
            <a:lin ang="18000000" scaled="0"/>
          </a:gradFill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 txBox="1">
            <a:spLocks/>
          </p:cNvSpPr>
          <p:nvPr/>
        </p:nvSpPr>
        <p:spPr>
          <a:xfrm>
            <a:off x="2547204" y="2618666"/>
            <a:ext cx="7080172" cy="709439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4400">
                <a:latin typeface="Arial" charset="0"/>
                <a:ea typeface="Arial" charset="0"/>
                <a:cs typeface="Arial" charset="0"/>
              </a:rPr>
              <a:t>섹션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/>
        </p:nvSpPr>
        <p:spPr>
          <a:xfrm>
            <a:off x="5362160" y="345915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80D04ED-33D5-4441-A25A-B311DD9280C3}"/>
              </a:ext>
            </a:extLst>
          </p:cNvPr>
          <p:cNvSpPr txBox="1">
            <a:spLocks/>
          </p:cNvSpPr>
          <p:nvPr/>
        </p:nvSpPr>
        <p:spPr>
          <a:xfrm>
            <a:off x="-17418" y="4294499"/>
            <a:ext cx="1220941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54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23EF9394-639D-9BFB-9ACC-46D62F591CD2}"/>
              </a:ext>
            </a:extLst>
          </p:cNvPr>
          <p:cNvSpPr txBox="1">
            <a:spLocks/>
          </p:cNvSpPr>
          <p:nvPr/>
        </p:nvSpPr>
        <p:spPr>
          <a:xfrm>
            <a:off x="2555914" y="3704859"/>
            <a:ext cx="7080172" cy="16243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ko-KR" sz="3200" b="0" i="1">
                <a:latin typeface="Arial" charset="0"/>
                <a:ea typeface="Arial" charset="0"/>
                <a:cs typeface="Arial" charset="0"/>
              </a:rPr>
              <a:t>성공적인 가이딩 라이온의 능력</a:t>
            </a:r>
          </a:p>
          <a:p>
            <a:r>
              <a:rPr lang="ko-KR" sz="2400" b="0" i="1">
                <a:latin typeface="Arial" charset="0"/>
                <a:ea typeface="Arial" charset="0"/>
                <a:cs typeface="Arial" charset="0"/>
              </a:rPr>
              <a:t>능력을 키우는 것이 성공의 열쇠!</a:t>
            </a:r>
          </a:p>
        </p:txBody>
      </p:sp>
    </p:spTree>
    <p:extLst>
      <p:ext uri="{BB962C8B-B14F-4D97-AF65-F5344CB8AC3E}">
        <p14:creationId xmlns:p14="http://schemas.microsoft.com/office/powerpoint/2010/main" val="3388350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AA8518-4184-765D-E53B-20C74AA01274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D256824C-2B02-2735-973D-4D7957E2D60D}"/>
              </a:ext>
            </a:extLst>
          </p:cNvPr>
          <p:cNvSpPr/>
          <p:nvPr/>
        </p:nvSpPr>
        <p:spPr>
          <a:xfrm>
            <a:off x="0" y="-2"/>
            <a:ext cx="12192000" cy="868681"/>
          </a:xfrm>
          <a:prstGeom prst="rect">
            <a:avLst/>
          </a:prstGeom>
          <a:gradFill>
            <a:gsLst>
              <a:gs pos="0">
                <a:srgbClr val="00338D"/>
              </a:gs>
              <a:gs pos="100000">
                <a:srgbClr val="7A2582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98641075-39D8-B523-2CC8-8C4F92F28E03}"/>
              </a:ext>
            </a:extLst>
          </p:cNvPr>
          <p:cNvSpPr/>
          <p:nvPr/>
        </p:nvSpPr>
        <p:spPr>
          <a:xfrm>
            <a:off x="-1524" y="640080"/>
            <a:ext cx="12193524" cy="228600"/>
          </a:xfrm>
          <a:prstGeom prst="rect">
            <a:avLst/>
          </a:prstGeom>
          <a:solidFill>
            <a:srgbClr val="0D2240">
              <a:alpha val="2097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FCA101BF-6907-9839-6FD0-16EBCAA66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D2AC43-288D-D2C2-B200-D312FAE61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822" y="201698"/>
            <a:ext cx="917472" cy="8715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9C9B031-D5DB-0335-9BC3-0D7BFCEE92F5}"/>
              </a:ext>
            </a:extLst>
          </p:cNvPr>
          <p:cNvSpPr/>
          <p:nvPr/>
        </p:nvSpPr>
        <p:spPr>
          <a:xfrm>
            <a:off x="4724399" y="1611113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D89494-2A5F-D934-9353-ABC1FA128183}"/>
              </a:ext>
            </a:extLst>
          </p:cNvPr>
          <p:cNvSpPr txBox="1">
            <a:spLocks/>
          </p:cNvSpPr>
          <p:nvPr/>
        </p:nvSpPr>
        <p:spPr>
          <a:xfrm>
            <a:off x="1008434" y="969427"/>
            <a:ext cx="10175131" cy="46384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ko-KR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섹션 1: 성공적인 가이딩 라이온의 능력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BA2E53B-6041-944D-9336-10EB00C59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008818"/>
              </p:ext>
            </p:extLst>
          </p:nvPr>
        </p:nvGraphicFramePr>
        <p:xfrm>
          <a:off x="3256428" y="1840586"/>
          <a:ext cx="5800165" cy="4738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BB8243C-683A-F139-12B5-8EAFDADDD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914533"/>
              </p:ext>
            </p:extLst>
          </p:nvPr>
        </p:nvGraphicFramePr>
        <p:xfrm>
          <a:off x="4146175" y="2522770"/>
          <a:ext cx="4020670" cy="324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37C8555-1796-AB24-075B-C87FACAD2640}"/>
              </a:ext>
            </a:extLst>
          </p:cNvPr>
          <p:cNvSpPr txBox="1"/>
          <p:nvPr/>
        </p:nvSpPr>
        <p:spPr>
          <a:xfrm>
            <a:off x="2536536" y="3999215"/>
            <a:ext cx="7921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sz="2000" b="1">
                <a:solidFill>
                  <a:srgbClr val="EBB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능력을 갖추면 개인적 및 직업적으로 도움이 됩니다.</a:t>
            </a:r>
          </a:p>
        </p:txBody>
      </p:sp>
    </p:spTree>
    <p:extLst>
      <p:ext uri="{BB962C8B-B14F-4D97-AF65-F5344CB8AC3E}">
        <p14:creationId xmlns:p14="http://schemas.microsoft.com/office/powerpoint/2010/main" val="2643897945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LIONS_MAY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4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Custom Design">
  <a:themeElements>
    <a:clrScheme name="">
      <a:dk1>
        <a:srgbClr val="4D494B"/>
      </a:dk1>
      <a:lt1>
        <a:srgbClr val="FFFFFF"/>
      </a:lt1>
      <a:dk2>
        <a:srgbClr val="0B519B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403D3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1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1" charset="0"/>
            <a:ea typeface="ヒラギノ角ゴ Pro W3" pitchFamily="1" charset="-128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10131</TotalTime>
  <Words>2316</Words>
  <Application>Microsoft Office PowerPoint</Application>
  <PresentationFormat>Widescreen</PresentationFormat>
  <Paragraphs>729</Paragraphs>
  <Slides>66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66</vt:i4>
      </vt:variant>
    </vt:vector>
  </HeadingPairs>
  <TitlesOfParts>
    <vt:vector size="98" baseType="lpstr">
      <vt:lpstr>Arial</vt:lpstr>
      <vt:lpstr>Arial Hebrew Scholar</vt:lpstr>
      <vt:lpstr>Calibri</vt:lpstr>
      <vt:lpstr>Calibri Light</vt:lpstr>
      <vt:lpstr>Candara</vt:lpstr>
      <vt:lpstr>Helvetica</vt:lpstr>
      <vt:lpstr>Helvetica Neue</vt:lpstr>
      <vt:lpstr>HelveticaNeueLT Std</vt:lpstr>
      <vt:lpstr>HelveticaNeueLT Std Lt</vt:lpstr>
      <vt:lpstr>Open sans</vt:lpstr>
      <vt:lpstr>Open Sans Regular</vt:lpstr>
      <vt:lpstr>Segoe UI</vt:lpstr>
      <vt:lpstr>Segoe UI Light</vt:lpstr>
      <vt:lpstr>Segoe UI Semibold</vt:lpstr>
      <vt:lpstr>Times New Roman</vt:lpstr>
      <vt:lpstr>Wingdings</vt:lpstr>
      <vt:lpstr>ヒラギノ角ゴ Pro W3</vt:lpstr>
      <vt:lpstr>Blue Page Number</vt:lpstr>
      <vt:lpstr>White Page Number</vt:lpstr>
      <vt:lpstr>3_Blue Page Number</vt:lpstr>
      <vt:lpstr>5_Blue Page Number</vt:lpstr>
      <vt:lpstr>1_White Page Number</vt:lpstr>
      <vt:lpstr>Custom Design</vt:lpstr>
      <vt:lpstr>1_Custom Design</vt:lpstr>
      <vt:lpstr>4_Custom Design</vt:lpstr>
      <vt:lpstr>3_Custom Design</vt:lpstr>
      <vt:lpstr>LIONS_MAY2016_Template</vt:lpstr>
      <vt:lpstr>6_Blue Page Number</vt:lpstr>
      <vt:lpstr>No Page Number</vt:lpstr>
      <vt:lpstr>7_Blue Page Number</vt:lpstr>
      <vt:lpstr>2_White Page Number</vt:lpstr>
      <vt:lpstr>3_White Page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Laube, Ann</dc:creator>
  <cp:lastModifiedBy>Wielgus, Natalie</cp:lastModifiedBy>
  <cp:revision>314</cp:revision>
  <cp:lastPrinted>2019-10-10T13:20:09Z</cp:lastPrinted>
  <dcterms:created xsi:type="dcterms:W3CDTF">2018-03-09T20:25:47Z</dcterms:created>
  <dcterms:modified xsi:type="dcterms:W3CDTF">2023-12-01T18:19:40Z</dcterms:modified>
</cp:coreProperties>
</file>