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1086" r:id="rId3"/>
    <p:sldId id="1126" r:id="rId4"/>
    <p:sldId id="1120" r:id="rId5"/>
    <p:sldId id="989" r:id="rId6"/>
    <p:sldId id="1121" r:id="rId7"/>
    <p:sldId id="1122" r:id="rId8"/>
    <p:sldId id="1123" r:id="rId9"/>
    <p:sldId id="1088" r:id="rId10"/>
    <p:sldId id="974" r:id="rId11"/>
    <p:sldId id="1111" r:id="rId12"/>
    <p:sldId id="1134" r:id="rId13"/>
    <p:sldId id="1135" r:id="rId14"/>
    <p:sldId id="1112" r:id="rId15"/>
    <p:sldId id="1139" r:id="rId16"/>
    <p:sldId id="1138" r:id="rId17"/>
    <p:sldId id="1141" r:id="rId18"/>
    <p:sldId id="1136" r:id="rId19"/>
    <p:sldId id="31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eisel, Christine" initials="KC" lastIdx="19" clrIdx="0">
    <p:extLst>
      <p:ext uri="{19B8F6BF-5375-455C-9EA6-DF929625EA0E}">
        <p15:presenceInfo xmlns:p15="http://schemas.microsoft.com/office/powerpoint/2012/main" userId="S::ckneisel@lionsclubs.org::b37915e7-4ac2-4ed2-b0ec-56fb73cc3d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240"/>
    <a:srgbClr val="DAAB00"/>
    <a:srgbClr val="00338D"/>
    <a:srgbClr val="AF1E2D"/>
    <a:srgbClr val="B3B2B1"/>
    <a:srgbClr val="55565A"/>
    <a:srgbClr val="DB2D3E"/>
    <a:srgbClr val="407CCA"/>
    <a:srgbClr val="BC9200"/>
    <a:srgbClr val="8D6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22" autoAdjust="0"/>
    <p:restoredTop sz="59087" autoAdjust="0"/>
  </p:normalViewPr>
  <p:slideViewPr>
    <p:cSldViewPr snapToGrid="0">
      <p:cViewPr varScale="1">
        <p:scale>
          <a:sx n="70" d="100"/>
          <a:sy n="70" d="100"/>
        </p:scale>
        <p:origin x="24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E1943-131E-465E-8879-9B7DBEA28C36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6398B-C721-4CDB-AC1C-C9833B97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46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B4A65-DB7F-4D75-A0EB-BE9751615F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64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/>
              <a:t>목표 수립과 달성 과정에 팀 전체를 참여시킴으로써, </a:t>
            </a:r>
            <a:r>
              <a:rPr lang="ko-KR" dirty="0" err="1"/>
              <a:t>GAT는</a:t>
            </a:r>
            <a:r>
              <a:rPr lang="ko-KR" dirty="0"/>
              <a:t> 클럽과 지구를 강화하는 </a:t>
            </a:r>
            <a:r>
              <a:rPr lang="ko-KR" dirty="0" err="1"/>
              <a:t>라이오니즘의</a:t>
            </a:r>
            <a:r>
              <a:rPr lang="ko-KR" dirty="0"/>
              <a:t> 모든 측면에서 통일된 접근 방식을 가질 수 있습니다.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6398B-C721-4CDB-AC1C-C9833B97EB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56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192838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/>
              <a:t>국제협회의 GAT 담당자들은 다양한 방식으로 현장의 라이온들과 소통합니다.  </a:t>
            </a:r>
          </a:p>
          <a:p>
            <a:endParaRPr lang="en-US" dirty="0"/>
          </a:p>
          <a:p>
            <a:r>
              <a:rPr lang="ko-KR" dirty="0"/>
              <a:t>최신 소식과 중요 메시지는 클럽과 지구에 발송되는 국제협회의 월간 소식에 실리</a:t>
            </a:r>
            <a:r>
              <a:rPr lang="ko-KR" altLang="en-US" dirty="0"/>
              <a:t>고</a:t>
            </a:r>
            <a:r>
              <a:rPr lang="ko-KR" dirty="0"/>
              <a:t> GAT 페이스북 그룹에 게시됩니다.  또한 지역 스페셜리스트들이 담당 헌장지역의 GAT 멤버들과 긴밀히 협력하여 필요 시 지원을 제공합니다.  GAT.CA_@lionsclubs.org 로 이메일을 보내 담당 스페셜리스트에게 연락하실 수 있습니다.</a:t>
            </a:r>
          </a:p>
          <a:p>
            <a:endParaRPr lang="en-US" dirty="0"/>
          </a:p>
          <a:p>
            <a:r>
              <a:rPr lang="ko-KR" dirty="0"/>
              <a:t>아직 가입 전이라면 GAT 페이스북 그룹에 가입하셔서 전 세계 동료 라이온들과 교류하시기 바랍니다.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78557-5227-8B4D-822D-3FD10583728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32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192838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 err="1"/>
              <a:t>GAT가</a:t>
            </a:r>
            <a:r>
              <a:rPr lang="ko-KR" dirty="0"/>
              <a:t> </a:t>
            </a:r>
            <a:r>
              <a:rPr lang="ko-KR" dirty="0" err="1"/>
              <a:t>라이온스와</a:t>
            </a:r>
            <a:r>
              <a:rPr lang="ko-KR" dirty="0"/>
              <a:t> 관련된 다양한 주제를 다루는 데 활용할 수 있는 자료가 많이</a:t>
            </a:r>
            <a:r>
              <a:rPr lang="en-US" altLang="ko-KR" dirty="0"/>
              <a:t> </a:t>
            </a:r>
            <a:r>
              <a:rPr lang="ko-KR" altLang="en-US" dirty="0"/>
              <a:t>준비되어</a:t>
            </a:r>
            <a:r>
              <a:rPr lang="ko-KR" dirty="0"/>
              <a:t> 있습니다. </a:t>
            </a:r>
            <a:r>
              <a:rPr lang="ko-KR" dirty="0" err="1"/>
              <a:t>GAT의</a:t>
            </a:r>
            <a:r>
              <a:rPr lang="ko-KR" dirty="0"/>
              <a:t> 역할과 책임, GAT 현장 안내서, 국제이사회 방침서</a:t>
            </a:r>
            <a:r>
              <a:rPr lang="ko-KR" altLang="en-US" dirty="0"/>
              <a:t>에</a:t>
            </a:r>
            <a:r>
              <a:rPr lang="ko-KR" dirty="0"/>
              <a:t>는 이같은 참고 자료와 글로벌 액션팀의 활동에 대</a:t>
            </a:r>
            <a:r>
              <a:rPr lang="ko-KR" altLang="en-US" dirty="0"/>
              <a:t>한</a:t>
            </a:r>
            <a:r>
              <a:rPr lang="ko-KR" dirty="0"/>
              <a:t> 자세한 정보가 담겨 있습니다.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78557-5227-8B4D-822D-3FD10583728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2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192838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 err="1"/>
              <a:t>GAT를</a:t>
            </a:r>
            <a:r>
              <a:rPr lang="ko-KR" dirty="0"/>
              <a:t> 위한 세 개의 웹페이지와 </a:t>
            </a:r>
            <a:r>
              <a:rPr lang="ko-KR" altLang="en-US" dirty="0"/>
              <a:t>각종</a:t>
            </a:r>
            <a:r>
              <a:rPr lang="ko-KR" dirty="0"/>
              <a:t> 자료가 담긴 여러 개의 보조 웹페이지가 </a:t>
            </a:r>
            <a:r>
              <a:rPr lang="ko-KR" altLang="en-US" dirty="0"/>
              <a:t>운영되고 </a:t>
            </a:r>
            <a:r>
              <a:rPr lang="ko-KR" dirty="0"/>
              <a:t>있습니다.</a:t>
            </a:r>
          </a:p>
          <a:p>
            <a:endParaRPr lang="en-US" dirty="0"/>
          </a:p>
          <a:p>
            <a:r>
              <a:rPr lang="ko-KR" dirty="0"/>
              <a:t>랜딩 페이지에는 </a:t>
            </a:r>
            <a:r>
              <a:rPr lang="ko-KR" dirty="0" err="1"/>
              <a:t>GAT에</a:t>
            </a:r>
            <a:r>
              <a:rPr lang="ko-KR" dirty="0"/>
              <a:t> 대한 일반 정보 및 성공 사례가 </a:t>
            </a:r>
            <a:r>
              <a:rPr lang="ko-KR" altLang="en-US" dirty="0"/>
              <a:t>담겨 </a:t>
            </a:r>
            <a:r>
              <a:rPr lang="ko-KR" dirty="0"/>
              <a:t>있습니다.</a:t>
            </a:r>
          </a:p>
          <a:p>
            <a:r>
              <a:rPr lang="ko-KR" dirty="0"/>
              <a:t>GAT 리더십 페이지에는 GAT 내 각 직책에 대한 역할과 책임이 포함되어 있습니다.</a:t>
            </a:r>
          </a:p>
          <a:p>
            <a:r>
              <a:rPr lang="ko-KR" dirty="0"/>
              <a:t>GAT 자료실 페이지에는 기타 유용한 도구와 자료는 물론 다양한 자료가 </a:t>
            </a:r>
            <a:r>
              <a:rPr lang="ko-KR" altLang="en-US" dirty="0"/>
              <a:t>담긴</a:t>
            </a:r>
            <a:r>
              <a:rPr lang="ko-KR" dirty="0"/>
              <a:t> GLT, GMT, GST 자료모음으로 연결되는 링크가 있습니다.</a:t>
            </a:r>
          </a:p>
          <a:p>
            <a:endParaRPr lang="en-US" dirty="0"/>
          </a:p>
          <a:p>
            <a:r>
              <a:rPr lang="ko-KR" dirty="0"/>
              <a:t>지구 목표, 지구 기금 모금 및 GAT 대사 웹페이지도 마련되어 있으며, lionsclubs.org</a:t>
            </a:r>
            <a:r>
              <a:rPr lang="en-US" altLang="ko-KR" dirty="0"/>
              <a:t>/ko</a:t>
            </a:r>
            <a:r>
              <a:rPr lang="ko-KR" dirty="0"/>
              <a:t> 웹사이트 내 검색 기능을 사용해 다양한 자료를 찾</a:t>
            </a:r>
            <a:r>
              <a:rPr lang="ko-KR" altLang="en-US" dirty="0"/>
              <a:t>으실</a:t>
            </a:r>
            <a:r>
              <a:rPr lang="ko-KR" dirty="0"/>
              <a:t> 수 있습니다.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78557-5227-8B4D-822D-3FD10583728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54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192838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/>
              <a:t>GAT 멤버들은 각자의 라이온 계정을 사용해 Insights, MyLCI, MyLion에서 복합지구/지구/클럽에 대한 </a:t>
            </a:r>
            <a:r>
              <a:rPr lang="ko-KR" altLang="en-US" dirty="0"/>
              <a:t>정보</a:t>
            </a:r>
            <a:r>
              <a:rPr lang="ko-KR" dirty="0"/>
              <a:t>를 볼 수 있습니다. </a:t>
            </a:r>
            <a:r>
              <a:rPr lang="ko-KR" altLang="en-US" dirty="0"/>
              <a:t>이러한 정보는</a:t>
            </a:r>
            <a:r>
              <a:rPr lang="ko-KR" dirty="0"/>
              <a:t> 목표를 설정하고 해당 목표에 대한 </a:t>
            </a:r>
            <a:r>
              <a:rPr lang="ko-KR" altLang="en-US" dirty="0"/>
              <a:t>진</a:t>
            </a:r>
            <a:r>
              <a:rPr lang="ko-KR" dirty="0"/>
              <a:t>행 상황을 모니터링하는 데 꼭 필요합니다.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78557-5227-8B4D-822D-3FD10583728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08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192838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라이온스 </a:t>
            </a:r>
            <a:r>
              <a:rPr lang="en-US" altLang="ko-KR" dirty="0"/>
              <a:t>Shop</a:t>
            </a:r>
            <a:r>
              <a:rPr lang="ko-KR" altLang="en-US" dirty="0"/>
              <a:t>에서 </a:t>
            </a:r>
            <a:r>
              <a:rPr lang="en-US" altLang="ko-KR" dirty="0"/>
              <a:t>GAT </a:t>
            </a:r>
            <a:r>
              <a:rPr lang="ko-KR" altLang="en-US" dirty="0"/>
              <a:t>용품을 구매하거나</a:t>
            </a:r>
            <a:r>
              <a:rPr lang="en-US" altLang="ko-KR" dirty="0"/>
              <a:t>, </a:t>
            </a:r>
            <a:r>
              <a:rPr lang="ko-KR" altLang="en-US" dirty="0"/>
              <a:t>맞춤 의류 구매 시 </a:t>
            </a:r>
            <a:r>
              <a:rPr lang="en-US" altLang="ko-KR" dirty="0"/>
              <a:t>GAT </a:t>
            </a:r>
            <a:r>
              <a:rPr lang="ko-KR" altLang="en-US" dirty="0"/>
              <a:t>로고를 신청하여 </a:t>
            </a:r>
            <a:r>
              <a:rPr lang="en-US" altLang="ko-KR" dirty="0"/>
              <a:t>GAT</a:t>
            </a:r>
            <a:r>
              <a:rPr lang="ko-KR" altLang="en-US" dirty="0"/>
              <a:t>임을 표현하십시오</a:t>
            </a:r>
            <a:r>
              <a:rPr lang="en-US" altLang="ko-KR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78557-5227-8B4D-822D-3FD10583728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790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글로벌 회원 증강 프로그램은 지구팀이 다음과 같은 방법으로 회원 증강을 이루기 위해 사용할 수 있는 전략적 접근 방법과 자료집으로 통합되어 있습니다</a:t>
            </a:r>
            <a:r>
              <a:rPr lang="en-US" altLang="ko-KR" dirty="0"/>
              <a:t>.</a:t>
            </a:r>
            <a:r>
              <a:rPr lang="en-US" dirty="0"/>
              <a:t> </a:t>
            </a:r>
          </a:p>
          <a:p>
            <a:r>
              <a:rPr lang="en-US" dirty="0"/>
              <a:t>• </a:t>
            </a:r>
            <a:r>
              <a:rPr lang="ko-KR" altLang="en-US" dirty="0"/>
              <a:t>신생클럽 추가로 지구 활력 증진</a:t>
            </a:r>
            <a:r>
              <a:rPr lang="en-US" dirty="0"/>
              <a:t> </a:t>
            </a:r>
          </a:p>
          <a:p>
            <a:r>
              <a:rPr lang="en-US" dirty="0"/>
              <a:t>• </a:t>
            </a:r>
            <a:r>
              <a:rPr lang="ko-KR" altLang="en-US" dirty="0"/>
              <a:t>신입회원 추가로 클럽 활성화</a:t>
            </a:r>
            <a:r>
              <a:rPr lang="en-US" dirty="0"/>
              <a:t> </a:t>
            </a:r>
          </a:p>
          <a:p>
            <a:r>
              <a:rPr lang="en-US" dirty="0"/>
              <a:t>• </a:t>
            </a:r>
            <a:r>
              <a:rPr lang="ko-KR" altLang="en-US" dirty="0"/>
              <a:t>회원 간의 친목 도모와 즐거운 봉사로 동기 부여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ko-KR" altLang="en-US" dirty="0"/>
              <a:t>본 프로그램은 전 헌장지역에 걸쳐 동일하게 적용되며</a:t>
            </a:r>
            <a:r>
              <a:rPr lang="en-US" altLang="ko-KR" dirty="0"/>
              <a:t>, </a:t>
            </a:r>
            <a:r>
              <a:rPr lang="ko-KR" altLang="en-US" dirty="0"/>
              <a:t>지역적 요구와 상황을 고려하여 지역에 맞게 사용할 수 있습니다</a:t>
            </a:r>
            <a:r>
              <a:rPr lang="en-US" altLang="ko-KR" dirty="0"/>
              <a:t>.</a:t>
            </a:r>
            <a:endParaRPr lang="en-US" dirty="0"/>
          </a:p>
          <a:p>
            <a:endParaRPr lang="en-US" dirty="0"/>
          </a:p>
          <a:p>
            <a:r>
              <a:rPr lang="en-US" altLang="ko-KR" dirty="0"/>
              <a:t>2021-2022</a:t>
            </a:r>
            <a:r>
              <a:rPr lang="ko-KR" altLang="en-US" dirty="0"/>
              <a:t>년</a:t>
            </a:r>
            <a:r>
              <a:rPr lang="en-US" altLang="ko-KR" dirty="0"/>
              <a:t>,</a:t>
            </a:r>
            <a:r>
              <a:rPr lang="ko-KR" altLang="en-US" dirty="0"/>
              <a:t> 모든 헌장지역에서 지역별 차이를 반영하여 시범 프로그램을 실시했습니다</a:t>
            </a:r>
            <a:r>
              <a:rPr lang="en-US" altLang="ko-KR" dirty="0"/>
              <a:t>. GAT</a:t>
            </a:r>
            <a:r>
              <a:rPr lang="ko-KR" altLang="en-US" dirty="0"/>
              <a:t>가 프로그램 진행 과정을 주도했고</a:t>
            </a:r>
            <a:r>
              <a:rPr lang="en-US" altLang="ko-KR" dirty="0"/>
              <a:t>,</a:t>
            </a:r>
            <a:r>
              <a:rPr lang="ko-KR" altLang="en-US" dirty="0"/>
              <a:t> 각 헌장지역에 책임을 다해 지원했습니다</a:t>
            </a:r>
            <a:r>
              <a:rPr lang="en-US" altLang="ko-KR" dirty="0"/>
              <a:t>. </a:t>
            </a:r>
            <a:r>
              <a:rPr lang="ko-KR" altLang="en-US" dirty="0"/>
              <a:t>각 헌장지역에서 시행된 좋은 전략은 </a:t>
            </a:r>
            <a:r>
              <a:rPr lang="en-US" altLang="ko-KR" dirty="0"/>
              <a:t>2022-2023 </a:t>
            </a:r>
            <a:r>
              <a:rPr lang="ko-KR" altLang="en-US" dirty="0"/>
              <a:t>회기 전 세계 출범 시에 적용되었습니다</a:t>
            </a:r>
            <a:r>
              <a:rPr lang="en-US" altLang="ko-KR" dirty="0"/>
              <a:t>.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자세한 정보와 자료는 </a:t>
            </a:r>
            <a:r>
              <a:rPr lang="en-US" dirty="0"/>
              <a:t>lionsclubs.org/ko/global</a:t>
            </a:r>
            <a:r>
              <a:rPr lang="ko-KR" altLang="en-US" dirty="0"/>
              <a:t>에서 확인할 수 있습니다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6398B-C721-4CDB-AC1C-C9833B97EB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58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kern="0" dirty="0">
                <a:solidFill>
                  <a:schemeClr val="bg1"/>
                </a:solidFill>
                <a:ea typeface="+mn-lt"/>
                <a:cs typeface="+mn-lt"/>
              </a:rPr>
              <a:t>전 세계 라이온들의 봉사에 힘을 실어주는 유일한 재단인 </a:t>
            </a:r>
            <a:r>
              <a:rPr lang="en-US" altLang="ko-KR" sz="1200" kern="0" dirty="0">
                <a:solidFill>
                  <a:schemeClr val="bg1"/>
                </a:solidFill>
                <a:ea typeface="+mn-lt"/>
                <a:cs typeface="+mn-lt"/>
              </a:rPr>
              <a:t>LCIF</a:t>
            </a:r>
            <a:r>
              <a:rPr lang="ko-KR" altLang="en-US" sz="1200" kern="0" dirty="0">
                <a:solidFill>
                  <a:schemeClr val="bg1"/>
                </a:solidFill>
                <a:ea typeface="+mn-lt"/>
                <a:cs typeface="+mn-lt"/>
              </a:rPr>
              <a:t>는</a:t>
            </a:r>
            <a:r>
              <a:rPr lang="en-US" altLang="ko-KR" sz="1200" kern="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ko-KR" altLang="en-US" sz="1200" kern="0" dirty="0">
                <a:solidFill>
                  <a:schemeClr val="bg1"/>
                </a:solidFill>
                <a:ea typeface="+mn-lt"/>
                <a:cs typeface="+mn-lt"/>
              </a:rPr>
              <a:t>교부금을 통해 전 세계적으로 도움이 필요한 사람들을 돕는 라이온들의 봉사를 확대시킵니다</a:t>
            </a:r>
            <a:r>
              <a:rPr lang="en-US" altLang="ko-KR" sz="1200" kern="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r>
              <a:rPr lang="en-US" sz="1200" kern="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1200" kern="0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1200" kern="0" dirty="0">
                <a:solidFill>
                  <a:schemeClr val="bg1"/>
                </a:solidFill>
                <a:ea typeface="+mn-lt"/>
                <a:cs typeface="+mn-lt"/>
              </a:rPr>
              <a:t>GAT </a:t>
            </a:r>
            <a:r>
              <a:rPr lang="ko-KR" altLang="en-US" sz="1200" kern="0" dirty="0">
                <a:solidFill>
                  <a:schemeClr val="bg1"/>
                </a:solidFill>
                <a:ea typeface="+mn-lt"/>
                <a:cs typeface="+mn-lt"/>
              </a:rPr>
              <a:t>지도자는 개인적으로 기부할 뿐 아니라 다른 사람들이 재단을 지원하도록 독려하는 재단의 홍보대사 역할을 하는 </a:t>
            </a:r>
            <a:r>
              <a:rPr lang="en-US" altLang="ko-KR" sz="1200" kern="0" dirty="0">
                <a:solidFill>
                  <a:schemeClr val="bg1"/>
                </a:solidFill>
                <a:ea typeface="+mn-lt"/>
                <a:cs typeface="+mn-lt"/>
              </a:rPr>
              <a:t>LCIF</a:t>
            </a:r>
            <a:r>
              <a:rPr lang="ko-KR" altLang="en-US" sz="1200" kern="0" dirty="0">
                <a:solidFill>
                  <a:schemeClr val="bg1"/>
                </a:solidFill>
                <a:ea typeface="+mn-lt"/>
                <a:cs typeface="+mn-lt"/>
              </a:rPr>
              <a:t>의 강력한 자원입니다</a:t>
            </a:r>
            <a:r>
              <a:rPr lang="en-US" altLang="ko-KR" sz="1200" kern="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r>
              <a:rPr lang="en-US" sz="1200" kern="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altLang="ko-KR" sz="1200" kern="0" dirty="0">
              <a:solidFill>
                <a:schemeClr val="bg1"/>
              </a:solidFill>
              <a:cs typeface="Calibri"/>
            </a:endParaRPr>
          </a:p>
          <a:p>
            <a:r>
              <a:rPr lang="ko-KR" altLang="en-US" sz="1200" kern="0" dirty="0">
                <a:solidFill>
                  <a:schemeClr val="bg1"/>
                </a:solidFill>
                <a:cs typeface="Calibri"/>
              </a:rPr>
              <a:t>세계적으로 봉사에 대한 요구는 계속해서 늘어나고 있습니다</a:t>
            </a:r>
            <a:r>
              <a:rPr lang="en-US" altLang="ko-KR" sz="1200" kern="0" dirty="0">
                <a:solidFill>
                  <a:schemeClr val="bg1"/>
                </a:solidFill>
                <a:cs typeface="Calibri"/>
              </a:rPr>
              <a:t>. LCIF</a:t>
            </a:r>
            <a:r>
              <a:rPr lang="ko-KR" altLang="en-US" sz="1200" kern="0" dirty="0">
                <a:solidFill>
                  <a:schemeClr val="bg1"/>
                </a:solidFill>
                <a:cs typeface="Calibri"/>
              </a:rPr>
              <a:t>는 지속적인 기부금을 통해 라이온들이 언제나 봉사의 요구에 응답하도록 힘을 더할 것입니다</a:t>
            </a:r>
            <a:r>
              <a:rPr lang="en-US" altLang="ko-KR" sz="1200" kern="0" dirty="0">
                <a:solidFill>
                  <a:schemeClr val="bg1"/>
                </a:solidFill>
                <a:cs typeface="Calibri"/>
              </a:rPr>
              <a:t>.</a:t>
            </a:r>
            <a:endParaRPr lang="en-US" sz="1200" kern="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476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소속 지역 스페셜리스트에게 직접 연락하려면 다음 이메일 주소를 사용하십시오</a:t>
            </a:r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GAT.CA1@lionsclubs.org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GAT.CA2@lionsclubs.org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GAT.CA3@lionsclubs.org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GAT.CA4@lionsclubs.org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GAT.CA5@lionsclubs.org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GAT.CA6@lionsclubs.org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GAT.CA7@lionsclubs.org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GAT.CA8@lionsclubs.org</a:t>
            </a:r>
          </a:p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6398B-C721-4CDB-AC1C-C9833B97EB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97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B4A65-DB7F-4D75-A0EB-BE9751615F34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76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ko-KR" sz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우리 모두는 </a:t>
            </a:r>
            <a:r>
              <a:rPr lang="ko-KR" sz="1200" dirty="0" err="1">
                <a:solidFill>
                  <a:schemeClr val="tx1"/>
                </a:solidFill>
                <a:latin typeface="+mj-ea"/>
                <a:ea typeface="+mj-ea"/>
                <a:cs typeface="+mn-cs"/>
              </a:rPr>
              <a:t>라이온스와</a:t>
            </a:r>
            <a:r>
              <a:rPr lang="ko-KR" sz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j-ea"/>
                <a:ea typeface="+mj-ea"/>
                <a:cs typeface="+mn-cs"/>
              </a:rPr>
              <a:t>LCIF가</a:t>
            </a:r>
            <a:r>
              <a:rPr lang="ko-KR" sz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 지역사회와 인도주의 봉사의 글로벌 리더가 되기를 희망합니다.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j-ea"/>
              <a:ea typeface="+mj-ea"/>
              <a:cs typeface="+mn-cs"/>
            </a:endParaRPr>
          </a:p>
          <a:p>
            <a:pPr lvl="0"/>
            <a:r>
              <a:rPr lang="ko-KR" sz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대중에게 인정받기를 바라며</a:t>
            </a:r>
            <a:r>
              <a:rPr lang="en-US" altLang="ko-KR" sz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, </a:t>
            </a:r>
            <a:r>
              <a:rPr lang="ko-KR" sz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지역사회가 </a:t>
            </a:r>
            <a:r>
              <a:rPr lang="ko-KR" sz="1200" dirty="0" err="1">
                <a:solidFill>
                  <a:schemeClr val="tx1"/>
                </a:solidFill>
                <a:latin typeface="+mj-ea"/>
                <a:ea typeface="+mj-ea"/>
                <a:cs typeface="+mn-cs"/>
              </a:rPr>
              <a:t>라이온스</a:t>
            </a:r>
            <a:r>
              <a:rPr lang="ko-KR" altLang="en-US" sz="1200" dirty="0" err="1">
                <a:solidFill>
                  <a:schemeClr val="tx1"/>
                </a:solidFill>
                <a:latin typeface="+mj-ea"/>
                <a:ea typeface="+mj-ea"/>
                <a:cs typeface="+mn-cs"/>
              </a:rPr>
              <a:t>의</a:t>
            </a:r>
            <a:r>
              <a:rPr lang="ko-KR" altLang="en-US" sz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 존재는</a:t>
            </a:r>
            <a:r>
              <a:rPr lang="ko-KR" sz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 물론</a:t>
            </a:r>
            <a:r>
              <a:rPr lang="en-US" altLang="ko-KR" sz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 </a:t>
            </a:r>
            <a:r>
              <a:rPr lang="ko-KR" altLang="en-US" sz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우리가 실천</a:t>
            </a:r>
            <a:r>
              <a:rPr lang="ko-KR" sz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하는 봉사에 대해 알기를 원합니다.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j-ea"/>
              <a:ea typeface="+mj-ea"/>
              <a:cs typeface="+mn-cs"/>
            </a:endParaRPr>
          </a:p>
          <a:p>
            <a:pPr lvl="0"/>
            <a:r>
              <a:rPr lang="ko-KR" altLang="en-US" sz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또한 </a:t>
            </a:r>
            <a:r>
              <a:rPr lang="ko-KR" sz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라이온들이 위대한 우리 협회의 일원이 된 것을 기쁘고 자랑스럽게 생각하기를 바랍니다.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j-ea"/>
              <a:ea typeface="+mj-ea"/>
              <a:cs typeface="+mn-cs"/>
            </a:endParaRPr>
          </a:p>
          <a:p>
            <a:pPr lvl="0"/>
            <a:r>
              <a:rPr lang="ko-KR" sz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기쁨은 </a:t>
            </a:r>
            <a:r>
              <a:rPr lang="ko-KR" altLang="en-US" sz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주변으로 </a:t>
            </a:r>
            <a:r>
              <a:rPr lang="ko-KR" sz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전파됩니다. 라이온들이 </a:t>
            </a:r>
            <a:r>
              <a:rPr lang="ko-KR" altLang="en-US" sz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행</a:t>
            </a:r>
            <a:r>
              <a:rPr lang="ko-KR" sz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하는 봉사에 대한 </a:t>
            </a:r>
            <a:r>
              <a:rPr lang="ko-KR" altLang="en-US" sz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열정과</a:t>
            </a:r>
            <a:r>
              <a:rPr lang="ko-KR" sz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 </a:t>
            </a:r>
            <a:r>
              <a:rPr lang="ko-KR" altLang="en-US" sz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즐거움</a:t>
            </a:r>
            <a:r>
              <a:rPr lang="ko-KR" sz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은 가족, 친구, 동료, 이웃, 그</a:t>
            </a:r>
            <a:r>
              <a:rPr lang="en-US" altLang="ko-KR" sz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 </a:t>
            </a:r>
            <a:r>
              <a:rPr lang="ko-KR" sz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외 지역사회 지도자들의 마음을 움직입니다. </a:t>
            </a:r>
            <a:r>
              <a:rPr lang="ko-KR" altLang="en-US" sz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땀 흘려 봉사하는 라이온들은 주변 사람들로 하여금 지역사회에서 활발한 활동을 펼치는 위대한 봉사단체의 일원이 되고 싶게 만듭니다</a:t>
            </a:r>
            <a:r>
              <a:rPr lang="en-US" altLang="ko-KR" sz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.</a:t>
            </a:r>
            <a:endParaRPr lang="ko-KR" sz="1200" dirty="0">
              <a:solidFill>
                <a:schemeClr val="tx1"/>
              </a:solidFill>
              <a:latin typeface="+mj-ea"/>
              <a:ea typeface="+mj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6398B-C721-4CDB-AC1C-C9833B97EB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23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지역사회/지구에서 더 많이 봉사하고 싶었지만 도와줄 라이온들이 충분하지 않아서 불가능했던 적이 있나요?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지구나 클럽에서 라이온들이 지도자 직책을 맡게 하는데 어려움을 겪었던 적이 있나요?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클럽 갈등 또는 의미 있는 봉사</a:t>
            </a:r>
            <a:r>
              <a:rPr lang="ko-KR" altLang="en-US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가 부족하거나 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참여</a:t>
            </a:r>
            <a:r>
              <a:rPr lang="ko-KR" altLang="en-US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가 미비하여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 회원을 잃은 적이 있나요?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라이온 지도자로서 우리는 임기</a:t>
            </a:r>
            <a:r>
              <a:rPr lang="ko-KR" altLang="en-US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를 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마칠 때 </a:t>
            </a:r>
            <a:r>
              <a:rPr lang="ko-KR" altLang="en-US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시작보다 지구나 클럽을 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더</a:t>
            </a:r>
            <a:r>
              <a:rPr lang="ko-KR" altLang="en-US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욱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 발</a:t>
            </a:r>
            <a:r>
              <a:rPr lang="ko-KR" altLang="en-US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전시키고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 떠날 책임</a:t>
            </a:r>
            <a:r>
              <a:rPr lang="ko-KR" altLang="en-US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이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 </a:t>
            </a:r>
            <a:r>
              <a:rPr lang="ko-KR" altLang="en-US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있습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니다. 개선할 점과 전략적 변화를 만들고, 지도력, 회원증강, 봉사, 클럽 운영, 마케팅 등의 모든 분야를 발전시킬 책임이 있습니다.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76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 err="1"/>
              <a:t>GAT는</a:t>
            </a:r>
            <a:r>
              <a:rPr lang="ko-KR" dirty="0"/>
              <a:t> 모든 클럽, 지구, 지대, 지역 업무</a:t>
            </a:r>
            <a:r>
              <a:rPr lang="ko-KR" altLang="en-US" dirty="0"/>
              <a:t>를 지원</a:t>
            </a:r>
            <a:r>
              <a:rPr lang="ko-KR" dirty="0"/>
              <a:t>합니다. </a:t>
            </a:r>
            <a:r>
              <a:rPr lang="ko-KR" dirty="0" err="1"/>
              <a:t>GAT에</a:t>
            </a:r>
            <a:r>
              <a:rPr lang="ko-KR" dirty="0"/>
              <a:t> 누가 참여하는지 이해를 돕기 위해 협회 각 수준별로 구성원들을 살펴보겠습니다.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6398B-C721-4CDB-AC1C-C9833B97EB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84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ko-KR" sz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모든 ‘</a:t>
            </a:r>
            <a:r>
              <a:rPr lang="ko-KR" sz="1200" dirty="0" err="1">
                <a:solidFill>
                  <a:schemeClr val="tx1"/>
                </a:solidFill>
                <a:latin typeface="+mj-ea"/>
                <a:ea typeface="+mj-ea"/>
                <a:cs typeface="+mn-cs"/>
              </a:rPr>
              <a:t>활동’이</a:t>
            </a:r>
            <a:r>
              <a:rPr lang="ko-KR" sz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 실제로 일어나는 곳이 클럽이므로 클럽 수준부터 시작하겠습니다.  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ko-KR" sz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클럽회장이 글로벌 액션팀의 </a:t>
            </a:r>
            <a:r>
              <a:rPr lang="ko-KR" sz="1200" dirty="0" err="1">
                <a:solidFill>
                  <a:schemeClr val="tx1"/>
                </a:solidFill>
                <a:latin typeface="+mj-ea"/>
                <a:ea typeface="+mj-ea"/>
                <a:cs typeface="+mn-cs"/>
              </a:rPr>
              <a:t>클럽위원장입니다</a:t>
            </a:r>
            <a:r>
              <a:rPr lang="ko-KR" sz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.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ko-KR" sz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클럽1부회장은 GLT 위원장으로서 지도자들을 위한 연수를 준비하고 회원들이 지구 및 복합지구 수준의 연수를 찾아 참여하도록 </a:t>
            </a:r>
            <a:r>
              <a:rPr lang="ko-KR" sz="1200" dirty="0" err="1">
                <a:solidFill>
                  <a:schemeClr val="tx1"/>
                </a:solidFill>
                <a:latin typeface="+mj-ea"/>
                <a:ea typeface="+mj-ea"/>
                <a:cs typeface="+mn-cs"/>
              </a:rPr>
              <a:t>돕습니다</a:t>
            </a:r>
            <a:r>
              <a:rPr lang="ko-KR" sz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.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ko-KR" sz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다음으로, GMT 클럽 회원위원장이 있습니다. 주요 역할은 클럽에 신입회원을 초청하는 것뿐만 아니라 기존 회원이 활동과 참여를 계속하도록 돕는 것입니다.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ko-KR" sz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GST 클럽 봉사위원장은 클럽을 위한 우수한 봉사활동을 준비하고 마련할 책임이 있습니다.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6398B-C721-4CDB-AC1C-C9833B97EB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52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지구 수준의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굴림"/>
                <a:cs typeface="+mn-cs"/>
              </a:rPr>
              <a:t>GAT는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 매우 중요합니다.  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지구총재는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굴림"/>
                <a:cs typeface="+mn-cs"/>
              </a:rPr>
              <a:t>GAT의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 지구위원장으로서, 팀과 협력하여 회기 중 달성하고자 하는 목표를 수립합니다. 목표를 수립하</a:t>
            </a:r>
            <a:r>
              <a:rPr lang="ko-KR" altLang="en-US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고 나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면 팀은 목표 달성을 위해 긴밀히 협력합니다.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GLT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굴림"/>
                <a:cs typeface="+mn-cs"/>
              </a:rPr>
              <a:t>코디네이터는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 지구 내 클럽과 개별 회원들에 대한 교육을 준비합니다. 또한 통합</a:t>
            </a:r>
            <a:r>
              <a:rPr lang="ko-KR" altLang="en-US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계정으로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 ‘학습’ 앱에서 현지 연수회를 보고할 책임이 있습니다.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GMT 코디네이터는 지구 목표 달성을 위한 회원증가 및 유지 전략을 실행하는데 </a:t>
            </a:r>
            <a:r>
              <a:rPr lang="ko-KR" altLang="en-US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주력합니다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.</a:t>
            </a:r>
            <a:endParaRPr lang="en-US" altLang="ko-KR" sz="1200" dirty="0">
              <a:solidFill>
                <a:schemeClr val="tx1"/>
              </a:solidFill>
              <a:latin typeface="+mn-lt"/>
              <a:ea typeface="굴림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highlight>
                  <a:srgbClr val="FF00FF"/>
                </a:highlight>
                <a:latin typeface="+mn-lt"/>
                <a:ea typeface="+mn-ea"/>
                <a:cs typeface="+mn-cs"/>
              </a:rPr>
              <a:t>GET </a:t>
            </a:r>
            <a:r>
              <a:rPr lang="ko-KR" altLang="en-US" sz="1200" b="0" kern="1200" dirty="0">
                <a:solidFill>
                  <a:schemeClr val="tx1"/>
                </a:solidFill>
                <a:effectLst/>
                <a:highlight>
                  <a:srgbClr val="FF00FF"/>
                </a:highlight>
                <a:latin typeface="+mn-lt"/>
                <a:ea typeface="+mn-ea"/>
                <a:cs typeface="+mn-cs"/>
              </a:rPr>
              <a:t>코디네이터는 신생클럽을 조직하는데 주력합니다</a:t>
            </a:r>
            <a:r>
              <a:rPr lang="en-US" altLang="ko-KR" sz="1200" b="0" kern="1200" dirty="0">
                <a:solidFill>
                  <a:schemeClr val="tx1"/>
                </a:solidFill>
                <a:effectLst/>
                <a:highlight>
                  <a:srgbClr val="FF00FF"/>
                </a:highlight>
                <a:latin typeface="+mn-lt"/>
                <a:ea typeface="+mn-ea"/>
                <a:cs typeface="+mn-cs"/>
              </a:rPr>
              <a:t>.</a:t>
            </a:r>
            <a:r>
              <a:rPr lang="en-US" sz="1200" b="0" kern="1200" dirty="0">
                <a:solidFill>
                  <a:schemeClr val="tx1"/>
                </a:solidFill>
                <a:effectLst/>
                <a:highlight>
                  <a:srgbClr val="FF00FF"/>
                </a:highlight>
                <a:latin typeface="+mn-lt"/>
                <a:ea typeface="+mn-ea"/>
                <a:cs typeface="+mn-cs"/>
              </a:rPr>
              <a:t> 2022</a:t>
            </a:r>
            <a:r>
              <a:rPr lang="ko-KR" altLang="en-US" sz="1200" b="0" kern="1200" dirty="0">
                <a:solidFill>
                  <a:schemeClr val="tx1"/>
                </a:solidFill>
                <a:effectLst/>
                <a:highlight>
                  <a:srgbClr val="FF00FF"/>
                </a:highlight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b="0" kern="1200" dirty="0">
                <a:solidFill>
                  <a:schemeClr val="tx1"/>
                </a:solidFill>
                <a:effectLst/>
                <a:highlight>
                  <a:srgbClr val="FF00FF"/>
                </a:highlight>
                <a:latin typeface="+mn-lt"/>
                <a:ea typeface="+mn-ea"/>
                <a:cs typeface="+mn-cs"/>
              </a:rPr>
              <a:t>7</a:t>
            </a:r>
            <a:r>
              <a:rPr lang="ko-KR" altLang="en-US" sz="1200" b="0" kern="1200" dirty="0">
                <a:solidFill>
                  <a:schemeClr val="tx1"/>
                </a:solidFill>
                <a:effectLst/>
                <a:highlight>
                  <a:srgbClr val="FF00FF"/>
                </a:highlight>
                <a:latin typeface="+mn-lt"/>
                <a:ea typeface="+mn-ea"/>
                <a:cs typeface="+mn-cs"/>
              </a:rPr>
              <a:t>월부터 시행되는 이 직책은 선택직입니다</a:t>
            </a:r>
            <a:r>
              <a:rPr lang="en-US" sz="1200" b="0" kern="1200" dirty="0">
                <a:solidFill>
                  <a:schemeClr val="tx1"/>
                </a:solidFill>
                <a:effectLst/>
                <a:highlight>
                  <a:srgbClr val="FF00FF"/>
                </a:highlight>
                <a:latin typeface="+mn-lt"/>
                <a:ea typeface="+mn-ea"/>
                <a:cs typeface="+mn-cs"/>
              </a:rPr>
              <a:t>.</a:t>
            </a:r>
            <a:endParaRPr lang="ko-KR" sz="1200" b="0" dirty="0">
              <a:solidFill>
                <a:schemeClr val="tx1"/>
              </a:solidFill>
              <a:latin typeface="+mn-lt"/>
              <a:ea typeface="굴림"/>
              <a:cs typeface="+mn-cs"/>
            </a:endParaRP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GST </a:t>
            </a:r>
            <a:r>
              <a:rPr lang="ko-KR" alt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코디네이터는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 지구 차원의 봉사 행사를 준비하고 클럽에 도</a:t>
            </a:r>
            <a:r>
              <a:rPr lang="ko-KR" altLang="en-US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움이 되는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 봉사 프로그</a:t>
            </a:r>
            <a:r>
              <a:rPr lang="ko-KR" altLang="en-US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램을 안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내합니다. 또한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굴림"/>
                <a:cs typeface="+mn-cs"/>
              </a:rPr>
              <a:t>MyLion에서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 지구 차원의 봉사활동을 보고합니다.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지역</a:t>
            </a:r>
            <a:r>
              <a:rPr lang="ko-KR" altLang="en-US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위원장과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 지대위원장은 코디네이터가 클럽과 소통하고 클럽 및 회원들의 피드백을 지구에 전달하는</a:t>
            </a:r>
            <a:r>
              <a:rPr lang="en-US" alt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 </a:t>
            </a:r>
            <a:r>
              <a:rPr lang="ko-KR" altLang="en-US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데 협력합니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다.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6398B-C721-4CDB-AC1C-C9833B97EB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37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복합지구 수준에서, 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복합지구의장은 </a:t>
            </a:r>
            <a:r>
              <a:rPr lang="en-US" alt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GAT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의 복합지구위원장으로서, 팀과 협력하여 산하 지구의 목표 달성을 돕고, 복합지구에서 달성하고자 하는 목표를 수립합니다.  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GAT 코디네이터</a:t>
            </a:r>
            <a:r>
              <a:rPr lang="ko-KR" altLang="en-US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들은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 지구 수준의 동료 코디네이터들과 동일한 기능을 수행하</a:t>
            </a:r>
            <a:r>
              <a:rPr lang="ko-KR" altLang="en-US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며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, 지구 코디네이터가 지구 내 각 클럽과 협력하는 </a:t>
            </a:r>
            <a:r>
              <a:rPr lang="ko-KR" altLang="en-US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방식과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 유사한 </a:t>
            </a:r>
            <a:r>
              <a:rPr lang="ko-KR" altLang="en-US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형태로 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복합지구 내 각 지구와 협력합니다.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6398B-C721-4CDB-AC1C-C9833B97EB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88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국제협회 수준의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굴림"/>
                <a:cs typeface="+mn-cs"/>
              </a:rPr>
              <a:t>GAT는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 지도력, 회원, 봉사, LCIF</a:t>
            </a:r>
            <a:r>
              <a:rPr lang="en-US" alt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 </a:t>
            </a:r>
            <a:r>
              <a:rPr lang="ko-KR" altLang="en-US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의 각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 분야별</a:t>
            </a:r>
            <a:r>
              <a:rPr lang="ko-KR" altLang="en-US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로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굴림"/>
                <a:cs typeface="+mn-cs"/>
              </a:rPr>
              <a:t>지역화된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 전략을 개발하</a:t>
            </a:r>
            <a:r>
              <a:rPr lang="ko-KR" altLang="en-US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고</a:t>
            </a:r>
            <a:r>
              <a:rPr lang="en-US" alt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,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 </a:t>
            </a:r>
            <a:r>
              <a:rPr lang="ko-KR" altLang="en-US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그 외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 모든 분야에 대한 협조와 지침을 제공합니다.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대사는 글로벌 액션팀의 열정과 메시지를 다른 라이온들에게 전합니다.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GAT 국제위원장은 헌장지역 대표 및 지역지도자들과 긴밀히 협력하고</a:t>
            </a:r>
            <a:r>
              <a:rPr lang="en-US" alt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,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 국제협회와 </a:t>
            </a:r>
            <a:r>
              <a:rPr lang="ko-KR" altLang="en-US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더불어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 지도자들이 목표 달성에 필요한 견고한 전략과 인력을 지원받을 수 있게 합니다.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헌장지역 대표는 지역지도자들과 협력</a:t>
            </a:r>
            <a:r>
              <a:rPr lang="ko-KR" altLang="en-US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하여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 국제협회의 목표를 지원하고 각종 피드백을 협회에 전달하여 이를 프로그램과 자료에 반영시킬 수 있게 합니다.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지역지도자는 복합지구 및 지구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굴림"/>
                <a:cs typeface="+mn-cs"/>
              </a:rPr>
              <a:t>코디네이터와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 협력하여 목표 달성을 지원합니다.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6398B-C721-4CDB-AC1C-C9833B97EB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46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ko-KR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목표 달성을 위한 팀 활동.</a:t>
            </a:r>
            <a:r>
              <a:rPr lang="ko-KR" alt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GAT</a:t>
            </a:r>
            <a:r>
              <a:rPr lang="ko-KR" altLang="en-U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는</a:t>
            </a:r>
            <a:r>
              <a:rPr lang="ko-KR" alt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지구와 클럽을 위한 활동에 전체 라이온스 네크워크를 활용합니다. GLT, GMT, </a:t>
            </a:r>
            <a:r>
              <a:rPr lang="ko-KR" alt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GST가</a:t>
            </a:r>
            <a:r>
              <a:rPr lang="ko-KR" alt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협력하여 지구와 클럽</a:t>
            </a:r>
            <a:r>
              <a:rPr lang="ko-KR" altLang="en-U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</a:t>
            </a:r>
            <a:r>
              <a:rPr lang="ko-KR" alt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목표 달성</a:t>
            </a:r>
            <a:r>
              <a:rPr lang="ko-KR" altLang="en-U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을 지원하며</a:t>
            </a:r>
            <a:r>
              <a:rPr lang="en-US" alt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ko-KR" alt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팀으로 활동</a:t>
            </a:r>
            <a:r>
              <a:rPr lang="ko-KR" altLang="en-U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함으로써</a:t>
            </a:r>
            <a:r>
              <a:rPr lang="ko-KR" alt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최</a:t>
            </a:r>
            <a:r>
              <a:rPr lang="ko-KR" altLang="en-U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상의</a:t>
            </a:r>
            <a:r>
              <a:rPr lang="ko-KR" alt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결과를 만들어</a:t>
            </a:r>
            <a:r>
              <a:rPr lang="ko-KR" altLang="en-U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냅니다</a:t>
            </a:r>
            <a:r>
              <a:rPr lang="en-US" alt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sz="1200" b="1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지도력 개발.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 라이온들이 지역사회와 지구를 이끌고 봉사할 수 있도록 지도력 개발 기회를 </a:t>
            </a:r>
            <a:r>
              <a:rPr lang="ko-KR" altLang="en-US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제공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합니다. 유능한 지도자는 회원 증강을 주도하고 새로운 봉사사업을 지지하며 지구와 클럽이 지속적인 성공을 거둘 수 있도록 도와줍니다.</a:t>
            </a:r>
          </a:p>
          <a:p>
            <a:r>
              <a:rPr lang="ko-KR" sz="1200" b="1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회원 증강</a:t>
            </a:r>
            <a:r>
              <a:rPr lang="en-US" altLang="ko-KR" sz="1200" b="1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.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 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굴림"/>
                <a:cs typeface="+mn-cs"/>
              </a:rPr>
              <a:t>GAT는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 또한 지구와 클럽이 신생클럽을 창립하고 신입회원을 유치할 효과적인 회원 프로그램을 개발하는 데 도움을 줄 수 있으며, 클럽들이 신입회원과 경험 많은 회원들을 되돌아오게 할 유용한 회원 경험을 만드는데 도움을 줄 수 있습니다. 회원이 많을수록 클럽은 지역사회에 더 많</a:t>
            </a:r>
            <a:r>
              <a:rPr lang="ko-KR" altLang="en-US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은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 봉사</a:t>
            </a:r>
            <a:r>
              <a:rPr lang="ko-KR" altLang="en-US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를 할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 수 있습니다. </a:t>
            </a:r>
          </a:p>
          <a:p>
            <a:r>
              <a:rPr lang="ko-KR" sz="1200" b="1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봉사 혁신.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 지구와 클럽이 자원과 모범 사례를 확인하여 봉사사업을 개선하고 영향력을 확대하는 데 도움을 줍니다. 양질의 봉사사업은 회원 만족도를 높이고 봉사의 기회를 찾는 신입회원을 유치하는 데 도움이 됩니다. </a:t>
            </a:r>
          </a:p>
          <a:p>
            <a:r>
              <a:rPr lang="ko-KR" sz="1200" b="1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LCIF 지원.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굴림"/>
                <a:cs typeface="+mn-cs"/>
              </a:rPr>
              <a:t>GAT는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 국제재단과 캠페인 100을 위한 라이온들의 기부를 지지하고 촉진합니다.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굴림"/>
                <a:cs typeface="+mn-cs"/>
              </a:rPr>
              <a:t>LCIF를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 지원함으로써 각종 교부금과 기타 재정 지원을 필요로 하는 전 세계 라이온들을</a:t>
            </a:r>
            <a:r>
              <a:rPr lang="en-US" alt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 </a:t>
            </a:r>
            <a:r>
              <a:rPr lang="ko-KR" altLang="en-US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도울 수 있습니다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.</a:t>
            </a:r>
          </a:p>
          <a:p>
            <a:r>
              <a:rPr lang="ko-KR" sz="1200" b="1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자료의 공유와 활용. 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국제협회는 GAT 멤버들에게 지구와 클럽 지원에 사용할 수 있는 지도력, 회원, 봉사, 운영, 마케팅 관련 다양한 자료에 접속할 권한을 부여합니다. </a:t>
            </a:r>
          </a:p>
          <a:p>
            <a:r>
              <a:rPr lang="ko-KR" sz="1200" b="1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의견과 피드백 제공.  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GAT 멤버들은 개발 중인 자료에 대한 의견 및/또는 지역에서 자료를 어떻게 사용하고 지역 실정에 맞게 조정할 수 있는지에 대한 피드백을 공유할 수 있습니다.  </a:t>
            </a:r>
          </a:p>
          <a:p>
            <a:r>
              <a:rPr lang="ko-KR" sz="1200" b="1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보고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굴림"/>
                <a:cs typeface="+mn-cs"/>
              </a:rPr>
              <a:t>.  클럽은 매월 회원 보고서를 제출하고 수행한 모든 봉사사업에 대해 보고해야 합니다. 복합지구와 지구는 실시한 연수회에 대한 보고서를 제출합니다.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6398B-C721-4CDB-AC1C-C9833B97EB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2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5686-B8AF-4E81-807C-A6EA20EE0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315EF-5B7B-4C9D-8A6C-85FBB9E4D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DEE50-0CA6-4483-BD63-5907AF5E8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6D7-6F2F-4D0A-9CB4-E70F5D138E3E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ADA5A-F54B-4707-9B74-72ACCAF2D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62EDD-F82E-4AA3-AA60-B607A5747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8B06-BA37-4F6E-A53D-9053CB132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4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61BAF-A469-4253-8FD7-46698AAE8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AA4FC-035D-4797-BE90-FB196405D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7199D-A23F-4356-8FA1-4069FF584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6D7-6F2F-4D0A-9CB4-E70F5D138E3E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CA74-820C-4CEE-B95B-40552FB81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749CF-28A9-4C4F-99F7-FBDE0732E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8B06-BA37-4F6E-A53D-9053CB132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3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63AF26-C8B2-4475-AB41-3CFE7A782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69B90E-99C2-4079-9A48-434817DBD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579E5-BE96-4881-86CC-0ED3F5F74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6D7-6F2F-4D0A-9CB4-E70F5D138E3E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6C9E7-1F41-4EA3-A4C7-6F6986801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D7BE1-BE3D-43D0-AC91-AE2E4193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8B06-BA37-4F6E-A53D-9053CB132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84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02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D9593-47D8-4230-A825-0A7F36B22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928D1-3079-49A9-99C0-A60C7BE42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D12E7-E16C-464B-A3FE-AC6436736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6D7-6F2F-4D0A-9CB4-E70F5D138E3E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BEDD0-22C3-49A6-B7FD-04307B210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19E68-88DB-4498-BA5C-5FDA0C2B0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8B06-BA37-4F6E-A53D-9053CB132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8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2C30E-0FB6-4810-953F-069E7425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603F2-70EC-4A30-BB97-1BD003DB4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85953-EC05-4401-A1A6-6B73320DC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6D7-6F2F-4D0A-9CB4-E70F5D138E3E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C0BF8-5511-4B27-8C0F-37A3C31A1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177E7-08E8-42C8-8AEF-5C847C16E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8B06-BA37-4F6E-A53D-9053CB132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3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FFA5D-4FAF-4E11-980E-288627D0E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E6B3A-7336-483C-BE6C-64AE6878B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57B23-8F57-459B-AFD4-080971F5A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28EF4-209E-4859-B58A-62D11C3FA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6D7-6F2F-4D0A-9CB4-E70F5D138E3E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A8A71A-0765-470D-8844-D3733512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29DF8-2376-4AE0-B55E-95EA0B6C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8B06-BA37-4F6E-A53D-9053CB132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1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FC0E2-EC03-4865-83CB-320013975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8CC0E-2D6F-430C-8F71-213932367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F730C-7E1C-44A7-AE17-B81719904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80E10D-9174-4DBF-B205-CF888A85C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2D5404-7842-40BC-B3ED-EAB557F957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752B4C-BAA9-4F1C-A96A-5032DF8FA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6D7-6F2F-4D0A-9CB4-E70F5D138E3E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B14AD5-4267-467A-A166-EB582B47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207A08-4D7C-4D99-92CF-CEB605061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8B06-BA37-4F6E-A53D-9053CB132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0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58D5B-EA8B-4650-8476-999E3F99C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77E524-A8FE-44A0-8A23-6D88EDFF4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6D7-6F2F-4D0A-9CB4-E70F5D138E3E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3FCECA-214C-46C2-A38F-F4FFBE162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ECE22-01F1-405B-9AE4-A5E4BFF13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8B06-BA37-4F6E-A53D-9053CB132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6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005EFF-1B5C-43CC-92C7-6724D5D9D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6D7-6F2F-4D0A-9CB4-E70F5D138E3E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B908E-8357-49C6-82A1-EEA487934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FDAFC-E9A0-4C6A-ACAB-F3586381C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8B06-BA37-4F6E-A53D-9053CB132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8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B88BE-7B5A-41F9-B889-3B5017E7E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9ADE5-5376-42AE-89A9-2BA337CF0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E5CC25-9C68-44DE-9AD5-B55D377E0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073E51-3E81-45DD-B712-84C98D28E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6D7-6F2F-4D0A-9CB4-E70F5D138E3E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B5C40-DE18-4E5B-887B-A3563A487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9E5A9-4646-49C2-9F5C-F24A89BA0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8B06-BA37-4F6E-A53D-9053CB132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C1E77-E3BD-4158-A214-1A38F857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EAB68E-0546-45E8-882B-9DE60A2C8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54CC3-C3CF-4ECD-B263-FF36A4CD4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F9B7C-12EB-40CA-9203-7540B1372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6D7-6F2F-4D0A-9CB4-E70F5D138E3E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42B1E-4B5E-4862-B3F1-F96098D29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6DE16-4900-4356-89D8-FDBB58DE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8B06-BA37-4F6E-A53D-9053CB132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0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0E4E0E-133B-4AAA-B0C1-20267D0E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6484D-495E-4C0B-BBDF-A72D4D0E3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C82BB-0267-4727-896B-2CF226EFA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06D7-6F2F-4D0A-9CB4-E70F5D138E3E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1A0E1-EDD0-4785-A962-2C02CB2C6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2CF08-015E-4E93-BC60-CDCE4AFBB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38B06-BA37-4F6E-A53D-9053CB132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8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tmp"/><Relationship Id="rId5" Type="http://schemas.openxmlformats.org/officeDocument/2006/relationships/image" Target="../media/image25.png"/><Relationship Id="rId4" Type="http://schemas.openxmlformats.org/officeDocument/2006/relationships/image" Target="../media/image24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tmp"/><Relationship Id="rId5" Type="http://schemas.openxmlformats.org/officeDocument/2006/relationships/image" Target="../media/image29.tmp"/><Relationship Id="rId4" Type="http://schemas.openxmlformats.org/officeDocument/2006/relationships/image" Target="../media/image28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tmp"/><Relationship Id="rId4" Type="http://schemas.openxmlformats.org/officeDocument/2006/relationships/image" Target="../media/image32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microsoft.com/office/2007/relationships/hdphoto" Target="../media/hdphoto2.wdp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rgbClr val="0A2A5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4888607"/>
            <a:ext cx="12189517" cy="1030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81539" tIns="40769" rIns="81539" bIns="40769" rtlCol="0" anchor="ctr">
            <a:noAutofit/>
          </a:bodyPr>
          <a:lstStyle>
            <a:lvl1pPr algn="l" defTabSz="40769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ctr"/>
            <a:r>
              <a:rPr lang="ko-KR" sz="3200">
                <a:solidFill>
                  <a:schemeClr val="bg1"/>
                </a:solidFill>
                <a:latin typeface="Helvetica" charset="0"/>
                <a:ea typeface="굴림" charset="0"/>
                <a:cs typeface="Helvetica" charset="0"/>
              </a:rPr>
              <a:t>글로벌 액션팀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206" y="337849"/>
            <a:ext cx="4953104" cy="49188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4070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565E04-6750-604C-B216-14F6DB223BE5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3697870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6" name="Body Copy">
            <a:extLst>
              <a:ext uri="{FF2B5EF4-FFF2-40B4-BE49-F238E27FC236}">
                <a16:creationId xmlns:a16="http://schemas.microsoft.com/office/drawing/2014/main" id="{2E50E5EB-D1FE-7D49-B16E-C5870ABEC04F}"/>
              </a:ext>
            </a:extLst>
          </p:cNvPr>
          <p:cNvSpPr txBox="1">
            <a:spLocks/>
          </p:cNvSpPr>
          <p:nvPr/>
        </p:nvSpPr>
        <p:spPr>
          <a:xfrm>
            <a:off x="6796598" y="1955001"/>
            <a:ext cx="4914756" cy="351733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55565A"/>
              </a:buClr>
              <a:buSzPct val="100000"/>
              <a:buFont typeface="Arial" panose="020B0604020202020204" pitchFamily="34" charset="0"/>
              <a:buChar char="•"/>
            </a:pPr>
            <a:r>
              <a:rPr lang="ko-KR" sz="2400" dirty="0">
                <a:solidFill>
                  <a:srgbClr val="0D2240"/>
                </a:solidFill>
                <a:latin typeface="+mj-ea"/>
                <a:ea typeface="+mj-ea"/>
                <a:cs typeface="Arial" charset="0"/>
              </a:rPr>
              <a:t>지속적인 소통</a:t>
            </a:r>
            <a:br>
              <a:rPr lang="ko-KR" sz="2400" dirty="0">
                <a:solidFill>
                  <a:srgbClr val="0D2240"/>
                </a:solidFill>
                <a:latin typeface="+mj-ea"/>
                <a:ea typeface="+mj-ea"/>
                <a:cs typeface="Arial" charset="0"/>
              </a:rPr>
            </a:br>
            <a:endParaRPr lang="ko-KR" sz="2400" dirty="0">
              <a:solidFill>
                <a:srgbClr val="0D2240"/>
              </a:solidFill>
              <a:latin typeface="+mj-ea"/>
              <a:ea typeface="+mj-ea"/>
              <a:cs typeface="Arial" charset="0"/>
            </a:endParaRPr>
          </a:p>
          <a:p>
            <a:pPr marL="342900" indent="-342900">
              <a:buClr>
                <a:srgbClr val="55565A"/>
              </a:buClr>
              <a:buSzPct val="100000"/>
              <a:buFont typeface="Arial" panose="020B0604020202020204" pitchFamily="34" charset="0"/>
              <a:buChar char="•"/>
            </a:pPr>
            <a:r>
              <a:rPr lang="ko-KR" sz="2400" dirty="0">
                <a:solidFill>
                  <a:srgbClr val="0D2240"/>
                </a:solidFill>
                <a:latin typeface="+mj-ea"/>
                <a:ea typeface="+mj-ea"/>
                <a:cs typeface="Arial" charset="0"/>
              </a:rPr>
              <a:t>협업과 팀워크</a:t>
            </a:r>
            <a:br>
              <a:rPr lang="ko-KR" sz="2400" dirty="0">
                <a:solidFill>
                  <a:srgbClr val="0D2240"/>
                </a:solidFill>
                <a:latin typeface="+mj-ea"/>
                <a:ea typeface="+mj-ea"/>
                <a:cs typeface="Arial" charset="0"/>
              </a:rPr>
            </a:br>
            <a:endParaRPr lang="ko-KR" sz="2400" dirty="0">
              <a:solidFill>
                <a:srgbClr val="0D2240"/>
              </a:solidFill>
              <a:latin typeface="+mj-ea"/>
              <a:ea typeface="+mj-ea"/>
              <a:cs typeface="Arial" charset="0"/>
            </a:endParaRPr>
          </a:p>
          <a:p>
            <a:pPr marL="342900" indent="-342900">
              <a:buClr>
                <a:srgbClr val="55565A"/>
              </a:buClr>
              <a:buSzPct val="100000"/>
              <a:buFont typeface="Arial" panose="020B0604020202020204" pitchFamily="34" charset="0"/>
              <a:buChar char="•"/>
            </a:pPr>
            <a:r>
              <a:rPr lang="ko-KR" sz="2400" dirty="0">
                <a:solidFill>
                  <a:srgbClr val="0D2240"/>
                </a:solidFill>
                <a:latin typeface="+mj-ea"/>
                <a:ea typeface="+mj-ea"/>
                <a:cs typeface="Arial" charset="0"/>
              </a:rPr>
              <a:t>목표와 실행 계획 개발</a:t>
            </a:r>
            <a:br>
              <a:rPr lang="ko-KR" sz="2400" dirty="0">
                <a:solidFill>
                  <a:srgbClr val="0D2240"/>
                </a:solidFill>
                <a:latin typeface="+mj-ea"/>
                <a:ea typeface="+mj-ea"/>
                <a:cs typeface="Arial" charset="0"/>
              </a:rPr>
            </a:br>
            <a:endParaRPr lang="ko-KR" sz="2400" dirty="0">
              <a:solidFill>
                <a:srgbClr val="0D2240"/>
              </a:solidFill>
              <a:latin typeface="+mj-ea"/>
              <a:ea typeface="+mj-ea"/>
              <a:cs typeface="Arial" charset="0"/>
            </a:endParaRPr>
          </a:p>
          <a:p>
            <a:pPr marL="342900" indent="-342900">
              <a:buClr>
                <a:srgbClr val="55565A"/>
              </a:buClr>
              <a:buSzPct val="100000"/>
              <a:buFont typeface="Arial" panose="020B0604020202020204" pitchFamily="34" charset="0"/>
              <a:buChar char="•"/>
            </a:pPr>
            <a:r>
              <a:rPr lang="ko-KR" sz="2400" dirty="0">
                <a:solidFill>
                  <a:srgbClr val="0D2240"/>
                </a:solidFill>
                <a:latin typeface="+mj-ea"/>
                <a:ea typeface="+mj-ea"/>
                <a:cs typeface="Arial" charset="0"/>
              </a:rPr>
              <a:t>연중 진행상황 관리 감독</a:t>
            </a:r>
          </a:p>
        </p:txBody>
      </p: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179053" y="1290608"/>
            <a:ext cx="5092507" cy="30181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8000"/>
              </a:lnSpc>
            </a:pPr>
            <a:r>
              <a:rPr lang="ko-KR" sz="4800" b="1" dirty="0" err="1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GAT는</a:t>
            </a:r>
            <a:r>
              <a:rPr lang="ko-KR" sz="4800" b="1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 임무를 어떻게 완수하나요?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2A9514-7C35-AB43-B22D-AC06B53DD328}"/>
              </a:ext>
            </a:extLst>
          </p:cNvPr>
          <p:cNvSpPr/>
          <p:nvPr/>
        </p:nvSpPr>
        <p:spPr>
          <a:xfrm rot="5400000">
            <a:off x="2607323" y="2431482"/>
            <a:ext cx="185822" cy="406708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Page Number - Blue">
            <a:extLst>
              <a:ext uri="{FF2B5EF4-FFF2-40B4-BE49-F238E27FC236}">
                <a16:creationId xmlns:a16="http://schemas.microsoft.com/office/drawing/2014/main" id="{9EF8C11C-B97D-B04F-8EC2-671F9B1B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1325D6-7824-F444-951E-D53971D53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0101" y="202119"/>
            <a:ext cx="1047656" cy="10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97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ckground - Solid">
            <a:extLst>
              <a:ext uri="{FF2B5EF4-FFF2-40B4-BE49-F238E27FC236}">
                <a16:creationId xmlns:a16="http://schemas.microsoft.com/office/drawing/2014/main" id="{635F39A6-3ED7-FB4C-9115-D9429F346B30}"/>
              </a:ext>
            </a:extLst>
          </p:cNvPr>
          <p:cNvSpPr/>
          <p:nvPr/>
        </p:nvSpPr>
        <p:spPr>
          <a:xfrm>
            <a:off x="0" y="-8022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 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163987D-B335-414A-8A1E-47C55CCAF91E}"/>
              </a:ext>
            </a:extLst>
          </p:cNvPr>
          <p:cNvSpPr/>
          <p:nvPr/>
        </p:nvSpPr>
        <p:spPr>
          <a:xfrm>
            <a:off x="3274927" y="-8022"/>
            <a:ext cx="5642146" cy="6866021"/>
          </a:xfrm>
          <a:custGeom>
            <a:avLst/>
            <a:gdLst>
              <a:gd name="connsiteX0" fmla="*/ 1588447 w 5642146"/>
              <a:gd name="connsiteY0" fmla="*/ 0 h 6866021"/>
              <a:gd name="connsiteX1" fmla="*/ 5642146 w 5642146"/>
              <a:gd name="connsiteY1" fmla="*/ 5377 h 6866021"/>
              <a:gd name="connsiteX2" fmla="*/ 4054943 w 5642146"/>
              <a:gd name="connsiteY2" fmla="*/ 6866021 h 6866021"/>
              <a:gd name="connsiteX3" fmla="*/ 0 w 5642146"/>
              <a:gd name="connsiteY3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2146" h="6866021">
                <a:moveTo>
                  <a:pt x="1588447" y="0"/>
                </a:moveTo>
                <a:lnTo>
                  <a:pt x="5642146" y="5377"/>
                </a:lnTo>
                <a:lnTo>
                  <a:pt x="4054943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0338D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1224" y="5470024"/>
            <a:ext cx="3145536" cy="913070"/>
          </a:xfrm>
          <a:prstGeom prst="rect">
            <a:avLst/>
          </a:prstGeom>
          <a:noFill/>
        </p:spPr>
        <p:txBody>
          <a:bodyPr wrap="square" numCol="1" spcCol="381000" anchor="t">
            <a:spAutoFit/>
          </a:bodyPr>
          <a:lstStyle/>
          <a:p>
            <a:pPr algn="ctr">
              <a:lnSpc>
                <a:spcPts val="3200"/>
              </a:lnSpc>
              <a:spcAft>
                <a:spcPts val="1200"/>
              </a:spcAft>
            </a:pPr>
            <a:r>
              <a:rPr lang="ko-KR" sz="3200" b="1" dirty="0" err="1">
                <a:solidFill>
                  <a:srgbClr val="00338D"/>
                </a:solidFill>
                <a:latin typeface="+mj-ea"/>
                <a:ea typeface="+mj-ea"/>
                <a:cs typeface="Arial" charset="0"/>
              </a:rPr>
              <a:t>라이</a:t>
            </a:r>
            <a:r>
              <a:rPr lang="ko-KR" altLang="en-US" sz="3200" b="1" dirty="0" err="1">
                <a:solidFill>
                  <a:srgbClr val="00338D"/>
                </a:solidFill>
                <a:latin typeface="+mj-ea"/>
                <a:ea typeface="+mj-ea"/>
                <a:cs typeface="Arial" charset="0"/>
              </a:rPr>
              <a:t>온스</a:t>
            </a:r>
            <a:r>
              <a:rPr lang="ko-KR" sz="3200" b="1" dirty="0">
                <a:solidFill>
                  <a:srgbClr val="00338D"/>
                </a:solidFill>
                <a:latin typeface="+mj-ea"/>
                <a:ea typeface="+mj-ea"/>
                <a:cs typeface="Arial" charset="0"/>
              </a:rPr>
              <a:t> </a:t>
            </a:r>
            <a:br>
              <a:rPr lang="en-US" altLang="ko-KR" sz="3200" b="1" dirty="0">
                <a:solidFill>
                  <a:srgbClr val="00338D"/>
                </a:solidFill>
                <a:latin typeface="+mj-ea"/>
                <a:ea typeface="+mj-ea"/>
                <a:cs typeface="Arial" charset="0"/>
              </a:rPr>
            </a:br>
            <a:r>
              <a:rPr lang="ko-KR" sz="3200" b="1" dirty="0">
                <a:solidFill>
                  <a:srgbClr val="00338D"/>
                </a:solidFill>
                <a:latin typeface="+mj-ea"/>
                <a:ea typeface="+mj-ea"/>
                <a:cs typeface="Arial" charset="0"/>
              </a:rPr>
              <a:t>월간 소식</a:t>
            </a:r>
          </a:p>
        </p:txBody>
      </p:sp>
      <p:sp>
        <p:nvSpPr>
          <p:cNvPr id="10" name="Page Number - Blue">
            <a:extLst>
              <a:ext uri="{FF2B5EF4-FFF2-40B4-BE49-F238E27FC236}">
                <a16:creationId xmlns:a16="http://schemas.microsoft.com/office/drawing/2014/main" id="{53B5B03E-747E-6841-9369-154FEA0CE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11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9F14A3E-E35D-614B-8464-A669E547DFC3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906FAD10-5F3C-7846-B832-46BBE5AD8021}"/>
              </a:ext>
            </a:extLst>
          </p:cNvPr>
          <p:cNvSpPr txBox="1">
            <a:spLocks/>
          </p:cNvSpPr>
          <p:nvPr/>
        </p:nvSpPr>
        <p:spPr>
          <a:xfrm>
            <a:off x="685800" y="727674"/>
            <a:ext cx="5410200" cy="660859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dirty="0">
                <a:solidFill>
                  <a:srgbClr val="00338D"/>
                </a:solidFill>
                <a:latin typeface="+mj-ea"/>
                <a:ea typeface="+mj-ea"/>
              </a:rPr>
              <a:t>GAT 소통 수단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4289C3D-A190-6A45-9219-40FAD55A27F5}"/>
              </a:ext>
            </a:extLst>
          </p:cNvPr>
          <p:cNvSpPr/>
          <p:nvPr/>
        </p:nvSpPr>
        <p:spPr>
          <a:xfrm>
            <a:off x="4523232" y="5473370"/>
            <a:ext cx="3145536" cy="1477328"/>
          </a:xfrm>
          <a:prstGeom prst="rect">
            <a:avLst/>
          </a:prstGeom>
          <a:noFill/>
        </p:spPr>
        <p:txBody>
          <a:bodyPr wrap="square" numCol="1" spcCol="381000" anchor="t">
            <a:spAutoFit/>
          </a:bodyPr>
          <a:lstStyle/>
          <a:p>
            <a:pPr algn="ctr">
              <a:lnSpc>
                <a:spcPts val="3200"/>
              </a:lnSpc>
              <a:spcAft>
                <a:spcPts val="1200"/>
              </a:spcAft>
            </a:pPr>
            <a:r>
              <a:rPr lang="ko-KR" sz="3200" b="1" dirty="0">
                <a:solidFill>
                  <a:srgbClr val="00338D"/>
                </a:solidFill>
                <a:latin typeface="+mj-ea"/>
                <a:ea typeface="+mj-ea"/>
                <a:cs typeface="Arial" charset="0"/>
              </a:rPr>
              <a:t>GAT 페이스북 그룹</a:t>
            </a:r>
          </a:p>
          <a:p>
            <a:pPr algn="ctr">
              <a:lnSpc>
                <a:spcPts val="3200"/>
              </a:lnSpc>
              <a:spcAft>
                <a:spcPts val="1200"/>
              </a:spcAft>
            </a:pPr>
            <a:r>
              <a:rPr lang="ko-KR" sz="3200" b="1" dirty="0">
                <a:solidFill>
                  <a:srgbClr val="00338D"/>
                </a:solidFill>
                <a:latin typeface="+mj-ea"/>
                <a:ea typeface="+mj-ea"/>
                <a:cs typeface="Arial" charset="0"/>
              </a:rPr>
              <a:t>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52E426-9202-494F-8A5F-075D8BBF744D}"/>
              </a:ext>
            </a:extLst>
          </p:cNvPr>
          <p:cNvSpPr/>
          <p:nvPr/>
        </p:nvSpPr>
        <p:spPr>
          <a:xfrm>
            <a:off x="8276055" y="5473370"/>
            <a:ext cx="3145536" cy="1477328"/>
          </a:xfrm>
          <a:prstGeom prst="rect">
            <a:avLst/>
          </a:prstGeom>
          <a:noFill/>
        </p:spPr>
        <p:txBody>
          <a:bodyPr wrap="square" numCol="1" spcCol="381000" anchor="t">
            <a:spAutoFit/>
          </a:bodyPr>
          <a:lstStyle/>
          <a:p>
            <a:pPr algn="ctr">
              <a:lnSpc>
                <a:spcPts val="3200"/>
              </a:lnSpc>
              <a:spcAft>
                <a:spcPts val="1200"/>
              </a:spcAft>
            </a:pPr>
            <a:r>
              <a:rPr lang="ko-KR" sz="3200" b="1">
                <a:solidFill>
                  <a:srgbClr val="00338D"/>
                </a:solidFill>
                <a:latin typeface="+mj-ea"/>
                <a:ea typeface="+mj-ea"/>
                <a:cs typeface="Arial" charset="0"/>
              </a:rPr>
              <a:t>GAT 지역 스페셜리스트</a:t>
            </a:r>
          </a:p>
          <a:p>
            <a:pPr algn="ctr">
              <a:lnSpc>
                <a:spcPts val="3200"/>
              </a:lnSpc>
              <a:spcAft>
                <a:spcPts val="1200"/>
              </a:spcAft>
            </a:pPr>
            <a:r>
              <a:rPr lang="ko-KR" sz="3200" b="1">
                <a:solidFill>
                  <a:srgbClr val="00338D"/>
                </a:solidFill>
                <a:latin typeface="+mj-ea"/>
                <a:ea typeface="+mj-ea"/>
                <a:cs typeface="Arial" charset="0"/>
              </a:rPr>
              <a:t>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4F7373C-D142-4C64-A6A2-A61A8C936284}"/>
              </a:ext>
            </a:extLst>
          </p:cNvPr>
          <p:cNvGrpSpPr/>
          <p:nvPr/>
        </p:nvGrpSpPr>
        <p:grpSpPr>
          <a:xfrm>
            <a:off x="7861532" y="2050869"/>
            <a:ext cx="3981057" cy="3043646"/>
            <a:chOff x="7861532" y="2050869"/>
            <a:chExt cx="3981057" cy="304364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2B390A7-B606-4CF9-B761-63131493E909}"/>
                </a:ext>
              </a:extLst>
            </p:cNvPr>
            <p:cNvGrpSpPr/>
            <p:nvPr/>
          </p:nvGrpSpPr>
          <p:grpSpPr>
            <a:xfrm>
              <a:off x="7861532" y="2050869"/>
              <a:ext cx="3974583" cy="3043646"/>
              <a:chOff x="8000351" y="2122506"/>
              <a:chExt cx="3505849" cy="2684700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6" name="Picture 5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67316AF7-3EBA-4EBC-A479-87CFA70241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000351" y="2122506"/>
                <a:ext cx="3505849" cy="26847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E5DD6B4-F6A1-42D7-B1B1-C76C73C1723A}"/>
                  </a:ext>
                </a:extLst>
              </p:cNvPr>
              <p:cNvSpPr/>
              <p:nvPr/>
            </p:nvSpPr>
            <p:spPr>
              <a:xfrm>
                <a:off x="9856907" y="2286001"/>
                <a:ext cx="1649293" cy="2481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2121D6-9804-4B92-9C92-992132215BC4}"/>
                </a:ext>
              </a:extLst>
            </p:cNvPr>
            <p:cNvSpPr txBox="1"/>
            <p:nvPr/>
          </p:nvSpPr>
          <p:spPr>
            <a:xfrm>
              <a:off x="9972785" y="2746472"/>
              <a:ext cx="186980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spc="50" dirty="0">
                  <a:solidFill>
                    <a:srgbClr val="4B4A45"/>
                  </a:solidFill>
                  <a:cs typeface="Cordia New" panose="020B0304020202020204" pitchFamily="34" charset="-34"/>
                </a:rPr>
                <a:t>GAT.CA5@lionsclubs.org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051E19-4E07-4FD9-AC6B-16CBB1F46149}"/>
                </a:ext>
              </a:extLst>
            </p:cNvPr>
            <p:cNvSpPr txBox="1"/>
            <p:nvPr/>
          </p:nvSpPr>
          <p:spPr>
            <a:xfrm>
              <a:off x="8989202" y="2766455"/>
              <a:ext cx="86599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pc="50" dirty="0">
                  <a:solidFill>
                    <a:srgbClr val="4B4A45"/>
                  </a:solidFill>
                  <a:cs typeface="Cordia New" panose="020B0304020202020204" pitchFamily="34" charset="-34"/>
                </a:rPr>
                <a:t>수신</a:t>
              </a:r>
              <a:endParaRPr lang="en-US" sz="1200" spc="50" dirty="0">
                <a:solidFill>
                  <a:srgbClr val="4B4A45"/>
                </a:solidFill>
                <a:cs typeface="Cordia New" panose="020B0304020202020204" pitchFamily="34" charset="-34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7C0F70-0A89-44F9-AB37-0E8B2E6F2A3B}"/>
                </a:ext>
              </a:extLst>
            </p:cNvPr>
            <p:cNvSpPr txBox="1"/>
            <p:nvPr/>
          </p:nvSpPr>
          <p:spPr>
            <a:xfrm>
              <a:off x="8989259" y="2269777"/>
              <a:ext cx="86599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pc="50" dirty="0">
                  <a:solidFill>
                    <a:srgbClr val="4B4A45"/>
                  </a:solidFill>
                  <a:cs typeface="Cordia New" panose="020B0304020202020204" pitchFamily="34" charset="-34"/>
                </a:rPr>
                <a:t>발신</a:t>
              </a:r>
              <a:endParaRPr lang="en-US" sz="1200" spc="50" dirty="0">
                <a:solidFill>
                  <a:srgbClr val="4B4A45"/>
                </a:solidFill>
                <a:cs typeface="Cordia New" panose="020B0304020202020204" pitchFamily="34" charset="-34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9088D8-56DD-4229-8967-1F910AD417F6}"/>
                </a:ext>
              </a:extLst>
            </p:cNvPr>
            <p:cNvSpPr txBox="1"/>
            <p:nvPr/>
          </p:nvSpPr>
          <p:spPr>
            <a:xfrm>
              <a:off x="8982825" y="4238928"/>
              <a:ext cx="86599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pc="50" dirty="0">
                  <a:solidFill>
                    <a:srgbClr val="898B96"/>
                  </a:solidFill>
                  <a:cs typeface="Cordia New" panose="020B0304020202020204" pitchFamily="34" charset="-34"/>
                </a:rPr>
                <a:t>제목</a:t>
              </a:r>
              <a:endParaRPr lang="en-US" sz="1200" spc="50" dirty="0">
                <a:solidFill>
                  <a:srgbClr val="898B96"/>
                </a:solidFill>
                <a:cs typeface="Cordia New" panose="020B0304020202020204" pitchFamily="34" charset="-34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CD45F4-BABF-4567-A4DA-024D44E69345}"/>
                </a:ext>
              </a:extLst>
            </p:cNvPr>
            <p:cNvSpPr txBox="1"/>
            <p:nvPr/>
          </p:nvSpPr>
          <p:spPr>
            <a:xfrm>
              <a:off x="8012907" y="2766455"/>
              <a:ext cx="69770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pc="50" dirty="0">
                  <a:solidFill>
                    <a:srgbClr val="4B4A45"/>
                  </a:solidFill>
                  <a:cs typeface="Cordia New" panose="020B0304020202020204" pitchFamily="34" charset="-34"/>
                </a:rPr>
                <a:t>보내다</a:t>
              </a:r>
              <a:endParaRPr lang="en-US" sz="1200" spc="50" dirty="0">
                <a:solidFill>
                  <a:srgbClr val="4B4A45"/>
                </a:solidFill>
                <a:cs typeface="Cordia New" panose="020B0304020202020204" pitchFamily="34" charset="-34"/>
              </a:endParaRPr>
            </a:p>
          </p:txBody>
        </p:sp>
      </p:grp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143144-1495-476A-9AE1-B255C56C96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72"/>
          <a:stretch/>
        </p:blipFill>
        <p:spPr>
          <a:xfrm>
            <a:off x="349411" y="2050870"/>
            <a:ext cx="3992928" cy="30436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584A4E00-0A0B-43BF-B214-1951D1CB60DC}"/>
              </a:ext>
            </a:extLst>
          </p:cNvPr>
          <p:cNvGrpSpPr/>
          <p:nvPr/>
        </p:nvGrpSpPr>
        <p:grpSpPr>
          <a:xfrm>
            <a:off x="4586605" y="1539971"/>
            <a:ext cx="3027419" cy="3554544"/>
            <a:chOff x="4586605" y="1539971"/>
            <a:chExt cx="3027419" cy="355454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D8AB02A-F7BC-4883-948A-58F9E265CF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86605" y="1539971"/>
              <a:ext cx="3027419" cy="3554544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594DB2FF-888A-4939-8B4F-007F1592A5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526" b="59584"/>
            <a:stretch/>
          </p:blipFill>
          <p:spPr>
            <a:xfrm>
              <a:off x="4594367" y="3510948"/>
              <a:ext cx="3019657" cy="1583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8934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ckground - Solid">
            <a:extLst>
              <a:ext uri="{FF2B5EF4-FFF2-40B4-BE49-F238E27FC236}">
                <a16:creationId xmlns:a16="http://schemas.microsoft.com/office/drawing/2014/main" id="{635F39A6-3ED7-FB4C-9115-D9429F346B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 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163987D-B335-414A-8A1E-47C55CCAF91E}"/>
              </a:ext>
            </a:extLst>
          </p:cNvPr>
          <p:cNvSpPr/>
          <p:nvPr/>
        </p:nvSpPr>
        <p:spPr>
          <a:xfrm>
            <a:off x="3274927" y="-8022"/>
            <a:ext cx="5642146" cy="6866021"/>
          </a:xfrm>
          <a:custGeom>
            <a:avLst/>
            <a:gdLst>
              <a:gd name="connsiteX0" fmla="*/ 1588447 w 5642146"/>
              <a:gd name="connsiteY0" fmla="*/ 0 h 6866021"/>
              <a:gd name="connsiteX1" fmla="*/ 5642146 w 5642146"/>
              <a:gd name="connsiteY1" fmla="*/ 5377 h 6866021"/>
              <a:gd name="connsiteX2" fmla="*/ 4054943 w 5642146"/>
              <a:gd name="connsiteY2" fmla="*/ 6866021 h 6866021"/>
              <a:gd name="connsiteX3" fmla="*/ 0 w 5642146"/>
              <a:gd name="connsiteY3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2146" h="6866021">
                <a:moveTo>
                  <a:pt x="1588447" y="0"/>
                </a:moveTo>
                <a:lnTo>
                  <a:pt x="5642146" y="5377"/>
                </a:lnTo>
                <a:lnTo>
                  <a:pt x="4054943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0" name="Page Number - Blue">
            <a:extLst>
              <a:ext uri="{FF2B5EF4-FFF2-40B4-BE49-F238E27FC236}">
                <a16:creationId xmlns:a16="http://schemas.microsoft.com/office/drawing/2014/main" id="{53B5B03E-747E-6841-9369-154FEA0CE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12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9F14A3E-E35D-614B-8464-A669E547DFC3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906FAD10-5F3C-7846-B832-46BBE5AD8021}"/>
              </a:ext>
            </a:extLst>
          </p:cNvPr>
          <p:cNvSpPr txBox="1">
            <a:spLocks/>
          </p:cNvSpPr>
          <p:nvPr/>
        </p:nvSpPr>
        <p:spPr>
          <a:xfrm>
            <a:off x="685800" y="727674"/>
            <a:ext cx="5190067" cy="813259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dirty="0">
                <a:solidFill>
                  <a:schemeClr val="bg1"/>
                </a:solidFill>
                <a:latin typeface="+mj-ea"/>
                <a:ea typeface="+mj-ea"/>
              </a:rPr>
              <a:t>GAT 자료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3B051D-59AC-2542-87E2-B4DFEC29F89C}"/>
              </a:ext>
            </a:extLst>
          </p:cNvPr>
          <p:cNvSpPr/>
          <p:nvPr/>
        </p:nvSpPr>
        <p:spPr>
          <a:xfrm>
            <a:off x="4365955" y="5454922"/>
            <a:ext cx="3460090" cy="913070"/>
          </a:xfrm>
          <a:prstGeom prst="rect">
            <a:avLst/>
          </a:prstGeom>
          <a:noFill/>
        </p:spPr>
        <p:txBody>
          <a:bodyPr wrap="square" numCol="1" spcCol="381000" anchor="t">
            <a:spAutoFit/>
          </a:bodyPr>
          <a:lstStyle/>
          <a:p>
            <a:pPr algn="ctr">
              <a:lnSpc>
                <a:spcPts val="3200"/>
              </a:lnSpc>
              <a:spcAft>
                <a:spcPts val="1200"/>
              </a:spcAft>
            </a:pPr>
            <a:r>
              <a:rPr lang="ko-KR" sz="3200" b="1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GAT 현장 안내서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9F5E8E-1C46-E84E-95EF-FA1576C7A306}"/>
              </a:ext>
            </a:extLst>
          </p:cNvPr>
          <p:cNvSpPr/>
          <p:nvPr/>
        </p:nvSpPr>
        <p:spPr>
          <a:xfrm>
            <a:off x="457200" y="5454922"/>
            <a:ext cx="3327545" cy="502702"/>
          </a:xfrm>
          <a:prstGeom prst="rect">
            <a:avLst/>
          </a:prstGeom>
          <a:noFill/>
        </p:spPr>
        <p:txBody>
          <a:bodyPr wrap="square" numCol="1" spcCol="381000" anchor="t">
            <a:spAutoFit/>
          </a:bodyPr>
          <a:lstStyle/>
          <a:p>
            <a:pPr algn="ctr">
              <a:lnSpc>
                <a:spcPts val="3200"/>
              </a:lnSpc>
              <a:spcAft>
                <a:spcPts val="1200"/>
              </a:spcAft>
            </a:pPr>
            <a:r>
              <a:rPr lang="ko-KR" sz="3200" b="1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역할과 책임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04A206-3EEA-A64F-A7D5-276AE120BEE2}"/>
              </a:ext>
            </a:extLst>
          </p:cNvPr>
          <p:cNvSpPr/>
          <p:nvPr/>
        </p:nvSpPr>
        <p:spPr>
          <a:xfrm>
            <a:off x="8391620" y="5454997"/>
            <a:ext cx="3145536" cy="913070"/>
          </a:xfrm>
          <a:prstGeom prst="rect">
            <a:avLst/>
          </a:prstGeom>
          <a:noFill/>
        </p:spPr>
        <p:txBody>
          <a:bodyPr wrap="square" numCol="1" spcCol="381000" anchor="t">
            <a:spAutoFit/>
          </a:bodyPr>
          <a:lstStyle/>
          <a:p>
            <a:pPr algn="ctr">
              <a:lnSpc>
                <a:spcPts val="3200"/>
              </a:lnSpc>
              <a:spcAft>
                <a:spcPts val="1200"/>
              </a:spcAft>
            </a:pPr>
            <a:r>
              <a:rPr lang="ko-KR" sz="3200" b="1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국제이사회 방침서 제24장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07704A3-7C8C-4773-91C7-882526E6B7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699" y="1766022"/>
            <a:ext cx="3327545" cy="34506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D87F64-AC26-4DC9-B3D9-28DD0B52A1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7"/>
          <a:stretch/>
        </p:blipFill>
        <p:spPr>
          <a:xfrm>
            <a:off x="4226056" y="1359036"/>
            <a:ext cx="3718235" cy="38576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7DDBC67-E425-47D4-BE32-319D7E9C30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41"/>
          <a:stretch/>
        </p:blipFill>
        <p:spPr>
          <a:xfrm>
            <a:off x="540613" y="1779221"/>
            <a:ext cx="3327546" cy="34374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DF67E1-4672-4199-8EB2-A9B4E6B216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31"/>
          <a:stretch/>
        </p:blipFill>
        <p:spPr>
          <a:xfrm>
            <a:off x="8297677" y="1724519"/>
            <a:ext cx="3353624" cy="34654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4592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ckground - Solid">
            <a:extLst>
              <a:ext uri="{FF2B5EF4-FFF2-40B4-BE49-F238E27FC236}">
                <a16:creationId xmlns:a16="http://schemas.microsoft.com/office/drawing/2014/main" id="{635F39A6-3ED7-FB4C-9115-D9429F346B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 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163987D-B335-414A-8A1E-47C55CCAF91E}"/>
              </a:ext>
            </a:extLst>
          </p:cNvPr>
          <p:cNvSpPr/>
          <p:nvPr/>
        </p:nvSpPr>
        <p:spPr>
          <a:xfrm>
            <a:off x="3274927" y="-8022"/>
            <a:ext cx="5642146" cy="6866021"/>
          </a:xfrm>
          <a:custGeom>
            <a:avLst/>
            <a:gdLst>
              <a:gd name="connsiteX0" fmla="*/ 1588447 w 5642146"/>
              <a:gd name="connsiteY0" fmla="*/ 0 h 6866021"/>
              <a:gd name="connsiteX1" fmla="*/ 5642146 w 5642146"/>
              <a:gd name="connsiteY1" fmla="*/ 5377 h 6866021"/>
              <a:gd name="connsiteX2" fmla="*/ 4054943 w 5642146"/>
              <a:gd name="connsiteY2" fmla="*/ 6866021 h 6866021"/>
              <a:gd name="connsiteX3" fmla="*/ 0 w 5642146"/>
              <a:gd name="connsiteY3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2146" h="6866021">
                <a:moveTo>
                  <a:pt x="1588447" y="0"/>
                </a:moveTo>
                <a:lnTo>
                  <a:pt x="5642146" y="5377"/>
                </a:lnTo>
                <a:lnTo>
                  <a:pt x="4054943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0338D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3296" y="5073275"/>
            <a:ext cx="3145536" cy="913070"/>
          </a:xfrm>
          <a:prstGeom prst="rect">
            <a:avLst/>
          </a:prstGeom>
          <a:noFill/>
        </p:spPr>
        <p:txBody>
          <a:bodyPr wrap="square" numCol="1" spcCol="381000" anchor="t">
            <a:spAutoFit/>
          </a:bodyPr>
          <a:lstStyle/>
          <a:p>
            <a:pPr algn="ctr">
              <a:lnSpc>
                <a:spcPts val="3200"/>
              </a:lnSpc>
              <a:spcAft>
                <a:spcPts val="1200"/>
              </a:spcAft>
            </a:pPr>
            <a:r>
              <a:rPr lang="ko-KR" sz="3200" b="1" dirty="0">
                <a:solidFill>
                  <a:srgbClr val="00338D"/>
                </a:solidFill>
                <a:latin typeface="+mj-ea"/>
                <a:ea typeface="+mj-ea"/>
                <a:cs typeface="Arial" charset="0"/>
              </a:rPr>
              <a:t>GAT 랜딩 페이지</a:t>
            </a:r>
          </a:p>
        </p:txBody>
      </p:sp>
      <p:sp>
        <p:nvSpPr>
          <p:cNvPr id="10" name="Page Number - Blue">
            <a:extLst>
              <a:ext uri="{FF2B5EF4-FFF2-40B4-BE49-F238E27FC236}">
                <a16:creationId xmlns:a16="http://schemas.microsoft.com/office/drawing/2014/main" id="{53B5B03E-747E-6841-9369-154FEA0CE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13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9F14A3E-E35D-614B-8464-A669E547DFC3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906FAD10-5F3C-7846-B832-46BBE5AD8021}"/>
              </a:ext>
            </a:extLst>
          </p:cNvPr>
          <p:cNvSpPr txBox="1">
            <a:spLocks/>
          </p:cNvSpPr>
          <p:nvPr/>
        </p:nvSpPr>
        <p:spPr>
          <a:xfrm>
            <a:off x="685800" y="727674"/>
            <a:ext cx="4732867" cy="370297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dirty="0">
                <a:solidFill>
                  <a:srgbClr val="00338D"/>
                </a:solidFill>
                <a:latin typeface="+mj-ea"/>
                <a:ea typeface="+mj-ea"/>
              </a:rPr>
              <a:t>GAT 웹페이지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4289C3D-A190-6A45-9219-40FAD55A27F5}"/>
              </a:ext>
            </a:extLst>
          </p:cNvPr>
          <p:cNvSpPr/>
          <p:nvPr/>
        </p:nvSpPr>
        <p:spPr>
          <a:xfrm>
            <a:off x="4359328" y="5081297"/>
            <a:ext cx="3145536" cy="913070"/>
          </a:xfrm>
          <a:prstGeom prst="rect">
            <a:avLst/>
          </a:prstGeom>
          <a:noFill/>
        </p:spPr>
        <p:txBody>
          <a:bodyPr wrap="square" numCol="1" spcCol="381000" anchor="t">
            <a:spAutoFit/>
          </a:bodyPr>
          <a:lstStyle/>
          <a:p>
            <a:pPr algn="ctr">
              <a:lnSpc>
                <a:spcPts val="3200"/>
              </a:lnSpc>
              <a:spcAft>
                <a:spcPts val="1200"/>
              </a:spcAft>
            </a:pPr>
            <a:r>
              <a:rPr lang="ko-KR" sz="3200" b="1">
                <a:solidFill>
                  <a:srgbClr val="00338D"/>
                </a:solidFill>
                <a:latin typeface="+mj-ea"/>
                <a:ea typeface="+mj-ea"/>
                <a:cs typeface="Arial" charset="0"/>
              </a:rPr>
              <a:t>GAT 리더십 페이지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52E426-9202-494F-8A5F-075D8BBF744D}"/>
              </a:ext>
            </a:extLst>
          </p:cNvPr>
          <p:cNvSpPr/>
          <p:nvPr/>
        </p:nvSpPr>
        <p:spPr>
          <a:xfrm>
            <a:off x="8289188" y="5081297"/>
            <a:ext cx="3145536" cy="913070"/>
          </a:xfrm>
          <a:prstGeom prst="rect">
            <a:avLst/>
          </a:prstGeom>
          <a:noFill/>
        </p:spPr>
        <p:txBody>
          <a:bodyPr wrap="square" numCol="1" spcCol="381000" anchor="t">
            <a:spAutoFit/>
          </a:bodyPr>
          <a:lstStyle/>
          <a:p>
            <a:pPr algn="ctr">
              <a:lnSpc>
                <a:spcPts val="3200"/>
              </a:lnSpc>
              <a:spcAft>
                <a:spcPts val="1200"/>
              </a:spcAft>
            </a:pPr>
            <a:r>
              <a:rPr lang="ko-KR" sz="3200" b="1" dirty="0">
                <a:solidFill>
                  <a:srgbClr val="00338D"/>
                </a:solidFill>
                <a:latin typeface="+mj-ea"/>
                <a:ea typeface="+mj-ea"/>
                <a:cs typeface="Arial" charset="0"/>
              </a:rPr>
              <a:t>GAT 자료실 페이지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196085-FE63-48BA-AB33-56341BFF1D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22"/>
          <a:stretch/>
        </p:blipFill>
        <p:spPr>
          <a:xfrm>
            <a:off x="586057" y="1571612"/>
            <a:ext cx="2852776" cy="31457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17DF8A-8804-415C-9102-5632D3E87A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45"/>
          <a:stretch/>
        </p:blipFill>
        <p:spPr>
          <a:xfrm>
            <a:off x="4533741" y="1512763"/>
            <a:ext cx="2822204" cy="31457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2E8223-9E36-4AA3-BFEC-A4A139C9E7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58"/>
          <a:stretch/>
        </p:blipFill>
        <p:spPr>
          <a:xfrm>
            <a:off x="8450854" y="1571612"/>
            <a:ext cx="2822204" cy="31457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7926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ckground - Solid">
            <a:extLst>
              <a:ext uri="{FF2B5EF4-FFF2-40B4-BE49-F238E27FC236}">
                <a16:creationId xmlns:a16="http://schemas.microsoft.com/office/drawing/2014/main" id="{635F39A6-3ED7-FB4C-9115-D9429F346B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 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163987D-B335-414A-8A1E-47C55CCAF91E}"/>
              </a:ext>
            </a:extLst>
          </p:cNvPr>
          <p:cNvSpPr/>
          <p:nvPr/>
        </p:nvSpPr>
        <p:spPr>
          <a:xfrm>
            <a:off x="3274927" y="-8022"/>
            <a:ext cx="5642146" cy="6866021"/>
          </a:xfrm>
          <a:custGeom>
            <a:avLst/>
            <a:gdLst>
              <a:gd name="connsiteX0" fmla="*/ 1588447 w 5642146"/>
              <a:gd name="connsiteY0" fmla="*/ 0 h 6866021"/>
              <a:gd name="connsiteX1" fmla="*/ 5642146 w 5642146"/>
              <a:gd name="connsiteY1" fmla="*/ 5377 h 6866021"/>
              <a:gd name="connsiteX2" fmla="*/ 4054943 w 5642146"/>
              <a:gd name="connsiteY2" fmla="*/ 6866021 h 6866021"/>
              <a:gd name="connsiteX3" fmla="*/ 0 w 5642146"/>
              <a:gd name="connsiteY3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2146" h="6866021">
                <a:moveTo>
                  <a:pt x="1588447" y="0"/>
                </a:moveTo>
                <a:lnTo>
                  <a:pt x="5642146" y="5377"/>
                </a:lnTo>
                <a:lnTo>
                  <a:pt x="4054943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Page Number - Blue">
            <a:extLst>
              <a:ext uri="{FF2B5EF4-FFF2-40B4-BE49-F238E27FC236}">
                <a16:creationId xmlns:a16="http://schemas.microsoft.com/office/drawing/2014/main" id="{53B5B03E-747E-6841-9369-154FEA0CE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14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9F14A3E-E35D-614B-8464-A669E547DFC3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906FAD10-5F3C-7846-B832-46BBE5AD8021}"/>
              </a:ext>
            </a:extLst>
          </p:cNvPr>
          <p:cNvSpPr txBox="1">
            <a:spLocks/>
          </p:cNvSpPr>
          <p:nvPr/>
        </p:nvSpPr>
        <p:spPr>
          <a:xfrm>
            <a:off x="685800" y="727674"/>
            <a:ext cx="5190067" cy="813259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dirty="0">
                <a:solidFill>
                  <a:schemeClr val="bg1"/>
                </a:solidFill>
                <a:latin typeface="+mj-ea"/>
                <a:ea typeface="+mj-ea"/>
              </a:rPr>
              <a:t>GAT 보고서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3B051D-59AC-2542-87E2-B4DFEC29F89C}"/>
              </a:ext>
            </a:extLst>
          </p:cNvPr>
          <p:cNvSpPr/>
          <p:nvPr/>
        </p:nvSpPr>
        <p:spPr>
          <a:xfrm>
            <a:off x="407595" y="5357804"/>
            <a:ext cx="3145536" cy="502702"/>
          </a:xfrm>
          <a:prstGeom prst="rect">
            <a:avLst/>
          </a:prstGeom>
          <a:noFill/>
        </p:spPr>
        <p:txBody>
          <a:bodyPr wrap="square" numCol="1" spcCol="381000" anchor="t">
            <a:spAutoFit/>
          </a:bodyPr>
          <a:lstStyle/>
          <a:p>
            <a:pPr algn="ctr">
              <a:lnSpc>
                <a:spcPts val="3200"/>
              </a:lnSpc>
              <a:spcAft>
                <a:spcPts val="1200"/>
              </a:spcAft>
            </a:pPr>
            <a:r>
              <a:rPr lang="ko-KR" sz="3200" b="1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Insights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9F5E8E-1C46-E84E-95EF-FA1576C7A306}"/>
              </a:ext>
            </a:extLst>
          </p:cNvPr>
          <p:cNvSpPr/>
          <p:nvPr/>
        </p:nvSpPr>
        <p:spPr>
          <a:xfrm>
            <a:off x="4323857" y="5357804"/>
            <a:ext cx="3145536" cy="502702"/>
          </a:xfrm>
          <a:prstGeom prst="rect">
            <a:avLst/>
          </a:prstGeom>
          <a:noFill/>
        </p:spPr>
        <p:txBody>
          <a:bodyPr wrap="square" numCol="1" spcCol="381000" anchor="t">
            <a:spAutoFit/>
          </a:bodyPr>
          <a:lstStyle/>
          <a:p>
            <a:pPr algn="ctr">
              <a:lnSpc>
                <a:spcPts val="3200"/>
              </a:lnSpc>
              <a:spcAft>
                <a:spcPts val="1200"/>
              </a:spcAft>
            </a:pPr>
            <a:r>
              <a:rPr lang="ko-KR" sz="3200" b="1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MyLCI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04A206-3EEA-A64F-A7D5-276AE120BEE2}"/>
              </a:ext>
            </a:extLst>
          </p:cNvPr>
          <p:cNvSpPr/>
          <p:nvPr/>
        </p:nvSpPr>
        <p:spPr>
          <a:xfrm>
            <a:off x="8240119" y="5357804"/>
            <a:ext cx="3145536" cy="502702"/>
          </a:xfrm>
          <a:prstGeom prst="rect">
            <a:avLst/>
          </a:prstGeom>
          <a:noFill/>
        </p:spPr>
        <p:txBody>
          <a:bodyPr wrap="square" numCol="1" spcCol="381000" anchor="t">
            <a:spAutoFit/>
          </a:bodyPr>
          <a:lstStyle/>
          <a:p>
            <a:pPr algn="ctr">
              <a:lnSpc>
                <a:spcPts val="3200"/>
              </a:lnSpc>
              <a:spcAft>
                <a:spcPts val="1200"/>
              </a:spcAft>
            </a:pPr>
            <a:r>
              <a:rPr lang="ko-KR" sz="3200" b="1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MyLion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7A3D1C-B0FD-4937-8532-4EAE99CBE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99" y="1876720"/>
            <a:ext cx="3145535" cy="32485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0818526-CA46-4AEA-8D2D-6F8F4C383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0120" y="1876719"/>
            <a:ext cx="3145535" cy="32485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D670404E-6C8C-492B-8828-080F463FEF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078" y="1876719"/>
            <a:ext cx="3145535" cy="32485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986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ce - Solid">
            <a:extLst>
              <a:ext uri="{FF2B5EF4-FFF2-40B4-BE49-F238E27FC236}">
                <a16:creationId xmlns:a16="http://schemas.microsoft.com/office/drawing/2014/main" id="{16C345EA-FA94-47C9-8882-F1A9C802DF13}"/>
              </a:ext>
            </a:extLst>
          </p:cNvPr>
          <p:cNvSpPr/>
          <p:nvPr/>
        </p:nvSpPr>
        <p:spPr>
          <a:xfrm rot="10800000">
            <a:off x="0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0" name="Page Number - Blue">
            <a:extLst>
              <a:ext uri="{FF2B5EF4-FFF2-40B4-BE49-F238E27FC236}">
                <a16:creationId xmlns:a16="http://schemas.microsoft.com/office/drawing/2014/main" id="{53B5B03E-747E-6841-9369-154FEA0CE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9F14A3E-E35D-614B-8464-A669E547DFC3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906FAD10-5F3C-7846-B832-46BBE5AD8021}"/>
              </a:ext>
            </a:extLst>
          </p:cNvPr>
          <p:cNvSpPr txBox="1">
            <a:spLocks/>
          </p:cNvSpPr>
          <p:nvPr/>
        </p:nvSpPr>
        <p:spPr>
          <a:xfrm>
            <a:off x="685800" y="727674"/>
            <a:ext cx="6433457" cy="503350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altLang="en-US" kern="0" dirty="0" err="1">
                <a:solidFill>
                  <a:schemeClr val="bg1"/>
                </a:solidFill>
              </a:rPr>
              <a:t>라이온스</a:t>
            </a:r>
            <a:r>
              <a:rPr lang="ko-KR" altLang="en-US" kern="0" dirty="0">
                <a:solidFill>
                  <a:schemeClr val="bg1"/>
                </a:solidFill>
              </a:rPr>
              <a:t> </a:t>
            </a:r>
            <a:r>
              <a:rPr lang="en-US" altLang="ko-KR" kern="0" dirty="0">
                <a:solidFill>
                  <a:schemeClr val="bg1"/>
                </a:solidFill>
              </a:rPr>
              <a:t>Shop</a:t>
            </a:r>
            <a:r>
              <a:rPr lang="ko-KR" altLang="en-US" kern="0" dirty="0">
                <a:solidFill>
                  <a:schemeClr val="bg1"/>
                </a:solidFill>
              </a:rPr>
              <a:t>의 </a:t>
            </a:r>
            <a:r>
              <a:rPr lang="en-US" altLang="ko-KR" kern="0" dirty="0">
                <a:solidFill>
                  <a:schemeClr val="bg1"/>
                </a:solidFill>
              </a:rPr>
              <a:t>GAT </a:t>
            </a:r>
            <a:r>
              <a:rPr lang="ko-KR" altLang="en-US" kern="0" dirty="0">
                <a:solidFill>
                  <a:schemeClr val="bg1"/>
                </a:solidFill>
              </a:rPr>
              <a:t>용품</a:t>
            </a:r>
            <a:endParaRPr lang="en-US" kern="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835FBD-FD01-4248-940E-A795E8ADB159}"/>
              </a:ext>
            </a:extLst>
          </p:cNvPr>
          <p:cNvSpPr/>
          <p:nvPr/>
        </p:nvSpPr>
        <p:spPr>
          <a:xfrm>
            <a:off x="1505671" y="1623543"/>
            <a:ext cx="9180658" cy="39771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8A7608-7FDA-4EC8-B7DB-12F0AB280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5671" y="1623543"/>
            <a:ext cx="9180658" cy="670309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ABFA3197-EAF4-4A0A-B184-424D8666B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1589">
            <a:off x="5650515" y="3716039"/>
            <a:ext cx="1801205" cy="180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3DD760B9-C878-47A1-8D6E-2CCFABAA30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66" b="97471" l="7781" r="94524">
                        <a14:foregroundMark x1="8069" y1="63448" x2="9366" y2="49655"/>
                        <a14:foregroundMark x1="24928" y1="91954" x2="29539" y2="92644"/>
                        <a14:foregroundMark x1="27522" y1="97931" x2="28386" y2="97931"/>
                        <a14:foregroundMark x1="32997" y1="90575" x2="31844" y2="87586"/>
                        <a14:foregroundMark x1="92075" y1="62069" x2="89337" y2="45287"/>
                        <a14:foregroundMark x1="89337" y1="45287" x2="90058" y2="27356"/>
                        <a14:foregroundMark x1="90058" y1="27356" x2="90346" y2="25977"/>
                        <a14:foregroundMark x1="94524" y1="63678" x2="92939" y2="54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3581" y="2452748"/>
            <a:ext cx="3732510" cy="2339542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654F830F-83E0-4987-B932-B4492BD07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9620">
            <a:off x="5284283" y="2585082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DD656D74-00C6-4354-ABC5-20B3FCF0BCF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126" y="2461847"/>
            <a:ext cx="1130641" cy="2701746"/>
          </a:xfrm>
          <a:prstGeom prst="rect">
            <a:avLst/>
          </a:prstGeom>
          <a:ln>
            <a:solidFill>
              <a:srgbClr val="004D95"/>
            </a:solidFill>
          </a:ln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A97C9186-6F93-472C-AAF8-FC70E21B0C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200" b="70400" l="20800" r="79000">
                        <a14:foregroundMark x1="21600" y1="31400" x2="60200" y2="50400"/>
                        <a14:foregroundMark x1="60200" y1="50400" x2="79000" y2="67800"/>
                        <a14:foregroundMark x1="79000" y1="67800" x2="78600" y2="67600"/>
                        <a14:foregroundMark x1="20800" y1="36200" x2="21200" y2="61600"/>
                        <a14:foregroundMark x1="21200" y1="61600" x2="20800" y2="63000"/>
                        <a14:foregroundMark x1="38200" y1="30800" x2="38200" y2="30800"/>
                        <a14:foregroundMark x1="38200" y1="30800" x2="38200" y2="30800"/>
                        <a14:foregroundMark x1="40200" y1="30400" x2="40200" y2="30400"/>
                        <a14:foregroundMark x1="40200" y1="30400" x2="40200" y2="30400"/>
                        <a14:foregroundMark x1="47000" y1="30600" x2="47000" y2="30600"/>
                        <a14:foregroundMark x1="47000" y1="30600" x2="47000" y2="30600"/>
                        <a14:foregroundMark x1="62200" y1="30800" x2="62200" y2="30800"/>
                        <a14:foregroundMark x1="62200" y1="30800" x2="62200" y2="30800"/>
                        <a14:foregroundMark x1="52200" y1="30200" x2="52200" y2="30200"/>
                        <a14:foregroundMark x1="52200" y1="30200" x2="52200" y2="30200"/>
                        <a14:foregroundMark x1="57000" y1="30000" x2="57000" y2="30000"/>
                        <a14:foregroundMark x1="57000" y1="30000" x2="57000" y2="30000"/>
                        <a14:foregroundMark x1="70000" y1="30200" x2="70000" y2="30200"/>
                        <a14:foregroundMark x1="70000" y1="30200" x2="70000" y2="30200"/>
                        <a14:foregroundMark x1="76800" y1="30200" x2="76800" y2="30200"/>
                        <a14:foregroundMark x1="76800" y1="30200" x2="76800" y2="30200"/>
                        <a14:foregroundMark x1="71400" y1="69200" x2="71400" y2="69200"/>
                        <a14:foregroundMark x1="71400" y1="69200" x2="71400" y2="69200"/>
                        <a14:foregroundMark x1="51400" y1="69400" x2="51400" y2="69400"/>
                        <a14:foregroundMark x1="51400" y1="69400" x2="51400" y2="69400"/>
                        <a14:foregroundMark x1="50800" y1="69000" x2="50800" y2="69000"/>
                        <a14:foregroundMark x1="50800" y1="68800" x2="50800" y2="68800"/>
                        <a14:foregroundMark x1="30200" y1="69200" x2="30200" y2="69200"/>
                        <a14:foregroundMark x1="30200" y1="69200" x2="30200" y2="69200"/>
                        <a14:backgroundMark x1="81000" y1="41400" x2="81000" y2="41400"/>
                        <a14:backgroundMark x1="81000" y1="41400" x2="81000" y2="4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387" t="23119" r="16387" b="24215"/>
          <a:stretch/>
        </p:blipFill>
        <p:spPr bwMode="auto">
          <a:xfrm rot="635393">
            <a:off x="8350816" y="3788236"/>
            <a:ext cx="2066643" cy="161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811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685800" y="727674"/>
            <a:ext cx="8637814" cy="445043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altLang="en-US" kern="0" dirty="0">
                <a:solidFill>
                  <a:srgbClr val="00338D"/>
                </a:solidFill>
                <a:latin typeface="+mj-ea"/>
                <a:ea typeface="+mj-ea"/>
              </a:rPr>
              <a:t>글로벌 회원 증강 프로그램</a:t>
            </a:r>
            <a:endParaRPr lang="en-US" kern="0" dirty="0">
              <a:solidFill>
                <a:srgbClr val="00338D"/>
              </a:solidFill>
              <a:latin typeface="+mj-ea"/>
              <a:ea typeface="+mj-ea"/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16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9" name="Slice - Solid">
            <a:extLst>
              <a:ext uri="{FF2B5EF4-FFF2-40B4-BE49-F238E27FC236}">
                <a16:creationId xmlns:a16="http://schemas.microsoft.com/office/drawing/2014/main" id="{309201D6-9119-4D92-A49F-C27A03A89ECC}"/>
              </a:ext>
            </a:extLst>
          </p:cNvPr>
          <p:cNvSpPr/>
          <p:nvPr/>
        </p:nvSpPr>
        <p:spPr>
          <a:xfrm>
            <a:off x="10778066" y="0"/>
            <a:ext cx="1413933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3552092 w 11187128"/>
              <a:gd name="connsiteY5" fmla="*/ 6866021 h 6866021"/>
              <a:gd name="connsiteX6" fmla="*/ 0 w 11187128"/>
              <a:gd name="connsiteY6" fmla="*/ 6866021 h 6866021"/>
              <a:gd name="connsiteX7" fmla="*/ 1588447 w 11187128"/>
              <a:gd name="connsiteY7" fmla="*/ 0 h 6866021"/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0 w 11187128"/>
              <a:gd name="connsiteY5" fmla="*/ 6866021 h 6866021"/>
              <a:gd name="connsiteX6" fmla="*/ 1588447 w 11187128"/>
              <a:gd name="connsiteY6" fmla="*/ 0 h 6866021"/>
              <a:gd name="connsiteX0" fmla="*/ 24998540 w 34597221"/>
              <a:gd name="connsiteY0" fmla="*/ 0 h 6866021"/>
              <a:gd name="connsiteX1" fmla="*/ 28549543 w 34597221"/>
              <a:gd name="connsiteY1" fmla="*/ 4711 h 6866021"/>
              <a:gd name="connsiteX2" fmla="*/ 28550632 w 34597221"/>
              <a:gd name="connsiteY2" fmla="*/ 0 h 6866021"/>
              <a:gd name="connsiteX3" fmla="*/ 34597221 w 34597221"/>
              <a:gd name="connsiteY3" fmla="*/ 8021 h 6866021"/>
              <a:gd name="connsiteX4" fmla="*/ 34597221 w 34597221"/>
              <a:gd name="connsiteY4" fmla="*/ 6866021 h 6866021"/>
              <a:gd name="connsiteX5" fmla="*/ 0 w 34597221"/>
              <a:gd name="connsiteY5" fmla="*/ 6866021 h 6866021"/>
              <a:gd name="connsiteX6" fmla="*/ 24998540 w 34597221"/>
              <a:gd name="connsiteY6" fmla="*/ 0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97221" h="6866021">
                <a:moveTo>
                  <a:pt x="24998540" y="0"/>
                </a:moveTo>
                <a:lnTo>
                  <a:pt x="28549543" y="4711"/>
                </a:lnTo>
                <a:lnTo>
                  <a:pt x="28550632" y="0"/>
                </a:lnTo>
                <a:lnTo>
                  <a:pt x="34597221" y="8021"/>
                </a:lnTo>
                <a:lnTo>
                  <a:pt x="34597221" y="6866021"/>
                </a:lnTo>
                <a:lnTo>
                  <a:pt x="0" y="6866021"/>
                </a:lnTo>
                <a:lnTo>
                  <a:pt x="2499854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80C64C-47A6-4B6E-BB40-ADF20E9B3017}"/>
              </a:ext>
            </a:extLst>
          </p:cNvPr>
          <p:cNvGrpSpPr/>
          <p:nvPr/>
        </p:nvGrpSpPr>
        <p:grpSpPr>
          <a:xfrm>
            <a:off x="473526" y="2024743"/>
            <a:ext cx="2437192" cy="1542447"/>
            <a:chOff x="473526" y="2024743"/>
            <a:chExt cx="2437192" cy="154244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D536850-14D9-4A4A-B81D-0EBDAE5F8D19}"/>
                </a:ext>
              </a:extLst>
            </p:cNvPr>
            <p:cNvSpPr txBox="1"/>
            <p:nvPr/>
          </p:nvSpPr>
          <p:spPr>
            <a:xfrm>
              <a:off x="473526" y="2024743"/>
              <a:ext cx="2437192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ko-KR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단계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ko-KR" alt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팀</a:t>
              </a:r>
              <a:b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ko-KR" alt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구성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6A4431-3ABC-4B0B-9952-8EBA427AF796}"/>
                </a:ext>
              </a:extLst>
            </p:cNvPr>
            <p:cNvCxnSpPr>
              <a:cxnSpLocks/>
            </p:cNvCxnSpPr>
            <p:nvPr/>
          </p:nvCxnSpPr>
          <p:spPr>
            <a:xfrm>
              <a:off x="571500" y="3567190"/>
              <a:ext cx="2286000" cy="0"/>
            </a:xfrm>
            <a:prstGeom prst="line">
              <a:avLst/>
            </a:prstGeom>
            <a:ln w="57150">
              <a:solidFill>
                <a:srgbClr val="F9C9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D600F5-DC7C-4EBC-AF9A-4DD0CD3CDF23}"/>
              </a:ext>
            </a:extLst>
          </p:cNvPr>
          <p:cNvGrpSpPr/>
          <p:nvPr/>
        </p:nvGrpSpPr>
        <p:grpSpPr>
          <a:xfrm>
            <a:off x="3144759" y="2024743"/>
            <a:ext cx="2437192" cy="1542447"/>
            <a:chOff x="3128430" y="2024743"/>
            <a:chExt cx="2437192" cy="154244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C08E168-7683-4C43-BB16-13E3FA247A9A}"/>
                </a:ext>
              </a:extLst>
            </p:cNvPr>
            <p:cNvSpPr txBox="1"/>
            <p:nvPr/>
          </p:nvSpPr>
          <p:spPr>
            <a:xfrm>
              <a:off x="3128430" y="2024743"/>
              <a:ext cx="2437192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ko-KR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단계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ko-KR" alt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비전</a:t>
              </a:r>
              <a:endPara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ko-KR" alt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구축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A4F8FE-E920-4868-B9EA-1EF272F68F2F}"/>
                </a:ext>
              </a:extLst>
            </p:cNvPr>
            <p:cNvCxnSpPr>
              <a:cxnSpLocks/>
            </p:cNvCxnSpPr>
            <p:nvPr/>
          </p:nvCxnSpPr>
          <p:spPr>
            <a:xfrm>
              <a:off x="3226404" y="3567190"/>
              <a:ext cx="2286000" cy="0"/>
            </a:xfrm>
            <a:prstGeom prst="line">
              <a:avLst/>
            </a:prstGeom>
            <a:ln w="57150">
              <a:solidFill>
                <a:srgbClr val="4687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23C8F6F-43BF-461D-BDC4-5495D7970B03}"/>
              </a:ext>
            </a:extLst>
          </p:cNvPr>
          <p:cNvGrpSpPr/>
          <p:nvPr/>
        </p:nvGrpSpPr>
        <p:grpSpPr>
          <a:xfrm>
            <a:off x="5815992" y="2024743"/>
            <a:ext cx="2437192" cy="1542447"/>
            <a:chOff x="5783334" y="2024743"/>
            <a:chExt cx="2437192" cy="154244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DE8B294-0C80-4A02-820F-2A8935038594}"/>
                </a:ext>
              </a:extLst>
            </p:cNvPr>
            <p:cNvSpPr txBox="1"/>
            <p:nvPr/>
          </p:nvSpPr>
          <p:spPr>
            <a:xfrm>
              <a:off x="5783334" y="2024743"/>
              <a:ext cx="2437192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ko-KR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단계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ko-KR" alt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계획</a:t>
              </a:r>
              <a:b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ko-KR" alt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수립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6D2CD5-2E69-4145-B4DD-BCE18EB8E781}"/>
                </a:ext>
              </a:extLst>
            </p:cNvPr>
            <p:cNvCxnSpPr>
              <a:cxnSpLocks/>
            </p:cNvCxnSpPr>
            <p:nvPr/>
          </p:nvCxnSpPr>
          <p:spPr>
            <a:xfrm>
              <a:off x="5881308" y="3567190"/>
              <a:ext cx="2286000" cy="0"/>
            </a:xfrm>
            <a:prstGeom prst="line">
              <a:avLst/>
            </a:prstGeom>
            <a:ln w="57150">
              <a:solidFill>
                <a:srgbClr val="FF6B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4A8A84C-8409-44F2-B541-D6CEA734B97A}"/>
              </a:ext>
            </a:extLst>
          </p:cNvPr>
          <p:cNvGrpSpPr/>
          <p:nvPr/>
        </p:nvGrpSpPr>
        <p:grpSpPr>
          <a:xfrm>
            <a:off x="8487224" y="2024743"/>
            <a:ext cx="2437192" cy="1542447"/>
            <a:chOff x="8438238" y="2024743"/>
            <a:chExt cx="2437192" cy="154244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F1FCC9D-99C7-46FB-BD5E-ED7A52BDD8D3}"/>
                </a:ext>
              </a:extLst>
            </p:cNvPr>
            <p:cNvSpPr txBox="1"/>
            <p:nvPr/>
          </p:nvSpPr>
          <p:spPr>
            <a:xfrm>
              <a:off x="8438238" y="2024743"/>
              <a:ext cx="2437192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4 </a:t>
              </a:r>
              <a:r>
                <a:rPr lang="ko-KR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단계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ko-KR" alt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성공</a:t>
              </a:r>
              <a:b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ko-KR" alt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도약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6E9AB55-BD27-49C7-BDD3-E3FB12756694}"/>
                </a:ext>
              </a:extLst>
            </p:cNvPr>
            <p:cNvCxnSpPr>
              <a:cxnSpLocks/>
            </p:cNvCxnSpPr>
            <p:nvPr/>
          </p:nvCxnSpPr>
          <p:spPr>
            <a:xfrm>
              <a:off x="8536212" y="3567190"/>
              <a:ext cx="2286000" cy="0"/>
            </a:xfrm>
            <a:prstGeom prst="line">
              <a:avLst/>
            </a:prstGeom>
            <a:ln w="57150">
              <a:solidFill>
                <a:srgbClr val="BAB9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DB13EE4-445F-4DC5-BE1E-98761B42318F}"/>
              </a:ext>
            </a:extLst>
          </p:cNvPr>
          <p:cNvSpPr txBox="1"/>
          <p:nvPr/>
        </p:nvSpPr>
        <p:spPr>
          <a:xfrm>
            <a:off x="506184" y="3722914"/>
            <a:ext cx="2437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글로벌 회원 증강 프로그램에 참여할 팀 구축하기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3597E46-690B-407E-B9F1-8C1917CB177F}"/>
              </a:ext>
            </a:extLst>
          </p:cNvPr>
          <p:cNvSpPr txBox="1"/>
          <p:nvPr/>
        </p:nvSpPr>
        <p:spPr>
          <a:xfrm>
            <a:off x="3166531" y="3722914"/>
            <a:ext cx="2437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소속 지구 분석을 실시하고 요구사항에 가장 적합한 목표 개발하기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DB841C0-184C-4741-AFC1-047D58EA1448}"/>
              </a:ext>
            </a:extLst>
          </p:cNvPr>
          <p:cNvSpPr txBox="1"/>
          <p:nvPr/>
        </p:nvSpPr>
        <p:spPr>
          <a:xfrm>
            <a:off x="5826878" y="3722914"/>
            <a:ext cx="2437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팀이 구축한 비전을 달성하기 위한 계획 수립하기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667284-1C8A-4DDE-ABE8-24DD04AF23E5}"/>
              </a:ext>
            </a:extLst>
          </p:cNvPr>
          <p:cNvSpPr txBox="1"/>
          <p:nvPr/>
        </p:nvSpPr>
        <p:spPr>
          <a:xfrm>
            <a:off x="8487224" y="3722914"/>
            <a:ext cx="2437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계획 실행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책임 유지 및 필요에 따라 조정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287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7454DA30-7B1D-DA9E-DB26-638A5D726D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0"/>
          <a:stretch/>
        </p:blipFill>
        <p:spPr>
          <a:xfrm>
            <a:off x="457200" y="0"/>
            <a:ext cx="11734800" cy="6858000"/>
          </a:xfrm>
          <a:prstGeom prst="rect">
            <a:avLst/>
          </a:prstGeom>
        </p:spPr>
      </p:pic>
      <p:sp>
        <p:nvSpPr>
          <p:cNvPr id="52" name="Slice - Solid">
            <a:extLst>
              <a:ext uri="{FF2B5EF4-FFF2-40B4-BE49-F238E27FC236}">
                <a16:creationId xmlns:a16="http://schemas.microsoft.com/office/drawing/2014/main" id="{1F451C84-4E3E-B148-B349-C401C5F07101}"/>
              </a:ext>
            </a:extLst>
          </p:cNvPr>
          <p:cNvSpPr/>
          <p:nvPr/>
        </p:nvSpPr>
        <p:spPr>
          <a:xfrm rot="10800000">
            <a:off x="-1" y="-8024"/>
            <a:ext cx="8229600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85800" y="2368852"/>
            <a:ext cx="6547757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LCIF </a:t>
            </a:r>
            <a:r>
              <a:rPr lang="ko-KR" altLang="en-US" sz="3200" kern="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교부금은 라이온들의 봉사를 </a:t>
            </a:r>
            <a:r>
              <a:rPr lang="ko-KR" altLang="en-US" sz="3200" b="1" kern="0" dirty="0">
                <a:solidFill>
                  <a:srgbClr val="FFC000"/>
                </a:solidFill>
                <a:latin typeface="+mj-ea"/>
                <a:ea typeface="+mj-ea"/>
                <a:cs typeface="Arial" panose="020B0604020202020204" pitchFamily="34" charset="0"/>
              </a:rPr>
              <a:t>확대시킵니다</a:t>
            </a:r>
            <a:r>
              <a:rPr lang="en-US" sz="3200" b="1" kern="0" dirty="0">
                <a:solidFill>
                  <a:srgbClr val="FFC000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br>
              <a:rPr lang="en-US" sz="3200" kern="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</a:br>
            <a:endParaRPr lang="en-US" sz="3200" kern="0" dirty="0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GAT </a:t>
            </a:r>
            <a:r>
              <a:rPr lang="ko-KR" altLang="en-US" sz="3200" kern="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지도자는 </a:t>
            </a:r>
            <a:r>
              <a:rPr lang="en-US" sz="3200" kern="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LCIF</a:t>
            </a:r>
            <a:r>
              <a:rPr lang="ko-KR" altLang="en-US" sz="3200" kern="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의 강력한 자원입니다</a:t>
            </a:r>
            <a:endParaRPr lang="en-US" sz="3200" kern="0" dirty="0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LCIF</a:t>
            </a:r>
            <a:r>
              <a:rPr lang="ko-KR" altLang="en-US" sz="3200" kern="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는 라이온들이 봉사의 부름에 응답하도록 돕습니다</a:t>
            </a:r>
            <a:endParaRPr lang="en-US" sz="3200" kern="0" dirty="0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33" name="Page Number - Blue">
            <a:extLst>
              <a:ext uri="{FF2B5EF4-FFF2-40B4-BE49-F238E27FC236}">
                <a16:creationId xmlns:a16="http://schemas.microsoft.com/office/drawing/2014/main" id="{C921C650-0191-EC45-ABD4-267915C8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17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796FF7E-BD4A-524F-B602-27D1923168A2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2AF7CE42-4B1D-794D-B265-200C9ADAC108}"/>
              </a:ext>
            </a:extLst>
          </p:cNvPr>
          <p:cNvSpPr txBox="1">
            <a:spLocks/>
          </p:cNvSpPr>
          <p:nvPr/>
        </p:nvSpPr>
        <p:spPr>
          <a:xfrm>
            <a:off x="685800" y="970990"/>
            <a:ext cx="9310816" cy="426872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altLang="en-US" sz="4000" kern="0" dirty="0">
                <a:solidFill>
                  <a:schemeClr val="bg1"/>
                </a:solidFill>
                <a:latin typeface="+mj-ea"/>
                <a:ea typeface="+mj-ea"/>
              </a:rPr>
              <a:t>국제재단</a:t>
            </a:r>
            <a:r>
              <a:rPr lang="en-US" altLang="ko-KR" sz="4000" kern="0" dirty="0">
                <a:solidFill>
                  <a:schemeClr val="bg1"/>
                </a:solidFill>
                <a:latin typeface="+mj-ea"/>
                <a:ea typeface="+mj-ea"/>
              </a:rPr>
              <a:t>(LCIF)</a:t>
            </a:r>
            <a:endParaRPr lang="en-US" sz="4000" kern="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9D7B8A-A231-45B5-81C8-031BEF6F9B4E}"/>
              </a:ext>
            </a:extLst>
          </p:cNvPr>
          <p:cNvSpPr txBox="1"/>
          <p:nvPr/>
        </p:nvSpPr>
        <p:spPr>
          <a:xfrm>
            <a:off x="11007138" y="4967303"/>
            <a:ext cx="179990" cy="125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</a:p>
        </p:txBody>
      </p:sp>
    </p:spTree>
    <p:extLst>
      <p:ext uri="{BB962C8B-B14F-4D97-AF65-F5344CB8AC3E}">
        <p14:creationId xmlns:p14="http://schemas.microsoft.com/office/powerpoint/2010/main" val="3495928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24387C4-EDA2-C547-8F28-B6C9906A09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3280" y="0"/>
            <a:ext cx="7538719" cy="6858000"/>
          </a:xfrm>
          <a:prstGeom prst="rect">
            <a:avLst/>
          </a:prstGeom>
          <a:solidFill>
            <a:srgbClr val="0D2240"/>
          </a:solidFill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831160" y="2820692"/>
            <a:ext cx="4681365" cy="2608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r>
              <a:rPr lang="ko-KR" sz="2400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이메일: GAT@lionsclubs.org</a:t>
            </a:r>
            <a:br>
              <a:rPr lang="ko-KR" sz="2400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</a:br>
            <a:br>
              <a:rPr lang="ko-KR" sz="2400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</a:br>
            <a:r>
              <a:rPr lang="ko-KR" sz="2400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전화: 1-630-468-3815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+mj-ea"/>
              <a:ea typeface="+mj-ea"/>
              <a:cs typeface="Arial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831160" y="1176045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6600" b="1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GAT 연락처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3039510" y="276571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5A05A-B830-9F4B-AF70-ADEF243B9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89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2A5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prstClr val="white">
                  <a:alpha val="44000"/>
                </a:prstClr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4888607"/>
            <a:ext cx="12189517" cy="1030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81539" tIns="40769" rIns="81539" bIns="40769" rtlCol="0" anchor="ctr">
            <a:noAutofit/>
          </a:bodyPr>
          <a:lstStyle>
            <a:lvl1pPr algn="l" defTabSz="40769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ctr"/>
            <a:r>
              <a:rPr lang="ko-KR" sz="3200" dirty="0">
                <a:solidFill>
                  <a:prstClr val="white"/>
                </a:solidFill>
                <a:latin typeface="+mj-ea"/>
                <a:ea typeface="+mj-ea"/>
                <a:cs typeface="Helvetica" charset="0"/>
              </a:rPr>
              <a:t>감사합니다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206" y="337849"/>
            <a:ext cx="4953104" cy="49188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2285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3B2812A9-797E-4C64-8EE5-916382EC48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077" y="872"/>
            <a:ext cx="4519650" cy="68571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3543A4B-334C-4C1E-9510-F70D86A567E6}"/>
              </a:ext>
            </a:extLst>
          </p:cNvPr>
          <p:cNvSpPr/>
          <p:nvPr/>
        </p:nvSpPr>
        <p:spPr>
          <a:xfrm>
            <a:off x="397075" y="-1"/>
            <a:ext cx="4519651" cy="6857127"/>
          </a:xfrm>
          <a:prstGeom prst="rect">
            <a:avLst/>
          </a:prstGeom>
          <a:solidFill>
            <a:srgbClr val="0D224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0F146836-48DC-3C4E-B023-51949A426C75}"/>
              </a:ext>
            </a:extLst>
          </p:cNvPr>
          <p:cNvSpPr/>
          <p:nvPr/>
        </p:nvSpPr>
        <p:spPr>
          <a:xfrm rot="5400000" flipV="1">
            <a:off x="4559428" y="-782192"/>
            <a:ext cx="6858000" cy="8422384"/>
          </a:xfrm>
          <a:custGeom>
            <a:avLst/>
            <a:gdLst>
              <a:gd name="connsiteX0" fmla="*/ 0 w 6858000"/>
              <a:gd name="connsiteY0" fmla="*/ 922089 h 8422384"/>
              <a:gd name="connsiteX1" fmla="*/ 0 w 6858000"/>
              <a:gd name="connsiteY1" fmla="*/ 1511369 h 8422384"/>
              <a:gd name="connsiteX2" fmla="*/ 0 w 6858000"/>
              <a:gd name="connsiteY2" fmla="*/ 2107423 h 8422384"/>
              <a:gd name="connsiteX3" fmla="*/ 0 w 6858000"/>
              <a:gd name="connsiteY3" fmla="*/ 2696703 h 8422384"/>
              <a:gd name="connsiteX4" fmla="*/ 0 w 6858000"/>
              <a:gd name="connsiteY4" fmla="*/ 2959412 h 8422384"/>
              <a:gd name="connsiteX5" fmla="*/ 0 w 6858000"/>
              <a:gd name="connsiteY5" fmla="*/ 3548692 h 8422384"/>
              <a:gd name="connsiteX6" fmla="*/ 0 w 6858000"/>
              <a:gd name="connsiteY6" fmla="*/ 4144746 h 8422384"/>
              <a:gd name="connsiteX7" fmla="*/ 0 w 6858000"/>
              <a:gd name="connsiteY7" fmla="*/ 4610448 h 8422384"/>
              <a:gd name="connsiteX8" fmla="*/ 0 w 6858000"/>
              <a:gd name="connsiteY8" fmla="*/ 4734026 h 8422384"/>
              <a:gd name="connsiteX9" fmla="*/ 0 w 6858000"/>
              <a:gd name="connsiteY9" fmla="*/ 5199728 h 8422384"/>
              <a:gd name="connsiteX10" fmla="*/ 0 w 6858000"/>
              <a:gd name="connsiteY10" fmla="*/ 5795782 h 8422384"/>
              <a:gd name="connsiteX11" fmla="*/ 0 w 6858000"/>
              <a:gd name="connsiteY11" fmla="*/ 6385062 h 8422384"/>
              <a:gd name="connsiteX12" fmla="*/ 0 w 6858000"/>
              <a:gd name="connsiteY12" fmla="*/ 6647770 h 8422384"/>
              <a:gd name="connsiteX13" fmla="*/ 0 w 6858000"/>
              <a:gd name="connsiteY13" fmla="*/ 7237050 h 8422384"/>
              <a:gd name="connsiteX14" fmla="*/ 0 w 6858000"/>
              <a:gd name="connsiteY14" fmla="*/ 7833104 h 8422384"/>
              <a:gd name="connsiteX15" fmla="*/ 0 w 6858000"/>
              <a:gd name="connsiteY15" fmla="*/ 8422384 h 8422384"/>
              <a:gd name="connsiteX16" fmla="*/ 6858000 w 6858000"/>
              <a:gd name="connsiteY16" fmla="*/ 8422384 h 8422384"/>
              <a:gd name="connsiteX17" fmla="*/ 6858000 w 6858000"/>
              <a:gd name="connsiteY17" fmla="*/ 7833104 h 8422384"/>
              <a:gd name="connsiteX18" fmla="*/ 6858000 w 6858000"/>
              <a:gd name="connsiteY18" fmla="*/ 7237050 h 8422384"/>
              <a:gd name="connsiteX19" fmla="*/ 6858000 w 6858000"/>
              <a:gd name="connsiteY19" fmla="*/ 6647770 h 8422384"/>
              <a:gd name="connsiteX20" fmla="*/ 6858000 w 6858000"/>
              <a:gd name="connsiteY20" fmla="*/ 6385062 h 8422384"/>
              <a:gd name="connsiteX21" fmla="*/ 6858000 w 6858000"/>
              <a:gd name="connsiteY21" fmla="*/ 5795782 h 8422384"/>
              <a:gd name="connsiteX22" fmla="*/ 6858000 w 6858000"/>
              <a:gd name="connsiteY22" fmla="*/ 5199728 h 8422384"/>
              <a:gd name="connsiteX23" fmla="*/ 6858000 w 6858000"/>
              <a:gd name="connsiteY23" fmla="*/ 4610448 h 8422384"/>
              <a:gd name="connsiteX24" fmla="*/ 6858000 w 6858000"/>
              <a:gd name="connsiteY24" fmla="*/ 3811936 h 8422384"/>
              <a:gd name="connsiteX25" fmla="*/ 6858000 w 6858000"/>
              <a:gd name="connsiteY25" fmla="*/ 3222656 h 8422384"/>
              <a:gd name="connsiteX26" fmla="*/ 6858000 w 6858000"/>
              <a:gd name="connsiteY26" fmla="*/ 2626602 h 8422384"/>
              <a:gd name="connsiteX27" fmla="*/ 6858000 w 6858000"/>
              <a:gd name="connsiteY27" fmla="*/ 2037322 h 8422384"/>
              <a:gd name="connsiteX28" fmla="*/ 6858000 w 6858000"/>
              <a:gd name="connsiteY28" fmla="*/ 1774614 h 8422384"/>
              <a:gd name="connsiteX29" fmla="*/ 6858000 w 6858000"/>
              <a:gd name="connsiteY29" fmla="*/ 1185334 h 8422384"/>
              <a:gd name="connsiteX30" fmla="*/ 6858000 w 6858000"/>
              <a:gd name="connsiteY30" fmla="*/ 589280 h 8422384"/>
              <a:gd name="connsiteX31" fmla="*/ 6858000 w 6858000"/>
              <a:gd name="connsiteY31" fmla="*/ 0 h 8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858000" h="8422384">
                <a:moveTo>
                  <a:pt x="0" y="922089"/>
                </a:moveTo>
                <a:lnTo>
                  <a:pt x="0" y="1511369"/>
                </a:lnTo>
                <a:lnTo>
                  <a:pt x="0" y="2107423"/>
                </a:lnTo>
                <a:lnTo>
                  <a:pt x="0" y="2696703"/>
                </a:lnTo>
                <a:lnTo>
                  <a:pt x="0" y="2959412"/>
                </a:lnTo>
                <a:lnTo>
                  <a:pt x="0" y="3548692"/>
                </a:lnTo>
                <a:lnTo>
                  <a:pt x="0" y="4144746"/>
                </a:lnTo>
                <a:lnTo>
                  <a:pt x="0" y="4610448"/>
                </a:lnTo>
                <a:lnTo>
                  <a:pt x="0" y="4734026"/>
                </a:lnTo>
                <a:lnTo>
                  <a:pt x="0" y="5199728"/>
                </a:lnTo>
                <a:lnTo>
                  <a:pt x="0" y="5795782"/>
                </a:lnTo>
                <a:lnTo>
                  <a:pt x="0" y="6385062"/>
                </a:lnTo>
                <a:lnTo>
                  <a:pt x="0" y="6647770"/>
                </a:lnTo>
                <a:lnTo>
                  <a:pt x="0" y="7237050"/>
                </a:lnTo>
                <a:lnTo>
                  <a:pt x="0" y="7833104"/>
                </a:lnTo>
                <a:lnTo>
                  <a:pt x="0" y="8422384"/>
                </a:lnTo>
                <a:lnTo>
                  <a:pt x="6858000" y="8422384"/>
                </a:lnTo>
                <a:lnTo>
                  <a:pt x="6858000" y="7833104"/>
                </a:lnTo>
                <a:lnTo>
                  <a:pt x="6858000" y="7237050"/>
                </a:lnTo>
                <a:lnTo>
                  <a:pt x="6858000" y="6647770"/>
                </a:lnTo>
                <a:lnTo>
                  <a:pt x="6858000" y="6385062"/>
                </a:lnTo>
                <a:lnTo>
                  <a:pt x="6858000" y="5795782"/>
                </a:lnTo>
                <a:lnTo>
                  <a:pt x="6858000" y="5199728"/>
                </a:lnTo>
                <a:lnTo>
                  <a:pt x="6858000" y="4610448"/>
                </a:lnTo>
                <a:lnTo>
                  <a:pt x="6858000" y="3811936"/>
                </a:lnTo>
                <a:lnTo>
                  <a:pt x="6858000" y="3222656"/>
                </a:lnTo>
                <a:lnTo>
                  <a:pt x="6858000" y="2626602"/>
                </a:lnTo>
                <a:lnTo>
                  <a:pt x="6858000" y="2037322"/>
                </a:lnTo>
                <a:lnTo>
                  <a:pt x="6858000" y="1774614"/>
                </a:lnTo>
                <a:lnTo>
                  <a:pt x="6858000" y="1185334"/>
                </a:lnTo>
                <a:lnTo>
                  <a:pt x="6858000" y="589280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9396387D-C10D-004E-BD50-722F50542E4B}"/>
              </a:ext>
            </a:extLst>
          </p:cNvPr>
          <p:cNvSpPr/>
          <p:nvPr/>
        </p:nvSpPr>
        <p:spPr>
          <a:xfrm>
            <a:off x="-2736" y="1"/>
            <a:ext cx="1391326" cy="6858000"/>
          </a:xfrm>
          <a:custGeom>
            <a:avLst/>
            <a:gdLst>
              <a:gd name="connsiteX0" fmla="*/ 0 w 1391326"/>
              <a:gd name="connsiteY0" fmla="*/ 0 h 6858000"/>
              <a:gd name="connsiteX1" fmla="*/ 1391326 w 1391326"/>
              <a:gd name="connsiteY1" fmla="*/ 0 h 6858000"/>
              <a:gd name="connsiteX2" fmla="*/ 469237 w 1391326"/>
              <a:gd name="connsiteY2" fmla="*/ 6858000 h 6858000"/>
              <a:gd name="connsiteX3" fmla="*/ 0 w 1391326"/>
              <a:gd name="connsiteY3" fmla="*/ 6858000 h 6858000"/>
              <a:gd name="connsiteX4" fmla="*/ 0 w 139132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326" h="6858000">
                <a:moveTo>
                  <a:pt x="0" y="0"/>
                </a:moveTo>
                <a:lnTo>
                  <a:pt x="1391326" y="0"/>
                </a:lnTo>
                <a:lnTo>
                  <a:pt x="46923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5115292" y="1464089"/>
            <a:ext cx="6775617" cy="1287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10000"/>
              </a:lnSpc>
            </a:pPr>
            <a:r>
              <a:rPr lang="ko-KR" sz="8000" b="1">
                <a:solidFill>
                  <a:schemeClr val="bg1"/>
                </a:solidFill>
                <a:latin typeface="Arial" panose="020B0604020202020204" pitchFamily="34" charset="0"/>
                <a:ea typeface="굴림" charset="0"/>
                <a:cs typeface="Arial" panose="020B0604020202020204" pitchFamily="34" charset="0"/>
              </a:rPr>
              <a:t>사명</a:t>
            </a:r>
          </a:p>
        </p:txBody>
      </p:sp>
      <p:sp>
        <p:nvSpPr>
          <p:cNvPr id="12" name="Page Number - Blue">
            <a:extLst>
              <a:ext uri="{FF2B5EF4-FFF2-40B4-BE49-F238E27FC236}">
                <a16:creationId xmlns:a16="http://schemas.microsoft.com/office/drawing/2014/main" id="{9EF8C11C-B97D-B04F-8EC2-671F9B1B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29" name="Body Copy">
            <a:extLst>
              <a:ext uri="{FF2B5EF4-FFF2-40B4-BE49-F238E27FC236}">
                <a16:creationId xmlns:a16="http://schemas.microsoft.com/office/drawing/2014/main" id="{7442076A-4437-A641-8277-1BD75B15D6FA}"/>
              </a:ext>
            </a:extLst>
          </p:cNvPr>
          <p:cNvSpPr txBox="1">
            <a:spLocks/>
          </p:cNvSpPr>
          <p:nvPr/>
        </p:nvSpPr>
        <p:spPr>
          <a:xfrm>
            <a:off x="5213813" y="3429000"/>
            <a:ext cx="5996494" cy="297172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국제협회</a:t>
            </a:r>
            <a:r>
              <a:rPr lang="ko-KR" altLang="en-US" sz="2400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와</a:t>
            </a:r>
            <a:r>
              <a:rPr lang="ko-KR" sz="2400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 LCIF의 </a:t>
            </a:r>
            <a:r>
              <a:rPr lang="ko-KR" altLang="en-US" sz="2400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사명</a:t>
            </a:r>
            <a:r>
              <a:rPr lang="ko-KR" sz="2400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을 지지</a:t>
            </a:r>
            <a:r>
              <a:rPr lang="ko-KR" altLang="en-US" sz="2400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한다</a:t>
            </a:r>
            <a:r>
              <a:rPr lang="en-US" altLang="ko-KR" sz="2400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:</a:t>
            </a:r>
            <a:endParaRPr lang="ko-KR" sz="2400" dirty="0">
              <a:solidFill>
                <a:schemeClr val="bg1"/>
              </a:solidFill>
              <a:latin typeface="+mj-ea"/>
              <a:ea typeface="+mj-ea"/>
              <a:cs typeface="Arial" charset="0"/>
            </a:endParaRPr>
          </a:p>
          <a:p>
            <a:pPr>
              <a:buSzPct val="120000"/>
            </a:pPr>
            <a:r>
              <a:rPr lang="ko-KR" sz="2400" i="1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	지역사회와 인도주의 봉사의 </a:t>
            </a:r>
            <a:br>
              <a:rPr lang="en-US" altLang="ko-KR" sz="2400" i="1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</a:br>
            <a:r>
              <a:rPr lang="en-US" altLang="ko-KR" sz="2400" i="1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	</a:t>
            </a:r>
            <a:r>
              <a:rPr lang="ko-KR" sz="2400" i="1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글로벌 리더가 되고 </a:t>
            </a:r>
            <a:br>
              <a:rPr lang="en-US" altLang="ko-KR" sz="2400" i="1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</a:br>
            <a:r>
              <a:rPr lang="en-US" altLang="ko-KR" sz="2400" i="1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	</a:t>
            </a:r>
            <a:r>
              <a:rPr lang="ko-KR" sz="2400" i="1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라이온과 레오의 봉</a:t>
            </a:r>
            <a:r>
              <a:rPr lang="ko-KR" altLang="en-US" sz="2400" i="1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사 </a:t>
            </a:r>
            <a:r>
              <a:rPr lang="ko-KR" sz="2400" i="1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열정을 </a:t>
            </a:r>
            <a:br>
              <a:rPr lang="en-US" altLang="ko-KR" sz="2400" i="1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</a:br>
            <a:r>
              <a:rPr lang="en-US" altLang="ko-KR" sz="2400" i="1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	</a:t>
            </a:r>
            <a:r>
              <a:rPr lang="ko-KR" sz="2400" i="1" dirty="0" err="1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재점화한다</a:t>
            </a:r>
            <a:r>
              <a:rPr lang="ko-KR" sz="2400" i="1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.</a:t>
            </a:r>
          </a:p>
        </p:txBody>
      </p:sp>
      <p:sp>
        <p:nvSpPr>
          <p:cNvPr id="10" name="Yellow Bar">
            <a:extLst>
              <a:ext uri="{FF2B5EF4-FFF2-40B4-BE49-F238E27FC236}">
                <a16:creationId xmlns:a16="http://schemas.microsoft.com/office/drawing/2014/main" id="{E9653AA1-0BF4-3147-99B0-55DB59ED599A}"/>
              </a:ext>
            </a:extLst>
          </p:cNvPr>
          <p:cNvSpPr/>
          <p:nvPr/>
        </p:nvSpPr>
        <p:spPr>
          <a:xfrm>
            <a:off x="5319828" y="2934898"/>
            <a:ext cx="3454918" cy="125079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latin typeface="Arial" charset="0"/>
                <a:ea typeface="굴림" charset="0"/>
                <a:cs typeface="Arial" charset="0"/>
              </a:rPr>
              <a:t> </a:t>
            </a:r>
          </a:p>
        </p:txBody>
      </p:sp>
      <p:sp>
        <p:nvSpPr>
          <p:cNvPr id="11" name="Freeform 32">
            <a:extLst>
              <a:ext uri="{FF2B5EF4-FFF2-40B4-BE49-F238E27FC236}">
                <a16:creationId xmlns:a16="http://schemas.microsoft.com/office/drawing/2014/main" id="{A39C0AC9-D47E-43F3-B72E-FD6AC9F7DC11}"/>
              </a:ext>
            </a:extLst>
          </p:cNvPr>
          <p:cNvSpPr/>
          <p:nvPr/>
        </p:nvSpPr>
        <p:spPr>
          <a:xfrm rot="5400000" flipV="1">
            <a:off x="-2634599" y="2754115"/>
            <a:ext cx="6873498" cy="1365266"/>
          </a:xfrm>
          <a:custGeom>
            <a:avLst/>
            <a:gdLst>
              <a:gd name="connsiteX0" fmla="*/ 0 w 6858000"/>
              <a:gd name="connsiteY0" fmla="*/ 922089 h 8422384"/>
              <a:gd name="connsiteX1" fmla="*/ 0 w 6858000"/>
              <a:gd name="connsiteY1" fmla="*/ 1511369 h 8422384"/>
              <a:gd name="connsiteX2" fmla="*/ 0 w 6858000"/>
              <a:gd name="connsiteY2" fmla="*/ 2107423 h 8422384"/>
              <a:gd name="connsiteX3" fmla="*/ 0 w 6858000"/>
              <a:gd name="connsiteY3" fmla="*/ 2696703 h 8422384"/>
              <a:gd name="connsiteX4" fmla="*/ 0 w 6858000"/>
              <a:gd name="connsiteY4" fmla="*/ 2959412 h 8422384"/>
              <a:gd name="connsiteX5" fmla="*/ 0 w 6858000"/>
              <a:gd name="connsiteY5" fmla="*/ 3548692 h 8422384"/>
              <a:gd name="connsiteX6" fmla="*/ 0 w 6858000"/>
              <a:gd name="connsiteY6" fmla="*/ 4144746 h 8422384"/>
              <a:gd name="connsiteX7" fmla="*/ 0 w 6858000"/>
              <a:gd name="connsiteY7" fmla="*/ 4610448 h 8422384"/>
              <a:gd name="connsiteX8" fmla="*/ 0 w 6858000"/>
              <a:gd name="connsiteY8" fmla="*/ 4734026 h 8422384"/>
              <a:gd name="connsiteX9" fmla="*/ 0 w 6858000"/>
              <a:gd name="connsiteY9" fmla="*/ 5199728 h 8422384"/>
              <a:gd name="connsiteX10" fmla="*/ 0 w 6858000"/>
              <a:gd name="connsiteY10" fmla="*/ 5795782 h 8422384"/>
              <a:gd name="connsiteX11" fmla="*/ 0 w 6858000"/>
              <a:gd name="connsiteY11" fmla="*/ 6385062 h 8422384"/>
              <a:gd name="connsiteX12" fmla="*/ 0 w 6858000"/>
              <a:gd name="connsiteY12" fmla="*/ 6647770 h 8422384"/>
              <a:gd name="connsiteX13" fmla="*/ 0 w 6858000"/>
              <a:gd name="connsiteY13" fmla="*/ 7237050 h 8422384"/>
              <a:gd name="connsiteX14" fmla="*/ 0 w 6858000"/>
              <a:gd name="connsiteY14" fmla="*/ 7833104 h 8422384"/>
              <a:gd name="connsiteX15" fmla="*/ 0 w 6858000"/>
              <a:gd name="connsiteY15" fmla="*/ 8422384 h 8422384"/>
              <a:gd name="connsiteX16" fmla="*/ 6858000 w 6858000"/>
              <a:gd name="connsiteY16" fmla="*/ 8422384 h 8422384"/>
              <a:gd name="connsiteX17" fmla="*/ 6858000 w 6858000"/>
              <a:gd name="connsiteY17" fmla="*/ 7833104 h 8422384"/>
              <a:gd name="connsiteX18" fmla="*/ 6858000 w 6858000"/>
              <a:gd name="connsiteY18" fmla="*/ 7237050 h 8422384"/>
              <a:gd name="connsiteX19" fmla="*/ 6858000 w 6858000"/>
              <a:gd name="connsiteY19" fmla="*/ 6647770 h 8422384"/>
              <a:gd name="connsiteX20" fmla="*/ 6858000 w 6858000"/>
              <a:gd name="connsiteY20" fmla="*/ 6385062 h 8422384"/>
              <a:gd name="connsiteX21" fmla="*/ 6858000 w 6858000"/>
              <a:gd name="connsiteY21" fmla="*/ 5795782 h 8422384"/>
              <a:gd name="connsiteX22" fmla="*/ 6858000 w 6858000"/>
              <a:gd name="connsiteY22" fmla="*/ 5199728 h 8422384"/>
              <a:gd name="connsiteX23" fmla="*/ 6858000 w 6858000"/>
              <a:gd name="connsiteY23" fmla="*/ 4610448 h 8422384"/>
              <a:gd name="connsiteX24" fmla="*/ 6858000 w 6858000"/>
              <a:gd name="connsiteY24" fmla="*/ 3811936 h 8422384"/>
              <a:gd name="connsiteX25" fmla="*/ 6858000 w 6858000"/>
              <a:gd name="connsiteY25" fmla="*/ 3222656 h 8422384"/>
              <a:gd name="connsiteX26" fmla="*/ 6858000 w 6858000"/>
              <a:gd name="connsiteY26" fmla="*/ 2626602 h 8422384"/>
              <a:gd name="connsiteX27" fmla="*/ 6858000 w 6858000"/>
              <a:gd name="connsiteY27" fmla="*/ 2037322 h 8422384"/>
              <a:gd name="connsiteX28" fmla="*/ 6858000 w 6858000"/>
              <a:gd name="connsiteY28" fmla="*/ 1774614 h 8422384"/>
              <a:gd name="connsiteX29" fmla="*/ 6858000 w 6858000"/>
              <a:gd name="connsiteY29" fmla="*/ 1185334 h 8422384"/>
              <a:gd name="connsiteX30" fmla="*/ 6858000 w 6858000"/>
              <a:gd name="connsiteY30" fmla="*/ 589280 h 8422384"/>
              <a:gd name="connsiteX31" fmla="*/ 6858000 w 6858000"/>
              <a:gd name="connsiteY31" fmla="*/ 0 h 8422384"/>
              <a:gd name="connsiteX0" fmla="*/ 0 w 6858000"/>
              <a:gd name="connsiteY0" fmla="*/ 922089 h 8422384"/>
              <a:gd name="connsiteX1" fmla="*/ 0 w 6858000"/>
              <a:gd name="connsiteY1" fmla="*/ 2107423 h 8422384"/>
              <a:gd name="connsiteX2" fmla="*/ 0 w 6858000"/>
              <a:gd name="connsiteY2" fmla="*/ 2696703 h 8422384"/>
              <a:gd name="connsiteX3" fmla="*/ 0 w 6858000"/>
              <a:gd name="connsiteY3" fmla="*/ 2959412 h 8422384"/>
              <a:gd name="connsiteX4" fmla="*/ 0 w 6858000"/>
              <a:gd name="connsiteY4" fmla="*/ 3548692 h 8422384"/>
              <a:gd name="connsiteX5" fmla="*/ 0 w 6858000"/>
              <a:gd name="connsiteY5" fmla="*/ 4144746 h 8422384"/>
              <a:gd name="connsiteX6" fmla="*/ 0 w 6858000"/>
              <a:gd name="connsiteY6" fmla="*/ 4610448 h 8422384"/>
              <a:gd name="connsiteX7" fmla="*/ 0 w 6858000"/>
              <a:gd name="connsiteY7" fmla="*/ 4734026 h 8422384"/>
              <a:gd name="connsiteX8" fmla="*/ 0 w 6858000"/>
              <a:gd name="connsiteY8" fmla="*/ 5199728 h 8422384"/>
              <a:gd name="connsiteX9" fmla="*/ 0 w 6858000"/>
              <a:gd name="connsiteY9" fmla="*/ 5795782 h 8422384"/>
              <a:gd name="connsiteX10" fmla="*/ 0 w 6858000"/>
              <a:gd name="connsiteY10" fmla="*/ 6385062 h 8422384"/>
              <a:gd name="connsiteX11" fmla="*/ 0 w 6858000"/>
              <a:gd name="connsiteY11" fmla="*/ 6647770 h 8422384"/>
              <a:gd name="connsiteX12" fmla="*/ 0 w 6858000"/>
              <a:gd name="connsiteY12" fmla="*/ 7237050 h 8422384"/>
              <a:gd name="connsiteX13" fmla="*/ 0 w 6858000"/>
              <a:gd name="connsiteY13" fmla="*/ 7833104 h 8422384"/>
              <a:gd name="connsiteX14" fmla="*/ 0 w 6858000"/>
              <a:gd name="connsiteY14" fmla="*/ 8422384 h 8422384"/>
              <a:gd name="connsiteX15" fmla="*/ 6858000 w 6858000"/>
              <a:gd name="connsiteY15" fmla="*/ 8422384 h 8422384"/>
              <a:gd name="connsiteX16" fmla="*/ 6858000 w 6858000"/>
              <a:gd name="connsiteY16" fmla="*/ 7833104 h 8422384"/>
              <a:gd name="connsiteX17" fmla="*/ 6858000 w 6858000"/>
              <a:gd name="connsiteY17" fmla="*/ 7237050 h 8422384"/>
              <a:gd name="connsiteX18" fmla="*/ 6858000 w 6858000"/>
              <a:gd name="connsiteY18" fmla="*/ 6647770 h 8422384"/>
              <a:gd name="connsiteX19" fmla="*/ 6858000 w 6858000"/>
              <a:gd name="connsiteY19" fmla="*/ 6385062 h 8422384"/>
              <a:gd name="connsiteX20" fmla="*/ 6858000 w 6858000"/>
              <a:gd name="connsiteY20" fmla="*/ 5795782 h 8422384"/>
              <a:gd name="connsiteX21" fmla="*/ 6858000 w 6858000"/>
              <a:gd name="connsiteY21" fmla="*/ 5199728 h 8422384"/>
              <a:gd name="connsiteX22" fmla="*/ 6858000 w 6858000"/>
              <a:gd name="connsiteY22" fmla="*/ 4610448 h 8422384"/>
              <a:gd name="connsiteX23" fmla="*/ 6858000 w 6858000"/>
              <a:gd name="connsiteY23" fmla="*/ 3811936 h 8422384"/>
              <a:gd name="connsiteX24" fmla="*/ 6858000 w 6858000"/>
              <a:gd name="connsiteY24" fmla="*/ 3222656 h 8422384"/>
              <a:gd name="connsiteX25" fmla="*/ 6858000 w 6858000"/>
              <a:gd name="connsiteY25" fmla="*/ 2626602 h 8422384"/>
              <a:gd name="connsiteX26" fmla="*/ 6858000 w 6858000"/>
              <a:gd name="connsiteY26" fmla="*/ 2037322 h 8422384"/>
              <a:gd name="connsiteX27" fmla="*/ 6858000 w 6858000"/>
              <a:gd name="connsiteY27" fmla="*/ 1774614 h 8422384"/>
              <a:gd name="connsiteX28" fmla="*/ 6858000 w 6858000"/>
              <a:gd name="connsiteY28" fmla="*/ 1185334 h 8422384"/>
              <a:gd name="connsiteX29" fmla="*/ 6858000 w 6858000"/>
              <a:gd name="connsiteY29" fmla="*/ 589280 h 8422384"/>
              <a:gd name="connsiteX30" fmla="*/ 6858000 w 6858000"/>
              <a:gd name="connsiteY30" fmla="*/ 0 h 8422384"/>
              <a:gd name="connsiteX31" fmla="*/ 0 w 6858000"/>
              <a:gd name="connsiteY31" fmla="*/ 922089 h 8422384"/>
              <a:gd name="connsiteX0" fmla="*/ 0 w 6858000"/>
              <a:gd name="connsiteY0" fmla="*/ 922089 h 8422384"/>
              <a:gd name="connsiteX1" fmla="*/ 0 w 6858000"/>
              <a:gd name="connsiteY1" fmla="*/ 2696703 h 8422384"/>
              <a:gd name="connsiteX2" fmla="*/ 0 w 6858000"/>
              <a:gd name="connsiteY2" fmla="*/ 2959412 h 8422384"/>
              <a:gd name="connsiteX3" fmla="*/ 0 w 6858000"/>
              <a:gd name="connsiteY3" fmla="*/ 3548692 h 8422384"/>
              <a:gd name="connsiteX4" fmla="*/ 0 w 6858000"/>
              <a:gd name="connsiteY4" fmla="*/ 4144746 h 8422384"/>
              <a:gd name="connsiteX5" fmla="*/ 0 w 6858000"/>
              <a:gd name="connsiteY5" fmla="*/ 4610448 h 8422384"/>
              <a:gd name="connsiteX6" fmla="*/ 0 w 6858000"/>
              <a:gd name="connsiteY6" fmla="*/ 4734026 h 8422384"/>
              <a:gd name="connsiteX7" fmla="*/ 0 w 6858000"/>
              <a:gd name="connsiteY7" fmla="*/ 5199728 h 8422384"/>
              <a:gd name="connsiteX8" fmla="*/ 0 w 6858000"/>
              <a:gd name="connsiteY8" fmla="*/ 5795782 h 8422384"/>
              <a:gd name="connsiteX9" fmla="*/ 0 w 6858000"/>
              <a:gd name="connsiteY9" fmla="*/ 6385062 h 8422384"/>
              <a:gd name="connsiteX10" fmla="*/ 0 w 6858000"/>
              <a:gd name="connsiteY10" fmla="*/ 6647770 h 8422384"/>
              <a:gd name="connsiteX11" fmla="*/ 0 w 6858000"/>
              <a:gd name="connsiteY11" fmla="*/ 7237050 h 8422384"/>
              <a:gd name="connsiteX12" fmla="*/ 0 w 6858000"/>
              <a:gd name="connsiteY12" fmla="*/ 7833104 h 8422384"/>
              <a:gd name="connsiteX13" fmla="*/ 0 w 6858000"/>
              <a:gd name="connsiteY13" fmla="*/ 8422384 h 8422384"/>
              <a:gd name="connsiteX14" fmla="*/ 6858000 w 6858000"/>
              <a:gd name="connsiteY14" fmla="*/ 8422384 h 8422384"/>
              <a:gd name="connsiteX15" fmla="*/ 6858000 w 6858000"/>
              <a:gd name="connsiteY15" fmla="*/ 7833104 h 8422384"/>
              <a:gd name="connsiteX16" fmla="*/ 6858000 w 6858000"/>
              <a:gd name="connsiteY16" fmla="*/ 7237050 h 8422384"/>
              <a:gd name="connsiteX17" fmla="*/ 6858000 w 6858000"/>
              <a:gd name="connsiteY17" fmla="*/ 6647770 h 8422384"/>
              <a:gd name="connsiteX18" fmla="*/ 6858000 w 6858000"/>
              <a:gd name="connsiteY18" fmla="*/ 6385062 h 8422384"/>
              <a:gd name="connsiteX19" fmla="*/ 6858000 w 6858000"/>
              <a:gd name="connsiteY19" fmla="*/ 5795782 h 8422384"/>
              <a:gd name="connsiteX20" fmla="*/ 6858000 w 6858000"/>
              <a:gd name="connsiteY20" fmla="*/ 5199728 h 8422384"/>
              <a:gd name="connsiteX21" fmla="*/ 6858000 w 6858000"/>
              <a:gd name="connsiteY21" fmla="*/ 4610448 h 8422384"/>
              <a:gd name="connsiteX22" fmla="*/ 6858000 w 6858000"/>
              <a:gd name="connsiteY22" fmla="*/ 3811936 h 8422384"/>
              <a:gd name="connsiteX23" fmla="*/ 6858000 w 6858000"/>
              <a:gd name="connsiteY23" fmla="*/ 3222656 h 8422384"/>
              <a:gd name="connsiteX24" fmla="*/ 6858000 w 6858000"/>
              <a:gd name="connsiteY24" fmla="*/ 2626602 h 8422384"/>
              <a:gd name="connsiteX25" fmla="*/ 6858000 w 6858000"/>
              <a:gd name="connsiteY25" fmla="*/ 2037322 h 8422384"/>
              <a:gd name="connsiteX26" fmla="*/ 6858000 w 6858000"/>
              <a:gd name="connsiteY26" fmla="*/ 1774614 h 8422384"/>
              <a:gd name="connsiteX27" fmla="*/ 6858000 w 6858000"/>
              <a:gd name="connsiteY27" fmla="*/ 1185334 h 8422384"/>
              <a:gd name="connsiteX28" fmla="*/ 6858000 w 6858000"/>
              <a:gd name="connsiteY28" fmla="*/ 589280 h 8422384"/>
              <a:gd name="connsiteX29" fmla="*/ 6858000 w 6858000"/>
              <a:gd name="connsiteY29" fmla="*/ 0 h 8422384"/>
              <a:gd name="connsiteX30" fmla="*/ 0 w 6858000"/>
              <a:gd name="connsiteY30" fmla="*/ 922089 h 8422384"/>
              <a:gd name="connsiteX0" fmla="*/ 0 w 6858000"/>
              <a:gd name="connsiteY0" fmla="*/ 922089 h 8422384"/>
              <a:gd name="connsiteX1" fmla="*/ 0 w 6858000"/>
              <a:gd name="connsiteY1" fmla="*/ 2959412 h 8422384"/>
              <a:gd name="connsiteX2" fmla="*/ 0 w 6858000"/>
              <a:gd name="connsiteY2" fmla="*/ 3548692 h 8422384"/>
              <a:gd name="connsiteX3" fmla="*/ 0 w 6858000"/>
              <a:gd name="connsiteY3" fmla="*/ 4144746 h 8422384"/>
              <a:gd name="connsiteX4" fmla="*/ 0 w 6858000"/>
              <a:gd name="connsiteY4" fmla="*/ 4610448 h 8422384"/>
              <a:gd name="connsiteX5" fmla="*/ 0 w 6858000"/>
              <a:gd name="connsiteY5" fmla="*/ 4734026 h 8422384"/>
              <a:gd name="connsiteX6" fmla="*/ 0 w 6858000"/>
              <a:gd name="connsiteY6" fmla="*/ 5199728 h 8422384"/>
              <a:gd name="connsiteX7" fmla="*/ 0 w 6858000"/>
              <a:gd name="connsiteY7" fmla="*/ 5795782 h 8422384"/>
              <a:gd name="connsiteX8" fmla="*/ 0 w 6858000"/>
              <a:gd name="connsiteY8" fmla="*/ 6385062 h 8422384"/>
              <a:gd name="connsiteX9" fmla="*/ 0 w 6858000"/>
              <a:gd name="connsiteY9" fmla="*/ 6647770 h 8422384"/>
              <a:gd name="connsiteX10" fmla="*/ 0 w 6858000"/>
              <a:gd name="connsiteY10" fmla="*/ 7237050 h 8422384"/>
              <a:gd name="connsiteX11" fmla="*/ 0 w 6858000"/>
              <a:gd name="connsiteY11" fmla="*/ 7833104 h 8422384"/>
              <a:gd name="connsiteX12" fmla="*/ 0 w 6858000"/>
              <a:gd name="connsiteY12" fmla="*/ 8422384 h 8422384"/>
              <a:gd name="connsiteX13" fmla="*/ 6858000 w 6858000"/>
              <a:gd name="connsiteY13" fmla="*/ 8422384 h 8422384"/>
              <a:gd name="connsiteX14" fmla="*/ 6858000 w 6858000"/>
              <a:gd name="connsiteY14" fmla="*/ 7833104 h 8422384"/>
              <a:gd name="connsiteX15" fmla="*/ 6858000 w 6858000"/>
              <a:gd name="connsiteY15" fmla="*/ 7237050 h 8422384"/>
              <a:gd name="connsiteX16" fmla="*/ 6858000 w 6858000"/>
              <a:gd name="connsiteY16" fmla="*/ 6647770 h 8422384"/>
              <a:gd name="connsiteX17" fmla="*/ 6858000 w 6858000"/>
              <a:gd name="connsiteY17" fmla="*/ 6385062 h 8422384"/>
              <a:gd name="connsiteX18" fmla="*/ 6858000 w 6858000"/>
              <a:gd name="connsiteY18" fmla="*/ 5795782 h 8422384"/>
              <a:gd name="connsiteX19" fmla="*/ 6858000 w 6858000"/>
              <a:gd name="connsiteY19" fmla="*/ 5199728 h 8422384"/>
              <a:gd name="connsiteX20" fmla="*/ 6858000 w 6858000"/>
              <a:gd name="connsiteY20" fmla="*/ 4610448 h 8422384"/>
              <a:gd name="connsiteX21" fmla="*/ 6858000 w 6858000"/>
              <a:gd name="connsiteY21" fmla="*/ 3811936 h 8422384"/>
              <a:gd name="connsiteX22" fmla="*/ 6858000 w 6858000"/>
              <a:gd name="connsiteY22" fmla="*/ 3222656 h 8422384"/>
              <a:gd name="connsiteX23" fmla="*/ 6858000 w 6858000"/>
              <a:gd name="connsiteY23" fmla="*/ 2626602 h 8422384"/>
              <a:gd name="connsiteX24" fmla="*/ 6858000 w 6858000"/>
              <a:gd name="connsiteY24" fmla="*/ 2037322 h 8422384"/>
              <a:gd name="connsiteX25" fmla="*/ 6858000 w 6858000"/>
              <a:gd name="connsiteY25" fmla="*/ 1774614 h 8422384"/>
              <a:gd name="connsiteX26" fmla="*/ 6858000 w 6858000"/>
              <a:gd name="connsiteY26" fmla="*/ 1185334 h 8422384"/>
              <a:gd name="connsiteX27" fmla="*/ 6858000 w 6858000"/>
              <a:gd name="connsiteY27" fmla="*/ 589280 h 8422384"/>
              <a:gd name="connsiteX28" fmla="*/ 6858000 w 6858000"/>
              <a:gd name="connsiteY28" fmla="*/ 0 h 8422384"/>
              <a:gd name="connsiteX29" fmla="*/ 0 w 6858000"/>
              <a:gd name="connsiteY29" fmla="*/ 922089 h 8422384"/>
              <a:gd name="connsiteX0" fmla="*/ 0 w 6858000"/>
              <a:gd name="connsiteY0" fmla="*/ 922089 h 8422384"/>
              <a:gd name="connsiteX1" fmla="*/ 0 w 6858000"/>
              <a:gd name="connsiteY1" fmla="*/ 3548692 h 8422384"/>
              <a:gd name="connsiteX2" fmla="*/ 0 w 6858000"/>
              <a:gd name="connsiteY2" fmla="*/ 4144746 h 8422384"/>
              <a:gd name="connsiteX3" fmla="*/ 0 w 6858000"/>
              <a:gd name="connsiteY3" fmla="*/ 4610448 h 8422384"/>
              <a:gd name="connsiteX4" fmla="*/ 0 w 6858000"/>
              <a:gd name="connsiteY4" fmla="*/ 4734026 h 8422384"/>
              <a:gd name="connsiteX5" fmla="*/ 0 w 6858000"/>
              <a:gd name="connsiteY5" fmla="*/ 5199728 h 8422384"/>
              <a:gd name="connsiteX6" fmla="*/ 0 w 6858000"/>
              <a:gd name="connsiteY6" fmla="*/ 5795782 h 8422384"/>
              <a:gd name="connsiteX7" fmla="*/ 0 w 6858000"/>
              <a:gd name="connsiteY7" fmla="*/ 6385062 h 8422384"/>
              <a:gd name="connsiteX8" fmla="*/ 0 w 6858000"/>
              <a:gd name="connsiteY8" fmla="*/ 6647770 h 8422384"/>
              <a:gd name="connsiteX9" fmla="*/ 0 w 6858000"/>
              <a:gd name="connsiteY9" fmla="*/ 7237050 h 8422384"/>
              <a:gd name="connsiteX10" fmla="*/ 0 w 6858000"/>
              <a:gd name="connsiteY10" fmla="*/ 7833104 h 8422384"/>
              <a:gd name="connsiteX11" fmla="*/ 0 w 6858000"/>
              <a:gd name="connsiteY11" fmla="*/ 8422384 h 8422384"/>
              <a:gd name="connsiteX12" fmla="*/ 6858000 w 6858000"/>
              <a:gd name="connsiteY12" fmla="*/ 8422384 h 8422384"/>
              <a:gd name="connsiteX13" fmla="*/ 6858000 w 6858000"/>
              <a:gd name="connsiteY13" fmla="*/ 7833104 h 8422384"/>
              <a:gd name="connsiteX14" fmla="*/ 6858000 w 6858000"/>
              <a:gd name="connsiteY14" fmla="*/ 7237050 h 8422384"/>
              <a:gd name="connsiteX15" fmla="*/ 6858000 w 6858000"/>
              <a:gd name="connsiteY15" fmla="*/ 6647770 h 8422384"/>
              <a:gd name="connsiteX16" fmla="*/ 6858000 w 6858000"/>
              <a:gd name="connsiteY16" fmla="*/ 6385062 h 8422384"/>
              <a:gd name="connsiteX17" fmla="*/ 6858000 w 6858000"/>
              <a:gd name="connsiteY17" fmla="*/ 5795782 h 8422384"/>
              <a:gd name="connsiteX18" fmla="*/ 6858000 w 6858000"/>
              <a:gd name="connsiteY18" fmla="*/ 5199728 h 8422384"/>
              <a:gd name="connsiteX19" fmla="*/ 6858000 w 6858000"/>
              <a:gd name="connsiteY19" fmla="*/ 4610448 h 8422384"/>
              <a:gd name="connsiteX20" fmla="*/ 6858000 w 6858000"/>
              <a:gd name="connsiteY20" fmla="*/ 3811936 h 8422384"/>
              <a:gd name="connsiteX21" fmla="*/ 6858000 w 6858000"/>
              <a:gd name="connsiteY21" fmla="*/ 3222656 h 8422384"/>
              <a:gd name="connsiteX22" fmla="*/ 6858000 w 6858000"/>
              <a:gd name="connsiteY22" fmla="*/ 2626602 h 8422384"/>
              <a:gd name="connsiteX23" fmla="*/ 6858000 w 6858000"/>
              <a:gd name="connsiteY23" fmla="*/ 2037322 h 8422384"/>
              <a:gd name="connsiteX24" fmla="*/ 6858000 w 6858000"/>
              <a:gd name="connsiteY24" fmla="*/ 1774614 h 8422384"/>
              <a:gd name="connsiteX25" fmla="*/ 6858000 w 6858000"/>
              <a:gd name="connsiteY25" fmla="*/ 1185334 h 8422384"/>
              <a:gd name="connsiteX26" fmla="*/ 6858000 w 6858000"/>
              <a:gd name="connsiteY26" fmla="*/ 589280 h 8422384"/>
              <a:gd name="connsiteX27" fmla="*/ 6858000 w 6858000"/>
              <a:gd name="connsiteY27" fmla="*/ 0 h 8422384"/>
              <a:gd name="connsiteX28" fmla="*/ 0 w 6858000"/>
              <a:gd name="connsiteY28" fmla="*/ 922089 h 8422384"/>
              <a:gd name="connsiteX0" fmla="*/ 0 w 6858000"/>
              <a:gd name="connsiteY0" fmla="*/ 922089 h 8422384"/>
              <a:gd name="connsiteX1" fmla="*/ 0 w 6858000"/>
              <a:gd name="connsiteY1" fmla="*/ 4144746 h 8422384"/>
              <a:gd name="connsiteX2" fmla="*/ 0 w 6858000"/>
              <a:gd name="connsiteY2" fmla="*/ 4610448 h 8422384"/>
              <a:gd name="connsiteX3" fmla="*/ 0 w 6858000"/>
              <a:gd name="connsiteY3" fmla="*/ 4734026 h 8422384"/>
              <a:gd name="connsiteX4" fmla="*/ 0 w 6858000"/>
              <a:gd name="connsiteY4" fmla="*/ 5199728 h 8422384"/>
              <a:gd name="connsiteX5" fmla="*/ 0 w 6858000"/>
              <a:gd name="connsiteY5" fmla="*/ 5795782 h 8422384"/>
              <a:gd name="connsiteX6" fmla="*/ 0 w 6858000"/>
              <a:gd name="connsiteY6" fmla="*/ 6385062 h 8422384"/>
              <a:gd name="connsiteX7" fmla="*/ 0 w 6858000"/>
              <a:gd name="connsiteY7" fmla="*/ 6647770 h 8422384"/>
              <a:gd name="connsiteX8" fmla="*/ 0 w 6858000"/>
              <a:gd name="connsiteY8" fmla="*/ 7237050 h 8422384"/>
              <a:gd name="connsiteX9" fmla="*/ 0 w 6858000"/>
              <a:gd name="connsiteY9" fmla="*/ 7833104 h 8422384"/>
              <a:gd name="connsiteX10" fmla="*/ 0 w 6858000"/>
              <a:gd name="connsiteY10" fmla="*/ 8422384 h 8422384"/>
              <a:gd name="connsiteX11" fmla="*/ 6858000 w 6858000"/>
              <a:gd name="connsiteY11" fmla="*/ 8422384 h 8422384"/>
              <a:gd name="connsiteX12" fmla="*/ 6858000 w 6858000"/>
              <a:gd name="connsiteY12" fmla="*/ 7833104 h 8422384"/>
              <a:gd name="connsiteX13" fmla="*/ 6858000 w 6858000"/>
              <a:gd name="connsiteY13" fmla="*/ 7237050 h 8422384"/>
              <a:gd name="connsiteX14" fmla="*/ 6858000 w 6858000"/>
              <a:gd name="connsiteY14" fmla="*/ 6647770 h 8422384"/>
              <a:gd name="connsiteX15" fmla="*/ 6858000 w 6858000"/>
              <a:gd name="connsiteY15" fmla="*/ 6385062 h 8422384"/>
              <a:gd name="connsiteX16" fmla="*/ 6858000 w 6858000"/>
              <a:gd name="connsiteY16" fmla="*/ 5795782 h 8422384"/>
              <a:gd name="connsiteX17" fmla="*/ 6858000 w 6858000"/>
              <a:gd name="connsiteY17" fmla="*/ 5199728 h 8422384"/>
              <a:gd name="connsiteX18" fmla="*/ 6858000 w 6858000"/>
              <a:gd name="connsiteY18" fmla="*/ 4610448 h 8422384"/>
              <a:gd name="connsiteX19" fmla="*/ 6858000 w 6858000"/>
              <a:gd name="connsiteY19" fmla="*/ 3811936 h 8422384"/>
              <a:gd name="connsiteX20" fmla="*/ 6858000 w 6858000"/>
              <a:gd name="connsiteY20" fmla="*/ 3222656 h 8422384"/>
              <a:gd name="connsiteX21" fmla="*/ 6858000 w 6858000"/>
              <a:gd name="connsiteY21" fmla="*/ 2626602 h 8422384"/>
              <a:gd name="connsiteX22" fmla="*/ 6858000 w 6858000"/>
              <a:gd name="connsiteY22" fmla="*/ 2037322 h 8422384"/>
              <a:gd name="connsiteX23" fmla="*/ 6858000 w 6858000"/>
              <a:gd name="connsiteY23" fmla="*/ 1774614 h 8422384"/>
              <a:gd name="connsiteX24" fmla="*/ 6858000 w 6858000"/>
              <a:gd name="connsiteY24" fmla="*/ 1185334 h 8422384"/>
              <a:gd name="connsiteX25" fmla="*/ 6858000 w 6858000"/>
              <a:gd name="connsiteY25" fmla="*/ 589280 h 8422384"/>
              <a:gd name="connsiteX26" fmla="*/ 6858000 w 6858000"/>
              <a:gd name="connsiteY26" fmla="*/ 0 h 8422384"/>
              <a:gd name="connsiteX27" fmla="*/ 0 w 6858000"/>
              <a:gd name="connsiteY27" fmla="*/ 922089 h 8422384"/>
              <a:gd name="connsiteX0" fmla="*/ 0 w 6858000"/>
              <a:gd name="connsiteY0" fmla="*/ 922089 h 8422384"/>
              <a:gd name="connsiteX1" fmla="*/ 0 w 6858000"/>
              <a:gd name="connsiteY1" fmla="*/ 4610448 h 8422384"/>
              <a:gd name="connsiteX2" fmla="*/ 0 w 6858000"/>
              <a:gd name="connsiteY2" fmla="*/ 4734026 h 8422384"/>
              <a:gd name="connsiteX3" fmla="*/ 0 w 6858000"/>
              <a:gd name="connsiteY3" fmla="*/ 5199728 h 8422384"/>
              <a:gd name="connsiteX4" fmla="*/ 0 w 6858000"/>
              <a:gd name="connsiteY4" fmla="*/ 5795782 h 8422384"/>
              <a:gd name="connsiteX5" fmla="*/ 0 w 6858000"/>
              <a:gd name="connsiteY5" fmla="*/ 6385062 h 8422384"/>
              <a:gd name="connsiteX6" fmla="*/ 0 w 6858000"/>
              <a:gd name="connsiteY6" fmla="*/ 6647770 h 8422384"/>
              <a:gd name="connsiteX7" fmla="*/ 0 w 6858000"/>
              <a:gd name="connsiteY7" fmla="*/ 7237050 h 8422384"/>
              <a:gd name="connsiteX8" fmla="*/ 0 w 6858000"/>
              <a:gd name="connsiteY8" fmla="*/ 7833104 h 8422384"/>
              <a:gd name="connsiteX9" fmla="*/ 0 w 6858000"/>
              <a:gd name="connsiteY9" fmla="*/ 8422384 h 8422384"/>
              <a:gd name="connsiteX10" fmla="*/ 6858000 w 6858000"/>
              <a:gd name="connsiteY10" fmla="*/ 8422384 h 8422384"/>
              <a:gd name="connsiteX11" fmla="*/ 6858000 w 6858000"/>
              <a:gd name="connsiteY11" fmla="*/ 7833104 h 8422384"/>
              <a:gd name="connsiteX12" fmla="*/ 6858000 w 6858000"/>
              <a:gd name="connsiteY12" fmla="*/ 7237050 h 8422384"/>
              <a:gd name="connsiteX13" fmla="*/ 6858000 w 6858000"/>
              <a:gd name="connsiteY13" fmla="*/ 6647770 h 8422384"/>
              <a:gd name="connsiteX14" fmla="*/ 6858000 w 6858000"/>
              <a:gd name="connsiteY14" fmla="*/ 6385062 h 8422384"/>
              <a:gd name="connsiteX15" fmla="*/ 6858000 w 6858000"/>
              <a:gd name="connsiteY15" fmla="*/ 5795782 h 8422384"/>
              <a:gd name="connsiteX16" fmla="*/ 6858000 w 6858000"/>
              <a:gd name="connsiteY16" fmla="*/ 5199728 h 8422384"/>
              <a:gd name="connsiteX17" fmla="*/ 6858000 w 6858000"/>
              <a:gd name="connsiteY17" fmla="*/ 4610448 h 8422384"/>
              <a:gd name="connsiteX18" fmla="*/ 6858000 w 6858000"/>
              <a:gd name="connsiteY18" fmla="*/ 3811936 h 8422384"/>
              <a:gd name="connsiteX19" fmla="*/ 6858000 w 6858000"/>
              <a:gd name="connsiteY19" fmla="*/ 3222656 h 8422384"/>
              <a:gd name="connsiteX20" fmla="*/ 6858000 w 6858000"/>
              <a:gd name="connsiteY20" fmla="*/ 2626602 h 8422384"/>
              <a:gd name="connsiteX21" fmla="*/ 6858000 w 6858000"/>
              <a:gd name="connsiteY21" fmla="*/ 2037322 h 8422384"/>
              <a:gd name="connsiteX22" fmla="*/ 6858000 w 6858000"/>
              <a:gd name="connsiteY22" fmla="*/ 1774614 h 8422384"/>
              <a:gd name="connsiteX23" fmla="*/ 6858000 w 6858000"/>
              <a:gd name="connsiteY23" fmla="*/ 1185334 h 8422384"/>
              <a:gd name="connsiteX24" fmla="*/ 6858000 w 6858000"/>
              <a:gd name="connsiteY24" fmla="*/ 589280 h 8422384"/>
              <a:gd name="connsiteX25" fmla="*/ 6858000 w 6858000"/>
              <a:gd name="connsiteY25" fmla="*/ 0 h 8422384"/>
              <a:gd name="connsiteX26" fmla="*/ 0 w 6858000"/>
              <a:gd name="connsiteY26" fmla="*/ 922089 h 8422384"/>
              <a:gd name="connsiteX0" fmla="*/ 0 w 6858000"/>
              <a:gd name="connsiteY0" fmla="*/ 922089 h 8422384"/>
              <a:gd name="connsiteX1" fmla="*/ 0 w 6858000"/>
              <a:gd name="connsiteY1" fmla="*/ 4734026 h 8422384"/>
              <a:gd name="connsiteX2" fmla="*/ 0 w 6858000"/>
              <a:gd name="connsiteY2" fmla="*/ 5199728 h 8422384"/>
              <a:gd name="connsiteX3" fmla="*/ 0 w 6858000"/>
              <a:gd name="connsiteY3" fmla="*/ 5795782 h 8422384"/>
              <a:gd name="connsiteX4" fmla="*/ 0 w 6858000"/>
              <a:gd name="connsiteY4" fmla="*/ 6385062 h 8422384"/>
              <a:gd name="connsiteX5" fmla="*/ 0 w 6858000"/>
              <a:gd name="connsiteY5" fmla="*/ 6647770 h 8422384"/>
              <a:gd name="connsiteX6" fmla="*/ 0 w 6858000"/>
              <a:gd name="connsiteY6" fmla="*/ 7237050 h 8422384"/>
              <a:gd name="connsiteX7" fmla="*/ 0 w 6858000"/>
              <a:gd name="connsiteY7" fmla="*/ 7833104 h 8422384"/>
              <a:gd name="connsiteX8" fmla="*/ 0 w 6858000"/>
              <a:gd name="connsiteY8" fmla="*/ 8422384 h 8422384"/>
              <a:gd name="connsiteX9" fmla="*/ 6858000 w 6858000"/>
              <a:gd name="connsiteY9" fmla="*/ 8422384 h 8422384"/>
              <a:gd name="connsiteX10" fmla="*/ 6858000 w 6858000"/>
              <a:gd name="connsiteY10" fmla="*/ 7833104 h 8422384"/>
              <a:gd name="connsiteX11" fmla="*/ 6858000 w 6858000"/>
              <a:gd name="connsiteY11" fmla="*/ 7237050 h 8422384"/>
              <a:gd name="connsiteX12" fmla="*/ 6858000 w 6858000"/>
              <a:gd name="connsiteY12" fmla="*/ 6647770 h 8422384"/>
              <a:gd name="connsiteX13" fmla="*/ 6858000 w 6858000"/>
              <a:gd name="connsiteY13" fmla="*/ 6385062 h 8422384"/>
              <a:gd name="connsiteX14" fmla="*/ 6858000 w 6858000"/>
              <a:gd name="connsiteY14" fmla="*/ 5795782 h 8422384"/>
              <a:gd name="connsiteX15" fmla="*/ 6858000 w 6858000"/>
              <a:gd name="connsiteY15" fmla="*/ 5199728 h 8422384"/>
              <a:gd name="connsiteX16" fmla="*/ 6858000 w 6858000"/>
              <a:gd name="connsiteY16" fmla="*/ 4610448 h 8422384"/>
              <a:gd name="connsiteX17" fmla="*/ 6858000 w 6858000"/>
              <a:gd name="connsiteY17" fmla="*/ 3811936 h 8422384"/>
              <a:gd name="connsiteX18" fmla="*/ 6858000 w 6858000"/>
              <a:gd name="connsiteY18" fmla="*/ 3222656 h 8422384"/>
              <a:gd name="connsiteX19" fmla="*/ 6858000 w 6858000"/>
              <a:gd name="connsiteY19" fmla="*/ 2626602 h 8422384"/>
              <a:gd name="connsiteX20" fmla="*/ 6858000 w 6858000"/>
              <a:gd name="connsiteY20" fmla="*/ 2037322 h 8422384"/>
              <a:gd name="connsiteX21" fmla="*/ 6858000 w 6858000"/>
              <a:gd name="connsiteY21" fmla="*/ 1774614 h 8422384"/>
              <a:gd name="connsiteX22" fmla="*/ 6858000 w 6858000"/>
              <a:gd name="connsiteY22" fmla="*/ 1185334 h 8422384"/>
              <a:gd name="connsiteX23" fmla="*/ 6858000 w 6858000"/>
              <a:gd name="connsiteY23" fmla="*/ 589280 h 8422384"/>
              <a:gd name="connsiteX24" fmla="*/ 6858000 w 6858000"/>
              <a:gd name="connsiteY24" fmla="*/ 0 h 8422384"/>
              <a:gd name="connsiteX25" fmla="*/ 0 w 6858000"/>
              <a:gd name="connsiteY25" fmla="*/ 922089 h 8422384"/>
              <a:gd name="connsiteX0" fmla="*/ 0 w 6858000"/>
              <a:gd name="connsiteY0" fmla="*/ 922089 h 8422384"/>
              <a:gd name="connsiteX1" fmla="*/ 0 w 6858000"/>
              <a:gd name="connsiteY1" fmla="*/ 5199728 h 8422384"/>
              <a:gd name="connsiteX2" fmla="*/ 0 w 6858000"/>
              <a:gd name="connsiteY2" fmla="*/ 5795782 h 8422384"/>
              <a:gd name="connsiteX3" fmla="*/ 0 w 6858000"/>
              <a:gd name="connsiteY3" fmla="*/ 6385062 h 8422384"/>
              <a:gd name="connsiteX4" fmla="*/ 0 w 6858000"/>
              <a:gd name="connsiteY4" fmla="*/ 6647770 h 8422384"/>
              <a:gd name="connsiteX5" fmla="*/ 0 w 6858000"/>
              <a:gd name="connsiteY5" fmla="*/ 7237050 h 8422384"/>
              <a:gd name="connsiteX6" fmla="*/ 0 w 6858000"/>
              <a:gd name="connsiteY6" fmla="*/ 7833104 h 8422384"/>
              <a:gd name="connsiteX7" fmla="*/ 0 w 6858000"/>
              <a:gd name="connsiteY7" fmla="*/ 8422384 h 8422384"/>
              <a:gd name="connsiteX8" fmla="*/ 6858000 w 6858000"/>
              <a:gd name="connsiteY8" fmla="*/ 8422384 h 8422384"/>
              <a:gd name="connsiteX9" fmla="*/ 6858000 w 6858000"/>
              <a:gd name="connsiteY9" fmla="*/ 7833104 h 8422384"/>
              <a:gd name="connsiteX10" fmla="*/ 6858000 w 6858000"/>
              <a:gd name="connsiteY10" fmla="*/ 7237050 h 8422384"/>
              <a:gd name="connsiteX11" fmla="*/ 6858000 w 6858000"/>
              <a:gd name="connsiteY11" fmla="*/ 6647770 h 8422384"/>
              <a:gd name="connsiteX12" fmla="*/ 6858000 w 6858000"/>
              <a:gd name="connsiteY12" fmla="*/ 6385062 h 8422384"/>
              <a:gd name="connsiteX13" fmla="*/ 6858000 w 6858000"/>
              <a:gd name="connsiteY13" fmla="*/ 5795782 h 8422384"/>
              <a:gd name="connsiteX14" fmla="*/ 6858000 w 6858000"/>
              <a:gd name="connsiteY14" fmla="*/ 5199728 h 8422384"/>
              <a:gd name="connsiteX15" fmla="*/ 6858000 w 6858000"/>
              <a:gd name="connsiteY15" fmla="*/ 4610448 h 8422384"/>
              <a:gd name="connsiteX16" fmla="*/ 6858000 w 6858000"/>
              <a:gd name="connsiteY16" fmla="*/ 3811936 h 8422384"/>
              <a:gd name="connsiteX17" fmla="*/ 6858000 w 6858000"/>
              <a:gd name="connsiteY17" fmla="*/ 3222656 h 8422384"/>
              <a:gd name="connsiteX18" fmla="*/ 6858000 w 6858000"/>
              <a:gd name="connsiteY18" fmla="*/ 2626602 h 8422384"/>
              <a:gd name="connsiteX19" fmla="*/ 6858000 w 6858000"/>
              <a:gd name="connsiteY19" fmla="*/ 2037322 h 8422384"/>
              <a:gd name="connsiteX20" fmla="*/ 6858000 w 6858000"/>
              <a:gd name="connsiteY20" fmla="*/ 1774614 h 8422384"/>
              <a:gd name="connsiteX21" fmla="*/ 6858000 w 6858000"/>
              <a:gd name="connsiteY21" fmla="*/ 1185334 h 8422384"/>
              <a:gd name="connsiteX22" fmla="*/ 6858000 w 6858000"/>
              <a:gd name="connsiteY22" fmla="*/ 589280 h 8422384"/>
              <a:gd name="connsiteX23" fmla="*/ 6858000 w 6858000"/>
              <a:gd name="connsiteY23" fmla="*/ 0 h 8422384"/>
              <a:gd name="connsiteX24" fmla="*/ 0 w 6858000"/>
              <a:gd name="connsiteY24" fmla="*/ 922089 h 8422384"/>
              <a:gd name="connsiteX0" fmla="*/ 0 w 6858000"/>
              <a:gd name="connsiteY0" fmla="*/ 922089 h 8422384"/>
              <a:gd name="connsiteX1" fmla="*/ 0 w 6858000"/>
              <a:gd name="connsiteY1" fmla="*/ 5795782 h 8422384"/>
              <a:gd name="connsiteX2" fmla="*/ 0 w 6858000"/>
              <a:gd name="connsiteY2" fmla="*/ 6385062 h 8422384"/>
              <a:gd name="connsiteX3" fmla="*/ 0 w 6858000"/>
              <a:gd name="connsiteY3" fmla="*/ 6647770 h 8422384"/>
              <a:gd name="connsiteX4" fmla="*/ 0 w 6858000"/>
              <a:gd name="connsiteY4" fmla="*/ 7237050 h 8422384"/>
              <a:gd name="connsiteX5" fmla="*/ 0 w 6858000"/>
              <a:gd name="connsiteY5" fmla="*/ 7833104 h 8422384"/>
              <a:gd name="connsiteX6" fmla="*/ 0 w 6858000"/>
              <a:gd name="connsiteY6" fmla="*/ 8422384 h 8422384"/>
              <a:gd name="connsiteX7" fmla="*/ 6858000 w 6858000"/>
              <a:gd name="connsiteY7" fmla="*/ 8422384 h 8422384"/>
              <a:gd name="connsiteX8" fmla="*/ 6858000 w 6858000"/>
              <a:gd name="connsiteY8" fmla="*/ 7833104 h 8422384"/>
              <a:gd name="connsiteX9" fmla="*/ 6858000 w 6858000"/>
              <a:gd name="connsiteY9" fmla="*/ 7237050 h 8422384"/>
              <a:gd name="connsiteX10" fmla="*/ 6858000 w 6858000"/>
              <a:gd name="connsiteY10" fmla="*/ 6647770 h 8422384"/>
              <a:gd name="connsiteX11" fmla="*/ 6858000 w 6858000"/>
              <a:gd name="connsiteY11" fmla="*/ 6385062 h 8422384"/>
              <a:gd name="connsiteX12" fmla="*/ 6858000 w 6858000"/>
              <a:gd name="connsiteY12" fmla="*/ 5795782 h 8422384"/>
              <a:gd name="connsiteX13" fmla="*/ 6858000 w 6858000"/>
              <a:gd name="connsiteY13" fmla="*/ 5199728 h 8422384"/>
              <a:gd name="connsiteX14" fmla="*/ 6858000 w 6858000"/>
              <a:gd name="connsiteY14" fmla="*/ 4610448 h 8422384"/>
              <a:gd name="connsiteX15" fmla="*/ 6858000 w 6858000"/>
              <a:gd name="connsiteY15" fmla="*/ 3811936 h 8422384"/>
              <a:gd name="connsiteX16" fmla="*/ 6858000 w 6858000"/>
              <a:gd name="connsiteY16" fmla="*/ 3222656 h 8422384"/>
              <a:gd name="connsiteX17" fmla="*/ 6858000 w 6858000"/>
              <a:gd name="connsiteY17" fmla="*/ 2626602 h 8422384"/>
              <a:gd name="connsiteX18" fmla="*/ 6858000 w 6858000"/>
              <a:gd name="connsiteY18" fmla="*/ 2037322 h 8422384"/>
              <a:gd name="connsiteX19" fmla="*/ 6858000 w 6858000"/>
              <a:gd name="connsiteY19" fmla="*/ 1774614 h 8422384"/>
              <a:gd name="connsiteX20" fmla="*/ 6858000 w 6858000"/>
              <a:gd name="connsiteY20" fmla="*/ 1185334 h 8422384"/>
              <a:gd name="connsiteX21" fmla="*/ 6858000 w 6858000"/>
              <a:gd name="connsiteY21" fmla="*/ 589280 h 8422384"/>
              <a:gd name="connsiteX22" fmla="*/ 6858000 w 6858000"/>
              <a:gd name="connsiteY22" fmla="*/ 0 h 8422384"/>
              <a:gd name="connsiteX23" fmla="*/ 0 w 6858000"/>
              <a:gd name="connsiteY23" fmla="*/ 922089 h 8422384"/>
              <a:gd name="connsiteX0" fmla="*/ 0 w 6858000"/>
              <a:gd name="connsiteY0" fmla="*/ 922089 h 8422384"/>
              <a:gd name="connsiteX1" fmla="*/ 0 w 6858000"/>
              <a:gd name="connsiteY1" fmla="*/ 6385062 h 8422384"/>
              <a:gd name="connsiteX2" fmla="*/ 0 w 6858000"/>
              <a:gd name="connsiteY2" fmla="*/ 6647770 h 8422384"/>
              <a:gd name="connsiteX3" fmla="*/ 0 w 6858000"/>
              <a:gd name="connsiteY3" fmla="*/ 7237050 h 8422384"/>
              <a:gd name="connsiteX4" fmla="*/ 0 w 6858000"/>
              <a:gd name="connsiteY4" fmla="*/ 7833104 h 8422384"/>
              <a:gd name="connsiteX5" fmla="*/ 0 w 6858000"/>
              <a:gd name="connsiteY5" fmla="*/ 8422384 h 8422384"/>
              <a:gd name="connsiteX6" fmla="*/ 6858000 w 6858000"/>
              <a:gd name="connsiteY6" fmla="*/ 8422384 h 8422384"/>
              <a:gd name="connsiteX7" fmla="*/ 6858000 w 6858000"/>
              <a:gd name="connsiteY7" fmla="*/ 7833104 h 8422384"/>
              <a:gd name="connsiteX8" fmla="*/ 6858000 w 6858000"/>
              <a:gd name="connsiteY8" fmla="*/ 7237050 h 8422384"/>
              <a:gd name="connsiteX9" fmla="*/ 6858000 w 6858000"/>
              <a:gd name="connsiteY9" fmla="*/ 6647770 h 8422384"/>
              <a:gd name="connsiteX10" fmla="*/ 6858000 w 6858000"/>
              <a:gd name="connsiteY10" fmla="*/ 6385062 h 8422384"/>
              <a:gd name="connsiteX11" fmla="*/ 6858000 w 6858000"/>
              <a:gd name="connsiteY11" fmla="*/ 5795782 h 8422384"/>
              <a:gd name="connsiteX12" fmla="*/ 6858000 w 6858000"/>
              <a:gd name="connsiteY12" fmla="*/ 5199728 h 8422384"/>
              <a:gd name="connsiteX13" fmla="*/ 6858000 w 6858000"/>
              <a:gd name="connsiteY13" fmla="*/ 4610448 h 8422384"/>
              <a:gd name="connsiteX14" fmla="*/ 6858000 w 6858000"/>
              <a:gd name="connsiteY14" fmla="*/ 3811936 h 8422384"/>
              <a:gd name="connsiteX15" fmla="*/ 6858000 w 6858000"/>
              <a:gd name="connsiteY15" fmla="*/ 3222656 h 8422384"/>
              <a:gd name="connsiteX16" fmla="*/ 6858000 w 6858000"/>
              <a:gd name="connsiteY16" fmla="*/ 2626602 h 8422384"/>
              <a:gd name="connsiteX17" fmla="*/ 6858000 w 6858000"/>
              <a:gd name="connsiteY17" fmla="*/ 2037322 h 8422384"/>
              <a:gd name="connsiteX18" fmla="*/ 6858000 w 6858000"/>
              <a:gd name="connsiteY18" fmla="*/ 1774614 h 8422384"/>
              <a:gd name="connsiteX19" fmla="*/ 6858000 w 6858000"/>
              <a:gd name="connsiteY19" fmla="*/ 1185334 h 8422384"/>
              <a:gd name="connsiteX20" fmla="*/ 6858000 w 6858000"/>
              <a:gd name="connsiteY20" fmla="*/ 589280 h 8422384"/>
              <a:gd name="connsiteX21" fmla="*/ 6858000 w 6858000"/>
              <a:gd name="connsiteY21" fmla="*/ 0 h 8422384"/>
              <a:gd name="connsiteX22" fmla="*/ 0 w 6858000"/>
              <a:gd name="connsiteY22" fmla="*/ 922089 h 8422384"/>
              <a:gd name="connsiteX0" fmla="*/ 0 w 6858000"/>
              <a:gd name="connsiteY0" fmla="*/ 922089 h 8422384"/>
              <a:gd name="connsiteX1" fmla="*/ 0 w 6858000"/>
              <a:gd name="connsiteY1" fmla="*/ 6647770 h 8422384"/>
              <a:gd name="connsiteX2" fmla="*/ 0 w 6858000"/>
              <a:gd name="connsiteY2" fmla="*/ 7237050 h 8422384"/>
              <a:gd name="connsiteX3" fmla="*/ 0 w 6858000"/>
              <a:gd name="connsiteY3" fmla="*/ 7833104 h 8422384"/>
              <a:gd name="connsiteX4" fmla="*/ 0 w 6858000"/>
              <a:gd name="connsiteY4" fmla="*/ 8422384 h 8422384"/>
              <a:gd name="connsiteX5" fmla="*/ 6858000 w 6858000"/>
              <a:gd name="connsiteY5" fmla="*/ 8422384 h 8422384"/>
              <a:gd name="connsiteX6" fmla="*/ 6858000 w 6858000"/>
              <a:gd name="connsiteY6" fmla="*/ 7833104 h 8422384"/>
              <a:gd name="connsiteX7" fmla="*/ 6858000 w 6858000"/>
              <a:gd name="connsiteY7" fmla="*/ 7237050 h 8422384"/>
              <a:gd name="connsiteX8" fmla="*/ 6858000 w 6858000"/>
              <a:gd name="connsiteY8" fmla="*/ 6647770 h 8422384"/>
              <a:gd name="connsiteX9" fmla="*/ 6858000 w 6858000"/>
              <a:gd name="connsiteY9" fmla="*/ 6385062 h 8422384"/>
              <a:gd name="connsiteX10" fmla="*/ 6858000 w 6858000"/>
              <a:gd name="connsiteY10" fmla="*/ 5795782 h 8422384"/>
              <a:gd name="connsiteX11" fmla="*/ 6858000 w 6858000"/>
              <a:gd name="connsiteY11" fmla="*/ 5199728 h 8422384"/>
              <a:gd name="connsiteX12" fmla="*/ 6858000 w 6858000"/>
              <a:gd name="connsiteY12" fmla="*/ 4610448 h 8422384"/>
              <a:gd name="connsiteX13" fmla="*/ 6858000 w 6858000"/>
              <a:gd name="connsiteY13" fmla="*/ 3811936 h 8422384"/>
              <a:gd name="connsiteX14" fmla="*/ 6858000 w 6858000"/>
              <a:gd name="connsiteY14" fmla="*/ 3222656 h 8422384"/>
              <a:gd name="connsiteX15" fmla="*/ 6858000 w 6858000"/>
              <a:gd name="connsiteY15" fmla="*/ 2626602 h 8422384"/>
              <a:gd name="connsiteX16" fmla="*/ 6858000 w 6858000"/>
              <a:gd name="connsiteY16" fmla="*/ 2037322 h 8422384"/>
              <a:gd name="connsiteX17" fmla="*/ 6858000 w 6858000"/>
              <a:gd name="connsiteY17" fmla="*/ 1774614 h 8422384"/>
              <a:gd name="connsiteX18" fmla="*/ 6858000 w 6858000"/>
              <a:gd name="connsiteY18" fmla="*/ 1185334 h 8422384"/>
              <a:gd name="connsiteX19" fmla="*/ 6858000 w 6858000"/>
              <a:gd name="connsiteY19" fmla="*/ 589280 h 8422384"/>
              <a:gd name="connsiteX20" fmla="*/ 6858000 w 6858000"/>
              <a:gd name="connsiteY20" fmla="*/ 0 h 8422384"/>
              <a:gd name="connsiteX21" fmla="*/ 0 w 6858000"/>
              <a:gd name="connsiteY21" fmla="*/ 922089 h 8422384"/>
              <a:gd name="connsiteX0" fmla="*/ 0 w 6858000"/>
              <a:gd name="connsiteY0" fmla="*/ 922089 h 8422384"/>
              <a:gd name="connsiteX1" fmla="*/ 0 w 6858000"/>
              <a:gd name="connsiteY1" fmla="*/ 7237050 h 8422384"/>
              <a:gd name="connsiteX2" fmla="*/ 0 w 6858000"/>
              <a:gd name="connsiteY2" fmla="*/ 7833104 h 8422384"/>
              <a:gd name="connsiteX3" fmla="*/ 0 w 6858000"/>
              <a:gd name="connsiteY3" fmla="*/ 8422384 h 8422384"/>
              <a:gd name="connsiteX4" fmla="*/ 6858000 w 6858000"/>
              <a:gd name="connsiteY4" fmla="*/ 8422384 h 8422384"/>
              <a:gd name="connsiteX5" fmla="*/ 6858000 w 6858000"/>
              <a:gd name="connsiteY5" fmla="*/ 7833104 h 8422384"/>
              <a:gd name="connsiteX6" fmla="*/ 6858000 w 6858000"/>
              <a:gd name="connsiteY6" fmla="*/ 7237050 h 8422384"/>
              <a:gd name="connsiteX7" fmla="*/ 6858000 w 6858000"/>
              <a:gd name="connsiteY7" fmla="*/ 6647770 h 8422384"/>
              <a:gd name="connsiteX8" fmla="*/ 6858000 w 6858000"/>
              <a:gd name="connsiteY8" fmla="*/ 6385062 h 8422384"/>
              <a:gd name="connsiteX9" fmla="*/ 6858000 w 6858000"/>
              <a:gd name="connsiteY9" fmla="*/ 5795782 h 8422384"/>
              <a:gd name="connsiteX10" fmla="*/ 6858000 w 6858000"/>
              <a:gd name="connsiteY10" fmla="*/ 5199728 h 8422384"/>
              <a:gd name="connsiteX11" fmla="*/ 6858000 w 6858000"/>
              <a:gd name="connsiteY11" fmla="*/ 4610448 h 8422384"/>
              <a:gd name="connsiteX12" fmla="*/ 6858000 w 6858000"/>
              <a:gd name="connsiteY12" fmla="*/ 3811936 h 8422384"/>
              <a:gd name="connsiteX13" fmla="*/ 6858000 w 6858000"/>
              <a:gd name="connsiteY13" fmla="*/ 3222656 h 8422384"/>
              <a:gd name="connsiteX14" fmla="*/ 6858000 w 6858000"/>
              <a:gd name="connsiteY14" fmla="*/ 2626602 h 8422384"/>
              <a:gd name="connsiteX15" fmla="*/ 6858000 w 6858000"/>
              <a:gd name="connsiteY15" fmla="*/ 2037322 h 8422384"/>
              <a:gd name="connsiteX16" fmla="*/ 6858000 w 6858000"/>
              <a:gd name="connsiteY16" fmla="*/ 1774614 h 8422384"/>
              <a:gd name="connsiteX17" fmla="*/ 6858000 w 6858000"/>
              <a:gd name="connsiteY17" fmla="*/ 1185334 h 8422384"/>
              <a:gd name="connsiteX18" fmla="*/ 6858000 w 6858000"/>
              <a:gd name="connsiteY18" fmla="*/ 589280 h 8422384"/>
              <a:gd name="connsiteX19" fmla="*/ 6858000 w 6858000"/>
              <a:gd name="connsiteY19" fmla="*/ 0 h 8422384"/>
              <a:gd name="connsiteX20" fmla="*/ 0 w 6858000"/>
              <a:gd name="connsiteY20" fmla="*/ 922089 h 8422384"/>
              <a:gd name="connsiteX0" fmla="*/ 0 w 6858000"/>
              <a:gd name="connsiteY0" fmla="*/ 922089 h 8422384"/>
              <a:gd name="connsiteX1" fmla="*/ 0 w 6858000"/>
              <a:gd name="connsiteY1" fmla="*/ 7833104 h 8422384"/>
              <a:gd name="connsiteX2" fmla="*/ 0 w 6858000"/>
              <a:gd name="connsiteY2" fmla="*/ 8422384 h 8422384"/>
              <a:gd name="connsiteX3" fmla="*/ 6858000 w 6858000"/>
              <a:gd name="connsiteY3" fmla="*/ 8422384 h 8422384"/>
              <a:gd name="connsiteX4" fmla="*/ 6858000 w 6858000"/>
              <a:gd name="connsiteY4" fmla="*/ 7833104 h 8422384"/>
              <a:gd name="connsiteX5" fmla="*/ 6858000 w 6858000"/>
              <a:gd name="connsiteY5" fmla="*/ 7237050 h 8422384"/>
              <a:gd name="connsiteX6" fmla="*/ 6858000 w 6858000"/>
              <a:gd name="connsiteY6" fmla="*/ 6647770 h 8422384"/>
              <a:gd name="connsiteX7" fmla="*/ 6858000 w 6858000"/>
              <a:gd name="connsiteY7" fmla="*/ 6385062 h 8422384"/>
              <a:gd name="connsiteX8" fmla="*/ 6858000 w 6858000"/>
              <a:gd name="connsiteY8" fmla="*/ 5795782 h 8422384"/>
              <a:gd name="connsiteX9" fmla="*/ 6858000 w 6858000"/>
              <a:gd name="connsiteY9" fmla="*/ 5199728 h 8422384"/>
              <a:gd name="connsiteX10" fmla="*/ 6858000 w 6858000"/>
              <a:gd name="connsiteY10" fmla="*/ 4610448 h 8422384"/>
              <a:gd name="connsiteX11" fmla="*/ 6858000 w 6858000"/>
              <a:gd name="connsiteY11" fmla="*/ 3811936 h 8422384"/>
              <a:gd name="connsiteX12" fmla="*/ 6858000 w 6858000"/>
              <a:gd name="connsiteY12" fmla="*/ 3222656 h 8422384"/>
              <a:gd name="connsiteX13" fmla="*/ 6858000 w 6858000"/>
              <a:gd name="connsiteY13" fmla="*/ 2626602 h 8422384"/>
              <a:gd name="connsiteX14" fmla="*/ 6858000 w 6858000"/>
              <a:gd name="connsiteY14" fmla="*/ 2037322 h 8422384"/>
              <a:gd name="connsiteX15" fmla="*/ 6858000 w 6858000"/>
              <a:gd name="connsiteY15" fmla="*/ 1774614 h 8422384"/>
              <a:gd name="connsiteX16" fmla="*/ 6858000 w 6858000"/>
              <a:gd name="connsiteY16" fmla="*/ 1185334 h 8422384"/>
              <a:gd name="connsiteX17" fmla="*/ 6858000 w 6858000"/>
              <a:gd name="connsiteY17" fmla="*/ 589280 h 8422384"/>
              <a:gd name="connsiteX18" fmla="*/ 6858000 w 6858000"/>
              <a:gd name="connsiteY18" fmla="*/ 0 h 8422384"/>
              <a:gd name="connsiteX19" fmla="*/ 0 w 6858000"/>
              <a:gd name="connsiteY19" fmla="*/ 922089 h 8422384"/>
              <a:gd name="connsiteX0" fmla="*/ 0 w 6858000"/>
              <a:gd name="connsiteY0" fmla="*/ 922089 h 8422384"/>
              <a:gd name="connsiteX1" fmla="*/ 0 w 6858000"/>
              <a:gd name="connsiteY1" fmla="*/ 8422384 h 8422384"/>
              <a:gd name="connsiteX2" fmla="*/ 6858000 w 6858000"/>
              <a:gd name="connsiteY2" fmla="*/ 8422384 h 8422384"/>
              <a:gd name="connsiteX3" fmla="*/ 6858000 w 6858000"/>
              <a:gd name="connsiteY3" fmla="*/ 7833104 h 8422384"/>
              <a:gd name="connsiteX4" fmla="*/ 6858000 w 6858000"/>
              <a:gd name="connsiteY4" fmla="*/ 7237050 h 8422384"/>
              <a:gd name="connsiteX5" fmla="*/ 6858000 w 6858000"/>
              <a:gd name="connsiteY5" fmla="*/ 6647770 h 8422384"/>
              <a:gd name="connsiteX6" fmla="*/ 6858000 w 6858000"/>
              <a:gd name="connsiteY6" fmla="*/ 6385062 h 8422384"/>
              <a:gd name="connsiteX7" fmla="*/ 6858000 w 6858000"/>
              <a:gd name="connsiteY7" fmla="*/ 5795782 h 8422384"/>
              <a:gd name="connsiteX8" fmla="*/ 6858000 w 6858000"/>
              <a:gd name="connsiteY8" fmla="*/ 5199728 h 8422384"/>
              <a:gd name="connsiteX9" fmla="*/ 6858000 w 6858000"/>
              <a:gd name="connsiteY9" fmla="*/ 4610448 h 8422384"/>
              <a:gd name="connsiteX10" fmla="*/ 6858000 w 6858000"/>
              <a:gd name="connsiteY10" fmla="*/ 3811936 h 8422384"/>
              <a:gd name="connsiteX11" fmla="*/ 6858000 w 6858000"/>
              <a:gd name="connsiteY11" fmla="*/ 3222656 h 8422384"/>
              <a:gd name="connsiteX12" fmla="*/ 6858000 w 6858000"/>
              <a:gd name="connsiteY12" fmla="*/ 2626602 h 8422384"/>
              <a:gd name="connsiteX13" fmla="*/ 6858000 w 6858000"/>
              <a:gd name="connsiteY13" fmla="*/ 2037322 h 8422384"/>
              <a:gd name="connsiteX14" fmla="*/ 6858000 w 6858000"/>
              <a:gd name="connsiteY14" fmla="*/ 1774614 h 8422384"/>
              <a:gd name="connsiteX15" fmla="*/ 6858000 w 6858000"/>
              <a:gd name="connsiteY15" fmla="*/ 1185334 h 8422384"/>
              <a:gd name="connsiteX16" fmla="*/ 6858000 w 6858000"/>
              <a:gd name="connsiteY16" fmla="*/ 589280 h 8422384"/>
              <a:gd name="connsiteX17" fmla="*/ 6858000 w 6858000"/>
              <a:gd name="connsiteY17" fmla="*/ 0 h 8422384"/>
              <a:gd name="connsiteX18" fmla="*/ 0 w 6858000"/>
              <a:gd name="connsiteY18" fmla="*/ 922089 h 8422384"/>
              <a:gd name="connsiteX0" fmla="*/ 0 w 6858000"/>
              <a:gd name="connsiteY0" fmla="*/ 922089 h 8422384"/>
              <a:gd name="connsiteX1" fmla="*/ 0 w 6858000"/>
              <a:gd name="connsiteY1" fmla="*/ 8422384 h 8422384"/>
              <a:gd name="connsiteX2" fmla="*/ 6858000 w 6858000"/>
              <a:gd name="connsiteY2" fmla="*/ 8422384 h 8422384"/>
              <a:gd name="connsiteX3" fmla="*/ 6858000 w 6858000"/>
              <a:gd name="connsiteY3" fmla="*/ 7833104 h 8422384"/>
              <a:gd name="connsiteX4" fmla="*/ 6858000 w 6858000"/>
              <a:gd name="connsiteY4" fmla="*/ 7237050 h 8422384"/>
              <a:gd name="connsiteX5" fmla="*/ 6858000 w 6858000"/>
              <a:gd name="connsiteY5" fmla="*/ 6647770 h 8422384"/>
              <a:gd name="connsiteX6" fmla="*/ 6858000 w 6858000"/>
              <a:gd name="connsiteY6" fmla="*/ 6385062 h 8422384"/>
              <a:gd name="connsiteX7" fmla="*/ 6858000 w 6858000"/>
              <a:gd name="connsiteY7" fmla="*/ 5795782 h 8422384"/>
              <a:gd name="connsiteX8" fmla="*/ 6858000 w 6858000"/>
              <a:gd name="connsiteY8" fmla="*/ 5199728 h 8422384"/>
              <a:gd name="connsiteX9" fmla="*/ 6858000 w 6858000"/>
              <a:gd name="connsiteY9" fmla="*/ 4610448 h 8422384"/>
              <a:gd name="connsiteX10" fmla="*/ 6858000 w 6858000"/>
              <a:gd name="connsiteY10" fmla="*/ 3811936 h 8422384"/>
              <a:gd name="connsiteX11" fmla="*/ 6858000 w 6858000"/>
              <a:gd name="connsiteY11" fmla="*/ 3222656 h 8422384"/>
              <a:gd name="connsiteX12" fmla="*/ 6858000 w 6858000"/>
              <a:gd name="connsiteY12" fmla="*/ 2626602 h 8422384"/>
              <a:gd name="connsiteX13" fmla="*/ 6858000 w 6858000"/>
              <a:gd name="connsiteY13" fmla="*/ 2037322 h 8422384"/>
              <a:gd name="connsiteX14" fmla="*/ 6858000 w 6858000"/>
              <a:gd name="connsiteY14" fmla="*/ 1774614 h 8422384"/>
              <a:gd name="connsiteX15" fmla="*/ 6858000 w 6858000"/>
              <a:gd name="connsiteY15" fmla="*/ 1185334 h 8422384"/>
              <a:gd name="connsiteX16" fmla="*/ 6858000 w 6858000"/>
              <a:gd name="connsiteY16" fmla="*/ 0 h 8422384"/>
              <a:gd name="connsiteX17" fmla="*/ 0 w 6858000"/>
              <a:gd name="connsiteY17" fmla="*/ 922089 h 8422384"/>
              <a:gd name="connsiteX0" fmla="*/ 0 w 6858000"/>
              <a:gd name="connsiteY0" fmla="*/ 922089 h 8422384"/>
              <a:gd name="connsiteX1" fmla="*/ 0 w 6858000"/>
              <a:gd name="connsiteY1" fmla="*/ 8422384 h 8422384"/>
              <a:gd name="connsiteX2" fmla="*/ 6858000 w 6858000"/>
              <a:gd name="connsiteY2" fmla="*/ 8422384 h 8422384"/>
              <a:gd name="connsiteX3" fmla="*/ 6858000 w 6858000"/>
              <a:gd name="connsiteY3" fmla="*/ 7833104 h 8422384"/>
              <a:gd name="connsiteX4" fmla="*/ 6858000 w 6858000"/>
              <a:gd name="connsiteY4" fmla="*/ 7237050 h 8422384"/>
              <a:gd name="connsiteX5" fmla="*/ 6858000 w 6858000"/>
              <a:gd name="connsiteY5" fmla="*/ 6647770 h 8422384"/>
              <a:gd name="connsiteX6" fmla="*/ 6858000 w 6858000"/>
              <a:gd name="connsiteY6" fmla="*/ 6385062 h 8422384"/>
              <a:gd name="connsiteX7" fmla="*/ 6858000 w 6858000"/>
              <a:gd name="connsiteY7" fmla="*/ 5795782 h 8422384"/>
              <a:gd name="connsiteX8" fmla="*/ 6858000 w 6858000"/>
              <a:gd name="connsiteY8" fmla="*/ 5199728 h 8422384"/>
              <a:gd name="connsiteX9" fmla="*/ 6858000 w 6858000"/>
              <a:gd name="connsiteY9" fmla="*/ 4610448 h 8422384"/>
              <a:gd name="connsiteX10" fmla="*/ 6858000 w 6858000"/>
              <a:gd name="connsiteY10" fmla="*/ 3811936 h 8422384"/>
              <a:gd name="connsiteX11" fmla="*/ 6858000 w 6858000"/>
              <a:gd name="connsiteY11" fmla="*/ 3222656 h 8422384"/>
              <a:gd name="connsiteX12" fmla="*/ 6858000 w 6858000"/>
              <a:gd name="connsiteY12" fmla="*/ 2626602 h 8422384"/>
              <a:gd name="connsiteX13" fmla="*/ 6858000 w 6858000"/>
              <a:gd name="connsiteY13" fmla="*/ 2037322 h 8422384"/>
              <a:gd name="connsiteX14" fmla="*/ 6858000 w 6858000"/>
              <a:gd name="connsiteY14" fmla="*/ 1774614 h 8422384"/>
              <a:gd name="connsiteX15" fmla="*/ 6858000 w 6858000"/>
              <a:gd name="connsiteY15" fmla="*/ 0 h 8422384"/>
              <a:gd name="connsiteX16" fmla="*/ 0 w 6858000"/>
              <a:gd name="connsiteY16" fmla="*/ 922089 h 8422384"/>
              <a:gd name="connsiteX0" fmla="*/ 0 w 6858000"/>
              <a:gd name="connsiteY0" fmla="*/ 922089 h 8422384"/>
              <a:gd name="connsiteX1" fmla="*/ 0 w 6858000"/>
              <a:gd name="connsiteY1" fmla="*/ 8422384 h 8422384"/>
              <a:gd name="connsiteX2" fmla="*/ 6858000 w 6858000"/>
              <a:gd name="connsiteY2" fmla="*/ 8422384 h 8422384"/>
              <a:gd name="connsiteX3" fmla="*/ 6858000 w 6858000"/>
              <a:gd name="connsiteY3" fmla="*/ 7833104 h 8422384"/>
              <a:gd name="connsiteX4" fmla="*/ 6858000 w 6858000"/>
              <a:gd name="connsiteY4" fmla="*/ 7237050 h 8422384"/>
              <a:gd name="connsiteX5" fmla="*/ 6858000 w 6858000"/>
              <a:gd name="connsiteY5" fmla="*/ 6647770 h 8422384"/>
              <a:gd name="connsiteX6" fmla="*/ 6858000 w 6858000"/>
              <a:gd name="connsiteY6" fmla="*/ 6385062 h 8422384"/>
              <a:gd name="connsiteX7" fmla="*/ 6858000 w 6858000"/>
              <a:gd name="connsiteY7" fmla="*/ 5795782 h 8422384"/>
              <a:gd name="connsiteX8" fmla="*/ 6858000 w 6858000"/>
              <a:gd name="connsiteY8" fmla="*/ 5199728 h 8422384"/>
              <a:gd name="connsiteX9" fmla="*/ 6858000 w 6858000"/>
              <a:gd name="connsiteY9" fmla="*/ 4610448 h 8422384"/>
              <a:gd name="connsiteX10" fmla="*/ 6858000 w 6858000"/>
              <a:gd name="connsiteY10" fmla="*/ 3811936 h 8422384"/>
              <a:gd name="connsiteX11" fmla="*/ 6858000 w 6858000"/>
              <a:gd name="connsiteY11" fmla="*/ 3222656 h 8422384"/>
              <a:gd name="connsiteX12" fmla="*/ 6858000 w 6858000"/>
              <a:gd name="connsiteY12" fmla="*/ 2626602 h 8422384"/>
              <a:gd name="connsiteX13" fmla="*/ 6858000 w 6858000"/>
              <a:gd name="connsiteY13" fmla="*/ 2037322 h 8422384"/>
              <a:gd name="connsiteX14" fmla="*/ 6858000 w 6858000"/>
              <a:gd name="connsiteY14" fmla="*/ 0 h 8422384"/>
              <a:gd name="connsiteX15" fmla="*/ 0 w 6858000"/>
              <a:gd name="connsiteY15" fmla="*/ 922089 h 8422384"/>
              <a:gd name="connsiteX0" fmla="*/ 0 w 6858000"/>
              <a:gd name="connsiteY0" fmla="*/ 922089 h 8422384"/>
              <a:gd name="connsiteX1" fmla="*/ 0 w 6858000"/>
              <a:gd name="connsiteY1" fmla="*/ 8422384 h 8422384"/>
              <a:gd name="connsiteX2" fmla="*/ 6858000 w 6858000"/>
              <a:gd name="connsiteY2" fmla="*/ 8422384 h 8422384"/>
              <a:gd name="connsiteX3" fmla="*/ 6858000 w 6858000"/>
              <a:gd name="connsiteY3" fmla="*/ 7833104 h 8422384"/>
              <a:gd name="connsiteX4" fmla="*/ 6858000 w 6858000"/>
              <a:gd name="connsiteY4" fmla="*/ 7237050 h 8422384"/>
              <a:gd name="connsiteX5" fmla="*/ 6858000 w 6858000"/>
              <a:gd name="connsiteY5" fmla="*/ 6647770 h 8422384"/>
              <a:gd name="connsiteX6" fmla="*/ 6858000 w 6858000"/>
              <a:gd name="connsiteY6" fmla="*/ 6385062 h 8422384"/>
              <a:gd name="connsiteX7" fmla="*/ 6858000 w 6858000"/>
              <a:gd name="connsiteY7" fmla="*/ 5795782 h 8422384"/>
              <a:gd name="connsiteX8" fmla="*/ 6858000 w 6858000"/>
              <a:gd name="connsiteY8" fmla="*/ 5199728 h 8422384"/>
              <a:gd name="connsiteX9" fmla="*/ 6858000 w 6858000"/>
              <a:gd name="connsiteY9" fmla="*/ 4610448 h 8422384"/>
              <a:gd name="connsiteX10" fmla="*/ 6858000 w 6858000"/>
              <a:gd name="connsiteY10" fmla="*/ 3811936 h 8422384"/>
              <a:gd name="connsiteX11" fmla="*/ 6858000 w 6858000"/>
              <a:gd name="connsiteY11" fmla="*/ 3222656 h 8422384"/>
              <a:gd name="connsiteX12" fmla="*/ 6858000 w 6858000"/>
              <a:gd name="connsiteY12" fmla="*/ 2626602 h 8422384"/>
              <a:gd name="connsiteX13" fmla="*/ 6858000 w 6858000"/>
              <a:gd name="connsiteY13" fmla="*/ 0 h 8422384"/>
              <a:gd name="connsiteX14" fmla="*/ 0 w 6858000"/>
              <a:gd name="connsiteY14" fmla="*/ 922089 h 8422384"/>
              <a:gd name="connsiteX0" fmla="*/ 0 w 6858000"/>
              <a:gd name="connsiteY0" fmla="*/ 922089 h 8422384"/>
              <a:gd name="connsiteX1" fmla="*/ 0 w 6858000"/>
              <a:gd name="connsiteY1" fmla="*/ 8422384 h 8422384"/>
              <a:gd name="connsiteX2" fmla="*/ 6858000 w 6858000"/>
              <a:gd name="connsiteY2" fmla="*/ 8422384 h 8422384"/>
              <a:gd name="connsiteX3" fmla="*/ 6858000 w 6858000"/>
              <a:gd name="connsiteY3" fmla="*/ 7833104 h 8422384"/>
              <a:gd name="connsiteX4" fmla="*/ 6858000 w 6858000"/>
              <a:gd name="connsiteY4" fmla="*/ 7237050 h 8422384"/>
              <a:gd name="connsiteX5" fmla="*/ 6858000 w 6858000"/>
              <a:gd name="connsiteY5" fmla="*/ 6647770 h 8422384"/>
              <a:gd name="connsiteX6" fmla="*/ 6858000 w 6858000"/>
              <a:gd name="connsiteY6" fmla="*/ 6385062 h 8422384"/>
              <a:gd name="connsiteX7" fmla="*/ 6858000 w 6858000"/>
              <a:gd name="connsiteY7" fmla="*/ 5795782 h 8422384"/>
              <a:gd name="connsiteX8" fmla="*/ 6858000 w 6858000"/>
              <a:gd name="connsiteY8" fmla="*/ 5199728 h 8422384"/>
              <a:gd name="connsiteX9" fmla="*/ 6858000 w 6858000"/>
              <a:gd name="connsiteY9" fmla="*/ 4610448 h 8422384"/>
              <a:gd name="connsiteX10" fmla="*/ 6858000 w 6858000"/>
              <a:gd name="connsiteY10" fmla="*/ 3811936 h 8422384"/>
              <a:gd name="connsiteX11" fmla="*/ 6858000 w 6858000"/>
              <a:gd name="connsiteY11" fmla="*/ 3222656 h 8422384"/>
              <a:gd name="connsiteX12" fmla="*/ 6858000 w 6858000"/>
              <a:gd name="connsiteY12" fmla="*/ 0 h 8422384"/>
              <a:gd name="connsiteX13" fmla="*/ 0 w 6858000"/>
              <a:gd name="connsiteY13" fmla="*/ 922089 h 8422384"/>
              <a:gd name="connsiteX0" fmla="*/ 0 w 6858000"/>
              <a:gd name="connsiteY0" fmla="*/ 922089 h 8422384"/>
              <a:gd name="connsiteX1" fmla="*/ 0 w 6858000"/>
              <a:gd name="connsiteY1" fmla="*/ 8422384 h 8422384"/>
              <a:gd name="connsiteX2" fmla="*/ 6858000 w 6858000"/>
              <a:gd name="connsiteY2" fmla="*/ 8422384 h 8422384"/>
              <a:gd name="connsiteX3" fmla="*/ 6858000 w 6858000"/>
              <a:gd name="connsiteY3" fmla="*/ 7833104 h 8422384"/>
              <a:gd name="connsiteX4" fmla="*/ 6858000 w 6858000"/>
              <a:gd name="connsiteY4" fmla="*/ 7237050 h 8422384"/>
              <a:gd name="connsiteX5" fmla="*/ 6858000 w 6858000"/>
              <a:gd name="connsiteY5" fmla="*/ 6647770 h 8422384"/>
              <a:gd name="connsiteX6" fmla="*/ 6858000 w 6858000"/>
              <a:gd name="connsiteY6" fmla="*/ 6385062 h 8422384"/>
              <a:gd name="connsiteX7" fmla="*/ 6858000 w 6858000"/>
              <a:gd name="connsiteY7" fmla="*/ 5795782 h 8422384"/>
              <a:gd name="connsiteX8" fmla="*/ 6858000 w 6858000"/>
              <a:gd name="connsiteY8" fmla="*/ 5199728 h 8422384"/>
              <a:gd name="connsiteX9" fmla="*/ 6858000 w 6858000"/>
              <a:gd name="connsiteY9" fmla="*/ 4610448 h 8422384"/>
              <a:gd name="connsiteX10" fmla="*/ 6858000 w 6858000"/>
              <a:gd name="connsiteY10" fmla="*/ 3811936 h 8422384"/>
              <a:gd name="connsiteX11" fmla="*/ 6858000 w 6858000"/>
              <a:gd name="connsiteY11" fmla="*/ 0 h 8422384"/>
              <a:gd name="connsiteX12" fmla="*/ 0 w 6858000"/>
              <a:gd name="connsiteY12" fmla="*/ 922089 h 8422384"/>
              <a:gd name="connsiteX0" fmla="*/ 0 w 6858000"/>
              <a:gd name="connsiteY0" fmla="*/ 922089 h 8422384"/>
              <a:gd name="connsiteX1" fmla="*/ 0 w 6858000"/>
              <a:gd name="connsiteY1" fmla="*/ 8422384 h 8422384"/>
              <a:gd name="connsiteX2" fmla="*/ 6858000 w 6858000"/>
              <a:gd name="connsiteY2" fmla="*/ 8422384 h 8422384"/>
              <a:gd name="connsiteX3" fmla="*/ 6858000 w 6858000"/>
              <a:gd name="connsiteY3" fmla="*/ 7833104 h 8422384"/>
              <a:gd name="connsiteX4" fmla="*/ 6858000 w 6858000"/>
              <a:gd name="connsiteY4" fmla="*/ 7237050 h 8422384"/>
              <a:gd name="connsiteX5" fmla="*/ 6858000 w 6858000"/>
              <a:gd name="connsiteY5" fmla="*/ 6647770 h 8422384"/>
              <a:gd name="connsiteX6" fmla="*/ 6858000 w 6858000"/>
              <a:gd name="connsiteY6" fmla="*/ 6385062 h 8422384"/>
              <a:gd name="connsiteX7" fmla="*/ 6858000 w 6858000"/>
              <a:gd name="connsiteY7" fmla="*/ 5795782 h 8422384"/>
              <a:gd name="connsiteX8" fmla="*/ 6858000 w 6858000"/>
              <a:gd name="connsiteY8" fmla="*/ 5199728 h 8422384"/>
              <a:gd name="connsiteX9" fmla="*/ 6858000 w 6858000"/>
              <a:gd name="connsiteY9" fmla="*/ 4610448 h 8422384"/>
              <a:gd name="connsiteX10" fmla="*/ 6858000 w 6858000"/>
              <a:gd name="connsiteY10" fmla="*/ 0 h 8422384"/>
              <a:gd name="connsiteX11" fmla="*/ 0 w 6858000"/>
              <a:gd name="connsiteY11" fmla="*/ 922089 h 8422384"/>
              <a:gd name="connsiteX0" fmla="*/ 0 w 6871064"/>
              <a:gd name="connsiteY0" fmla="*/ 922089 h 8422384"/>
              <a:gd name="connsiteX1" fmla="*/ 0 w 6871064"/>
              <a:gd name="connsiteY1" fmla="*/ 8422384 h 8422384"/>
              <a:gd name="connsiteX2" fmla="*/ 6858000 w 6871064"/>
              <a:gd name="connsiteY2" fmla="*/ 8422384 h 8422384"/>
              <a:gd name="connsiteX3" fmla="*/ 6858000 w 6871064"/>
              <a:gd name="connsiteY3" fmla="*/ 7833104 h 8422384"/>
              <a:gd name="connsiteX4" fmla="*/ 6858000 w 6871064"/>
              <a:gd name="connsiteY4" fmla="*/ 7237050 h 8422384"/>
              <a:gd name="connsiteX5" fmla="*/ 6858000 w 6871064"/>
              <a:gd name="connsiteY5" fmla="*/ 6647770 h 8422384"/>
              <a:gd name="connsiteX6" fmla="*/ 6858000 w 6871064"/>
              <a:gd name="connsiteY6" fmla="*/ 6385062 h 8422384"/>
              <a:gd name="connsiteX7" fmla="*/ 6858000 w 6871064"/>
              <a:gd name="connsiteY7" fmla="*/ 5795782 h 8422384"/>
              <a:gd name="connsiteX8" fmla="*/ 6858000 w 6871064"/>
              <a:gd name="connsiteY8" fmla="*/ 5199728 h 8422384"/>
              <a:gd name="connsiteX9" fmla="*/ 6858000 w 6871064"/>
              <a:gd name="connsiteY9" fmla="*/ 4610448 h 8422384"/>
              <a:gd name="connsiteX10" fmla="*/ 6871064 w 6871064"/>
              <a:gd name="connsiteY10" fmla="*/ 4491672 h 8422384"/>
              <a:gd name="connsiteX11" fmla="*/ 6858000 w 6871064"/>
              <a:gd name="connsiteY11" fmla="*/ 0 h 8422384"/>
              <a:gd name="connsiteX12" fmla="*/ 0 w 6871064"/>
              <a:gd name="connsiteY12" fmla="*/ 922089 h 8422384"/>
              <a:gd name="connsiteX0" fmla="*/ 0 w 6858000"/>
              <a:gd name="connsiteY0" fmla="*/ 922089 h 8422384"/>
              <a:gd name="connsiteX1" fmla="*/ 0 w 6858000"/>
              <a:gd name="connsiteY1" fmla="*/ 8422384 h 8422384"/>
              <a:gd name="connsiteX2" fmla="*/ 6858000 w 6858000"/>
              <a:gd name="connsiteY2" fmla="*/ 8422384 h 8422384"/>
              <a:gd name="connsiteX3" fmla="*/ 6858000 w 6858000"/>
              <a:gd name="connsiteY3" fmla="*/ 7833104 h 8422384"/>
              <a:gd name="connsiteX4" fmla="*/ 6858000 w 6858000"/>
              <a:gd name="connsiteY4" fmla="*/ 7237050 h 8422384"/>
              <a:gd name="connsiteX5" fmla="*/ 6858000 w 6858000"/>
              <a:gd name="connsiteY5" fmla="*/ 6647770 h 8422384"/>
              <a:gd name="connsiteX6" fmla="*/ 6858000 w 6858000"/>
              <a:gd name="connsiteY6" fmla="*/ 6385062 h 8422384"/>
              <a:gd name="connsiteX7" fmla="*/ 6858000 w 6858000"/>
              <a:gd name="connsiteY7" fmla="*/ 5795782 h 8422384"/>
              <a:gd name="connsiteX8" fmla="*/ 6858000 w 6858000"/>
              <a:gd name="connsiteY8" fmla="*/ 5199728 h 8422384"/>
              <a:gd name="connsiteX9" fmla="*/ 6858000 w 6858000"/>
              <a:gd name="connsiteY9" fmla="*/ 4610448 h 8422384"/>
              <a:gd name="connsiteX10" fmla="*/ 6858000 w 6858000"/>
              <a:gd name="connsiteY10" fmla="*/ 0 h 8422384"/>
              <a:gd name="connsiteX11" fmla="*/ 0 w 6858000"/>
              <a:gd name="connsiteY11" fmla="*/ 922089 h 8422384"/>
              <a:gd name="connsiteX0" fmla="*/ 0 w 6858000"/>
              <a:gd name="connsiteY0" fmla="*/ 922089 h 8422384"/>
              <a:gd name="connsiteX1" fmla="*/ 0 w 6858000"/>
              <a:gd name="connsiteY1" fmla="*/ 8422384 h 8422384"/>
              <a:gd name="connsiteX2" fmla="*/ 6858000 w 6858000"/>
              <a:gd name="connsiteY2" fmla="*/ 8422384 h 8422384"/>
              <a:gd name="connsiteX3" fmla="*/ 6858000 w 6858000"/>
              <a:gd name="connsiteY3" fmla="*/ 7833104 h 8422384"/>
              <a:gd name="connsiteX4" fmla="*/ 6858000 w 6858000"/>
              <a:gd name="connsiteY4" fmla="*/ 7237050 h 8422384"/>
              <a:gd name="connsiteX5" fmla="*/ 6858000 w 6858000"/>
              <a:gd name="connsiteY5" fmla="*/ 6647770 h 8422384"/>
              <a:gd name="connsiteX6" fmla="*/ 6858000 w 6858000"/>
              <a:gd name="connsiteY6" fmla="*/ 6385062 h 8422384"/>
              <a:gd name="connsiteX7" fmla="*/ 6858000 w 6858000"/>
              <a:gd name="connsiteY7" fmla="*/ 5795782 h 8422384"/>
              <a:gd name="connsiteX8" fmla="*/ 6858000 w 6858000"/>
              <a:gd name="connsiteY8" fmla="*/ 5199728 h 8422384"/>
              <a:gd name="connsiteX9" fmla="*/ 6858000 w 6858000"/>
              <a:gd name="connsiteY9" fmla="*/ 0 h 8422384"/>
              <a:gd name="connsiteX10" fmla="*/ 0 w 6858000"/>
              <a:gd name="connsiteY10" fmla="*/ 922089 h 8422384"/>
              <a:gd name="connsiteX0" fmla="*/ 0 w 6858000"/>
              <a:gd name="connsiteY0" fmla="*/ 922089 h 8422384"/>
              <a:gd name="connsiteX1" fmla="*/ 0 w 6858000"/>
              <a:gd name="connsiteY1" fmla="*/ 8422384 h 8422384"/>
              <a:gd name="connsiteX2" fmla="*/ 6858000 w 6858000"/>
              <a:gd name="connsiteY2" fmla="*/ 8422384 h 8422384"/>
              <a:gd name="connsiteX3" fmla="*/ 6858000 w 6858000"/>
              <a:gd name="connsiteY3" fmla="*/ 7833104 h 8422384"/>
              <a:gd name="connsiteX4" fmla="*/ 6858000 w 6858000"/>
              <a:gd name="connsiteY4" fmla="*/ 7237050 h 8422384"/>
              <a:gd name="connsiteX5" fmla="*/ 6858000 w 6858000"/>
              <a:gd name="connsiteY5" fmla="*/ 6647770 h 8422384"/>
              <a:gd name="connsiteX6" fmla="*/ 6858000 w 6858000"/>
              <a:gd name="connsiteY6" fmla="*/ 6385062 h 8422384"/>
              <a:gd name="connsiteX7" fmla="*/ 6858000 w 6858000"/>
              <a:gd name="connsiteY7" fmla="*/ 5795782 h 8422384"/>
              <a:gd name="connsiteX8" fmla="*/ 6858000 w 6858000"/>
              <a:gd name="connsiteY8" fmla="*/ 0 h 8422384"/>
              <a:gd name="connsiteX9" fmla="*/ 0 w 6858000"/>
              <a:gd name="connsiteY9" fmla="*/ 922089 h 8422384"/>
              <a:gd name="connsiteX0" fmla="*/ 0 w 6858000"/>
              <a:gd name="connsiteY0" fmla="*/ 922089 h 8422384"/>
              <a:gd name="connsiteX1" fmla="*/ 0 w 6858000"/>
              <a:gd name="connsiteY1" fmla="*/ 8422384 h 8422384"/>
              <a:gd name="connsiteX2" fmla="*/ 6858000 w 6858000"/>
              <a:gd name="connsiteY2" fmla="*/ 8422384 h 8422384"/>
              <a:gd name="connsiteX3" fmla="*/ 6858000 w 6858000"/>
              <a:gd name="connsiteY3" fmla="*/ 7833104 h 8422384"/>
              <a:gd name="connsiteX4" fmla="*/ 6858000 w 6858000"/>
              <a:gd name="connsiteY4" fmla="*/ 7237050 h 8422384"/>
              <a:gd name="connsiteX5" fmla="*/ 6858000 w 6858000"/>
              <a:gd name="connsiteY5" fmla="*/ 6647770 h 8422384"/>
              <a:gd name="connsiteX6" fmla="*/ 6858000 w 6858000"/>
              <a:gd name="connsiteY6" fmla="*/ 6385062 h 8422384"/>
              <a:gd name="connsiteX7" fmla="*/ 6858000 w 6858000"/>
              <a:gd name="connsiteY7" fmla="*/ 0 h 8422384"/>
              <a:gd name="connsiteX8" fmla="*/ 0 w 6858000"/>
              <a:gd name="connsiteY8" fmla="*/ 922089 h 8422384"/>
              <a:gd name="connsiteX0" fmla="*/ 0 w 6858000"/>
              <a:gd name="connsiteY0" fmla="*/ 922089 h 8422384"/>
              <a:gd name="connsiteX1" fmla="*/ 0 w 6858000"/>
              <a:gd name="connsiteY1" fmla="*/ 8422384 h 8422384"/>
              <a:gd name="connsiteX2" fmla="*/ 6858000 w 6858000"/>
              <a:gd name="connsiteY2" fmla="*/ 8422384 h 8422384"/>
              <a:gd name="connsiteX3" fmla="*/ 6858000 w 6858000"/>
              <a:gd name="connsiteY3" fmla="*/ 7833104 h 8422384"/>
              <a:gd name="connsiteX4" fmla="*/ 6858000 w 6858000"/>
              <a:gd name="connsiteY4" fmla="*/ 7237050 h 8422384"/>
              <a:gd name="connsiteX5" fmla="*/ 6858000 w 6858000"/>
              <a:gd name="connsiteY5" fmla="*/ 6647770 h 8422384"/>
              <a:gd name="connsiteX6" fmla="*/ 6858000 w 6858000"/>
              <a:gd name="connsiteY6" fmla="*/ 0 h 8422384"/>
              <a:gd name="connsiteX7" fmla="*/ 0 w 6858000"/>
              <a:gd name="connsiteY7" fmla="*/ 922089 h 8422384"/>
              <a:gd name="connsiteX0" fmla="*/ 0 w 6858000"/>
              <a:gd name="connsiteY0" fmla="*/ 922089 h 8422384"/>
              <a:gd name="connsiteX1" fmla="*/ 0 w 6858000"/>
              <a:gd name="connsiteY1" fmla="*/ 8422384 h 8422384"/>
              <a:gd name="connsiteX2" fmla="*/ 6858000 w 6858000"/>
              <a:gd name="connsiteY2" fmla="*/ 8422384 h 8422384"/>
              <a:gd name="connsiteX3" fmla="*/ 6858000 w 6858000"/>
              <a:gd name="connsiteY3" fmla="*/ 7833104 h 8422384"/>
              <a:gd name="connsiteX4" fmla="*/ 6858000 w 6858000"/>
              <a:gd name="connsiteY4" fmla="*/ 7237050 h 8422384"/>
              <a:gd name="connsiteX5" fmla="*/ 6858000 w 6858000"/>
              <a:gd name="connsiteY5" fmla="*/ 0 h 8422384"/>
              <a:gd name="connsiteX6" fmla="*/ 0 w 6858000"/>
              <a:gd name="connsiteY6" fmla="*/ 922089 h 8422384"/>
              <a:gd name="connsiteX0" fmla="*/ 0 w 6858000"/>
              <a:gd name="connsiteY0" fmla="*/ 922089 h 8422384"/>
              <a:gd name="connsiteX1" fmla="*/ 0 w 6858000"/>
              <a:gd name="connsiteY1" fmla="*/ 8422384 h 8422384"/>
              <a:gd name="connsiteX2" fmla="*/ 6858000 w 6858000"/>
              <a:gd name="connsiteY2" fmla="*/ 8422384 h 8422384"/>
              <a:gd name="connsiteX3" fmla="*/ 6858000 w 6858000"/>
              <a:gd name="connsiteY3" fmla="*/ 7833104 h 8422384"/>
              <a:gd name="connsiteX4" fmla="*/ 6858000 w 6858000"/>
              <a:gd name="connsiteY4" fmla="*/ 0 h 8422384"/>
              <a:gd name="connsiteX5" fmla="*/ 0 w 6858000"/>
              <a:gd name="connsiteY5" fmla="*/ 922089 h 8422384"/>
              <a:gd name="connsiteX0" fmla="*/ 0 w 6858000"/>
              <a:gd name="connsiteY0" fmla="*/ 922089 h 8422384"/>
              <a:gd name="connsiteX1" fmla="*/ 0 w 6858000"/>
              <a:gd name="connsiteY1" fmla="*/ 8422384 h 8422384"/>
              <a:gd name="connsiteX2" fmla="*/ 6858000 w 6858000"/>
              <a:gd name="connsiteY2" fmla="*/ 8422384 h 8422384"/>
              <a:gd name="connsiteX3" fmla="*/ 6858000 w 6858000"/>
              <a:gd name="connsiteY3" fmla="*/ 0 h 8422384"/>
              <a:gd name="connsiteX4" fmla="*/ 0 w 6858000"/>
              <a:gd name="connsiteY4" fmla="*/ 922089 h 8422384"/>
              <a:gd name="connsiteX0" fmla="*/ 0 w 6858000"/>
              <a:gd name="connsiteY0" fmla="*/ 922089 h 8422384"/>
              <a:gd name="connsiteX1" fmla="*/ 0 w 6858000"/>
              <a:gd name="connsiteY1" fmla="*/ 8422384 h 8422384"/>
              <a:gd name="connsiteX2" fmla="*/ 6844937 w 6858000"/>
              <a:gd name="connsiteY2" fmla="*/ 898178 h 8422384"/>
              <a:gd name="connsiteX3" fmla="*/ 6858000 w 6858000"/>
              <a:gd name="connsiteY3" fmla="*/ 0 h 8422384"/>
              <a:gd name="connsiteX4" fmla="*/ 0 w 6858000"/>
              <a:gd name="connsiteY4" fmla="*/ 922089 h 8422384"/>
              <a:gd name="connsiteX0" fmla="*/ 0 w 6884126"/>
              <a:gd name="connsiteY0" fmla="*/ 922089 h 8422384"/>
              <a:gd name="connsiteX1" fmla="*/ 0 w 6884126"/>
              <a:gd name="connsiteY1" fmla="*/ 8422384 h 8422384"/>
              <a:gd name="connsiteX2" fmla="*/ 6884126 w 6884126"/>
              <a:gd name="connsiteY2" fmla="*/ 519355 h 8422384"/>
              <a:gd name="connsiteX3" fmla="*/ 6858000 w 6884126"/>
              <a:gd name="connsiteY3" fmla="*/ 0 h 8422384"/>
              <a:gd name="connsiteX4" fmla="*/ 0 w 6884126"/>
              <a:gd name="connsiteY4" fmla="*/ 922089 h 8422384"/>
              <a:gd name="connsiteX0" fmla="*/ 0 w 6858000"/>
              <a:gd name="connsiteY0" fmla="*/ 922089 h 8422384"/>
              <a:gd name="connsiteX1" fmla="*/ 0 w 6858000"/>
              <a:gd name="connsiteY1" fmla="*/ 8422384 h 8422384"/>
              <a:gd name="connsiteX2" fmla="*/ 6831874 w 6858000"/>
              <a:gd name="connsiteY2" fmla="*/ 388726 h 8422384"/>
              <a:gd name="connsiteX3" fmla="*/ 6858000 w 6858000"/>
              <a:gd name="connsiteY3" fmla="*/ 0 h 8422384"/>
              <a:gd name="connsiteX4" fmla="*/ 0 w 6858000"/>
              <a:gd name="connsiteY4" fmla="*/ 922089 h 8422384"/>
              <a:gd name="connsiteX0" fmla="*/ 0 w 6858000"/>
              <a:gd name="connsiteY0" fmla="*/ 922089 h 8422384"/>
              <a:gd name="connsiteX1" fmla="*/ 0 w 6858000"/>
              <a:gd name="connsiteY1" fmla="*/ 8422384 h 8422384"/>
              <a:gd name="connsiteX2" fmla="*/ 6858000 w 6858000"/>
              <a:gd name="connsiteY2" fmla="*/ 414852 h 8422384"/>
              <a:gd name="connsiteX3" fmla="*/ 6858000 w 6858000"/>
              <a:gd name="connsiteY3" fmla="*/ 0 h 8422384"/>
              <a:gd name="connsiteX4" fmla="*/ 0 w 6858000"/>
              <a:gd name="connsiteY4" fmla="*/ 922089 h 8422384"/>
              <a:gd name="connsiteX0" fmla="*/ 0 w 6858000"/>
              <a:gd name="connsiteY0" fmla="*/ 922089 h 1355378"/>
              <a:gd name="connsiteX1" fmla="*/ 39189 w 6858000"/>
              <a:gd name="connsiteY1" fmla="*/ 1355378 h 1355378"/>
              <a:gd name="connsiteX2" fmla="*/ 6858000 w 6858000"/>
              <a:gd name="connsiteY2" fmla="*/ 414852 h 1355378"/>
              <a:gd name="connsiteX3" fmla="*/ 6858000 w 6858000"/>
              <a:gd name="connsiteY3" fmla="*/ 0 h 1355378"/>
              <a:gd name="connsiteX4" fmla="*/ 0 w 6858000"/>
              <a:gd name="connsiteY4" fmla="*/ 922089 h 1355378"/>
              <a:gd name="connsiteX0" fmla="*/ 26126 w 6884126"/>
              <a:gd name="connsiteY0" fmla="*/ 922089 h 1368441"/>
              <a:gd name="connsiteX1" fmla="*/ 0 w 6884126"/>
              <a:gd name="connsiteY1" fmla="*/ 1368441 h 1368441"/>
              <a:gd name="connsiteX2" fmla="*/ 6884126 w 6884126"/>
              <a:gd name="connsiteY2" fmla="*/ 414852 h 1368441"/>
              <a:gd name="connsiteX3" fmla="*/ 6884126 w 6884126"/>
              <a:gd name="connsiteY3" fmla="*/ 0 h 1368441"/>
              <a:gd name="connsiteX4" fmla="*/ 26126 w 6884126"/>
              <a:gd name="connsiteY4" fmla="*/ 922089 h 1368441"/>
              <a:gd name="connsiteX0" fmla="*/ 26126 w 6884126"/>
              <a:gd name="connsiteY0" fmla="*/ 922089 h 1368441"/>
              <a:gd name="connsiteX1" fmla="*/ 0 w 6884126"/>
              <a:gd name="connsiteY1" fmla="*/ 1368441 h 1368441"/>
              <a:gd name="connsiteX2" fmla="*/ 6877779 w 6884126"/>
              <a:gd name="connsiteY2" fmla="*/ 411679 h 1368441"/>
              <a:gd name="connsiteX3" fmla="*/ 6884126 w 6884126"/>
              <a:gd name="connsiteY3" fmla="*/ 0 h 1368441"/>
              <a:gd name="connsiteX4" fmla="*/ 26126 w 6884126"/>
              <a:gd name="connsiteY4" fmla="*/ 922089 h 1368441"/>
              <a:gd name="connsiteX0" fmla="*/ 26126 w 6884126"/>
              <a:gd name="connsiteY0" fmla="*/ 922089 h 1368441"/>
              <a:gd name="connsiteX1" fmla="*/ 0 w 6884126"/>
              <a:gd name="connsiteY1" fmla="*/ 1368441 h 1368441"/>
              <a:gd name="connsiteX2" fmla="*/ 6882544 w 6884126"/>
              <a:gd name="connsiteY2" fmla="*/ 411681 h 1368441"/>
              <a:gd name="connsiteX3" fmla="*/ 6884126 w 6884126"/>
              <a:gd name="connsiteY3" fmla="*/ 0 h 1368441"/>
              <a:gd name="connsiteX4" fmla="*/ 26126 w 6884126"/>
              <a:gd name="connsiteY4" fmla="*/ 922089 h 1368441"/>
              <a:gd name="connsiteX0" fmla="*/ 0 w 6858000"/>
              <a:gd name="connsiteY0" fmla="*/ 922089 h 1368441"/>
              <a:gd name="connsiteX1" fmla="*/ 859 w 6858000"/>
              <a:gd name="connsiteY1" fmla="*/ 1368441 h 1368441"/>
              <a:gd name="connsiteX2" fmla="*/ 6856418 w 6858000"/>
              <a:gd name="connsiteY2" fmla="*/ 411681 h 1368441"/>
              <a:gd name="connsiteX3" fmla="*/ 6858000 w 6858000"/>
              <a:gd name="connsiteY3" fmla="*/ 0 h 1368441"/>
              <a:gd name="connsiteX4" fmla="*/ 0 w 6858000"/>
              <a:gd name="connsiteY4" fmla="*/ 922089 h 1368441"/>
              <a:gd name="connsiteX0" fmla="*/ 0 w 6858000"/>
              <a:gd name="connsiteY0" fmla="*/ 922089 h 1366854"/>
              <a:gd name="connsiteX1" fmla="*/ 18319 w 6858000"/>
              <a:gd name="connsiteY1" fmla="*/ 1366854 h 1366854"/>
              <a:gd name="connsiteX2" fmla="*/ 6856418 w 6858000"/>
              <a:gd name="connsiteY2" fmla="*/ 411681 h 1366854"/>
              <a:gd name="connsiteX3" fmla="*/ 6858000 w 6858000"/>
              <a:gd name="connsiteY3" fmla="*/ 0 h 1366854"/>
              <a:gd name="connsiteX4" fmla="*/ 0 w 6858000"/>
              <a:gd name="connsiteY4" fmla="*/ 922089 h 1366854"/>
              <a:gd name="connsiteX0" fmla="*/ 0 w 6858000"/>
              <a:gd name="connsiteY0" fmla="*/ 922089 h 1365266"/>
              <a:gd name="connsiteX1" fmla="*/ 856 w 6858000"/>
              <a:gd name="connsiteY1" fmla="*/ 1365266 h 1365266"/>
              <a:gd name="connsiteX2" fmla="*/ 6856418 w 6858000"/>
              <a:gd name="connsiteY2" fmla="*/ 411681 h 1365266"/>
              <a:gd name="connsiteX3" fmla="*/ 6858000 w 6858000"/>
              <a:gd name="connsiteY3" fmla="*/ 0 h 1365266"/>
              <a:gd name="connsiteX4" fmla="*/ 0 w 6858000"/>
              <a:gd name="connsiteY4" fmla="*/ 922089 h 136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5266">
                <a:moveTo>
                  <a:pt x="0" y="922089"/>
                </a:moveTo>
                <a:cubicBezTo>
                  <a:pt x="286" y="1070873"/>
                  <a:pt x="570" y="1216482"/>
                  <a:pt x="856" y="1365266"/>
                </a:cubicBezTo>
                <a:lnTo>
                  <a:pt x="6856418" y="411681"/>
                </a:lnTo>
                <a:cubicBezTo>
                  <a:pt x="6858534" y="274455"/>
                  <a:pt x="6855884" y="137226"/>
                  <a:pt x="6858000" y="0"/>
                </a:cubicBezTo>
                <a:lnTo>
                  <a:pt x="0" y="922089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4169C2-2CDA-CC40-8BA7-E6406F98B1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18" y="5634923"/>
            <a:ext cx="1079313" cy="107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7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ackground - Solid">
            <a:extLst>
              <a:ext uri="{FF2B5EF4-FFF2-40B4-BE49-F238E27FC236}">
                <a16:creationId xmlns:a16="http://schemas.microsoft.com/office/drawing/2014/main" id="{E7049466-AE18-5040-B92A-6AF0E9CABD73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52" name="Slice - Solid">
            <a:extLst>
              <a:ext uri="{FF2B5EF4-FFF2-40B4-BE49-F238E27FC236}">
                <a16:creationId xmlns:a16="http://schemas.microsoft.com/office/drawing/2014/main" id="{1F451C84-4E3E-B148-B349-C401C5F07101}"/>
              </a:ext>
            </a:extLst>
          </p:cNvPr>
          <p:cNvSpPr/>
          <p:nvPr/>
        </p:nvSpPr>
        <p:spPr>
          <a:xfrm rot="10800000">
            <a:off x="0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961610" y="1900392"/>
            <a:ext cx="5709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000" b="1" dirty="0">
                <a:solidFill>
                  <a:srgbClr val="EBB700"/>
                </a:solidFill>
                <a:latin typeface="+mj-ea"/>
                <a:ea typeface="+mj-ea"/>
                <a:cs typeface="Arial" charset="0"/>
              </a:rPr>
              <a:t>통합된 접근 방식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930287" y="2426458"/>
            <a:ext cx="5709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글로벌 </a:t>
            </a:r>
            <a:r>
              <a:rPr lang="ko-KR" dirty="0" err="1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액션팀</a:t>
            </a:r>
            <a:r>
              <a:rPr lang="ko-KR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(GAT)은 </a:t>
            </a:r>
            <a:r>
              <a:rPr lang="ko-KR" dirty="0" err="1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라이온스의</a:t>
            </a:r>
            <a:r>
              <a:rPr lang="ko-KR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 모든 핵심 분야에 통합된 접근 방식을 제시함으로써 지구와 클럽이 목표를 달성하도록 </a:t>
            </a:r>
            <a:r>
              <a:rPr lang="ko-KR" dirty="0" err="1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돕습니다</a:t>
            </a:r>
            <a:r>
              <a:rPr lang="ko-KR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. </a:t>
            </a:r>
          </a:p>
          <a:p>
            <a:endParaRPr lang="en-US" dirty="0">
              <a:solidFill>
                <a:schemeClr val="bg1"/>
              </a:solidFill>
              <a:latin typeface="+mj-ea"/>
              <a:ea typeface="+mj-ea"/>
              <a:cs typeface="Arial" charset="0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GAT</a:t>
            </a:r>
            <a:r>
              <a:rPr lang="ko-KR" altLang="en-US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는 최전선 현장에서 뚜렷한 목표를 갖고</a:t>
            </a:r>
            <a:r>
              <a:rPr lang="en-US" altLang="ko-KR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,</a:t>
            </a:r>
            <a:r>
              <a:rPr lang="ko-KR" altLang="en-US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 </a:t>
            </a:r>
            <a:br>
              <a:rPr lang="en-US" altLang="ko-KR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</a:br>
            <a:r>
              <a:rPr lang="ko-KR" altLang="en-US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헌장지역에서 클럽에 이르기까지 모든 수준에서 클럽 내 회원 증강을 촉진하고 지역사회에서 라이온스의 가시성을 높이는데 협조합니다</a:t>
            </a:r>
            <a:r>
              <a:rPr lang="en-US" altLang="ko-KR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.</a:t>
            </a:r>
            <a:endParaRPr lang="ko-KR" dirty="0">
              <a:solidFill>
                <a:schemeClr val="bg1"/>
              </a:solidFill>
              <a:latin typeface="+mj-ea"/>
              <a:ea typeface="+mj-ea"/>
              <a:cs typeface="Arial" charset="0"/>
            </a:endParaRPr>
          </a:p>
          <a:p>
            <a:endParaRPr lang="ko-KR" dirty="0">
              <a:solidFill>
                <a:schemeClr val="bg1"/>
              </a:solidFill>
              <a:latin typeface="+mj-ea"/>
              <a:ea typeface="+mj-ea"/>
              <a:cs typeface="Arial" charset="0"/>
            </a:endParaRPr>
          </a:p>
          <a:p>
            <a:endParaRPr lang="ko-KR" dirty="0">
              <a:solidFill>
                <a:schemeClr val="bg1"/>
              </a:solidFill>
              <a:latin typeface="+mj-ea"/>
              <a:ea typeface="+mj-ea"/>
              <a:cs typeface="Arial" charset="0"/>
            </a:endParaRPr>
          </a:p>
        </p:txBody>
      </p:sp>
      <p:sp>
        <p:nvSpPr>
          <p:cNvPr id="33" name="Page Number - Blue">
            <a:extLst>
              <a:ext uri="{FF2B5EF4-FFF2-40B4-BE49-F238E27FC236}">
                <a16:creationId xmlns:a16="http://schemas.microsoft.com/office/drawing/2014/main" id="{C921C650-0191-EC45-ABD4-267915C8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796FF7E-BD4A-524F-B602-27D1923168A2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2AF7CE42-4B1D-794D-B265-200C9ADAC108}"/>
              </a:ext>
            </a:extLst>
          </p:cNvPr>
          <p:cNvSpPr txBox="1">
            <a:spLocks/>
          </p:cNvSpPr>
          <p:nvPr/>
        </p:nvSpPr>
        <p:spPr>
          <a:xfrm>
            <a:off x="685800" y="727675"/>
            <a:ext cx="9310816" cy="426872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dirty="0">
                <a:solidFill>
                  <a:schemeClr val="bg1"/>
                </a:solidFill>
                <a:latin typeface="+mj-ea"/>
                <a:ea typeface="+mj-ea"/>
              </a:rPr>
              <a:t>글로벌 액션팀</a:t>
            </a:r>
            <a:r>
              <a:rPr lang="ko-KR" altLang="en-US" dirty="0">
                <a:solidFill>
                  <a:schemeClr val="bg1"/>
                </a:solidFill>
                <a:latin typeface="+mj-ea"/>
                <a:ea typeface="+mj-ea"/>
              </a:rPr>
              <a:t>이 </a:t>
            </a:r>
            <a:r>
              <a:rPr lang="ko-KR" dirty="0">
                <a:solidFill>
                  <a:schemeClr val="bg1"/>
                </a:solidFill>
                <a:latin typeface="+mj-ea"/>
                <a:ea typeface="+mj-ea"/>
              </a:rPr>
              <a:t>필요</a:t>
            </a:r>
            <a:r>
              <a:rPr lang="ko-KR" altLang="en-US" dirty="0">
                <a:solidFill>
                  <a:schemeClr val="bg1"/>
                </a:solidFill>
                <a:latin typeface="+mj-ea"/>
                <a:ea typeface="+mj-ea"/>
              </a:rPr>
              <a:t>한 이유</a:t>
            </a:r>
            <a:r>
              <a:rPr lang="ko-KR" dirty="0">
                <a:solidFill>
                  <a:schemeClr val="bg1"/>
                </a:solidFill>
                <a:latin typeface="+mj-ea"/>
                <a:ea typeface="+mj-ea"/>
              </a:rPr>
              <a:t>?</a:t>
            </a:r>
          </a:p>
        </p:txBody>
      </p:sp>
      <p:pic>
        <p:nvPicPr>
          <p:cNvPr id="3" name="Picture 2" descr="A picture containing device&#10;&#10;Description automatically generated">
            <a:extLst>
              <a:ext uri="{FF2B5EF4-FFF2-40B4-BE49-F238E27FC236}">
                <a16:creationId xmlns:a16="http://schemas.microsoft.com/office/drawing/2014/main" id="{C9BCB9D5-7479-497B-AACF-849181388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74" b="96458" l="7347" r="92381">
                        <a14:foregroundMark x1="40544" y1="17575" x2="29388" y2="22343"/>
                        <a14:foregroundMark x1="29388" y1="22343" x2="14150" y2="43188"/>
                        <a14:foregroundMark x1="14150" y1="43188" x2="11156" y2="53134"/>
                        <a14:foregroundMark x1="11156" y1="53134" x2="21224" y2="46594"/>
                        <a14:foregroundMark x1="21224" y1="46594" x2="38095" y2="26703"/>
                        <a14:foregroundMark x1="38095" y1="26703" x2="41088" y2="16213"/>
                        <a14:foregroundMark x1="41088" y1="16213" x2="40952" y2="16076"/>
                        <a14:foregroundMark x1="27483" y1="77793" x2="48844" y2="90463"/>
                        <a14:foregroundMark x1="48844" y1="90463" x2="58639" y2="84877"/>
                        <a14:foregroundMark x1="58639" y1="84877" x2="48571" y2="78747"/>
                        <a14:foregroundMark x1="48571" y1="78747" x2="26531" y2="77657"/>
                        <a14:foregroundMark x1="92789" y1="59673" x2="89388" y2="38556"/>
                        <a14:foregroundMark x1="61769" y1="77248" x2="56054" y2="86649"/>
                        <a14:foregroundMark x1="56054" y1="86649" x2="45442" y2="92507"/>
                        <a14:foregroundMark x1="45442" y1="92507" x2="34422" y2="89237"/>
                        <a14:foregroundMark x1="34422" y1="89237" x2="24490" y2="81880"/>
                        <a14:foregroundMark x1="24490" y1="81880" x2="21088" y2="71798"/>
                        <a14:foregroundMark x1="21088" y1="71798" x2="26122" y2="69619"/>
                        <a14:foregroundMark x1="64218" y1="74932" x2="73878" y2="80654"/>
                        <a14:foregroundMark x1="73878" y1="80654" x2="78776" y2="80926"/>
                        <a14:foregroundMark x1="41224" y1="96049" x2="54014" y2="96730"/>
                        <a14:foregroundMark x1="54014" y1="96730" x2="62993" y2="94142"/>
                        <a14:foregroundMark x1="9524" y1="61853" x2="9252" y2="51362"/>
                        <a14:foregroundMark x1="9252" y1="51362" x2="12245" y2="40191"/>
                        <a14:foregroundMark x1="12245" y1="40191" x2="30068" y2="24251"/>
                        <a14:foregroundMark x1="30068" y1="24251" x2="46667" y2="12807"/>
                        <a14:foregroundMark x1="60000" y1="12807" x2="75782" y2="33787"/>
                        <a14:foregroundMark x1="75782" y1="33787" x2="80272" y2="43324"/>
                        <a14:foregroundMark x1="80272" y1="43324" x2="81361" y2="65940"/>
                        <a14:foregroundMark x1="81361" y1="65940" x2="80952" y2="66757"/>
                        <a14:foregroundMark x1="80408" y1="73706" x2="73605" y2="64441"/>
                        <a14:foregroundMark x1="73605" y1="64441" x2="70204" y2="53678"/>
                        <a14:foregroundMark x1="70204" y1="53678" x2="70340" y2="42779"/>
                        <a14:foregroundMark x1="70340" y1="42779" x2="62721" y2="20981"/>
                        <a14:foregroundMark x1="62721" y1="20981" x2="73605" y2="19346"/>
                        <a14:foregroundMark x1="73605" y1="19346" x2="92517" y2="47956"/>
                        <a14:foregroundMark x1="92517" y1="47956" x2="88707" y2="70027"/>
                        <a14:foregroundMark x1="88707" y1="70027" x2="79320" y2="73297"/>
                        <a14:foregroundMark x1="35238" y1="13624" x2="26667" y2="19346"/>
                        <a14:foregroundMark x1="26667" y1="19346" x2="9932" y2="46730"/>
                        <a14:foregroundMark x1="9932" y1="46730" x2="9932" y2="46730"/>
                        <a14:foregroundMark x1="42177" y1="11035" x2="47347" y2="21390"/>
                        <a14:foregroundMark x1="47347" y1="21390" x2="42449" y2="30790"/>
                        <a14:foregroundMark x1="42449" y1="30790" x2="33061" y2="37193"/>
                        <a14:foregroundMark x1="33061" y1="37193" x2="21497" y2="55313"/>
                        <a14:foregroundMark x1="21497" y1="55313" x2="12517" y2="60218"/>
                        <a14:foregroundMark x1="12517" y1="60218" x2="7755" y2="50817"/>
                        <a14:foregroundMark x1="7755" y1="50817" x2="7347" y2="40054"/>
                        <a14:foregroundMark x1="7347" y1="40054" x2="11156" y2="29564"/>
                        <a14:foregroundMark x1="11156" y1="29564" x2="27211" y2="16349"/>
                        <a14:foregroundMark x1="27211" y1="16349" x2="36871" y2="11853"/>
                        <a14:foregroundMark x1="36871" y1="11853" x2="42041" y2="11853"/>
                        <a14:foregroundMark x1="51973" y1="8174" x2="53061" y2="8311"/>
                        <a14:foregroundMark x1="75238" y1="42507" x2="82449" y2="42098"/>
                        <a14:foregroundMark x1="75646" y1="40599" x2="76871" y2="482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088" y="1469185"/>
            <a:ext cx="4667490" cy="466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20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, game&#10;&#10;Description automatically generated">
            <a:extLst>
              <a:ext uri="{FF2B5EF4-FFF2-40B4-BE49-F238E27FC236}">
                <a16:creationId xmlns:a16="http://schemas.microsoft.com/office/drawing/2014/main" id="{A92E1A84-48F3-4A8A-8F07-49BA0A50F0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992834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FAEFF4F8-2A17-924E-A326-087DE9802B28}"/>
              </a:ext>
            </a:extLst>
          </p:cNvPr>
          <p:cNvSpPr/>
          <p:nvPr/>
        </p:nvSpPr>
        <p:spPr>
          <a:xfrm rot="10800000" flipV="1">
            <a:off x="0" y="3429000"/>
            <a:ext cx="12192000" cy="3428999"/>
          </a:xfrm>
          <a:custGeom>
            <a:avLst/>
            <a:gdLst>
              <a:gd name="connsiteX0" fmla="*/ 6858000 w 6858000"/>
              <a:gd name="connsiteY0" fmla="*/ 1978237 h 1978237"/>
              <a:gd name="connsiteX1" fmla="*/ 6858000 w 6858000"/>
              <a:gd name="connsiteY1" fmla="*/ 0 h 1978237"/>
              <a:gd name="connsiteX2" fmla="*/ 0 w 6858000"/>
              <a:gd name="connsiteY2" fmla="*/ 922089 h 1978237"/>
              <a:gd name="connsiteX3" fmla="*/ 0 w 6858000"/>
              <a:gd name="connsiteY3" fmla="*/ 1978237 h 197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978237">
                <a:moveTo>
                  <a:pt x="6858000" y="1978237"/>
                </a:moveTo>
                <a:lnTo>
                  <a:pt x="6858000" y="0"/>
                </a:lnTo>
                <a:lnTo>
                  <a:pt x="0" y="922089"/>
                </a:lnTo>
                <a:lnTo>
                  <a:pt x="0" y="197823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Large #">
            <a:extLst>
              <a:ext uri="{FF2B5EF4-FFF2-40B4-BE49-F238E27FC236}">
                <a16:creationId xmlns:a16="http://schemas.microsoft.com/office/drawing/2014/main" id="{D5C17C08-696E-5D47-A66B-B4D6203DC3C2}"/>
              </a:ext>
            </a:extLst>
          </p:cNvPr>
          <p:cNvSpPr txBox="1"/>
          <p:nvPr/>
        </p:nvSpPr>
        <p:spPr>
          <a:xfrm>
            <a:off x="592579" y="4729705"/>
            <a:ext cx="9322130" cy="12080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ko-KR" sz="6600" b="1" dirty="0" err="1">
                <a:solidFill>
                  <a:srgbClr val="EBB700"/>
                </a:solidFill>
                <a:latin typeface="+mj-ea"/>
                <a:ea typeface="+mj-ea"/>
                <a:cs typeface="Arial" panose="020B0604020202020204" pitchFamily="34" charset="0"/>
              </a:rPr>
              <a:t>GAT는</a:t>
            </a:r>
            <a:r>
              <a:rPr lang="ko-KR" sz="6600" b="1" dirty="0">
                <a:solidFill>
                  <a:srgbClr val="EBB700"/>
                </a:solidFill>
                <a:latin typeface="+mj-ea"/>
                <a:ea typeface="+mj-ea"/>
                <a:cs typeface="Arial" panose="020B0604020202020204" pitchFamily="34" charset="0"/>
              </a:rPr>
              <a:t> 누구인가요?</a:t>
            </a:r>
          </a:p>
          <a:p>
            <a:pPr>
              <a:lnSpc>
                <a:spcPts val="2200"/>
              </a:lnSpc>
            </a:pPr>
            <a:r>
              <a:rPr lang="ko-KR" sz="2400" dirty="0" err="1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GAT는</a:t>
            </a:r>
            <a:r>
              <a:rPr lang="ko-KR" sz="240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 협회</a:t>
            </a:r>
            <a:r>
              <a:rPr lang="ko-KR" altLang="en-US" sz="240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의</a:t>
            </a:r>
            <a:r>
              <a:rPr lang="ko-KR" sz="240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 모든 수준에서 특별한 역할을 합니다.</a:t>
            </a: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25A0A221-1FC0-9644-A714-EAB25ADAD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0A65070-B5E0-F543-85BB-58A429735C96}"/>
              </a:ext>
            </a:extLst>
          </p:cNvPr>
          <p:cNvGrpSpPr/>
          <p:nvPr/>
        </p:nvGrpSpPr>
        <p:grpSpPr>
          <a:xfrm>
            <a:off x="724830" y="6022187"/>
            <a:ext cx="1527718" cy="178419"/>
            <a:chOff x="713679" y="5508702"/>
            <a:chExt cx="1527718" cy="17841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DE9E712C-4FD4-F249-AF5F-639CC72B99D9}"/>
                </a:ext>
              </a:extLst>
            </p:cNvPr>
            <p:cNvSpPr/>
            <p:nvPr/>
          </p:nvSpPr>
          <p:spPr>
            <a:xfrm>
              <a:off x="713679" y="5508702"/>
              <a:ext cx="178419" cy="178419"/>
            </a:xfrm>
            <a:prstGeom prst="ellipse">
              <a:avLst/>
            </a:prstGeom>
            <a:solidFill>
              <a:srgbClr val="EBB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6D43BC6-0089-9048-96E5-6369E6D231D4}"/>
                </a:ext>
              </a:extLst>
            </p:cNvPr>
            <p:cNvSpPr/>
            <p:nvPr/>
          </p:nvSpPr>
          <p:spPr>
            <a:xfrm>
              <a:off x="983539" y="5508702"/>
              <a:ext cx="178419" cy="178419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4DE0899-DEE1-FB4F-A1B2-21B0DD87F4FD}"/>
                </a:ext>
              </a:extLst>
            </p:cNvPr>
            <p:cNvSpPr/>
            <p:nvPr/>
          </p:nvSpPr>
          <p:spPr>
            <a:xfrm>
              <a:off x="1253399" y="5508702"/>
              <a:ext cx="178419" cy="178419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9CC31EA-3D4B-A849-B910-58A7D68F61E6}"/>
                </a:ext>
              </a:extLst>
            </p:cNvPr>
            <p:cNvSpPr/>
            <p:nvPr/>
          </p:nvSpPr>
          <p:spPr>
            <a:xfrm>
              <a:off x="1523259" y="5508702"/>
              <a:ext cx="178419" cy="178419"/>
            </a:xfrm>
            <a:prstGeom prst="ellipse">
              <a:avLst/>
            </a:prstGeom>
            <a:solidFill>
              <a:srgbClr val="7A26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5793459-DAC2-AA40-A3C7-27AC0AA01A09}"/>
                </a:ext>
              </a:extLst>
            </p:cNvPr>
            <p:cNvSpPr/>
            <p:nvPr/>
          </p:nvSpPr>
          <p:spPr>
            <a:xfrm>
              <a:off x="1793119" y="5508702"/>
              <a:ext cx="178419" cy="178419"/>
            </a:xfrm>
            <a:prstGeom prst="ellipse">
              <a:avLst/>
            </a:prstGeom>
            <a:solidFill>
              <a:srgbClr val="00A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60C8076-143C-2948-8658-273403346CF1}"/>
                </a:ext>
              </a:extLst>
            </p:cNvPr>
            <p:cNvSpPr/>
            <p:nvPr/>
          </p:nvSpPr>
          <p:spPr>
            <a:xfrm>
              <a:off x="2062978" y="5508702"/>
              <a:ext cx="178419" cy="178419"/>
            </a:xfrm>
            <a:prstGeom prst="ellipse">
              <a:avLst/>
            </a:prstGeom>
            <a:solidFill>
              <a:srgbClr val="AF1E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0357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22" name="Slice - Solid">
            <a:extLst>
              <a:ext uri="{FF2B5EF4-FFF2-40B4-BE49-F238E27FC236}">
                <a16:creationId xmlns:a16="http://schemas.microsoft.com/office/drawing/2014/main" id="{651EA998-A806-F147-8EF5-A7B5976ED313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884D2F3C-77C4-0842-BD09-61B2F6C68A95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2000" dirty="0" err="1">
                <a:solidFill>
                  <a:srgbClr val="EBB700"/>
                </a:solidFill>
                <a:latin typeface="+mj-ea"/>
                <a:ea typeface="+mj-ea"/>
              </a:rPr>
              <a:t>GAT는</a:t>
            </a:r>
            <a:r>
              <a:rPr lang="ko-KR" sz="2000" dirty="0">
                <a:solidFill>
                  <a:srgbClr val="EBB700"/>
                </a:solidFill>
                <a:latin typeface="+mj-ea"/>
                <a:ea typeface="+mj-ea"/>
              </a:rPr>
              <a:t> 누구인가요?</a:t>
            </a:r>
          </a:p>
        </p:txBody>
      </p:sp>
      <p:sp>
        <p:nvSpPr>
          <p:cNvPr id="17" name="Body Copy">
            <a:extLst>
              <a:ext uri="{FF2B5EF4-FFF2-40B4-BE49-F238E27FC236}">
                <a16:creationId xmlns:a16="http://schemas.microsoft.com/office/drawing/2014/main" id="{1A341676-E6AB-8F4B-821E-E8707713801A}"/>
              </a:ext>
            </a:extLst>
          </p:cNvPr>
          <p:cNvSpPr txBox="1">
            <a:spLocks/>
          </p:cNvSpPr>
          <p:nvPr/>
        </p:nvSpPr>
        <p:spPr>
          <a:xfrm>
            <a:off x="2977301" y="1020873"/>
            <a:ext cx="8627677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4800" b="1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클럽 수준의 GAT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4F4A12-EB4F-9743-A959-B5AF15D44E30}"/>
              </a:ext>
            </a:extLst>
          </p:cNvPr>
          <p:cNvSpPr/>
          <p:nvPr/>
        </p:nvSpPr>
        <p:spPr>
          <a:xfrm rot="5400000" flipH="1">
            <a:off x="5192700" y="-84992"/>
            <a:ext cx="87738" cy="4247574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Page Number - White">
            <a:extLst>
              <a:ext uri="{FF2B5EF4-FFF2-40B4-BE49-F238E27FC236}">
                <a16:creationId xmlns:a16="http://schemas.microsoft.com/office/drawing/2014/main" id="{33B93645-69ED-8043-B49C-66ECFD491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0511C2-3A00-404B-9D27-FFD037CC2873}"/>
              </a:ext>
            </a:extLst>
          </p:cNvPr>
          <p:cNvGrpSpPr/>
          <p:nvPr/>
        </p:nvGrpSpPr>
        <p:grpSpPr>
          <a:xfrm>
            <a:off x="263253" y="2901954"/>
            <a:ext cx="11665493" cy="1640642"/>
            <a:chOff x="1521174" y="2303046"/>
            <a:chExt cx="7147848" cy="1005278"/>
          </a:xfrm>
        </p:grpSpPr>
        <p:sp>
          <p:nvSpPr>
            <p:cNvPr id="27" name="Rounded Rectangle 156">
              <a:extLst>
                <a:ext uri="{FF2B5EF4-FFF2-40B4-BE49-F238E27FC236}">
                  <a16:creationId xmlns:a16="http://schemas.microsoft.com/office/drawing/2014/main" id="{E18C7794-7AC5-49D5-A748-BBCABF5FA154}"/>
                </a:ext>
              </a:extLst>
            </p:cNvPr>
            <p:cNvSpPr/>
            <p:nvPr/>
          </p:nvSpPr>
          <p:spPr>
            <a:xfrm>
              <a:off x="1521174" y="2303046"/>
              <a:ext cx="7119413" cy="36366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2000" i="0" u="none" strike="noStrike" cap="none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+mj-ea"/>
                  <a:ea typeface="+mj-ea"/>
                  <a:cs typeface="Helvetica Neue Bold Condensed"/>
                </a:rPr>
                <a:t>GAT 클럽위원장 (클럽회장)</a:t>
              </a:r>
            </a:p>
          </p:txBody>
        </p:sp>
        <p:sp>
          <p:nvSpPr>
            <p:cNvPr id="28" name="Rounded Rectangle 158">
              <a:extLst>
                <a:ext uri="{FF2B5EF4-FFF2-40B4-BE49-F238E27FC236}">
                  <a16:creationId xmlns:a16="http://schemas.microsoft.com/office/drawing/2014/main" id="{4C32FE62-7F78-4699-81EC-979A550CFA84}"/>
                </a:ext>
              </a:extLst>
            </p:cNvPr>
            <p:cNvSpPr/>
            <p:nvPr/>
          </p:nvSpPr>
          <p:spPr>
            <a:xfrm>
              <a:off x="1523224" y="2775780"/>
              <a:ext cx="2142949" cy="530536"/>
            </a:xfrm>
            <a:prstGeom prst="roundRect">
              <a:avLst/>
            </a:prstGeom>
            <a:solidFill>
              <a:srgbClr val="00338D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marL="609585" lvl="0" indent="-609585" algn="ctr" defTabSz="914377" fontAlgn="base">
                <a:spcAft>
                  <a:spcPct val="0"/>
                </a:spcAft>
                <a:defRPr/>
              </a:pPr>
              <a:r>
                <a:rPr lang="ko-KR" b="1">
                  <a:solidFill>
                    <a:schemeClr val="bg1"/>
                  </a:solidFill>
                  <a:latin typeface="+mj-ea"/>
                  <a:ea typeface="+mj-ea"/>
                  <a:cs typeface="Helvetica Neue Bold Condensed"/>
                </a:rPr>
                <a:t>GLT</a:t>
              </a:r>
            </a:p>
            <a:p>
              <a:pPr lvl="0" algn="ctr">
                <a:defRPr/>
              </a:pPr>
              <a:r>
                <a:rPr lang="ko-KR" sz="1600">
                  <a:solidFill>
                    <a:schemeClr val="bg1"/>
                  </a:solidFill>
                  <a:latin typeface="+mj-ea"/>
                  <a:ea typeface="+mj-ea"/>
                </a:rPr>
                <a:t>클럽1부회장/지도력위원장</a:t>
              </a:r>
            </a:p>
          </p:txBody>
        </p:sp>
        <p:sp>
          <p:nvSpPr>
            <p:cNvPr id="29" name="Rounded Rectangle 161">
              <a:extLst>
                <a:ext uri="{FF2B5EF4-FFF2-40B4-BE49-F238E27FC236}">
                  <a16:creationId xmlns:a16="http://schemas.microsoft.com/office/drawing/2014/main" id="{6231140D-101A-4112-9D6D-99BD08F876C3}"/>
                </a:ext>
              </a:extLst>
            </p:cNvPr>
            <p:cNvSpPr/>
            <p:nvPr/>
          </p:nvSpPr>
          <p:spPr>
            <a:xfrm>
              <a:off x="3901612" y="2777788"/>
              <a:ext cx="2194388" cy="530536"/>
            </a:xfrm>
            <a:prstGeom prst="roundRect">
              <a:avLst/>
            </a:prstGeom>
            <a:solidFill>
              <a:srgbClr val="DAAB00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marL="609585" lvl="0" indent="-609585" algn="ctr" defTabSz="914377" fontAlgn="base">
                <a:spcAft>
                  <a:spcPct val="0"/>
                </a:spcAft>
                <a:defRPr/>
              </a:pPr>
              <a:r>
                <a:rPr lang="ko-KR" b="1">
                  <a:solidFill>
                    <a:schemeClr val="bg1"/>
                  </a:solidFill>
                  <a:latin typeface="+mj-ea"/>
                  <a:ea typeface="+mj-ea"/>
                  <a:cs typeface="Helvetica Neue Bold Condensed"/>
                </a:rPr>
                <a:t>GMT</a:t>
              </a:r>
            </a:p>
            <a:p>
              <a:pPr marL="609585" lvl="0" indent="-609585" algn="ctr" fontAlgn="base">
                <a:spcAft>
                  <a:spcPct val="0"/>
                </a:spcAft>
                <a:defRPr/>
              </a:pPr>
              <a:r>
                <a:rPr lang="ko-KR" sz="1600">
                  <a:solidFill>
                    <a:schemeClr val="bg1"/>
                  </a:solidFill>
                  <a:latin typeface="+mj-ea"/>
                  <a:ea typeface="+mj-ea"/>
                  <a:cs typeface="Helvetica Neue"/>
                </a:rPr>
                <a:t>회원위원장</a:t>
              </a:r>
            </a:p>
          </p:txBody>
        </p:sp>
        <p:sp>
          <p:nvSpPr>
            <p:cNvPr id="30" name="Rounded Rectangle 100">
              <a:extLst>
                <a:ext uri="{FF2B5EF4-FFF2-40B4-BE49-F238E27FC236}">
                  <a16:creationId xmlns:a16="http://schemas.microsoft.com/office/drawing/2014/main" id="{172ABE6C-AB8E-4E20-B837-AA7C12A0E14E}"/>
                </a:ext>
              </a:extLst>
            </p:cNvPr>
            <p:cNvSpPr/>
            <p:nvPr/>
          </p:nvSpPr>
          <p:spPr>
            <a:xfrm>
              <a:off x="6331438" y="2777787"/>
              <a:ext cx="2337584" cy="530536"/>
            </a:xfrm>
            <a:prstGeom prst="roundRect">
              <a:avLst/>
            </a:prstGeom>
            <a:solidFill>
              <a:srgbClr val="AF1E2D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marL="609585" lvl="0" indent="-609585" algn="ctr" defTabSz="914377" fontAlgn="base">
                <a:spcAft>
                  <a:spcPct val="0"/>
                </a:spcAft>
                <a:defRPr/>
              </a:pPr>
              <a:r>
                <a:rPr lang="ko-KR" b="1">
                  <a:solidFill>
                    <a:schemeClr val="bg1"/>
                  </a:solidFill>
                  <a:latin typeface="+mj-ea"/>
                  <a:ea typeface="+mj-ea"/>
                  <a:cs typeface="Helvetica Neue Bold Condensed"/>
                </a:rPr>
                <a:t>GST</a:t>
              </a:r>
            </a:p>
            <a:p>
              <a:pPr marL="609585" lvl="0" indent="-609585" algn="ctr" fontAlgn="base">
                <a:spcAft>
                  <a:spcPct val="0"/>
                </a:spcAft>
                <a:defRPr/>
              </a:pPr>
              <a:r>
                <a:rPr lang="ko-KR" sz="1600">
                  <a:solidFill>
                    <a:schemeClr val="bg1"/>
                  </a:solidFill>
                  <a:latin typeface="+mj-ea"/>
                  <a:ea typeface="+mj-ea"/>
                  <a:cs typeface="Helvetica Neue"/>
                </a:rPr>
                <a:t>봉사위원장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7468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22" name="Slice - Solid">
            <a:extLst>
              <a:ext uri="{FF2B5EF4-FFF2-40B4-BE49-F238E27FC236}">
                <a16:creationId xmlns:a16="http://schemas.microsoft.com/office/drawing/2014/main" id="{651EA998-A806-F147-8EF5-A7B5976ED313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884D2F3C-77C4-0842-BD09-61B2F6C68A95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2000" dirty="0" err="1">
                <a:solidFill>
                  <a:srgbClr val="EBB700"/>
                </a:solidFill>
                <a:latin typeface="+mj-ea"/>
                <a:ea typeface="+mj-ea"/>
              </a:rPr>
              <a:t>GAT는</a:t>
            </a:r>
            <a:r>
              <a:rPr lang="ko-KR" sz="2000" dirty="0">
                <a:solidFill>
                  <a:srgbClr val="EBB700"/>
                </a:solidFill>
                <a:latin typeface="+mj-ea"/>
                <a:ea typeface="+mj-ea"/>
              </a:rPr>
              <a:t> 누구인가요?</a:t>
            </a:r>
          </a:p>
        </p:txBody>
      </p:sp>
      <p:sp>
        <p:nvSpPr>
          <p:cNvPr id="17" name="Body Copy">
            <a:extLst>
              <a:ext uri="{FF2B5EF4-FFF2-40B4-BE49-F238E27FC236}">
                <a16:creationId xmlns:a16="http://schemas.microsoft.com/office/drawing/2014/main" id="{1A341676-E6AB-8F4B-821E-E8707713801A}"/>
              </a:ext>
            </a:extLst>
          </p:cNvPr>
          <p:cNvSpPr txBox="1">
            <a:spLocks/>
          </p:cNvSpPr>
          <p:nvPr/>
        </p:nvSpPr>
        <p:spPr>
          <a:xfrm>
            <a:off x="2977301" y="1020873"/>
            <a:ext cx="8627677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4800" b="1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지구 수준의 GAT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4F4A12-EB4F-9743-A959-B5AF15D44E30}"/>
              </a:ext>
            </a:extLst>
          </p:cNvPr>
          <p:cNvSpPr/>
          <p:nvPr/>
        </p:nvSpPr>
        <p:spPr>
          <a:xfrm rot="5400000" flipH="1">
            <a:off x="5192700" y="-84992"/>
            <a:ext cx="87738" cy="4247574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Page Number - White">
            <a:extLst>
              <a:ext uri="{FF2B5EF4-FFF2-40B4-BE49-F238E27FC236}">
                <a16:creationId xmlns:a16="http://schemas.microsoft.com/office/drawing/2014/main" id="{33B93645-69ED-8043-B49C-66ECFD491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6</a:t>
            </a:fld>
            <a:endParaRPr lang="en-US" sz="100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B2E1A5-29EB-4E47-905E-DB7F4566DEC3}"/>
              </a:ext>
            </a:extLst>
          </p:cNvPr>
          <p:cNvGrpSpPr/>
          <p:nvPr/>
        </p:nvGrpSpPr>
        <p:grpSpPr>
          <a:xfrm>
            <a:off x="263253" y="2901953"/>
            <a:ext cx="11665493" cy="2403640"/>
            <a:chOff x="263253" y="2901953"/>
            <a:chExt cx="11665493" cy="240364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10511C2-3A00-404B-9D27-FFD037CC2873}"/>
                </a:ext>
              </a:extLst>
            </p:cNvPr>
            <p:cNvGrpSpPr/>
            <p:nvPr/>
          </p:nvGrpSpPr>
          <p:grpSpPr>
            <a:xfrm>
              <a:off x="263253" y="2901953"/>
              <a:ext cx="11665493" cy="1640640"/>
              <a:chOff x="1521174" y="2303046"/>
              <a:chExt cx="7147848" cy="1005277"/>
            </a:xfrm>
          </p:grpSpPr>
          <p:sp>
            <p:nvSpPr>
              <p:cNvPr id="27" name="Rounded Rectangle 156">
                <a:extLst>
                  <a:ext uri="{FF2B5EF4-FFF2-40B4-BE49-F238E27FC236}">
                    <a16:creationId xmlns:a16="http://schemas.microsoft.com/office/drawing/2014/main" id="{E18C7794-7AC5-49D5-A748-BBCABF5FA154}"/>
                  </a:ext>
                </a:extLst>
              </p:cNvPr>
              <p:cNvSpPr/>
              <p:nvPr/>
            </p:nvSpPr>
            <p:spPr>
              <a:xfrm>
                <a:off x="1521174" y="2303046"/>
                <a:ext cx="7119413" cy="363669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sz="2000" b="1" i="0" u="none" strike="noStrike" cap="none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uLnTx/>
                    <a:uFillTx/>
                    <a:latin typeface="+mj-ea"/>
                    <a:ea typeface="+mj-ea"/>
                    <a:cs typeface="Helvetica Neue Bold Condensed"/>
                  </a:rPr>
                  <a:t>글로벌 </a:t>
                </a:r>
                <a:r>
                  <a:rPr kumimoji="0" lang="ko-KR" sz="2000" b="1" i="0" u="none" strike="noStrike" cap="none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uLnTx/>
                    <a:uFillTx/>
                    <a:latin typeface="+mj-ea"/>
                    <a:ea typeface="+mj-ea"/>
                    <a:cs typeface="Helvetica Neue Bold Condensed"/>
                  </a:rPr>
                  <a:t>액션팀</a:t>
                </a:r>
                <a:r>
                  <a:rPr kumimoji="0" lang="ko-KR" sz="2000" b="1" i="0" u="none" strike="noStrike" cap="none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uLnTx/>
                    <a:uFillTx/>
                    <a:latin typeface="+mj-ea"/>
                    <a:ea typeface="+mj-ea"/>
                    <a:cs typeface="Helvetica Neue Bold Condensed"/>
                  </a:rPr>
                  <a:t> 지구위원장</a:t>
                </a:r>
                <a:r>
                  <a:rPr kumimoji="0" lang="ko-KR" sz="2000" i="0" u="none" strike="noStrike" cap="none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uLnTx/>
                    <a:uFillTx/>
                    <a:latin typeface="+mj-ea"/>
                    <a:ea typeface="+mj-ea"/>
                    <a:cs typeface="Helvetica Neue Bold Condensed"/>
                  </a:rPr>
                  <a:t> (지구총재)</a:t>
                </a:r>
              </a:p>
            </p:txBody>
          </p:sp>
          <p:sp>
            <p:nvSpPr>
              <p:cNvPr id="28" name="Rounded Rectangle 158">
                <a:extLst>
                  <a:ext uri="{FF2B5EF4-FFF2-40B4-BE49-F238E27FC236}">
                    <a16:creationId xmlns:a16="http://schemas.microsoft.com/office/drawing/2014/main" id="{4C32FE62-7F78-4699-81EC-979A550CFA84}"/>
                  </a:ext>
                </a:extLst>
              </p:cNvPr>
              <p:cNvSpPr/>
              <p:nvPr/>
            </p:nvSpPr>
            <p:spPr>
              <a:xfrm>
                <a:off x="1523224" y="2775780"/>
                <a:ext cx="1743954" cy="530536"/>
              </a:xfrm>
              <a:prstGeom prst="roundRect">
                <a:avLst/>
              </a:prstGeom>
              <a:solidFill>
                <a:srgbClr val="00338D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609585" lvl="0" indent="-609585" algn="ctr" defTabSz="914377" fontAlgn="base">
                  <a:spcAft>
                    <a:spcPct val="0"/>
                  </a:spcAft>
                  <a:defRPr/>
                </a:pPr>
                <a:r>
                  <a:rPr lang="ko-KR" b="1" dirty="0">
                    <a:solidFill>
                      <a:schemeClr val="bg1"/>
                    </a:solidFill>
                    <a:latin typeface="+mj-ea"/>
                    <a:ea typeface="+mj-ea"/>
                    <a:cs typeface="Helvetica Neue Bold Condensed"/>
                  </a:rPr>
                  <a:t>GLT</a:t>
                </a:r>
              </a:p>
              <a:p>
                <a:pPr lvl="0" algn="ctr">
                  <a:defRPr/>
                </a:pPr>
                <a:r>
                  <a:rPr lang="ko-KR" sz="1600" dirty="0">
                    <a:solidFill>
                      <a:schemeClr val="bg1"/>
                    </a:solidFill>
                    <a:latin typeface="+mj-ea"/>
                    <a:ea typeface="+mj-ea"/>
                  </a:rPr>
                  <a:t>지구 코디네이터</a:t>
                </a:r>
              </a:p>
            </p:txBody>
          </p:sp>
          <p:sp>
            <p:nvSpPr>
              <p:cNvPr id="29" name="Rounded Rectangle 161">
                <a:extLst>
                  <a:ext uri="{FF2B5EF4-FFF2-40B4-BE49-F238E27FC236}">
                    <a16:creationId xmlns:a16="http://schemas.microsoft.com/office/drawing/2014/main" id="{6231140D-101A-4112-9D6D-99BD08F876C3}"/>
                  </a:ext>
                </a:extLst>
              </p:cNvPr>
              <p:cNvSpPr/>
              <p:nvPr/>
            </p:nvSpPr>
            <p:spPr>
              <a:xfrm>
                <a:off x="5130562" y="2775780"/>
                <a:ext cx="1733748" cy="530536"/>
              </a:xfrm>
              <a:prstGeom prst="roundRect">
                <a:avLst/>
              </a:prstGeom>
              <a:solidFill>
                <a:srgbClr val="DAAB00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609585" lvl="0" indent="-609585" algn="ctr" defTabSz="914377" fontAlgn="base">
                  <a:spcAft>
                    <a:spcPct val="0"/>
                  </a:spcAft>
                  <a:defRPr/>
                </a:pPr>
                <a:r>
                  <a:rPr lang="ko-KR" b="1" dirty="0">
                    <a:solidFill>
                      <a:schemeClr val="bg1"/>
                    </a:solidFill>
                    <a:latin typeface="+mj-ea"/>
                    <a:ea typeface="+mj-ea"/>
                    <a:cs typeface="Helvetica Neue Bold Condensed"/>
                  </a:rPr>
                  <a:t>G</a:t>
                </a:r>
                <a:r>
                  <a:rPr lang="en-US" altLang="ko-KR" b="1" dirty="0">
                    <a:solidFill>
                      <a:schemeClr val="bg1"/>
                    </a:solidFill>
                    <a:latin typeface="+mj-ea"/>
                    <a:ea typeface="+mj-ea"/>
                    <a:cs typeface="Helvetica Neue Bold Condensed"/>
                  </a:rPr>
                  <a:t>E</a:t>
                </a:r>
                <a:r>
                  <a:rPr lang="ko-KR" b="1" dirty="0">
                    <a:solidFill>
                      <a:schemeClr val="bg1"/>
                    </a:solidFill>
                    <a:latin typeface="+mj-ea"/>
                    <a:ea typeface="+mj-ea"/>
                    <a:cs typeface="Helvetica Neue Bold Condensed"/>
                  </a:rPr>
                  <a:t>T</a:t>
                </a:r>
              </a:p>
              <a:p>
                <a:pPr lvl="0" algn="ctr">
                  <a:defRPr/>
                </a:pPr>
                <a:r>
                  <a:rPr lang="ko-KR" sz="1600" dirty="0">
                    <a:solidFill>
                      <a:schemeClr val="bg1"/>
                    </a:solidFill>
                    <a:latin typeface="+mj-ea"/>
                    <a:ea typeface="+mj-ea"/>
                  </a:rPr>
                  <a:t>지구 코디네이터</a:t>
                </a:r>
              </a:p>
            </p:txBody>
          </p:sp>
          <p:sp>
            <p:nvSpPr>
              <p:cNvPr id="30" name="Rounded Rectangle 100">
                <a:extLst>
                  <a:ext uri="{FF2B5EF4-FFF2-40B4-BE49-F238E27FC236}">
                    <a16:creationId xmlns:a16="http://schemas.microsoft.com/office/drawing/2014/main" id="{172ABE6C-AB8E-4E20-B837-AA7C12A0E14E}"/>
                  </a:ext>
                </a:extLst>
              </p:cNvPr>
              <p:cNvSpPr/>
              <p:nvPr/>
            </p:nvSpPr>
            <p:spPr>
              <a:xfrm>
                <a:off x="6923020" y="2777787"/>
                <a:ext cx="1746002" cy="530536"/>
              </a:xfrm>
              <a:prstGeom prst="roundRect">
                <a:avLst/>
              </a:prstGeom>
              <a:solidFill>
                <a:srgbClr val="AF1E2D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609585" lvl="0" indent="-609585" algn="ctr" defTabSz="914377" fontAlgn="base">
                  <a:spcAft>
                    <a:spcPct val="0"/>
                  </a:spcAft>
                  <a:defRPr/>
                </a:pPr>
                <a:r>
                  <a:rPr lang="ko-KR" b="1" dirty="0">
                    <a:solidFill>
                      <a:schemeClr val="bg1"/>
                    </a:solidFill>
                    <a:latin typeface="+mj-ea"/>
                    <a:ea typeface="+mj-ea"/>
                    <a:cs typeface="Helvetica Neue Bold Condensed"/>
                  </a:rPr>
                  <a:t>GST</a:t>
                </a:r>
              </a:p>
              <a:p>
                <a:pPr lvl="0" algn="ctr">
                  <a:defRPr/>
                </a:pPr>
                <a:r>
                  <a:rPr lang="ko-KR" sz="1600" dirty="0">
                    <a:solidFill>
                      <a:schemeClr val="bg1"/>
                    </a:solidFill>
                    <a:latin typeface="+mj-ea"/>
                    <a:ea typeface="+mj-ea"/>
                  </a:rPr>
                  <a:t>지구 코디네이터</a:t>
                </a:r>
              </a:p>
            </p:txBody>
          </p:sp>
        </p:grpSp>
        <p:sp>
          <p:nvSpPr>
            <p:cNvPr id="13" name="Rounded Rectangle 156">
              <a:extLst>
                <a:ext uri="{FF2B5EF4-FFF2-40B4-BE49-F238E27FC236}">
                  <a16:creationId xmlns:a16="http://schemas.microsoft.com/office/drawing/2014/main" id="{F8DF5733-9586-494E-B326-30167EA4FFCB}"/>
                </a:ext>
              </a:extLst>
            </p:cNvPr>
            <p:cNvSpPr/>
            <p:nvPr/>
          </p:nvSpPr>
          <p:spPr>
            <a:xfrm>
              <a:off x="1927274" y="4712075"/>
              <a:ext cx="8091938" cy="59351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2000" b="1" i="0" u="none" strike="noStrike" cap="none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+mj-ea"/>
                  <a:ea typeface="+mj-ea"/>
                  <a:cs typeface="Helvetica Neue Bold Condensed"/>
                </a:rPr>
                <a:t>지역</a:t>
              </a:r>
              <a:r>
                <a:rPr kumimoji="0" lang="en-US" altLang="ko-KR" sz="2000" b="1" i="0" u="none" strike="noStrike" cap="none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+mj-ea"/>
                  <a:ea typeface="+mj-ea"/>
                  <a:cs typeface="Helvetica Neue Bold Condensed"/>
                </a:rPr>
                <a:t> </a:t>
              </a:r>
              <a:r>
                <a:rPr kumimoji="0" lang="ko-KR" altLang="en-US" sz="2000" b="1" i="0" u="none" strike="noStrike" cap="none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+mj-ea"/>
                  <a:ea typeface="+mj-ea"/>
                  <a:cs typeface="Helvetica Neue Bold Condensed"/>
                </a:rPr>
                <a:t>및</a:t>
              </a:r>
              <a:r>
                <a:rPr kumimoji="0" lang="ko-KR" sz="2000" b="1" i="0" u="none" strike="noStrike" cap="none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+mj-ea"/>
                  <a:ea typeface="+mj-ea"/>
                  <a:cs typeface="Helvetica Neue Bold Condensed"/>
                </a:rPr>
                <a:t> 지대위원장</a:t>
              </a:r>
            </a:p>
          </p:txBody>
        </p:sp>
      </p:grpSp>
      <p:sp>
        <p:nvSpPr>
          <p:cNvPr id="15" name="Rounded Rectangle 161">
            <a:extLst>
              <a:ext uri="{FF2B5EF4-FFF2-40B4-BE49-F238E27FC236}">
                <a16:creationId xmlns:a16="http://schemas.microsoft.com/office/drawing/2014/main" id="{73A6AC52-4955-A2B6-7F5C-F00BFA32BB32}"/>
              </a:ext>
            </a:extLst>
          </p:cNvPr>
          <p:cNvSpPr/>
          <p:nvPr/>
        </p:nvSpPr>
        <p:spPr>
          <a:xfrm>
            <a:off x="3224352" y="3673468"/>
            <a:ext cx="2829526" cy="865850"/>
          </a:xfrm>
          <a:prstGeom prst="roundRect">
            <a:avLst/>
          </a:prstGeom>
          <a:solidFill>
            <a:srgbClr val="DAAB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609585" lvl="0" indent="-609585" algn="ctr" defTabSz="914377" fontAlgn="base">
              <a:spcAft>
                <a:spcPct val="0"/>
              </a:spcAft>
              <a:defRPr/>
            </a:pPr>
            <a:r>
              <a:rPr lang="ko-KR" b="1" dirty="0">
                <a:solidFill>
                  <a:schemeClr val="bg1"/>
                </a:solidFill>
                <a:latin typeface="+mj-ea"/>
                <a:ea typeface="+mj-ea"/>
                <a:cs typeface="Helvetica Neue Bold Condensed"/>
              </a:rPr>
              <a:t>GMT</a:t>
            </a:r>
          </a:p>
          <a:p>
            <a:pPr lvl="0" algn="ctr">
              <a:defRPr/>
            </a:pPr>
            <a:r>
              <a:rPr lang="ko-KR" sz="1600" dirty="0">
                <a:solidFill>
                  <a:schemeClr val="bg1"/>
                </a:solidFill>
                <a:latin typeface="+mj-ea"/>
                <a:ea typeface="+mj-ea"/>
              </a:rPr>
              <a:t>지구 코디네이터</a:t>
            </a:r>
          </a:p>
        </p:txBody>
      </p:sp>
    </p:spTree>
    <p:extLst>
      <p:ext uri="{BB962C8B-B14F-4D97-AF65-F5344CB8AC3E}">
        <p14:creationId xmlns:p14="http://schemas.microsoft.com/office/powerpoint/2010/main" val="576261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22" name="Slice - Solid">
            <a:extLst>
              <a:ext uri="{FF2B5EF4-FFF2-40B4-BE49-F238E27FC236}">
                <a16:creationId xmlns:a16="http://schemas.microsoft.com/office/drawing/2014/main" id="{651EA998-A806-F147-8EF5-A7B5976ED313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884D2F3C-77C4-0842-BD09-61B2F6C68A95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2000" dirty="0" err="1">
                <a:solidFill>
                  <a:srgbClr val="EBB700"/>
                </a:solidFill>
                <a:latin typeface="+mj-ea"/>
                <a:ea typeface="+mj-ea"/>
              </a:rPr>
              <a:t>GAT는</a:t>
            </a:r>
            <a:r>
              <a:rPr lang="ko-KR" sz="2000" dirty="0">
                <a:solidFill>
                  <a:srgbClr val="EBB700"/>
                </a:solidFill>
                <a:latin typeface="+mj-ea"/>
                <a:ea typeface="+mj-ea"/>
              </a:rPr>
              <a:t> 누구인가요?</a:t>
            </a:r>
          </a:p>
        </p:txBody>
      </p:sp>
      <p:sp>
        <p:nvSpPr>
          <p:cNvPr id="17" name="Body Copy">
            <a:extLst>
              <a:ext uri="{FF2B5EF4-FFF2-40B4-BE49-F238E27FC236}">
                <a16:creationId xmlns:a16="http://schemas.microsoft.com/office/drawing/2014/main" id="{1A341676-E6AB-8F4B-821E-E8707713801A}"/>
              </a:ext>
            </a:extLst>
          </p:cNvPr>
          <p:cNvSpPr txBox="1">
            <a:spLocks/>
          </p:cNvSpPr>
          <p:nvPr/>
        </p:nvSpPr>
        <p:spPr>
          <a:xfrm>
            <a:off x="2977301" y="1020873"/>
            <a:ext cx="8627677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4800" b="1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복</a:t>
            </a:r>
            <a:r>
              <a:rPr lang="ko-KR" altLang="en-US" sz="4800" b="1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합</a:t>
            </a:r>
            <a:r>
              <a:rPr lang="ko-KR" sz="4800" b="1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지구 수준의 GAT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4F4A12-EB4F-9743-A959-B5AF15D44E30}"/>
              </a:ext>
            </a:extLst>
          </p:cNvPr>
          <p:cNvSpPr/>
          <p:nvPr/>
        </p:nvSpPr>
        <p:spPr>
          <a:xfrm rot="5400000" flipH="1">
            <a:off x="5192700" y="-84992"/>
            <a:ext cx="87738" cy="4247574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Page Number - White">
            <a:extLst>
              <a:ext uri="{FF2B5EF4-FFF2-40B4-BE49-F238E27FC236}">
                <a16:creationId xmlns:a16="http://schemas.microsoft.com/office/drawing/2014/main" id="{33B93645-69ED-8043-B49C-66ECFD491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7</a:t>
            </a:fld>
            <a:endParaRPr lang="en-US" sz="100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0511C2-3A00-404B-9D27-FFD037CC2873}"/>
              </a:ext>
            </a:extLst>
          </p:cNvPr>
          <p:cNvGrpSpPr/>
          <p:nvPr/>
        </p:nvGrpSpPr>
        <p:grpSpPr>
          <a:xfrm>
            <a:off x="263253" y="2901954"/>
            <a:ext cx="11665493" cy="1640642"/>
            <a:chOff x="1521174" y="2303046"/>
            <a:chExt cx="7147848" cy="1005278"/>
          </a:xfrm>
        </p:grpSpPr>
        <p:sp>
          <p:nvSpPr>
            <p:cNvPr id="27" name="Rounded Rectangle 156">
              <a:extLst>
                <a:ext uri="{FF2B5EF4-FFF2-40B4-BE49-F238E27FC236}">
                  <a16:creationId xmlns:a16="http://schemas.microsoft.com/office/drawing/2014/main" id="{E18C7794-7AC5-49D5-A748-BBCABF5FA154}"/>
                </a:ext>
              </a:extLst>
            </p:cNvPr>
            <p:cNvSpPr/>
            <p:nvPr/>
          </p:nvSpPr>
          <p:spPr>
            <a:xfrm>
              <a:off x="1521174" y="2303046"/>
              <a:ext cx="7119413" cy="36366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2000" b="1" i="0" u="none" strike="noStrike" cap="none" normalizeH="0" baseline="0" noProof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+mj-ea"/>
                  <a:ea typeface="+mj-ea"/>
                  <a:cs typeface="Helvetica Neue Bold Condensed"/>
                </a:rPr>
                <a:t>글로벌 액션팀 복합지구위원장</a:t>
              </a:r>
              <a:r>
                <a:rPr kumimoji="0" lang="ko-KR" sz="2000" i="0" u="none" strike="noStrike" cap="none" normalizeH="0" baseline="0" noProof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+mj-ea"/>
                  <a:ea typeface="+mj-ea"/>
                  <a:cs typeface="Helvetica Neue Bold Condensed"/>
                </a:rPr>
                <a:t> (복합지구의장)</a:t>
              </a:r>
            </a:p>
          </p:txBody>
        </p:sp>
        <p:sp>
          <p:nvSpPr>
            <p:cNvPr id="28" name="Rounded Rectangle 158">
              <a:extLst>
                <a:ext uri="{FF2B5EF4-FFF2-40B4-BE49-F238E27FC236}">
                  <a16:creationId xmlns:a16="http://schemas.microsoft.com/office/drawing/2014/main" id="{4C32FE62-7F78-4699-81EC-979A550CFA84}"/>
                </a:ext>
              </a:extLst>
            </p:cNvPr>
            <p:cNvSpPr/>
            <p:nvPr/>
          </p:nvSpPr>
          <p:spPr>
            <a:xfrm>
              <a:off x="1523224" y="2775780"/>
              <a:ext cx="2142949" cy="530536"/>
            </a:xfrm>
            <a:prstGeom prst="roundRect">
              <a:avLst/>
            </a:prstGeom>
            <a:solidFill>
              <a:srgbClr val="00338D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marL="609585" lvl="0" indent="-609585" algn="ctr" defTabSz="914377" fontAlgn="base">
                <a:spcAft>
                  <a:spcPct val="0"/>
                </a:spcAft>
                <a:defRPr/>
              </a:pPr>
              <a:r>
                <a:rPr lang="ko-KR" b="1">
                  <a:solidFill>
                    <a:schemeClr val="bg1"/>
                  </a:solidFill>
                  <a:latin typeface="+mj-ea"/>
                  <a:ea typeface="+mj-ea"/>
                  <a:cs typeface="Helvetica Neue Bold Condensed"/>
                </a:rPr>
                <a:t>GLT</a:t>
              </a:r>
            </a:p>
            <a:p>
              <a:pPr lvl="0" algn="ctr">
                <a:defRPr/>
              </a:pPr>
              <a:r>
                <a:rPr lang="ko-KR" sz="1600">
                  <a:solidFill>
                    <a:schemeClr val="bg1"/>
                  </a:solidFill>
                  <a:latin typeface="+mj-ea"/>
                  <a:ea typeface="+mj-ea"/>
                </a:rPr>
                <a:t>복합지구 코디네이터</a:t>
              </a:r>
            </a:p>
          </p:txBody>
        </p:sp>
        <p:sp>
          <p:nvSpPr>
            <p:cNvPr id="29" name="Rounded Rectangle 161">
              <a:extLst>
                <a:ext uri="{FF2B5EF4-FFF2-40B4-BE49-F238E27FC236}">
                  <a16:creationId xmlns:a16="http://schemas.microsoft.com/office/drawing/2014/main" id="{6231140D-101A-4112-9D6D-99BD08F876C3}"/>
                </a:ext>
              </a:extLst>
            </p:cNvPr>
            <p:cNvSpPr/>
            <p:nvPr/>
          </p:nvSpPr>
          <p:spPr>
            <a:xfrm>
              <a:off x="3901612" y="2777788"/>
              <a:ext cx="2194388" cy="530536"/>
            </a:xfrm>
            <a:prstGeom prst="roundRect">
              <a:avLst/>
            </a:prstGeom>
            <a:solidFill>
              <a:srgbClr val="DAAB00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marL="609585" lvl="0" indent="-609585" algn="ctr" defTabSz="914377" fontAlgn="base">
                <a:spcAft>
                  <a:spcPct val="0"/>
                </a:spcAft>
                <a:defRPr/>
              </a:pPr>
              <a:r>
                <a:rPr lang="ko-KR" b="1">
                  <a:solidFill>
                    <a:schemeClr val="bg1"/>
                  </a:solidFill>
                  <a:latin typeface="+mj-ea"/>
                  <a:ea typeface="+mj-ea"/>
                  <a:cs typeface="Helvetica Neue Bold Condensed"/>
                </a:rPr>
                <a:t>GMT</a:t>
              </a:r>
            </a:p>
            <a:p>
              <a:pPr marL="609585" lvl="0" indent="-609585" algn="ctr" fontAlgn="base">
                <a:spcAft>
                  <a:spcPct val="0"/>
                </a:spcAft>
                <a:defRPr/>
              </a:pPr>
              <a:r>
                <a:rPr lang="ko-KR" sz="1600">
                  <a:solidFill>
                    <a:schemeClr val="bg1"/>
                  </a:solidFill>
                  <a:latin typeface="+mj-ea"/>
                  <a:ea typeface="+mj-ea"/>
                  <a:cs typeface="Helvetica Neue"/>
                </a:rPr>
                <a:t>복합지구 코디네이터</a:t>
              </a:r>
            </a:p>
          </p:txBody>
        </p:sp>
        <p:sp>
          <p:nvSpPr>
            <p:cNvPr id="30" name="Rounded Rectangle 100">
              <a:extLst>
                <a:ext uri="{FF2B5EF4-FFF2-40B4-BE49-F238E27FC236}">
                  <a16:creationId xmlns:a16="http://schemas.microsoft.com/office/drawing/2014/main" id="{172ABE6C-AB8E-4E20-B837-AA7C12A0E14E}"/>
                </a:ext>
              </a:extLst>
            </p:cNvPr>
            <p:cNvSpPr/>
            <p:nvPr/>
          </p:nvSpPr>
          <p:spPr>
            <a:xfrm>
              <a:off x="6331438" y="2777787"/>
              <a:ext cx="2337584" cy="530536"/>
            </a:xfrm>
            <a:prstGeom prst="roundRect">
              <a:avLst/>
            </a:prstGeom>
            <a:solidFill>
              <a:srgbClr val="AF1E2D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marL="609585" lvl="0" indent="-609585" algn="ctr" defTabSz="914377" fontAlgn="base">
                <a:spcAft>
                  <a:spcPct val="0"/>
                </a:spcAft>
                <a:defRPr/>
              </a:pPr>
              <a:r>
                <a:rPr lang="ko-KR" b="1">
                  <a:solidFill>
                    <a:schemeClr val="bg1"/>
                  </a:solidFill>
                  <a:latin typeface="+mj-ea"/>
                  <a:ea typeface="+mj-ea"/>
                  <a:cs typeface="Helvetica Neue Bold Condensed"/>
                </a:rPr>
                <a:t>GST</a:t>
              </a:r>
            </a:p>
            <a:p>
              <a:pPr marL="609585" lvl="0" indent="-609585" algn="ctr" fontAlgn="base">
                <a:spcAft>
                  <a:spcPct val="0"/>
                </a:spcAft>
                <a:defRPr/>
              </a:pPr>
              <a:r>
                <a:rPr lang="ko-KR" sz="1600">
                  <a:solidFill>
                    <a:schemeClr val="bg1"/>
                  </a:solidFill>
                  <a:latin typeface="+mj-ea"/>
                  <a:ea typeface="+mj-ea"/>
                  <a:cs typeface="Helvetica Neue"/>
                </a:rPr>
                <a:t>복합지구 코디네이터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5946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22" name="Slice - Solid">
            <a:extLst>
              <a:ext uri="{FF2B5EF4-FFF2-40B4-BE49-F238E27FC236}">
                <a16:creationId xmlns:a16="http://schemas.microsoft.com/office/drawing/2014/main" id="{651EA998-A806-F147-8EF5-A7B5976ED313}"/>
              </a:ext>
            </a:extLst>
          </p:cNvPr>
          <p:cNvSpPr/>
          <p:nvPr/>
        </p:nvSpPr>
        <p:spPr>
          <a:xfrm>
            <a:off x="1004871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884D2F3C-77C4-0842-BD09-61B2F6C68A95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2000" dirty="0" err="1">
                <a:solidFill>
                  <a:srgbClr val="EBB700"/>
                </a:solidFill>
                <a:latin typeface="+mj-ea"/>
                <a:ea typeface="+mj-ea"/>
              </a:rPr>
              <a:t>GAT는</a:t>
            </a:r>
            <a:r>
              <a:rPr lang="ko-KR" sz="2000" dirty="0">
                <a:solidFill>
                  <a:srgbClr val="EBB700"/>
                </a:solidFill>
                <a:latin typeface="+mj-ea"/>
                <a:ea typeface="+mj-ea"/>
              </a:rPr>
              <a:t> 누구인가요?</a:t>
            </a:r>
          </a:p>
        </p:txBody>
      </p:sp>
      <p:sp>
        <p:nvSpPr>
          <p:cNvPr id="17" name="Body Copy">
            <a:extLst>
              <a:ext uri="{FF2B5EF4-FFF2-40B4-BE49-F238E27FC236}">
                <a16:creationId xmlns:a16="http://schemas.microsoft.com/office/drawing/2014/main" id="{1A341676-E6AB-8F4B-821E-E8707713801A}"/>
              </a:ext>
            </a:extLst>
          </p:cNvPr>
          <p:cNvSpPr txBox="1">
            <a:spLocks/>
          </p:cNvSpPr>
          <p:nvPr/>
        </p:nvSpPr>
        <p:spPr>
          <a:xfrm>
            <a:off x="2977301" y="1020873"/>
            <a:ext cx="8627677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4800" b="1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국제협회 수준의 GAT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4F4A12-EB4F-9743-A959-B5AF15D44E30}"/>
              </a:ext>
            </a:extLst>
          </p:cNvPr>
          <p:cNvSpPr/>
          <p:nvPr/>
        </p:nvSpPr>
        <p:spPr>
          <a:xfrm rot="5400000" flipH="1">
            <a:off x="5192700" y="-84992"/>
            <a:ext cx="87738" cy="4247574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Page Number - White">
            <a:extLst>
              <a:ext uri="{FF2B5EF4-FFF2-40B4-BE49-F238E27FC236}">
                <a16:creationId xmlns:a16="http://schemas.microsoft.com/office/drawing/2014/main" id="{33B93645-69ED-8043-B49C-66ECFD491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8</a:t>
            </a:fld>
            <a:endParaRPr lang="en-US" sz="100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0F3BAB-5242-47D6-872C-D1007672700D}"/>
              </a:ext>
            </a:extLst>
          </p:cNvPr>
          <p:cNvGrpSpPr/>
          <p:nvPr/>
        </p:nvGrpSpPr>
        <p:grpSpPr>
          <a:xfrm>
            <a:off x="263253" y="4124030"/>
            <a:ext cx="11619086" cy="2230755"/>
            <a:chOff x="263253" y="2549252"/>
            <a:chExt cx="11619086" cy="2230755"/>
          </a:xfrm>
        </p:grpSpPr>
        <p:sp>
          <p:nvSpPr>
            <p:cNvPr id="27" name="Rounded Rectangle 156">
              <a:extLst>
                <a:ext uri="{FF2B5EF4-FFF2-40B4-BE49-F238E27FC236}">
                  <a16:creationId xmlns:a16="http://schemas.microsoft.com/office/drawing/2014/main" id="{E18C7794-7AC5-49D5-A748-BBCABF5FA154}"/>
                </a:ext>
              </a:extLst>
            </p:cNvPr>
            <p:cNvSpPr/>
            <p:nvPr/>
          </p:nvSpPr>
          <p:spPr>
            <a:xfrm>
              <a:off x="263253" y="2549252"/>
              <a:ext cx="11619086" cy="593518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cap="none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+mj-ea"/>
                  <a:ea typeface="+mj-ea"/>
                  <a:cs typeface="Helvetica Neue Bold Condensed"/>
                </a:rPr>
                <a:t>GAT </a:t>
              </a:r>
              <a:r>
                <a:rPr kumimoji="0" lang="ko-KR" sz="2000" b="1" i="0" u="none" strike="noStrike" cap="none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+mj-ea"/>
                  <a:ea typeface="+mj-ea"/>
                  <a:cs typeface="Helvetica Neue Bold Condensed"/>
                </a:rPr>
                <a:t>국제위원장</a:t>
              </a:r>
            </a:p>
          </p:txBody>
        </p:sp>
        <p:sp>
          <p:nvSpPr>
            <p:cNvPr id="14" name="Rounded Rectangle 156">
              <a:extLst>
                <a:ext uri="{FF2B5EF4-FFF2-40B4-BE49-F238E27FC236}">
                  <a16:creationId xmlns:a16="http://schemas.microsoft.com/office/drawing/2014/main" id="{F923DD28-DFDE-4443-BAAF-DBC79981C680}"/>
                </a:ext>
              </a:extLst>
            </p:cNvPr>
            <p:cNvSpPr/>
            <p:nvPr/>
          </p:nvSpPr>
          <p:spPr>
            <a:xfrm>
              <a:off x="2050031" y="3368541"/>
              <a:ext cx="8091938" cy="59351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2000" b="1" i="0" u="none" strike="noStrike" cap="none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+mj-ea"/>
                  <a:ea typeface="+mj-ea"/>
                  <a:cs typeface="Helvetica Neue Bold Condensed"/>
                </a:rPr>
                <a:t>GAT 헌장지역</a:t>
              </a:r>
              <a:r>
                <a:rPr lang="ko-KR" altLang="en-US" sz="2000" b="1" dirty="0">
                  <a:solidFill>
                    <a:prstClr val="white"/>
                  </a:solidFill>
                  <a:latin typeface="+mj-ea"/>
                  <a:ea typeface="+mj-ea"/>
                  <a:cs typeface="Helvetica Neue Bold Condensed"/>
                </a:rPr>
                <a:t>대표</a:t>
              </a:r>
              <a:endParaRPr kumimoji="0" lang="ko-KR" sz="20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ea"/>
                <a:ea typeface="+mj-ea"/>
                <a:cs typeface="Helvetica Neue Bold Condensed"/>
              </a:endParaRPr>
            </a:p>
          </p:txBody>
        </p:sp>
        <p:sp>
          <p:nvSpPr>
            <p:cNvPr id="15" name="Rounded Rectangle 156">
              <a:extLst>
                <a:ext uri="{FF2B5EF4-FFF2-40B4-BE49-F238E27FC236}">
                  <a16:creationId xmlns:a16="http://schemas.microsoft.com/office/drawing/2014/main" id="{2992AD81-2D49-4F89-AEC2-3E1FDA5AC8C6}"/>
                </a:ext>
              </a:extLst>
            </p:cNvPr>
            <p:cNvSpPr/>
            <p:nvPr/>
          </p:nvSpPr>
          <p:spPr>
            <a:xfrm>
              <a:off x="2050031" y="4186489"/>
              <a:ext cx="8091938" cy="59351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2000" b="1" i="0" u="none" strike="noStrike" cap="none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+mj-ea"/>
                  <a:ea typeface="+mj-ea"/>
                  <a:cs typeface="Helvetica Neue Bold Condensed"/>
                </a:rPr>
                <a:t>GAT 지역지도</a:t>
              </a:r>
              <a:r>
                <a:rPr kumimoji="0" lang="ko-KR" altLang="en-US" sz="2000" b="1" i="0" u="none" strike="noStrike" cap="none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+mj-ea"/>
                  <a:ea typeface="+mj-ea"/>
                  <a:cs typeface="Helvetica Neue Bold Condensed"/>
                </a:rPr>
                <a:t>자</a:t>
              </a:r>
              <a:endParaRPr kumimoji="0" lang="ko-KR" sz="20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ea"/>
                <a:ea typeface="+mj-ea"/>
                <a:cs typeface="Helvetica Neue Bold Condensed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E208BF3-AD72-4C57-B801-CC97CEF126CE}"/>
              </a:ext>
            </a:extLst>
          </p:cNvPr>
          <p:cNvGrpSpPr/>
          <p:nvPr/>
        </p:nvGrpSpPr>
        <p:grpSpPr>
          <a:xfrm>
            <a:off x="1478279" y="2219355"/>
            <a:ext cx="9235441" cy="1678903"/>
            <a:chOff x="286457" y="5085715"/>
            <a:chExt cx="11619086" cy="1315010"/>
          </a:xfrm>
        </p:grpSpPr>
        <p:sp>
          <p:nvSpPr>
            <p:cNvPr id="19" name="Rounded Rectangle 156">
              <a:extLst>
                <a:ext uri="{FF2B5EF4-FFF2-40B4-BE49-F238E27FC236}">
                  <a16:creationId xmlns:a16="http://schemas.microsoft.com/office/drawing/2014/main" id="{1FC4A4F3-C52C-4635-9AE8-50ACB5690F1F}"/>
                </a:ext>
              </a:extLst>
            </p:cNvPr>
            <p:cNvSpPr/>
            <p:nvPr/>
          </p:nvSpPr>
          <p:spPr>
            <a:xfrm>
              <a:off x="286457" y="5497820"/>
              <a:ext cx="11619086" cy="90290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1" rIns="68580" bIns="34291" numCol="2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cap="none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+mj-ea"/>
                  <a:ea typeface="+mj-ea"/>
                  <a:cs typeface="Helvetica Neue Bold Condensed"/>
                </a:rPr>
                <a:t>	</a:t>
              </a:r>
              <a:r>
                <a:rPr kumimoji="0" lang="ko-KR" sz="2000" b="0" i="0" u="none" strike="noStrike" cap="none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+mj-ea"/>
                  <a:ea typeface="+mj-ea"/>
                  <a:cs typeface="Helvetica Neue Bold Condensed"/>
                </a:rPr>
                <a:t>전국제회장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cap="none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+mj-ea"/>
                  <a:ea typeface="+mj-ea"/>
                  <a:cs typeface="Helvetica Neue Bold Condensed"/>
                </a:rPr>
                <a:t>	</a:t>
              </a:r>
              <a:r>
                <a:rPr kumimoji="0" lang="ko-KR" sz="2000" b="0" i="0" u="none" strike="noStrike" cap="none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+mj-ea"/>
                  <a:ea typeface="+mj-ea"/>
                  <a:cs typeface="Helvetica Neue Bold Condensed"/>
                </a:rPr>
                <a:t>국제이사회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Helvetica Neue Bold Condensed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sz="2000" dirty="0">
                  <a:solidFill>
                    <a:prstClr val="white"/>
                  </a:solidFill>
                  <a:latin typeface="+mj-ea"/>
                  <a:ea typeface="+mj-ea"/>
                  <a:cs typeface="Helvetica Neue Bold Condensed"/>
                </a:rPr>
                <a:t>국제재단 이사회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sz="2000" dirty="0">
                  <a:solidFill>
                    <a:prstClr val="white"/>
                  </a:solidFill>
                  <a:latin typeface="+mj-ea"/>
                  <a:ea typeface="+mj-ea"/>
                  <a:cs typeface="Helvetica Neue Bold Condensed"/>
                </a:rPr>
                <a:t>전국제이사</a:t>
              </a:r>
            </a:p>
          </p:txBody>
        </p:sp>
        <p:sp>
          <p:nvSpPr>
            <p:cNvPr id="20" name="Rounded Rectangle 156">
              <a:extLst>
                <a:ext uri="{FF2B5EF4-FFF2-40B4-BE49-F238E27FC236}">
                  <a16:creationId xmlns:a16="http://schemas.microsoft.com/office/drawing/2014/main" id="{3123D7B1-1D97-4A25-B7D1-2AFA5EDFA038}"/>
                </a:ext>
              </a:extLst>
            </p:cNvPr>
            <p:cNvSpPr/>
            <p:nvPr/>
          </p:nvSpPr>
          <p:spPr>
            <a:xfrm>
              <a:off x="286457" y="5085715"/>
              <a:ext cx="11619086" cy="516754"/>
            </a:xfrm>
            <a:prstGeom prst="round2Same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2000" b="1" i="0" u="none" strike="noStrike" cap="none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+mj-ea"/>
                  <a:ea typeface="+mj-ea"/>
                  <a:cs typeface="Helvetica Neue Bold Condensed"/>
                </a:rPr>
                <a:t>GAT 대사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D37E7AD-2601-4DC2-A863-5E1063E0D424}"/>
              </a:ext>
            </a:extLst>
          </p:cNvPr>
          <p:cNvSpPr txBox="1"/>
          <p:nvPr/>
        </p:nvSpPr>
        <p:spPr>
          <a:xfrm>
            <a:off x="1478280" y="3424989"/>
            <a:ext cx="9235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sz="2000">
                <a:solidFill>
                  <a:prstClr val="white"/>
                </a:solidFill>
                <a:latin typeface="Helvetica Neue Bold Condensed"/>
                <a:ea typeface="굴림"/>
              </a:rPr>
              <a:t>전지구총재</a:t>
            </a:r>
          </a:p>
        </p:txBody>
      </p:sp>
    </p:spTree>
    <p:extLst>
      <p:ext uri="{BB962C8B-B14F-4D97-AF65-F5344CB8AC3E}">
        <p14:creationId xmlns:p14="http://schemas.microsoft.com/office/powerpoint/2010/main" val="287253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685800" y="727674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dirty="0" err="1">
                <a:solidFill>
                  <a:srgbClr val="00338D"/>
                </a:solidFill>
                <a:latin typeface="+mj-ea"/>
                <a:ea typeface="+mj-ea"/>
              </a:rPr>
              <a:t>GAT</a:t>
            </a:r>
            <a:r>
              <a:rPr lang="ko-KR" altLang="en-US" dirty="0" err="1">
                <a:solidFill>
                  <a:srgbClr val="00338D"/>
                </a:solidFill>
                <a:latin typeface="+mj-ea"/>
                <a:ea typeface="+mj-ea"/>
              </a:rPr>
              <a:t>가</a:t>
            </a:r>
            <a:r>
              <a:rPr lang="ko-KR" dirty="0">
                <a:solidFill>
                  <a:srgbClr val="00338D"/>
                </a:solidFill>
                <a:latin typeface="+mj-ea"/>
                <a:ea typeface="+mj-ea"/>
              </a:rPr>
              <a:t> 하는 일은 무엇인가요?</a:t>
            </a: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9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3FEB5A9C-0FC8-4D43-B6FD-73CD55AD0C28}"/>
              </a:ext>
            </a:extLst>
          </p:cNvPr>
          <p:cNvSpPr txBox="1">
            <a:spLocks/>
          </p:cNvSpPr>
          <p:nvPr/>
        </p:nvSpPr>
        <p:spPr>
          <a:xfrm>
            <a:off x="0" y="2005594"/>
            <a:ext cx="10778065" cy="4485043"/>
          </a:xfrm>
          <a:prstGeom prst="rect">
            <a:avLst/>
          </a:prstGeom>
        </p:spPr>
        <p:txBody>
          <a:bodyPr numCol="2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68739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1371600" lvl="1">
              <a:spcAft>
                <a:spcPts val="3000"/>
              </a:spcAft>
              <a:buClr>
                <a:srgbClr val="EBB700"/>
              </a:buClr>
              <a:buSzPct val="50000"/>
            </a:pPr>
            <a:endParaRPr lang="ko-KR" sz="2400" dirty="0">
              <a:solidFill>
                <a:srgbClr val="55565A"/>
              </a:solidFill>
              <a:latin typeface="+mj-ea"/>
              <a:ea typeface="+mj-ea"/>
              <a:cs typeface="Arial" charset="0"/>
            </a:endParaRPr>
          </a:p>
        </p:txBody>
      </p:sp>
      <p:sp>
        <p:nvSpPr>
          <p:cNvPr id="9" name="Slice - Solid">
            <a:extLst>
              <a:ext uri="{FF2B5EF4-FFF2-40B4-BE49-F238E27FC236}">
                <a16:creationId xmlns:a16="http://schemas.microsoft.com/office/drawing/2014/main" id="{309201D6-9119-4D92-A49F-C27A03A89ECC}"/>
              </a:ext>
            </a:extLst>
          </p:cNvPr>
          <p:cNvSpPr/>
          <p:nvPr/>
        </p:nvSpPr>
        <p:spPr>
          <a:xfrm>
            <a:off x="10778066" y="0"/>
            <a:ext cx="1413933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3552092 w 11187128"/>
              <a:gd name="connsiteY5" fmla="*/ 6866021 h 6866021"/>
              <a:gd name="connsiteX6" fmla="*/ 0 w 11187128"/>
              <a:gd name="connsiteY6" fmla="*/ 6866021 h 6866021"/>
              <a:gd name="connsiteX7" fmla="*/ 1588447 w 11187128"/>
              <a:gd name="connsiteY7" fmla="*/ 0 h 6866021"/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0 w 11187128"/>
              <a:gd name="connsiteY5" fmla="*/ 6866021 h 6866021"/>
              <a:gd name="connsiteX6" fmla="*/ 1588447 w 11187128"/>
              <a:gd name="connsiteY6" fmla="*/ 0 h 6866021"/>
              <a:gd name="connsiteX0" fmla="*/ 24998540 w 34597221"/>
              <a:gd name="connsiteY0" fmla="*/ 0 h 6866021"/>
              <a:gd name="connsiteX1" fmla="*/ 28549543 w 34597221"/>
              <a:gd name="connsiteY1" fmla="*/ 4711 h 6866021"/>
              <a:gd name="connsiteX2" fmla="*/ 28550632 w 34597221"/>
              <a:gd name="connsiteY2" fmla="*/ 0 h 6866021"/>
              <a:gd name="connsiteX3" fmla="*/ 34597221 w 34597221"/>
              <a:gd name="connsiteY3" fmla="*/ 8021 h 6866021"/>
              <a:gd name="connsiteX4" fmla="*/ 34597221 w 34597221"/>
              <a:gd name="connsiteY4" fmla="*/ 6866021 h 6866021"/>
              <a:gd name="connsiteX5" fmla="*/ 0 w 34597221"/>
              <a:gd name="connsiteY5" fmla="*/ 6866021 h 6866021"/>
              <a:gd name="connsiteX6" fmla="*/ 24998540 w 34597221"/>
              <a:gd name="connsiteY6" fmla="*/ 0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97221" h="6866021">
                <a:moveTo>
                  <a:pt x="24998540" y="0"/>
                </a:moveTo>
                <a:lnTo>
                  <a:pt x="28549543" y="4711"/>
                </a:lnTo>
                <a:lnTo>
                  <a:pt x="28550632" y="0"/>
                </a:lnTo>
                <a:lnTo>
                  <a:pt x="34597221" y="8021"/>
                </a:lnTo>
                <a:lnTo>
                  <a:pt x="34597221" y="6866021"/>
                </a:lnTo>
                <a:lnTo>
                  <a:pt x="0" y="6866021"/>
                </a:lnTo>
                <a:lnTo>
                  <a:pt x="2499854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5" name="Graphic 14" descr="Venn diagram">
            <a:extLst>
              <a:ext uri="{FF2B5EF4-FFF2-40B4-BE49-F238E27FC236}">
                <a16:creationId xmlns:a16="http://schemas.microsoft.com/office/drawing/2014/main" id="{3EECAE25-29DA-4735-BBC2-CBAC7EC71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6621" y="1981034"/>
            <a:ext cx="914400" cy="914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Graphic 20" descr="Document">
            <a:extLst>
              <a:ext uri="{FF2B5EF4-FFF2-40B4-BE49-F238E27FC236}">
                <a16:creationId xmlns:a16="http://schemas.microsoft.com/office/drawing/2014/main" id="{8F4791BC-EAFD-4036-B9D3-8E7D2B3FC9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81029" y="3059655"/>
            <a:ext cx="914400" cy="914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Graphic 22" descr="Business Growth">
            <a:extLst>
              <a:ext uri="{FF2B5EF4-FFF2-40B4-BE49-F238E27FC236}">
                <a16:creationId xmlns:a16="http://schemas.microsoft.com/office/drawing/2014/main" id="{D95584E8-7A40-4930-88C7-61923278BE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3107" y="4161710"/>
            <a:ext cx="914400" cy="914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Graphic 24" descr="Target Audience">
            <a:extLst>
              <a:ext uri="{FF2B5EF4-FFF2-40B4-BE49-F238E27FC236}">
                <a16:creationId xmlns:a16="http://schemas.microsoft.com/office/drawing/2014/main" id="{6B97F7A4-7EC2-4DE0-B058-5022B4D949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8194" y="3065434"/>
            <a:ext cx="914400" cy="914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Graphic 28" descr="Lightbulb and gear">
            <a:extLst>
              <a:ext uri="{FF2B5EF4-FFF2-40B4-BE49-F238E27FC236}">
                <a16:creationId xmlns:a16="http://schemas.microsoft.com/office/drawing/2014/main" id="{B620A38D-5379-4E65-8051-32DF03FC46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81029" y="4188740"/>
            <a:ext cx="914400" cy="914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Graphic 30" descr="Earth globe Americas">
            <a:extLst>
              <a:ext uri="{FF2B5EF4-FFF2-40B4-BE49-F238E27FC236}">
                <a16:creationId xmlns:a16="http://schemas.microsoft.com/office/drawing/2014/main" id="{EBB55A7D-0400-4D9A-B636-CC5FC63827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981029" y="1855268"/>
            <a:ext cx="914400" cy="914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Graphic 32" descr="Pencil">
            <a:extLst>
              <a:ext uri="{FF2B5EF4-FFF2-40B4-BE49-F238E27FC236}">
                <a16:creationId xmlns:a16="http://schemas.microsoft.com/office/drawing/2014/main" id="{98170147-17EE-479B-B1D8-8D0363F5CF3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981029" y="5368397"/>
            <a:ext cx="914400" cy="914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Graphic 34" descr="Cheers">
            <a:extLst>
              <a:ext uri="{FF2B5EF4-FFF2-40B4-BE49-F238E27FC236}">
                <a16:creationId xmlns:a16="http://schemas.microsoft.com/office/drawing/2014/main" id="{6258388D-E5AB-4E2B-B8A2-1D44EF9CD53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53107" y="5313398"/>
            <a:ext cx="914400" cy="914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065CC4-A8DF-440E-BC71-787EDB9AEE8C}"/>
              </a:ext>
            </a:extLst>
          </p:cNvPr>
          <p:cNvSpPr txBox="1"/>
          <p:nvPr/>
        </p:nvSpPr>
        <p:spPr>
          <a:xfrm>
            <a:off x="1544915" y="2145252"/>
            <a:ext cx="40257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+mj-ea"/>
                <a:ea typeface="+mj-ea"/>
              </a:rPr>
              <a:t>목표 달성을 위한 팀 활동</a:t>
            </a:r>
          </a:p>
          <a:p>
            <a:endParaRPr lang="en-US" altLang="ko-KR" sz="2400" dirty="0">
              <a:latin typeface="+mj-ea"/>
              <a:ea typeface="+mj-ea"/>
            </a:endParaRPr>
          </a:p>
          <a:p>
            <a:endParaRPr lang="en-US" altLang="ko-KR" sz="2400" dirty="0">
              <a:latin typeface="+mj-ea"/>
              <a:ea typeface="+mj-ea"/>
            </a:endParaRPr>
          </a:p>
          <a:p>
            <a:r>
              <a:rPr lang="ko-KR" altLang="en-US" sz="2400" dirty="0">
                <a:latin typeface="+mj-ea"/>
                <a:ea typeface="+mj-ea"/>
              </a:rPr>
              <a:t>지도력 개발</a:t>
            </a:r>
            <a:br>
              <a:rPr lang="ko-KR" altLang="en-US" sz="2400" dirty="0">
                <a:latin typeface="+mj-ea"/>
                <a:ea typeface="+mj-ea"/>
              </a:rPr>
            </a:br>
            <a:endParaRPr lang="ko-KR" altLang="en-US" sz="2400" dirty="0">
              <a:latin typeface="+mj-ea"/>
              <a:ea typeface="+mj-ea"/>
            </a:endParaRPr>
          </a:p>
          <a:p>
            <a:endParaRPr lang="en-US" altLang="ko-KR" sz="2400" dirty="0">
              <a:latin typeface="+mj-ea"/>
              <a:ea typeface="+mj-ea"/>
            </a:endParaRPr>
          </a:p>
          <a:p>
            <a:r>
              <a:rPr lang="ko-KR" altLang="en-US" sz="2400" dirty="0">
                <a:latin typeface="+mj-ea"/>
                <a:ea typeface="+mj-ea"/>
              </a:rPr>
              <a:t>회원 증강</a:t>
            </a:r>
            <a:br>
              <a:rPr lang="ko-KR" altLang="en-US" sz="2400" dirty="0">
                <a:latin typeface="+mj-ea"/>
                <a:ea typeface="+mj-ea"/>
              </a:rPr>
            </a:br>
            <a:endParaRPr lang="ko-KR" altLang="en-US" sz="2400" dirty="0">
              <a:latin typeface="+mj-ea"/>
              <a:ea typeface="+mj-ea"/>
            </a:endParaRPr>
          </a:p>
          <a:p>
            <a:endParaRPr lang="en-US" altLang="ko-KR" sz="2400" dirty="0">
              <a:latin typeface="+mj-ea"/>
              <a:ea typeface="+mj-ea"/>
            </a:endParaRPr>
          </a:p>
          <a:p>
            <a:r>
              <a:rPr lang="ko-KR" altLang="en-US" sz="2400" dirty="0">
                <a:latin typeface="+mj-ea"/>
                <a:ea typeface="+mj-ea"/>
              </a:rPr>
              <a:t>봉사 혁신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FDC74C-AAC2-4C25-B2AC-9D173F4436F4}"/>
              </a:ext>
            </a:extLst>
          </p:cNvPr>
          <p:cNvSpPr txBox="1"/>
          <p:nvPr/>
        </p:nvSpPr>
        <p:spPr>
          <a:xfrm>
            <a:off x="7092991" y="2145252"/>
            <a:ext cx="40257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+mj-ea"/>
                <a:ea typeface="+mj-ea"/>
              </a:rPr>
              <a:t>LCIF </a:t>
            </a:r>
            <a:r>
              <a:rPr lang="ko-KR" altLang="en-US" sz="2400" dirty="0">
                <a:latin typeface="+mj-ea"/>
                <a:ea typeface="+mj-ea"/>
              </a:rPr>
              <a:t>지원</a:t>
            </a:r>
          </a:p>
          <a:p>
            <a:endParaRPr lang="en-US" altLang="ko-KR" sz="2400" dirty="0">
              <a:latin typeface="+mj-ea"/>
              <a:ea typeface="+mj-ea"/>
            </a:endParaRPr>
          </a:p>
          <a:p>
            <a:br>
              <a:rPr lang="ko-KR" altLang="en-US" sz="2400" dirty="0">
                <a:latin typeface="+mj-ea"/>
                <a:ea typeface="+mj-ea"/>
              </a:rPr>
            </a:br>
            <a:r>
              <a:rPr lang="ko-KR" altLang="en-US" sz="2400" dirty="0">
                <a:latin typeface="+mj-ea"/>
                <a:ea typeface="+mj-ea"/>
              </a:rPr>
              <a:t>자료의 공유와 활용</a:t>
            </a:r>
          </a:p>
          <a:p>
            <a:endParaRPr lang="en-US" altLang="ko-KR" sz="2400" dirty="0">
              <a:latin typeface="+mj-ea"/>
              <a:ea typeface="+mj-ea"/>
            </a:endParaRPr>
          </a:p>
          <a:p>
            <a:endParaRPr lang="en-US" altLang="ko-KR" sz="2400" dirty="0">
              <a:latin typeface="+mj-ea"/>
              <a:ea typeface="+mj-ea"/>
            </a:endParaRPr>
          </a:p>
          <a:p>
            <a:r>
              <a:rPr lang="ko-KR" altLang="en-US" sz="2400" dirty="0">
                <a:latin typeface="+mj-ea"/>
                <a:ea typeface="+mj-ea"/>
              </a:rPr>
              <a:t>의견과 피드백 제공</a:t>
            </a:r>
          </a:p>
          <a:p>
            <a:endParaRPr lang="en-US" altLang="ko-KR" sz="2400" dirty="0">
              <a:latin typeface="+mj-ea"/>
              <a:ea typeface="+mj-ea"/>
            </a:endParaRPr>
          </a:p>
          <a:p>
            <a:endParaRPr lang="en-US" altLang="ko-KR" sz="2400" dirty="0">
              <a:latin typeface="+mj-ea"/>
              <a:ea typeface="+mj-ea"/>
            </a:endParaRPr>
          </a:p>
          <a:p>
            <a:r>
              <a:rPr lang="ko-KR" altLang="en-US" sz="2400" dirty="0">
                <a:latin typeface="+mj-ea"/>
                <a:ea typeface="+mj-ea"/>
              </a:rPr>
              <a:t>보고</a:t>
            </a:r>
          </a:p>
        </p:txBody>
      </p:sp>
    </p:spTree>
    <p:extLst>
      <p:ext uri="{BB962C8B-B14F-4D97-AF65-F5344CB8AC3E}">
        <p14:creationId xmlns:p14="http://schemas.microsoft.com/office/powerpoint/2010/main" val="5536418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굴림"/>
        <a:cs typeface=""/>
      </a:majorFont>
      <a:minorFont>
        <a:latin typeface="Calibri" panose="020F0502020204030204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굴림"/>
        <a:cs typeface=""/>
      </a:majorFont>
      <a:minorFont>
        <a:latin typeface="Calibri" panose="020F0502020204030204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1737</Words>
  <Application>Microsoft Office PowerPoint</Application>
  <PresentationFormat>Widescreen</PresentationFormat>
  <Paragraphs>253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굴림</vt:lpstr>
      <vt:lpstr>Helvetica Neue Bold Condensed</vt:lpstr>
      <vt:lpstr>Arial</vt:lpstr>
      <vt:lpstr>Calibri</vt:lpstr>
      <vt:lpstr>Calibri Light</vt:lpstr>
      <vt:lpstr>Helvetica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Kneisel, Christine</dc:creator>
  <cp:lastModifiedBy>Boyer, Christian</cp:lastModifiedBy>
  <cp:revision>76</cp:revision>
  <dcterms:created xsi:type="dcterms:W3CDTF">2020-06-10T19:24:12Z</dcterms:created>
  <dcterms:modified xsi:type="dcterms:W3CDTF">2022-07-28T13:23:57Z</dcterms:modified>
</cp:coreProperties>
</file>