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6"/>
    <p:sldMasterId id="2147483831" r:id="rId7"/>
    <p:sldMasterId id="2147483861" r:id="rId8"/>
  </p:sldMasterIdLst>
  <p:notesMasterIdLst>
    <p:notesMasterId r:id="rId23"/>
  </p:notesMasterIdLst>
  <p:handoutMasterIdLst>
    <p:handoutMasterId r:id="rId24"/>
  </p:handoutMasterIdLst>
  <p:sldIdLst>
    <p:sldId id="873" r:id="rId9"/>
    <p:sldId id="889" r:id="rId10"/>
    <p:sldId id="885" r:id="rId11"/>
    <p:sldId id="893" r:id="rId12"/>
    <p:sldId id="954" r:id="rId13"/>
    <p:sldId id="955" r:id="rId14"/>
    <p:sldId id="953" r:id="rId15"/>
    <p:sldId id="956" r:id="rId16"/>
    <p:sldId id="958" r:id="rId17"/>
    <p:sldId id="957" r:id="rId18"/>
    <p:sldId id="963" r:id="rId19"/>
    <p:sldId id="961" r:id="rId20"/>
    <p:sldId id="960" r:id="rId21"/>
    <p:sldId id="952" r:id="rId2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7" name="Burns, Andrea" initials="BA [51]" lastIdx="1" clrIdx="66">
    <p:extLst/>
  </p:cmAuthor>
  <p:cmAuthor id="1" name="Tamara" initials="TO" lastIdx="2" clrIdx="0">
    <p:extLst/>
  </p:cmAuthor>
  <p:cmAuthor id="68" name="Burns, Andrea" initials="BA [52]" lastIdx="1" clrIdx="67">
    <p:extLst/>
  </p:cmAuthor>
  <p:cmAuthor id="2" name="Tamara Osheroff" initials="TO" lastIdx="2" clrIdx="1">
    <p:extLst/>
  </p:cmAuthor>
  <p:cmAuthor id="69" name="Burns, Andrea" initials="BA [53]" lastIdx="1" clrIdx="68">
    <p:extLst/>
  </p:cmAuthor>
  <p:cmAuthor id="3" name="Tamara Osheroff" initials="TO [2]" lastIdx="1" clrIdx="2">
    <p:extLst/>
  </p:cmAuthor>
  <p:cmAuthor id="70" name="Burns, Andrea" initials="BA [54]" lastIdx="1" clrIdx="69">
    <p:extLst/>
  </p:cmAuthor>
  <p:cmAuthor id="4" name="Tamara Osheroff" initials="TO [3]" lastIdx="1" clrIdx="3">
    <p:extLst/>
  </p:cmAuthor>
  <p:cmAuthor id="71" name="Burns, Andrea" initials="BA [55]" lastIdx="1" clrIdx="70">
    <p:extLst/>
  </p:cmAuthor>
  <p:cmAuthor id="5" name="Tamara Osheroff" initials="TO [4]" lastIdx="1" clrIdx="4">
    <p:extLst/>
  </p:cmAuthor>
  <p:cmAuthor id="72" name="Burns, Andrea" initials="BA [56]" lastIdx="1" clrIdx="71">
    <p:extLst/>
  </p:cmAuthor>
  <p:cmAuthor id="6" name="Tamara Osheroff" initials="TO [5]" lastIdx="1" clrIdx="5">
    <p:extLst/>
  </p:cmAuthor>
  <p:cmAuthor id="73" name="Burns, Andrea" initials="BA [57]" lastIdx="1" clrIdx="72">
    <p:extLst/>
  </p:cmAuthor>
  <p:cmAuthor id="7" name="Tamara Osheroff" initials="TO [6]" lastIdx="1" clrIdx="6">
    <p:extLst/>
  </p:cmAuthor>
  <p:cmAuthor id="74" name="Burns, Andrea" initials="BA [58]" lastIdx="1" clrIdx="73">
    <p:extLst/>
  </p:cmAuthor>
  <p:cmAuthor id="8" name="Tamara Osheroff" initials="TO [7]" lastIdx="1" clrIdx="7">
    <p:extLst/>
  </p:cmAuthor>
  <p:cmAuthor id="75" name="Burns, Andrea" initials="BA [59]" lastIdx="1" clrIdx="74">
    <p:extLst/>
  </p:cmAuthor>
  <p:cmAuthor id="9" name="Tamara Osheroff" initials="TO [8]" lastIdx="1" clrIdx="8">
    <p:extLst/>
  </p:cmAuthor>
  <p:cmAuthor id="76" name="Burns, Andrea" initials="BA [60]" lastIdx="1" clrIdx="75">
    <p:extLst/>
  </p:cmAuthor>
  <p:cmAuthor id="10" name="Tamara Osheroff" initials="TO [9]" lastIdx="1" clrIdx="9">
    <p:extLst/>
  </p:cmAuthor>
  <p:cmAuthor id="77" name="Burns, Andrea" initials="BA [61]" lastIdx="1" clrIdx="76">
    <p:extLst/>
  </p:cmAuthor>
  <p:cmAuthor id="11" name="Tamara Osheroff" initials="TO [10]" lastIdx="1" clrIdx="10">
    <p:extLst/>
  </p:cmAuthor>
  <p:cmAuthor id="78" name="Burns, Andrea" initials="BA [62]" lastIdx="1" clrIdx="77">
    <p:extLst/>
  </p:cmAuthor>
  <p:cmAuthor id="12" name="Tamara Osheroff" initials="TO [11]" lastIdx="1" clrIdx="11">
    <p:extLst/>
  </p:cmAuthor>
  <p:cmAuthor id="79" name="Burns, Andrea" initials="BA [63]" lastIdx="1" clrIdx="78">
    <p:extLst/>
  </p:cmAuthor>
  <p:cmAuthor id="13" name="Tamara Osheroff" initials="TO [12]" lastIdx="1" clrIdx="12">
    <p:extLst/>
  </p:cmAuthor>
  <p:cmAuthor id="80" name="Burns, Andrea" initials="BA [64]" lastIdx="1" clrIdx="79">
    <p:extLst/>
  </p:cmAuthor>
  <p:cmAuthor id="14" name="Tamara Osheroff" initials="TO [13]" lastIdx="1" clrIdx="13">
    <p:extLst/>
  </p:cmAuthor>
  <p:cmAuthor id="81" name="Burns, Andrea" initials="BA [65]" lastIdx="1" clrIdx="80">
    <p:extLst/>
  </p:cmAuthor>
  <p:cmAuthor id="15" name="Tamara Osheroff" initials="TO [14]" lastIdx="1" clrIdx="14">
    <p:extLst/>
  </p:cmAuthor>
  <p:cmAuthor id="16" name="Tamara Osheroff" initials="TO [14] [2]" lastIdx="1" clrIdx="15">
    <p:extLst/>
  </p:cmAuthor>
  <p:cmAuthor id="17" name="Burns, Andrea" initials="BA" lastIdx="1" clrIdx="16">
    <p:extLst/>
  </p:cmAuthor>
  <p:cmAuthor id="18" name="Burns, Andrea" initials="BA [2]" lastIdx="1" clrIdx="17">
    <p:extLst/>
  </p:cmAuthor>
  <p:cmAuthor id="19" name="Burns, Andrea" initials="BA [3]" lastIdx="1" clrIdx="18">
    <p:extLst/>
  </p:cmAuthor>
  <p:cmAuthor id="20" name="Burns, Andrea" initials="BA [4]" lastIdx="1" clrIdx="19">
    <p:extLst/>
  </p:cmAuthor>
  <p:cmAuthor id="21" name="Burns, Andrea" initials="BA [5]" lastIdx="1" clrIdx="20">
    <p:extLst/>
  </p:cmAuthor>
  <p:cmAuthor id="22" name="Burns, Andrea" initials="BA [6]" lastIdx="1" clrIdx="21">
    <p:extLst/>
  </p:cmAuthor>
  <p:cmAuthor id="23" name="Burns, Andrea" initials="BA [7]" lastIdx="1" clrIdx="22">
    <p:extLst/>
  </p:cmAuthor>
  <p:cmAuthor id="24" name="Burns, Andrea" initials="BA [8]" lastIdx="1" clrIdx="23">
    <p:extLst/>
  </p:cmAuthor>
  <p:cmAuthor id="25" name="Burns, Andrea" initials="BA [9]" lastIdx="1" clrIdx="24">
    <p:extLst/>
  </p:cmAuthor>
  <p:cmAuthor id="26" name="Burns, Andrea" initials="BA [10]" lastIdx="1" clrIdx="25">
    <p:extLst/>
  </p:cmAuthor>
  <p:cmAuthor id="27" name="Burns, Andrea" initials="BA [11]" lastIdx="1" clrIdx="26">
    <p:extLst/>
  </p:cmAuthor>
  <p:cmAuthor id="28" name="Burns, Andrea" initials="BA [12]" lastIdx="1" clrIdx="27">
    <p:extLst/>
  </p:cmAuthor>
  <p:cmAuthor id="29" name="Burns, Andrea" initials="BA [13]" lastIdx="1" clrIdx="28">
    <p:extLst/>
  </p:cmAuthor>
  <p:cmAuthor id="30" name="Burns, Andrea" initials="BA [14]" lastIdx="1" clrIdx="29">
    <p:extLst/>
  </p:cmAuthor>
  <p:cmAuthor id="31" name="Burns, Andrea" initials="BA [15]" lastIdx="1" clrIdx="30">
    <p:extLst/>
  </p:cmAuthor>
  <p:cmAuthor id="32" name="Burns, Andrea" initials="BA [16]" lastIdx="1" clrIdx="31">
    <p:extLst/>
  </p:cmAuthor>
  <p:cmAuthor id="33" name="Burns, Andrea" initials="BA [17]" lastIdx="1" clrIdx="32">
    <p:extLst/>
  </p:cmAuthor>
  <p:cmAuthor id="34" name="Burns, Andrea" initials="BA [18]" lastIdx="1" clrIdx="33">
    <p:extLst/>
  </p:cmAuthor>
  <p:cmAuthor id="35" name="Burns, Andrea" initials="BA [19]" lastIdx="1" clrIdx="34">
    <p:extLst/>
  </p:cmAuthor>
  <p:cmAuthor id="36" name="Burns, Andrea" initials="BA [20]" lastIdx="1" clrIdx="35">
    <p:extLst/>
  </p:cmAuthor>
  <p:cmAuthor id="37" name="Burns, Andrea" initials="BA [21]" lastIdx="1" clrIdx="36">
    <p:extLst/>
  </p:cmAuthor>
  <p:cmAuthor id="38" name="Burns, Andrea" initials="BA [22]" lastIdx="1" clrIdx="37">
    <p:extLst/>
  </p:cmAuthor>
  <p:cmAuthor id="39" name="Burns, Andrea" initials="BA [23]" lastIdx="1" clrIdx="38">
    <p:extLst/>
  </p:cmAuthor>
  <p:cmAuthor id="40" name="Burns, Andrea" initials="BA [24]" lastIdx="1" clrIdx="39">
    <p:extLst/>
  </p:cmAuthor>
  <p:cmAuthor id="41" name="Burns, Andrea" initials="BA [25]" lastIdx="1" clrIdx="40">
    <p:extLst/>
  </p:cmAuthor>
  <p:cmAuthor id="42" name="Burns, Andrea" initials="BA [26]" lastIdx="1" clrIdx="41">
    <p:extLst/>
  </p:cmAuthor>
  <p:cmAuthor id="43" name="Burns, Andrea" initials="BA [27]" lastIdx="1" clrIdx="42">
    <p:extLst/>
  </p:cmAuthor>
  <p:cmAuthor id="44" name="Burns, Andrea" initials="BA [28]" lastIdx="1" clrIdx="43">
    <p:extLst/>
  </p:cmAuthor>
  <p:cmAuthor id="45" name="Burns, Andrea" initials="BA [29]" lastIdx="1" clrIdx="44">
    <p:extLst/>
  </p:cmAuthor>
  <p:cmAuthor id="46" name="Burns, Andrea" initials="BA [30]" lastIdx="1" clrIdx="45">
    <p:extLst/>
  </p:cmAuthor>
  <p:cmAuthor id="47" name="Burns, Andrea" initials="BA [31]" lastIdx="1" clrIdx="46">
    <p:extLst/>
  </p:cmAuthor>
  <p:cmAuthor id="48" name="Burns, Andrea" initials="BA [32]" lastIdx="1" clrIdx="47">
    <p:extLst/>
  </p:cmAuthor>
  <p:cmAuthor id="49" name="Burns, Andrea" initials="BA [33]" lastIdx="1" clrIdx="48">
    <p:extLst/>
  </p:cmAuthor>
  <p:cmAuthor id="50" name="Burns, Andrea" initials="BA [34]" lastIdx="1" clrIdx="49">
    <p:extLst/>
  </p:cmAuthor>
  <p:cmAuthor id="51" name="Burns, Andrea" initials="BA [35]" lastIdx="0" clrIdx="50">
    <p:extLst/>
  </p:cmAuthor>
  <p:cmAuthor id="52" name="Burns, Andrea" initials="BA [36]" lastIdx="1" clrIdx="51">
    <p:extLst/>
  </p:cmAuthor>
  <p:cmAuthor id="53" name="Burns, Andrea" initials="BA [37]" lastIdx="1" clrIdx="52">
    <p:extLst/>
  </p:cmAuthor>
  <p:cmAuthor id="54" name="Burns, Andrea" initials="BA [38]" lastIdx="1" clrIdx="53">
    <p:extLst/>
  </p:cmAuthor>
  <p:cmAuthor id="55" name="Burns, Andrea" initials="BA [39]" lastIdx="1" clrIdx="54">
    <p:extLst/>
  </p:cmAuthor>
  <p:cmAuthor id="56" name="Burns, Andrea" initials="BA [40]" lastIdx="1" clrIdx="55">
    <p:extLst/>
  </p:cmAuthor>
  <p:cmAuthor id="57" name="Burns, Andrea" initials="BA [41]" lastIdx="1" clrIdx="56">
    <p:extLst/>
  </p:cmAuthor>
  <p:cmAuthor id="58" name="Burns, Andrea" initials="BA [42]" lastIdx="1" clrIdx="57">
    <p:extLst/>
  </p:cmAuthor>
  <p:cmAuthor id="59" name="Burns, Andrea" initials="BA [43]" lastIdx="1" clrIdx="58">
    <p:extLst/>
  </p:cmAuthor>
  <p:cmAuthor id="60" name="Burns, Andrea" initials="BA [44]" lastIdx="1" clrIdx="59">
    <p:extLst/>
  </p:cmAuthor>
  <p:cmAuthor id="61" name="Burns, Andrea" initials="BA [45]" lastIdx="1" clrIdx="60">
    <p:extLst/>
  </p:cmAuthor>
  <p:cmAuthor id="62" name="Burns, Andrea" initials="BA [46]" lastIdx="1" clrIdx="61">
    <p:extLst/>
  </p:cmAuthor>
  <p:cmAuthor id="63" name="Burns, Andrea" initials="BA [47]" lastIdx="1" clrIdx="62">
    <p:extLst/>
  </p:cmAuthor>
  <p:cmAuthor id="64" name="Burns, Andrea" initials="BA [48]" lastIdx="1" clrIdx="63">
    <p:extLst/>
  </p:cmAuthor>
  <p:cmAuthor id="65" name="Burns, Andrea" initials="BA [49]" lastIdx="1" clrIdx="64">
    <p:extLst/>
  </p:cmAuthor>
  <p:cmAuthor id="66" name="Burns, Andrea" initials="BA [50]" lastIdx="1" clrIdx="6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5496"/>
    <a:srgbClr val="10233F"/>
    <a:srgbClr val="457DC8"/>
    <a:srgbClr val="082E87"/>
    <a:srgbClr val="732E81"/>
    <a:srgbClr val="F0C300"/>
    <a:srgbClr val="00A869"/>
    <a:srgbClr val="F76639"/>
    <a:srgbClr val="56565A"/>
    <a:srgbClr val="E658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6201" autoAdjust="0"/>
    <p:restoredTop sz="96271" autoAdjust="0"/>
  </p:normalViewPr>
  <p:slideViewPr>
    <p:cSldViewPr showGuides="1">
      <p:cViewPr varScale="1">
        <p:scale>
          <a:sx n="116" d="100"/>
          <a:sy n="116" d="100"/>
        </p:scale>
        <p:origin x="-144" y="-96"/>
      </p:cViewPr>
      <p:guideLst>
        <p:guide orient="horz" pos="2160"/>
        <p:guide orient="horz" pos="912"/>
        <p:guide orient="horz" pos="720"/>
        <p:guide orient="horz" pos="4128"/>
        <p:guide orient="horz" pos="4032"/>
        <p:guide orient="horz" pos="1584"/>
        <p:guide orient="horz" pos="192"/>
        <p:guide pos="3840"/>
        <p:guide pos="640"/>
        <p:guide pos="7040"/>
        <p:guide pos="358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5" d="100"/>
        <a:sy n="35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2472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062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DA1377C3-FA04-4196-A641-E871B28A80A8}" type="datetimeFigureOut">
              <a:rPr lang="en-US"/>
              <a:pPr>
                <a:defRPr/>
              </a:pPr>
              <a:t>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627F33C-24D4-41C1-BFA2-68160C39F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506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xmlns="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9888B77-07E3-9A42-A8CB-943105B79966}"/>
              </a:ext>
            </a:extLst>
          </p:cNvPr>
          <p:cNvSpPr/>
          <p:nvPr userDrawn="1"/>
        </p:nvSpPr>
        <p:spPr bwMode="auto">
          <a:xfrm>
            <a:off x="228600" y="234696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31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40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xmlns="" val="428087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507B777-698F-C84A-A526-2C7A61B44535}"/>
              </a:ext>
            </a:extLst>
          </p:cNvPr>
          <p:cNvSpPr/>
          <p:nvPr userDrawn="1"/>
        </p:nvSpPr>
        <p:spPr bwMode="auto">
          <a:xfrm>
            <a:off x="1295400" y="40386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D0AE14C-9AFE-DA4F-9E4D-93339D4463E8}"/>
              </a:ext>
            </a:extLst>
          </p:cNvPr>
          <p:cNvSpPr/>
          <p:nvPr userDrawn="1"/>
        </p:nvSpPr>
        <p:spPr bwMode="auto">
          <a:xfrm>
            <a:off x="1295400" y="32004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028AB64-FBC6-364F-9A39-9AD2A09396CE}"/>
              </a:ext>
            </a:extLst>
          </p:cNvPr>
          <p:cNvSpPr/>
          <p:nvPr userDrawn="1"/>
        </p:nvSpPr>
        <p:spPr bwMode="auto">
          <a:xfrm>
            <a:off x="1295400" y="48768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801" y="2359152"/>
            <a:ext cx="100191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7392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22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197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323"/>
          <a:stretch/>
        </p:blipFill>
        <p:spPr>
          <a:xfrm>
            <a:off x="-1" y="1"/>
            <a:ext cx="1218952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2DAA68-1FEC-B844-9D68-5B89C97E05F6}"/>
              </a:ext>
            </a:extLst>
          </p:cNvPr>
          <p:cNvSpPr/>
          <p:nvPr userDrawn="1"/>
        </p:nvSpPr>
        <p:spPr>
          <a:xfrm>
            <a:off x="0" y="0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290000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03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66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Gold Bar">
            <a:extLst>
              <a:ext uri="{FF2B5EF4-FFF2-40B4-BE49-F238E27FC236}">
                <a16:creationId xmlns:a16="http://schemas.microsoft.com/office/drawing/2014/main" xmlns="" id="{3509414D-8F08-BA44-95D8-7C522F70C50B}"/>
              </a:ext>
            </a:extLst>
          </p:cNvPr>
          <p:cNvSpPr/>
          <p:nvPr userDrawn="1"/>
        </p:nvSpPr>
        <p:spPr>
          <a:xfrm>
            <a:off x="5506829" y="3290132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313D063B-9FFA-7F4F-B298-6BEEC4FE5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657600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F0C300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654796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140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3048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" y="1362736"/>
            <a:ext cx="12174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7763" y="3763982"/>
            <a:ext cx="9845675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FontTx/>
              <a:buNone/>
              <a:defRPr sz="2400"/>
            </a:lvl2pPr>
            <a:lvl3pPr marL="914400" indent="0" algn="ctr">
              <a:buFontTx/>
              <a:buNone/>
              <a:defRPr sz="2400"/>
            </a:lvl3pPr>
            <a:lvl4pPr marL="1371600" indent="0" algn="ctr">
              <a:buFontTx/>
              <a:buNone/>
              <a:defRPr sz="2400"/>
            </a:lvl4pPr>
            <a:lvl5pPr marL="1828800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6075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sion breaker Slide"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41892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79249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6702AB-F472-3E42-8B73-5A9060BEBD56}"/>
              </a:ext>
            </a:extLst>
          </p:cNvPr>
          <p:cNvSpPr/>
          <p:nvPr userDrawn="1"/>
        </p:nvSpPr>
        <p:spPr>
          <a:xfrm>
            <a:off x="1562167" y="2847219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745428-B285-9548-963E-056B5B4D3C03}"/>
              </a:ext>
            </a:extLst>
          </p:cNvPr>
          <p:cNvSpPr/>
          <p:nvPr userDrawn="1"/>
        </p:nvSpPr>
        <p:spPr>
          <a:xfrm>
            <a:off x="8922958" y="4129884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732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9658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xmlns="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xmlns="" val="167538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03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xmlns="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xmlns="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D6BF95-1DC6-E04D-9A48-1C3A091DF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36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73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A1CFA8-01F3-7141-8733-9BD22717A16A}"/>
              </a:ext>
            </a:extLst>
          </p:cNvPr>
          <p:cNvSpPr/>
          <p:nvPr userDrawn="1"/>
        </p:nvSpPr>
        <p:spPr bwMode="auto">
          <a:xfrm>
            <a:off x="0" y="0"/>
            <a:ext cx="12192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62880A-AC72-9845-9312-842AB25FEBC5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xmlns="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057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xmlns="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280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xmlns="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0"/>
            <a:ext cx="7280754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19138A4-B106-5647-9E25-A0B9EA158B40}"/>
              </a:ext>
            </a:extLst>
          </p:cNvPr>
          <p:cNvCxnSpPr/>
          <p:nvPr userDrawn="1"/>
        </p:nvCxnSpPr>
        <p:spPr>
          <a:xfrm>
            <a:off x="838200" y="1219200"/>
            <a:ext cx="5029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541946"/>
            <a:ext cx="964932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35008"/>
            <a:ext cx="5943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4200"/>
            <a:ext cx="87630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99" indent="0">
              <a:buNone/>
              <a:defRPr sz="2400"/>
            </a:lvl2pPr>
            <a:lvl3pPr marL="914377" indent="0">
              <a:buNone/>
              <a:defRPr sz="2400"/>
            </a:lvl3pPr>
            <a:lvl4pPr marL="1371565" indent="0">
              <a:buNone/>
              <a:defRPr sz="2400"/>
            </a:lvl4pPr>
            <a:lvl5pPr marL="1828755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25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F2B938-A092-8A40-BA9E-36EB895796A6}"/>
              </a:ext>
            </a:extLst>
          </p:cNvPr>
          <p:cNvSpPr txBox="1"/>
          <p:nvPr userDrawn="1"/>
        </p:nvSpPr>
        <p:spPr>
          <a:xfrm>
            <a:off x="342901" y="385480"/>
            <a:ext cx="3505200" cy="62478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7848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046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F68A244-CECA-F041-AD70-910F56A47209}"/>
              </a:ext>
            </a:extLst>
          </p:cNvPr>
          <p:cNvSpPr/>
          <p:nvPr userDrawn="1"/>
        </p:nvSpPr>
        <p:spPr bwMode="auto">
          <a:xfrm>
            <a:off x="8763000" y="3064705"/>
            <a:ext cx="2398894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87437"/>
            <a:ext cx="6172200" cy="144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1150" y="4343400"/>
            <a:ext cx="161925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9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8356" y="3168337"/>
            <a:ext cx="604837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5528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4" y="2895600"/>
            <a:ext cx="10758130" cy="2813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5902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80" r:id="rId11"/>
    <p:sldLayoutId id="2147483875" r:id="rId12"/>
    <p:sldLayoutId id="2147483878" r:id="rId13"/>
    <p:sldLayoutId id="2147483879" r:id="rId14"/>
    <p:sldLayoutId id="2147483876" r:id="rId15"/>
    <p:sldLayoutId id="2147483881" r:id="rId16"/>
    <p:sldLayoutId id="2147483882" r:id="rId1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00800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6" r:id="rId2"/>
    <p:sldLayoutId id="2147483844" r:id="rId3"/>
    <p:sldLayoutId id="2147483845" r:id="rId4"/>
    <p:sldLayoutId id="2147483846" r:id="rId5"/>
    <p:sldLayoutId id="2147483867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3" r:id="rId2"/>
    <p:sldLayoutId id="2147483865" r:id="rId3"/>
    <p:sldLayoutId id="2147483866" r:id="rId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[</a:t>
            </a:r>
            <a:r>
              <a:rPr lang="ko-KR" dirty="0"/>
              <a:t>클럽명</a:t>
            </a:r>
            <a:r>
              <a:rPr lang="ko-KR" dirty="0"/>
              <a:t> 입력]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5E50CF-CA04-D840-AB93-8D56723FC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dirty="0"/>
              <a:t>회원 설문조사 결과</a:t>
            </a:r>
          </a:p>
        </p:txBody>
      </p:sp>
    </p:spTree>
    <p:extLst>
      <p:ext uri="{BB962C8B-B14F-4D97-AF65-F5344CB8AC3E}">
        <p14:creationId xmlns:p14="http://schemas.microsoft.com/office/powerpoint/2010/main" xmlns="" val="34888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[질문 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dirty="0"/>
              <a:t>[귀 클럽의 설문조사 결과를 바탕으로, </a:t>
            </a:r>
            <a:r>
              <a:rPr lang="ko-KR" altLang="en-US" dirty="0" smtClean="0"/>
              <a:t>한가지 이상의 토론 질문 또는 대화형식의 프롬프트를 작성하여 소속클럽이 설문조사 기금 마련 방법에 대해 이야기하도록 하세요</a:t>
            </a:r>
            <a:r>
              <a:rPr lang="en-US" altLang="ko-KR" dirty="0" smtClean="0"/>
              <a:t>.</a:t>
            </a:r>
          </a:p>
          <a:p>
            <a:r>
              <a:rPr lang="ko-KR" dirty="0" smtClean="0"/>
              <a:t>예</a:t>
            </a:r>
            <a:r>
              <a:rPr lang="ko-KR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“내가 </a:t>
            </a:r>
            <a:r>
              <a:rPr lang="ko-KR" dirty="0" smtClean="0"/>
              <a:t>하루 동안 </a:t>
            </a:r>
            <a:r>
              <a:rPr lang="ko-KR" dirty="0"/>
              <a:t>회장이 된다면(국제회장 또는 클럽회장)...”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“라이온/</a:t>
            </a:r>
            <a:r>
              <a:rPr lang="ko-KR" dirty="0"/>
              <a:t>레오가</a:t>
            </a:r>
            <a:r>
              <a:rPr lang="ko-KR" dirty="0"/>
              <a:t> 되기 위한 가장 중요한 기준은...”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“소속클럽의 차기 봉사활동에 대한 광고를 작성하세요.”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“귀 클럽을 위한 15초 짜리 </a:t>
            </a:r>
            <a:r>
              <a:rPr lang="ko-KR" altLang="en-US" dirty="0" smtClean="0"/>
              <a:t>짧고 강력한 영향력을 갖는 </a:t>
            </a:r>
            <a:r>
              <a:rPr lang="ko-KR" altLang="en-US" dirty="0" smtClean="0"/>
              <a:t>연설을 </a:t>
            </a:r>
            <a:r>
              <a:rPr lang="ko-KR" dirty="0" smtClean="0"/>
              <a:t>작성하세요</a:t>
            </a:r>
            <a:r>
              <a:rPr lang="ko-KR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60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968" y="3206478"/>
            <a:ext cx="8715436" cy="445043"/>
          </a:xfrm>
        </p:spPr>
        <p:txBody>
          <a:bodyPr/>
          <a:lstStyle/>
          <a:p>
            <a:r>
              <a:rPr lang="ko-KR" altLang="en-US" dirty="0" smtClean="0"/>
              <a:t>짧고 강력한 영향력을 갖는 연설 </a:t>
            </a:r>
            <a:r>
              <a:rPr lang="ko-KR" dirty="0" smtClean="0"/>
              <a:t>견본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xmlns="" val="24461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라이온스는</a:t>
            </a:r>
            <a:r>
              <a:rPr lang="ko-KR" dirty="0"/>
              <a:t> 누구인가?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dirty="0"/>
              <a:t>국제라이온스협회는</a:t>
            </a:r>
            <a:r>
              <a:rPr lang="ko-KR" dirty="0"/>
              <a:t> 전 세계적으로 4만 8천여 개 클럽에서 140만 명 이상의 남녀 회원들이 모여 활동하고 있는 단체입니다. </a:t>
            </a:r>
            <a:r>
              <a:rPr lang="ko-KR" dirty="0"/>
              <a:t>라이온스는</a:t>
            </a:r>
            <a:r>
              <a:rPr lang="ko-KR" dirty="0"/>
              <a:t> 도움이 필요한 </a:t>
            </a:r>
            <a:r>
              <a:rPr lang="ko-KR" dirty="0" smtClean="0"/>
              <a:t>이웃들</a:t>
            </a:r>
            <a:r>
              <a:rPr lang="ko-KR" altLang="en-US" dirty="0" smtClean="0"/>
              <a:t>에게</a:t>
            </a:r>
            <a:r>
              <a:rPr lang="ko-KR" dirty="0" smtClean="0"/>
              <a:t> </a:t>
            </a:r>
            <a:r>
              <a:rPr lang="ko-KR" dirty="0"/>
              <a:t>온정의 손길을 </a:t>
            </a:r>
            <a:r>
              <a:rPr lang="ko-KR" altLang="en-US" dirty="0" smtClean="0"/>
              <a:t>베풀</a:t>
            </a:r>
            <a:r>
              <a:rPr lang="ko-KR" altLang="en-US" dirty="0" smtClean="0"/>
              <a:t>고</a:t>
            </a:r>
            <a:r>
              <a:rPr lang="ko-KR" dirty="0" smtClean="0"/>
              <a:t> </a:t>
            </a:r>
            <a:r>
              <a:rPr lang="ko-KR" dirty="0"/>
              <a:t>있습니다. 200여개 이상의 국가와 지역, 병원과 노인센터 및 자연재해로 폐허가 된 지역에서 </a:t>
            </a:r>
            <a:r>
              <a:rPr lang="ko-KR" dirty="0"/>
              <a:t>라이온스는</a:t>
            </a:r>
            <a:r>
              <a:rPr lang="ko-KR" dirty="0"/>
              <a:t> 이웃을 돕고, 선도하며, 활동계획을 수립하고 지원하면서 열심히 봉사를 실천하고 있습니다. </a:t>
            </a:r>
            <a:r>
              <a:rPr lang="ko-KR" altLang="en-US" dirty="0" smtClean="0"/>
              <a:t>또한 </a:t>
            </a:r>
            <a:r>
              <a:rPr lang="ko-KR" dirty="0" smtClean="0"/>
              <a:t>지역사회에 </a:t>
            </a:r>
            <a:r>
              <a:rPr lang="ko-KR" dirty="0"/>
              <a:t>기반을 둔 단체로서 </a:t>
            </a:r>
            <a:r>
              <a:rPr lang="ko-KR" dirty="0" smtClean="0"/>
              <a:t>소속 </a:t>
            </a:r>
            <a:r>
              <a:rPr lang="ko-KR" dirty="0"/>
              <a:t>지역사회의 고유한 요구사항에 부응할 수 </a:t>
            </a:r>
            <a:r>
              <a:rPr lang="ko-KR" altLang="en-US" dirty="0" smtClean="0"/>
              <a:t>있으며</a:t>
            </a:r>
            <a:r>
              <a:rPr lang="en-US" altLang="ko-KR" dirty="0" smtClean="0"/>
              <a:t>,</a:t>
            </a:r>
            <a:r>
              <a:rPr lang="ko-KR" dirty="0" smtClean="0"/>
              <a:t> </a:t>
            </a:r>
            <a:r>
              <a:rPr lang="ko-KR" altLang="en-US" dirty="0" smtClean="0"/>
              <a:t>더불어 </a:t>
            </a:r>
            <a:r>
              <a:rPr lang="ko-KR" dirty="0" smtClean="0"/>
              <a:t>세계적인 </a:t>
            </a:r>
            <a:r>
              <a:rPr lang="ko-KR" dirty="0"/>
              <a:t>단체로서 </a:t>
            </a:r>
            <a:r>
              <a:rPr lang="ko-KR" altLang="en-US" dirty="0" smtClean="0"/>
              <a:t>라이온스는</a:t>
            </a:r>
            <a:r>
              <a:rPr lang="ko-KR" altLang="en-US" dirty="0" smtClean="0"/>
              <a:t> </a:t>
            </a:r>
            <a:r>
              <a:rPr lang="ko-KR" dirty="0" smtClean="0"/>
              <a:t>국경을 </a:t>
            </a:r>
            <a:r>
              <a:rPr lang="ko-KR" dirty="0"/>
              <a:t>초월하여 문제 해결에 도움을 줄 수 있습니다. 어려움에 직면할 때마다, 라이온들의 대처 방법은 항상 간단합니다: 우리는 봉사합니다. 이러한 봉사활동은 전세계 라이온들을 하나로 결속시켜 줍니다. </a:t>
            </a:r>
            <a:r>
              <a:rPr lang="ko-KR" dirty="0"/>
              <a:t>라이온스는</a:t>
            </a:r>
            <a:r>
              <a:rPr lang="ko-KR" dirty="0"/>
              <a:t> 언제, 어디서든 우리가 할 수 있는 방법으로 어려움에 처한 </a:t>
            </a:r>
            <a:r>
              <a:rPr lang="ko-KR" dirty="0" smtClean="0"/>
              <a:t>이웃</a:t>
            </a:r>
            <a:r>
              <a:rPr lang="ko-KR" altLang="en-US" dirty="0" smtClean="0"/>
              <a:t>들을 돕고 있습니다</a:t>
            </a:r>
            <a:r>
              <a:rPr lang="en-US" altLang="ko-KR" dirty="0" smtClean="0"/>
              <a:t>.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xmlns="" val="28037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dirty="0"/>
              <a:t>다음 단계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dirty="0" smtClean="0"/>
              <a:t>[</a:t>
            </a:r>
            <a:r>
              <a:rPr lang="ko-KR" altLang="en-US" dirty="0" smtClean="0"/>
              <a:t>본</a:t>
            </a:r>
            <a:r>
              <a:rPr lang="ko-KR" dirty="0" smtClean="0"/>
              <a:t> </a:t>
            </a:r>
            <a:r>
              <a:rPr lang="ko-KR" dirty="0"/>
              <a:t>슬라이드에 토론에 따른 결과로 우리가 실행해야 할 활동 목록을 작성하여 소속클럽에 알려주세요. </a:t>
            </a:r>
          </a:p>
        </p:txBody>
      </p:sp>
    </p:spTree>
    <p:extLst>
      <p:ext uri="{BB962C8B-B14F-4D97-AF65-F5344CB8AC3E}">
        <p14:creationId xmlns:p14="http://schemas.microsoft.com/office/powerpoint/2010/main" xmlns="" val="12247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9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ko-KR" sz="4800" b="1" dirty="0">
                <a:solidFill>
                  <a:schemeClr val="bg1"/>
                </a:solidFill>
                <a:latin typeface="Helvetica Neue" charset="0"/>
                <a:ea typeface="굴림" charset="0"/>
                <a:cs typeface="Helvetica Neue" charset="0"/>
              </a:rPr>
              <a:t>감사합니다.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1770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 b="1" dirty="0">
                <a:solidFill>
                  <a:schemeClr val="bg1"/>
                </a:solidFill>
              </a:rPr>
              <a:t>© 2018 Lions Clubs International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9370" y="6248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 b="1" dirty="0">
                <a:solidFill>
                  <a:schemeClr val="bg1"/>
                </a:solidFill>
              </a:rPr>
              <a:t>XXXX 00/00 KO</a:t>
            </a:r>
          </a:p>
        </p:txBody>
      </p:sp>
    </p:spTree>
    <p:extLst>
      <p:ext uri="{BB962C8B-B14F-4D97-AF65-F5344CB8AC3E}">
        <p14:creationId xmlns:p14="http://schemas.microsoft.com/office/powerpoint/2010/main" xmlns="" val="6131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dirty="0"/>
              <a:t>설문조사 소개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dirty="0"/>
              <a:t>[귀 클럽 회원들의 이해를 돕기 위해 본 슬라이드에 설문조사의 목적에 대해 간략하게 설명하세요.]</a:t>
            </a:r>
          </a:p>
        </p:txBody>
      </p:sp>
    </p:spTree>
    <p:extLst>
      <p:ext uri="{BB962C8B-B14F-4D97-AF65-F5344CB8AC3E}">
        <p14:creationId xmlns:p14="http://schemas.microsoft.com/office/powerpoint/2010/main" xmlns="" val="41164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주요 조사결과</a:t>
            </a:r>
          </a:p>
        </p:txBody>
      </p:sp>
    </p:spTree>
    <p:extLst>
      <p:ext uri="{BB962C8B-B14F-4D97-AF65-F5344CB8AC3E}">
        <p14:creationId xmlns:p14="http://schemas.microsoft.com/office/powerpoint/2010/main" xmlns="" val="41506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[조사결과 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dirty="0"/>
              <a:t>[주요 조사결과는 문장형식 또는 글머리 기호를 사용하여 여기에 작성하세요. </a:t>
            </a:r>
            <a:r>
              <a:rPr lang="ko-KR" altLang="en-US" dirty="0" smtClean="0"/>
              <a:t>제시하는 총 조사결과의 수는 귀하가 결정합니다</a:t>
            </a:r>
            <a:r>
              <a:rPr lang="en-US" altLang="ko-KR" dirty="0" smtClean="0"/>
              <a:t>.</a:t>
            </a:r>
            <a:r>
              <a:rPr lang="ko-KR" dirty="0" smtClean="0"/>
              <a:t>]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xmlns="" val="40975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[조사결과 2]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dirty="0"/>
              <a:t>[주요 조사결과는 문장형식 또는 글머리 기호를 사용하여 여기에 작성하세요. </a:t>
            </a:r>
            <a:r>
              <a:rPr lang="ko-KR" altLang="en-US" dirty="0" smtClean="0"/>
              <a:t>제시하는 총 조사결과의 수는 귀하가 결정합니다</a:t>
            </a:r>
            <a:r>
              <a:rPr lang="en-US" altLang="ko-KR" dirty="0" smtClean="0"/>
              <a:t>.</a:t>
            </a:r>
            <a:r>
              <a:rPr lang="ko-KR" dirty="0" smtClean="0"/>
              <a:t>]</a:t>
            </a:r>
            <a:endParaRPr 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5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[조사결과 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dirty="0"/>
              <a:t>[주요 조사결과는 문장형식 또는 글머리 기호를 사용하여 여기에 작성하세요. </a:t>
            </a:r>
            <a:r>
              <a:rPr lang="ko-KR" altLang="en-US" dirty="0" smtClean="0"/>
              <a:t>제시하는 총 조사결과의 수는 귀하가 결정합니다</a:t>
            </a:r>
            <a:r>
              <a:rPr lang="en-US" altLang="ko-KR" dirty="0" smtClean="0"/>
              <a:t>.</a:t>
            </a:r>
            <a:r>
              <a:rPr lang="ko-KR" dirty="0" smtClean="0"/>
              <a:t>]</a:t>
            </a:r>
            <a:endParaRPr 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7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그룹 토론</a:t>
            </a:r>
          </a:p>
        </p:txBody>
      </p:sp>
    </p:spTree>
    <p:extLst>
      <p:ext uri="{BB962C8B-B14F-4D97-AF65-F5344CB8AC3E}">
        <p14:creationId xmlns:p14="http://schemas.microsoft.com/office/powerpoint/2010/main" xmlns="" val="3507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[질문 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dirty="0"/>
              <a:t>[귀 클럽의 설문조사 결과를 바탕으로, </a:t>
            </a:r>
            <a:r>
              <a:rPr lang="ko-KR" altLang="en-US" dirty="0" smtClean="0"/>
              <a:t>한가지 이상의 토론 질문 또는 대화형식의 프롬프트를 작성하여 소속클럽이 설문조사 기금 마련 방법에 대해 이야기하도록 하세요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dirty="0" smtClean="0"/>
              <a:t>예</a:t>
            </a:r>
            <a:r>
              <a:rPr lang="ko-KR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“내가 </a:t>
            </a:r>
            <a:r>
              <a:rPr lang="ko-KR" dirty="0" smtClean="0"/>
              <a:t>하루 동안 </a:t>
            </a:r>
            <a:r>
              <a:rPr lang="ko-KR" dirty="0"/>
              <a:t>회장이 된다면(국제회장 또는 클럽회장)...”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“라이온/</a:t>
            </a:r>
            <a:r>
              <a:rPr lang="ko-KR" dirty="0"/>
              <a:t>레오가</a:t>
            </a:r>
            <a:r>
              <a:rPr lang="ko-KR" dirty="0"/>
              <a:t> 되기 위한 가장 중요한 기준은...”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“소속클럽의 차기 봉사활동을 위한 광고를 작성하세요.”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“귀 클럽을 위한 15초 짜리 </a:t>
            </a:r>
            <a:r>
              <a:rPr lang="ko-KR" altLang="en-US" dirty="0" smtClean="0"/>
              <a:t>짧고 강력한 영향력을 갖는 </a:t>
            </a:r>
            <a:r>
              <a:rPr lang="ko-KR" dirty="0" smtClean="0"/>
              <a:t>연설을 </a:t>
            </a:r>
            <a:r>
              <a:rPr lang="ko-KR" dirty="0"/>
              <a:t>작성하세요.”</a:t>
            </a:r>
          </a:p>
        </p:txBody>
      </p:sp>
    </p:spTree>
    <p:extLst>
      <p:ext uri="{BB962C8B-B14F-4D97-AF65-F5344CB8AC3E}">
        <p14:creationId xmlns:p14="http://schemas.microsoft.com/office/powerpoint/2010/main" xmlns="" val="28704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dirty="0"/>
              <a:t>[질문 2]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dirty="0"/>
              <a:t>[귀 클럽의 설문조사 결과를 바탕으로, </a:t>
            </a:r>
            <a:r>
              <a:rPr lang="ko-KR" altLang="en-US" dirty="0" smtClean="0"/>
              <a:t>한가지 이상의 토론 질문 또는 대화형식의 프롬프트를 작성하여 소속클럽이 설문조사 기금 마련 방법에 대해 이야기하도록 하세요</a:t>
            </a:r>
            <a:r>
              <a:rPr lang="en-US" altLang="ko-KR" dirty="0" smtClean="0"/>
              <a:t>.</a:t>
            </a:r>
          </a:p>
          <a:p>
            <a:r>
              <a:rPr lang="ko-KR" dirty="0" smtClean="0"/>
              <a:t>예</a:t>
            </a:r>
            <a:r>
              <a:rPr lang="ko-KR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“내가 </a:t>
            </a:r>
            <a:r>
              <a:rPr lang="ko-KR" dirty="0" smtClean="0"/>
              <a:t>하루 동안 </a:t>
            </a:r>
            <a:r>
              <a:rPr lang="ko-KR" dirty="0"/>
              <a:t>회장이 된다면(국제회장 또는 클럽회장)...”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“라이온/</a:t>
            </a:r>
            <a:r>
              <a:rPr lang="ko-KR" dirty="0"/>
              <a:t>레오가</a:t>
            </a:r>
            <a:r>
              <a:rPr lang="ko-KR" dirty="0"/>
              <a:t> 되기 위한 가장 중요한 기준은...”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“소속클럽의 차기 봉사활동에 대한 광고를 작성하세요.”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dirty="0"/>
              <a:t>“귀 클럽을 위한 15초 짜리 </a:t>
            </a:r>
            <a:r>
              <a:rPr lang="ko-KR" altLang="en-US" dirty="0" smtClean="0"/>
              <a:t>짧고 강력한 영향력을 갖는 </a:t>
            </a:r>
            <a:r>
              <a:rPr lang="ko-KR" altLang="en-US" dirty="0" smtClean="0"/>
              <a:t>연설</a:t>
            </a:r>
            <a:r>
              <a:rPr lang="ko-KR" dirty="0" smtClean="0"/>
              <a:t>을 </a:t>
            </a:r>
            <a:r>
              <a:rPr lang="ko-KR" dirty="0"/>
              <a:t>작성하세요.”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49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굴림"/>
        <a:cs typeface=""/>
      </a:majorFont>
      <a:minorFont>
        <a:latin typeface="Segoe UI Semibold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굴림"/>
        <a:cs typeface=""/>
      </a:majorFont>
      <a:minorFont>
        <a:latin typeface="Segoe UI Semibold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굴림"/>
        <a:cs typeface=""/>
      </a:majorFont>
      <a:minorFont>
        <a:latin typeface="Segoe UI Semibold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굴림"/>
        <a:cs typeface=""/>
      </a:majorFont>
      <a:minorFont>
        <a:latin typeface="Calibri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굴림"/>
        <a:cs typeface=""/>
      </a:majorFont>
      <a:minorFont>
        <a:latin typeface="Calibri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6A8C181-E056-415E-9B59-40F04FA43837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a7495015-d16d-4dd1-a72f-488cd8119f34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31596</TotalTime>
  <Words>470</Words>
  <Application>Microsoft Macintosh PowerPoint</Application>
  <PresentationFormat>사용자 지정</PresentationFormat>
  <Paragraphs>41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Blue Page Number</vt:lpstr>
      <vt:lpstr>White Page Number</vt:lpstr>
      <vt:lpstr>No Page Number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Lions Clubs International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21c-f</cp:lastModifiedBy>
  <cp:revision>1188</cp:revision>
  <cp:lastPrinted>2017-06-29T03:55:04Z</cp:lastPrinted>
  <dcterms:created xsi:type="dcterms:W3CDTF">2016-11-15T15:12:50Z</dcterms:created>
  <dcterms:modified xsi:type="dcterms:W3CDTF">2019-01-07T16:02:43Z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