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Lst>
  <p:notesMasterIdLst>
    <p:notesMasterId r:id="rId46"/>
  </p:notesMasterIdLst>
  <p:sldIdLst>
    <p:sldId id="256" r:id="rId3"/>
    <p:sldId id="305" r:id="rId4"/>
    <p:sldId id="257" r:id="rId5"/>
    <p:sldId id="258" r:id="rId6"/>
    <p:sldId id="259" r:id="rId7"/>
    <p:sldId id="260" r:id="rId8"/>
    <p:sldId id="261" r:id="rId9"/>
    <p:sldId id="262" r:id="rId10"/>
    <p:sldId id="263" r:id="rId11"/>
    <p:sldId id="264" r:id="rId12"/>
    <p:sldId id="265" r:id="rId13"/>
    <p:sldId id="298" r:id="rId14"/>
    <p:sldId id="299" r:id="rId15"/>
    <p:sldId id="304" r:id="rId16"/>
    <p:sldId id="266" r:id="rId17"/>
    <p:sldId id="268" r:id="rId18"/>
    <p:sldId id="269" r:id="rId19"/>
    <p:sldId id="270" r:id="rId20"/>
    <p:sldId id="271" r:id="rId21"/>
    <p:sldId id="273" r:id="rId22"/>
    <p:sldId id="274" r:id="rId23"/>
    <p:sldId id="275" r:id="rId24"/>
    <p:sldId id="276" r:id="rId25"/>
    <p:sldId id="277" r:id="rId26"/>
    <p:sldId id="279" r:id="rId27"/>
    <p:sldId id="281" r:id="rId28"/>
    <p:sldId id="282" r:id="rId29"/>
    <p:sldId id="284" r:id="rId30"/>
    <p:sldId id="286" r:id="rId31"/>
    <p:sldId id="302" r:id="rId32"/>
    <p:sldId id="301" r:id="rId33"/>
    <p:sldId id="303" r:id="rId34"/>
    <p:sldId id="287" r:id="rId35"/>
    <p:sldId id="288" r:id="rId36"/>
    <p:sldId id="289" r:id="rId37"/>
    <p:sldId id="290" r:id="rId38"/>
    <p:sldId id="291" r:id="rId39"/>
    <p:sldId id="292" r:id="rId40"/>
    <p:sldId id="293" r:id="rId41"/>
    <p:sldId id="294" r:id="rId42"/>
    <p:sldId id="295" r:id="rId43"/>
    <p:sldId id="296" r:id="rId44"/>
    <p:sldId id="29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unez, Gabriela" initials="NG" lastIdx="1" clrIdx="0">
    <p:extLst>
      <p:ext uri="{19B8F6BF-5375-455C-9EA6-DF929625EA0E}">
        <p15:presenceInfo xmlns:p15="http://schemas.microsoft.com/office/powerpoint/2012/main" userId="S-1-5-21-1659004503-1409082233-839522115-131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75181" autoAdjust="0"/>
  </p:normalViewPr>
  <p:slideViewPr>
    <p:cSldViewPr snapToGrid="0">
      <p:cViewPr varScale="1">
        <p:scale>
          <a:sx n="65" d="100"/>
          <a:sy n="65" d="100"/>
        </p:scale>
        <p:origin x="135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0618A0-4C2F-4476-8442-2FB61C63CC13}"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lang="en-US"/>
        </a:p>
      </dgm:t>
    </dgm:pt>
    <dgm:pt modelId="{AC084D1C-3B52-48EC-A783-35C98AA0E77A}">
      <dgm:prSet phldrT="[Text]" custT="1"/>
      <dgm:spPr/>
      <dgm:t>
        <a:bodyPr/>
        <a:lstStyle/>
        <a:p>
          <a:r>
            <a:rPr lang="sv-SE" sz="2000">
              <a:solidFill>
                <a:schemeClr val="tx1"/>
              </a:solidFill>
            </a:rPr>
            <a:t>Framför din berättelse</a:t>
          </a:r>
        </a:p>
      </dgm:t>
    </dgm:pt>
    <dgm:pt modelId="{53DD44DA-3E5E-4D14-96B7-901896077EE4}" type="parTrans" cxnId="{3FAA2919-06ED-4B15-9C81-6C8B4E51328B}">
      <dgm:prSet/>
      <dgm:spPr/>
      <dgm:t>
        <a:bodyPr/>
        <a:lstStyle/>
        <a:p>
          <a:endParaRPr lang="en-US">
            <a:solidFill>
              <a:schemeClr val="tx1"/>
            </a:solidFill>
          </a:endParaRPr>
        </a:p>
      </dgm:t>
    </dgm:pt>
    <dgm:pt modelId="{14472584-1526-4B73-8ADC-B5482BD65CB7}" type="sibTrans" cxnId="{3FAA2919-06ED-4B15-9C81-6C8B4E51328B}">
      <dgm:prSet/>
      <dgm:spPr/>
      <dgm:t>
        <a:bodyPr/>
        <a:lstStyle/>
        <a:p>
          <a:endParaRPr lang="en-US">
            <a:solidFill>
              <a:schemeClr val="tx1"/>
            </a:solidFill>
          </a:endParaRPr>
        </a:p>
      </dgm:t>
    </dgm:pt>
    <dgm:pt modelId="{4201B79F-5411-4C77-A7E4-F2687BE6F385}">
      <dgm:prSet phldrT="[Text]" custT="1"/>
      <dgm:spPr/>
      <dgm:t>
        <a:bodyPr/>
        <a:lstStyle/>
        <a:p>
          <a:pPr>
            <a:lnSpc>
              <a:spcPts val="2200"/>
            </a:lnSpc>
            <a:spcAft>
              <a:spcPts val="0"/>
            </a:spcAft>
          </a:pPr>
          <a:r>
            <a:rPr lang="sv-SE" sz="2000" dirty="0">
              <a:solidFill>
                <a:schemeClr val="tx1"/>
              </a:solidFill>
            </a:rPr>
            <a:t>Sammanställ </a:t>
          </a:r>
          <a:endParaRPr lang="sv-SE" sz="2000" dirty="0" smtClean="0">
            <a:solidFill>
              <a:schemeClr val="tx1"/>
            </a:solidFill>
          </a:endParaRPr>
        </a:p>
        <a:p>
          <a:pPr>
            <a:lnSpc>
              <a:spcPts val="2200"/>
            </a:lnSpc>
            <a:spcAft>
              <a:spcPts val="0"/>
            </a:spcAft>
          </a:pPr>
          <a:r>
            <a:rPr lang="sv-SE" sz="2000" dirty="0" smtClean="0">
              <a:solidFill>
                <a:schemeClr val="tx1"/>
              </a:solidFill>
            </a:rPr>
            <a:t>en </a:t>
          </a:r>
          <a:r>
            <a:rPr lang="sv-SE" sz="2000" dirty="0">
              <a:solidFill>
                <a:schemeClr val="tx1"/>
              </a:solidFill>
            </a:rPr>
            <a:t>plan</a:t>
          </a:r>
        </a:p>
      </dgm:t>
    </dgm:pt>
    <dgm:pt modelId="{62F9A0BC-3040-4184-A884-8BDAA7EE2023}" type="parTrans" cxnId="{A2A77408-508D-4C7E-B477-0D16A941D9F1}">
      <dgm:prSet/>
      <dgm:spPr/>
      <dgm:t>
        <a:bodyPr/>
        <a:lstStyle/>
        <a:p>
          <a:endParaRPr lang="en-US">
            <a:solidFill>
              <a:schemeClr val="tx1"/>
            </a:solidFill>
          </a:endParaRPr>
        </a:p>
      </dgm:t>
    </dgm:pt>
    <dgm:pt modelId="{B757E892-89A9-4BC8-8BE1-8ECA1C130DCE}" type="sibTrans" cxnId="{A2A77408-508D-4C7E-B477-0D16A941D9F1}">
      <dgm:prSet/>
      <dgm:spPr/>
      <dgm:t>
        <a:bodyPr/>
        <a:lstStyle/>
        <a:p>
          <a:endParaRPr lang="en-US">
            <a:solidFill>
              <a:schemeClr val="tx1"/>
            </a:solidFill>
          </a:endParaRPr>
        </a:p>
      </dgm:t>
    </dgm:pt>
    <dgm:pt modelId="{A84D044F-EB25-4D06-85C8-00ED85D15D32}">
      <dgm:prSet phldrT="[Text]" custT="1"/>
      <dgm:spPr/>
      <dgm:t>
        <a:bodyPr/>
        <a:lstStyle/>
        <a:p>
          <a:r>
            <a:rPr lang="sv-SE" sz="2000">
              <a:solidFill>
                <a:schemeClr val="tx1"/>
              </a:solidFill>
            </a:rPr>
            <a:t>Bygg upp ett team</a:t>
          </a:r>
        </a:p>
      </dgm:t>
    </dgm:pt>
    <dgm:pt modelId="{4542CA38-2ED5-493A-B9BE-51F86553B9C5}" type="parTrans" cxnId="{1006FE97-C641-4F7B-A386-6BEFD7273B37}">
      <dgm:prSet/>
      <dgm:spPr/>
      <dgm:t>
        <a:bodyPr/>
        <a:lstStyle/>
        <a:p>
          <a:endParaRPr lang="en-US">
            <a:solidFill>
              <a:schemeClr val="tx1"/>
            </a:solidFill>
          </a:endParaRPr>
        </a:p>
      </dgm:t>
    </dgm:pt>
    <dgm:pt modelId="{53DA4750-9141-4C57-8955-92D91FB72D25}" type="sibTrans" cxnId="{1006FE97-C641-4F7B-A386-6BEFD7273B37}">
      <dgm:prSet/>
      <dgm:spPr/>
      <dgm:t>
        <a:bodyPr/>
        <a:lstStyle/>
        <a:p>
          <a:endParaRPr lang="en-US">
            <a:solidFill>
              <a:schemeClr val="tx1"/>
            </a:solidFill>
          </a:endParaRPr>
        </a:p>
      </dgm:t>
    </dgm:pt>
    <dgm:pt modelId="{67A5D81B-321C-4577-B3EE-F3293DC03687}">
      <dgm:prSet custT="1"/>
      <dgm:spPr/>
      <dgm:t>
        <a:bodyPr/>
        <a:lstStyle/>
        <a:p>
          <a:r>
            <a:rPr lang="sv-SE" sz="2000">
              <a:solidFill>
                <a:schemeClr val="tx1"/>
              </a:solidFill>
            </a:rPr>
            <a:t>Samla in pengar</a:t>
          </a:r>
        </a:p>
      </dgm:t>
    </dgm:pt>
    <dgm:pt modelId="{CBD9282F-481B-404F-B09C-CBE27F7A7E06}" type="parTrans" cxnId="{805772DC-6F13-42B4-84ED-1AEACC2C5BE3}">
      <dgm:prSet/>
      <dgm:spPr/>
      <dgm:t>
        <a:bodyPr/>
        <a:lstStyle/>
        <a:p>
          <a:endParaRPr lang="en-US">
            <a:solidFill>
              <a:schemeClr val="tx1"/>
            </a:solidFill>
          </a:endParaRPr>
        </a:p>
      </dgm:t>
    </dgm:pt>
    <dgm:pt modelId="{502C3DD5-FE21-4B67-A54F-00128B6A5B40}" type="sibTrans" cxnId="{805772DC-6F13-42B4-84ED-1AEACC2C5BE3}">
      <dgm:prSet/>
      <dgm:spPr/>
      <dgm:t>
        <a:bodyPr/>
        <a:lstStyle/>
        <a:p>
          <a:endParaRPr lang="en-US">
            <a:solidFill>
              <a:schemeClr val="tx1"/>
            </a:solidFill>
          </a:endParaRPr>
        </a:p>
      </dgm:t>
    </dgm:pt>
    <dgm:pt modelId="{B8ACB670-B30A-4241-93BE-CF2DA01B4738}" type="pres">
      <dgm:prSet presAssocID="{6B0618A0-4C2F-4476-8442-2FB61C63CC13}" presName="CompostProcess" presStyleCnt="0">
        <dgm:presLayoutVars>
          <dgm:dir/>
          <dgm:resizeHandles val="exact"/>
        </dgm:presLayoutVars>
      </dgm:prSet>
      <dgm:spPr/>
      <dgm:t>
        <a:bodyPr/>
        <a:lstStyle/>
        <a:p>
          <a:endParaRPr lang="en-US"/>
        </a:p>
      </dgm:t>
    </dgm:pt>
    <dgm:pt modelId="{44772432-840F-4850-877C-58145F5BC3A5}" type="pres">
      <dgm:prSet presAssocID="{6B0618A0-4C2F-4476-8442-2FB61C63CC13}" presName="arrow" presStyleLbl="bgShp" presStyleIdx="0" presStyleCnt="1"/>
      <dgm:spPr/>
    </dgm:pt>
    <dgm:pt modelId="{095BE432-7AFB-4197-9B83-C066E86C0D0F}" type="pres">
      <dgm:prSet presAssocID="{6B0618A0-4C2F-4476-8442-2FB61C63CC13}" presName="linearProcess" presStyleCnt="0"/>
      <dgm:spPr/>
    </dgm:pt>
    <dgm:pt modelId="{44ADCECF-B9C6-4DE8-88D2-D4359DD37B19}" type="pres">
      <dgm:prSet presAssocID="{AC084D1C-3B52-48EC-A783-35C98AA0E77A}" presName="textNode" presStyleLbl="node1" presStyleIdx="0" presStyleCnt="4">
        <dgm:presLayoutVars>
          <dgm:bulletEnabled val="1"/>
        </dgm:presLayoutVars>
      </dgm:prSet>
      <dgm:spPr/>
      <dgm:t>
        <a:bodyPr/>
        <a:lstStyle/>
        <a:p>
          <a:endParaRPr lang="en-US"/>
        </a:p>
      </dgm:t>
    </dgm:pt>
    <dgm:pt modelId="{FE40CED2-5371-4E32-8958-485BD9F5FFB4}" type="pres">
      <dgm:prSet presAssocID="{14472584-1526-4B73-8ADC-B5482BD65CB7}" presName="sibTrans" presStyleCnt="0"/>
      <dgm:spPr/>
    </dgm:pt>
    <dgm:pt modelId="{260D4328-6060-4562-850C-A53BDA79B886}" type="pres">
      <dgm:prSet presAssocID="{4201B79F-5411-4C77-A7E4-F2687BE6F385}" presName="textNode" presStyleLbl="node1" presStyleIdx="1" presStyleCnt="4">
        <dgm:presLayoutVars>
          <dgm:bulletEnabled val="1"/>
        </dgm:presLayoutVars>
      </dgm:prSet>
      <dgm:spPr/>
      <dgm:t>
        <a:bodyPr/>
        <a:lstStyle/>
        <a:p>
          <a:endParaRPr lang="en-US"/>
        </a:p>
      </dgm:t>
    </dgm:pt>
    <dgm:pt modelId="{939AAFAC-299E-467B-AF76-0069EFD7FF16}" type="pres">
      <dgm:prSet presAssocID="{B757E892-89A9-4BC8-8BE1-8ECA1C130DCE}" presName="sibTrans" presStyleCnt="0"/>
      <dgm:spPr/>
    </dgm:pt>
    <dgm:pt modelId="{6B325155-B290-4EA6-B51E-E89D4987C297}" type="pres">
      <dgm:prSet presAssocID="{A84D044F-EB25-4D06-85C8-00ED85D15D32}" presName="textNode" presStyleLbl="node1" presStyleIdx="2" presStyleCnt="4">
        <dgm:presLayoutVars>
          <dgm:bulletEnabled val="1"/>
        </dgm:presLayoutVars>
      </dgm:prSet>
      <dgm:spPr/>
      <dgm:t>
        <a:bodyPr/>
        <a:lstStyle/>
        <a:p>
          <a:endParaRPr lang="en-US"/>
        </a:p>
      </dgm:t>
    </dgm:pt>
    <dgm:pt modelId="{F519E5FD-E6C8-4356-B81A-63878169C6AD}" type="pres">
      <dgm:prSet presAssocID="{53DA4750-9141-4C57-8955-92D91FB72D25}" presName="sibTrans" presStyleCnt="0"/>
      <dgm:spPr/>
    </dgm:pt>
    <dgm:pt modelId="{6F685777-C635-40B7-91C5-C8C7488B1D3B}" type="pres">
      <dgm:prSet presAssocID="{67A5D81B-321C-4577-B3EE-F3293DC03687}" presName="textNode" presStyleLbl="node1" presStyleIdx="3" presStyleCnt="4">
        <dgm:presLayoutVars>
          <dgm:bulletEnabled val="1"/>
        </dgm:presLayoutVars>
      </dgm:prSet>
      <dgm:spPr/>
      <dgm:t>
        <a:bodyPr/>
        <a:lstStyle/>
        <a:p>
          <a:endParaRPr lang="en-US"/>
        </a:p>
      </dgm:t>
    </dgm:pt>
  </dgm:ptLst>
  <dgm:cxnLst>
    <dgm:cxn modelId="{6EC280E9-1F11-4295-B6E2-09404555F639}" type="presOf" srcId="{AC084D1C-3B52-48EC-A783-35C98AA0E77A}" destId="{44ADCECF-B9C6-4DE8-88D2-D4359DD37B19}" srcOrd="0" destOrd="0" presId="urn:microsoft.com/office/officeart/2005/8/layout/hProcess9"/>
    <dgm:cxn modelId="{805772DC-6F13-42B4-84ED-1AEACC2C5BE3}" srcId="{6B0618A0-4C2F-4476-8442-2FB61C63CC13}" destId="{67A5D81B-321C-4577-B3EE-F3293DC03687}" srcOrd="3" destOrd="0" parTransId="{CBD9282F-481B-404F-B09C-CBE27F7A7E06}" sibTransId="{502C3DD5-FE21-4B67-A54F-00128B6A5B40}"/>
    <dgm:cxn modelId="{A2A77408-508D-4C7E-B477-0D16A941D9F1}" srcId="{6B0618A0-4C2F-4476-8442-2FB61C63CC13}" destId="{4201B79F-5411-4C77-A7E4-F2687BE6F385}" srcOrd="1" destOrd="0" parTransId="{62F9A0BC-3040-4184-A884-8BDAA7EE2023}" sibTransId="{B757E892-89A9-4BC8-8BE1-8ECA1C130DCE}"/>
    <dgm:cxn modelId="{1006FE97-C641-4F7B-A386-6BEFD7273B37}" srcId="{6B0618A0-4C2F-4476-8442-2FB61C63CC13}" destId="{A84D044F-EB25-4D06-85C8-00ED85D15D32}" srcOrd="2" destOrd="0" parTransId="{4542CA38-2ED5-493A-B9BE-51F86553B9C5}" sibTransId="{53DA4750-9141-4C57-8955-92D91FB72D25}"/>
    <dgm:cxn modelId="{1D387FC1-53AA-4B8B-9D87-F090AACD4316}" type="presOf" srcId="{6B0618A0-4C2F-4476-8442-2FB61C63CC13}" destId="{B8ACB670-B30A-4241-93BE-CF2DA01B4738}" srcOrd="0" destOrd="0" presId="urn:microsoft.com/office/officeart/2005/8/layout/hProcess9"/>
    <dgm:cxn modelId="{3FAA2919-06ED-4B15-9C81-6C8B4E51328B}" srcId="{6B0618A0-4C2F-4476-8442-2FB61C63CC13}" destId="{AC084D1C-3B52-48EC-A783-35C98AA0E77A}" srcOrd="0" destOrd="0" parTransId="{53DD44DA-3E5E-4D14-96B7-901896077EE4}" sibTransId="{14472584-1526-4B73-8ADC-B5482BD65CB7}"/>
    <dgm:cxn modelId="{5B1200E0-26DC-4723-B34E-6393570D6125}" type="presOf" srcId="{4201B79F-5411-4C77-A7E4-F2687BE6F385}" destId="{260D4328-6060-4562-850C-A53BDA79B886}" srcOrd="0" destOrd="0" presId="urn:microsoft.com/office/officeart/2005/8/layout/hProcess9"/>
    <dgm:cxn modelId="{0BBA0528-C132-4FCE-A600-28E580E07D20}" type="presOf" srcId="{A84D044F-EB25-4D06-85C8-00ED85D15D32}" destId="{6B325155-B290-4EA6-B51E-E89D4987C297}" srcOrd="0" destOrd="0" presId="urn:microsoft.com/office/officeart/2005/8/layout/hProcess9"/>
    <dgm:cxn modelId="{85190E2C-9A21-4450-9311-942DBBD0CB62}" type="presOf" srcId="{67A5D81B-321C-4577-B3EE-F3293DC03687}" destId="{6F685777-C635-40B7-91C5-C8C7488B1D3B}" srcOrd="0" destOrd="0" presId="urn:microsoft.com/office/officeart/2005/8/layout/hProcess9"/>
    <dgm:cxn modelId="{CF32D266-ABA7-4D69-B22D-E845A9701539}" type="presParOf" srcId="{B8ACB670-B30A-4241-93BE-CF2DA01B4738}" destId="{44772432-840F-4850-877C-58145F5BC3A5}" srcOrd="0" destOrd="0" presId="urn:microsoft.com/office/officeart/2005/8/layout/hProcess9"/>
    <dgm:cxn modelId="{096FE911-4E84-482E-B11F-1F4F8E554EFE}" type="presParOf" srcId="{B8ACB670-B30A-4241-93BE-CF2DA01B4738}" destId="{095BE432-7AFB-4197-9B83-C066E86C0D0F}" srcOrd="1" destOrd="0" presId="urn:microsoft.com/office/officeart/2005/8/layout/hProcess9"/>
    <dgm:cxn modelId="{E37DD66D-0312-450B-B664-C7A6B76A3FC6}" type="presParOf" srcId="{095BE432-7AFB-4197-9B83-C066E86C0D0F}" destId="{44ADCECF-B9C6-4DE8-88D2-D4359DD37B19}" srcOrd="0" destOrd="0" presId="urn:microsoft.com/office/officeart/2005/8/layout/hProcess9"/>
    <dgm:cxn modelId="{DBA152B1-5D99-4865-A0A2-597AA4FBB143}" type="presParOf" srcId="{095BE432-7AFB-4197-9B83-C066E86C0D0F}" destId="{FE40CED2-5371-4E32-8958-485BD9F5FFB4}" srcOrd="1" destOrd="0" presId="urn:microsoft.com/office/officeart/2005/8/layout/hProcess9"/>
    <dgm:cxn modelId="{5C2C96A4-E8E7-41F8-91A5-579862272D1F}" type="presParOf" srcId="{095BE432-7AFB-4197-9B83-C066E86C0D0F}" destId="{260D4328-6060-4562-850C-A53BDA79B886}" srcOrd="2" destOrd="0" presId="urn:microsoft.com/office/officeart/2005/8/layout/hProcess9"/>
    <dgm:cxn modelId="{427D3107-2907-4BC4-9A64-8685912DD8ED}" type="presParOf" srcId="{095BE432-7AFB-4197-9B83-C066E86C0D0F}" destId="{939AAFAC-299E-467B-AF76-0069EFD7FF16}" srcOrd="3" destOrd="0" presId="urn:microsoft.com/office/officeart/2005/8/layout/hProcess9"/>
    <dgm:cxn modelId="{67D6CCD6-0E22-4CA4-8C60-EAE8CC2423AF}" type="presParOf" srcId="{095BE432-7AFB-4197-9B83-C066E86C0D0F}" destId="{6B325155-B290-4EA6-B51E-E89D4987C297}" srcOrd="4" destOrd="0" presId="urn:microsoft.com/office/officeart/2005/8/layout/hProcess9"/>
    <dgm:cxn modelId="{377FE093-7749-46E3-8EC6-9C75952236BD}" type="presParOf" srcId="{095BE432-7AFB-4197-9B83-C066E86C0D0F}" destId="{F519E5FD-E6C8-4356-B81A-63878169C6AD}" srcOrd="5" destOrd="0" presId="urn:microsoft.com/office/officeart/2005/8/layout/hProcess9"/>
    <dgm:cxn modelId="{5A61DD81-D6CB-4588-9A03-66CE86F871E1}" type="presParOf" srcId="{095BE432-7AFB-4197-9B83-C066E86C0D0F}" destId="{6F685777-C635-40B7-91C5-C8C7488B1D3B}"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4AFD010-C85C-49EE-8D13-5CBF41037C90}" type="doc">
      <dgm:prSet loTypeId="urn:microsoft.com/office/officeart/2005/8/layout/hList6" loCatId="list" qsTypeId="urn:microsoft.com/office/officeart/2005/8/quickstyle/simple1" qsCatId="simple" csTypeId="urn:microsoft.com/office/officeart/2005/8/colors/colorful5" csCatId="colorful" phldr="1"/>
      <dgm:spPr/>
      <dgm:t>
        <a:bodyPr/>
        <a:lstStyle/>
        <a:p>
          <a:endParaRPr lang="en-US"/>
        </a:p>
      </dgm:t>
    </dgm:pt>
    <dgm:pt modelId="{51281D4B-67E4-4113-9794-3AD53C887C29}">
      <dgm:prSet phldrT="[Text]" custT="1"/>
      <dgm:spPr>
        <a:xfrm>
          <a:off x="2024" y="315973"/>
          <a:ext cx="1606346" cy="963807"/>
        </a:xfrm>
      </dgm:spPr>
      <dgm:t>
        <a:bodyPr/>
        <a:lstStyle/>
        <a:p>
          <a:r>
            <a:rPr lang="sv-SE" sz="1800" b="0">
              <a:solidFill>
                <a:schemeClr val="tx1"/>
              </a:solidFill>
              <a:latin typeface="+mn-lt"/>
              <a:ea typeface="+mn-ea"/>
              <a:cs typeface="+mn-cs"/>
            </a:rPr>
            <a:t>Aktiva och engagerade medlemmar</a:t>
          </a:r>
        </a:p>
      </dgm:t>
    </dgm:pt>
    <dgm:pt modelId="{3B00476E-404C-408A-802B-D99841821423}" type="parTrans" cxnId="{C1959E42-C65D-4921-9DBE-73B36F39A31D}">
      <dgm:prSet/>
      <dgm:spPr/>
      <dgm:t>
        <a:bodyPr/>
        <a:lstStyle/>
        <a:p>
          <a:endParaRPr lang="en-US" sz="1800" b="0">
            <a:solidFill>
              <a:schemeClr val="tx1"/>
            </a:solidFill>
            <a:latin typeface="+mn-lt"/>
          </a:endParaRPr>
        </a:p>
      </dgm:t>
    </dgm:pt>
    <dgm:pt modelId="{345858AD-638A-4F31-BB94-33287292EEE0}" type="sibTrans" cxnId="{C1959E42-C65D-4921-9DBE-73B36F39A31D}">
      <dgm:prSet/>
      <dgm:spPr/>
      <dgm:t>
        <a:bodyPr/>
        <a:lstStyle/>
        <a:p>
          <a:endParaRPr lang="en-US" sz="1800" b="0">
            <a:solidFill>
              <a:schemeClr val="tx1"/>
            </a:solidFill>
            <a:latin typeface="+mn-lt"/>
          </a:endParaRPr>
        </a:p>
      </dgm:t>
    </dgm:pt>
    <dgm:pt modelId="{7BD737DB-E271-42E8-AA48-2BAABB09589E}">
      <dgm:prSet phldrT="[Text]" custT="1"/>
      <dgm:spPr>
        <a:xfrm>
          <a:off x="1769006" y="315973"/>
          <a:ext cx="1606346" cy="963807"/>
        </a:xfrm>
      </dgm:spPr>
      <dgm:t>
        <a:bodyPr/>
        <a:lstStyle/>
        <a:p>
          <a:r>
            <a:rPr lang="sv-SE" sz="1800" b="0">
              <a:solidFill>
                <a:schemeClr val="tx1"/>
              </a:solidFill>
              <a:latin typeface="+mn-lt"/>
              <a:ea typeface="+mn-ea"/>
              <a:cs typeface="+mn-cs"/>
            </a:rPr>
            <a:t>Engagerade i hela Kampanj 100</a:t>
          </a:r>
        </a:p>
      </dgm:t>
    </dgm:pt>
    <dgm:pt modelId="{4BA031CF-919C-4746-9DD7-9B17C3083BAE}" type="parTrans" cxnId="{2D33BA98-25D6-47A4-8FDC-BF15435F90C1}">
      <dgm:prSet/>
      <dgm:spPr/>
      <dgm:t>
        <a:bodyPr/>
        <a:lstStyle/>
        <a:p>
          <a:endParaRPr lang="en-US" sz="1800" b="0">
            <a:solidFill>
              <a:schemeClr val="tx1"/>
            </a:solidFill>
            <a:latin typeface="+mn-lt"/>
          </a:endParaRPr>
        </a:p>
      </dgm:t>
    </dgm:pt>
    <dgm:pt modelId="{E6144223-1129-4240-80D7-586C87040593}" type="sibTrans" cxnId="{2D33BA98-25D6-47A4-8FDC-BF15435F90C1}">
      <dgm:prSet/>
      <dgm:spPr/>
      <dgm:t>
        <a:bodyPr/>
        <a:lstStyle/>
        <a:p>
          <a:endParaRPr lang="en-US" sz="1800" b="0">
            <a:solidFill>
              <a:schemeClr val="tx1"/>
            </a:solidFill>
            <a:latin typeface="+mn-lt"/>
          </a:endParaRPr>
        </a:p>
      </dgm:t>
    </dgm:pt>
    <dgm:pt modelId="{C1817760-50CC-4FF4-82F4-A9D1B90E51EB}">
      <dgm:prSet phldrT="[Text]" custT="1"/>
      <dgm:spPr>
        <a:xfrm>
          <a:off x="3535987" y="315973"/>
          <a:ext cx="1606346" cy="963807"/>
        </a:xfrm>
      </dgm:spPr>
      <dgm:t>
        <a:bodyPr/>
        <a:lstStyle/>
        <a:p>
          <a:r>
            <a:rPr lang="sv-SE" sz="1800" b="0">
              <a:solidFill>
                <a:schemeClr val="tx1"/>
              </a:solidFill>
              <a:latin typeface="+mn-lt"/>
              <a:ea typeface="+mn-ea"/>
              <a:cs typeface="+mn-cs"/>
            </a:rPr>
            <a:t>Villiga att ge donation eller donationslöfte till Kampanj 100</a:t>
          </a:r>
        </a:p>
      </dgm:t>
    </dgm:pt>
    <dgm:pt modelId="{CCC059A5-0EE6-45E7-90AC-92175E7AB3D9}" type="parTrans" cxnId="{A16C3E81-7896-465F-92D2-D79F633A6617}">
      <dgm:prSet/>
      <dgm:spPr/>
      <dgm:t>
        <a:bodyPr/>
        <a:lstStyle/>
        <a:p>
          <a:endParaRPr lang="en-US" sz="1800" b="0">
            <a:solidFill>
              <a:schemeClr val="tx1"/>
            </a:solidFill>
            <a:latin typeface="+mn-lt"/>
          </a:endParaRPr>
        </a:p>
      </dgm:t>
    </dgm:pt>
    <dgm:pt modelId="{180296D3-6C5B-4AB6-98CB-635726E6D7B0}" type="sibTrans" cxnId="{A16C3E81-7896-465F-92D2-D79F633A6617}">
      <dgm:prSet/>
      <dgm:spPr/>
      <dgm:t>
        <a:bodyPr/>
        <a:lstStyle/>
        <a:p>
          <a:endParaRPr lang="en-US" sz="1800" b="0">
            <a:solidFill>
              <a:schemeClr val="tx1"/>
            </a:solidFill>
            <a:latin typeface="+mn-lt"/>
          </a:endParaRPr>
        </a:p>
      </dgm:t>
    </dgm:pt>
    <dgm:pt modelId="{A9753523-8634-47FD-A6E1-E735C0E2A6F2}">
      <dgm:prSet phldrT="[Text]" custT="1"/>
      <dgm:spPr>
        <a:xfrm>
          <a:off x="5302968" y="315973"/>
          <a:ext cx="1606346" cy="963807"/>
        </a:xfrm>
      </dgm:spPr>
      <dgm:t>
        <a:bodyPr/>
        <a:lstStyle/>
        <a:p>
          <a:r>
            <a:rPr lang="sv-SE" sz="1800" b="0">
              <a:solidFill>
                <a:schemeClr val="tx1"/>
              </a:solidFill>
              <a:latin typeface="+mn-lt"/>
              <a:ea typeface="+mn-ea"/>
              <a:cs typeface="+mn-cs"/>
            </a:rPr>
            <a:t>Kan engagera sig två till tre timmar per vecka för kampanjen</a:t>
          </a:r>
        </a:p>
      </dgm:t>
    </dgm:pt>
    <dgm:pt modelId="{75582646-3F86-4E5A-8B59-787453C4AB61}" type="parTrans" cxnId="{B2BD077C-8D35-40E9-833B-23CEA57A320F}">
      <dgm:prSet/>
      <dgm:spPr/>
      <dgm:t>
        <a:bodyPr/>
        <a:lstStyle/>
        <a:p>
          <a:endParaRPr lang="en-US" sz="1800" b="0">
            <a:solidFill>
              <a:schemeClr val="tx1"/>
            </a:solidFill>
            <a:latin typeface="+mn-lt"/>
          </a:endParaRPr>
        </a:p>
      </dgm:t>
    </dgm:pt>
    <dgm:pt modelId="{5B991C0F-8466-490E-9C9A-E2D81AD3928B}" type="sibTrans" cxnId="{B2BD077C-8D35-40E9-833B-23CEA57A320F}">
      <dgm:prSet/>
      <dgm:spPr/>
      <dgm:t>
        <a:bodyPr/>
        <a:lstStyle/>
        <a:p>
          <a:endParaRPr lang="en-US" sz="1800" b="0">
            <a:solidFill>
              <a:schemeClr val="tx1"/>
            </a:solidFill>
            <a:latin typeface="+mn-lt"/>
          </a:endParaRPr>
        </a:p>
      </dgm:t>
    </dgm:pt>
    <dgm:pt modelId="{DFD1B00F-9DD9-4FC7-A1A4-3732006863AC}">
      <dgm:prSet custT="1"/>
      <dgm:spPr/>
      <dgm:t>
        <a:bodyPr/>
        <a:lstStyle/>
        <a:p>
          <a:r>
            <a:rPr lang="sv-SE" sz="1800">
              <a:solidFill>
                <a:schemeClr val="tx1"/>
              </a:solidFill>
            </a:rPr>
            <a:t>Villiga att lära sig om och att främja LCIF</a:t>
          </a:r>
        </a:p>
      </dgm:t>
    </dgm:pt>
    <dgm:pt modelId="{5D515751-B1B4-4650-9036-BD790E30DDB4}" type="parTrans" cxnId="{04E25F82-C265-40CF-88A5-A045B638B4BE}">
      <dgm:prSet/>
      <dgm:spPr/>
      <dgm:t>
        <a:bodyPr/>
        <a:lstStyle/>
        <a:p>
          <a:endParaRPr lang="en-US" sz="1800">
            <a:solidFill>
              <a:schemeClr val="tx1"/>
            </a:solidFill>
          </a:endParaRPr>
        </a:p>
      </dgm:t>
    </dgm:pt>
    <dgm:pt modelId="{99B101D0-A90E-4046-AD2B-B256D786F518}" type="sibTrans" cxnId="{04E25F82-C265-40CF-88A5-A045B638B4BE}">
      <dgm:prSet/>
      <dgm:spPr/>
      <dgm:t>
        <a:bodyPr/>
        <a:lstStyle/>
        <a:p>
          <a:endParaRPr lang="en-US" sz="1800">
            <a:solidFill>
              <a:schemeClr val="tx1"/>
            </a:solidFill>
          </a:endParaRPr>
        </a:p>
      </dgm:t>
    </dgm:pt>
    <dgm:pt modelId="{B1FB191E-A47B-41CC-BCE8-D3A9FBFDF3C0}" type="pres">
      <dgm:prSet presAssocID="{44AFD010-C85C-49EE-8D13-5CBF41037C90}" presName="Name0" presStyleCnt="0">
        <dgm:presLayoutVars>
          <dgm:dir/>
          <dgm:resizeHandles val="exact"/>
        </dgm:presLayoutVars>
      </dgm:prSet>
      <dgm:spPr/>
      <dgm:t>
        <a:bodyPr/>
        <a:lstStyle/>
        <a:p>
          <a:endParaRPr lang="en-US"/>
        </a:p>
      </dgm:t>
    </dgm:pt>
    <dgm:pt modelId="{BD7D2A39-13CD-4878-8505-6FE09D53178F}" type="pres">
      <dgm:prSet presAssocID="{51281D4B-67E4-4113-9794-3AD53C887C29}" presName="node" presStyleLbl="node1" presStyleIdx="0" presStyleCnt="5">
        <dgm:presLayoutVars>
          <dgm:bulletEnabled val="1"/>
        </dgm:presLayoutVars>
      </dgm:prSet>
      <dgm:spPr/>
      <dgm:t>
        <a:bodyPr/>
        <a:lstStyle/>
        <a:p>
          <a:endParaRPr lang="en-US"/>
        </a:p>
      </dgm:t>
    </dgm:pt>
    <dgm:pt modelId="{4472E4E2-C5ED-41CD-A221-16416CA32B33}" type="pres">
      <dgm:prSet presAssocID="{345858AD-638A-4F31-BB94-33287292EEE0}" presName="sibTrans" presStyleCnt="0"/>
      <dgm:spPr/>
    </dgm:pt>
    <dgm:pt modelId="{B3F0C41D-BF24-4FB3-BD6B-39883CFF6375}" type="pres">
      <dgm:prSet presAssocID="{DFD1B00F-9DD9-4FC7-A1A4-3732006863AC}" presName="node" presStyleLbl="node1" presStyleIdx="1" presStyleCnt="5">
        <dgm:presLayoutVars>
          <dgm:bulletEnabled val="1"/>
        </dgm:presLayoutVars>
      </dgm:prSet>
      <dgm:spPr/>
      <dgm:t>
        <a:bodyPr/>
        <a:lstStyle/>
        <a:p>
          <a:endParaRPr lang="en-US"/>
        </a:p>
      </dgm:t>
    </dgm:pt>
    <dgm:pt modelId="{3B07F1DB-0A53-4A5F-A099-6C4A066DADA4}" type="pres">
      <dgm:prSet presAssocID="{99B101D0-A90E-4046-AD2B-B256D786F518}" presName="sibTrans" presStyleCnt="0"/>
      <dgm:spPr/>
    </dgm:pt>
    <dgm:pt modelId="{39038ECE-61B2-4097-AB05-8AEC2E8D422A}" type="pres">
      <dgm:prSet presAssocID="{7BD737DB-E271-42E8-AA48-2BAABB09589E}" presName="node" presStyleLbl="node1" presStyleIdx="2" presStyleCnt="5">
        <dgm:presLayoutVars>
          <dgm:bulletEnabled val="1"/>
        </dgm:presLayoutVars>
      </dgm:prSet>
      <dgm:spPr/>
      <dgm:t>
        <a:bodyPr/>
        <a:lstStyle/>
        <a:p>
          <a:endParaRPr lang="en-US"/>
        </a:p>
      </dgm:t>
    </dgm:pt>
    <dgm:pt modelId="{C27D8AE1-6352-4251-9E21-72AA95308C9A}" type="pres">
      <dgm:prSet presAssocID="{E6144223-1129-4240-80D7-586C87040593}" presName="sibTrans" presStyleCnt="0"/>
      <dgm:spPr/>
    </dgm:pt>
    <dgm:pt modelId="{AA30372B-3C2B-48EC-832C-A90D32CDC4EC}" type="pres">
      <dgm:prSet presAssocID="{C1817760-50CC-4FF4-82F4-A9D1B90E51EB}" presName="node" presStyleLbl="node1" presStyleIdx="3" presStyleCnt="5">
        <dgm:presLayoutVars>
          <dgm:bulletEnabled val="1"/>
        </dgm:presLayoutVars>
      </dgm:prSet>
      <dgm:spPr/>
      <dgm:t>
        <a:bodyPr/>
        <a:lstStyle/>
        <a:p>
          <a:endParaRPr lang="en-US"/>
        </a:p>
      </dgm:t>
    </dgm:pt>
    <dgm:pt modelId="{4649CA1F-F49C-4803-A3AA-B320938B9F7E}" type="pres">
      <dgm:prSet presAssocID="{180296D3-6C5B-4AB6-98CB-635726E6D7B0}" presName="sibTrans" presStyleCnt="0"/>
      <dgm:spPr/>
    </dgm:pt>
    <dgm:pt modelId="{620EEDFF-8E8D-4682-A1DA-3CEE6553760F}" type="pres">
      <dgm:prSet presAssocID="{A9753523-8634-47FD-A6E1-E735C0E2A6F2}" presName="node" presStyleLbl="node1" presStyleIdx="4" presStyleCnt="5">
        <dgm:presLayoutVars>
          <dgm:bulletEnabled val="1"/>
        </dgm:presLayoutVars>
      </dgm:prSet>
      <dgm:spPr/>
      <dgm:t>
        <a:bodyPr/>
        <a:lstStyle/>
        <a:p>
          <a:endParaRPr lang="en-US"/>
        </a:p>
      </dgm:t>
    </dgm:pt>
  </dgm:ptLst>
  <dgm:cxnLst>
    <dgm:cxn modelId="{D700B91A-02FE-4683-89F1-4D52F97BA2E3}" type="presOf" srcId="{7BD737DB-E271-42E8-AA48-2BAABB09589E}" destId="{39038ECE-61B2-4097-AB05-8AEC2E8D422A}" srcOrd="0" destOrd="0" presId="urn:microsoft.com/office/officeart/2005/8/layout/hList6"/>
    <dgm:cxn modelId="{0352D320-EB9D-4372-A7CA-5179AEF44320}" type="presOf" srcId="{A9753523-8634-47FD-A6E1-E735C0E2A6F2}" destId="{620EEDFF-8E8D-4682-A1DA-3CEE6553760F}" srcOrd="0" destOrd="0" presId="urn:microsoft.com/office/officeart/2005/8/layout/hList6"/>
    <dgm:cxn modelId="{B2BD077C-8D35-40E9-833B-23CEA57A320F}" srcId="{44AFD010-C85C-49EE-8D13-5CBF41037C90}" destId="{A9753523-8634-47FD-A6E1-E735C0E2A6F2}" srcOrd="4" destOrd="0" parTransId="{75582646-3F86-4E5A-8B59-787453C4AB61}" sibTransId="{5B991C0F-8466-490E-9C9A-E2D81AD3928B}"/>
    <dgm:cxn modelId="{8EEEE4FF-26D1-471E-B0AA-8FE8ABE55DE5}" type="presOf" srcId="{44AFD010-C85C-49EE-8D13-5CBF41037C90}" destId="{B1FB191E-A47B-41CC-BCE8-D3A9FBFDF3C0}" srcOrd="0" destOrd="0" presId="urn:microsoft.com/office/officeart/2005/8/layout/hList6"/>
    <dgm:cxn modelId="{C1959E42-C65D-4921-9DBE-73B36F39A31D}" srcId="{44AFD010-C85C-49EE-8D13-5CBF41037C90}" destId="{51281D4B-67E4-4113-9794-3AD53C887C29}" srcOrd="0" destOrd="0" parTransId="{3B00476E-404C-408A-802B-D99841821423}" sibTransId="{345858AD-638A-4F31-BB94-33287292EEE0}"/>
    <dgm:cxn modelId="{44097FA9-F3F2-456A-816B-AA7163C0B849}" type="presOf" srcId="{51281D4B-67E4-4113-9794-3AD53C887C29}" destId="{BD7D2A39-13CD-4878-8505-6FE09D53178F}" srcOrd="0" destOrd="0" presId="urn:microsoft.com/office/officeart/2005/8/layout/hList6"/>
    <dgm:cxn modelId="{A16C3E81-7896-465F-92D2-D79F633A6617}" srcId="{44AFD010-C85C-49EE-8D13-5CBF41037C90}" destId="{C1817760-50CC-4FF4-82F4-A9D1B90E51EB}" srcOrd="3" destOrd="0" parTransId="{CCC059A5-0EE6-45E7-90AC-92175E7AB3D9}" sibTransId="{180296D3-6C5B-4AB6-98CB-635726E6D7B0}"/>
    <dgm:cxn modelId="{2D33BA98-25D6-47A4-8FDC-BF15435F90C1}" srcId="{44AFD010-C85C-49EE-8D13-5CBF41037C90}" destId="{7BD737DB-E271-42E8-AA48-2BAABB09589E}" srcOrd="2" destOrd="0" parTransId="{4BA031CF-919C-4746-9DD7-9B17C3083BAE}" sibTransId="{E6144223-1129-4240-80D7-586C87040593}"/>
    <dgm:cxn modelId="{6C555FB8-0AF1-4675-9276-2A161D212BB3}" type="presOf" srcId="{C1817760-50CC-4FF4-82F4-A9D1B90E51EB}" destId="{AA30372B-3C2B-48EC-832C-A90D32CDC4EC}" srcOrd="0" destOrd="0" presId="urn:microsoft.com/office/officeart/2005/8/layout/hList6"/>
    <dgm:cxn modelId="{36C9739A-5903-4521-B430-A6FB1DB40885}" type="presOf" srcId="{DFD1B00F-9DD9-4FC7-A1A4-3732006863AC}" destId="{B3F0C41D-BF24-4FB3-BD6B-39883CFF6375}" srcOrd="0" destOrd="0" presId="urn:microsoft.com/office/officeart/2005/8/layout/hList6"/>
    <dgm:cxn modelId="{04E25F82-C265-40CF-88A5-A045B638B4BE}" srcId="{44AFD010-C85C-49EE-8D13-5CBF41037C90}" destId="{DFD1B00F-9DD9-4FC7-A1A4-3732006863AC}" srcOrd="1" destOrd="0" parTransId="{5D515751-B1B4-4650-9036-BD790E30DDB4}" sibTransId="{99B101D0-A90E-4046-AD2B-B256D786F518}"/>
    <dgm:cxn modelId="{F16A84B4-C987-4E5C-9FD6-BC0751AAC8CC}" type="presParOf" srcId="{B1FB191E-A47B-41CC-BCE8-D3A9FBFDF3C0}" destId="{BD7D2A39-13CD-4878-8505-6FE09D53178F}" srcOrd="0" destOrd="0" presId="urn:microsoft.com/office/officeart/2005/8/layout/hList6"/>
    <dgm:cxn modelId="{DC96D9BE-B67D-4572-BA6A-18B20CAE16C7}" type="presParOf" srcId="{B1FB191E-A47B-41CC-BCE8-D3A9FBFDF3C0}" destId="{4472E4E2-C5ED-41CD-A221-16416CA32B33}" srcOrd="1" destOrd="0" presId="urn:microsoft.com/office/officeart/2005/8/layout/hList6"/>
    <dgm:cxn modelId="{A05E7821-7C1D-4317-9BAF-4B087C8849DA}" type="presParOf" srcId="{B1FB191E-A47B-41CC-BCE8-D3A9FBFDF3C0}" destId="{B3F0C41D-BF24-4FB3-BD6B-39883CFF6375}" srcOrd="2" destOrd="0" presId="urn:microsoft.com/office/officeart/2005/8/layout/hList6"/>
    <dgm:cxn modelId="{3B76FCC9-56A8-42EB-9CA2-9F0E1138274B}" type="presParOf" srcId="{B1FB191E-A47B-41CC-BCE8-D3A9FBFDF3C0}" destId="{3B07F1DB-0A53-4A5F-A099-6C4A066DADA4}" srcOrd="3" destOrd="0" presId="urn:microsoft.com/office/officeart/2005/8/layout/hList6"/>
    <dgm:cxn modelId="{54E1626A-8C5B-462B-9B8A-9A019AE9CB9E}" type="presParOf" srcId="{B1FB191E-A47B-41CC-BCE8-D3A9FBFDF3C0}" destId="{39038ECE-61B2-4097-AB05-8AEC2E8D422A}" srcOrd="4" destOrd="0" presId="urn:microsoft.com/office/officeart/2005/8/layout/hList6"/>
    <dgm:cxn modelId="{4A99420B-79EF-4B90-A583-1958022FF767}" type="presParOf" srcId="{B1FB191E-A47B-41CC-BCE8-D3A9FBFDF3C0}" destId="{C27D8AE1-6352-4251-9E21-72AA95308C9A}" srcOrd="5" destOrd="0" presId="urn:microsoft.com/office/officeart/2005/8/layout/hList6"/>
    <dgm:cxn modelId="{3A86759A-8B52-40D2-90B0-291D1D1A81F5}" type="presParOf" srcId="{B1FB191E-A47B-41CC-BCE8-D3A9FBFDF3C0}" destId="{AA30372B-3C2B-48EC-832C-A90D32CDC4EC}" srcOrd="6" destOrd="0" presId="urn:microsoft.com/office/officeart/2005/8/layout/hList6"/>
    <dgm:cxn modelId="{F709634E-D374-4389-A3BD-0CFB161E16A5}" type="presParOf" srcId="{B1FB191E-A47B-41CC-BCE8-D3A9FBFDF3C0}" destId="{4649CA1F-F49C-4803-A3AA-B320938B9F7E}" srcOrd="7" destOrd="0" presId="urn:microsoft.com/office/officeart/2005/8/layout/hList6"/>
    <dgm:cxn modelId="{E090FC72-F0E7-40A7-B4B3-E30DC8E1E51A}" type="presParOf" srcId="{B1FB191E-A47B-41CC-BCE8-D3A9FBFDF3C0}" destId="{620EEDFF-8E8D-4682-A1DA-3CEE6553760F}" srcOrd="8"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34BD1CF-A9B5-42CB-859C-9DA131FAF6C6}"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91192D85-F181-4C9A-AEFF-EA49B0A2037C}">
      <dgm:prSet phldrT="[Text]"/>
      <dgm:spPr/>
      <dgm:t>
        <a:bodyPr/>
        <a:lstStyle/>
        <a:p>
          <a:r>
            <a:rPr lang="sv-SE">
              <a:solidFill>
                <a:schemeClr val="tx1"/>
              </a:solidFill>
            </a:rPr>
            <a:t>Boka in en regelbunden tid att tala på telefon</a:t>
          </a:r>
        </a:p>
      </dgm:t>
    </dgm:pt>
    <dgm:pt modelId="{213F8CC9-47D8-4292-A22C-7A68281C3607}" type="parTrans" cxnId="{21AA5163-9D0E-40CC-AC8E-ED22121C857E}">
      <dgm:prSet/>
      <dgm:spPr/>
      <dgm:t>
        <a:bodyPr/>
        <a:lstStyle/>
        <a:p>
          <a:endParaRPr lang="en-US">
            <a:solidFill>
              <a:schemeClr val="tx1"/>
            </a:solidFill>
          </a:endParaRPr>
        </a:p>
      </dgm:t>
    </dgm:pt>
    <dgm:pt modelId="{1A6688A4-8594-4A4B-ADF1-4EB8E870F423}" type="sibTrans" cxnId="{21AA5163-9D0E-40CC-AC8E-ED22121C857E}">
      <dgm:prSet/>
      <dgm:spPr/>
      <dgm:t>
        <a:bodyPr/>
        <a:lstStyle/>
        <a:p>
          <a:endParaRPr lang="en-US">
            <a:solidFill>
              <a:schemeClr val="tx1"/>
            </a:solidFill>
          </a:endParaRPr>
        </a:p>
      </dgm:t>
    </dgm:pt>
    <dgm:pt modelId="{A74C5594-D998-4CBC-9EE7-DEA96ED5A148}">
      <dgm:prSet phldrT="[Text]"/>
      <dgm:spPr/>
      <dgm:t>
        <a:bodyPr/>
        <a:lstStyle/>
        <a:p>
          <a:r>
            <a:rPr lang="sv-SE">
              <a:solidFill>
                <a:schemeClr val="tx1"/>
              </a:solidFill>
            </a:rPr>
            <a:t>Svara snabbt när information efterfrågas</a:t>
          </a:r>
        </a:p>
      </dgm:t>
    </dgm:pt>
    <dgm:pt modelId="{E41FFA6A-156D-4B9C-96B4-070E8488B120}" type="parTrans" cxnId="{F3AF5AAA-1EBE-4992-B03B-028F55969CFA}">
      <dgm:prSet/>
      <dgm:spPr/>
      <dgm:t>
        <a:bodyPr/>
        <a:lstStyle/>
        <a:p>
          <a:endParaRPr lang="en-US">
            <a:solidFill>
              <a:schemeClr val="tx1"/>
            </a:solidFill>
          </a:endParaRPr>
        </a:p>
      </dgm:t>
    </dgm:pt>
    <dgm:pt modelId="{33665B49-7A4E-44F2-9F21-D243918818FE}" type="sibTrans" cxnId="{F3AF5AAA-1EBE-4992-B03B-028F55969CFA}">
      <dgm:prSet/>
      <dgm:spPr/>
      <dgm:t>
        <a:bodyPr/>
        <a:lstStyle/>
        <a:p>
          <a:endParaRPr lang="en-US">
            <a:solidFill>
              <a:schemeClr val="tx1"/>
            </a:solidFill>
          </a:endParaRPr>
        </a:p>
      </dgm:t>
    </dgm:pt>
    <dgm:pt modelId="{AE0F1B7D-1614-40B9-8915-B8EA3F4B0EDA}">
      <dgm:prSet phldrT="[Text]"/>
      <dgm:spPr/>
      <dgm:t>
        <a:bodyPr/>
        <a:lstStyle/>
        <a:p>
          <a:pPr>
            <a:lnSpc>
              <a:spcPct val="100000"/>
            </a:lnSpc>
            <a:spcAft>
              <a:spcPts val="0"/>
            </a:spcAft>
          </a:pPr>
          <a:r>
            <a:rPr lang="sv-SE" dirty="0">
              <a:solidFill>
                <a:schemeClr val="tx1"/>
              </a:solidFill>
            </a:rPr>
            <a:t>Delta i möten </a:t>
          </a:r>
          <a:endParaRPr lang="sv-SE" dirty="0" smtClean="0">
            <a:solidFill>
              <a:schemeClr val="tx1"/>
            </a:solidFill>
          </a:endParaRPr>
        </a:p>
        <a:p>
          <a:pPr>
            <a:lnSpc>
              <a:spcPct val="100000"/>
            </a:lnSpc>
            <a:spcAft>
              <a:spcPts val="0"/>
            </a:spcAft>
          </a:pPr>
          <a:r>
            <a:rPr lang="sv-SE" dirty="0" smtClean="0">
              <a:solidFill>
                <a:schemeClr val="tx1"/>
              </a:solidFill>
            </a:rPr>
            <a:t>så </a:t>
          </a:r>
          <a:r>
            <a:rPr lang="sv-SE" dirty="0">
              <a:solidFill>
                <a:schemeClr val="tx1"/>
              </a:solidFill>
            </a:rPr>
            <a:t>ofta du kan</a:t>
          </a:r>
        </a:p>
      </dgm:t>
    </dgm:pt>
    <dgm:pt modelId="{DDD16744-A6C1-4AA5-BECE-746141F9AA8E}" type="parTrans" cxnId="{8DD6752C-7572-49C3-BBBB-560A30C258D9}">
      <dgm:prSet/>
      <dgm:spPr/>
      <dgm:t>
        <a:bodyPr/>
        <a:lstStyle/>
        <a:p>
          <a:endParaRPr lang="en-US">
            <a:solidFill>
              <a:schemeClr val="tx1"/>
            </a:solidFill>
          </a:endParaRPr>
        </a:p>
      </dgm:t>
    </dgm:pt>
    <dgm:pt modelId="{1A9FAC8C-102E-4E42-B469-3D9367272125}" type="sibTrans" cxnId="{8DD6752C-7572-49C3-BBBB-560A30C258D9}">
      <dgm:prSet/>
      <dgm:spPr/>
      <dgm:t>
        <a:bodyPr/>
        <a:lstStyle/>
        <a:p>
          <a:endParaRPr lang="en-US">
            <a:solidFill>
              <a:schemeClr val="tx1"/>
            </a:solidFill>
          </a:endParaRPr>
        </a:p>
      </dgm:t>
    </dgm:pt>
    <dgm:pt modelId="{2CA92560-A5C0-425A-9CE0-2C8528239953}">
      <dgm:prSet phldrT="[Text]"/>
      <dgm:spPr/>
      <dgm:t>
        <a:bodyPr/>
        <a:lstStyle/>
        <a:p>
          <a:r>
            <a:rPr lang="sv-SE">
              <a:solidFill>
                <a:schemeClr val="tx1"/>
              </a:solidFill>
            </a:rPr>
            <a:t>Skicka återkommande uppdateringar</a:t>
          </a:r>
        </a:p>
      </dgm:t>
    </dgm:pt>
    <dgm:pt modelId="{0E1B0F75-E9A0-4BC6-B6B4-E8D95B7D8597}" type="parTrans" cxnId="{164405FF-6A10-4518-9A9A-E70E65AF051E}">
      <dgm:prSet/>
      <dgm:spPr/>
      <dgm:t>
        <a:bodyPr/>
        <a:lstStyle/>
        <a:p>
          <a:endParaRPr lang="en-US">
            <a:solidFill>
              <a:schemeClr val="tx1"/>
            </a:solidFill>
          </a:endParaRPr>
        </a:p>
      </dgm:t>
    </dgm:pt>
    <dgm:pt modelId="{F5CE4C11-CB6A-4589-A21D-3ABF50A13C85}" type="sibTrans" cxnId="{164405FF-6A10-4518-9A9A-E70E65AF051E}">
      <dgm:prSet/>
      <dgm:spPr/>
      <dgm:t>
        <a:bodyPr/>
        <a:lstStyle/>
        <a:p>
          <a:endParaRPr lang="en-US">
            <a:solidFill>
              <a:schemeClr val="tx1"/>
            </a:solidFill>
          </a:endParaRPr>
        </a:p>
      </dgm:t>
    </dgm:pt>
    <dgm:pt modelId="{BBAA059E-60BA-4A03-AF2A-C60054D49680}">
      <dgm:prSet phldrT="[Text]"/>
      <dgm:spPr/>
      <dgm:t>
        <a:bodyPr/>
        <a:lstStyle/>
        <a:p>
          <a:r>
            <a:rPr lang="sv-SE">
              <a:solidFill>
                <a:schemeClr val="tx1"/>
              </a:solidFill>
            </a:rPr>
            <a:t>Bjud in distriktets koordinator att delta i ett klubbmöte och ge en presentation tillsammans med dig</a:t>
          </a:r>
        </a:p>
      </dgm:t>
    </dgm:pt>
    <dgm:pt modelId="{3A27776F-E00B-4606-A50E-2EFF9F06B2B6}" type="parTrans" cxnId="{CC87292E-3802-44FF-832E-99E315340EFB}">
      <dgm:prSet/>
      <dgm:spPr/>
      <dgm:t>
        <a:bodyPr/>
        <a:lstStyle/>
        <a:p>
          <a:endParaRPr lang="en-US">
            <a:solidFill>
              <a:schemeClr val="tx1"/>
            </a:solidFill>
          </a:endParaRPr>
        </a:p>
      </dgm:t>
    </dgm:pt>
    <dgm:pt modelId="{99E74C52-77B9-4860-8929-759CE2FFA9E2}" type="sibTrans" cxnId="{CC87292E-3802-44FF-832E-99E315340EFB}">
      <dgm:prSet/>
      <dgm:spPr/>
      <dgm:t>
        <a:bodyPr/>
        <a:lstStyle/>
        <a:p>
          <a:endParaRPr lang="en-US">
            <a:solidFill>
              <a:schemeClr val="tx1"/>
            </a:solidFill>
          </a:endParaRPr>
        </a:p>
      </dgm:t>
    </dgm:pt>
    <dgm:pt modelId="{92D323DC-883E-4E20-B983-6C970A09919D}" type="pres">
      <dgm:prSet presAssocID="{334BD1CF-A9B5-42CB-859C-9DA131FAF6C6}" presName="diagram" presStyleCnt="0">
        <dgm:presLayoutVars>
          <dgm:dir/>
          <dgm:resizeHandles val="exact"/>
        </dgm:presLayoutVars>
      </dgm:prSet>
      <dgm:spPr/>
      <dgm:t>
        <a:bodyPr/>
        <a:lstStyle/>
        <a:p>
          <a:endParaRPr lang="en-US"/>
        </a:p>
      </dgm:t>
    </dgm:pt>
    <dgm:pt modelId="{35131680-771B-409B-8AFB-3062A441DEF2}" type="pres">
      <dgm:prSet presAssocID="{91192D85-F181-4C9A-AEFF-EA49B0A2037C}" presName="node" presStyleLbl="node1" presStyleIdx="0" presStyleCnt="5">
        <dgm:presLayoutVars>
          <dgm:bulletEnabled val="1"/>
        </dgm:presLayoutVars>
      </dgm:prSet>
      <dgm:spPr/>
      <dgm:t>
        <a:bodyPr/>
        <a:lstStyle/>
        <a:p>
          <a:endParaRPr lang="en-US"/>
        </a:p>
      </dgm:t>
    </dgm:pt>
    <dgm:pt modelId="{57BC24AE-B789-4157-91D6-0C91E024B732}" type="pres">
      <dgm:prSet presAssocID="{1A6688A4-8594-4A4B-ADF1-4EB8E870F423}" presName="sibTrans" presStyleCnt="0"/>
      <dgm:spPr/>
    </dgm:pt>
    <dgm:pt modelId="{1D7BE7F9-7BC2-4402-92AF-B3B4B697FCCE}" type="pres">
      <dgm:prSet presAssocID="{A74C5594-D998-4CBC-9EE7-DEA96ED5A148}" presName="node" presStyleLbl="node1" presStyleIdx="1" presStyleCnt="5">
        <dgm:presLayoutVars>
          <dgm:bulletEnabled val="1"/>
        </dgm:presLayoutVars>
      </dgm:prSet>
      <dgm:spPr/>
      <dgm:t>
        <a:bodyPr/>
        <a:lstStyle/>
        <a:p>
          <a:endParaRPr lang="en-US"/>
        </a:p>
      </dgm:t>
    </dgm:pt>
    <dgm:pt modelId="{CF05646F-329A-4D0F-B89D-D84DA14177A2}" type="pres">
      <dgm:prSet presAssocID="{33665B49-7A4E-44F2-9F21-D243918818FE}" presName="sibTrans" presStyleCnt="0"/>
      <dgm:spPr/>
    </dgm:pt>
    <dgm:pt modelId="{1EA7DD3C-D019-4452-BD5D-5D561BF11D3E}" type="pres">
      <dgm:prSet presAssocID="{AE0F1B7D-1614-40B9-8915-B8EA3F4B0EDA}" presName="node" presStyleLbl="node1" presStyleIdx="2" presStyleCnt="5">
        <dgm:presLayoutVars>
          <dgm:bulletEnabled val="1"/>
        </dgm:presLayoutVars>
      </dgm:prSet>
      <dgm:spPr/>
      <dgm:t>
        <a:bodyPr/>
        <a:lstStyle/>
        <a:p>
          <a:endParaRPr lang="en-US"/>
        </a:p>
      </dgm:t>
    </dgm:pt>
    <dgm:pt modelId="{E4E1BBD8-A3DB-4D7F-AFED-D37909081EC4}" type="pres">
      <dgm:prSet presAssocID="{1A9FAC8C-102E-4E42-B469-3D9367272125}" presName="sibTrans" presStyleCnt="0"/>
      <dgm:spPr/>
    </dgm:pt>
    <dgm:pt modelId="{30A0DDEA-D296-4D2C-837E-F90022F8290D}" type="pres">
      <dgm:prSet presAssocID="{2CA92560-A5C0-425A-9CE0-2C8528239953}" presName="node" presStyleLbl="node1" presStyleIdx="3" presStyleCnt="5">
        <dgm:presLayoutVars>
          <dgm:bulletEnabled val="1"/>
        </dgm:presLayoutVars>
      </dgm:prSet>
      <dgm:spPr/>
      <dgm:t>
        <a:bodyPr/>
        <a:lstStyle/>
        <a:p>
          <a:endParaRPr lang="en-US"/>
        </a:p>
      </dgm:t>
    </dgm:pt>
    <dgm:pt modelId="{EAD1F357-6AC2-411E-AA9A-4E8D251DF8B4}" type="pres">
      <dgm:prSet presAssocID="{F5CE4C11-CB6A-4589-A21D-3ABF50A13C85}" presName="sibTrans" presStyleCnt="0"/>
      <dgm:spPr/>
    </dgm:pt>
    <dgm:pt modelId="{9076AB19-2285-4C1F-AF06-2B54CB5ACB1B}" type="pres">
      <dgm:prSet presAssocID="{BBAA059E-60BA-4A03-AF2A-C60054D49680}" presName="node" presStyleLbl="node1" presStyleIdx="4" presStyleCnt="5">
        <dgm:presLayoutVars>
          <dgm:bulletEnabled val="1"/>
        </dgm:presLayoutVars>
      </dgm:prSet>
      <dgm:spPr/>
      <dgm:t>
        <a:bodyPr/>
        <a:lstStyle/>
        <a:p>
          <a:endParaRPr lang="en-US"/>
        </a:p>
      </dgm:t>
    </dgm:pt>
  </dgm:ptLst>
  <dgm:cxnLst>
    <dgm:cxn modelId="{B6D7A480-209E-4A55-925E-74470D0937C5}" type="presOf" srcId="{BBAA059E-60BA-4A03-AF2A-C60054D49680}" destId="{9076AB19-2285-4C1F-AF06-2B54CB5ACB1B}" srcOrd="0" destOrd="0" presId="urn:microsoft.com/office/officeart/2005/8/layout/default"/>
    <dgm:cxn modelId="{8DD6752C-7572-49C3-BBBB-560A30C258D9}" srcId="{334BD1CF-A9B5-42CB-859C-9DA131FAF6C6}" destId="{AE0F1B7D-1614-40B9-8915-B8EA3F4B0EDA}" srcOrd="2" destOrd="0" parTransId="{DDD16744-A6C1-4AA5-BECE-746141F9AA8E}" sibTransId="{1A9FAC8C-102E-4E42-B469-3D9367272125}"/>
    <dgm:cxn modelId="{991943A5-6C27-4EE7-B5AC-B020C4C356AC}" type="presOf" srcId="{334BD1CF-A9B5-42CB-859C-9DA131FAF6C6}" destId="{92D323DC-883E-4E20-B983-6C970A09919D}" srcOrd="0" destOrd="0" presId="urn:microsoft.com/office/officeart/2005/8/layout/default"/>
    <dgm:cxn modelId="{0DACE514-08EB-4AA7-A102-41FD0932C567}" type="presOf" srcId="{91192D85-F181-4C9A-AEFF-EA49B0A2037C}" destId="{35131680-771B-409B-8AFB-3062A441DEF2}" srcOrd="0" destOrd="0" presId="urn:microsoft.com/office/officeart/2005/8/layout/default"/>
    <dgm:cxn modelId="{CC87292E-3802-44FF-832E-99E315340EFB}" srcId="{334BD1CF-A9B5-42CB-859C-9DA131FAF6C6}" destId="{BBAA059E-60BA-4A03-AF2A-C60054D49680}" srcOrd="4" destOrd="0" parTransId="{3A27776F-E00B-4606-A50E-2EFF9F06B2B6}" sibTransId="{99E74C52-77B9-4860-8929-759CE2FFA9E2}"/>
    <dgm:cxn modelId="{164405FF-6A10-4518-9A9A-E70E65AF051E}" srcId="{334BD1CF-A9B5-42CB-859C-9DA131FAF6C6}" destId="{2CA92560-A5C0-425A-9CE0-2C8528239953}" srcOrd="3" destOrd="0" parTransId="{0E1B0F75-E9A0-4BC6-B6B4-E8D95B7D8597}" sibTransId="{F5CE4C11-CB6A-4589-A21D-3ABF50A13C85}"/>
    <dgm:cxn modelId="{21AA5163-9D0E-40CC-AC8E-ED22121C857E}" srcId="{334BD1CF-A9B5-42CB-859C-9DA131FAF6C6}" destId="{91192D85-F181-4C9A-AEFF-EA49B0A2037C}" srcOrd="0" destOrd="0" parTransId="{213F8CC9-47D8-4292-A22C-7A68281C3607}" sibTransId="{1A6688A4-8594-4A4B-ADF1-4EB8E870F423}"/>
    <dgm:cxn modelId="{B5BBF761-2615-49B8-9974-2793E20D0180}" type="presOf" srcId="{AE0F1B7D-1614-40B9-8915-B8EA3F4B0EDA}" destId="{1EA7DD3C-D019-4452-BD5D-5D561BF11D3E}" srcOrd="0" destOrd="0" presId="urn:microsoft.com/office/officeart/2005/8/layout/default"/>
    <dgm:cxn modelId="{F3AF5AAA-1EBE-4992-B03B-028F55969CFA}" srcId="{334BD1CF-A9B5-42CB-859C-9DA131FAF6C6}" destId="{A74C5594-D998-4CBC-9EE7-DEA96ED5A148}" srcOrd="1" destOrd="0" parTransId="{E41FFA6A-156D-4B9C-96B4-070E8488B120}" sibTransId="{33665B49-7A4E-44F2-9F21-D243918818FE}"/>
    <dgm:cxn modelId="{0EAB2660-FDDF-4582-AD44-CD4C5C49FE6B}" type="presOf" srcId="{2CA92560-A5C0-425A-9CE0-2C8528239953}" destId="{30A0DDEA-D296-4D2C-837E-F90022F8290D}" srcOrd="0" destOrd="0" presId="urn:microsoft.com/office/officeart/2005/8/layout/default"/>
    <dgm:cxn modelId="{4656DD11-A9DD-4744-9966-BD86057F40B1}" type="presOf" srcId="{A74C5594-D998-4CBC-9EE7-DEA96ED5A148}" destId="{1D7BE7F9-7BC2-4402-92AF-B3B4B697FCCE}" srcOrd="0" destOrd="0" presId="urn:microsoft.com/office/officeart/2005/8/layout/default"/>
    <dgm:cxn modelId="{DF5A8162-8029-4649-AE28-8BD67AAD0710}" type="presParOf" srcId="{92D323DC-883E-4E20-B983-6C970A09919D}" destId="{35131680-771B-409B-8AFB-3062A441DEF2}" srcOrd="0" destOrd="0" presId="urn:microsoft.com/office/officeart/2005/8/layout/default"/>
    <dgm:cxn modelId="{B09444EB-5AA5-4FBB-B631-D57FF2654D9E}" type="presParOf" srcId="{92D323DC-883E-4E20-B983-6C970A09919D}" destId="{57BC24AE-B789-4157-91D6-0C91E024B732}" srcOrd="1" destOrd="0" presId="urn:microsoft.com/office/officeart/2005/8/layout/default"/>
    <dgm:cxn modelId="{B0278868-18FE-4A3F-844E-968856074C37}" type="presParOf" srcId="{92D323DC-883E-4E20-B983-6C970A09919D}" destId="{1D7BE7F9-7BC2-4402-92AF-B3B4B697FCCE}" srcOrd="2" destOrd="0" presId="urn:microsoft.com/office/officeart/2005/8/layout/default"/>
    <dgm:cxn modelId="{1663C05D-0752-4F64-8FE6-46558D501D03}" type="presParOf" srcId="{92D323DC-883E-4E20-B983-6C970A09919D}" destId="{CF05646F-329A-4D0F-B89D-D84DA14177A2}" srcOrd="3" destOrd="0" presId="urn:microsoft.com/office/officeart/2005/8/layout/default"/>
    <dgm:cxn modelId="{D880EB59-0B3E-4A6E-BEB4-C104EDC1D5F7}" type="presParOf" srcId="{92D323DC-883E-4E20-B983-6C970A09919D}" destId="{1EA7DD3C-D019-4452-BD5D-5D561BF11D3E}" srcOrd="4" destOrd="0" presId="urn:microsoft.com/office/officeart/2005/8/layout/default"/>
    <dgm:cxn modelId="{1EB379DA-259C-4113-886E-38ABE45357C5}" type="presParOf" srcId="{92D323DC-883E-4E20-B983-6C970A09919D}" destId="{E4E1BBD8-A3DB-4D7F-AFED-D37909081EC4}" srcOrd="5" destOrd="0" presId="urn:microsoft.com/office/officeart/2005/8/layout/default"/>
    <dgm:cxn modelId="{DD74F0CA-76EB-43D2-B70B-F6C17B34F691}" type="presParOf" srcId="{92D323DC-883E-4E20-B983-6C970A09919D}" destId="{30A0DDEA-D296-4D2C-837E-F90022F8290D}" srcOrd="6" destOrd="0" presId="urn:microsoft.com/office/officeart/2005/8/layout/default"/>
    <dgm:cxn modelId="{88BADAB0-2A5D-46E9-858E-F24B158EED56}" type="presParOf" srcId="{92D323DC-883E-4E20-B983-6C970A09919D}" destId="{EAD1F357-6AC2-411E-AA9A-4E8D251DF8B4}" srcOrd="7" destOrd="0" presId="urn:microsoft.com/office/officeart/2005/8/layout/default"/>
    <dgm:cxn modelId="{757E3D85-ACC7-45A8-93DF-70D0E6C55930}" type="presParOf" srcId="{92D323DC-883E-4E20-B983-6C970A09919D}" destId="{9076AB19-2285-4C1F-AF06-2B54CB5ACB1B}"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778F267-0B10-43A3-B69C-4B84863A0428}"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E55BC675-31FA-4876-B357-AD1C50D42162}">
      <dgm:prSet phldrT="[Text]"/>
      <dgm:spPr/>
      <dgm:t>
        <a:bodyPr/>
        <a:lstStyle/>
        <a:p>
          <a:r>
            <a:rPr lang="sv-SE">
              <a:solidFill>
                <a:schemeClr val="tx1"/>
              </a:solidFill>
            </a:rPr>
            <a:t>Donationer från medlemmar</a:t>
          </a:r>
        </a:p>
      </dgm:t>
    </dgm:pt>
    <dgm:pt modelId="{D1F5C469-CBB5-4638-A25F-CDB9C1AC4343}" type="parTrans" cxnId="{C8A9F874-B26E-471E-BFC3-A357A87425EC}">
      <dgm:prSet/>
      <dgm:spPr/>
      <dgm:t>
        <a:bodyPr/>
        <a:lstStyle/>
        <a:p>
          <a:endParaRPr lang="en-US">
            <a:solidFill>
              <a:schemeClr val="tx1"/>
            </a:solidFill>
          </a:endParaRPr>
        </a:p>
      </dgm:t>
    </dgm:pt>
    <dgm:pt modelId="{F2EC79DA-73CF-4E01-9EFB-F394B80A875D}" type="sibTrans" cxnId="{C8A9F874-B26E-471E-BFC3-A357A87425EC}">
      <dgm:prSet/>
      <dgm:spPr/>
      <dgm:t>
        <a:bodyPr/>
        <a:lstStyle/>
        <a:p>
          <a:endParaRPr lang="en-US">
            <a:solidFill>
              <a:schemeClr val="tx1"/>
            </a:solidFill>
          </a:endParaRPr>
        </a:p>
      </dgm:t>
    </dgm:pt>
    <dgm:pt modelId="{BBF5A65C-EBFE-4637-949B-F194ADF646E6}">
      <dgm:prSet phldrT="[Text]"/>
      <dgm:spPr/>
      <dgm:t>
        <a:bodyPr/>
        <a:lstStyle/>
        <a:p>
          <a:r>
            <a:rPr lang="sv-SE">
              <a:solidFill>
                <a:schemeClr val="tx1"/>
              </a:solidFill>
            </a:rPr>
            <a:t>Insamlingsevenemang</a:t>
          </a:r>
        </a:p>
      </dgm:t>
    </dgm:pt>
    <dgm:pt modelId="{09820BE4-ADD8-4FB0-8F9F-D7A9F1B0F3B1}" type="parTrans" cxnId="{664D833F-9FD3-46DE-84D7-8BA2F9556019}">
      <dgm:prSet/>
      <dgm:spPr/>
      <dgm:t>
        <a:bodyPr/>
        <a:lstStyle/>
        <a:p>
          <a:endParaRPr lang="en-US">
            <a:solidFill>
              <a:schemeClr val="tx1"/>
            </a:solidFill>
          </a:endParaRPr>
        </a:p>
      </dgm:t>
    </dgm:pt>
    <dgm:pt modelId="{A86AD20C-524F-44CD-9F9B-28EE6294310E}" type="sibTrans" cxnId="{664D833F-9FD3-46DE-84D7-8BA2F9556019}">
      <dgm:prSet/>
      <dgm:spPr/>
      <dgm:t>
        <a:bodyPr/>
        <a:lstStyle/>
        <a:p>
          <a:endParaRPr lang="en-US">
            <a:solidFill>
              <a:schemeClr val="tx1"/>
            </a:solidFill>
          </a:endParaRPr>
        </a:p>
      </dgm:t>
    </dgm:pt>
    <dgm:pt modelId="{B35AA9FD-F2E4-4319-9FBB-6C484C86D97A}">
      <dgm:prSet phldrT="[Text]"/>
      <dgm:spPr/>
      <dgm:t>
        <a:bodyPr/>
        <a:lstStyle/>
        <a:p>
          <a:r>
            <a:rPr lang="sv-SE">
              <a:solidFill>
                <a:schemeClr val="tx1"/>
              </a:solidFill>
            </a:rPr>
            <a:t>Gåvor från klubbens egen kassa</a:t>
          </a:r>
        </a:p>
      </dgm:t>
    </dgm:pt>
    <dgm:pt modelId="{6D16C524-1900-4DB9-B3E7-38F8FE65212D}" type="parTrans" cxnId="{824180FF-C4B0-4B30-9C03-B28F450FB1CC}">
      <dgm:prSet/>
      <dgm:spPr/>
      <dgm:t>
        <a:bodyPr/>
        <a:lstStyle/>
        <a:p>
          <a:endParaRPr lang="en-US">
            <a:solidFill>
              <a:schemeClr val="tx1"/>
            </a:solidFill>
          </a:endParaRPr>
        </a:p>
      </dgm:t>
    </dgm:pt>
    <dgm:pt modelId="{D66FC144-FB5E-47E7-8988-0DF9870298A8}" type="sibTrans" cxnId="{824180FF-C4B0-4B30-9C03-B28F450FB1CC}">
      <dgm:prSet/>
      <dgm:spPr/>
      <dgm:t>
        <a:bodyPr/>
        <a:lstStyle/>
        <a:p>
          <a:endParaRPr lang="en-US">
            <a:solidFill>
              <a:schemeClr val="tx1"/>
            </a:solidFill>
          </a:endParaRPr>
        </a:p>
      </dgm:t>
    </dgm:pt>
    <dgm:pt modelId="{7311D03C-DABE-4734-8D92-1E7F54D7853C}">
      <dgm:prSet phldrT="[Text]"/>
      <dgm:spPr/>
      <dgm:t>
        <a:bodyPr/>
        <a:lstStyle/>
        <a:p>
          <a:r>
            <a:rPr lang="sv-SE">
              <a:solidFill>
                <a:schemeClr val="tx1"/>
              </a:solidFill>
            </a:rPr>
            <a:t>Lokala företag och allmänheten</a:t>
          </a:r>
        </a:p>
      </dgm:t>
    </dgm:pt>
    <dgm:pt modelId="{021B56B5-1D70-44FF-A158-786953D9552C}" type="parTrans" cxnId="{1E6F0EA6-3BC9-4D22-8AA7-55DF23756599}">
      <dgm:prSet/>
      <dgm:spPr/>
      <dgm:t>
        <a:bodyPr/>
        <a:lstStyle/>
        <a:p>
          <a:endParaRPr lang="en-US">
            <a:solidFill>
              <a:schemeClr val="tx1"/>
            </a:solidFill>
          </a:endParaRPr>
        </a:p>
      </dgm:t>
    </dgm:pt>
    <dgm:pt modelId="{382BC6DE-BAB8-4324-BD0D-7C2333840F70}" type="sibTrans" cxnId="{1E6F0EA6-3BC9-4D22-8AA7-55DF23756599}">
      <dgm:prSet/>
      <dgm:spPr/>
      <dgm:t>
        <a:bodyPr/>
        <a:lstStyle/>
        <a:p>
          <a:endParaRPr lang="en-US">
            <a:solidFill>
              <a:schemeClr val="tx1"/>
            </a:solidFill>
          </a:endParaRPr>
        </a:p>
      </dgm:t>
    </dgm:pt>
    <dgm:pt modelId="{40FFB688-9CA8-47B8-BCA3-2B862811E95F}" type="pres">
      <dgm:prSet presAssocID="{4778F267-0B10-43A3-B69C-4B84863A0428}" presName="diagram" presStyleCnt="0">
        <dgm:presLayoutVars>
          <dgm:dir/>
          <dgm:resizeHandles val="exact"/>
        </dgm:presLayoutVars>
      </dgm:prSet>
      <dgm:spPr/>
      <dgm:t>
        <a:bodyPr/>
        <a:lstStyle/>
        <a:p>
          <a:endParaRPr lang="en-US"/>
        </a:p>
      </dgm:t>
    </dgm:pt>
    <dgm:pt modelId="{9B5A6BBD-BFB2-41E0-A901-20DBF816A342}" type="pres">
      <dgm:prSet presAssocID="{E55BC675-31FA-4876-B357-AD1C50D42162}" presName="node" presStyleLbl="node1" presStyleIdx="0" presStyleCnt="4">
        <dgm:presLayoutVars>
          <dgm:bulletEnabled val="1"/>
        </dgm:presLayoutVars>
      </dgm:prSet>
      <dgm:spPr/>
      <dgm:t>
        <a:bodyPr/>
        <a:lstStyle/>
        <a:p>
          <a:endParaRPr lang="en-US"/>
        </a:p>
      </dgm:t>
    </dgm:pt>
    <dgm:pt modelId="{9C2FE815-B8A2-44D7-9631-441C235F34B4}" type="pres">
      <dgm:prSet presAssocID="{F2EC79DA-73CF-4E01-9EFB-F394B80A875D}" presName="sibTrans" presStyleCnt="0"/>
      <dgm:spPr/>
    </dgm:pt>
    <dgm:pt modelId="{25F955FD-25C2-4561-9E1F-29C67B42574D}" type="pres">
      <dgm:prSet presAssocID="{BBF5A65C-EBFE-4637-949B-F194ADF646E6}" presName="node" presStyleLbl="node1" presStyleIdx="1" presStyleCnt="4">
        <dgm:presLayoutVars>
          <dgm:bulletEnabled val="1"/>
        </dgm:presLayoutVars>
      </dgm:prSet>
      <dgm:spPr/>
      <dgm:t>
        <a:bodyPr/>
        <a:lstStyle/>
        <a:p>
          <a:endParaRPr lang="en-US"/>
        </a:p>
      </dgm:t>
    </dgm:pt>
    <dgm:pt modelId="{E1DEBE92-7545-4B20-BACE-21902CBFE63C}" type="pres">
      <dgm:prSet presAssocID="{A86AD20C-524F-44CD-9F9B-28EE6294310E}" presName="sibTrans" presStyleCnt="0"/>
      <dgm:spPr/>
    </dgm:pt>
    <dgm:pt modelId="{8294F782-E9D2-43EB-BBF4-F03E9D39C89B}" type="pres">
      <dgm:prSet presAssocID="{B35AA9FD-F2E4-4319-9FBB-6C484C86D97A}" presName="node" presStyleLbl="node1" presStyleIdx="2" presStyleCnt="4">
        <dgm:presLayoutVars>
          <dgm:bulletEnabled val="1"/>
        </dgm:presLayoutVars>
      </dgm:prSet>
      <dgm:spPr/>
      <dgm:t>
        <a:bodyPr/>
        <a:lstStyle/>
        <a:p>
          <a:endParaRPr lang="en-US"/>
        </a:p>
      </dgm:t>
    </dgm:pt>
    <dgm:pt modelId="{740271F2-D209-4DB4-BF68-8A93CC8F72B4}" type="pres">
      <dgm:prSet presAssocID="{D66FC144-FB5E-47E7-8988-0DF9870298A8}" presName="sibTrans" presStyleCnt="0"/>
      <dgm:spPr/>
    </dgm:pt>
    <dgm:pt modelId="{E19D0B52-7963-462E-8FAE-814EC596BA23}" type="pres">
      <dgm:prSet presAssocID="{7311D03C-DABE-4734-8D92-1E7F54D7853C}" presName="node" presStyleLbl="node1" presStyleIdx="3" presStyleCnt="4">
        <dgm:presLayoutVars>
          <dgm:bulletEnabled val="1"/>
        </dgm:presLayoutVars>
      </dgm:prSet>
      <dgm:spPr/>
      <dgm:t>
        <a:bodyPr/>
        <a:lstStyle/>
        <a:p>
          <a:endParaRPr lang="en-US"/>
        </a:p>
      </dgm:t>
    </dgm:pt>
  </dgm:ptLst>
  <dgm:cxnLst>
    <dgm:cxn modelId="{BEBA13DB-9C27-416D-929C-9D7A95A74554}" type="presOf" srcId="{7311D03C-DABE-4734-8D92-1E7F54D7853C}" destId="{E19D0B52-7963-462E-8FAE-814EC596BA23}" srcOrd="0" destOrd="0" presId="urn:microsoft.com/office/officeart/2005/8/layout/default"/>
    <dgm:cxn modelId="{1B1F76AB-DCC1-457A-A663-705EF556F78B}" type="presOf" srcId="{4778F267-0B10-43A3-B69C-4B84863A0428}" destId="{40FFB688-9CA8-47B8-BCA3-2B862811E95F}" srcOrd="0" destOrd="0" presId="urn:microsoft.com/office/officeart/2005/8/layout/default"/>
    <dgm:cxn modelId="{E09D7148-B387-4B7B-ADD0-5F096BE3DE55}" type="presOf" srcId="{BBF5A65C-EBFE-4637-949B-F194ADF646E6}" destId="{25F955FD-25C2-4561-9E1F-29C67B42574D}" srcOrd="0" destOrd="0" presId="urn:microsoft.com/office/officeart/2005/8/layout/default"/>
    <dgm:cxn modelId="{664D833F-9FD3-46DE-84D7-8BA2F9556019}" srcId="{4778F267-0B10-43A3-B69C-4B84863A0428}" destId="{BBF5A65C-EBFE-4637-949B-F194ADF646E6}" srcOrd="1" destOrd="0" parTransId="{09820BE4-ADD8-4FB0-8F9F-D7A9F1B0F3B1}" sibTransId="{A86AD20C-524F-44CD-9F9B-28EE6294310E}"/>
    <dgm:cxn modelId="{E7D89089-9861-4AF6-B033-7E6BD708D1BB}" type="presOf" srcId="{E55BC675-31FA-4876-B357-AD1C50D42162}" destId="{9B5A6BBD-BFB2-41E0-A901-20DBF816A342}" srcOrd="0" destOrd="0" presId="urn:microsoft.com/office/officeart/2005/8/layout/default"/>
    <dgm:cxn modelId="{C8A9F874-B26E-471E-BFC3-A357A87425EC}" srcId="{4778F267-0B10-43A3-B69C-4B84863A0428}" destId="{E55BC675-31FA-4876-B357-AD1C50D42162}" srcOrd="0" destOrd="0" parTransId="{D1F5C469-CBB5-4638-A25F-CDB9C1AC4343}" sibTransId="{F2EC79DA-73CF-4E01-9EFB-F394B80A875D}"/>
    <dgm:cxn modelId="{66EC9EDF-F014-4432-8A68-32B849D29B3C}" type="presOf" srcId="{B35AA9FD-F2E4-4319-9FBB-6C484C86D97A}" destId="{8294F782-E9D2-43EB-BBF4-F03E9D39C89B}" srcOrd="0" destOrd="0" presId="urn:microsoft.com/office/officeart/2005/8/layout/default"/>
    <dgm:cxn modelId="{824180FF-C4B0-4B30-9C03-B28F450FB1CC}" srcId="{4778F267-0B10-43A3-B69C-4B84863A0428}" destId="{B35AA9FD-F2E4-4319-9FBB-6C484C86D97A}" srcOrd="2" destOrd="0" parTransId="{6D16C524-1900-4DB9-B3E7-38F8FE65212D}" sibTransId="{D66FC144-FB5E-47E7-8988-0DF9870298A8}"/>
    <dgm:cxn modelId="{1E6F0EA6-3BC9-4D22-8AA7-55DF23756599}" srcId="{4778F267-0B10-43A3-B69C-4B84863A0428}" destId="{7311D03C-DABE-4734-8D92-1E7F54D7853C}" srcOrd="3" destOrd="0" parTransId="{021B56B5-1D70-44FF-A158-786953D9552C}" sibTransId="{382BC6DE-BAB8-4324-BD0D-7C2333840F70}"/>
    <dgm:cxn modelId="{37881D05-5975-40F9-A637-2079506693EF}" type="presParOf" srcId="{40FFB688-9CA8-47B8-BCA3-2B862811E95F}" destId="{9B5A6BBD-BFB2-41E0-A901-20DBF816A342}" srcOrd="0" destOrd="0" presId="urn:microsoft.com/office/officeart/2005/8/layout/default"/>
    <dgm:cxn modelId="{0376BCF6-6082-4DA1-B128-686C961C9936}" type="presParOf" srcId="{40FFB688-9CA8-47B8-BCA3-2B862811E95F}" destId="{9C2FE815-B8A2-44D7-9631-441C235F34B4}" srcOrd="1" destOrd="0" presId="urn:microsoft.com/office/officeart/2005/8/layout/default"/>
    <dgm:cxn modelId="{B3A5E730-8206-4C44-B49B-8F7D7363BB0D}" type="presParOf" srcId="{40FFB688-9CA8-47B8-BCA3-2B862811E95F}" destId="{25F955FD-25C2-4561-9E1F-29C67B42574D}" srcOrd="2" destOrd="0" presId="urn:microsoft.com/office/officeart/2005/8/layout/default"/>
    <dgm:cxn modelId="{FBA6FCCA-50CB-4B50-A8F0-FADEAB393EC0}" type="presParOf" srcId="{40FFB688-9CA8-47B8-BCA3-2B862811E95F}" destId="{E1DEBE92-7545-4B20-BACE-21902CBFE63C}" srcOrd="3" destOrd="0" presId="urn:microsoft.com/office/officeart/2005/8/layout/default"/>
    <dgm:cxn modelId="{3FD1B0CF-D2B2-4FF5-BF81-116532CD98AE}" type="presParOf" srcId="{40FFB688-9CA8-47B8-BCA3-2B862811E95F}" destId="{8294F782-E9D2-43EB-BBF4-F03E9D39C89B}" srcOrd="4" destOrd="0" presId="urn:microsoft.com/office/officeart/2005/8/layout/default"/>
    <dgm:cxn modelId="{9D917B3C-BA2F-4A9C-A44A-61A470CFF3C9}" type="presParOf" srcId="{40FFB688-9CA8-47B8-BCA3-2B862811E95F}" destId="{740271F2-D209-4DB4-BF68-8A93CC8F72B4}" srcOrd="5" destOrd="0" presId="urn:microsoft.com/office/officeart/2005/8/layout/default"/>
    <dgm:cxn modelId="{8FFEEA3F-3023-489C-803A-7555F997ADE6}" type="presParOf" srcId="{40FFB688-9CA8-47B8-BCA3-2B862811E95F}" destId="{E19D0B52-7963-462E-8FAE-814EC596BA23}"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EFEE1AF-1B17-41ED-BA97-72A35CE792B4}" type="doc">
      <dgm:prSet loTypeId="urn:microsoft.com/office/officeart/2005/8/layout/venn3" loCatId="relationship" qsTypeId="urn:microsoft.com/office/officeart/2005/8/quickstyle/simple1" qsCatId="simple" csTypeId="urn:microsoft.com/office/officeart/2005/8/colors/colorful5" csCatId="colorful" phldr="1"/>
      <dgm:spPr/>
    </dgm:pt>
    <dgm:pt modelId="{669BA42E-15A2-4670-BA29-CDF47A8E1430}">
      <dgm:prSet phldrT="[Text]"/>
      <dgm:spPr/>
      <dgm:t>
        <a:bodyPr/>
        <a:lstStyle/>
        <a:p>
          <a:r>
            <a:rPr lang="sv-SE"/>
            <a:t>Gör din egen donation först</a:t>
          </a:r>
        </a:p>
      </dgm:t>
    </dgm:pt>
    <dgm:pt modelId="{83094B37-C781-455E-B9F0-FE0C856491F9}" type="parTrans" cxnId="{A9E42B1E-7127-47F0-9C36-2C2ED67A00FC}">
      <dgm:prSet/>
      <dgm:spPr/>
      <dgm:t>
        <a:bodyPr/>
        <a:lstStyle/>
        <a:p>
          <a:endParaRPr lang="en-US"/>
        </a:p>
      </dgm:t>
    </dgm:pt>
    <dgm:pt modelId="{9F9B0262-BA74-46F3-AEFA-8266DA8AC508}" type="sibTrans" cxnId="{A9E42B1E-7127-47F0-9C36-2C2ED67A00FC}">
      <dgm:prSet/>
      <dgm:spPr/>
      <dgm:t>
        <a:bodyPr/>
        <a:lstStyle/>
        <a:p>
          <a:endParaRPr lang="en-US"/>
        </a:p>
      </dgm:t>
    </dgm:pt>
    <dgm:pt modelId="{F19E2397-3348-450C-92A4-DFA834964888}">
      <dgm:prSet phldrT="[Text]"/>
      <dgm:spPr/>
      <dgm:t>
        <a:bodyPr/>
        <a:lstStyle/>
        <a:p>
          <a:r>
            <a:rPr lang="sv-SE"/>
            <a:t>Gör det enkelt</a:t>
          </a:r>
        </a:p>
      </dgm:t>
    </dgm:pt>
    <dgm:pt modelId="{CFDE8DCF-75D7-46EC-BA37-5CF6BA771B0C}" type="parTrans" cxnId="{63CE7C8A-C145-4A04-A341-186C2988EEC0}">
      <dgm:prSet/>
      <dgm:spPr/>
      <dgm:t>
        <a:bodyPr/>
        <a:lstStyle/>
        <a:p>
          <a:endParaRPr lang="en-US"/>
        </a:p>
      </dgm:t>
    </dgm:pt>
    <dgm:pt modelId="{8380E5D0-9332-40B9-9FC1-518397F465FF}" type="sibTrans" cxnId="{63CE7C8A-C145-4A04-A341-186C2988EEC0}">
      <dgm:prSet/>
      <dgm:spPr/>
      <dgm:t>
        <a:bodyPr/>
        <a:lstStyle/>
        <a:p>
          <a:endParaRPr lang="en-US"/>
        </a:p>
      </dgm:t>
    </dgm:pt>
    <dgm:pt modelId="{B4ABD1AC-EE65-46D4-A4AA-7140EA4209E1}">
      <dgm:prSet phldrT="[Text]"/>
      <dgm:spPr/>
      <dgm:t>
        <a:bodyPr/>
        <a:lstStyle/>
        <a:p>
          <a:r>
            <a:rPr lang="sv-SE"/>
            <a:t>Gör det förståeligt</a:t>
          </a:r>
        </a:p>
      </dgm:t>
    </dgm:pt>
    <dgm:pt modelId="{E893A464-2F5D-4331-A5B1-B471907122B3}" type="parTrans" cxnId="{135EB9D4-026E-42C8-8796-FE6CD5CB6D37}">
      <dgm:prSet/>
      <dgm:spPr/>
      <dgm:t>
        <a:bodyPr/>
        <a:lstStyle/>
        <a:p>
          <a:endParaRPr lang="en-US"/>
        </a:p>
      </dgm:t>
    </dgm:pt>
    <dgm:pt modelId="{7D403398-A192-4FD2-94A9-8D5C45E8DA8D}" type="sibTrans" cxnId="{135EB9D4-026E-42C8-8796-FE6CD5CB6D37}">
      <dgm:prSet/>
      <dgm:spPr/>
      <dgm:t>
        <a:bodyPr/>
        <a:lstStyle/>
        <a:p>
          <a:endParaRPr lang="en-US"/>
        </a:p>
      </dgm:t>
    </dgm:pt>
    <dgm:pt modelId="{33F5530E-E887-4A5E-A05E-E4635509D12E}">
      <dgm:prSet/>
      <dgm:spPr/>
      <dgm:t>
        <a:bodyPr/>
        <a:lstStyle/>
        <a:p>
          <a:r>
            <a:rPr lang="sv-SE"/>
            <a:t>Gör det personligt</a:t>
          </a:r>
        </a:p>
      </dgm:t>
    </dgm:pt>
    <dgm:pt modelId="{ACE058E7-E01C-48C4-AC5A-5BEA7645F739}" type="parTrans" cxnId="{AFB06161-B393-4B76-8C37-C6492D5E034D}">
      <dgm:prSet/>
      <dgm:spPr/>
      <dgm:t>
        <a:bodyPr/>
        <a:lstStyle/>
        <a:p>
          <a:endParaRPr lang="en-US"/>
        </a:p>
      </dgm:t>
    </dgm:pt>
    <dgm:pt modelId="{EFEA60AD-9E4B-4F17-9FF6-3946F91F8AB4}" type="sibTrans" cxnId="{AFB06161-B393-4B76-8C37-C6492D5E034D}">
      <dgm:prSet/>
      <dgm:spPr/>
      <dgm:t>
        <a:bodyPr/>
        <a:lstStyle/>
        <a:p>
          <a:endParaRPr lang="en-US"/>
        </a:p>
      </dgm:t>
    </dgm:pt>
    <dgm:pt modelId="{58EC7273-788A-42A6-81FE-0DE0D6D4BDD4}">
      <dgm:prSet/>
      <dgm:spPr/>
      <dgm:t>
        <a:bodyPr/>
        <a:lstStyle/>
        <a:p>
          <a:r>
            <a:rPr lang="sv-SE"/>
            <a:t>Gör skillnad</a:t>
          </a:r>
        </a:p>
      </dgm:t>
    </dgm:pt>
    <dgm:pt modelId="{76FFD480-3916-4FAC-A5D4-D61C527AC071}" type="parTrans" cxnId="{2ACE0593-C32D-4A40-AC50-FC3030A09DBE}">
      <dgm:prSet/>
      <dgm:spPr/>
      <dgm:t>
        <a:bodyPr/>
        <a:lstStyle/>
        <a:p>
          <a:endParaRPr lang="en-US"/>
        </a:p>
      </dgm:t>
    </dgm:pt>
    <dgm:pt modelId="{DE956ABA-7A7F-409B-9B2D-1FE4981A3184}" type="sibTrans" cxnId="{2ACE0593-C32D-4A40-AC50-FC3030A09DBE}">
      <dgm:prSet/>
      <dgm:spPr/>
      <dgm:t>
        <a:bodyPr/>
        <a:lstStyle/>
        <a:p>
          <a:endParaRPr lang="en-US"/>
        </a:p>
      </dgm:t>
    </dgm:pt>
    <dgm:pt modelId="{3A972C64-863E-46FC-8185-08EF9DAABC35}">
      <dgm:prSet/>
      <dgm:spPr/>
      <dgm:t>
        <a:bodyPr/>
        <a:lstStyle/>
        <a:p>
          <a:r>
            <a:rPr lang="sv-SE"/>
            <a:t>Gör det officiellt</a:t>
          </a:r>
        </a:p>
      </dgm:t>
    </dgm:pt>
    <dgm:pt modelId="{817CBFD7-4058-4D32-8C53-AA6C021570A8}" type="parTrans" cxnId="{327A8F3C-8C13-4E1F-B5FF-37B930A9D794}">
      <dgm:prSet/>
      <dgm:spPr/>
      <dgm:t>
        <a:bodyPr/>
        <a:lstStyle/>
        <a:p>
          <a:endParaRPr lang="en-US"/>
        </a:p>
      </dgm:t>
    </dgm:pt>
    <dgm:pt modelId="{63354248-9806-4A82-87D3-72BDAA17D4BA}" type="sibTrans" cxnId="{327A8F3C-8C13-4E1F-B5FF-37B930A9D794}">
      <dgm:prSet/>
      <dgm:spPr/>
      <dgm:t>
        <a:bodyPr/>
        <a:lstStyle/>
        <a:p>
          <a:endParaRPr lang="en-US"/>
        </a:p>
      </dgm:t>
    </dgm:pt>
    <dgm:pt modelId="{B0CFD578-7CB5-4D85-9708-02F610C47F6E}" type="pres">
      <dgm:prSet presAssocID="{6EFEE1AF-1B17-41ED-BA97-72A35CE792B4}" presName="Name0" presStyleCnt="0">
        <dgm:presLayoutVars>
          <dgm:dir/>
          <dgm:resizeHandles val="exact"/>
        </dgm:presLayoutVars>
      </dgm:prSet>
      <dgm:spPr/>
    </dgm:pt>
    <dgm:pt modelId="{32501C3E-179A-4AA5-825E-EBA3DBCCE81D}" type="pres">
      <dgm:prSet presAssocID="{669BA42E-15A2-4670-BA29-CDF47A8E1430}" presName="Name5" presStyleLbl="vennNode1" presStyleIdx="0" presStyleCnt="6">
        <dgm:presLayoutVars>
          <dgm:bulletEnabled val="1"/>
        </dgm:presLayoutVars>
      </dgm:prSet>
      <dgm:spPr/>
      <dgm:t>
        <a:bodyPr/>
        <a:lstStyle/>
        <a:p>
          <a:endParaRPr lang="en-US"/>
        </a:p>
      </dgm:t>
    </dgm:pt>
    <dgm:pt modelId="{DD2741FE-7DBD-4A23-A8F6-AE44682CDDE8}" type="pres">
      <dgm:prSet presAssocID="{9F9B0262-BA74-46F3-AEFA-8266DA8AC508}" presName="space" presStyleCnt="0"/>
      <dgm:spPr/>
    </dgm:pt>
    <dgm:pt modelId="{9A178462-CE84-437D-99C4-15F713037B63}" type="pres">
      <dgm:prSet presAssocID="{F19E2397-3348-450C-92A4-DFA834964888}" presName="Name5" presStyleLbl="vennNode1" presStyleIdx="1" presStyleCnt="6">
        <dgm:presLayoutVars>
          <dgm:bulletEnabled val="1"/>
        </dgm:presLayoutVars>
      </dgm:prSet>
      <dgm:spPr/>
      <dgm:t>
        <a:bodyPr/>
        <a:lstStyle/>
        <a:p>
          <a:endParaRPr lang="en-US"/>
        </a:p>
      </dgm:t>
    </dgm:pt>
    <dgm:pt modelId="{5CF3DA3E-6E87-4DF2-8547-5385D5ED7DB8}" type="pres">
      <dgm:prSet presAssocID="{8380E5D0-9332-40B9-9FC1-518397F465FF}" presName="space" presStyleCnt="0"/>
      <dgm:spPr/>
    </dgm:pt>
    <dgm:pt modelId="{1556F02C-5D8B-409E-9EAD-FA4DFA46BC40}" type="pres">
      <dgm:prSet presAssocID="{B4ABD1AC-EE65-46D4-A4AA-7140EA4209E1}" presName="Name5" presStyleLbl="vennNode1" presStyleIdx="2" presStyleCnt="6">
        <dgm:presLayoutVars>
          <dgm:bulletEnabled val="1"/>
        </dgm:presLayoutVars>
      </dgm:prSet>
      <dgm:spPr/>
      <dgm:t>
        <a:bodyPr/>
        <a:lstStyle/>
        <a:p>
          <a:endParaRPr lang="en-US"/>
        </a:p>
      </dgm:t>
    </dgm:pt>
    <dgm:pt modelId="{9889B77F-9248-4CBC-A6E2-EE087ED600B8}" type="pres">
      <dgm:prSet presAssocID="{7D403398-A192-4FD2-94A9-8D5C45E8DA8D}" presName="space" presStyleCnt="0"/>
      <dgm:spPr/>
    </dgm:pt>
    <dgm:pt modelId="{FFFC1E69-CA9B-4611-B9D8-A4E77BF6BC94}" type="pres">
      <dgm:prSet presAssocID="{33F5530E-E887-4A5E-A05E-E4635509D12E}" presName="Name5" presStyleLbl="vennNode1" presStyleIdx="3" presStyleCnt="6">
        <dgm:presLayoutVars>
          <dgm:bulletEnabled val="1"/>
        </dgm:presLayoutVars>
      </dgm:prSet>
      <dgm:spPr/>
      <dgm:t>
        <a:bodyPr/>
        <a:lstStyle/>
        <a:p>
          <a:endParaRPr lang="en-US"/>
        </a:p>
      </dgm:t>
    </dgm:pt>
    <dgm:pt modelId="{7EACC8E6-2F70-427F-A772-E975C307D2C5}" type="pres">
      <dgm:prSet presAssocID="{EFEA60AD-9E4B-4F17-9FF6-3946F91F8AB4}" presName="space" presStyleCnt="0"/>
      <dgm:spPr/>
    </dgm:pt>
    <dgm:pt modelId="{7A1AF999-7311-43EC-A7E4-7AF676A824BE}" type="pres">
      <dgm:prSet presAssocID="{3A972C64-863E-46FC-8185-08EF9DAABC35}" presName="Name5" presStyleLbl="vennNode1" presStyleIdx="4" presStyleCnt="6">
        <dgm:presLayoutVars>
          <dgm:bulletEnabled val="1"/>
        </dgm:presLayoutVars>
      </dgm:prSet>
      <dgm:spPr/>
      <dgm:t>
        <a:bodyPr/>
        <a:lstStyle/>
        <a:p>
          <a:endParaRPr lang="en-US"/>
        </a:p>
      </dgm:t>
    </dgm:pt>
    <dgm:pt modelId="{F89A3EDD-817F-4E0C-821D-55AE8AA71825}" type="pres">
      <dgm:prSet presAssocID="{63354248-9806-4A82-87D3-72BDAA17D4BA}" presName="space" presStyleCnt="0"/>
      <dgm:spPr/>
    </dgm:pt>
    <dgm:pt modelId="{766F955F-35C4-4B1D-908C-907A2D907474}" type="pres">
      <dgm:prSet presAssocID="{58EC7273-788A-42A6-81FE-0DE0D6D4BDD4}" presName="Name5" presStyleLbl="vennNode1" presStyleIdx="5" presStyleCnt="6" custLinFactNeighborX="-2449">
        <dgm:presLayoutVars>
          <dgm:bulletEnabled val="1"/>
        </dgm:presLayoutVars>
      </dgm:prSet>
      <dgm:spPr/>
      <dgm:t>
        <a:bodyPr/>
        <a:lstStyle/>
        <a:p>
          <a:endParaRPr lang="en-US"/>
        </a:p>
      </dgm:t>
    </dgm:pt>
  </dgm:ptLst>
  <dgm:cxnLst>
    <dgm:cxn modelId="{371FA98A-3067-4243-80EF-3EE3DEDB5932}" type="presOf" srcId="{6EFEE1AF-1B17-41ED-BA97-72A35CE792B4}" destId="{B0CFD578-7CB5-4D85-9708-02F610C47F6E}" srcOrd="0" destOrd="0" presId="urn:microsoft.com/office/officeart/2005/8/layout/venn3"/>
    <dgm:cxn modelId="{207B9718-C2A7-4D69-979D-93EE417CDA67}" type="presOf" srcId="{669BA42E-15A2-4670-BA29-CDF47A8E1430}" destId="{32501C3E-179A-4AA5-825E-EBA3DBCCE81D}" srcOrd="0" destOrd="0" presId="urn:microsoft.com/office/officeart/2005/8/layout/venn3"/>
    <dgm:cxn modelId="{35BED70A-6B63-4828-A1DF-6AA8F7914CC6}" type="presOf" srcId="{3A972C64-863E-46FC-8185-08EF9DAABC35}" destId="{7A1AF999-7311-43EC-A7E4-7AF676A824BE}" srcOrd="0" destOrd="0" presId="urn:microsoft.com/office/officeart/2005/8/layout/venn3"/>
    <dgm:cxn modelId="{63CE7C8A-C145-4A04-A341-186C2988EEC0}" srcId="{6EFEE1AF-1B17-41ED-BA97-72A35CE792B4}" destId="{F19E2397-3348-450C-92A4-DFA834964888}" srcOrd="1" destOrd="0" parTransId="{CFDE8DCF-75D7-46EC-BA37-5CF6BA771B0C}" sibTransId="{8380E5D0-9332-40B9-9FC1-518397F465FF}"/>
    <dgm:cxn modelId="{514A80E7-2ED2-431B-A602-16F66A4D23CA}" type="presOf" srcId="{58EC7273-788A-42A6-81FE-0DE0D6D4BDD4}" destId="{766F955F-35C4-4B1D-908C-907A2D907474}" srcOrd="0" destOrd="0" presId="urn:microsoft.com/office/officeart/2005/8/layout/venn3"/>
    <dgm:cxn modelId="{A9E42B1E-7127-47F0-9C36-2C2ED67A00FC}" srcId="{6EFEE1AF-1B17-41ED-BA97-72A35CE792B4}" destId="{669BA42E-15A2-4670-BA29-CDF47A8E1430}" srcOrd="0" destOrd="0" parTransId="{83094B37-C781-455E-B9F0-FE0C856491F9}" sibTransId="{9F9B0262-BA74-46F3-AEFA-8266DA8AC508}"/>
    <dgm:cxn modelId="{135EB9D4-026E-42C8-8796-FE6CD5CB6D37}" srcId="{6EFEE1AF-1B17-41ED-BA97-72A35CE792B4}" destId="{B4ABD1AC-EE65-46D4-A4AA-7140EA4209E1}" srcOrd="2" destOrd="0" parTransId="{E893A464-2F5D-4331-A5B1-B471907122B3}" sibTransId="{7D403398-A192-4FD2-94A9-8D5C45E8DA8D}"/>
    <dgm:cxn modelId="{2ACE0593-C32D-4A40-AC50-FC3030A09DBE}" srcId="{6EFEE1AF-1B17-41ED-BA97-72A35CE792B4}" destId="{58EC7273-788A-42A6-81FE-0DE0D6D4BDD4}" srcOrd="5" destOrd="0" parTransId="{76FFD480-3916-4FAC-A5D4-D61C527AC071}" sibTransId="{DE956ABA-7A7F-409B-9B2D-1FE4981A3184}"/>
    <dgm:cxn modelId="{AFB06161-B393-4B76-8C37-C6492D5E034D}" srcId="{6EFEE1AF-1B17-41ED-BA97-72A35CE792B4}" destId="{33F5530E-E887-4A5E-A05E-E4635509D12E}" srcOrd="3" destOrd="0" parTransId="{ACE058E7-E01C-48C4-AC5A-5BEA7645F739}" sibTransId="{EFEA60AD-9E4B-4F17-9FF6-3946F91F8AB4}"/>
    <dgm:cxn modelId="{3B7B015E-152D-4428-A47D-CD4089041064}" type="presOf" srcId="{B4ABD1AC-EE65-46D4-A4AA-7140EA4209E1}" destId="{1556F02C-5D8B-409E-9EAD-FA4DFA46BC40}" srcOrd="0" destOrd="0" presId="urn:microsoft.com/office/officeart/2005/8/layout/venn3"/>
    <dgm:cxn modelId="{3E61A1A1-FB5A-4ABD-9B12-673A37EB1FE4}" type="presOf" srcId="{33F5530E-E887-4A5E-A05E-E4635509D12E}" destId="{FFFC1E69-CA9B-4611-B9D8-A4E77BF6BC94}" srcOrd="0" destOrd="0" presId="urn:microsoft.com/office/officeart/2005/8/layout/venn3"/>
    <dgm:cxn modelId="{327A8F3C-8C13-4E1F-B5FF-37B930A9D794}" srcId="{6EFEE1AF-1B17-41ED-BA97-72A35CE792B4}" destId="{3A972C64-863E-46FC-8185-08EF9DAABC35}" srcOrd="4" destOrd="0" parTransId="{817CBFD7-4058-4D32-8C53-AA6C021570A8}" sibTransId="{63354248-9806-4A82-87D3-72BDAA17D4BA}"/>
    <dgm:cxn modelId="{89A3E378-9AD2-4CD9-8514-520D54C949C5}" type="presOf" srcId="{F19E2397-3348-450C-92A4-DFA834964888}" destId="{9A178462-CE84-437D-99C4-15F713037B63}" srcOrd="0" destOrd="0" presId="urn:microsoft.com/office/officeart/2005/8/layout/venn3"/>
    <dgm:cxn modelId="{D8A81BDD-3B6D-490C-B079-5926B910CE5E}" type="presParOf" srcId="{B0CFD578-7CB5-4D85-9708-02F610C47F6E}" destId="{32501C3E-179A-4AA5-825E-EBA3DBCCE81D}" srcOrd="0" destOrd="0" presId="urn:microsoft.com/office/officeart/2005/8/layout/venn3"/>
    <dgm:cxn modelId="{E3B43F7B-3E4F-4B90-B31B-6D7B6048ACB4}" type="presParOf" srcId="{B0CFD578-7CB5-4D85-9708-02F610C47F6E}" destId="{DD2741FE-7DBD-4A23-A8F6-AE44682CDDE8}" srcOrd="1" destOrd="0" presId="urn:microsoft.com/office/officeart/2005/8/layout/venn3"/>
    <dgm:cxn modelId="{E3D23687-5B9A-45C5-AA22-4F05A4B1AEC9}" type="presParOf" srcId="{B0CFD578-7CB5-4D85-9708-02F610C47F6E}" destId="{9A178462-CE84-437D-99C4-15F713037B63}" srcOrd="2" destOrd="0" presId="urn:microsoft.com/office/officeart/2005/8/layout/venn3"/>
    <dgm:cxn modelId="{4FD9938B-14A8-45B3-925B-64A5B75C0C91}" type="presParOf" srcId="{B0CFD578-7CB5-4D85-9708-02F610C47F6E}" destId="{5CF3DA3E-6E87-4DF2-8547-5385D5ED7DB8}" srcOrd="3" destOrd="0" presId="urn:microsoft.com/office/officeart/2005/8/layout/venn3"/>
    <dgm:cxn modelId="{BE2B2073-AB79-4802-9BDA-23D25699F998}" type="presParOf" srcId="{B0CFD578-7CB5-4D85-9708-02F610C47F6E}" destId="{1556F02C-5D8B-409E-9EAD-FA4DFA46BC40}" srcOrd="4" destOrd="0" presId="urn:microsoft.com/office/officeart/2005/8/layout/venn3"/>
    <dgm:cxn modelId="{CDF67587-31D9-4847-BAD7-F95F8F186B0D}" type="presParOf" srcId="{B0CFD578-7CB5-4D85-9708-02F610C47F6E}" destId="{9889B77F-9248-4CBC-A6E2-EE087ED600B8}" srcOrd="5" destOrd="0" presId="urn:microsoft.com/office/officeart/2005/8/layout/venn3"/>
    <dgm:cxn modelId="{3F889F38-F385-4E3E-930A-4A1746CF52DA}" type="presParOf" srcId="{B0CFD578-7CB5-4D85-9708-02F610C47F6E}" destId="{FFFC1E69-CA9B-4611-B9D8-A4E77BF6BC94}" srcOrd="6" destOrd="0" presId="urn:microsoft.com/office/officeart/2005/8/layout/venn3"/>
    <dgm:cxn modelId="{1DFD2716-3965-44C6-A548-434F72FFB1AB}" type="presParOf" srcId="{B0CFD578-7CB5-4D85-9708-02F610C47F6E}" destId="{7EACC8E6-2F70-427F-A772-E975C307D2C5}" srcOrd="7" destOrd="0" presId="urn:microsoft.com/office/officeart/2005/8/layout/venn3"/>
    <dgm:cxn modelId="{C92ADFE6-EEC5-4A4E-9E14-924804AF9235}" type="presParOf" srcId="{B0CFD578-7CB5-4D85-9708-02F610C47F6E}" destId="{7A1AF999-7311-43EC-A7E4-7AF676A824BE}" srcOrd="8" destOrd="0" presId="urn:microsoft.com/office/officeart/2005/8/layout/venn3"/>
    <dgm:cxn modelId="{92396921-20D5-4693-BCBA-5C985A79E7FF}" type="presParOf" srcId="{B0CFD578-7CB5-4D85-9708-02F610C47F6E}" destId="{F89A3EDD-817F-4E0C-821D-55AE8AA71825}" srcOrd="9" destOrd="0" presId="urn:microsoft.com/office/officeart/2005/8/layout/venn3"/>
    <dgm:cxn modelId="{F2293611-6F8C-4FD5-8439-E16A2D61EC62}" type="presParOf" srcId="{B0CFD578-7CB5-4D85-9708-02F610C47F6E}" destId="{766F955F-35C4-4B1D-908C-907A2D907474}" srcOrd="10"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35B34B9-3931-4940-AEC2-11D6CB39FE62}" type="doc">
      <dgm:prSet loTypeId="urn:microsoft.com/office/officeart/2005/8/layout/vList6" loCatId="list" qsTypeId="urn:microsoft.com/office/officeart/2005/8/quickstyle/simple1" qsCatId="simple" csTypeId="urn:microsoft.com/office/officeart/2005/8/colors/colorful5" csCatId="colorful" phldr="1"/>
      <dgm:spPr/>
      <dgm:t>
        <a:bodyPr/>
        <a:lstStyle/>
        <a:p>
          <a:endParaRPr lang="en-US"/>
        </a:p>
      </dgm:t>
    </dgm:pt>
    <dgm:pt modelId="{1B62B450-8D22-475F-9461-2E8810D397E0}">
      <dgm:prSet phldrT="[Text]" custT="1"/>
      <dgm:spPr/>
      <dgm:t>
        <a:bodyPr/>
        <a:lstStyle/>
        <a:p>
          <a:r>
            <a:rPr lang="sv-SE" sz="2000">
              <a:solidFill>
                <a:schemeClr val="tx1"/>
              </a:solidFill>
            </a:rPr>
            <a:t>Om JA</a:t>
          </a:r>
        </a:p>
      </dgm:t>
    </dgm:pt>
    <dgm:pt modelId="{9E297AB7-47F3-49D5-83F7-8C845361B39A}" type="parTrans" cxnId="{631374A2-16E0-4ED9-8CC9-135C8582A11B}">
      <dgm:prSet/>
      <dgm:spPr/>
      <dgm:t>
        <a:bodyPr/>
        <a:lstStyle/>
        <a:p>
          <a:endParaRPr lang="en-US" sz="1800">
            <a:solidFill>
              <a:schemeClr val="tx1"/>
            </a:solidFill>
          </a:endParaRPr>
        </a:p>
      </dgm:t>
    </dgm:pt>
    <dgm:pt modelId="{17BE7A77-0D36-4B57-8161-D95A97D4935F}" type="sibTrans" cxnId="{631374A2-16E0-4ED9-8CC9-135C8582A11B}">
      <dgm:prSet/>
      <dgm:spPr/>
      <dgm:t>
        <a:bodyPr/>
        <a:lstStyle/>
        <a:p>
          <a:endParaRPr lang="en-US" sz="1800">
            <a:solidFill>
              <a:schemeClr val="tx1"/>
            </a:solidFill>
          </a:endParaRPr>
        </a:p>
      </dgm:t>
    </dgm:pt>
    <dgm:pt modelId="{6EE4ED58-1C18-402A-BE7D-7B4E7ECCE203}">
      <dgm:prSet phldrT="[Text]" custT="1"/>
      <dgm:spPr/>
      <dgm:t>
        <a:bodyPr anchor="ctr" anchorCtr="0"/>
        <a:lstStyle/>
        <a:p>
          <a:r>
            <a:rPr lang="sv-SE" sz="1800">
              <a:solidFill>
                <a:schemeClr val="tx1"/>
              </a:solidFill>
            </a:rPr>
            <a:t>Tack! Låt oss fylla i detta donationskort och skicka in det på en gång.</a:t>
          </a:r>
        </a:p>
      </dgm:t>
    </dgm:pt>
    <dgm:pt modelId="{1A118B21-571C-417E-A2FA-63EBAB3A5DD3}" type="parTrans" cxnId="{7BD937E1-11AB-4EFE-A8A6-4C5020912899}">
      <dgm:prSet/>
      <dgm:spPr/>
      <dgm:t>
        <a:bodyPr/>
        <a:lstStyle/>
        <a:p>
          <a:endParaRPr lang="en-US" sz="1800">
            <a:solidFill>
              <a:schemeClr val="tx1"/>
            </a:solidFill>
          </a:endParaRPr>
        </a:p>
      </dgm:t>
    </dgm:pt>
    <dgm:pt modelId="{7FF56F1A-941B-4D68-8E47-2956DD71A6DF}" type="sibTrans" cxnId="{7BD937E1-11AB-4EFE-A8A6-4C5020912899}">
      <dgm:prSet/>
      <dgm:spPr/>
      <dgm:t>
        <a:bodyPr/>
        <a:lstStyle/>
        <a:p>
          <a:endParaRPr lang="en-US" sz="1800">
            <a:solidFill>
              <a:schemeClr val="tx1"/>
            </a:solidFill>
          </a:endParaRPr>
        </a:p>
      </dgm:t>
    </dgm:pt>
    <dgm:pt modelId="{5CD1CFC9-6104-4B4F-BFCF-3A14533B1C6A}">
      <dgm:prSet phldrT="[Text]" custT="1"/>
      <dgm:spPr/>
      <dgm:t>
        <a:bodyPr/>
        <a:lstStyle/>
        <a:p>
          <a:r>
            <a:rPr lang="sv-SE" sz="2000" dirty="0">
              <a:solidFill>
                <a:schemeClr val="tx1"/>
              </a:solidFill>
            </a:rPr>
            <a:t>Om de ber </a:t>
          </a:r>
          <a:r>
            <a:rPr lang="sv-SE" sz="2000" dirty="0" smtClean="0">
              <a:solidFill>
                <a:schemeClr val="tx1"/>
              </a:solidFill>
            </a:rPr>
            <a:t>att få TÄNKA </a:t>
          </a:r>
          <a:r>
            <a:rPr lang="sv-SE" sz="2000" dirty="0">
              <a:solidFill>
                <a:schemeClr val="tx1"/>
              </a:solidFill>
            </a:rPr>
            <a:t>PÅ SAKEN</a:t>
          </a:r>
        </a:p>
      </dgm:t>
    </dgm:pt>
    <dgm:pt modelId="{75F60819-26CE-4548-B737-90AFDDD24E0B}" type="parTrans" cxnId="{F7795289-5CBE-47EB-814C-2B8FA7BED490}">
      <dgm:prSet/>
      <dgm:spPr/>
      <dgm:t>
        <a:bodyPr/>
        <a:lstStyle/>
        <a:p>
          <a:endParaRPr lang="en-US" sz="1800">
            <a:solidFill>
              <a:schemeClr val="tx1"/>
            </a:solidFill>
          </a:endParaRPr>
        </a:p>
      </dgm:t>
    </dgm:pt>
    <dgm:pt modelId="{34D92937-C1C5-46AF-8794-E883576E70D9}" type="sibTrans" cxnId="{F7795289-5CBE-47EB-814C-2B8FA7BED490}">
      <dgm:prSet/>
      <dgm:spPr/>
      <dgm:t>
        <a:bodyPr/>
        <a:lstStyle/>
        <a:p>
          <a:endParaRPr lang="en-US" sz="1800">
            <a:solidFill>
              <a:schemeClr val="tx1"/>
            </a:solidFill>
          </a:endParaRPr>
        </a:p>
      </dgm:t>
    </dgm:pt>
    <dgm:pt modelId="{09BA02D7-1B26-4547-9DE5-A4C42E180B8C}">
      <dgm:prSet phldrT="[Text]" custT="1"/>
      <dgm:spPr/>
      <dgm:t>
        <a:bodyPr anchor="ctr" anchorCtr="0"/>
        <a:lstStyle/>
        <a:p>
          <a:r>
            <a:rPr lang="sv-SE" sz="1800">
              <a:solidFill>
                <a:schemeClr val="tx1"/>
              </a:solidFill>
            </a:rPr>
            <a:t>Absolut. Kan jag följa upp med dig i nästa vecka?</a:t>
          </a:r>
        </a:p>
      </dgm:t>
    </dgm:pt>
    <dgm:pt modelId="{1F8FF195-0D62-465E-A98F-E72AAD2E9C58}" type="parTrans" cxnId="{F1E402F5-F097-4269-A9AC-6394C7A16D19}">
      <dgm:prSet/>
      <dgm:spPr/>
      <dgm:t>
        <a:bodyPr/>
        <a:lstStyle/>
        <a:p>
          <a:endParaRPr lang="en-US" sz="1800">
            <a:solidFill>
              <a:schemeClr val="tx1"/>
            </a:solidFill>
          </a:endParaRPr>
        </a:p>
      </dgm:t>
    </dgm:pt>
    <dgm:pt modelId="{270A6363-25CC-4DF3-9624-3F963A7E5922}" type="sibTrans" cxnId="{F1E402F5-F097-4269-A9AC-6394C7A16D19}">
      <dgm:prSet/>
      <dgm:spPr/>
      <dgm:t>
        <a:bodyPr/>
        <a:lstStyle/>
        <a:p>
          <a:endParaRPr lang="en-US" sz="1800">
            <a:solidFill>
              <a:schemeClr val="tx1"/>
            </a:solidFill>
          </a:endParaRPr>
        </a:p>
      </dgm:t>
    </dgm:pt>
    <dgm:pt modelId="{A51CF1E5-6FA5-4227-AA6A-A909F3992C11}">
      <dgm:prSet custT="1"/>
      <dgm:spPr/>
      <dgm:t>
        <a:bodyPr/>
        <a:lstStyle/>
        <a:p>
          <a:pPr>
            <a:lnSpc>
              <a:spcPct val="100000"/>
            </a:lnSpc>
            <a:spcAft>
              <a:spcPts val="0"/>
            </a:spcAft>
          </a:pPr>
          <a:r>
            <a:rPr lang="sv-SE" sz="2000" dirty="0">
              <a:solidFill>
                <a:schemeClr val="tx1"/>
              </a:solidFill>
            </a:rPr>
            <a:t>Om de erbjuder </a:t>
          </a:r>
          <a:endParaRPr lang="sv-SE" sz="2000" dirty="0" smtClean="0">
            <a:solidFill>
              <a:schemeClr val="tx1"/>
            </a:solidFill>
          </a:endParaRPr>
        </a:p>
        <a:p>
          <a:pPr>
            <a:lnSpc>
              <a:spcPct val="100000"/>
            </a:lnSpc>
            <a:spcAft>
              <a:spcPts val="0"/>
            </a:spcAft>
          </a:pPr>
          <a:r>
            <a:rPr lang="sv-SE" sz="2000" dirty="0" smtClean="0">
              <a:solidFill>
                <a:schemeClr val="tx1"/>
              </a:solidFill>
            </a:rPr>
            <a:t>ETT </a:t>
          </a:r>
          <a:r>
            <a:rPr lang="sv-SE" sz="2000" dirty="0">
              <a:solidFill>
                <a:schemeClr val="tx1"/>
              </a:solidFill>
            </a:rPr>
            <a:t>MINDRE BELOPP</a:t>
          </a:r>
        </a:p>
      </dgm:t>
    </dgm:pt>
    <dgm:pt modelId="{29BDC04A-8309-4551-BFF5-3F5A40D3170C}" type="parTrans" cxnId="{DC6B82CB-6D74-4850-9609-CCB14A172451}">
      <dgm:prSet/>
      <dgm:spPr/>
      <dgm:t>
        <a:bodyPr/>
        <a:lstStyle/>
        <a:p>
          <a:endParaRPr lang="en-US" sz="1800">
            <a:solidFill>
              <a:schemeClr val="tx1"/>
            </a:solidFill>
          </a:endParaRPr>
        </a:p>
      </dgm:t>
    </dgm:pt>
    <dgm:pt modelId="{5D46F74D-782D-40E0-854E-C8247AAEAF95}" type="sibTrans" cxnId="{DC6B82CB-6D74-4850-9609-CCB14A172451}">
      <dgm:prSet/>
      <dgm:spPr/>
      <dgm:t>
        <a:bodyPr/>
        <a:lstStyle/>
        <a:p>
          <a:endParaRPr lang="en-US" sz="1800">
            <a:solidFill>
              <a:schemeClr val="tx1"/>
            </a:solidFill>
          </a:endParaRPr>
        </a:p>
      </dgm:t>
    </dgm:pt>
    <dgm:pt modelId="{22997DD0-0A11-452A-B754-DF6B680A2CD9}">
      <dgm:prSet custT="1"/>
      <dgm:spPr/>
      <dgm:t>
        <a:bodyPr anchor="ctr" anchorCtr="0"/>
        <a:lstStyle/>
        <a:p>
          <a:r>
            <a:rPr lang="sv-SE" sz="1800">
              <a:solidFill>
                <a:schemeClr val="tx1"/>
              </a:solidFill>
            </a:rPr>
            <a:t>Tack! Alla donationer till Kampanj 100 är viktiga. </a:t>
          </a:r>
        </a:p>
      </dgm:t>
    </dgm:pt>
    <dgm:pt modelId="{A255F1D9-66FE-4F88-9A51-292B6B221CBE}" type="parTrans" cxnId="{58D0C93F-58C1-4010-A1FE-D9AD8E46C343}">
      <dgm:prSet/>
      <dgm:spPr/>
      <dgm:t>
        <a:bodyPr/>
        <a:lstStyle/>
        <a:p>
          <a:endParaRPr lang="en-US" sz="1800">
            <a:solidFill>
              <a:schemeClr val="tx1"/>
            </a:solidFill>
          </a:endParaRPr>
        </a:p>
      </dgm:t>
    </dgm:pt>
    <dgm:pt modelId="{AF430753-E257-47A4-AF10-3989586AB811}" type="sibTrans" cxnId="{58D0C93F-58C1-4010-A1FE-D9AD8E46C343}">
      <dgm:prSet/>
      <dgm:spPr/>
      <dgm:t>
        <a:bodyPr/>
        <a:lstStyle/>
        <a:p>
          <a:endParaRPr lang="en-US" sz="1800">
            <a:solidFill>
              <a:schemeClr val="tx1"/>
            </a:solidFill>
          </a:endParaRPr>
        </a:p>
      </dgm:t>
    </dgm:pt>
    <dgm:pt modelId="{D94C3066-4F0A-4F1C-9DEE-F35D15509EBB}">
      <dgm:prSet custT="1"/>
      <dgm:spPr/>
      <dgm:t>
        <a:bodyPr/>
        <a:lstStyle/>
        <a:p>
          <a:r>
            <a:rPr lang="sv-SE" sz="2000">
              <a:solidFill>
                <a:schemeClr val="tx1"/>
              </a:solidFill>
            </a:rPr>
            <a:t>Om de säger NEJ</a:t>
          </a:r>
        </a:p>
      </dgm:t>
    </dgm:pt>
    <dgm:pt modelId="{E49D0F04-47BC-4CF3-817D-F3BF2915947C}" type="parTrans" cxnId="{BDA36783-926E-4D3C-8DA4-638DFF26F4A1}">
      <dgm:prSet/>
      <dgm:spPr/>
      <dgm:t>
        <a:bodyPr/>
        <a:lstStyle/>
        <a:p>
          <a:endParaRPr lang="en-US" sz="1800">
            <a:solidFill>
              <a:schemeClr val="tx1"/>
            </a:solidFill>
          </a:endParaRPr>
        </a:p>
      </dgm:t>
    </dgm:pt>
    <dgm:pt modelId="{860BE09C-6FFA-4EC2-A68F-4E4B66482AFA}" type="sibTrans" cxnId="{BDA36783-926E-4D3C-8DA4-638DFF26F4A1}">
      <dgm:prSet/>
      <dgm:spPr/>
      <dgm:t>
        <a:bodyPr/>
        <a:lstStyle/>
        <a:p>
          <a:endParaRPr lang="en-US" sz="1800">
            <a:solidFill>
              <a:schemeClr val="tx1"/>
            </a:solidFill>
          </a:endParaRPr>
        </a:p>
      </dgm:t>
    </dgm:pt>
    <dgm:pt modelId="{D474254D-F05F-41F8-B3C4-0FFDA06D1AB1}">
      <dgm:prSet custT="1"/>
      <dgm:spPr/>
      <dgm:t>
        <a:bodyPr anchor="ctr" anchorCtr="0"/>
        <a:lstStyle/>
        <a:p>
          <a:r>
            <a:rPr lang="sv-SE" sz="1800">
              <a:solidFill>
                <a:schemeClr val="tx1"/>
              </a:solidFill>
            </a:rPr>
            <a:t>Jag förstår. Har du några frågor jag kan svara på? Tack för att du har övervägt en donation.</a:t>
          </a:r>
        </a:p>
      </dgm:t>
    </dgm:pt>
    <dgm:pt modelId="{F04594AA-0E9A-4631-AED7-7B8866A62C6C}" type="parTrans" cxnId="{7E378F3C-5ED4-4DCC-A133-FED6A713B52F}">
      <dgm:prSet/>
      <dgm:spPr/>
      <dgm:t>
        <a:bodyPr/>
        <a:lstStyle/>
        <a:p>
          <a:endParaRPr lang="en-US" sz="1800">
            <a:solidFill>
              <a:schemeClr val="tx1"/>
            </a:solidFill>
          </a:endParaRPr>
        </a:p>
      </dgm:t>
    </dgm:pt>
    <dgm:pt modelId="{A23208B8-A835-45E1-82C7-349233F2B665}" type="sibTrans" cxnId="{7E378F3C-5ED4-4DCC-A133-FED6A713B52F}">
      <dgm:prSet/>
      <dgm:spPr/>
      <dgm:t>
        <a:bodyPr/>
        <a:lstStyle/>
        <a:p>
          <a:endParaRPr lang="en-US" sz="1800">
            <a:solidFill>
              <a:schemeClr val="tx1"/>
            </a:solidFill>
          </a:endParaRPr>
        </a:p>
      </dgm:t>
    </dgm:pt>
    <dgm:pt modelId="{425E1BF4-79EE-4A3B-A25E-37DDCDA8099A}" type="pres">
      <dgm:prSet presAssocID="{035B34B9-3931-4940-AEC2-11D6CB39FE62}" presName="Name0" presStyleCnt="0">
        <dgm:presLayoutVars>
          <dgm:dir/>
          <dgm:animLvl val="lvl"/>
          <dgm:resizeHandles/>
        </dgm:presLayoutVars>
      </dgm:prSet>
      <dgm:spPr/>
      <dgm:t>
        <a:bodyPr/>
        <a:lstStyle/>
        <a:p>
          <a:endParaRPr lang="en-US"/>
        </a:p>
      </dgm:t>
    </dgm:pt>
    <dgm:pt modelId="{4A357158-A9FD-4345-938D-86312FA078D1}" type="pres">
      <dgm:prSet presAssocID="{1B62B450-8D22-475F-9461-2E8810D397E0}" presName="linNode" presStyleCnt="0"/>
      <dgm:spPr/>
    </dgm:pt>
    <dgm:pt modelId="{9183A9BB-E3FE-4C75-9F57-26C03A701F73}" type="pres">
      <dgm:prSet presAssocID="{1B62B450-8D22-475F-9461-2E8810D397E0}" presName="parentShp" presStyleLbl="node1" presStyleIdx="0" presStyleCnt="4">
        <dgm:presLayoutVars>
          <dgm:bulletEnabled val="1"/>
        </dgm:presLayoutVars>
      </dgm:prSet>
      <dgm:spPr/>
      <dgm:t>
        <a:bodyPr/>
        <a:lstStyle/>
        <a:p>
          <a:endParaRPr lang="en-US"/>
        </a:p>
      </dgm:t>
    </dgm:pt>
    <dgm:pt modelId="{825E99EA-4E30-4445-B227-4E895F317ADF}" type="pres">
      <dgm:prSet presAssocID="{1B62B450-8D22-475F-9461-2E8810D397E0}" presName="childShp" presStyleLbl="bgAccFollowNode1" presStyleIdx="0" presStyleCnt="4">
        <dgm:presLayoutVars>
          <dgm:bulletEnabled val="1"/>
        </dgm:presLayoutVars>
      </dgm:prSet>
      <dgm:spPr/>
      <dgm:t>
        <a:bodyPr/>
        <a:lstStyle/>
        <a:p>
          <a:endParaRPr lang="en-US"/>
        </a:p>
      </dgm:t>
    </dgm:pt>
    <dgm:pt modelId="{6A471DEB-C358-4EE6-A863-BFBFA1E7005D}" type="pres">
      <dgm:prSet presAssocID="{17BE7A77-0D36-4B57-8161-D95A97D4935F}" presName="spacing" presStyleCnt="0"/>
      <dgm:spPr/>
    </dgm:pt>
    <dgm:pt modelId="{8FEC5B9E-F1BB-4FF2-A6BB-449DAFED7C61}" type="pres">
      <dgm:prSet presAssocID="{5CD1CFC9-6104-4B4F-BFCF-3A14533B1C6A}" presName="linNode" presStyleCnt="0"/>
      <dgm:spPr/>
    </dgm:pt>
    <dgm:pt modelId="{951D32ED-81FA-4B77-8DFA-8B8BD9C7043E}" type="pres">
      <dgm:prSet presAssocID="{5CD1CFC9-6104-4B4F-BFCF-3A14533B1C6A}" presName="parentShp" presStyleLbl="node1" presStyleIdx="1" presStyleCnt="4">
        <dgm:presLayoutVars>
          <dgm:bulletEnabled val="1"/>
        </dgm:presLayoutVars>
      </dgm:prSet>
      <dgm:spPr/>
      <dgm:t>
        <a:bodyPr/>
        <a:lstStyle/>
        <a:p>
          <a:endParaRPr lang="en-US"/>
        </a:p>
      </dgm:t>
    </dgm:pt>
    <dgm:pt modelId="{259BD9F5-D7C9-44B4-B3E3-2061239CA095}" type="pres">
      <dgm:prSet presAssocID="{5CD1CFC9-6104-4B4F-BFCF-3A14533B1C6A}" presName="childShp" presStyleLbl="bgAccFollowNode1" presStyleIdx="1" presStyleCnt="4">
        <dgm:presLayoutVars>
          <dgm:bulletEnabled val="1"/>
        </dgm:presLayoutVars>
      </dgm:prSet>
      <dgm:spPr/>
      <dgm:t>
        <a:bodyPr/>
        <a:lstStyle/>
        <a:p>
          <a:endParaRPr lang="en-US"/>
        </a:p>
      </dgm:t>
    </dgm:pt>
    <dgm:pt modelId="{787E2826-5ABD-470D-8184-78CAA3745EEF}" type="pres">
      <dgm:prSet presAssocID="{34D92937-C1C5-46AF-8794-E883576E70D9}" presName="spacing" presStyleCnt="0"/>
      <dgm:spPr/>
    </dgm:pt>
    <dgm:pt modelId="{0A7C6960-13BE-4FD2-9161-2EB870A9AAFF}" type="pres">
      <dgm:prSet presAssocID="{A51CF1E5-6FA5-4227-AA6A-A909F3992C11}" presName="linNode" presStyleCnt="0"/>
      <dgm:spPr/>
    </dgm:pt>
    <dgm:pt modelId="{CA52D5CD-3A02-4577-81A8-C502BA40B6F2}" type="pres">
      <dgm:prSet presAssocID="{A51CF1E5-6FA5-4227-AA6A-A909F3992C11}" presName="parentShp" presStyleLbl="node1" presStyleIdx="2" presStyleCnt="4">
        <dgm:presLayoutVars>
          <dgm:bulletEnabled val="1"/>
        </dgm:presLayoutVars>
      </dgm:prSet>
      <dgm:spPr/>
      <dgm:t>
        <a:bodyPr/>
        <a:lstStyle/>
        <a:p>
          <a:endParaRPr lang="en-US"/>
        </a:p>
      </dgm:t>
    </dgm:pt>
    <dgm:pt modelId="{B5711E0B-FA42-4314-A5A6-3005B97FC790}" type="pres">
      <dgm:prSet presAssocID="{A51CF1E5-6FA5-4227-AA6A-A909F3992C11}" presName="childShp" presStyleLbl="bgAccFollowNode1" presStyleIdx="2" presStyleCnt="4">
        <dgm:presLayoutVars>
          <dgm:bulletEnabled val="1"/>
        </dgm:presLayoutVars>
      </dgm:prSet>
      <dgm:spPr/>
      <dgm:t>
        <a:bodyPr/>
        <a:lstStyle/>
        <a:p>
          <a:endParaRPr lang="en-US"/>
        </a:p>
      </dgm:t>
    </dgm:pt>
    <dgm:pt modelId="{DF2788E1-ADA5-442E-A1EC-139DA528B6D9}" type="pres">
      <dgm:prSet presAssocID="{5D46F74D-782D-40E0-854E-C8247AAEAF95}" presName="spacing" presStyleCnt="0"/>
      <dgm:spPr/>
    </dgm:pt>
    <dgm:pt modelId="{6E9626BA-9904-43E1-B5DC-9228D355A016}" type="pres">
      <dgm:prSet presAssocID="{D94C3066-4F0A-4F1C-9DEE-F35D15509EBB}" presName="linNode" presStyleCnt="0"/>
      <dgm:spPr/>
    </dgm:pt>
    <dgm:pt modelId="{5060BB64-68B4-4EE9-9192-8025F2ABD066}" type="pres">
      <dgm:prSet presAssocID="{D94C3066-4F0A-4F1C-9DEE-F35D15509EBB}" presName="parentShp" presStyleLbl="node1" presStyleIdx="3" presStyleCnt="4">
        <dgm:presLayoutVars>
          <dgm:bulletEnabled val="1"/>
        </dgm:presLayoutVars>
      </dgm:prSet>
      <dgm:spPr/>
      <dgm:t>
        <a:bodyPr/>
        <a:lstStyle/>
        <a:p>
          <a:endParaRPr lang="en-US"/>
        </a:p>
      </dgm:t>
    </dgm:pt>
    <dgm:pt modelId="{382E3CD9-0BAA-46D5-9A34-D595B62A932C}" type="pres">
      <dgm:prSet presAssocID="{D94C3066-4F0A-4F1C-9DEE-F35D15509EBB}" presName="childShp" presStyleLbl="bgAccFollowNode1" presStyleIdx="3" presStyleCnt="4">
        <dgm:presLayoutVars>
          <dgm:bulletEnabled val="1"/>
        </dgm:presLayoutVars>
      </dgm:prSet>
      <dgm:spPr/>
      <dgm:t>
        <a:bodyPr/>
        <a:lstStyle/>
        <a:p>
          <a:endParaRPr lang="en-US"/>
        </a:p>
      </dgm:t>
    </dgm:pt>
  </dgm:ptLst>
  <dgm:cxnLst>
    <dgm:cxn modelId="{BEB47358-5976-470F-ADCF-DCD8051F62BA}" type="presOf" srcId="{1B62B450-8D22-475F-9461-2E8810D397E0}" destId="{9183A9BB-E3FE-4C75-9F57-26C03A701F73}" srcOrd="0" destOrd="0" presId="urn:microsoft.com/office/officeart/2005/8/layout/vList6"/>
    <dgm:cxn modelId="{58D0C93F-58C1-4010-A1FE-D9AD8E46C343}" srcId="{A51CF1E5-6FA5-4227-AA6A-A909F3992C11}" destId="{22997DD0-0A11-452A-B754-DF6B680A2CD9}" srcOrd="0" destOrd="0" parTransId="{A255F1D9-66FE-4F88-9A51-292B6B221CBE}" sibTransId="{AF430753-E257-47A4-AF10-3989586AB811}"/>
    <dgm:cxn modelId="{BDA36783-926E-4D3C-8DA4-638DFF26F4A1}" srcId="{035B34B9-3931-4940-AEC2-11D6CB39FE62}" destId="{D94C3066-4F0A-4F1C-9DEE-F35D15509EBB}" srcOrd="3" destOrd="0" parTransId="{E49D0F04-47BC-4CF3-817D-F3BF2915947C}" sibTransId="{860BE09C-6FFA-4EC2-A68F-4E4B66482AFA}"/>
    <dgm:cxn modelId="{1EF52C2F-FFCB-42EE-BD01-D5A12F6BC6D5}" type="presOf" srcId="{09BA02D7-1B26-4547-9DE5-A4C42E180B8C}" destId="{259BD9F5-D7C9-44B4-B3E3-2061239CA095}" srcOrd="0" destOrd="0" presId="urn:microsoft.com/office/officeart/2005/8/layout/vList6"/>
    <dgm:cxn modelId="{0649E9EA-FCC8-48A9-9EE7-225A9B062447}" type="presOf" srcId="{035B34B9-3931-4940-AEC2-11D6CB39FE62}" destId="{425E1BF4-79EE-4A3B-A25E-37DDCDA8099A}" srcOrd="0" destOrd="0" presId="urn:microsoft.com/office/officeart/2005/8/layout/vList6"/>
    <dgm:cxn modelId="{E80A1193-6C53-4788-9EC7-02F20D21CE64}" type="presOf" srcId="{A51CF1E5-6FA5-4227-AA6A-A909F3992C11}" destId="{CA52D5CD-3A02-4577-81A8-C502BA40B6F2}" srcOrd="0" destOrd="0" presId="urn:microsoft.com/office/officeart/2005/8/layout/vList6"/>
    <dgm:cxn modelId="{7E378F3C-5ED4-4DCC-A133-FED6A713B52F}" srcId="{D94C3066-4F0A-4F1C-9DEE-F35D15509EBB}" destId="{D474254D-F05F-41F8-B3C4-0FFDA06D1AB1}" srcOrd="0" destOrd="0" parTransId="{F04594AA-0E9A-4631-AED7-7B8866A62C6C}" sibTransId="{A23208B8-A835-45E1-82C7-349233F2B665}"/>
    <dgm:cxn modelId="{3C5F64BE-89B8-4177-96E1-B527873715E6}" type="presOf" srcId="{5CD1CFC9-6104-4B4F-BFCF-3A14533B1C6A}" destId="{951D32ED-81FA-4B77-8DFA-8B8BD9C7043E}" srcOrd="0" destOrd="0" presId="urn:microsoft.com/office/officeart/2005/8/layout/vList6"/>
    <dgm:cxn modelId="{6A1942D8-BC80-4F6B-A171-A40D76965378}" type="presOf" srcId="{D94C3066-4F0A-4F1C-9DEE-F35D15509EBB}" destId="{5060BB64-68B4-4EE9-9192-8025F2ABD066}" srcOrd="0" destOrd="0" presId="urn:microsoft.com/office/officeart/2005/8/layout/vList6"/>
    <dgm:cxn modelId="{F7795289-5CBE-47EB-814C-2B8FA7BED490}" srcId="{035B34B9-3931-4940-AEC2-11D6CB39FE62}" destId="{5CD1CFC9-6104-4B4F-BFCF-3A14533B1C6A}" srcOrd="1" destOrd="0" parTransId="{75F60819-26CE-4548-B737-90AFDDD24E0B}" sibTransId="{34D92937-C1C5-46AF-8794-E883576E70D9}"/>
    <dgm:cxn modelId="{DC6B82CB-6D74-4850-9609-CCB14A172451}" srcId="{035B34B9-3931-4940-AEC2-11D6CB39FE62}" destId="{A51CF1E5-6FA5-4227-AA6A-A909F3992C11}" srcOrd="2" destOrd="0" parTransId="{29BDC04A-8309-4551-BFF5-3F5A40D3170C}" sibTransId="{5D46F74D-782D-40E0-854E-C8247AAEAF95}"/>
    <dgm:cxn modelId="{31301CF3-A177-4FF9-A3FF-04E1ABD4777B}" type="presOf" srcId="{6EE4ED58-1C18-402A-BE7D-7B4E7ECCE203}" destId="{825E99EA-4E30-4445-B227-4E895F317ADF}" srcOrd="0" destOrd="0" presId="urn:microsoft.com/office/officeart/2005/8/layout/vList6"/>
    <dgm:cxn modelId="{631374A2-16E0-4ED9-8CC9-135C8582A11B}" srcId="{035B34B9-3931-4940-AEC2-11D6CB39FE62}" destId="{1B62B450-8D22-475F-9461-2E8810D397E0}" srcOrd="0" destOrd="0" parTransId="{9E297AB7-47F3-49D5-83F7-8C845361B39A}" sibTransId="{17BE7A77-0D36-4B57-8161-D95A97D4935F}"/>
    <dgm:cxn modelId="{D0CC44A4-2E0E-49AC-81B4-809ECF3DC8A8}" type="presOf" srcId="{D474254D-F05F-41F8-B3C4-0FFDA06D1AB1}" destId="{382E3CD9-0BAA-46D5-9A34-D595B62A932C}" srcOrd="0" destOrd="0" presId="urn:microsoft.com/office/officeart/2005/8/layout/vList6"/>
    <dgm:cxn modelId="{3A965016-90E6-428A-8661-442F199E5358}" type="presOf" srcId="{22997DD0-0A11-452A-B754-DF6B680A2CD9}" destId="{B5711E0B-FA42-4314-A5A6-3005B97FC790}" srcOrd="0" destOrd="0" presId="urn:microsoft.com/office/officeart/2005/8/layout/vList6"/>
    <dgm:cxn modelId="{7BD937E1-11AB-4EFE-A8A6-4C5020912899}" srcId="{1B62B450-8D22-475F-9461-2E8810D397E0}" destId="{6EE4ED58-1C18-402A-BE7D-7B4E7ECCE203}" srcOrd="0" destOrd="0" parTransId="{1A118B21-571C-417E-A2FA-63EBAB3A5DD3}" sibTransId="{7FF56F1A-941B-4D68-8E47-2956DD71A6DF}"/>
    <dgm:cxn modelId="{F1E402F5-F097-4269-A9AC-6394C7A16D19}" srcId="{5CD1CFC9-6104-4B4F-BFCF-3A14533B1C6A}" destId="{09BA02D7-1B26-4547-9DE5-A4C42E180B8C}" srcOrd="0" destOrd="0" parTransId="{1F8FF195-0D62-465E-A98F-E72AAD2E9C58}" sibTransId="{270A6363-25CC-4DF3-9624-3F963A7E5922}"/>
    <dgm:cxn modelId="{85BB3F31-E57E-44B6-A308-746F7041E85A}" type="presParOf" srcId="{425E1BF4-79EE-4A3B-A25E-37DDCDA8099A}" destId="{4A357158-A9FD-4345-938D-86312FA078D1}" srcOrd="0" destOrd="0" presId="urn:microsoft.com/office/officeart/2005/8/layout/vList6"/>
    <dgm:cxn modelId="{E566D1C5-62DB-4749-B7E5-597C03D62687}" type="presParOf" srcId="{4A357158-A9FD-4345-938D-86312FA078D1}" destId="{9183A9BB-E3FE-4C75-9F57-26C03A701F73}" srcOrd="0" destOrd="0" presId="urn:microsoft.com/office/officeart/2005/8/layout/vList6"/>
    <dgm:cxn modelId="{9039577C-DF82-42A3-A977-9A15FB54B3B9}" type="presParOf" srcId="{4A357158-A9FD-4345-938D-86312FA078D1}" destId="{825E99EA-4E30-4445-B227-4E895F317ADF}" srcOrd="1" destOrd="0" presId="urn:microsoft.com/office/officeart/2005/8/layout/vList6"/>
    <dgm:cxn modelId="{F66B489F-5EEB-4D4F-B5AC-BBB7A7950244}" type="presParOf" srcId="{425E1BF4-79EE-4A3B-A25E-37DDCDA8099A}" destId="{6A471DEB-C358-4EE6-A863-BFBFA1E7005D}" srcOrd="1" destOrd="0" presId="urn:microsoft.com/office/officeart/2005/8/layout/vList6"/>
    <dgm:cxn modelId="{96AF0F6A-E4E0-4C12-95FD-A983D11F389E}" type="presParOf" srcId="{425E1BF4-79EE-4A3B-A25E-37DDCDA8099A}" destId="{8FEC5B9E-F1BB-4FF2-A6BB-449DAFED7C61}" srcOrd="2" destOrd="0" presId="urn:microsoft.com/office/officeart/2005/8/layout/vList6"/>
    <dgm:cxn modelId="{7DEA4F7F-F2A9-4931-9A8D-D7C28295DCD3}" type="presParOf" srcId="{8FEC5B9E-F1BB-4FF2-A6BB-449DAFED7C61}" destId="{951D32ED-81FA-4B77-8DFA-8B8BD9C7043E}" srcOrd="0" destOrd="0" presId="urn:microsoft.com/office/officeart/2005/8/layout/vList6"/>
    <dgm:cxn modelId="{A9607E4E-BA34-49C5-A7DC-159B45B75566}" type="presParOf" srcId="{8FEC5B9E-F1BB-4FF2-A6BB-449DAFED7C61}" destId="{259BD9F5-D7C9-44B4-B3E3-2061239CA095}" srcOrd="1" destOrd="0" presId="urn:microsoft.com/office/officeart/2005/8/layout/vList6"/>
    <dgm:cxn modelId="{6D2A305B-D6C4-493A-904F-E01608397E63}" type="presParOf" srcId="{425E1BF4-79EE-4A3B-A25E-37DDCDA8099A}" destId="{787E2826-5ABD-470D-8184-78CAA3745EEF}" srcOrd="3" destOrd="0" presId="urn:microsoft.com/office/officeart/2005/8/layout/vList6"/>
    <dgm:cxn modelId="{3DFC5BE4-A513-4560-A559-B619592EBF15}" type="presParOf" srcId="{425E1BF4-79EE-4A3B-A25E-37DDCDA8099A}" destId="{0A7C6960-13BE-4FD2-9161-2EB870A9AAFF}" srcOrd="4" destOrd="0" presId="urn:microsoft.com/office/officeart/2005/8/layout/vList6"/>
    <dgm:cxn modelId="{75AC53BB-3706-40DF-9293-87A2C4F70646}" type="presParOf" srcId="{0A7C6960-13BE-4FD2-9161-2EB870A9AAFF}" destId="{CA52D5CD-3A02-4577-81A8-C502BA40B6F2}" srcOrd="0" destOrd="0" presId="urn:microsoft.com/office/officeart/2005/8/layout/vList6"/>
    <dgm:cxn modelId="{A015C52E-F139-402E-9261-9AC15BEA4C0B}" type="presParOf" srcId="{0A7C6960-13BE-4FD2-9161-2EB870A9AAFF}" destId="{B5711E0B-FA42-4314-A5A6-3005B97FC790}" srcOrd="1" destOrd="0" presId="urn:microsoft.com/office/officeart/2005/8/layout/vList6"/>
    <dgm:cxn modelId="{99E341B9-0C4B-4A98-A037-4313E23A3475}" type="presParOf" srcId="{425E1BF4-79EE-4A3B-A25E-37DDCDA8099A}" destId="{DF2788E1-ADA5-442E-A1EC-139DA528B6D9}" srcOrd="5" destOrd="0" presId="urn:microsoft.com/office/officeart/2005/8/layout/vList6"/>
    <dgm:cxn modelId="{829867B1-CB53-40B7-9515-37B8E4C59F34}" type="presParOf" srcId="{425E1BF4-79EE-4A3B-A25E-37DDCDA8099A}" destId="{6E9626BA-9904-43E1-B5DC-9228D355A016}" srcOrd="6" destOrd="0" presId="urn:microsoft.com/office/officeart/2005/8/layout/vList6"/>
    <dgm:cxn modelId="{1C348ABE-D148-400D-9847-56342D1439CD}" type="presParOf" srcId="{6E9626BA-9904-43E1-B5DC-9228D355A016}" destId="{5060BB64-68B4-4EE9-9192-8025F2ABD066}" srcOrd="0" destOrd="0" presId="urn:microsoft.com/office/officeart/2005/8/layout/vList6"/>
    <dgm:cxn modelId="{0F568D04-ACE0-4C91-B3E8-73CEC3DE6E27}" type="presParOf" srcId="{6E9626BA-9904-43E1-B5DC-9228D355A016}" destId="{382E3CD9-0BAA-46D5-9A34-D595B62A932C}"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1E5EBCA-1F49-4CAB-AAC2-58E7BF6382DA}" type="doc">
      <dgm:prSet loTypeId="urn:microsoft.com/office/officeart/2005/8/layout/chevronAccent+Icon" loCatId="officeonline" qsTypeId="urn:microsoft.com/office/officeart/2005/8/quickstyle/simple1" qsCatId="simple" csTypeId="urn:microsoft.com/office/officeart/2005/8/colors/colorful5" csCatId="colorful" phldr="1"/>
      <dgm:spPr/>
      <dgm:t>
        <a:bodyPr/>
        <a:lstStyle/>
        <a:p>
          <a:endParaRPr lang="en-US"/>
        </a:p>
      </dgm:t>
    </dgm:pt>
    <dgm:pt modelId="{D3E952F4-1918-422E-BFB7-717E50F86BA7}">
      <dgm:prSet phldrT="[Text]" custT="1"/>
      <dgm:spPr/>
      <dgm:t>
        <a:bodyPr/>
        <a:lstStyle/>
        <a:p>
          <a:r>
            <a:rPr lang="sv-SE" sz="2000"/>
            <a:t>Var kreativ</a:t>
          </a:r>
        </a:p>
      </dgm:t>
    </dgm:pt>
    <dgm:pt modelId="{887EA17F-3D7B-462D-8FCF-5A84DE2F71D3}" type="parTrans" cxnId="{9D29A326-D542-45DE-BF6D-EBC3B218557A}">
      <dgm:prSet/>
      <dgm:spPr/>
      <dgm:t>
        <a:bodyPr/>
        <a:lstStyle/>
        <a:p>
          <a:endParaRPr lang="en-US" sz="2000"/>
        </a:p>
      </dgm:t>
    </dgm:pt>
    <dgm:pt modelId="{9C12D20E-2001-4F50-962B-DCBB6A0F8652}" type="sibTrans" cxnId="{9D29A326-D542-45DE-BF6D-EBC3B218557A}">
      <dgm:prSet/>
      <dgm:spPr/>
      <dgm:t>
        <a:bodyPr/>
        <a:lstStyle/>
        <a:p>
          <a:endParaRPr lang="en-US" sz="2000"/>
        </a:p>
      </dgm:t>
    </dgm:pt>
    <dgm:pt modelId="{96769574-F1B4-406F-872D-9ACBE52F516D}">
      <dgm:prSet phldrT="[Text]" custT="1"/>
      <dgm:spPr/>
      <dgm:t>
        <a:bodyPr/>
        <a:lstStyle/>
        <a:p>
          <a:r>
            <a:rPr lang="sv-SE" sz="2000" dirty="0" smtClean="0"/>
            <a:t>Kontakt </a:t>
          </a:r>
          <a:r>
            <a:rPr lang="sv-SE" sz="2000" dirty="0"/>
            <a:t>med de globala frågorna</a:t>
          </a:r>
        </a:p>
      </dgm:t>
    </dgm:pt>
    <dgm:pt modelId="{110942F1-B9B2-4A18-BDB8-FDA01881B4C8}" type="parTrans" cxnId="{D20D9A74-D9B2-4976-B1D9-01FDABA5560C}">
      <dgm:prSet/>
      <dgm:spPr/>
      <dgm:t>
        <a:bodyPr/>
        <a:lstStyle/>
        <a:p>
          <a:endParaRPr lang="en-US" sz="2000"/>
        </a:p>
      </dgm:t>
    </dgm:pt>
    <dgm:pt modelId="{DA7486FD-755E-4651-815A-995DF7ACB45A}" type="sibTrans" cxnId="{D20D9A74-D9B2-4976-B1D9-01FDABA5560C}">
      <dgm:prSet/>
      <dgm:spPr/>
      <dgm:t>
        <a:bodyPr/>
        <a:lstStyle/>
        <a:p>
          <a:endParaRPr lang="en-US" sz="2000"/>
        </a:p>
      </dgm:t>
    </dgm:pt>
    <dgm:pt modelId="{4BBE850B-DD08-4A55-9340-B1820E04F41F}">
      <dgm:prSet phldrT="[Text]" custT="1"/>
      <dgm:spPr/>
      <dgm:t>
        <a:bodyPr/>
        <a:lstStyle/>
        <a:p>
          <a:r>
            <a:rPr lang="sv-SE" sz="2000" dirty="0"/>
            <a:t>Dela ut material </a:t>
          </a:r>
          <a:r>
            <a:rPr lang="sv-SE" sz="2000" dirty="0" smtClean="0"/>
            <a:t>att ta </a:t>
          </a:r>
          <a:r>
            <a:rPr lang="sv-SE" sz="2000" dirty="0"/>
            <a:t>med hem</a:t>
          </a:r>
        </a:p>
      </dgm:t>
    </dgm:pt>
    <dgm:pt modelId="{C1E5DEDC-D1E2-4547-BA49-7C3188F78364}" type="parTrans" cxnId="{993939F5-11BB-40DF-9077-CDA2A5B5055F}">
      <dgm:prSet/>
      <dgm:spPr/>
      <dgm:t>
        <a:bodyPr/>
        <a:lstStyle/>
        <a:p>
          <a:endParaRPr lang="en-US" sz="2000"/>
        </a:p>
      </dgm:t>
    </dgm:pt>
    <dgm:pt modelId="{F844D162-17DB-4333-985D-4310E2087E1C}" type="sibTrans" cxnId="{993939F5-11BB-40DF-9077-CDA2A5B5055F}">
      <dgm:prSet/>
      <dgm:spPr/>
      <dgm:t>
        <a:bodyPr/>
        <a:lstStyle/>
        <a:p>
          <a:endParaRPr lang="en-US" sz="2000"/>
        </a:p>
      </dgm:t>
    </dgm:pt>
    <dgm:pt modelId="{351BF776-B5AE-4091-8D4E-AAEE7705951E}">
      <dgm:prSet custT="1"/>
      <dgm:spPr/>
      <dgm:t>
        <a:bodyPr/>
        <a:lstStyle/>
        <a:p>
          <a:r>
            <a:rPr lang="sv-SE" sz="2000"/>
            <a:t>Bjud in övriga medlemmar att hjälpa till</a:t>
          </a:r>
        </a:p>
      </dgm:t>
    </dgm:pt>
    <dgm:pt modelId="{44779C70-B347-4985-8C1F-2196A2758FF3}" type="parTrans" cxnId="{81A979E3-115A-4716-B8BC-543CC544F087}">
      <dgm:prSet/>
      <dgm:spPr/>
      <dgm:t>
        <a:bodyPr/>
        <a:lstStyle/>
        <a:p>
          <a:endParaRPr lang="en-US" sz="2000"/>
        </a:p>
      </dgm:t>
    </dgm:pt>
    <dgm:pt modelId="{90E57145-0F8A-4C43-8497-2A409DE554AE}" type="sibTrans" cxnId="{81A979E3-115A-4716-B8BC-543CC544F087}">
      <dgm:prSet/>
      <dgm:spPr/>
      <dgm:t>
        <a:bodyPr/>
        <a:lstStyle/>
        <a:p>
          <a:endParaRPr lang="en-US" sz="2000"/>
        </a:p>
      </dgm:t>
    </dgm:pt>
    <dgm:pt modelId="{E056BA78-EA61-41F4-B163-6CD986AB5CF2}" type="pres">
      <dgm:prSet presAssocID="{21E5EBCA-1F49-4CAB-AAC2-58E7BF6382DA}" presName="Name0" presStyleCnt="0">
        <dgm:presLayoutVars>
          <dgm:dir/>
          <dgm:resizeHandles val="exact"/>
        </dgm:presLayoutVars>
      </dgm:prSet>
      <dgm:spPr/>
      <dgm:t>
        <a:bodyPr/>
        <a:lstStyle/>
        <a:p>
          <a:endParaRPr lang="en-US"/>
        </a:p>
      </dgm:t>
    </dgm:pt>
    <dgm:pt modelId="{CDFE7C36-CECD-41C6-B288-9CA0313D3B3A}" type="pres">
      <dgm:prSet presAssocID="{D3E952F4-1918-422E-BFB7-717E50F86BA7}" presName="composite" presStyleCnt="0"/>
      <dgm:spPr/>
    </dgm:pt>
    <dgm:pt modelId="{D45484F0-3F10-4B47-9170-972FA9611CC9}" type="pres">
      <dgm:prSet presAssocID="{D3E952F4-1918-422E-BFB7-717E50F86BA7}" presName="bgChev" presStyleLbl="node1" presStyleIdx="0" presStyleCnt="4"/>
      <dgm:spPr/>
    </dgm:pt>
    <dgm:pt modelId="{8AF2D390-1C3D-4B25-A45C-6023418529A4}" type="pres">
      <dgm:prSet presAssocID="{D3E952F4-1918-422E-BFB7-717E50F86BA7}" presName="txNode" presStyleLbl="fgAcc1" presStyleIdx="0" presStyleCnt="4">
        <dgm:presLayoutVars>
          <dgm:bulletEnabled val="1"/>
        </dgm:presLayoutVars>
      </dgm:prSet>
      <dgm:spPr/>
      <dgm:t>
        <a:bodyPr/>
        <a:lstStyle/>
        <a:p>
          <a:endParaRPr lang="en-US"/>
        </a:p>
      </dgm:t>
    </dgm:pt>
    <dgm:pt modelId="{DBB20604-7F3B-49C4-B006-B8DAA78BE1A4}" type="pres">
      <dgm:prSet presAssocID="{9C12D20E-2001-4F50-962B-DCBB6A0F8652}" presName="compositeSpace" presStyleCnt="0"/>
      <dgm:spPr/>
    </dgm:pt>
    <dgm:pt modelId="{F5AA72E4-A68E-423B-8A1C-B8CCAD622F38}" type="pres">
      <dgm:prSet presAssocID="{96769574-F1B4-406F-872D-9ACBE52F516D}" presName="composite" presStyleCnt="0"/>
      <dgm:spPr/>
    </dgm:pt>
    <dgm:pt modelId="{DEE0209C-1E91-46C8-92C7-6E7EAE81EBCD}" type="pres">
      <dgm:prSet presAssocID="{96769574-F1B4-406F-872D-9ACBE52F516D}" presName="bgChev" presStyleLbl="node1" presStyleIdx="1" presStyleCnt="4"/>
      <dgm:spPr/>
    </dgm:pt>
    <dgm:pt modelId="{4521CBCE-C096-42A5-81E2-461EA167A667}" type="pres">
      <dgm:prSet presAssocID="{96769574-F1B4-406F-872D-9ACBE52F516D}" presName="txNode" presStyleLbl="fgAcc1" presStyleIdx="1" presStyleCnt="4">
        <dgm:presLayoutVars>
          <dgm:bulletEnabled val="1"/>
        </dgm:presLayoutVars>
      </dgm:prSet>
      <dgm:spPr/>
      <dgm:t>
        <a:bodyPr/>
        <a:lstStyle/>
        <a:p>
          <a:endParaRPr lang="en-US"/>
        </a:p>
      </dgm:t>
    </dgm:pt>
    <dgm:pt modelId="{BB74215B-F5C6-47F6-AFA1-982F9960FED9}" type="pres">
      <dgm:prSet presAssocID="{DA7486FD-755E-4651-815A-995DF7ACB45A}" presName="compositeSpace" presStyleCnt="0"/>
      <dgm:spPr/>
    </dgm:pt>
    <dgm:pt modelId="{0E4100E4-76EF-4D5F-A474-A85B122957BF}" type="pres">
      <dgm:prSet presAssocID="{4BBE850B-DD08-4A55-9340-B1820E04F41F}" presName="composite" presStyleCnt="0"/>
      <dgm:spPr/>
    </dgm:pt>
    <dgm:pt modelId="{9257B2F9-BEEF-42D6-81F8-571F5428B123}" type="pres">
      <dgm:prSet presAssocID="{4BBE850B-DD08-4A55-9340-B1820E04F41F}" presName="bgChev" presStyleLbl="node1" presStyleIdx="2" presStyleCnt="4"/>
      <dgm:spPr/>
    </dgm:pt>
    <dgm:pt modelId="{6B8F5A94-B81D-498D-9E12-6E27190E2349}" type="pres">
      <dgm:prSet presAssocID="{4BBE850B-DD08-4A55-9340-B1820E04F41F}" presName="txNode" presStyleLbl="fgAcc1" presStyleIdx="2" presStyleCnt="4">
        <dgm:presLayoutVars>
          <dgm:bulletEnabled val="1"/>
        </dgm:presLayoutVars>
      </dgm:prSet>
      <dgm:spPr/>
      <dgm:t>
        <a:bodyPr/>
        <a:lstStyle/>
        <a:p>
          <a:endParaRPr lang="en-US"/>
        </a:p>
      </dgm:t>
    </dgm:pt>
    <dgm:pt modelId="{81ACAD00-8AC8-49D7-9C2B-582B21D8C896}" type="pres">
      <dgm:prSet presAssocID="{F844D162-17DB-4333-985D-4310E2087E1C}" presName="compositeSpace" presStyleCnt="0"/>
      <dgm:spPr/>
    </dgm:pt>
    <dgm:pt modelId="{3AE55447-6FF5-4B6F-B25C-7F5CD0A6DA55}" type="pres">
      <dgm:prSet presAssocID="{351BF776-B5AE-4091-8D4E-AAEE7705951E}" presName="composite" presStyleCnt="0"/>
      <dgm:spPr/>
    </dgm:pt>
    <dgm:pt modelId="{FC8762D8-EE2A-43D7-9FFA-5A9397109BE9}" type="pres">
      <dgm:prSet presAssocID="{351BF776-B5AE-4091-8D4E-AAEE7705951E}" presName="bgChev" presStyleLbl="node1" presStyleIdx="3" presStyleCnt="4"/>
      <dgm:spPr/>
    </dgm:pt>
    <dgm:pt modelId="{244AD1C5-8576-4997-A05A-6D59AB7AD9D6}" type="pres">
      <dgm:prSet presAssocID="{351BF776-B5AE-4091-8D4E-AAEE7705951E}" presName="txNode" presStyleLbl="fgAcc1" presStyleIdx="3" presStyleCnt="4">
        <dgm:presLayoutVars>
          <dgm:bulletEnabled val="1"/>
        </dgm:presLayoutVars>
      </dgm:prSet>
      <dgm:spPr/>
      <dgm:t>
        <a:bodyPr/>
        <a:lstStyle/>
        <a:p>
          <a:endParaRPr lang="en-US"/>
        </a:p>
      </dgm:t>
    </dgm:pt>
  </dgm:ptLst>
  <dgm:cxnLst>
    <dgm:cxn modelId="{DAF82FEF-FFC9-4C6B-BC83-3AC893C4F26B}" type="presOf" srcId="{351BF776-B5AE-4091-8D4E-AAEE7705951E}" destId="{244AD1C5-8576-4997-A05A-6D59AB7AD9D6}" srcOrd="0" destOrd="0" presId="urn:microsoft.com/office/officeart/2005/8/layout/chevronAccent+Icon"/>
    <dgm:cxn modelId="{9D29A326-D542-45DE-BF6D-EBC3B218557A}" srcId="{21E5EBCA-1F49-4CAB-AAC2-58E7BF6382DA}" destId="{D3E952F4-1918-422E-BFB7-717E50F86BA7}" srcOrd="0" destOrd="0" parTransId="{887EA17F-3D7B-462D-8FCF-5A84DE2F71D3}" sibTransId="{9C12D20E-2001-4F50-962B-DCBB6A0F8652}"/>
    <dgm:cxn modelId="{D4FE3045-9049-42EC-BBED-9A2FB52EA898}" type="presOf" srcId="{4BBE850B-DD08-4A55-9340-B1820E04F41F}" destId="{6B8F5A94-B81D-498D-9E12-6E27190E2349}" srcOrd="0" destOrd="0" presId="urn:microsoft.com/office/officeart/2005/8/layout/chevronAccent+Icon"/>
    <dgm:cxn modelId="{D20D9A74-D9B2-4976-B1D9-01FDABA5560C}" srcId="{21E5EBCA-1F49-4CAB-AAC2-58E7BF6382DA}" destId="{96769574-F1B4-406F-872D-9ACBE52F516D}" srcOrd="1" destOrd="0" parTransId="{110942F1-B9B2-4A18-BDB8-FDA01881B4C8}" sibTransId="{DA7486FD-755E-4651-815A-995DF7ACB45A}"/>
    <dgm:cxn modelId="{E691863E-32F3-4C6A-AAB6-48167DE173C7}" type="presOf" srcId="{96769574-F1B4-406F-872D-9ACBE52F516D}" destId="{4521CBCE-C096-42A5-81E2-461EA167A667}" srcOrd="0" destOrd="0" presId="urn:microsoft.com/office/officeart/2005/8/layout/chevronAccent+Icon"/>
    <dgm:cxn modelId="{3B06CF6F-B434-4880-A9BB-275C18CBF010}" type="presOf" srcId="{D3E952F4-1918-422E-BFB7-717E50F86BA7}" destId="{8AF2D390-1C3D-4B25-A45C-6023418529A4}" srcOrd="0" destOrd="0" presId="urn:microsoft.com/office/officeart/2005/8/layout/chevronAccent+Icon"/>
    <dgm:cxn modelId="{993939F5-11BB-40DF-9077-CDA2A5B5055F}" srcId="{21E5EBCA-1F49-4CAB-AAC2-58E7BF6382DA}" destId="{4BBE850B-DD08-4A55-9340-B1820E04F41F}" srcOrd="2" destOrd="0" parTransId="{C1E5DEDC-D1E2-4547-BA49-7C3188F78364}" sibTransId="{F844D162-17DB-4333-985D-4310E2087E1C}"/>
    <dgm:cxn modelId="{81A979E3-115A-4716-B8BC-543CC544F087}" srcId="{21E5EBCA-1F49-4CAB-AAC2-58E7BF6382DA}" destId="{351BF776-B5AE-4091-8D4E-AAEE7705951E}" srcOrd="3" destOrd="0" parTransId="{44779C70-B347-4985-8C1F-2196A2758FF3}" sibTransId="{90E57145-0F8A-4C43-8497-2A409DE554AE}"/>
    <dgm:cxn modelId="{813564A1-0487-4443-9B79-2EAA166B3942}" type="presOf" srcId="{21E5EBCA-1F49-4CAB-AAC2-58E7BF6382DA}" destId="{E056BA78-EA61-41F4-B163-6CD986AB5CF2}" srcOrd="0" destOrd="0" presId="urn:microsoft.com/office/officeart/2005/8/layout/chevronAccent+Icon"/>
    <dgm:cxn modelId="{58F94CDC-0EC1-4F3C-85C8-BCCCDD009F18}" type="presParOf" srcId="{E056BA78-EA61-41F4-B163-6CD986AB5CF2}" destId="{CDFE7C36-CECD-41C6-B288-9CA0313D3B3A}" srcOrd="0" destOrd="0" presId="urn:microsoft.com/office/officeart/2005/8/layout/chevronAccent+Icon"/>
    <dgm:cxn modelId="{0041B138-702D-491A-88CF-9929CC83A66E}" type="presParOf" srcId="{CDFE7C36-CECD-41C6-B288-9CA0313D3B3A}" destId="{D45484F0-3F10-4B47-9170-972FA9611CC9}" srcOrd="0" destOrd="0" presId="urn:microsoft.com/office/officeart/2005/8/layout/chevronAccent+Icon"/>
    <dgm:cxn modelId="{5970FE8A-7E0F-42EC-98DD-88CCBBB82B70}" type="presParOf" srcId="{CDFE7C36-CECD-41C6-B288-9CA0313D3B3A}" destId="{8AF2D390-1C3D-4B25-A45C-6023418529A4}" srcOrd="1" destOrd="0" presId="urn:microsoft.com/office/officeart/2005/8/layout/chevronAccent+Icon"/>
    <dgm:cxn modelId="{9D573C32-559D-484C-8B6B-061B5120E889}" type="presParOf" srcId="{E056BA78-EA61-41F4-B163-6CD986AB5CF2}" destId="{DBB20604-7F3B-49C4-B006-B8DAA78BE1A4}" srcOrd="1" destOrd="0" presId="urn:microsoft.com/office/officeart/2005/8/layout/chevronAccent+Icon"/>
    <dgm:cxn modelId="{398C910A-8EBB-456E-BF35-24843CFC0866}" type="presParOf" srcId="{E056BA78-EA61-41F4-B163-6CD986AB5CF2}" destId="{F5AA72E4-A68E-423B-8A1C-B8CCAD622F38}" srcOrd="2" destOrd="0" presId="urn:microsoft.com/office/officeart/2005/8/layout/chevronAccent+Icon"/>
    <dgm:cxn modelId="{8F69F232-A8AF-4F55-BD50-0E461DE439FF}" type="presParOf" srcId="{F5AA72E4-A68E-423B-8A1C-B8CCAD622F38}" destId="{DEE0209C-1E91-46C8-92C7-6E7EAE81EBCD}" srcOrd="0" destOrd="0" presId="urn:microsoft.com/office/officeart/2005/8/layout/chevronAccent+Icon"/>
    <dgm:cxn modelId="{4F5C5E36-6290-4818-BA2E-FEEEEA817484}" type="presParOf" srcId="{F5AA72E4-A68E-423B-8A1C-B8CCAD622F38}" destId="{4521CBCE-C096-42A5-81E2-461EA167A667}" srcOrd="1" destOrd="0" presId="urn:microsoft.com/office/officeart/2005/8/layout/chevronAccent+Icon"/>
    <dgm:cxn modelId="{F8269B01-00DF-4C4F-95F6-728FBB5F81AE}" type="presParOf" srcId="{E056BA78-EA61-41F4-B163-6CD986AB5CF2}" destId="{BB74215B-F5C6-47F6-AFA1-982F9960FED9}" srcOrd="3" destOrd="0" presId="urn:microsoft.com/office/officeart/2005/8/layout/chevronAccent+Icon"/>
    <dgm:cxn modelId="{BAE9CB63-159A-438D-962A-70DD3EF34FD4}" type="presParOf" srcId="{E056BA78-EA61-41F4-B163-6CD986AB5CF2}" destId="{0E4100E4-76EF-4D5F-A474-A85B122957BF}" srcOrd="4" destOrd="0" presId="urn:microsoft.com/office/officeart/2005/8/layout/chevronAccent+Icon"/>
    <dgm:cxn modelId="{91584BBF-066A-4933-B74D-CEEA699DD31B}" type="presParOf" srcId="{0E4100E4-76EF-4D5F-A474-A85B122957BF}" destId="{9257B2F9-BEEF-42D6-81F8-571F5428B123}" srcOrd="0" destOrd="0" presId="urn:microsoft.com/office/officeart/2005/8/layout/chevronAccent+Icon"/>
    <dgm:cxn modelId="{AB97274B-35FD-459C-A27A-7BE40AF58EE1}" type="presParOf" srcId="{0E4100E4-76EF-4D5F-A474-A85B122957BF}" destId="{6B8F5A94-B81D-498D-9E12-6E27190E2349}" srcOrd="1" destOrd="0" presId="urn:microsoft.com/office/officeart/2005/8/layout/chevronAccent+Icon"/>
    <dgm:cxn modelId="{85BC482B-9B3E-4D61-A85C-51DCCECCE92E}" type="presParOf" srcId="{E056BA78-EA61-41F4-B163-6CD986AB5CF2}" destId="{81ACAD00-8AC8-49D7-9C2B-582B21D8C896}" srcOrd="5" destOrd="0" presId="urn:microsoft.com/office/officeart/2005/8/layout/chevronAccent+Icon"/>
    <dgm:cxn modelId="{CC05E073-E457-40CD-AC0D-7BAA782ADCCD}" type="presParOf" srcId="{E056BA78-EA61-41F4-B163-6CD986AB5CF2}" destId="{3AE55447-6FF5-4B6F-B25C-7F5CD0A6DA55}" srcOrd="6" destOrd="0" presId="urn:microsoft.com/office/officeart/2005/8/layout/chevronAccent+Icon"/>
    <dgm:cxn modelId="{23F042E9-E353-4708-9AAA-85E3E22BC9AB}" type="presParOf" srcId="{3AE55447-6FF5-4B6F-B25C-7F5CD0A6DA55}" destId="{FC8762D8-EE2A-43D7-9FFA-5A9397109BE9}" srcOrd="0" destOrd="0" presId="urn:microsoft.com/office/officeart/2005/8/layout/chevronAccent+Icon"/>
    <dgm:cxn modelId="{F4CD32F9-D9D8-44E2-8D25-66288C9023F3}" type="presParOf" srcId="{3AE55447-6FF5-4B6F-B25C-7F5CD0A6DA55}" destId="{244AD1C5-8576-4997-A05A-6D59AB7AD9D6}"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C64F117-9BDA-4CA6-BA58-59A031BA24DB}"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184885B6-CD7B-49D7-8789-90DCCF8A0187}">
      <dgm:prSet/>
      <dgm:spPr>
        <a:xfrm>
          <a:off x="0" y="0"/>
          <a:ext cx="2413000" cy="925710"/>
        </a:xfrm>
      </dgm:spPr>
      <dgm:t>
        <a:bodyPr/>
        <a:lstStyle/>
        <a:p>
          <a:r>
            <a:rPr lang="sv-SE">
              <a:solidFill>
                <a:schemeClr val="tx1"/>
              </a:solidFill>
            </a:rPr>
            <a:t>Börja med återkommande donatorer</a:t>
          </a:r>
        </a:p>
      </dgm:t>
    </dgm:pt>
    <dgm:pt modelId="{31D6B813-25BD-49BD-8490-3CCF92EE5A25}" type="parTrans" cxnId="{CDD346B9-10E5-4524-85AD-A1111A52423F}">
      <dgm:prSet/>
      <dgm:spPr/>
      <dgm:t>
        <a:bodyPr/>
        <a:lstStyle/>
        <a:p>
          <a:endParaRPr lang="en-US">
            <a:solidFill>
              <a:schemeClr val="tx1"/>
            </a:solidFill>
          </a:endParaRPr>
        </a:p>
      </dgm:t>
    </dgm:pt>
    <dgm:pt modelId="{0D036D86-D609-4461-9FE4-2B2EC1597739}" type="sibTrans" cxnId="{CDD346B9-10E5-4524-85AD-A1111A52423F}">
      <dgm:prSet/>
      <dgm:spPr/>
      <dgm:t>
        <a:bodyPr/>
        <a:lstStyle/>
        <a:p>
          <a:endParaRPr lang="en-US">
            <a:solidFill>
              <a:schemeClr val="tx1"/>
            </a:solidFill>
          </a:endParaRPr>
        </a:p>
      </dgm:t>
    </dgm:pt>
    <dgm:pt modelId="{68DB3A95-5215-437D-93F3-B839AA184430}">
      <dgm:prSet phldrT="[Text]"/>
      <dgm:spPr>
        <a:xfrm>
          <a:off x="0" y="1018282"/>
          <a:ext cx="2413000" cy="925710"/>
        </a:xfrm>
      </dgm:spPr>
      <dgm:t>
        <a:bodyPr/>
        <a:lstStyle/>
        <a:p>
          <a:r>
            <a:rPr lang="sv-SE">
              <a:solidFill>
                <a:schemeClr val="tx1"/>
              </a:solidFill>
            </a:rPr>
            <a:t>Kontakta företag som har något gemensamt med de globala frågorna</a:t>
          </a:r>
        </a:p>
      </dgm:t>
    </dgm:pt>
    <dgm:pt modelId="{9B59D09E-2D28-4E49-A6DF-93D6FDF64922}" type="parTrans" cxnId="{71CAA2F6-50E9-4179-A156-C37CE317EF9D}">
      <dgm:prSet/>
      <dgm:spPr/>
      <dgm:t>
        <a:bodyPr/>
        <a:lstStyle/>
        <a:p>
          <a:endParaRPr lang="en-US">
            <a:solidFill>
              <a:schemeClr val="tx1"/>
            </a:solidFill>
          </a:endParaRPr>
        </a:p>
      </dgm:t>
    </dgm:pt>
    <dgm:pt modelId="{5FBE170E-02A5-4BB6-A929-BAD907A7D674}" type="sibTrans" cxnId="{71CAA2F6-50E9-4179-A156-C37CE317EF9D}">
      <dgm:prSet/>
      <dgm:spPr/>
      <dgm:t>
        <a:bodyPr/>
        <a:lstStyle/>
        <a:p>
          <a:endParaRPr lang="en-US">
            <a:solidFill>
              <a:schemeClr val="tx1"/>
            </a:solidFill>
          </a:endParaRPr>
        </a:p>
      </dgm:t>
    </dgm:pt>
    <dgm:pt modelId="{5D588DD9-E4B9-4BFE-A10D-CDA6E76E3D71}">
      <dgm:prSet/>
      <dgm:spPr/>
      <dgm:t>
        <a:bodyPr/>
        <a:lstStyle/>
        <a:p>
          <a:r>
            <a:rPr lang="sv-SE">
              <a:solidFill>
                <a:schemeClr val="tx1"/>
              </a:solidFill>
            </a:rPr>
            <a:t>Visa den påverkan LCIF har i ditt samhälle</a:t>
          </a:r>
        </a:p>
      </dgm:t>
    </dgm:pt>
    <dgm:pt modelId="{14EB5FC3-7F9E-429F-A2A7-65A38C3AC222}" type="parTrans" cxnId="{3703FBC7-8A28-4D48-9A0A-46A20E156077}">
      <dgm:prSet/>
      <dgm:spPr/>
      <dgm:t>
        <a:bodyPr/>
        <a:lstStyle/>
        <a:p>
          <a:endParaRPr lang="en-US">
            <a:solidFill>
              <a:schemeClr val="tx1"/>
            </a:solidFill>
          </a:endParaRPr>
        </a:p>
      </dgm:t>
    </dgm:pt>
    <dgm:pt modelId="{B127801D-2325-47D9-AFE4-49AAA23AABB4}" type="sibTrans" cxnId="{3703FBC7-8A28-4D48-9A0A-46A20E156077}">
      <dgm:prSet/>
      <dgm:spPr/>
      <dgm:t>
        <a:bodyPr/>
        <a:lstStyle/>
        <a:p>
          <a:endParaRPr lang="en-US">
            <a:solidFill>
              <a:schemeClr val="tx1"/>
            </a:solidFill>
          </a:endParaRPr>
        </a:p>
      </dgm:t>
    </dgm:pt>
    <dgm:pt modelId="{D759A033-1485-455E-B4CD-AAB32A9EFCA7}">
      <dgm:prSet/>
      <dgm:spPr>
        <a:xfrm>
          <a:off x="0" y="2036564"/>
          <a:ext cx="2413000" cy="925710"/>
        </a:xfrm>
      </dgm:spPr>
      <dgm:t>
        <a:bodyPr/>
        <a:lstStyle/>
        <a:p>
          <a:r>
            <a:rPr lang="sv-SE">
              <a:solidFill>
                <a:schemeClr val="tx1"/>
              </a:solidFill>
            </a:rPr>
            <a:t>Fråga medlemmar och allmänheten om deras respektive arbetsgivare kan matcha donationer</a:t>
          </a:r>
        </a:p>
      </dgm:t>
    </dgm:pt>
    <dgm:pt modelId="{3DFF54E2-025D-4D17-8C12-85B6C03D0FD9}" type="parTrans" cxnId="{273278D0-B8B3-4888-8866-5ED226077061}">
      <dgm:prSet/>
      <dgm:spPr/>
      <dgm:t>
        <a:bodyPr/>
        <a:lstStyle/>
        <a:p>
          <a:endParaRPr lang="en-US">
            <a:solidFill>
              <a:schemeClr val="tx1"/>
            </a:solidFill>
          </a:endParaRPr>
        </a:p>
      </dgm:t>
    </dgm:pt>
    <dgm:pt modelId="{03AC31BF-F973-420C-BDB1-2916DDC273E8}" type="sibTrans" cxnId="{273278D0-B8B3-4888-8866-5ED226077061}">
      <dgm:prSet/>
      <dgm:spPr/>
      <dgm:t>
        <a:bodyPr/>
        <a:lstStyle/>
        <a:p>
          <a:endParaRPr lang="en-US">
            <a:solidFill>
              <a:schemeClr val="tx1"/>
            </a:solidFill>
          </a:endParaRPr>
        </a:p>
      </dgm:t>
    </dgm:pt>
    <dgm:pt modelId="{10B1B704-3077-440A-B4FD-3D98FEA3DDE0}" type="pres">
      <dgm:prSet presAssocID="{DC64F117-9BDA-4CA6-BA58-59A031BA24DB}" presName="diagram" presStyleCnt="0">
        <dgm:presLayoutVars>
          <dgm:dir/>
          <dgm:resizeHandles val="exact"/>
        </dgm:presLayoutVars>
      </dgm:prSet>
      <dgm:spPr/>
      <dgm:t>
        <a:bodyPr/>
        <a:lstStyle/>
        <a:p>
          <a:endParaRPr lang="en-US"/>
        </a:p>
      </dgm:t>
    </dgm:pt>
    <dgm:pt modelId="{4179C6F2-714A-4177-8B6D-87FD42264813}" type="pres">
      <dgm:prSet presAssocID="{184885B6-CD7B-49D7-8789-90DCCF8A0187}" presName="node" presStyleLbl="node1" presStyleIdx="0" presStyleCnt="4">
        <dgm:presLayoutVars>
          <dgm:bulletEnabled val="1"/>
        </dgm:presLayoutVars>
      </dgm:prSet>
      <dgm:spPr/>
      <dgm:t>
        <a:bodyPr/>
        <a:lstStyle/>
        <a:p>
          <a:endParaRPr lang="en-US"/>
        </a:p>
      </dgm:t>
    </dgm:pt>
    <dgm:pt modelId="{752B2653-323B-445B-AF8A-87566975016F}" type="pres">
      <dgm:prSet presAssocID="{0D036D86-D609-4461-9FE4-2B2EC1597739}" presName="sibTrans" presStyleCnt="0"/>
      <dgm:spPr/>
    </dgm:pt>
    <dgm:pt modelId="{863A96FA-0349-480A-A14F-81A34497571B}" type="pres">
      <dgm:prSet presAssocID="{68DB3A95-5215-437D-93F3-B839AA184430}" presName="node" presStyleLbl="node1" presStyleIdx="1" presStyleCnt="4">
        <dgm:presLayoutVars>
          <dgm:bulletEnabled val="1"/>
        </dgm:presLayoutVars>
      </dgm:prSet>
      <dgm:spPr/>
      <dgm:t>
        <a:bodyPr/>
        <a:lstStyle/>
        <a:p>
          <a:endParaRPr lang="en-US"/>
        </a:p>
      </dgm:t>
    </dgm:pt>
    <dgm:pt modelId="{DCF87ADE-40B1-4CD5-941B-9943167B88FB}" type="pres">
      <dgm:prSet presAssocID="{5FBE170E-02A5-4BB6-A929-BAD907A7D674}" presName="sibTrans" presStyleCnt="0"/>
      <dgm:spPr/>
    </dgm:pt>
    <dgm:pt modelId="{F871AA56-5E98-4FAB-A5A2-45693D995D7C}" type="pres">
      <dgm:prSet presAssocID="{5D588DD9-E4B9-4BFE-A10D-CDA6E76E3D71}" presName="node" presStyleLbl="node1" presStyleIdx="2" presStyleCnt="4">
        <dgm:presLayoutVars>
          <dgm:bulletEnabled val="1"/>
        </dgm:presLayoutVars>
      </dgm:prSet>
      <dgm:spPr/>
      <dgm:t>
        <a:bodyPr/>
        <a:lstStyle/>
        <a:p>
          <a:endParaRPr lang="en-US"/>
        </a:p>
      </dgm:t>
    </dgm:pt>
    <dgm:pt modelId="{2A037BC2-49F5-4C9B-BD1B-CE66D3E162D8}" type="pres">
      <dgm:prSet presAssocID="{B127801D-2325-47D9-AFE4-49AAA23AABB4}" presName="sibTrans" presStyleCnt="0"/>
      <dgm:spPr/>
    </dgm:pt>
    <dgm:pt modelId="{74FA47B3-7F90-46AF-8577-CBBE57E73426}" type="pres">
      <dgm:prSet presAssocID="{D759A033-1485-455E-B4CD-AAB32A9EFCA7}" presName="node" presStyleLbl="node1" presStyleIdx="3" presStyleCnt="4">
        <dgm:presLayoutVars>
          <dgm:bulletEnabled val="1"/>
        </dgm:presLayoutVars>
      </dgm:prSet>
      <dgm:spPr/>
      <dgm:t>
        <a:bodyPr/>
        <a:lstStyle/>
        <a:p>
          <a:endParaRPr lang="en-US"/>
        </a:p>
      </dgm:t>
    </dgm:pt>
  </dgm:ptLst>
  <dgm:cxnLst>
    <dgm:cxn modelId="{3703FBC7-8A28-4D48-9A0A-46A20E156077}" srcId="{DC64F117-9BDA-4CA6-BA58-59A031BA24DB}" destId="{5D588DD9-E4B9-4BFE-A10D-CDA6E76E3D71}" srcOrd="2" destOrd="0" parTransId="{14EB5FC3-7F9E-429F-A2A7-65A38C3AC222}" sibTransId="{B127801D-2325-47D9-AFE4-49AAA23AABB4}"/>
    <dgm:cxn modelId="{D1FDC604-E87F-4930-8571-469FA4C79015}" type="presOf" srcId="{68DB3A95-5215-437D-93F3-B839AA184430}" destId="{863A96FA-0349-480A-A14F-81A34497571B}" srcOrd="0" destOrd="0" presId="urn:microsoft.com/office/officeart/2005/8/layout/default"/>
    <dgm:cxn modelId="{273278D0-B8B3-4888-8866-5ED226077061}" srcId="{DC64F117-9BDA-4CA6-BA58-59A031BA24DB}" destId="{D759A033-1485-455E-B4CD-AAB32A9EFCA7}" srcOrd="3" destOrd="0" parTransId="{3DFF54E2-025D-4D17-8C12-85B6C03D0FD9}" sibTransId="{03AC31BF-F973-420C-BDB1-2916DDC273E8}"/>
    <dgm:cxn modelId="{0D46C19E-3B74-4476-9B20-1A96DC4441D5}" type="presOf" srcId="{D759A033-1485-455E-B4CD-AAB32A9EFCA7}" destId="{74FA47B3-7F90-46AF-8577-CBBE57E73426}" srcOrd="0" destOrd="0" presId="urn:microsoft.com/office/officeart/2005/8/layout/default"/>
    <dgm:cxn modelId="{7EBF7D2D-F1FB-47DB-B310-740A950BA410}" type="presOf" srcId="{5D588DD9-E4B9-4BFE-A10D-CDA6E76E3D71}" destId="{F871AA56-5E98-4FAB-A5A2-45693D995D7C}" srcOrd="0" destOrd="0" presId="urn:microsoft.com/office/officeart/2005/8/layout/default"/>
    <dgm:cxn modelId="{CDD346B9-10E5-4524-85AD-A1111A52423F}" srcId="{DC64F117-9BDA-4CA6-BA58-59A031BA24DB}" destId="{184885B6-CD7B-49D7-8789-90DCCF8A0187}" srcOrd="0" destOrd="0" parTransId="{31D6B813-25BD-49BD-8490-3CCF92EE5A25}" sibTransId="{0D036D86-D609-4461-9FE4-2B2EC1597739}"/>
    <dgm:cxn modelId="{71CAA2F6-50E9-4179-A156-C37CE317EF9D}" srcId="{DC64F117-9BDA-4CA6-BA58-59A031BA24DB}" destId="{68DB3A95-5215-437D-93F3-B839AA184430}" srcOrd="1" destOrd="0" parTransId="{9B59D09E-2D28-4E49-A6DF-93D6FDF64922}" sibTransId="{5FBE170E-02A5-4BB6-A929-BAD907A7D674}"/>
    <dgm:cxn modelId="{328935EF-3711-46B8-9CDF-4D69441E78AC}" type="presOf" srcId="{184885B6-CD7B-49D7-8789-90DCCF8A0187}" destId="{4179C6F2-714A-4177-8B6D-87FD42264813}" srcOrd="0" destOrd="0" presId="urn:microsoft.com/office/officeart/2005/8/layout/default"/>
    <dgm:cxn modelId="{71A9A6AA-DF16-4296-9229-447458CB8DFD}" type="presOf" srcId="{DC64F117-9BDA-4CA6-BA58-59A031BA24DB}" destId="{10B1B704-3077-440A-B4FD-3D98FEA3DDE0}" srcOrd="0" destOrd="0" presId="urn:microsoft.com/office/officeart/2005/8/layout/default"/>
    <dgm:cxn modelId="{D759E37F-2402-45D2-8EAB-6926A66B8D54}" type="presParOf" srcId="{10B1B704-3077-440A-B4FD-3D98FEA3DDE0}" destId="{4179C6F2-714A-4177-8B6D-87FD42264813}" srcOrd="0" destOrd="0" presId="urn:microsoft.com/office/officeart/2005/8/layout/default"/>
    <dgm:cxn modelId="{B462C523-6A40-4DC6-AE12-E0B64D1FE346}" type="presParOf" srcId="{10B1B704-3077-440A-B4FD-3D98FEA3DDE0}" destId="{752B2653-323B-445B-AF8A-87566975016F}" srcOrd="1" destOrd="0" presId="urn:microsoft.com/office/officeart/2005/8/layout/default"/>
    <dgm:cxn modelId="{99B4024D-F8A8-4B9B-990F-AB6D933AA6EE}" type="presParOf" srcId="{10B1B704-3077-440A-B4FD-3D98FEA3DDE0}" destId="{863A96FA-0349-480A-A14F-81A34497571B}" srcOrd="2" destOrd="0" presId="urn:microsoft.com/office/officeart/2005/8/layout/default"/>
    <dgm:cxn modelId="{F7E970A0-3AF4-4636-9629-B9F03BE77C16}" type="presParOf" srcId="{10B1B704-3077-440A-B4FD-3D98FEA3DDE0}" destId="{DCF87ADE-40B1-4CD5-941B-9943167B88FB}" srcOrd="3" destOrd="0" presId="urn:microsoft.com/office/officeart/2005/8/layout/default"/>
    <dgm:cxn modelId="{C75862BD-CF87-4259-881A-0D5FA9AFA478}" type="presParOf" srcId="{10B1B704-3077-440A-B4FD-3D98FEA3DDE0}" destId="{F871AA56-5E98-4FAB-A5A2-45693D995D7C}" srcOrd="4" destOrd="0" presId="urn:microsoft.com/office/officeart/2005/8/layout/default"/>
    <dgm:cxn modelId="{738D42FE-5EEA-4790-B3C6-BA32D3726DA8}" type="presParOf" srcId="{10B1B704-3077-440A-B4FD-3D98FEA3DDE0}" destId="{2A037BC2-49F5-4C9B-BD1B-CE66D3E162D8}" srcOrd="5" destOrd="0" presId="urn:microsoft.com/office/officeart/2005/8/layout/default"/>
    <dgm:cxn modelId="{7A1ED6E2-1423-4353-812A-17D88B2F8248}" type="presParOf" srcId="{10B1B704-3077-440A-B4FD-3D98FEA3DDE0}" destId="{74FA47B3-7F90-46AF-8577-CBBE57E73426}"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D84E1B-953F-4CE7-B602-B0D5DFD438C9}"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8DC61A53-6EEC-40A3-8425-4172D4550CAD}">
      <dgm:prSet phldrT="[Text]"/>
      <dgm:spPr/>
      <dgm:t>
        <a:bodyPr/>
        <a:lstStyle/>
        <a:p>
          <a:r>
            <a:rPr lang="sv-SE">
              <a:solidFill>
                <a:schemeClr val="tx1"/>
              </a:solidFill>
            </a:rPr>
            <a:t>Känna till dina skäl för att hjälpa till</a:t>
          </a:r>
        </a:p>
      </dgm:t>
    </dgm:pt>
    <dgm:pt modelId="{D3572C3D-CA27-46A1-AB0D-4B86E16D255E}" type="parTrans" cxnId="{51139250-C0E8-4652-91A7-1C8815507EBD}">
      <dgm:prSet/>
      <dgm:spPr/>
      <dgm:t>
        <a:bodyPr/>
        <a:lstStyle/>
        <a:p>
          <a:endParaRPr lang="en-US">
            <a:solidFill>
              <a:schemeClr val="tx1"/>
            </a:solidFill>
          </a:endParaRPr>
        </a:p>
      </dgm:t>
    </dgm:pt>
    <dgm:pt modelId="{A05C8246-3503-4F59-B9F8-7BB2708F7DF7}" type="sibTrans" cxnId="{51139250-C0E8-4652-91A7-1C8815507EBD}">
      <dgm:prSet/>
      <dgm:spPr/>
      <dgm:t>
        <a:bodyPr/>
        <a:lstStyle/>
        <a:p>
          <a:endParaRPr lang="en-US">
            <a:solidFill>
              <a:schemeClr val="tx1"/>
            </a:solidFill>
          </a:endParaRPr>
        </a:p>
      </dgm:t>
    </dgm:pt>
    <dgm:pt modelId="{13625F36-83C7-42E2-9838-4B7AFBE32E96}">
      <dgm:prSet phldrT="[Text]"/>
      <dgm:spPr/>
      <dgm:t>
        <a:bodyPr/>
        <a:lstStyle/>
        <a:p>
          <a:r>
            <a:rPr lang="sv-SE">
              <a:solidFill>
                <a:schemeClr val="tx1"/>
              </a:solidFill>
            </a:rPr>
            <a:t>Berätta om vilka globala frågor du är mest intresserad av</a:t>
          </a:r>
        </a:p>
      </dgm:t>
    </dgm:pt>
    <dgm:pt modelId="{CA023CE4-7763-4E08-AA65-FFC192111B15}" type="parTrans" cxnId="{8F22D831-B7B1-4F73-983A-B99F259A47A5}">
      <dgm:prSet/>
      <dgm:spPr/>
      <dgm:t>
        <a:bodyPr/>
        <a:lstStyle/>
        <a:p>
          <a:endParaRPr lang="en-US">
            <a:solidFill>
              <a:schemeClr val="tx1"/>
            </a:solidFill>
          </a:endParaRPr>
        </a:p>
      </dgm:t>
    </dgm:pt>
    <dgm:pt modelId="{029549FF-5431-44C4-9FAB-D594B2AD6B33}" type="sibTrans" cxnId="{8F22D831-B7B1-4F73-983A-B99F259A47A5}">
      <dgm:prSet/>
      <dgm:spPr/>
      <dgm:t>
        <a:bodyPr/>
        <a:lstStyle/>
        <a:p>
          <a:endParaRPr lang="en-US">
            <a:solidFill>
              <a:schemeClr val="tx1"/>
            </a:solidFill>
          </a:endParaRPr>
        </a:p>
      </dgm:t>
    </dgm:pt>
    <dgm:pt modelId="{3C6928BC-50F9-407B-8934-3A04E682F662}">
      <dgm:prSet phldrT="[Text]"/>
      <dgm:spPr/>
      <dgm:t>
        <a:bodyPr/>
        <a:lstStyle/>
        <a:p>
          <a:r>
            <a:rPr lang="sv-SE">
              <a:solidFill>
                <a:schemeClr val="tx1"/>
              </a:solidFill>
            </a:rPr>
            <a:t>Förstå den påverkan LCIF har i ditt samhälle</a:t>
          </a:r>
        </a:p>
      </dgm:t>
    </dgm:pt>
    <dgm:pt modelId="{72452394-C081-4F23-A3C9-3611986B5A81}" type="parTrans" cxnId="{6243E3EE-9DCA-44C4-A04A-BC64E2FB0A73}">
      <dgm:prSet/>
      <dgm:spPr/>
      <dgm:t>
        <a:bodyPr/>
        <a:lstStyle/>
        <a:p>
          <a:endParaRPr lang="en-US">
            <a:solidFill>
              <a:schemeClr val="tx1"/>
            </a:solidFill>
          </a:endParaRPr>
        </a:p>
      </dgm:t>
    </dgm:pt>
    <dgm:pt modelId="{4C8CCF50-2909-4258-87B3-E98D19464267}" type="sibTrans" cxnId="{6243E3EE-9DCA-44C4-A04A-BC64E2FB0A73}">
      <dgm:prSet/>
      <dgm:spPr/>
      <dgm:t>
        <a:bodyPr/>
        <a:lstStyle/>
        <a:p>
          <a:endParaRPr lang="en-US">
            <a:solidFill>
              <a:schemeClr val="tx1"/>
            </a:solidFill>
          </a:endParaRPr>
        </a:p>
      </dgm:t>
    </dgm:pt>
    <dgm:pt modelId="{028C65B2-F7D5-4458-AAD0-B916C54D8D39}">
      <dgm:prSet/>
      <dgm:spPr/>
      <dgm:t>
        <a:bodyPr/>
        <a:lstStyle/>
        <a:p>
          <a:r>
            <a:rPr lang="sv-SE">
              <a:solidFill>
                <a:schemeClr val="tx1"/>
              </a:solidFill>
            </a:rPr>
            <a:t>Öva och förbered</a:t>
          </a:r>
        </a:p>
      </dgm:t>
    </dgm:pt>
    <dgm:pt modelId="{5CBF827A-1209-41A6-89CD-F43D07BE195C}" type="parTrans" cxnId="{3940C0EC-D997-41C9-9046-0735885C0EB3}">
      <dgm:prSet/>
      <dgm:spPr/>
      <dgm:t>
        <a:bodyPr/>
        <a:lstStyle/>
        <a:p>
          <a:endParaRPr lang="en-US">
            <a:solidFill>
              <a:schemeClr val="tx1"/>
            </a:solidFill>
          </a:endParaRPr>
        </a:p>
      </dgm:t>
    </dgm:pt>
    <dgm:pt modelId="{F19AC840-46C4-4A3F-9165-DE07401D9D05}" type="sibTrans" cxnId="{3940C0EC-D997-41C9-9046-0735885C0EB3}">
      <dgm:prSet/>
      <dgm:spPr/>
      <dgm:t>
        <a:bodyPr/>
        <a:lstStyle/>
        <a:p>
          <a:endParaRPr lang="en-US">
            <a:solidFill>
              <a:schemeClr val="tx1"/>
            </a:solidFill>
          </a:endParaRPr>
        </a:p>
      </dgm:t>
    </dgm:pt>
    <dgm:pt modelId="{5EF93DE9-D60E-410E-8562-6BD25A21692A}" type="pres">
      <dgm:prSet presAssocID="{A5D84E1B-953F-4CE7-B602-B0D5DFD438C9}" presName="Name0" presStyleCnt="0">
        <dgm:presLayoutVars>
          <dgm:chMax val="7"/>
          <dgm:chPref val="7"/>
          <dgm:dir/>
        </dgm:presLayoutVars>
      </dgm:prSet>
      <dgm:spPr/>
      <dgm:t>
        <a:bodyPr/>
        <a:lstStyle/>
        <a:p>
          <a:endParaRPr lang="en-US"/>
        </a:p>
      </dgm:t>
    </dgm:pt>
    <dgm:pt modelId="{2F3B61DC-8E9F-43B6-9027-5D5C2868EBC7}" type="pres">
      <dgm:prSet presAssocID="{A5D84E1B-953F-4CE7-B602-B0D5DFD438C9}" presName="Name1" presStyleCnt="0"/>
      <dgm:spPr/>
    </dgm:pt>
    <dgm:pt modelId="{08239783-CB83-4E4A-8845-33155E5F1F9E}" type="pres">
      <dgm:prSet presAssocID="{A5D84E1B-953F-4CE7-B602-B0D5DFD438C9}" presName="cycle" presStyleCnt="0"/>
      <dgm:spPr/>
    </dgm:pt>
    <dgm:pt modelId="{7C7DF908-C9F3-473D-B1C2-1919B3103D99}" type="pres">
      <dgm:prSet presAssocID="{A5D84E1B-953F-4CE7-B602-B0D5DFD438C9}" presName="srcNode" presStyleLbl="node1" presStyleIdx="0" presStyleCnt="4"/>
      <dgm:spPr/>
    </dgm:pt>
    <dgm:pt modelId="{C073E656-A5AE-4C20-B82C-887B9D96DD75}" type="pres">
      <dgm:prSet presAssocID="{A5D84E1B-953F-4CE7-B602-B0D5DFD438C9}" presName="conn" presStyleLbl="parChTrans1D2" presStyleIdx="0" presStyleCnt="1"/>
      <dgm:spPr/>
      <dgm:t>
        <a:bodyPr/>
        <a:lstStyle/>
        <a:p>
          <a:endParaRPr lang="en-US"/>
        </a:p>
      </dgm:t>
    </dgm:pt>
    <dgm:pt modelId="{F9050DB3-FB7D-403F-A845-A2CA790DD64E}" type="pres">
      <dgm:prSet presAssocID="{A5D84E1B-953F-4CE7-B602-B0D5DFD438C9}" presName="extraNode" presStyleLbl="node1" presStyleIdx="0" presStyleCnt="4"/>
      <dgm:spPr/>
    </dgm:pt>
    <dgm:pt modelId="{F312952E-DBAC-4C77-93D0-817B907A50E8}" type="pres">
      <dgm:prSet presAssocID="{A5D84E1B-953F-4CE7-B602-B0D5DFD438C9}" presName="dstNode" presStyleLbl="node1" presStyleIdx="0" presStyleCnt="4"/>
      <dgm:spPr/>
    </dgm:pt>
    <dgm:pt modelId="{393F3151-CA90-4C14-B391-E1694F1A88EA}" type="pres">
      <dgm:prSet presAssocID="{8DC61A53-6EEC-40A3-8425-4172D4550CAD}" presName="text_1" presStyleLbl="node1" presStyleIdx="0" presStyleCnt="4">
        <dgm:presLayoutVars>
          <dgm:bulletEnabled val="1"/>
        </dgm:presLayoutVars>
      </dgm:prSet>
      <dgm:spPr/>
      <dgm:t>
        <a:bodyPr/>
        <a:lstStyle/>
        <a:p>
          <a:endParaRPr lang="en-US"/>
        </a:p>
      </dgm:t>
    </dgm:pt>
    <dgm:pt modelId="{4468889C-61EC-407C-AA06-7073DA8E8AC4}" type="pres">
      <dgm:prSet presAssocID="{8DC61A53-6EEC-40A3-8425-4172D4550CAD}" presName="accent_1" presStyleCnt="0"/>
      <dgm:spPr/>
    </dgm:pt>
    <dgm:pt modelId="{81874B5E-30BC-4F15-A4EF-A313544AB17F}" type="pres">
      <dgm:prSet presAssocID="{8DC61A53-6EEC-40A3-8425-4172D4550CAD}" presName="accentRepeatNode" presStyleLbl="solidFgAcc1" presStyleIdx="0" presStyleCnt="4"/>
      <dgm:spPr/>
    </dgm:pt>
    <dgm:pt modelId="{BEB38D1D-2C6A-4B42-B5BA-5FDD39136E9D}" type="pres">
      <dgm:prSet presAssocID="{13625F36-83C7-42E2-9838-4B7AFBE32E96}" presName="text_2" presStyleLbl="node1" presStyleIdx="1" presStyleCnt="4">
        <dgm:presLayoutVars>
          <dgm:bulletEnabled val="1"/>
        </dgm:presLayoutVars>
      </dgm:prSet>
      <dgm:spPr/>
      <dgm:t>
        <a:bodyPr/>
        <a:lstStyle/>
        <a:p>
          <a:endParaRPr lang="en-US"/>
        </a:p>
      </dgm:t>
    </dgm:pt>
    <dgm:pt modelId="{AE792E12-39E2-4859-A72E-C0AA5DE1A55E}" type="pres">
      <dgm:prSet presAssocID="{13625F36-83C7-42E2-9838-4B7AFBE32E96}" presName="accent_2" presStyleCnt="0"/>
      <dgm:spPr/>
    </dgm:pt>
    <dgm:pt modelId="{D10ABE3B-FC78-41A1-84D1-F6EBC661CBC1}" type="pres">
      <dgm:prSet presAssocID="{13625F36-83C7-42E2-9838-4B7AFBE32E96}" presName="accentRepeatNode" presStyleLbl="solidFgAcc1" presStyleIdx="1" presStyleCnt="4"/>
      <dgm:spPr/>
    </dgm:pt>
    <dgm:pt modelId="{B6CBE9B0-6168-4689-B9DA-C92983868EF2}" type="pres">
      <dgm:prSet presAssocID="{3C6928BC-50F9-407B-8934-3A04E682F662}" presName="text_3" presStyleLbl="node1" presStyleIdx="2" presStyleCnt="4">
        <dgm:presLayoutVars>
          <dgm:bulletEnabled val="1"/>
        </dgm:presLayoutVars>
      </dgm:prSet>
      <dgm:spPr/>
      <dgm:t>
        <a:bodyPr/>
        <a:lstStyle/>
        <a:p>
          <a:endParaRPr lang="en-US"/>
        </a:p>
      </dgm:t>
    </dgm:pt>
    <dgm:pt modelId="{F7D2384A-170B-4449-8FDF-920556341F7C}" type="pres">
      <dgm:prSet presAssocID="{3C6928BC-50F9-407B-8934-3A04E682F662}" presName="accent_3" presStyleCnt="0"/>
      <dgm:spPr/>
    </dgm:pt>
    <dgm:pt modelId="{9189CF2B-CADA-4296-A645-9E98222BC53C}" type="pres">
      <dgm:prSet presAssocID="{3C6928BC-50F9-407B-8934-3A04E682F662}" presName="accentRepeatNode" presStyleLbl="solidFgAcc1" presStyleIdx="2" presStyleCnt="4"/>
      <dgm:spPr/>
    </dgm:pt>
    <dgm:pt modelId="{6F0707B3-7F48-4332-96F5-CE75A5323F81}" type="pres">
      <dgm:prSet presAssocID="{028C65B2-F7D5-4458-AAD0-B916C54D8D39}" presName="text_4" presStyleLbl="node1" presStyleIdx="3" presStyleCnt="4">
        <dgm:presLayoutVars>
          <dgm:bulletEnabled val="1"/>
        </dgm:presLayoutVars>
      </dgm:prSet>
      <dgm:spPr/>
      <dgm:t>
        <a:bodyPr/>
        <a:lstStyle/>
        <a:p>
          <a:endParaRPr lang="en-US"/>
        </a:p>
      </dgm:t>
    </dgm:pt>
    <dgm:pt modelId="{8226845E-D908-4C41-8CF1-C94FA4299638}" type="pres">
      <dgm:prSet presAssocID="{028C65B2-F7D5-4458-AAD0-B916C54D8D39}" presName="accent_4" presStyleCnt="0"/>
      <dgm:spPr/>
    </dgm:pt>
    <dgm:pt modelId="{D857E12C-F86C-4FF7-91D4-37B1183827B8}" type="pres">
      <dgm:prSet presAssocID="{028C65B2-F7D5-4458-AAD0-B916C54D8D39}" presName="accentRepeatNode" presStyleLbl="solidFgAcc1" presStyleIdx="3" presStyleCnt="4"/>
      <dgm:spPr/>
    </dgm:pt>
  </dgm:ptLst>
  <dgm:cxnLst>
    <dgm:cxn modelId="{516E2472-09F4-4BA3-BFDD-0CF31DE67B45}" type="presOf" srcId="{028C65B2-F7D5-4458-AAD0-B916C54D8D39}" destId="{6F0707B3-7F48-4332-96F5-CE75A5323F81}" srcOrd="0" destOrd="0" presId="urn:microsoft.com/office/officeart/2008/layout/VerticalCurvedList"/>
    <dgm:cxn modelId="{DDFB5CE1-1826-45D1-8584-E91D9A09836E}" type="presOf" srcId="{A5D84E1B-953F-4CE7-B602-B0D5DFD438C9}" destId="{5EF93DE9-D60E-410E-8562-6BD25A21692A}" srcOrd="0" destOrd="0" presId="urn:microsoft.com/office/officeart/2008/layout/VerticalCurvedList"/>
    <dgm:cxn modelId="{8F22D831-B7B1-4F73-983A-B99F259A47A5}" srcId="{A5D84E1B-953F-4CE7-B602-B0D5DFD438C9}" destId="{13625F36-83C7-42E2-9838-4B7AFBE32E96}" srcOrd="1" destOrd="0" parTransId="{CA023CE4-7763-4E08-AA65-FFC192111B15}" sibTransId="{029549FF-5431-44C4-9FAB-D594B2AD6B33}"/>
    <dgm:cxn modelId="{AFF5C195-E8E9-47B5-95F1-201E1640CA8A}" type="presOf" srcId="{13625F36-83C7-42E2-9838-4B7AFBE32E96}" destId="{BEB38D1D-2C6A-4B42-B5BA-5FDD39136E9D}" srcOrd="0" destOrd="0" presId="urn:microsoft.com/office/officeart/2008/layout/VerticalCurvedList"/>
    <dgm:cxn modelId="{C6B5E491-BDF8-4427-8459-0A130F62A56C}" type="presOf" srcId="{8DC61A53-6EEC-40A3-8425-4172D4550CAD}" destId="{393F3151-CA90-4C14-B391-E1694F1A88EA}" srcOrd="0" destOrd="0" presId="urn:microsoft.com/office/officeart/2008/layout/VerticalCurvedList"/>
    <dgm:cxn modelId="{51139250-C0E8-4652-91A7-1C8815507EBD}" srcId="{A5D84E1B-953F-4CE7-B602-B0D5DFD438C9}" destId="{8DC61A53-6EEC-40A3-8425-4172D4550CAD}" srcOrd="0" destOrd="0" parTransId="{D3572C3D-CA27-46A1-AB0D-4B86E16D255E}" sibTransId="{A05C8246-3503-4F59-B9F8-7BB2708F7DF7}"/>
    <dgm:cxn modelId="{FBB69A75-5F1A-4F72-898B-D642FBDAF002}" type="presOf" srcId="{3C6928BC-50F9-407B-8934-3A04E682F662}" destId="{B6CBE9B0-6168-4689-B9DA-C92983868EF2}" srcOrd="0" destOrd="0" presId="urn:microsoft.com/office/officeart/2008/layout/VerticalCurvedList"/>
    <dgm:cxn modelId="{4551B71D-1604-474D-83CB-C4FAE0D904D5}" type="presOf" srcId="{A05C8246-3503-4F59-B9F8-7BB2708F7DF7}" destId="{C073E656-A5AE-4C20-B82C-887B9D96DD75}" srcOrd="0" destOrd="0" presId="urn:microsoft.com/office/officeart/2008/layout/VerticalCurvedList"/>
    <dgm:cxn modelId="{3940C0EC-D997-41C9-9046-0735885C0EB3}" srcId="{A5D84E1B-953F-4CE7-B602-B0D5DFD438C9}" destId="{028C65B2-F7D5-4458-AAD0-B916C54D8D39}" srcOrd="3" destOrd="0" parTransId="{5CBF827A-1209-41A6-89CD-F43D07BE195C}" sibTransId="{F19AC840-46C4-4A3F-9165-DE07401D9D05}"/>
    <dgm:cxn modelId="{6243E3EE-9DCA-44C4-A04A-BC64E2FB0A73}" srcId="{A5D84E1B-953F-4CE7-B602-B0D5DFD438C9}" destId="{3C6928BC-50F9-407B-8934-3A04E682F662}" srcOrd="2" destOrd="0" parTransId="{72452394-C081-4F23-A3C9-3611986B5A81}" sibTransId="{4C8CCF50-2909-4258-87B3-E98D19464267}"/>
    <dgm:cxn modelId="{9D1A0AD4-7C69-45C1-9F19-4B170E207240}" type="presParOf" srcId="{5EF93DE9-D60E-410E-8562-6BD25A21692A}" destId="{2F3B61DC-8E9F-43B6-9027-5D5C2868EBC7}" srcOrd="0" destOrd="0" presId="urn:microsoft.com/office/officeart/2008/layout/VerticalCurvedList"/>
    <dgm:cxn modelId="{835804BE-E83F-4186-A6CB-BF90A34C2576}" type="presParOf" srcId="{2F3B61DC-8E9F-43B6-9027-5D5C2868EBC7}" destId="{08239783-CB83-4E4A-8845-33155E5F1F9E}" srcOrd="0" destOrd="0" presId="urn:microsoft.com/office/officeart/2008/layout/VerticalCurvedList"/>
    <dgm:cxn modelId="{9F933CA3-A802-4E3F-8A2F-6530BA22ACFC}" type="presParOf" srcId="{08239783-CB83-4E4A-8845-33155E5F1F9E}" destId="{7C7DF908-C9F3-473D-B1C2-1919B3103D99}" srcOrd="0" destOrd="0" presId="urn:microsoft.com/office/officeart/2008/layout/VerticalCurvedList"/>
    <dgm:cxn modelId="{5F0293C2-5C21-4EB1-9309-F8292990CF45}" type="presParOf" srcId="{08239783-CB83-4E4A-8845-33155E5F1F9E}" destId="{C073E656-A5AE-4C20-B82C-887B9D96DD75}" srcOrd="1" destOrd="0" presId="urn:microsoft.com/office/officeart/2008/layout/VerticalCurvedList"/>
    <dgm:cxn modelId="{24B29C4D-C7A7-4AE8-9ACA-F67FA277F059}" type="presParOf" srcId="{08239783-CB83-4E4A-8845-33155E5F1F9E}" destId="{F9050DB3-FB7D-403F-A845-A2CA790DD64E}" srcOrd="2" destOrd="0" presId="urn:microsoft.com/office/officeart/2008/layout/VerticalCurvedList"/>
    <dgm:cxn modelId="{9AC37933-EFF8-4EA2-A44F-3662F3C32D15}" type="presParOf" srcId="{08239783-CB83-4E4A-8845-33155E5F1F9E}" destId="{F312952E-DBAC-4C77-93D0-817B907A50E8}" srcOrd="3" destOrd="0" presId="urn:microsoft.com/office/officeart/2008/layout/VerticalCurvedList"/>
    <dgm:cxn modelId="{82477557-2AB9-4BD6-8192-0B7C42C43233}" type="presParOf" srcId="{2F3B61DC-8E9F-43B6-9027-5D5C2868EBC7}" destId="{393F3151-CA90-4C14-B391-E1694F1A88EA}" srcOrd="1" destOrd="0" presId="urn:microsoft.com/office/officeart/2008/layout/VerticalCurvedList"/>
    <dgm:cxn modelId="{EA25EA97-0F0E-4AD2-B780-8DD542CDD9CB}" type="presParOf" srcId="{2F3B61DC-8E9F-43B6-9027-5D5C2868EBC7}" destId="{4468889C-61EC-407C-AA06-7073DA8E8AC4}" srcOrd="2" destOrd="0" presId="urn:microsoft.com/office/officeart/2008/layout/VerticalCurvedList"/>
    <dgm:cxn modelId="{85C2D3C9-194D-46BF-9EBD-6AE111A1A41B}" type="presParOf" srcId="{4468889C-61EC-407C-AA06-7073DA8E8AC4}" destId="{81874B5E-30BC-4F15-A4EF-A313544AB17F}" srcOrd="0" destOrd="0" presId="urn:microsoft.com/office/officeart/2008/layout/VerticalCurvedList"/>
    <dgm:cxn modelId="{80CF95C1-983A-45BE-9363-39FA4D8AF189}" type="presParOf" srcId="{2F3B61DC-8E9F-43B6-9027-5D5C2868EBC7}" destId="{BEB38D1D-2C6A-4B42-B5BA-5FDD39136E9D}" srcOrd="3" destOrd="0" presId="urn:microsoft.com/office/officeart/2008/layout/VerticalCurvedList"/>
    <dgm:cxn modelId="{7BC20617-EBDF-4CA6-97A1-9376ACAA2FB5}" type="presParOf" srcId="{2F3B61DC-8E9F-43B6-9027-5D5C2868EBC7}" destId="{AE792E12-39E2-4859-A72E-C0AA5DE1A55E}" srcOrd="4" destOrd="0" presId="urn:microsoft.com/office/officeart/2008/layout/VerticalCurvedList"/>
    <dgm:cxn modelId="{21AE0ACA-A01B-4ED6-8E06-E3DE922580DA}" type="presParOf" srcId="{AE792E12-39E2-4859-A72E-C0AA5DE1A55E}" destId="{D10ABE3B-FC78-41A1-84D1-F6EBC661CBC1}" srcOrd="0" destOrd="0" presId="urn:microsoft.com/office/officeart/2008/layout/VerticalCurvedList"/>
    <dgm:cxn modelId="{097F9688-D958-4BFC-9FF2-7CA09DDE1505}" type="presParOf" srcId="{2F3B61DC-8E9F-43B6-9027-5D5C2868EBC7}" destId="{B6CBE9B0-6168-4689-B9DA-C92983868EF2}" srcOrd="5" destOrd="0" presId="urn:microsoft.com/office/officeart/2008/layout/VerticalCurvedList"/>
    <dgm:cxn modelId="{04C0E1DD-402B-4674-8171-9A6C58D36757}" type="presParOf" srcId="{2F3B61DC-8E9F-43B6-9027-5D5C2868EBC7}" destId="{F7D2384A-170B-4449-8FDF-920556341F7C}" srcOrd="6" destOrd="0" presId="urn:microsoft.com/office/officeart/2008/layout/VerticalCurvedList"/>
    <dgm:cxn modelId="{B68B540D-F7E2-4C51-8B93-841FA405D3C9}" type="presParOf" srcId="{F7D2384A-170B-4449-8FDF-920556341F7C}" destId="{9189CF2B-CADA-4296-A645-9E98222BC53C}" srcOrd="0" destOrd="0" presId="urn:microsoft.com/office/officeart/2008/layout/VerticalCurvedList"/>
    <dgm:cxn modelId="{6795119A-ABDE-4677-B05A-E9D3DF3CDE9F}" type="presParOf" srcId="{2F3B61DC-8E9F-43B6-9027-5D5C2868EBC7}" destId="{6F0707B3-7F48-4332-96F5-CE75A5323F81}" srcOrd="7" destOrd="0" presId="urn:microsoft.com/office/officeart/2008/layout/VerticalCurvedList"/>
    <dgm:cxn modelId="{37397A6A-9EE3-4131-AE9D-6A61169B0E1A}" type="presParOf" srcId="{2F3B61DC-8E9F-43B6-9027-5D5C2868EBC7}" destId="{8226845E-D908-4C41-8CF1-C94FA4299638}" srcOrd="8" destOrd="0" presId="urn:microsoft.com/office/officeart/2008/layout/VerticalCurvedList"/>
    <dgm:cxn modelId="{6E08730C-7673-48BB-AF9C-DD102821897C}" type="presParOf" srcId="{8226845E-D908-4C41-8CF1-C94FA4299638}" destId="{D857E12C-F86C-4FF7-91D4-37B1183827B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898C40-A796-41AE-A465-E0FF9574E4C6}"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6357C326-DD0E-4D4D-829F-1E482F77D25F}">
      <dgm:prSet phldrT="[Text]" custT="1"/>
      <dgm:spPr>
        <a:xfrm>
          <a:off x="135861" y="316"/>
          <a:ext cx="1420936" cy="852561"/>
        </a:xfrm>
      </dgm:spPr>
      <dgm:t>
        <a:bodyPr/>
        <a:lstStyle/>
        <a:p>
          <a:pPr>
            <a:buNone/>
          </a:pPr>
          <a:r>
            <a:rPr lang="sv-SE" sz="1800" b="1">
              <a:solidFill>
                <a:schemeClr val="tx1"/>
              </a:solidFill>
              <a:latin typeface="Calibri" panose="020F0502020204030204" pitchFamily="34" charset="0"/>
              <a:ea typeface="+mn-ea"/>
              <a:cs typeface="+mn-cs"/>
            </a:rPr>
            <a:t>Videor</a:t>
          </a:r>
        </a:p>
      </dgm:t>
    </dgm:pt>
    <dgm:pt modelId="{A85A1008-B984-4454-9EDF-4899C8B09AC3}" type="parTrans" cxnId="{381B9099-3276-4911-BECD-5E506E7AFA15}">
      <dgm:prSet/>
      <dgm:spPr/>
      <dgm:t>
        <a:bodyPr/>
        <a:lstStyle/>
        <a:p>
          <a:endParaRPr lang="en-US" sz="1800" b="1">
            <a:solidFill>
              <a:schemeClr val="tx1"/>
            </a:solidFill>
            <a:latin typeface="Calibri" panose="020F0502020204030204" pitchFamily="34" charset="0"/>
          </a:endParaRPr>
        </a:p>
      </dgm:t>
    </dgm:pt>
    <dgm:pt modelId="{E5416A9B-46B8-4961-8B58-D9F4BC418F42}" type="sibTrans" cxnId="{381B9099-3276-4911-BECD-5E506E7AFA15}">
      <dgm:prSet/>
      <dgm:spPr/>
      <dgm:t>
        <a:bodyPr/>
        <a:lstStyle/>
        <a:p>
          <a:endParaRPr lang="en-US" sz="1800" b="1">
            <a:solidFill>
              <a:schemeClr val="tx1"/>
            </a:solidFill>
            <a:latin typeface="Calibri" panose="020F0502020204030204" pitchFamily="34" charset="0"/>
          </a:endParaRPr>
        </a:p>
      </dgm:t>
    </dgm:pt>
    <dgm:pt modelId="{41E83F8D-4A0B-452B-B7FF-F4773AE1495F}">
      <dgm:prSet phldrT="[Text]" custT="1"/>
      <dgm:spPr>
        <a:xfrm>
          <a:off x="1698891" y="316"/>
          <a:ext cx="1420936" cy="852561"/>
        </a:xfrm>
      </dgm:spPr>
      <dgm:t>
        <a:bodyPr/>
        <a:lstStyle/>
        <a:p>
          <a:pPr>
            <a:buNone/>
          </a:pPr>
          <a:r>
            <a:rPr lang="sv-SE" sz="1800" b="1" dirty="0" smtClean="0">
              <a:solidFill>
                <a:schemeClr val="tx1"/>
              </a:solidFill>
              <a:latin typeface="Calibri" panose="020F0502020204030204" pitchFamily="34" charset="0"/>
              <a:ea typeface="+mn-ea"/>
              <a:cs typeface="+mn-cs"/>
            </a:rPr>
            <a:t>PowerPoint</a:t>
          </a:r>
          <a:endParaRPr lang="sv-SE" sz="1800" b="1" dirty="0">
            <a:solidFill>
              <a:schemeClr val="tx1"/>
            </a:solidFill>
            <a:latin typeface="Calibri" panose="020F0502020204030204" pitchFamily="34" charset="0"/>
            <a:ea typeface="+mn-ea"/>
            <a:cs typeface="+mn-cs"/>
          </a:endParaRPr>
        </a:p>
      </dgm:t>
    </dgm:pt>
    <dgm:pt modelId="{44662E51-2CD0-48B2-9606-62611DCFEEC2}" type="parTrans" cxnId="{C9A813C6-41A8-430A-AD31-DFEBCC1A8F2B}">
      <dgm:prSet/>
      <dgm:spPr/>
      <dgm:t>
        <a:bodyPr/>
        <a:lstStyle/>
        <a:p>
          <a:endParaRPr lang="en-US" sz="1800" b="1">
            <a:solidFill>
              <a:schemeClr val="tx1"/>
            </a:solidFill>
            <a:latin typeface="Calibri" panose="020F0502020204030204" pitchFamily="34" charset="0"/>
          </a:endParaRPr>
        </a:p>
      </dgm:t>
    </dgm:pt>
    <dgm:pt modelId="{92BBCFB2-8605-4CEF-B071-F377AFEAFAD2}" type="sibTrans" cxnId="{C9A813C6-41A8-430A-AD31-DFEBCC1A8F2B}">
      <dgm:prSet/>
      <dgm:spPr/>
      <dgm:t>
        <a:bodyPr/>
        <a:lstStyle/>
        <a:p>
          <a:endParaRPr lang="en-US" sz="1800" b="1">
            <a:solidFill>
              <a:schemeClr val="tx1"/>
            </a:solidFill>
            <a:latin typeface="Calibri" panose="020F0502020204030204" pitchFamily="34" charset="0"/>
          </a:endParaRPr>
        </a:p>
      </dgm:t>
    </dgm:pt>
    <dgm:pt modelId="{AFCC6F0F-8F67-4930-9EEE-59A0F4E981BE}">
      <dgm:prSet phldrT="[Text]" custT="1"/>
      <dgm:spPr>
        <a:xfrm>
          <a:off x="3261921" y="316"/>
          <a:ext cx="1420936" cy="852561"/>
        </a:xfrm>
      </dgm:spPr>
      <dgm:t>
        <a:bodyPr/>
        <a:lstStyle/>
        <a:p>
          <a:pPr>
            <a:buNone/>
          </a:pPr>
          <a:r>
            <a:rPr lang="sv-SE" sz="1800" b="1">
              <a:solidFill>
                <a:schemeClr val="tx1"/>
              </a:solidFill>
              <a:latin typeface="Calibri" panose="020F0502020204030204" pitchFamily="34" charset="0"/>
              <a:ea typeface="+mn-ea"/>
              <a:cs typeface="+mn-cs"/>
            </a:rPr>
            <a:t>Broschyrer</a:t>
          </a:r>
        </a:p>
      </dgm:t>
    </dgm:pt>
    <dgm:pt modelId="{1C0C01FE-BD49-488A-BB2C-360D98990720}" type="parTrans" cxnId="{A24EB911-7D83-4612-BCD7-8682A3D620FA}">
      <dgm:prSet/>
      <dgm:spPr/>
      <dgm:t>
        <a:bodyPr/>
        <a:lstStyle/>
        <a:p>
          <a:endParaRPr lang="en-US" sz="1800" b="1">
            <a:solidFill>
              <a:schemeClr val="tx1"/>
            </a:solidFill>
            <a:latin typeface="Calibri" panose="020F0502020204030204" pitchFamily="34" charset="0"/>
          </a:endParaRPr>
        </a:p>
      </dgm:t>
    </dgm:pt>
    <dgm:pt modelId="{68F1BFA1-12EF-4EE2-9D67-58ABC54C3F58}" type="sibTrans" cxnId="{A24EB911-7D83-4612-BCD7-8682A3D620FA}">
      <dgm:prSet/>
      <dgm:spPr/>
      <dgm:t>
        <a:bodyPr/>
        <a:lstStyle/>
        <a:p>
          <a:endParaRPr lang="en-US" sz="1800" b="1">
            <a:solidFill>
              <a:schemeClr val="tx1"/>
            </a:solidFill>
            <a:latin typeface="Calibri" panose="020F0502020204030204" pitchFamily="34" charset="0"/>
          </a:endParaRPr>
        </a:p>
      </dgm:t>
    </dgm:pt>
    <dgm:pt modelId="{ACFB5574-DF16-4C61-B79A-B7D406FB641F}">
      <dgm:prSet phldrT="[Text]" custT="1"/>
      <dgm:spPr>
        <a:xfrm>
          <a:off x="4824952" y="316"/>
          <a:ext cx="1420936" cy="852561"/>
        </a:xfrm>
      </dgm:spPr>
      <dgm:t>
        <a:bodyPr/>
        <a:lstStyle/>
        <a:p>
          <a:pPr>
            <a:buNone/>
          </a:pPr>
          <a:r>
            <a:rPr lang="sv-SE" sz="1800" b="1" dirty="0" smtClean="0">
              <a:solidFill>
                <a:schemeClr val="tx1"/>
              </a:solidFill>
              <a:latin typeface="Calibri" panose="020F0502020204030204" pitchFamily="34" charset="0"/>
              <a:ea typeface="+mn-ea"/>
              <a:cs typeface="+mn-cs"/>
            </a:rPr>
            <a:t>Fickhand-böcker</a:t>
          </a:r>
          <a:endParaRPr lang="sv-SE" sz="1800" b="1" dirty="0">
            <a:solidFill>
              <a:schemeClr val="tx1"/>
            </a:solidFill>
            <a:latin typeface="Calibri" panose="020F0502020204030204" pitchFamily="34" charset="0"/>
            <a:ea typeface="+mn-ea"/>
            <a:cs typeface="+mn-cs"/>
          </a:endParaRPr>
        </a:p>
      </dgm:t>
    </dgm:pt>
    <dgm:pt modelId="{4EA2BBB9-A99E-40BC-9918-479132643A04}" type="parTrans" cxnId="{FDA2D312-D97E-4C90-9C89-40F6180B5EA0}">
      <dgm:prSet/>
      <dgm:spPr/>
      <dgm:t>
        <a:bodyPr/>
        <a:lstStyle/>
        <a:p>
          <a:endParaRPr lang="en-US" sz="1800" b="1">
            <a:solidFill>
              <a:schemeClr val="tx1"/>
            </a:solidFill>
            <a:latin typeface="Calibri" panose="020F0502020204030204" pitchFamily="34" charset="0"/>
          </a:endParaRPr>
        </a:p>
      </dgm:t>
    </dgm:pt>
    <dgm:pt modelId="{D4E11B10-60B1-4643-A64B-A2322B17A684}" type="sibTrans" cxnId="{FDA2D312-D97E-4C90-9C89-40F6180B5EA0}">
      <dgm:prSet/>
      <dgm:spPr/>
      <dgm:t>
        <a:bodyPr/>
        <a:lstStyle/>
        <a:p>
          <a:endParaRPr lang="en-US" sz="1800" b="1">
            <a:solidFill>
              <a:schemeClr val="tx1"/>
            </a:solidFill>
            <a:latin typeface="Calibri" panose="020F0502020204030204" pitchFamily="34" charset="0"/>
          </a:endParaRPr>
        </a:p>
      </dgm:t>
    </dgm:pt>
    <dgm:pt modelId="{BEBD9BB2-C5CC-4C76-998F-7097E753E4C0}">
      <dgm:prSet custT="1"/>
      <dgm:spPr>
        <a:xfrm>
          <a:off x="135861" y="994971"/>
          <a:ext cx="1420936" cy="852561"/>
        </a:xfrm>
      </dgm:spPr>
      <dgm:t>
        <a:bodyPr/>
        <a:lstStyle/>
        <a:p>
          <a:pPr>
            <a:buNone/>
          </a:pPr>
          <a:r>
            <a:rPr lang="sv-SE" sz="1800" b="1" dirty="0" smtClean="0">
              <a:solidFill>
                <a:schemeClr val="tx1"/>
              </a:solidFill>
              <a:latin typeface="Calibri" panose="020F0502020204030204" pitchFamily="34" charset="0"/>
              <a:ea typeface="+mn-ea"/>
              <a:cs typeface="+mn-cs"/>
            </a:rPr>
            <a:t>Donations-kort</a:t>
          </a:r>
          <a:endParaRPr lang="sv-SE" sz="1800" b="1" dirty="0">
            <a:solidFill>
              <a:schemeClr val="tx1"/>
            </a:solidFill>
            <a:latin typeface="Calibri" panose="020F0502020204030204" pitchFamily="34" charset="0"/>
            <a:ea typeface="+mn-ea"/>
            <a:cs typeface="+mn-cs"/>
          </a:endParaRPr>
        </a:p>
      </dgm:t>
    </dgm:pt>
    <dgm:pt modelId="{E2607F66-7547-4585-BC6B-9BA9328267F0}" type="parTrans" cxnId="{2BA397E5-7395-43BD-9790-C4EA810ACD70}">
      <dgm:prSet/>
      <dgm:spPr/>
      <dgm:t>
        <a:bodyPr/>
        <a:lstStyle/>
        <a:p>
          <a:endParaRPr lang="en-US" sz="1800" b="1">
            <a:solidFill>
              <a:schemeClr val="tx1"/>
            </a:solidFill>
            <a:latin typeface="Calibri" panose="020F0502020204030204" pitchFamily="34" charset="0"/>
          </a:endParaRPr>
        </a:p>
      </dgm:t>
    </dgm:pt>
    <dgm:pt modelId="{C956B094-36D4-49C2-8428-E32905C3E9C9}" type="sibTrans" cxnId="{2BA397E5-7395-43BD-9790-C4EA810ACD70}">
      <dgm:prSet/>
      <dgm:spPr/>
      <dgm:t>
        <a:bodyPr/>
        <a:lstStyle/>
        <a:p>
          <a:endParaRPr lang="en-US" sz="1800" b="1">
            <a:solidFill>
              <a:schemeClr val="tx1"/>
            </a:solidFill>
            <a:latin typeface="Calibri" panose="020F0502020204030204" pitchFamily="34" charset="0"/>
          </a:endParaRPr>
        </a:p>
      </dgm:t>
    </dgm:pt>
    <dgm:pt modelId="{282D9012-9705-43F9-95A9-A88AFA60C4A0}">
      <dgm:prSet custT="1"/>
      <dgm:spPr/>
      <dgm:t>
        <a:bodyPr/>
        <a:lstStyle/>
        <a:p>
          <a:r>
            <a:rPr lang="sv-SE" sz="1800" b="1" dirty="0" smtClean="0">
              <a:solidFill>
                <a:schemeClr val="tx1"/>
              </a:solidFill>
            </a:rPr>
            <a:t>Anslags-historik</a:t>
          </a:r>
          <a:endParaRPr lang="sv-SE" sz="1800" b="1" dirty="0">
            <a:solidFill>
              <a:schemeClr val="tx1"/>
            </a:solidFill>
          </a:endParaRPr>
        </a:p>
      </dgm:t>
    </dgm:pt>
    <dgm:pt modelId="{83EE9ACE-8202-48CB-8C35-9745DDD2DF19}" type="parTrans" cxnId="{59EA09DA-153F-4A51-8E43-7925163C2E9B}">
      <dgm:prSet/>
      <dgm:spPr/>
      <dgm:t>
        <a:bodyPr/>
        <a:lstStyle/>
        <a:p>
          <a:endParaRPr lang="en-US" sz="1800" b="1">
            <a:solidFill>
              <a:schemeClr val="tx1"/>
            </a:solidFill>
          </a:endParaRPr>
        </a:p>
      </dgm:t>
    </dgm:pt>
    <dgm:pt modelId="{58FF428D-2FAE-41A1-9A67-D6806790A6F8}" type="sibTrans" cxnId="{59EA09DA-153F-4A51-8E43-7925163C2E9B}">
      <dgm:prSet/>
      <dgm:spPr/>
      <dgm:t>
        <a:bodyPr/>
        <a:lstStyle/>
        <a:p>
          <a:endParaRPr lang="en-US" sz="1800" b="1">
            <a:solidFill>
              <a:schemeClr val="tx1"/>
            </a:solidFill>
          </a:endParaRPr>
        </a:p>
      </dgm:t>
    </dgm:pt>
    <dgm:pt modelId="{AB41B4F6-49B6-4E53-9AA4-538CF594F0A1}">
      <dgm:prSet custT="1"/>
      <dgm:spPr/>
      <dgm:t>
        <a:bodyPr/>
        <a:lstStyle/>
        <a:p>
          <a:r>
            <a:rPr lang="sv-SE" sz="1800" b="1">
              <a:solidFill>
                <a:schemeClr val="tx1"/>
              </a:solidFill>
            </a:rPr>
            <a:t>LCIF:s blogg</a:t>
          </a:r>
        </a:p>
      </dgm:t>
    </dgm:pt>
    <dgm:pt modelId="{1C4399D5-0FF6-4D36-AB57-5E234D74007B}" type="parTrans" cxnId="{E14366F3-4CF2-4DF5-AD65-C73C053406D8}">
      <dgm:prSet/>
      <dgm:spPr/>
      <dgm:t>
        <a:bodyPr/>
        <a:lstStyle/>
        <a:p>
          <a:endParaRPr lang="en-US" sz="1800" b="1">
            <a:solidFill>
              <a:schemeClr val="tx1"/>
            </a:solidFill>
          </a:endParaRPr>
        </a:p>
      </dgm:t>
    </dgm:pt>
    <dgm:pt modelId="{F4236F5E-DF34-4B48-8564-A14BE56693BE}" type="sibTrans" cxnId="{E14366F3-4CF2-4DF5-AD65-C73C053406D8}">
      <dgm:prSet/>
      <dgm:spPr/>
      <dgm:t>
        <a:bodyPr/>
        <a:lstStyle/>
        <a:p>
          <a:endParaRPr lang="en-US" sz="1800" b="1">
            <a:solidFill>
              <a:schemeClr val="tx1"/>
            </a:solidFill>
          </a:endParaRPr>
        </a:p>
      </dgm:t>
    </dgm:pt>
    <dgm:pt modelId="{14FF1E57-A7DA-4C9F-8E8D-4A719744BE4A}" type="pres">
      <dgm:prSet presAssocID="{A9898C40-A796-41AE-A465-E0FF9574E4C6}" presName="diagram" presStyleCnt="0">
        <dgm:presLayoutVars>
          <dgm:dir/>
          <dgm:resizeHandles val="exact"/>
        </dgm:presLayoutVars>
      </dgm:prSet>
      <dgm:spPr/>
      <dgm:t>
        <a:bodyPr/>
        <a:lstStyle/>
        <a:p>
          <a:endParaRPr lang="en-US"/>
        </a:p>
      </dgm:t>
    </dgm:pt>
    <dgm:pt modelId="{BDF9F3F8-BC85-4842-96EB-F52C5FE40706}" type="pres">
      <dgm:prSet presAssocID="{6357C326-DD0E-4D4D-829F-1E482F77D25F}" presName="node" presStyleLbl="node1" presStyleIdx="0" presStyleCnt="7">
        <dgm:presLayoutVars>
          <dgm:bulletEnabled val="1"/>
        </dgm:presLayoutVars>
      </dgm:prSet>
      <dgm:spPr>
        <a:prstGeom prst="round2DiagRect">
          <a:avLst/>
        </a:prstGeom>
      </dgm:spPr>
      <dgm:t>
        <a:bodyPr/>
        <a:lstStyle/>
        <a:p>
          <a:endParaRPr lang="en-US"/>
        </a:p>
      </dgm:t>
    </dgm:pt>
    <dgm:pt modelId="{18C5C578-FA3F-48E3-88D6-831F1FE50192}" type="pres">
      <dgm:prSet presAssocID="{E5416A9B-46B8-4961-8B58-D9F4BC418F42}" presName="sibTrans" presStyleCnt="0"/>
      <dgm:spPr/>
    </dgm:pt>
    <dgm:pt modelId="{C126AE9A-12FE-4C71-A76D-B2C2746C3182}" type="pres">
      <dgm:prSet presAssocID="{41E83F8D-4A0B-452B-B7FF-F4773AE1495F}" presName="node" presStyleLbl="node1" presStyleIdx="1" presStyleCnt="7">
        <dgm:presLayoutVars>
          <dgm:bulletEnabled val="1"/>
        </dgm:presLayoutVars>
      </dgm:prSet>
      <dgm:spPr>
        <a:prstGeom prst="round2DiagRect">
          <a:avLst/>
        </a:prstGeom>
      </dgm:spPr>
      <dgm:t>
        <a:bodyPr/>
        <a:lstStyle/>
        <a:p>
          <a:endParaRPr lang="en-US"/>
        </a:p>
      </dgm:t>
    </dgm:pt>
    <dgm:pt modelId="{CE818A85-9E8F-49A3-A65F-04D02D649F44}" type="pres">
      <dgm:prSet presAssocID="{92BBCFB2-8605-4CEF-B071-F377AFEAFAD2}" presName="sibTrans" presStyleCnt="0"/>
      <dgm:spPr/>
    </dgm:pt>
    <dgm:pt modelId="{6D36D6D4-9114-40DC-8DBA-E32DAF3E0284}" type="pres">
      <dgm:prSet presAssocID="{AFCC6F0F-8F67-4930-9EEE-59A0F4E981BE}" presName="node" presStyleLbl="node1" presStyleIdx="2" presStyleCnt="7">
        <dgm:presLayoutVars>
          <dgm:bulletEnabled val="1"/>
        </dgm:presLayoutVars>
      </dgm:prSet>
      <dgm:spPr>
        <a:prstGeom prst="round2DiagRect">
          <a:avLst/>
        </a:prstGeom>
      </dgm:spPr>
      <dgm:t>
        <a:bodyPr/>
        <a:lstStyle/>
        <a:p>
          <a:endParaRPr lang="en-US"/>
        </a:p>
      </dgm:t>
    </dgm:pt>
    <dgm:pt modelId="{152F0E62-52EA-4B0C-8CEE-F7916E0BB774}" type="pres">
      <dgm:prSet presAssocID="{68F1BFA1-12EF-4EE2-9D67-58ABC54C3F58}" presName="sibTrans" presStyleCnt="0"/>
      <dgm:spPr/>
    </dgm:pt>
    <dgm:pt modelId="{E10CA3C0-980C-4C8D-B48F-7080A207F4AA}" type="pres">
      <dgm:prSet presAssocID="{ACFB5574-DF16-4C61-B79A-B7D406FB641F}" presName="node" presStyleLbl="node1" presStyleIdx="3" presStyleCnt="7">
        <dgm:presLayoutVars>
          <dgm:bulletEnabled val="1"/>
        </dgm:presLayoutVars>
      </dgm:prSet>
      <dgm:spPr>
        <a:prstGeom prst="round2DiagRect">
          <a:avLst/>
        </a:prstGeom>
      </dgm:spPr>
      <dgm:t>
        <a:bodyPr/>
        <a:lstStyle/>
        <a:p>
          <a:endParaRPr lang="en-US"/>
        </a:p>
      </dgm:t>
    </dgm:pt>
    <dgm:pt modelId="{BA3D33C1-2F4E-4890-9515-17EAF7960E40}" type="pres">
      <dgm:prSet presAssocID="{D4E11B10-60B1-4643-A64B-A2322B17A684}" presName="sibTrans" presStyleCnt="0"/>
      <dgm:spPr/>
    </dgm:pt>
    <dgm:pt modelId="{91FD3156-A8E5-4824-B3E6-4A9B8D8955D2}" type="pres">
      <dgm:prSet presAssocID="{BEBD9BB2-C5CC-4C76-998F-7097E753E4C0}" presName="node" presStyleLbl="node1" presStyleIdx="4" presStyleCnt="7">
        <dgm:presLayoutVars>
          <dgm:bulletEnabled val="1"/>
        </dgm:presLayoutVars>
      </dgm:prSet>
      <dgm:spPr>
        <a:prstGeom prst="round2DiagRect">
          <a:avLst/>
        </a:prstGeom>
      </dgm:spPr>
      <dgm:t>
        <a:bodyPr/>
        <a:lstStyle/>
        <a:p>
          <a:endParaRPr lang="en-US"/>
        </a:p>
      </dgm:t>
    </dgm:pt>
    <dgm:pt modelId="{1F05DA30-BFD4-424D-A27E-C01AF810FC11}" type="pres">
      <dgm:prSet presAssocID="{C956B094-36D4-49C2-8428-E32905C3E9C9}" presName="sibTrans" presStyleCnt="0"/>
      <dgm:spPr/>
    </dgm:pt>
    <dgm:pt modelId="{E5C6B598-167D-4578-94D5-9D82B2D80CC7}" type="pres">
      <dgm:prSet presAssocID="{282D9012-9705-43F9-95A9-A88AFA60C4A0}" presName="node" presStyleLbl="node1" presStyleIdx="5" presStyleCnt="7">
        <dgm:presLayoutVars>
          <dgm:bulletEnabled val="1"/>
        </dgm:presLayoutVars>
      </dgm:prSet>
      <dgm:spPr>
        <a:prstGeom prst="round2DiagRect">
          <a:avLst/>
        </a:prstGeom>
      </dgm:spPr>
      <dgm:t>
        <a:bodyPr/>
        <a:lstStyle/>
        <a:p>
          <a:endParaRPr lang="en-US"/>
        </a:p>
      </dgm:t>
    </dgm:pt>
    <dgm:pt modelId="{42FA775C-BA59-4DD2-BE95-C20637E7306B}" type="pres">
      <dgm:prSet presAssocID="{58FF428D-2FAE-41A1-9A67-D6806790A6F8}" presName="sibTrans" presStyleCnt="0"/>
      <dgm:spPr/>
    </dgm:pt>
    <dgm:pt modelId="{78C5A6D2-167E-4953-922F-8579F12E2F65}" type="pres">
      <dgm:prSet presAssocID="{AB41B4F6-49B6-4E53-9AA4-538CF594F0A1}" presName="node" presStyleLbl="node1" presStyleIdx="6" presStyleCnt="7">
        <dgm:presLayoutVars>
          <dgm:bulletEnabled val="1"/>
        </dgm:presLayoutVars>
      </dgm:prSet>
      <dgm:spPr>
        <a:prstGeom prst="round2DiagRect">
          <a:avLst/>
        </a:prstGeom>
      </dgm:spPr>
      <dgm:t>
        <a:bodyPr/>
        <a:lstStyle/>
        <a:p>
          <a:endParaRPr lang="en-US"/>
        </a:p>
      </dgm:t>
    </dgm:pt>
  </dgm:ptLst>
  <dgm:cxnLst>
    <dgm:cxn modelId="{AFCCEBEE-AAB6-44D5-9144-1F96663B46D2}" type="presOf" srcId="{BEBD9BB2-C5CC-4C76-998F-7097E753E4C0}" destId="{91FD3156-A8E5-4824-B3E6-4A9B8D8955D2}" srcOrd="0" destOrd="0" presId="urn:microsoft.com/office/officeart/2005/8/layout/default"/>
    <dgm:cxn modelId="{5E6EE354-1E96-4E87-981A-82AD1DA838F1}" type="presOf" srcId="{41E83F8D-4A0B-452B-B7FF-F4773AE1495F}" destId="{C126AE9A-12FE-4C71-A76D-B2C2746C3182}" srcOrd="0" destOrd="0" presId="urn:microsoft.com/office/officeart/2005/8/layout/default"/>
    <dgm:cxn modelId="{BDD086B5-01C0-41BC-A2F1-7D744DCB597D}" type="presOf" srcId="{6357C326-DD0E-4D4D-829F-1E482F77D25F}" destId="{BDF9F3F8-BC85-4842-96EB-F52C5FE40706}" srcOrd="0" destOrd="0" presId="urn:microsoft.com/office/officeart/2005/8/layout/default"/>
    <dgm:cxn modelId="{0BC4BBA0-C3E9-4722-91EA-B2FC9F44DFC9}" type="presOf" srcId="{A9898C40-A796-41AE-A465-E0FF9574E4C6}" destId="{14FF1E57-A7DA-4C9F-8E8D-4A719744BE4A}" srcOrd="0" destOrd="0" presId="urn:microsoft.com/office/officeart/2005/8/layout/default"/>
    <dgm:cxn modelId="{E14366F3-4CF2-4DF5-AD65-C73C053406D8}" srcId="{A9898C40-A796-41AE-A465-E0FF9574E4C6}" destId="{AB41B4F6-49B6-4E53-9AA4-538CF594F0A1}" srcOrd="6" destOrd="0" parTransId="{1C4399D5-0FF6-4D36-AB57-5E234D74007B}" sibTransId="{F4236F5E-DF34-4B48-8564-A14BE56693BE}"/>
    <dgm:cxn modelId="{9A36B81A-A165-4E6C-8087-BA5BC84D6859}" type="presOf" srcId="{AFCC6F0F-8F67-4930-9EEE-59A0F4E981BE}" destId="{6D36D6D4-9114-40DC-8DBA-E32DAF3E0284}" srcOrd="0" destOrd="0" presId="urn:microsoft.com/office/officeart/2005/8/layout/default"/>
    <dgm:cxn modelId="{2BA397E5-7395-43BD-9790-C4EA810ACD70}" srcId="{A9898C40-A796-41AE-A465-E0FF9574E4C6}" destId="{BEBD9BB2-C5CC-4C76-998F-7097E753E4C0}" srcOrd="4" destOrd="0" parTransId="{E2607F66-7547-4585-BC6B-9BA9328267F0}" sibTransId="{C956B094-36D4-49C2-8428-E32905C3E9C9}"/>
    <dgm:cxn modelId="{068CFDBA-2167-4B45-A35D-364C065BC4F7}" type="presOf" srcId="{AB41B4F6-49B6-4E53-9AA4-538CF594F0A1}" destId="{78C5A6D2-167E-4953-922F-8579F12E2F65}" srcOrd="0" destOrd="0" presId="urn:microsoft.com/office/officeart/2005/8/layout/default"/>
    <dgm:cxn modelId="{FDA2D312-D97E-4C90-9C89-40F6180B5EA0}" srcId="{A9898C40-A796-41AE-A465-E0FF9574E4C6}" destId="{ACFB5574-DF16-4C61-B79A-B7D406FB641F}" srcOrd="3" destOrd="0" parTransId="{4EA2BBB9-A99E-40BC-9918-479132643A04}" sibTransId="{D4E11B10-60B1-4643-A64B-A2322B17A684}"/>
    <dgm:cxn modelId="{B67E9F08-9E36-4AE8-B1A6-92F9F1EA9746}" type="presOf" srcId="{282D9012-9705-43F9-95A9-A88AFA60C4A0}" destId="{E5C6B598-167D-4578-94D5-9D82B2D80CC7}" srcOrd="0" destOrd="0" presId="urn:microsoft.com/office/officeart/2005/8/layout/default"/>
    <dgm:cxn modelId="{59EA09DA-153F-4A51-8E43-7925163C2E9B}" srcId="{A9898C40-A796-41AE-A465-E0FF9574E4C6}" destId="{282D9012-9705-43F9-95A9-A88AFA60C4A0}" srcOrd="5" destOrd="0" parTransId="{83EE9ACE-8202-48CB-8C35-9745DDD2DF19}" sibTransId="{58FF428D-2FAE-41A1-9A67-D6806790A6F8}"/>
    <dgm:cxn modelId="{8F11269F-D258-42F1-973D-09E1EB6D6382}" type="presOf" srcId="{ACFB5574-DF16-4C61-B79A-B7D406FB641F}" destId="{E10CA3C0-980C-4C8D-B48F-7080A207F4AA}" srcOrd="0" destOrd="0" presId="urn:microsoft.com/office/officeart/2005/8/layout/default"/>
    <dgm:cxn modelId="{A24EB911-7D83-4612-BCD7-8682A3D620FA}" srcId="{A9898C40-A796-41AE-A465-E0FF9574E4C6}" destId="{AFCC6F0F-8F67-4930-9EEE-59A0F4E981BE}" srcOrd="2" destOrd="0" parTransId="{1C0C01FE-BD49-488A-BB2C-360D98990720}" sibTransId="{68F1BFA1-12EF-4EE2-9D67-58ABC54C3F58}"/>
    <dgm:cxn modelId="{C9A813C6-41A8-430A-AD31-DFEBCC1A8F2B}" srcId="{A9898C40-A796-41AE-A465-E0FF9574E4C6}" destId="{41E83F8D-4A0B-452B-B7FF-F4773AE1495F}" srcOrd="1" destOrd="0" parTransId="{44662E51-2CD0-48B2-9606-62611DCFEEC2}" sibTransId="{92BBCFB2-8605-4CEF-B071-F377AFEAFAD2}"/>
    <dgm:cxn modelId="{381B9099-3276-4911-BECD-5E506E7AFA15}" srcId="{A9898C40-A796-41AE-A465-E0FF9574E4C6}" destId="{6357C326-DD0E-4D4D-829F-1E482F77D25F}" srcOrd="0" destOrd="0" parTransId="{A85A1008-B984-4454-9EDF-4899C8B09AC3}" sibTransId="{E5416A9B-46B8-4961-8B58-D9F4BC418F42}"/>
    <dgm:cxn modelId="{06961536-AAAA-4FBA-AC59-2CA3EDD87BB6}" type="presParOf" srcId="{14FF1E57-A7DA-4C9F-8E8D-4A719744BE4A}" destId="{BDF9F3F8-BC85-4842-96EB-F52C5FE40706}" srcOrd="0" destOrd="0" presId="urn:microsoft.com/office/officeart/2005/8/layout/default"/>
    <dgm:cxn modelId="{0829DE57-D73F-4447-9207-34D61978BAE6}" type="presParOf" srcId="{14FF1E57-A7DA-4C9F-8E8D-4A719744BE4A}" destId="{18C5C578-FA3F-48E3-88D6-831F1FE50192}" srcOrd="1" destOrd="0" presId="urn:microsoft.com/office/officeart/2005/8/layout/default"/>
    <dgm:cxn modelId="{13617C6D-E854-45F9-81BE-0F7A1BF58C4D}" type="presParOf" srcId="{14FF1E57-A7DA-4C9F-8E8D-4A719744BE4A}" destId="{C126AE9A-12FE-4C71-A76D-B2C2746C3182}" srcOrd="2" destOrd="0" presId="urn:microsoft.com/office/officeart/2005/8/layout/default"/>
    <dgm:cxn modelId="{2193B723-0904-4503-B835-8B2F0CC53A55}" type="presParOf" srcId="{14FF1E57-A7DA-4C9F-8E8D-4A719744BE4A}" destId="{CE818A85-9E8F-49A3-A65F-04D02D649F44}" srcOrd="3" destOrd="0" presId="urn:microsoft.com/office/officeart/2005/8/layout/default"/>
    <dgm:cxn modelId="{794E1A74-E12F-484C-B086-7BCA92A69033}" type="presParOf" srcId="{14FF1E57-A7DA-4C9F-8E8D-4A719744BE4A}" destId="{6D36D6D4-9114-40DC-8DBA-E32DAF3E0284}" srcOrd="4" destOrd="0" presId="urn:microsoft.com/office/officeart/2005/8/layout/default"/>
    <dgm:cxn modelId="{6A79BB38-9C19-4D49-A732-1D93B1EC9882}" type="presParOf" srcId="{14FF1E57-A7DA-4C9F-8E8D-4A719744BE4A}" destId="{152F0E62-52EA-4B0C-8CEE-F7916E0BB774}" srcOrd="5" destOrd="0" presId="urn:microsoft.com/office/officeart/2005/8/layout/default"/>
    <dgm:cxn modelId="{542E4CCD-C6F9-4B6D-A601-FA386401C15A}" type="presParOf" srcId="{14FF1E57-A7DA-4C9F-8E8D-4A719744BE4A}" destId="{E10CA3C0-980C-4C8D-B48F-7080A207F4AA}" srcOrd="6" destOrd="0" presId="urn:microsoft.com/office/officeart/2005/8/layout/default"/>
    <dgm:cxn modelId="{A7630A08-E4CF-483B-9E53-F84D51AD1131}" type="presParOf" srcId="{14FF1E57-A7DA-4C9F-8E8D-4A719744BE4A}" destId="{BA3D33C1-2F4E-4890-9515-17EAF7960E40}" srcOrd="7" destOrd="0" presId="urn:microsoft.com/office/officeart/2005/8/layout/default"/>
    <dgm:cxn modelId="{D3399FE7-8547-45F1-9151-F88255DF373E}" type="presParOf" srcId="{14FF1E57-A7DA-4C9F-8E8D-4A719744BE4A}" destId="{91FD3156-A8E5-4824-B3E6-4A9B8D8955D2}" srcOrd="8" destOrd="0" presId="urn:microsoft.com/office/officeart/2005/8/layout/default"/>
    <dgm:cxn modelId="{7C1199BD-7259-49DF-9F49-A9168A7027B4}" type="presParOf" srcId="{14FF1E57-A7DA-4C9F-8E8D-4A719744BE4A}" destId="{1F05DA30-BFD4-424D-A27E-C01AF810FC11}" srcOrd="9" destOrd="0" presId="urn:microsoft.com/office/officeart/2005/8/layout/default"/>
    <dgm:cxn modelId="{019C46E4-F200-493B-B77B-86F6EA530EE5}" type="presParOf" srcId="{14FF1E57-A7DA-4C9F-8E8D-4A719744BE4A}" destId="{E5C6B598-167D-4578-94D5-9D82B2D80CC7}" srcOrd="10" destOrd="0" presId="urn:microsoft.com/office/officeart/2005/8/layout/default"/>
    <dgm:cxn modelId="{64F7692A-799A-47FD-BF2F-F9B32EFDEBCB}" type="presParOf" srcId="{14FF1E57-A7DA-4C9F-8E8D-4A719744BE4A}" destId="{42FA775C-BA59-4DD2-BE95-C20637E7306B}" srcOrd="11" destOrd="0" presId="urn:microsoft.com/office/officeart/2005/8/layout/default"/>
    <dgm:cxn modelId="{D822FDF5-D826-4315-AA83-1B98295FF598}" type="presParOf" srcId="{14FF1E57-A7DA-4C9F-8E8D-4A719744BE4A}" destId="{78C5A6D2-167E-4953-922F-8579F12E2F65}"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0E38E7-A64B-43C0-ABB4-9B474F38B555}" type="doc">
      <dgm:prSet loTypeId="urn:microsoft.com/office/officeart/2005/8/layout/process1" loCatId="process" qsTypeId="urn:microsoft.com/office/officeart/2005/8/quickstyle/simple1" qsCatId="simple" csTypeId="urn:microsoft.com/office/officeart/2005/8/colors/colorful5" csCatId="colorful" phldr="1"/>
      <dgm:spPr/>
    </dgm:pt>
    <dgm:pt modelId="{6A890B94-0349-4F3A-9512-F41EB6A0AC77}">
      <dgm:prSet phldrT="[Text]"/>
      <dgm:spPr/>
      <dgm:t>
        <a:bodyPr/>
        <a:lstStyle/>
        <a:p>
          <a:r>
            <a:rPr lang="sv-SE">
              <a:solidFill>
                <a:schemeClr val="tx1"/>
              </a:solidFill>
            </a:rPr>
            <a:t>Donationer från medlemmar</a:t>
          </a:r>
        </a:p>
      </dgm:t>
    </dgm:pt>
    <dgm:pt modelId="{D84E7F26-EF89-4D22-8264-06E3CEB8792F}" type="parTrans" cxnId="{B88D4CA4-0F83-4A45-8EE1-51B8E2AE549F}">
      <dgm:prSet/>
      <dgm:spPr/>
      <dgm:t>
        <a:bodyPr/>
        <a:lstStyle/>
        <a:p>
          <a:endParaRPr lang="en-US">
            <a:solidFill>
              <a:schemeClr val="tx1"/>
            </a:solidFill>
          </a:endParaRPr>
        </a:p>
      </dgm:t>
    </dgm:pt>
    <dgm:pt modelId="{6DDCF4C2-DC51-4ABE-96B1-795EA979A039}" type="sibTrans" cxnId="{B88D4CA4-0F83-4A45-8EE1-51B8E2AE549F}">
      <dgm:prSet/>
      <dgm:spPr/>
      <dgm:t>
        <a:bodyPr/>
        <a:lstStyle/>
        <a:p>
          <a:endParaRPr lang="en-US">
            <a:solidFill>
              <a:schemeClr val="tx1"/>
            </a:solidFill>
          </a:endParaRPr>
        </a:p>
      </dgm:t>
    </dgm:pt>
    <dgm:pt modelId="{07BD6367-8C35-44F9-9510-702918DD2F19}">
      <dgm:prSet phldrT="[Text]"/>
      <dgm:spPr/>
      <dgm:t>
        <a:bodyPr/>
        <a:lstStyle/>
        <a:p>
          <a:r>
            <a:rPr lang="sv-SE" dirty="0" smtClean="0">
              <a:solidFill>
                <a:schemeClr val="tx1"/>
              </a:solidFill>
            </a:rPr>
            <a:t>Insamlings-evenemang</a:t>
          </a:r>
          <a:endParaRPr lang="sv-SE" dirty="0">
            <a:solidFill>
              <a:schemeClr val="tx1"/>
            </a:solidFill>
          </a:endParaRPr>
        </a:p>
      </dgm:t>
    </dgm:pt>
    <dgm:pt modelId="{736A7CCF-AE69-4805-A5F3-D26EC3BE8A06}" type="parTrans" cxnId="{FFF5D8F7-9FFA-4ADD-9FBF-5DCCC2AD7A30}">
      <dgm:prSet/>
      <dgm:spPr/>
      <dgm:t>
        <a:bodyPr/>
        <a:lstStyle/>
        <a:p>
          <a:endParaRPr lang="en-US">
            <a:solidFill>
              <a:schemeClr val="tx1"/>
            </a:solidFill>
          </a:endParaRPr>
        </a:p>
      </dgm:t>
    </dgm:pt>
    <dgm:pt modelId="{41AD7F33-55D2-41B0-BBE1-40ACC858FF8C}" type="sibTrans" cxnId="{FFF5D8F7-9FFA-4ADD-9FBF-5DCCC2AD7A30}">
      <dgm:prSet/>
      <dgm:spPr/>
      <dgm:t>
        <a:bodyPr/>
        <a:lstStyle/>
        <a:p>
          <a:endParaRPr lang="en-US">
            <a:solidFill>
              <a:schemeClr val="tx1"/>
            </a:solidFill>
          </a:endParaRPr>
        </a:p>
      </dgm:t>
    </dgm:pt>
    <dgm:pt modelId="{302F4810-D91C-462D-BC95-BC81180DF621}">
      <dgm:prSet phldrT="[Text]"/>
      <dgm:spPr/>
      <dgm:t>
        <a:bodyPr/>
        <a:lstStyle/>
        <a:p>
          <a:r>
            <a:rPr lang="sv-SE">
              <a:solidFill>
                <a:schemeClr val="tx1"/>
              </a:solidFill>
            </a:rPr>
            <a:t>Donationer från klubbens egen kassa</a:t>
          </a:r>
        </a:p>
      </dgm:t>
    </dgm:pt>
    <dgm:pt modelId="{548B3ED6-4D20-4D08-B957-25C4226C8E67}" type="parTrans" cxnId="{14EBCC1D-21DE-4D7A-8B89-9FC00C5B13CB}">
      <dgm:prSet/>
      <dgm:spPr/>
      <dgm:t>
        <a:bodyPr/>
        <a:lstStyle/>
        <a:p>
          <a:endParaRPr lang="en-US">
            <a:solidFill>
              <a:schemeClr val="tx1"/>
            </a:solidFill>
          </a:endParaRPr>
        </a:p>
      </dgm:t>
    </dgm:pt>
    <dgm:pt modelId="{63285D49-02BC-420F-85C1-3FA2CEDF1D7B}" type="sibTrans" cxnId="{14EBCC1D-21DE-4D7A-8B89-9FC00C5B13CB}">
      <dgm:prSet/>
      <dgm:spPr/>
      <dgm:t>
        <a:bodyPr/>
        <a:lstStyle/>
        <a:p>
          <a:endParaRPr lang="en-US">
            <a:solidFill>
              <a:schemeClr val="tx1"/>
            </a:solidFill>
          </a:endParaRPr>
        </a:p>
      </dgm:t>
    </dgm:pt>
    <dgm:pt modelId="{182CACC7-13EC-49CF-9469-5EAC55B8D33A}">
      <dgm:prSet/>
      <dgm:spPr/>
      <dgm:t>
        <a:bodyPr/>
        <a:lstStyle/>
        <a:p>
          <a:r>
            <a:rPr lang="sv-SE">
              <a:solidFill>
                <a:schemeClr val="tx1"/>
              </a:solidFill>
            </a:rPr>
            <a:t>Lokala företag och allmänheten</a:t>
          </a:r>
        </a:p>
      </dgm:t>
    </dgm:pt>
    <dgm:pt modelId="{9F6AFAE6-4D3A-494F-BE58-D062599D53B0}" type="parTrans" cxnId="{D09DAD5A-8DF4-4631-95E4-5CD4722F8DC3}">
      <dgm:prSet/>
      <dgm:spPr/>
      <dgm:t>
        <a:bodyPr/>
        <a:lstStyle/>
        <a:p>
          <a:endParaRPr lang="en-US">
            <a:solidFill>
              <a:schemeClr val="tx1"/>
            </a:solidFill>
          </a:endParaRPr>
        </a:p>
      </dgm:t>
    </dgm:pt>
    <dgm:pt modelId="{C0D20189-D697-4EB8-AD7E-773A5250F259}" type="sibTrans" cxnId="{D09DAD5A-8DF4-4631-95E4-5CD4722F8DC3}">
      <dgm:prSet/>
      <dgm:spPr/>
      <dgm:t>
        <a:bodyPr/>
        <a:lstStyle/>
        <a:p>
          <a:endParaRPr lang="en-US">
            <a:solidFill>
              <a:schemeClr val="tx1"/>
            </a:solidFill>
          </a:endParaRPr>
        </a:p>
      </dgm:t>
    </dgm:pt>
    <dgm:pt modelId="{DA09EA91-0488-4796-92E4-8D40AB0C02EE}" type="pres">
      <dgm:prSet presAssocID="{000E38E7-A64B-43C0-ABB4-9B474F38B555}" presName="Name0" presStyleCnt="0">
        <dgm:presLayoutVars>
          <dgm:dir/>
          <dgm:resizeHandles val="exact"/>
        </dgm:presLayoutVars>
      </dgm:prSet>
      <dgm:spPr/>
    </dgm:pt>
    <dgm:pt modelId="{FFDC260E-DA33-435A-B17A-B13BB579E6F6}" type="pres">
      <dgm:prSet presAssocID="{6A890B94-0349-4F3A-9512-F41EB6A0AC77}" presName="node" presStyleLbl="node1" presStyleIdx="0" presStyleCnt="4">
        <dgm:presLayoutVars>
          <dgm:bulletEnabled val="1"/>
        </dgm:presLayoutVars>
      </dgm:prSet>
      <dgm:spPr/>
      <dgm:t>
        <a:bodyPr/>
        <a:lstStyle/>
        <a:p>
          <a:endParaRPr lang="en-US"/>
        </a:p>
      </dgm:t>
    </dgm:pt>
    <dgm:pt modelId="{45E8D236-930E-423A-AAC1-3BD27EA71493}" type="pres">
      <dgm:prSet presAssocID="{6DDCF4C2-DC51-4ABE-96B1-795EA979A039}" presName="sibTrans" presStyleLbl="sibTrans2D1" presStyleIdx="0" presStyleCnt="3"/>
      <dgm:spPr/>
      <dgm:t>
        <a:bodyPr/>
        <a:lstStyle/>
        <a:p>
          <a:endParaRPr lang="en-US"/>
        </a:p>
      </dgm:t>
    </dgm:pt>
    <dgm:pt modelId="{F6391945-27E7-4443-960A-F1380C2A9722}" type="pres">
      <dgm:prSet presAssocID="{6DDCF4C2-DC51-4ABE-96B1-795EA979A039}" presName="connectorText" presStyleLbl="sibTrans2D1" presStyleIdx="0" presStyleCnt="3"/>
      <dgm:spPr/>
      <dgm:t>
        <a:bodyPr/>
        <a:lstStyle/>
        <a:p>
          <a:endParaRPr lang="en-US"/>
        </a:p>
      </dgm:t>
    </dgm:pt>
    <dgm:pt modelId="{05835DFB-DE56-4E24-83BA-C73046EC69F4}" type="pres">
      <dgm:prSet presAssocID="{07BD6367-8C35-44F9-9510-702918DD2F19}" presName="node" presStyleLbl="node1" presStyleIdx="1" presStyleCnt="4">
        <dgm:presLayoutVars>
          <dgm:bulletEnabled val="1"/>
        </dgm:presLayoutVars>
      </dgm:prSet>
      <dgm:spPr/>
      <dgm:t>
        <a:bodyPr/>
        <a:lstStyle/>
        <a:p>
          <a:endParaRPr lang="en-US"/>
        </a:p>
      </dgm:t>
    </dgm:pt>
    <dgm:pt modelId="{948EB486-B670-4A7D-A2BE-411CFAB94752}" type="pres">
      <dgm:prSet presAssocID="{41AD7F33-55D2-41B0-BBE1-40ACC858FF8C}" presName="sibTrans" presStyleLbl="sibTrans2D1" presStyleIdx="1" presStyleCnt="3"/>
      <dgm:spPr/>
      <dgm:t>
        <a:bodyPr/>
        <a:lstStyle/>
        <a:p>
          <a:endParaRPr lang="en-US"/>
        </a:p>
      </dgm:t>
    </dgm:pt>
    <dgm:pt modelId="{B3C861A7-CA7F-4AC4-BE3C-91148A9775D0}" type="pres">
      <dgm:prSet presAssocID="{41AD7F33-55D2-41B0-BBE1-40ACC858FF8C}" presName="connectorText" presStyleLbl="sibTrans2D1" presStyleIdx="1" presStyleCnt="3"/>
      <dgm:spPr/>
      <dgm:t>
        <a:bodyPr/>
        <a:lstStyle/>
        <a:p>
          <a:endParaRPr lang="en-US"/>
        </a:p>
      </dgm:t>
    </dgm:pt>
    <dgm:pt modelId="{C1D276BE-B8FE-4FAC-963C-FC45B7CEA257}" type="pres">
      <dgm:prSet presAssocID="{302F4810-D91C-462D-BC95-BC81180DF621}" presName="node" presStyleLbl="node1" presStyleIdx="2" presStyleCnt="4">
        <dgm:presLayoutVars>
          <dgm:bulletEnabled val="1"/>
        </dgm:presLayoutVars>
      </dgm:prSet>
      <dgm:spPr/>
      <dgm:t>
        <a:bodyPr/>
        <a:lstStyle/>
        <a:p>
          <a:endParaRPr lang="en-US"/>
        </a:p>
      </dgm:t>
    </dgm:pt>
    <dgm:pt modelId="{BB60B391-4770-4914-A859-2FFB6C22A916}" type="pres">
      <dgm:prSet presAssocID="{63285D49-02BC-420F-85C1-3FA2CEDF1D7B}" presName="sibTrans" presStyleLbl="sibTrans2D1" presStyleIdx="2" presStyleCnt="3"/>
      <dgm:spPr/>
      <dgm:t>
        <a:bodyPr/>
        <a:lstStyle/>
        <a:p>
          <a:endParaRPr lang="en-US"/>
        </a:p>
      </dgm:t>
    </dgm:pt>
    <dgm:pt modelId="{905FBE3C-4384-4262-AB5C-AB69CFB55552}" type="pres">
      <dgm:prSet presAssocID="{63285D49-02BC-420F-85C1-3FA2CEDF1D7B}" presName="connectorText" presStyleLbl="sibTrans2D1" presStyleIdx="2" presStyleCnt="3"/>
      <dgm:spPr/>
      <dgm:t>
        <a:bodyPr/>
        <a:lstStyle/>
        <a:p>
          <a:endParaRPr lang="en-US"/>
        </a:p>
      </dgm:t>
    </dgm:pt>
    <dgm:pt modelId="{AF2110A3-3543-46D8-8D60-D407F9B8F379}" type="pres">
      <dgm:prSet presAssocID="{182CACC7-13EC-49CF-9469-5EAC55B8D33A}" presName="node" presStyleLbl="node1" presStyleIdx="3" presStyleCnt="4">
        <dgm:presLayoutVars>
          <dgm:bulletEnabled val="1"/>
        </dgm:presLayoutVars>
      </dgm:prSet>
      <dgm:spPr/>
      <dgm:t>
        <a:bodyPr/>
        <a:lstStyle/>
        <a:p>
          <a:endParaRPr lang="en-US"/>
        </a:p>
      </dgm:t>
    </dgm:pt>
  </dgm:ptLst>
  <dgm:cxnLst>
    <dgm:cxn modelId="{8FDFDBE6-A05D-43AE-9CC6-D276101765BD}" type="presOf" srcId="{41AD7F33-55D2-41B0-BBE1-40ACC858FF8C}" destId="{B3C861A7-CA7F-4AC4-BE3C-91148A9775D0}" srcOrd="1" destOrd="0" presId="urn:microsoft.com/office/officeart/2005/8/layout/process1"/>
    <dgm:cxn modelId="{C3EB1311-7C41-4FDC-A8A2-48B62BA90AFE}" type="presOf" srcId="{6A890B94-0349-4F3A-9512-F41EB6A0AC77}" destId="{FFDC260E-DA33-435A-B17A-B13BB579E6F6}" srcOrd="0" destOrd="0" presId="urn:microsoft.com/office/officeart/2005/8/layout/process1"/>
    <dgm:cxn modelId="{87EDA106-68F1-4151-8B51-941A47135F88}" type="presOf" srcId="{182CACC7-13EC-49CF-9469-5EAC55B8D33A}" destId="{AF2110A3-3543-46D8-8D60-D407F9B8F379}" srcOrd="0" destOrd="0" presId="urn:microsoft.com/office/officeart/2005/8/layout/process1"/>
    <dgm:cxn modelId="{D09DAD5A-8DF4-4631-95E4-5CD4722F8DC3}" srcId="{000E38E7-A64B-43C0-ABB4-9B474F38B555}" destId="{182CACC7-13EC-49CF-9469-5EAC55B8D33A}" srcOrd="3" destOrd="0" parTransId="{9F6AFAE6-4D3A-494F-BE58-D062599D53B0}" sibTransId="{C0D20189-D697-4EB8-AD7E-773A5250F259}"/>
    <dgm:cxn modelId="{F30F3FBB-9BBA-4AF0-B628-7124BE1425F7}" type="presOf" srcId="{07BD6367-8C35-44F9-9510-702918DD2F19}" destId="{05835DFB-DE56-4E24-83BA-C73046EC69F4}" srcOrd="0" destOrd="0" presId="urn:microsoft.com/office/officeart/2005/8/layout/process1"/>
    <dgm:cxn modelId="{F9EECB40-1762-415E-8860-248E965662D5}" type="presOf" srcId="{6DDCF4C2-DC51-4ABE-96B1-795EA979A039}" destId="{F6391945-27E7-4443-960A-F1380C2A9722}" srcOrd="1" destOrd="0" presId="urn:microsoft.com/office/officeart/2005/8/layout/process1"/>
    <dgm:cxn modelId="{BDBD025C-FCA1-44E3-B51B-12F3CC298BDC}" type="presOf" srcId="{41AD7F33-55D2-41B0-BBE1-40ACC858FF8C}" destId="{948EB486-B670-4A7D-A2BE-411CFAB94752}" srcOrd="0" destOrd="0" presId="urn:microsoft.com/office/officeart/2005/8/layout/process1"/>
    <dgm:cxn modelId="{FAB2BB07-3FA5-471E-B2CF-FC98AD23E48D}" type="presOf" srcId="{000E38E7-A64B-43C0-ABB4-9B474F38B555}" destId="{DA09EA91-0488-4796-92E4-8D40AB0C02EE}" srcOrd="0" destOrd="0" presId="urn:microsoft.com/office/officeart/2005/8/layout/process1"/>
    <dgm:cxn modelId="{715B97F6-92EE-43F4-B400-6CE731A65E2F}" type="presOf" srcId="{63285D49-02BC-420F-85C1-3FA2CEDF1D7B}" destId="{905FBE3C-4384-4262-AB5C-AB69CFB55552}" srcOrd="1" destOrd="0" presId="urn:microsoft.com/office/officeart/2005/8/layout/process1"/>
    <dgm:cxn modelId="{B88D4CA4-0F83-4A45-8EE1-51B8E2AE549F}" srcId="{000E38E7-A64B-43C0-ABB4-9B474F38B555}" destId="{6A890B94-0349-4F3A-9512-F41EB6A0AC77}" srcOrd="0" destOrd="0" parTransId="{D84E7F26-EF89-4D22-8264-06E3CEB8792F}" sibTransId="{6DDCF4C2-DC51-4ABE-96B1-795EA979A039}"/>
    <dgm:cxn modelId="{9BB905D0-77F1-44DB-ADCB-C0CDED76B0CF}" type="presOf" srcId="{302F4810-D91C-462D-BC95-BC81180DF621}" destId="{C1D276BE-B8FE-4FAC-963C-FC45B7CEA257}" srcOrd="0" destOrd="0" presId="urn:microsoft.com/office/officeart/2005/8/layout/process1"/>
    <dgm:cxn modelId="{028E1E4E-4AD2-4E70-9BEB-2892F16497CA}" type="presOf" srcId="{6DDCF4C2-DC51-4ABE-96B1-795EA979A039}" destId="{45E8D236-930E-423A-AAC1-3BD27EA71493}" srcOrd="0" destOrd="0" presId="urn:microsoft.com/office/officeart/2005/8/layout/process1"/>
    <dgm:cxn modelId="{3D7E9313-26BC-419F-8061-5361BE010807}" type="presOf" srcId="{63285D49-02BC-420F-85C1-3FA2CEDF1D7B}" destId="{BB60B391-4770-4914-A859-2FFB6C22A916}" srcOrd="0" destOrd="0" presId="urn:microsoft.com/office/officeart/2005/8/layout/process1"/>
    <dgm:cxn modelId="{14EBCC1D-21DE-4D7A-8B89-9FC00C5B13CB}" srcId="{000E38E7-A64B-43C0-ABB4-9B474F38B555}" destId="{302F4810-D91C-462D-BC95-BC81180DF621}" srcOrd="2" destOrd="0" parTransId="{548B3ED6-4D20-4D08-B957-25C4226C8E67}" sibTransId="{63285D49-02BC-420F-85C1-3FA2CEDF1D7B}"/>
    <dgm:cxn modelId="{FFF5D8F7-9FFA-4ADD-9FBF-5DCCC2AD7A30}" srcId="{000E38E7-A64B-43C0-ABB4-9B474F38B555}" destId="{07BD6367-8C35-44F9-9510-702918DD2F19}" srcOrd="1" destOrd="0" parTransId="{736A7CCF-AE69-4805-A5F3-D26EC3BE8A06}" sibTransId="{41AD7F33-55D2-41B0-BBE1-40ACC858FF8C}"/>
    <dgm:cxn modelId="{0B7468A8-3BC6-4A56-94AD-CD082B775419}" type="presParOf" srcId="{DA09EA91-0488-4796-92E4-8D40AB0C02EE}" destId="{FFDC260E-DA33-435A-B17A-B13BB579E6F6}" srcOrd="0" destOrd="0" presId="urn:microsoft.com/office/officeart/2005/8/layout/process1"/>
    <dgm:cxn modelId="{A2042296-3526-4140-9A1F-B1749543BE4C}" type="presParOf" srcId="{DA09EA91-0488-4796-92E4-8D40AB0C02EE}" destId="{45E8D236-930E-423A-AAC1-3BD27EA71493}" srcOrd="1" destOrd="0" presId="urn:microsoft.com/office/officeart/2005/8/layout/process1"/>
    <dgm:cxn modelId="{9C9B6894-04CF-4733-B21D-9D5A9A00191B}" type="presParOf" srcId="{45E8D236-930E-423A-AAC1-3BD27EA71493}" destId="{F6391945-27E7-4443-960A-F1380C2A9722}" srcOrd="0" destOrd="0" presId="urn:microsoft.com/office/officeart/2005/8/layout/process1"/>
    <dgm:cxn modelId="{B33168C4-0A19-4D04-80A2-35DEAAD13B53}" type="presParOf" srcId="{DA09EA91-0488-4796-92E4-8D40AB0C02EE}" destId="{05835DFB-DE56-4E24-83BA-C73046EC69F4}" srcOrd="2" destOrd="0" presId="urn:microsoft.com/office/officeart/2005/8/layout/process1"/>
    <dgm:cxn modelId="{73771A06-C818-4C6C-BB83-8FE6CF703A24}" type="presParOf" srcId="{DA09EA91-0488-4796-92E4-8D40AB0C02EE}" destId="{948EB486-B670-4A7D-A2BE-411CFAB94752}" srcOrd="3" destOrd="0" presId="urn:microsoft.com/office/officeart/2005/8/layout/process1"/>
    <dgm:cxn modelId="{3A35F0A5-D018-4A1B-8821-7D54BEA6A70E}" type="presParOf" srcId="{948EB486-B670-4A7D-A2BE-411CFAB94752}" destId="{B3C861A7-CA7F-4AC4-BE3C-91148A9775D0}" srcOrd="0" destOrd="0" presId="urn:microsoft.com/office/officeart/2005/8/layout/process1"/>
    <dgm:cxn modelId="{9B83610A-D998-48E4-AE21-0ED479142105}" type="presParOf" srcId="{DA09EA91-0488-4796-92E4-8D40AB0C02EE}" destId="{C1D276BE-B8FE-4FAC-963C-FC45B7CEA257}" srcOrd="4" destOrd="0" presId="urn:microsoft.com/office/officeart/2005/8/layout/process1"/>
    <dgm:cxn modelId="{CFCA6231-67E9-4D30-80D5-57CC5143EA14}" type="presParOf" srcId="{DA09EA91-0488-4796-92E4-8D40AB0C02EE}" destId="{BB60B391-4770-4914-A859-2FFB6C22A916}" srcOrd="5" destOrd="0" presId="urn:microsoft.com/office/officeart/2005/8/layout/process1"/>
    <dgm:cxn modelId="{72052A02-AA93-4181-94AE-69C150709C71}" type="presParOf" srcId="{BB60B391-4770-4914-A859-2FFB6C22A916}" destId="{905FBE3C-4384-4262-AB5C-AB69CFB55552}" srcOrd="0" destOrd="0" presId="urn:microsoft.com/office/officeart/2005/8/layout/process1"/>
    <dgm:cxn modelId="{8E3E894E-115B-4E72-AAB4-63A76B004A1A}" type="presParOf" srcId="{DA09EA91-0488-4796-92E4-8D40AB0C02EE}" destId="{AF2110A3-3543-46D8-8D60-D407F9B8F379}"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23E2B48-176A-445A-AB49-5A0F271A487F}" type="doc">
      <dgm:prSet loTypeId="urn:microsoft.com/office/officeart/2005/8/layout/hProcess9" loCatId="process" qsTypeId="urn:microsoft.com/office/officeart/2005/8/quickstyle/simple1" qsCatId="simple" csTypeId="urn:microsoft.com/office/officeart/2005/8/colors/colorful5" csCatId="colorful" phldr="1"/>
      <dgm:spPr/>
    </dgm:pt>
    <dgm:pt modelId="{B95F9F14-7996-486B-8CAE-A9C6EF9B428C}">
      <dgm:prSet phldrT="[Text]"/>
      <dgm:spPr/>
      <dgm:t>
        <a:bodyPr/>
        <a:lstStyle/>
        <a:p>
          <a:r>
            <a:rPr lang="sv-SE" dirty="0">
              <a:solidFill>
                <a:schemeClr val="tx1"/>
              </a:solidFill>
            </a:rPr>
            <a:t>USD 2 </a:t>
          </a:r>
          <a:endParaRPr lang="sv-SE" dirty="0" smtClean="0">
            <a:solidFill>
              <a:schemeClr val="tx1"/>
            </a:solidFill>
          </a:endParaRPr>
        </a:p>
        <a:p>
          <a:r>
            <a:rPr lang="sv-SE" dirty="0" smtClean="0">
              <a:solidFill>
                <a:schemeClr val="tx1"/>
              </a:solidFill>
            </a:rPr>
            <a:t>per </a:t>
          </a:r>
          <a:r>
            <a:rPr lang="sv-SE" dirty="0">
              <a:solidFill>
                <a:schemeClr val="tx1"/>
              </a:solidFill>
            </a:rPr>
            <a:t>vecka</a:t>
          </a:r>
        </a:p>
      </dgm:t>
    </dgm:pt>
    <dgm:pt modelId="{FDF620C4-DB73-4F87-BD11-7C77E0EBAA05}" type="parTrans" cxnId="{4BF6A3FD-2AB7-4B32-BB32-C3B951CF8E08}">
      <dgm:prSet/>
      <dgm:spPr/>
      <dgm:t>
        <a:bodyPr/>
        <a:lstStyle/>
        <a:p>
          <a:endParaRPr lang="en-US">
            <a:solidFill>
              <a:schemeClr val="tx1"/>
            </a:solidFill>
          </a:endParaRPr>
        </a:p>
      </dgm:t>
    </dgm:pt>
    <dgm:pt modelId="{F47607AA-1CB5-4D27-9E8C-1FBBD5FA7A71}" type="sibTrans" cxnId="{4BF6A3FD-2AB7-4B32-BB32-C3B951CF8E08}">
      <dgm:prSet/>
      <dgm:spPr/>
      <dgm:t>
        <a:bodyPr/>
        <a:lstStyle/>
        <a:p>
          <a:endParaRPr lang="en-US">
            <a:solidFill>
              <a:schemeClr val="tx1"/>
            </a:solidFill>
          </a:endParaRPr>
        </a:p>
      </dgm:t>
    </dgm:pt>
    <dgm:pt modelId="{A7BC0E80-1F0D-4583-A3D0-161AC0125A34}">
      <dgm:prSet phldrT="[Text]"/>
      <dgm:spPr/>
      <dgm:t>
        <a:bodyPr/>
        <a:lstStyle/>
        <a:p>
          <a:r>
            <a:rPr lang="sv-SE" dirty="0">
              <a:solidFill>
                <a:schemeClr val="tx1"/>
              </a:solidFill>
            </a:rPr>
            <a:t>USD 100 </a:t>
          </a:r>
          <a:endParaRPr lang="sv-SE" dirty="0" smtClean="0">
            <a:solidFill>
              <a:schemeClr val="tx1"/>
            </a:solidFill>
          </a:endParaRPr>
        </a:p>
        <a:p>
          <a:r>
            <a:rPr lang="sv-SE" dirty="0" smtClean="0">
              <a:solidFill>
                <a:schemeClr val="tx1"/>
              </a:solidFill>
            </a:rPr>
            <a:t>per </a:t>
          </a:r>
          <a:r>
            <a:rPr lang="sv-SE" dirty="0">
              <a:solidFill>
                <a:schemeClr val="tx1"/>
              </a:solidFill>
            </a:rPr>
            <a:t>år</a:t>
          </a:r>
        </a:p>
      </dgm:t>
    </dgm:pt>
    <dgm:pt modelId="{C3F12313-81AD-4AA3-8D1B-CE3C102093A9}" type="parTrans" cxnId="{67E8648E-3111-4838-ABE9-4D036AE1F9F8}">
      <dgm:prSet/>
      <dgm:spPr/>
      <dgm:t>
        <a:bodyPr/>
        <a:lstStyle/>
        <a:p>
          <a:endParaRPr lang="en-US">
            <a:solidFill>
              <a:schemeClr val="tx1"/>
            </a:solidFill>
          </a:endParaRPr>
        </a:p>
      </dgm:t>
    </dgm:pt>
    <dgm:pt modelId="{EE40AD60-0EFF-4C05-A51E-5AA521CEB5F9}" type="sibTrans" cxnId="{67E8648E-3111-4838-ABE9-4D036AE1F9F8}">
      <dgm:prSet/>
      <dgm:spPr/>
      <dgm:t>
        <a:bodyPr/>
        <a:lstStyle/>
        <a:p>
          <a:endParaRPr lang="en-US">
            <a:solidFill>
              <a:schemeClr val="tx1"/>
            </a:solidFill>
          </a:endParaRPr>
        </a:p>
      </dgm:t>
    </dgm:pt>
    <dgm:pt modelId="{2D478A46-0A4E-4961-8602-0DA369F92A81}">
      <dgm:prSet phldrT="[Text]"/>
      <dgm:spPr/>
      <dgm:t>
        <a:bodyPr/>
        <a:lstStyle/>
        <a:p>
          <a:r>
            <a:rPr lang="sv-SE" dirty="0">
              <a:solidFill>
                <a:schemeClr val="tx1"/>
              </a:solidFill>
            </a:rPr>
            <a:t>USD 300 </a:t>
          </a:r>
          <a:endParaRPr lang="sv-SE" dirty="0" smtClean="0">
            <a:solidFill>
              <a:schemeClr val="tx1"/>
            </a:solidFill>
          </a:endParaRPr>
        </a:p>
        <a:p>
          <a:r>
            <a:rPr lang="sv-SE" dirty="0" smtClean="0">
              <a:solidFill>
                <a:schemeClr val="tx1"/>
              </a:solidFill>
            </a:rPr>
            <a:t>total </a:t>
          </a:r>
          <a:r>
            <a:rPr lang="sv-SE" dirty="0">
              <a:solidFill>
                <a:schemeClr val="tx1"/>
              </a:solidFill>
            </a:rPr>
            <a:t>donation</a:t>
          </a:r>
        </a:p>
      </dgm:t>
    </dgm:pt>
    <dgm:pt modelId="{11B138B2-3F15-469A-9CCA-5249B64F118A}" type="parTrans" cxnId="{8B310D0C-9F13-460C-A137-CBFECC90CEE1}">
      <dgm:prSet/>
      <dgm:spPr/>
      <dgm:t>
        <a:bodyPr/>
        <a:lstStyle/>
        <a:p>
          <a:endParaRPr lang="en-US">
            <a:solidFill>
              <a:schemeClr val="tx1"/>
            </a:solidFill>
          </a:endParaRPr>
        </a:p>
      </dgm:t>
    </dgm:pt>
    <dgm:pt modelId="{096989CD-1F9D-4142-BF4D-C3E6686C8731}" type="sibTrans" cxnId="{8B310D0C-9F13-460C-A137-CBFECC90CEE1}">
      <dgm:prSet/>
      <dgm:spPr/>
      <dgm:t>
        <a:bodyPr/>
        <a:lstStyle/>
        <a:p>
          <a:endParaRPr lang="en-US">
            <a:solidFill>
              <a:schemeClr val="tx1"/>
            </a:solidFill>
          </a:endParaRPr>
        </a:p>
      </dgm:t>
    </dgm:pt>
    <dgm:pt modelId="{4A88AFA1-6F96-46BC-AE61-5E8029FDEE44}" type="pres">
      <dgm:prSet presAssocID="{123E2B48-176A-445A-AB49-5A0F271A487F}" presName="CompostProcess" presStyleCnt="0">
        <dgm:presLayoutVars>
          <dgm:dir/>
          <dgm:resizeHandles val="exact"/>
        </dgm:presLayoutVars>
      </dgm:prSet>
      <dgm:spPr/>
    </dgm:pt>
    <dgm:pt modelId="{10F503BB-4ABE-4341-AB49-DC5B058FE1C2}" type="pres">
      <dgm:prSet presAssocID="{123E2B48-176A-445A-AB49-5A0F271A487F}" presName="arrow" presStyleLbl="bgShp" presStyleIdx="0" presStyleCnt="1"/>
      <dgm:spPr/>
    </dgm:pt>
    <dgm:pt modelId="{2C14B162-E59E-4144-86B1-B8F61097289F}" type="pres">
      <dgm:prSet presAssocID="{123E2B48-176A-445A-AB49-5A0F271A487F}" presName="linearProcess" presStyleCnt="0"/>
      <dgm:spPr/>
    </dgm:pt>
    <dgm:pt modelId="{71B6E89C-F3D2-4D29-9CF7-72B9A61A0F7C}" type="pres">
      <dgm:prSet presAssocID="{B95F9F14-7996-486B-8CAE-A9C6EF9B428C}" presName="textNode" presStyleLbl="node1" presStyleIdx="0" presStyleCnt="3">
        <dgm:presLayoutVars>
          <dgm:bulletEnabled val="1"/>
        </dgm:presLayoutVars>
      </dgm:prSet>
      <dgm:spPr/>
      <dgm:t>
        <a:bodyPr/>
        <a:lstStyle/>
        <a:p>
          <a:endParaRPr lang="en-US"/>
        </a:p>
      </dgm:t>
    </dgm:pt>
    <dgm:pt modelId="{11BF77DB-EB54-4681-BFA3-81554ED022F0}" type="pres">
      <dgm:prSet presAssocID="{F47607AA-1CB5-4D27-9E8C-1FBBD5FA7A71}" presName="sibTrans" presStyleCnt="0"/>
      <dgm:spPr/>
    </dgm:pt>
    <dgm:pt modelId="{B498E256-D15F-4508-9AAA-A5365027AFD5}" type="pres">
      <dgm:prSet presAssocID="{A7BC0E80-1F0D-4583-A3D0-161AC0125A34}" presName="textNode" presStyleLbl="node1" presStyleIdx="1" presStyleCnt="3">
        <dgm:presLayoutVars>
          <dgm:bulletEnabled val="1"/>
        </dgm:presLayoutVars>
      </dgm:prSet>
      <dgm:spPr/>
      <dgm:t>
        <a:bodyPr/>
        <a:lstStyle/>
        <a:p>
          <a:endParaRPr lang="en-US"/>
        </a:p>
      </dgm:t>
    </dgm:pt>
    <dgm:pt modelId="{DAFAE739-2124-4A1F-8AA7-F719CD9FD844}" type="pres">
      <dgm:prSet presAssocID="{EE40AD60-0EFF-4C05-A51E-5AA521CEB5F9}" presName="sibTrans" presStyleCnt="0"/>
      <dgm:spPr/>
    </dgm:pt>
    <dgm:pt modelId="{93E00E2A-B49C-47F8-A8AA-595BB2586A8C}" type="pres">
      <dgm:prSet presAssocID="{2D478A46-0A4E-4961-8602-0DA369F92A81}" presName="textNode" presStyleLbl="node1" presStyleIdx="2" presStyleCnt="3">
        <dgm:presLayoutVars>
          <dgm:bulletEnabled val="1"/>
        </dgm:presLayoutVars>
      </dgm:prSet>
      <dgm:spPr/>
      <dgm:t>
        <a:bodyPr/>
        <a:lstStyle/>
        <a:p>
          <a:endParaRPr lang="en-US"/>
        </a:p>
      </dgm:t>
    </dgm:pt>
  </dgm:ptLst>
  <dgm:cxnLst>
    <dgm:cxn modelId="{F97F502F-DE46-4ED5-BAB4-ED8F7DE3198E}" type="presOf" srcId="{B95F9F14-7996-486B-8CAE-A9C6EF9B428C}" destId="{71B6E89C-F3D2-4D29-9CF7-72B9A61A0F7C}" srcOrd="0" destOrd="0" presId="urn:microsoft.com/office/officeart/2005/8/layout/hProcess9"/>
    <dgm:cxn modelId="{FD2A91D5-B002-4225-BA8B-6DAA338C34C2}" type="presOf" srcId="{123E2B48-176A-445A-AB49-5A0F271A487F}" destId="{4A88AFA1-6F96-46BC-AE61-5E8029FDEE44}" srcOrd="0" destOrd="0" presId="urn:microsoft.com/office/officeart/2005/8/layout/hProcess9"/>
    <dgm:cxn modelId="{3FD818A3-DE60-4824-9077-7EBFEF4E7EED}" type="presOf" srcId="{A7BC0E80-1F0D-4583-A3D0-161AC0125A34}" destId="{B498E256-D15F-4508-9AAA-A5365027AFD5}" srcOrd="0" destOrd="0" presId="urn:microsoft.com/office/officeart/2005/8/layout/hProcess9"/>
    <dgm:cxn modelId="{8B310D0C-9F13-460C-A137-CBFECC90CEE1}" srcId="{123E2B48-176A-445A-AB49-5A0F271A487F}" destId="{2D478A46-0A4E-4961-8602-0DA369F92A81}" srcOrd="2" destOrd="0" parTransId="{11B138B2-3F15-469A-9CCA-5249B64F118A}" sibTransId="{096989CD-1F9D-4142-BF4D-C3E6686C8731}"/>
    <dgm:cxn modelId="{4BF6A3FD-2AB7-4B32-BB32-C3B951CF8E08}" srcId="{123E2B48-176A-445A-AB49-5A0F271A487F}" destId="{B95F9F14-7996-486B-8CAE-A9C6EF9B428C}" srcOrd="0" destOrd="0" parTransId="{FDF620C4-DB73-4F87-BD11-7C77E0EBAA05}" sibTransId="{F47607AA-1CB5-4D27-9E8C-1FBBD5FA7A71}"/>
    <dgm:cxn modelId="{7C35070F-15EA-432A-9E52-1D290BC97A7A}" type="presOf" srcId="{2D478A46-0A4E-4961-8602-0DA369F92A81}" destId="{93E00E2A-B49C-47F8-A8AA-595BB2586A8C}" srcOrd="0" destOrd="0" presId="urn:microsoft.com/office/officeart/2005/8/layout/hProcess9"/>
    <dgm:cxn modelId="{67E8648E-3111-4838-ABE9-4D036AE1F9F8}" srcId="{123E2B48-176A-445A-AB49-5A0F271A487F}" destId="{A7BC0E80-1F0D-4583-A3D0-161AC0125A34}" srcOrd="1" destOrd="0" parTransId="{C3F12313-81AD-4AA3-8D1B-CE3C102093A9}" sibTransId="{EE40AD60-0EFF-4C05-A51E-5AA521CEB5F9}"/>
    <dgm:cxn modelId="{78893C2F-7BAB-4878-A06F-E89DF0499815}" type="presParOf" srcId="{4A88AFA1-6F96-46BC-AE61-5E8029FDEE44}" destId="{10F503BB-4ABE-4341-AB49-DC5B058FE1C2}" srcOrd="0" destOrd="0" presId="urn:microsoft.com/office/officeart/2005/8/layout/hProcess9"/>
    <dgm:cxn modelId="{20EA8C1D-5151-490F-879B-2B02531E135E}" type="presParOf" srcId="{4A88AFA1-6F96-46BC-AE61-5E8029FDEE44}" destId="{2C14B162-E59E-4144-86B1-B8F61097289F}" srcOrd="1" destOrd="0" presId="urn:microsoft.com/office/officeart/2005/8/layout/hProcess9"/>
    <dgm:cxn modelId="{9FA4FFAF-DEC7-48E7-8A6B-2A0DD2A646C8}" type="presParOf" srcId="{2C14B162-E59E-4144-86B1-B8F61097289F}" destId="{71B6E89C-F3D2-4D29-9CF7-72B9A61A0F7C}" srcOrd="0" destOrd="0" presId="urn:microsoft.com/office/officeart/2005/8/layout/hProcess9"/>
    <dgm:cxn modelId="{3E438967-8EAF-4C49-A45A-37E6611C3056}" type="presParOf" srcId="{2C14B162-E59E-4144-86B1-B8F61097289F}" destId="{11BF77DB-EB54-4681-BFA3-81554ED022F0}" srcOrd="1" destOrd="0" presId="urn:microsoft.com/office/officeart/2005/8/layout/hProcess9"/>
    <dgm:cxn modelId="{594C1CC6-DA3C-47C7-B810-0894F5649D81}" type="presParOf" srcId="{2C14B162-E59E-4144-86B1-B8F61097289F}" destId="{B498E256-D15F-4508-9AAA-A5365027AFD5}" srcOrd="2" destOrd="0" presId="urn:microsoft.com/office/officeart/2005/8/layout/hProcess9"/>
    <dgm:cxn modelId="{566C8A7A-08E6-423A-985E-BD0CCE056398}" type="presParOf" srcId="{2C14B162-E59E-4144-86B1-B8F61097289F}" destId="{DAFAE739-2124-4A1F-8AA7-F719CD9FD844}" srcOrd="3" destOrd="0" presId="urn:microsoft.com/office/officeart/2005/8/layout/hProcess9"/>
    <dgm:cxn modelId="{15B3DFA8-B3A9-4580-916D-9798152A5553}" type="presParOf" srcId="{2C14B162-E59E-4144-86B1-B8F61097289F}" destId="{93E00E2A-B49C-47F8-A8AA-595BB2586A8C}"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65DDCE8-ECEE-4CE9-8AB6-010D64D031C5}"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40F02736-D3F7-494E-856A-8693262F4FF7}">
      <dgm:prSet phldrT="[Text]"/>
      <dgm:spPr/>
      <dgm:t>
        <a:bodyPr/>
        <a:lstStyle/>
        <a:p>
          <a:r>
            <a:rPr lang="sv-SE">
              <a:solidFill>
                <a:schemeClr val="tx1"/>
              </a:solidFill>
            </a:rPr>
            <a:t>100 % av medlemmarna deltar</a:t>
          </a:r>
        </a:p>
      </dgm:t>
    </dgm:pt>
    <dgm:pt modelId="{4680F919-B8E8-4D41-8D60-B4D4E6E41CDC}" type="parTrans" cxnId="{3D95741A-36CD-41A8-B4D8-3A40D533AC6C}">
      <dgm:prSet/>
      <dgm:spPr/>
      <dgm:t>
        <a:bodyPr/>
        <a:lstStyle/>
        <a:p>
          <a:endParaRPr lang="en-US">
            <a:solidFill>
              <a:schemeClr val="tx1"/>
            </a:solidFill>
          </a:endParaRPr>
        </a:p>
      </dgm:t>
    </dgm:pt>
    <dgm:pt modelId="{B9DABEB9-078C-43E4-AF1F-1365E07798B0}" type="sibTrans" cxnId="{3D95741A-36CD-41A8-B4D8-3A40D533AC6C}">
      <dgm:prSet/>
      <dgm:spPr/>
      <dgm:t>
        <a:bodyPr/>
        <a:lstStyle/>
        <a:p>
          <a:endParaRPr lang="en-US">
            <a:solidFill>
              <a:schemeClr val="tx1"/>
            </a:solidFill>
          </a:endParaRPr>
        </a:p>
      </dgm:t>
    </dgm:pt>
    <dgm:pt modelId="{952DC6A7-2361-4330-AA17-69CBCAA6D7B3}">
      <dgm:prSet phldrT="[Text]"/>
      <dgm:spPr/>
      <dgm:t>
        <a:bodyPr/>
        <a:lstStyle/>
        <a:p>
          <a:r>
            <a:rPr lang="sv-SE">
              <a:solidFill>
                <a:schemeClr val="tx1"/>
              </a:solidFill>
            </a:rPr>
            <a:t>100 % av medlemmarna deltar med minst USD 100 per medlem</a:t>
          </a:r>
        </a:p>
      </dgm:t>
    </dgm:pt>
    <dgm:pt modelId="{87B09FAD-1C22-4ADE-A207-EFCEC3701B2E}" type="parTrans" cxnId="{DB7750E9-5E22-4463-979D-6641CF2173B4}">
      <dgm:prSet/>
      <dgm:spPr/>
      <dgm:t>
        <a:bodyPr/>
        <a:lstStyle/>
        <a:p>
          <a:endParaRPr lang="en-US">
            <a:solidFill>
              <a:schemeClr val="tx1"/>
            </a:solidFill>
          </a:endParaRPr>
        </a:p>
      </dgm:t>
    </dgm:pt>
    <dgm:pt modelId="{45B8F8A4-E533-4308-A0EF-00A443F6855C}" type="sibTrans" cxnId="{DB7750E9-5E22-4463-979D-6641CF2173B4}">
      <dgm:prSet/>
      <dgm:spPr/>
      <dgm:t>
        <a:bodyPr/>
        <a:lstStyle/>
        <a:p>
          <a:endParaRPr lang="en-US">
            <a:solidFill>
              <a:schemeClr val="tx1"/>
            </a:solidFill>
          </a:endParaRPr>
        </a:p>
      </dgm:t>
    </dgm:pt>
    <dgm:pt modelId="{85ADC7DC-0469-4D2E-926B-E42E1DE97BEA}">
      <dgm:prSet phldrT="[Text]"/>
      <dgm:spPr/>
      <dgm:t>
        <a:bodyPr/>
        <a:lstStyle/>
        <a:p>
          <a:r>
            <a:rPr lang="sv-SE">
              <a:solidFill>
                <a:schemeClr val="tx1"/>
              </a:solidFill>
            </a:rPr>
            <a:t>Göra en donation från klubbens egen kassa eller genomföra ett insamlingsevenemang</a:t>
          </a:r>
        </a:p>
      </dgm:t>
    </dgm:pt>
    <dgm:pt modelId="{774EC49D-31A6-4EB3-A3F4-3A65143D565C}" type="parTrans" cxnId="{D8C55201-F64A-4624-B068-B258EF0BCEF0}">
      <dgm:prSet/>
      <dgm:spPr/>
      <dgm:t>
        <a:bodyPr/>
        <a:lstStyle/>
        <a:p>
          <a:endParaRPr lang="en-US">
            <a:solidFill>
              <a:schemeClr val="tx1"/>
            </a:solidFill>
          </a:endParaRPr>
        </a:p>
      </dgm:t>
    </dgm:pt>
    <dgm:pt modelId="{094330D5-7FAA-44D3-9F28-F9D9A35C004D}" type="sibTrans" cxnId="{D8C55201-F64A-4624-B068-B258EF0BCEF0}">
      <dgm:prSet/>
      <dgm:spPr/>
      <dgm:t>
        <a:bodyPr/>
        <a:lstStyle/>
        <a:p>
          <a:endParaRPr lang="en-US">
            <a:solidFill>
              <a:schemeClr val="tx1"/>
            </a:solidFill>
          </a:endParaRPr>
        </a:p>
      </dgm:t>
    </dgm:pt>
    <dgm:pt modelId="{720B0E09-BD09-490E-B3E3-2DCA9EFD9A52}">
      <dgm:prSet/>
      <dgm:spPr/>
      <dgm:t>
        <a:bodyPr/>
        <a:lstStyle/>
        <a:p>
          <a:r>
            <a:rPr lang="sv-SE">
              <a:solidFill>
                <a:schemeClr val="tx1"/>
              </a:solidFill>
            </a:rPr>
            <a:t>Bli en modellklubb</a:t>
          </a:r>
        </a:p>
      </dgm:t>
    </dgm:pt>
    <dgm:pt modelId="{95091ED2-91C8-46FF-9277-657CCE20AAA0}" type="parTrans" cxnId="{A3BD72F5-57E4-4E81-BE3B-67427C9F0263}">
      <dgm:prSet/>
      <dgm:spPr/>
      <dgm:t>
        <a:bodyPr/>
        <a:lstStyle/>
        <a:p>
          <a:endParaRPr lang="en-US">
            <a:solidFill>
              <a:schemeClr val="tx1"/>
            </a:solidFill>
          </a:endParaRPr>
        </a:p>
      </dgm:t>
    </dgm:pt>
    <dgm:pt modelId="{95AC31A8-420F-447C-805A-584CA86ABF1F}" type="sibTrans" cxnId="{A3BD72F5-57E4-4E81-BE3B-67427C9F0263}">
      <dgm:prSet/>
      <dgm:spPr/>
      <dgm:t>
        <a:bodyPr/>
        <a:lstStyle/>
        <a:p>
          <a:endParaRPr lang="en-US">
            <a:solidFill>
              <a:schemeClr val="tx1"/>
            </a:solidFill>
          </a:endParaRPr>
        </a:p>
      </dgm:t>
    </dgm:pt>
    <dgm:pt modelId="{603E13E8-C3FA-43DC-9A19-8D3E01FBE49C}" type="pres">
      <dgm:prSet presAssocID="{765DDCE8-ECEE-4CE9-8AB6-010D64D031C5}" presName="Name0" presStyleCnt="0">
        <dgm:presLayoutVars>
          <dgm:chMax val="7"/>
          <dgm:chPref val="7"/>
          <dgm:dir/>
        </dgm:presLayoutVars>
      </dgm:prSet>
      <dgm:spPr/>
      <dgm:t>
        <a:bodyPr/>
        <a:lstStyle/>
        <a:p>
          <a:endParaRPr lang="en-US"/>
        </a:p>
      </dgm:t>
    </dgm:pt>
    <dgm:pt modelId="{1210B9AC-10B8-4EC9-90CD-CF1EBD24F780}" type="pres">
      <dgm:prSet presAssocID="{765DDCE8-ECEE-4CE9-8AB6-010D64D031C5}" presName="Name1" presStyleCnt="0"/>
      <dgm:spPr/>
    </dgm:pt>
    <dgm:pt modelId="{97F60247-AC6D-43B8-A94F-368A8AE3C9F4}" type="pres">
      <dgm:prSet presAssocID="{765DDCE8-ECEE-4CE9-8AB6-010D64D031C5}" presName="cycle" presStyleCnt="0"/>
      <dgm:spPr/>
    </dgm:pt>
    <dgm:pt modelId="{AECA6B63-77BB-4028-9BF5-A3A6C06D65AD}" type="pres">
      <dgm:prSet presAssocID="{765DDCE8-ECEE-4CE9-8AB6-010D64D031C5}" presName="srcNode" presStyleLbl="node1" presStyleIdx="0" presStyleCnt="4"/>
      <dgm:spPr/>
    </dgm:pt>
    <dgm:pt modelId="{3EC65C4C-14D1-420A-AD82-B2F06447E48E}" type="pres">
      <dgm:prSet presAssocID="{765DDCE8-ECEE-4CE9-8AB6-010D64D031C5}" presName="conn" presStyleLbl="parChTrans1D2" presStyleIdx="0" presStyleCnt="1"/>
      <dgm:spPr/>
      <dgm:t>
        <a:bodyPr/>
        <a:lstStyle/>
        <a:p>
          <a:endParaRPr lang="en-US"/>
        </a:p>
      </dgm:t>
    </dgm:pt>
    <dgm:pt modelId="{8F96C65C-212C-4C30-9EA3-04D5940D98F3}" type="pres">
      <dgm:prSet presAssocID="{765DDCE8-ECEE-4CE9-8AB6-010D64D031C5}" presName="extraNode" presStyleLbl="node1" presStyleIdx="0" presStyleCnt="4"/>
      <dgm:spPr/>
    </dgm:pt>
    <dgm:pt modelId="{01BAD1C1-F62E-4FB6-A479-349489EF6027}" type="pres">
      <dgm:prSet presAssocID="{765DDCE8-ECEE-4CE9-8AB6-010D64D031C5}" presName="dstNode" presStyleLbl="node1" presStyleIdx="0" presStyleCnt="4"/>
      <dgm:spPr/>
    </dgm:pt>
    <dgm:pt modelId="{72E08ED4-14BC-42E1-B9A7-2A9544E9B7EF}" type="pres">
      <dgm:prSet presAssocID="{40F02736-D3F7-494E-856A-8693262F4FF7}" presName="text_1" presStyleLbl="node1" presStyleIdx="0" presStyleCnt="4">
        <dgm:presLayoutVars>
          <dgm:bulletEnabled val="1"/>
        </dgm:presLayoutVars>
      </dgm:prSet>
      <dgm:spPr/>
      <dgm:t>
        <a:bodyPr/>
        <a:lstStyle/>
        <a:p>
          <a:endParaRPr lang="en-US"/>
        </a:p>
      </dgm:t>
    </dgm:pt>
    <dgm:pt modelId="{1D50C701-12CB-4B00-8C31-9F867D42EDE2}" type="pres">
      <dgm:prSet presAssocID="{40F02736-D3F7-494E-856A-8693262F4FF7}" presName="accent_1" presStyleCnt="0"/>
      <dgm:spPr/>
    </dgm:pt>
    <dgm:pt modelId="{6071BEEC-F20F-41C1-88E9-7D7779737515}" type="pres">
      <dgm:prSet presAssocID="{40F02736-D3F7-494E-856A-8693262F4FF7}" presName="accentRepeatNode" presStyleLbl="solidFgAcc1" presStyleIdx="0" presStyleCnt="4"/>
      <dgm:spPr/>
    </dgm:pt>
    <dgm:pt modelId="{C7F9F840-7C54-4634-8594-29D735A7D828}" type="pres">
      <dgm:prSet presAssocID="{952DC6A7-2361-4330-AA17-69CBCAA6D7B3}" presName="text_2" presStyleLbl="node1" presStyleIdx="1" presStyleCnt="4">
        <dgm:presLayoutVars>
          <dgm:bulletEnabled val="1"/>
        </dgm:presLayoutVars>
      </dgm:prSet>
      <dgm:spPr/>
      <dgm:t>
        <a:bodyPr/>
        <a:lstStyle/>
        <a:p>
          <a:endParaRPr lang="en-US"/>
        </a:p>
      </dgm:t>
    </dgm:pt>
    <dgm:pt modelId="{EFDA2C0E-D0CE-481D-9626-9DD1F1801BD3}" type="pres">
      <dgm:prSet presAssocID="{952DC6A7-2361-4330-AA17-69CBCAA6D7B3}" presName="accent_2" presStyleCnt="0"/>
      <dgm:spPr/>
    </dgm:pt>
    <dgm:pt modelId="{2A77B2B8-BDAB-4910-9246-509A4FDCEE5F}" type="pres">
      <dgm:prSet presAssocID="{952DC6A7-2361-4330-AA17-69CBCAA6D7B3}" presName="accentRepeatNode" presStyleLbl="solidFgAcc1" presStyleIdx="1" presStyleCnt="4"/>
      <dgm:spPr/>
    </dgm:pt>
    <dgm:pt modelId="{F1DFD37D-79BD-4A9B-B8D3-498FF874E904}" type="pres">
      <dgm:prSet presAssocID="{85ADC7DC-0469-4D2E-926B-E42E1DE97BEA}" presName="text_3" presStyleLbl="node1" presStyleIdx="2" presStyleCnt="4">
        <dgm:presLayoutVars>
          <dgm:bulletEnabled val="1"/>
        </dgm:presLayoutVars>
      </dgm:prSet>
      <dgm:spPr/>
      <dgm:t>
        <a:bodyPr/>
        <a:lstStyle/>
        <a:p>
          <a:endParaRPr lang="en-US"/>
        </a:p>
      </dgm:t>
    </dgm:pt>
    <dgm:pt modelId="{4FAE8723-D6A8-44FD-947E-5D9C473509D7}" type="pres">
      <dgm:prSet presAssocID="{85ADC7DC-0469-4D2E-926B-E42E1DE97BEA}" presName="accent_3" presStyleCnt="0"/>
      <dgm:spPr/>
    </dgm:pt>
    <dgm:pt modelId="{EFF51B24-7BBD-492D-BFDE-661596C0D13A}" type="pres">
      <dgm:prSet presAssocID="{85ADC7DC-0469-4D2E-926B-E42E1DE97BEA}" presName="accentRepeatNode" presStyleLbl="solidFgAcc1" presStyleIdx="2" presStyleCnt="4"/>
      <dgm:spPr/>
    </dgm:pt>
    <dgm:pt modelId="{1C5964BD-FDEF-46D7-924E-13433BB501C2}" type="pres">
      <dgm:prSet presAssocID="{720B0E09-BD09-490E-B3E3-2DCA9EFD9A52}" presName="text_4" presStyleLbl="node1" presStyleIdx="3" presStyleCnt="4">
        <dgm:presLayoutVars>
          <dgm:bulletEnabled val="1"/>
        </dgm:presLayoutVars>
      </dgm:prSet>
      <dgm:spPr/>
      <dgm:t>
        <a:bodyPr/>
        <a:lstStyle/>
        <a:p>
          <a:endParaRPr lang="en-US"/>
        </a:p>
      </dgm:t>
    </dgm:pt>
    <dgm:pt modelId="{CAFEE2B3-96C4-40CC-88A8-6CDDA32C3784}" type="pres">
      <dgm:prSet presAssocID="{720B0E09-BD09-490E-B3E3-2DCA9EFD9A52}" presName="accent_4" presStyleCnt="0"/>
      <dgm:spPr/>
    </dgm:pt>
    <dgm:pt modelId="{BB573529-54D1-48C4-8288-9ADC53E43CF6}" type="pres">
      <dgm:prSet presAssocID="{720B0E09-BD09-490E-B3E3-2DCA9EFD9A52}" presName="accentRepeatNode" presStyleLbl="solidFgAcc1" presStyleIdx="3" presStyleCnt="4"/>
      <dgm:spPr/>
    </dgm:pt>
  </dgm:ptLst>
  <dgm:cxnLst>
    <dgm:cxn modelId="{DB7750E9-5E22-4463-979D-6641CF2173B4}" srcId="{765DDCE8-ECEE-4CE9-8AB6-010D64D031C5}" destId="{952DC6A7-2361-4330-AA17-69CBCAA6D7B3}" srcOrd="1" destOrd="0" parTransId="{87B09FAD-1C22-4ADE-A207-EFCEC3701B2E}" sibTransId="{45B8F8A4-E533-4308-A0EF-00A443F6855C}"/>
    <dgm:cxn modelId="{78C5313A-7768-49FD-A99B-A7C614F38A9A}" type="presOf" srcId="{765DDCE8-ECEE-4CE9-8AB6-010D64D031C5}" destId="{603E13E8-C3FA-43DC-9A19-8D3E01FBE49C}" srcOrd="0" destOrd="0" presId="urn:microsoft.com/office/officeart/2008/layout/VerticalCurvedList"/>
    <dgm:cxn modelId="{64CD3707-0C6E-4B80-8FFC-7AF30A15705E}" type="presOf" srcId="{40F02736-D3F7-494E-856A-8693262F4FF7}" destId="{72E08ED4-14BC-42E1-B9A7-2A9544E9B7EF}" srcOrd="0" destOrd="0" presId="urn:microsoft.com/office/officeart/2008/layout/VerticalCurvedList"/>
    <dgm:cxn modelId="{D0167108-908F-483B-AC43-424EA6AB3F40}" type="presOf" srcId="{952DC6A7-2361-4330-AA17-69CBCAA6D7B3}" destId="{C7F9F840-7C54-4634-8594-29D735A7D828}" srcOrd="0" destOrd="0" presId="urn:microsoft.com/office/officeart/2008/layout/VerticalCurvedList"/>
    <dgm:cxn modelId="{D8C55201-F64A-4624-B068-B258EF0BCEF0}" srcId="{765DDCE8-ECEE-4CE9-8AB6-010D64D031C5}" destId="{85ADC7DC-0469-4D2E-926B-E42E1DE97BEA}" srcOrd="2" destOrd="0" parTransId="{774EC49D-31A6-4EB3-A3F4-3A65143D565C}" sibTransId="{094330D5-7FAA-44D3-9F28-F9D9A35C004D}"/>
    <dgm:cxn modelId="{AB8E0991-2388-40CD-8EC5-BD77BAC07BF3}" type="presOf" srcId="{720B0E09-BD09-490E-B3E3-2DCA9EFD9A52}" destId="{1C5964BD-FDEF-46D7-924E-13433BB501C2}" srcOrd="0" destOrd="0" presId="urn:microsoft.com/office/officeart/2008/layout/VerticalCurvedList"/>
    <dgm:cxn modelId="{3B427CAC-8E27-4ABF-B8CB-54C0F63C1C2D}" type="presOf" srcId="{B9DABEB9-078C-43E4-AF1F-1365E07798B0}" destId="{3EC65C4C-14D1-420A-AD82-B2F06447E48E}" srcOrd="0" destOrd="0" presId="urn:microsoft.com/office/officeart/2008/layout/VerticalCurvedList"/>
    <dgm:cxn modelId="{A3BD72F5-57E4-4E81-BE3B-67427C9F0263}" srcId="{765DDCE8-ECEE-4CE9-8AB6-010D64D031C5}" destId="{720B0E09-BD09-490E-B3E3-2DCA9EFD9A52}" srcOrd="3" destOrd="0" parTransId="{95091ED2-91C8-46FF-9277-657CCE20AAA0}" sibTransId="{95AC31A8-420F-447C-805A-584CA86ABF1F}"/>
    <dgm:cxn modelId="{3D95741A-36CD-41A8-B4D8-3A40D533AC6C}" srcId="{765DDCE8-ECEE-4CE9-8AB6-010D64D031C5}" destId="{40F02736-D3F7-494E-856A-8693262F4FF7}" srcOrd="0" destOrd="0" parTransId="{4680F919-B8E8-4D41-8D60-B4D4E6E41CDC}" sibTransId="{B9DABEB9-078C-43E4-AF1F-1365E07798B0}"/>
    <dgm:cxn modelId="{8BD87124-66C8-4ABB-A5D2-5975DE6ED0EF}" type="presOf" srcId="{85ADC7DC-0469-4D2E-926B-E42E1DE97BEA}" destId="{F1DFD37D-79BD-4A9B-B8D3-498FF874E904}" srcOrd="0" destOrd="0" presId="urn:microsoft.com/office/officeart/2008/layout/VerticalCurvedList"/>
    <dgm:cxn modelId="{EAC1EA7B-D5DD-4E7D-BFB7-73EE4CDA6CBD}" type="presParOf" srcId="{603E13E8-C3FA-43DC-9A19-8D3E01FBE49C}" destId="{1210B9AC-10B8-4EC9-90CD-CF1EBD24F780}" srcOrd="0" destOrd="0" presId="urn:microsoft.com/office/officeart/2008/layout/VerticalCurvedList"/>
    <dgm:cxn modelId="{4A8AD544-3AC9-4329-A778-3D06FF17BDC4}" type="presParOf" srcId="{1210B9AC-10B8-4EC9-90CD-CF1EBD24F780}" destId="{97F60247-AC6D-43B8-A94F-368A8AE3C9F4}" srcOrd="0" destOrd="0" presId="urn:microsoft.com/office/officeart/2008/layout/VerticalCurvedList"/>
    <dgm:cxn modelId="{5AC0FA03-7800-4AE6-8317-44C2E3FECAD3}" type="presParOf" srcId="{97F60247-AC6D-43B8-A94F-368A8AE3C9F4}" destId="{AECA6B63-77BB-4028-9BF5-A3A6C06D65AD}" srcOrd="0" destOrd="0" presId="urn:microsoft.com/office/officeart/2008/layout/VerticalCurvedList"/>
    <dgm:cxn modelId="{CFEE95D4-5A39-4676-99D5-1E4E4B98D1F7}" type="presParOf" srcId="{97F60247-AC6D-43B8-A94F-368A8AE3C9F4}" destId="{3EC65C4C-14D1-420A-AD82-B2F06447E48E}" srcOrd="1" destOrd="0" presId="urn:microsoft.com/office/officeart/2008/layout/VerticalCurvedList"/>
    <dgm:cxn modelId="{BC1B870E-BAA9-40B2-A5D5-960831011A28}" type="presParOf" srcId="{97F60247-AC6D-43B8-A94F-368A8AE3C9F4}" destId="{8F96C65C-212C-4C30-9EA3-04D5940D98F3}" srcOrd="2" destOrd="0" presId="urn:microsoft.com/office/officeart/2008/layout/VerticalCurvedList"/>
    <dgm:cxn modelId="{D3A535ED-AE9F-4D6A-B6F5-ABA04948C85E}" type="presParOf" srcId="{97F60247-AC6D-43B8-A94F-368A8AE3C9F4}" destId="{01BAD1C1-F62E-4FB6-A479-349489EF6027}" srcOrd="3" destOrd="0" presId="urn:microsoft.com/office/officeart/2008/layout/VerticalCurvedList"/>
    <dgm:cxn modelId="{84D56C66-A109-4FD5-9920-39A99EDCE47B}" type="presParOf" srcId="{1210B9AC-10B8-4EC9-90CD-CF1EBD24F780}" destId="{72E08ED4-14BC-42E1-B9A7-2A9544E9B7EF}" srcOrd="1" destOrd="0" presId="urn:microsoft.com/office/officeart/2008/layout/VerticalCurvedList"/>
    <dgm:cxn modelId="{0D97608E-4B54-4B2B-B44F-9C7BC5EBAC00}" type="presParOf" srcId="{1210B9AC-10B8-4EC9-90CD-CF1EBD24F780}" destId="{1D50C701-12CB-4B00-8C31-9F867D42EDE2}" srcOrd="2" destOrd="0" presId="urn:microsoft.com/office/officeart/2008/layout/VerticalCurvedList"/>
    <dgm:cxn modelId="{4AC45261-424E-43DA-BFD9-931C7BF3D833}" type="presParOf" srcId="{1D50C701-12CB-4B00-8C31-9F867D42EDE2}" destId="{6071BEEC-F20F-41C1-88E9-7D7779737515}" srcOrd="0" destOrd="0" presId="urn:microsoft.com/office/officeart/2008/layout/VerticalCurvedList"/>
    <dgm:cxn modelId="{97BBABEA-A94D-499C-AF82-E0E2D4F1B5C5}" type="presParOf" srcId="{1210B9AC-10B8-4EC9-90CD-CF1EBD24F780}" destId="{C7F9F840-7C54-4634-8594-29D735A7D828}" srcOrd="3" destOrd="0" presId="urn:microsoft.com/office/officeart/2008/layout/VerticalCurvedList"/>
    <dgm:cxn modelId="{83E9BE42-9B11-4059-927C-FD2E4CCF5AEC}" type="presParOf" srcId="{1210B9AC-10B8-4EC9-90CD-CF1EBD24F780}" destId="{EFDA2C0E-D0CE-481D-9626-9DD1F1801BD3}" srcOrd="4" destOrd="0" presId="urn:microsoft.com/office/officeart/2008/layout/VerticalCurvedList"/>
    <dgm:cxn modelId="{DD7F989C-FCEE-4338-A226-2C4335CA9EBB}" type="presParOf" srcId="{EFDA2C0E-D0CE-481D-9626-9DD1F1801BD3}" destId="{2A77B2B8-BDAB-4910-9246-509A4FDCEE5F}" srcOrd="0" destOrd="0" presId="urn:microsoft.com/office/officeart/2008/layout/VerticalCurvedList"/>
    <dgm:cxn modelId="{C01564F0-0F68-49B2-B1EB-7CFD5F6971FA}" type="presParOf" srcId="{1210B9AC-10B8-4EC9-90CD-CF1EBD24F780}" destId="{F1DFD37D-79BD-4A9B-B8D3-498FF874E904}" srcOrd="5" destOrd="0" presId="urn:microsoft.com/office/officeart/2008/layout/VerticalCurvedList"/>
    <dgm:cxn modelId="{1176F5F0-D741-4A7B-83FE-B08706F496C7}" type="presParOf" srcId="{1210B9AC-10B8-4EC9-90CD-CF1EBD24F780}" destId="{4FAE8723-D6A8-44FD-947E-5D9C473509D7}" srcOrd="6" destOrd="0" presId="urn:microsoft.com/office/officeart/2008/layout/VerticalCurvedList"/>
    <dgm:cxn modelId="{075F10FA-0929-4275-B0B4-1A712C130928}" type="presParOf" srcId="{4FAE8723-D6A8-44FD-947E-5D9C473509D7}" destId="{EFF51B24-7BBD-492D-BFDE-661596C0D13A}" srcOrd="0" destOrd="0" presId="urn:microsoft.com/office/officeart/2008/layout/VerticalCurvedList"/>
    <dgm:cxn modelId="{7F906A17-4C82-4627-B7E4-02FD5A8C58FE}" type="presParOf" srcId="{1210B9AC-10B8-4EC9-90CD-CF1EBD24F780}" destId="{1C5964BD-FDEF-46D7-924E-13433BB501C2}" srcOrd="7" destOrd="0" presId="urn:microsoft.com/office/officeart/2008/layout/VerticalCurvedList"/>
    <dgm:cxn modelId="{4AE1849A-EE56-46A3-8717-12A6D81858A7}" type="presParOf" srcId="{1210B9AC-10B8-4EC9-90CD-CF1EBD24F780}" destId="{CAFEE2B3-96C4-40CC-88A8-6CDDA32C3784}" srcOrd="8" destOrd="0" presId="urn:microsoft.com/office/officeart/2008/layout/VerticalCurvedList"/>
    <dgm:cxn modelId="{93A9ED6C-797B-407D-995A-21518A4E5D8B}" type="presParOf" srcId="{CAFEE2B3-96C4-40CC-88A8-6CDDA32C3784}" destId="{BB573529-54D1-48C4-8288-9ADC53E43CF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843E781-81DB-452E-8A0B-41ABB2595CBE}"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8C1713A2-FDFB-4F42-A822-F95276C1ECEF}">
      <dgm:prSet phldrT="[Text]"/>
      <dgm:spPr/>
      <dgm:t>
        <a:bodyPr/>
        <a:lstStyle/>
        <a:p>
          <a:r>
            <a:rPr lang="sv-SE">
              <a:solidFill>
                <a:schemeClr val="tx1"/>
              </a:solidFill>
            </a:rPr>
            <a:t>Alla pengar som har samlats in sedan den 1 juli 2017 räknas!</a:t>
          </a:r>
        </a:p>
      </dgm:t>
    </dgm:pt>
    <dgm:pt modelId="{9D661677-2625-4E83-8C33-9BE62AE96D39}" type="parTrans" cxnId="{C8109FC3-3A03-482D-A2CF-89AB10422C43}">
      <dgm:prSet/>
      <dgm:spPr/>
      <dgm:t>
        <a:bodyPr/>
        <a:lstStyle/>
        <a:p>
          <a:endParaRPr lang="en-US">
            <a:solidFill>
              <a:schemeClr val="tx1"/>
            </a:solidFill>
          </a:endParaRPr>
        </a:p>
      </dgm:t>
    </dgm:pt>
    <dgm:pt modelId="{BC552C01-B490-43CF-8D7D-AA017F94326D}" type="sibTrans" cxnId="{C8109FC3-3A03-482D-A2CF-89AB10422C43}">
      <dgm:prSet/>
      <dgm:spPr/>
      <dgm:t>
        <a:bodyPr/>
        <a:lstStyle/>
        <a:p>
          <a:endParaRPr lang="en-US">
            <a:solidFill>
              <a:schemeClr val="tx1"/>
            </a:solidFill>
          </a:endParaRPr>
        </a:p>
      </dgm:t>
    </dgm:pt>
    <dgm:pt modelId="{F7097EFC-9853-4C14-84FB-B432D188DBE3}">
      <dgm:prSet phldrT="[Text]"/>
      <dgm:spPr/>
      <dgm:t>
        <a:bodyPr/>
        <a:lstStyle/>
        <a:p>
          <a:r>
            <a:rPr lang="sv-SE">
              <a:solidFill>
                <a:schemeClr val="tx1"/>
              </a:solidFill>
            </a:rPr>
            <a:t>Alla pengar som samlas in från olika källor räknas!</a:t>
          </a:r>
        </a:p>
      </dgm:t>
    </dgm:pt>
    <dgm:pt modelId="{6FF4390C-026B-4229-985B-5F0B7C3D3217}" type="parTrans" cxnId="{B0EF5227-A294-4786-8474-015B96D6C1DD}">
      <dgm:prSet/>
      <dgm:spPr/>
      <dgm:t>
        <a:bodyPr/>
        <a:lstStyle/>
        <a:p>
          <a:endParaRPr lang="en-US">
            <a:solidFill>
              <a:schemeClr val="tx1"/>
            </a:solidFill>
          </a:endParaRPr>
        </a:p>
      </dgm:t>
    </dgm:pt>
    <dgm:pt modelId="{C91B92F5-4886-4CFD-A101-4745374C289B}" type="sibTrans" cxnId="{B0EF5227-A294-4786-8474-015B96D6C1DD}">
      <dgm:prSet/>
      <dgm:spPr/>
      <dgm:t>
        <a:bodyPr/>
        <a:lstStyle/>
        <a:p>
          <a:endParaRPr lang="en-US">
            <a:solidFill>
              <a:schemeClr val="tx1"/>
            </a:solidFill>
          </a:endParaRPr>
        </a:p>
      </dgm:t>
    </dgm:pt>
    <dgm:pt modelId="{E88E2148-B4B0-47F7-ACCF-124A60F952E8}">
      <dgm:prSet phldrT="[Text]"/>
      <dgm:spPr/>
      <dgm:t>
        <a:bodyPr/>
        <a:lstStyle/>
        <a:p>
          <a:r>
            <a:rPr lang="sv-SE">
              <a:solidFill>
                <a:schemeClr val="tx1"/>
              </a:solidFill>
            </a:rPr>
            <a:t>Klubben har till och med den 30 juni 2022 på sig att uppnå målet!</a:t>
          </a:r>
        </a:p>
      </dgm:t>
    </dgm:pt>
    <dgm:pt modelId="{C80B2198-14D5-4A7D-847C-931ED73CDFED}" type="parTrans" cxnId="{85795623-CAC3-4772-925A-63EED5C0473C}">
      <dgm:prSet/>
      <dgm:spPr/>
      <dgm:t>
        <a:bodyPr/>
        <a:lstStyle/>
        <a:p>
          <a:endParaRPr lang="en-US">
            <a:solidFill>
              <a:schemeClr val="tx1"/>
            </a:solidFill>
          </a:endParaRPr>
        </a:p>
      </dgm:t>
    </dgm:pt>
    <dgm:pt modelId="{21766AFE-DE9C-4BB1-AE69-E00FCBA067A9}" type="sibTrans" cxnId="{85795623-CAC3-4772-925A-63EED5C0473C}">
      <dgm:prSet/>
      <dgm:spPr/>
      <dgm:t>
        <a:bodyPr/>
        <a:lstStyle/>
        <a:p>
          <a:endParaRPr lang="en-US">
            <a:solidFill>
              <a:schemeClr val="tx1"/>
            </a:solidFill>
          </a:endParaRPr>
        </a:p>
      </dgm:t>
    </dgm:pt>
    <dgm:pt modelId="{CF561F89-3F39-4CE1-AC3F-9EEA0C1B6DF0}" type="pres">
      <dgm:prSet presAssocID="{C843E781-81DB-452E-8A0B-41ABB2595CBE}" presName="diagram" presStyleCnt="0">
        <dgm:presLayoutVars>
          <dgm:dir/>
          <dgm:resizeHandles val="exact"/>
        </dgm:presLayoutVars>
      </dgm:prSet>
      <dgm:spPr/>
      <dgm:t>
        <a:bodyPr/>
        <a:lstStyle/>
        <a:p>
          <a:endParaRPr lang="en-US"/>
        </a:p>
      </dgm:t>
    </dgm:pt>
    <dgm:pt modelId="{07DB346A-9622-4B78-98B4-4EDD7DC225CB}" type="pres">
      <dgm:prSet presAssocID="{8C1713A2-FDFB-4F42-A822-F95276C1ECEF}" presName="node" presStyleLbl="node1" presStyleIdx="0" presStyleCnt="3">
        <dgm:presLayoutVars>
          <dgm:bulletEnabled val="1"/>
        </dgm:presLayoutVars>
      </dgm:prSet>
      <dgm:spPr/>
      <dgm:t>
        <a:bodyPr/>
        <a:lstStyle/>
        <a:p>
          <a:endParaRPr lang="en-US"/>
        </a:p>
      </dgm:t>
    </dgm:pt>
    <dgm:pt modelId="{477640AF-046C-46D7-880C-83E6884700B7}" type="pres">
      <dgm:prSet presAssocID="{BC552C01-B490-43CF-8D7D-AA017F94326D}" presName="sibTrans" presStyleCnt="0"/>
      <dgm:spPr/>
    </dgm:pt>
    <dgm:pt modelId="{7EA57059-2EEC-4DA4-B39C-6C52DC4026AA}" type="pres">
      <dgm:prSet presAssocID="{F7097EFC-9853-4C14-84FB-B432D188DBE3}" presName="node" presStyleLbl="node1" presStyleIdx="1" presStyleCnt="3">
        <dgm:presLayoutVars>
          <dgm:bulletEnabled val="1"/>
        </dgm:presLayoutVars>
      </dgm:prSet>
      <dgm:spPr/>
      <dgm:t>
        <a:bodyPr/>
        <a:lstStyle/>
        <a:p>
          <a:endParaRPr lang="en-US"/>
        </a:p>
      </dgm:t>
    </dgm:pt>
    <dgm:pt modelId="{5B6AE6DB-73D3-4D3E-83AA-8DAE8F9BC7C7}" type="pres">
      <dgm:prSet presAssocID="{C91B92F5-4886-4CFD-A101-4745374C289B}" presName="sibTrans" presStyleCnt="0"/>
      <dgm:spPr/>
    </dgm:pt>
    <dgm:pt modelId="{453813BD-ED65-43B8-8146-0D27DB7D8790}" type="pres">
      <dgm:prSet presAssocID="{E88E2148-B4B0-47F7-ACCF-124A60F952E8}" presName="node" presStyleLbl="node1" presStyleIdx="2" presStyleCnt="3">
        <dgm:presLayoutVars>
          <dgm:bulletEnabled val="1"/>
        </dgm:presLayoutVars>
      </dgm:prSet>
      <dgm:spPr/>
      <dgm:t>
        <a:bodyPr/>
        <a:lstStyle/>
        <a:p>
          <a:endParaRPr lang="en-US"/>
        </a:p>
      </dgm:t>
    </dgm:pt>
  </dgm:ptLst>
  <dgm:cxnLst>
    <dgm:cxn modelId="{C8109FC3-3A03-482D-A2CF-89AB10422C43}" srcId="{C843E781-81DB-452E-8A0B-41ABB2595CBE}" destId="{8C1713A2-FDFB-4F42-A822-F95276C1ECEF}" srcOrd="0" destOrd="0" parTransId="{9D661677-2625-4E83-8C33-9BE62AE96D39}" sibTransId="{BC552C01-B490-43CF-8D7D-AA017F94326D}"/>
    <dgm:cxn modelId="{2F451D9D-71BF-44F0-932D-E200B97A3570}" type="presOf" srcId="{F7097EFC-9853-4C14-84FB-B432D188DBE3}" destId="{7EA57059-2EEC-4DA4-B39C-6C52DC4026AA}" srcOrd="0" destOrd="0" presId="urn:microsoft.com/office/officeart/2005/8/layout/default"/>
    <dgm:cxn modelId="{43825297-8C33-4BD1-AADA-CCB4D33B2AAE}" type="presOf" srcId="{E88E2148-B4B0-47F7-ACCF-124A60F952E8}" destId="{453813BD-ED65-43B8-8146-0D27DB7D8790}" srcOrd="0" destOrd="0" presId="urn:microsoft.com/office/officeart/2005/8/layout/default"/>
    <dgm:cxn modelId="{6FA816C5-C5EC-490D-BB31-A85FCE881F90}" type="presOf" srcId="{C843E781-81DB-452E-8A0B-41ABB2595CBE}" destId="{CF561F89-3F39-4CE1-AC3F-9EEA0C1B6DF0}" srcOrd="0" destOrd="0" presId="urn:microsoft.com/office/officeart/2005/8/layout/default"/>
    <dgm:cxn modelId="{85795623-CAC3-4772-925A-63EED5C0473C}" srcId="{C843E781-81DB-452E-8A0B-41ABB2595CBE}" destId="{E88E2148-B4B0-47F7-ACCF-124A60F952E8}" srcOrd="2" destOrd="0" parTransId="{C80B2198-14D5-4A7D-847C-931ED73CDFED}" sibTransId="{21766AFE-DE9C-4BB1-AE69-E00FCBA067A9}"/>
    <dgm:cxn modelId="{B0EF5227-A294-4786-8474-015B96D6C1DD}" srcId="{C843E781-81DB-452E-8A0B-41ABB2595CBE}" destId="{F7097EFC-9853-4C14-84FB-B432D188DBE3}" srcOrd="1" destOrd="0" parTransId="{6FF4390C-026B-4229-985B-5F0B7C3D3217}" sibTransId="{C91B92F5-4886-4CFD-A101-4745374C289B}"/>
    <dgm:cxn modelId="{368CB5AF-B9D0-4D56-9789-AC8E3FB2BDD2}" type="presOf" srcId="{8C1713A2-FDFB-4F42-A822-F95276C1ECEF}" destId="{07DB346A-9622-4B78-98B4-4EDD7DC225CB}" srcOrd="0" destOrd="0" presId="urn:microsoft.com/office/officeart/2005/8/layout/default"/>
    <dgm:cxn modelId="{4ABF7F77-8F59-4B85-A5A3-7B0641487194}" type="presParOf" srcId="{CF561F89-3F39-4CE1-AC3F-9EEA0C1B6DF0}" destId="{07DB346A-9622-4B78-98B4-4EDD7DC225CB}" srcOrd="0" destOrd="0" presId="urn:microsoft.com/office/officeart/2005/8/layout/default"/>
    <dgm:cxn modelId="{9CDC18AD-733F-433B-9D28-15E7D4CA1F20}" type="presParOf" srcId="{CF561F89-3F39-4CE1-AC3F-9EEA0C1B6DF0}" destId="{477640AF-046C-46D7-880C-83E6884700B7}" srcOrd="1" destOrd="0" presId="urn:microsoft.com/office/officeart/2005/8/layout/default"/>
    <dgm:cxn modelId="{E08B5145-2716-4009-9EC8-7F092A9BB236}" type="presParOf" srcId="{CF561F89-3F39-4CE1-AC3F-9EEA0C1B6DF0}" destId="{7EA57059-2EEC-4DA4-B39C-6C52DC4026AA}" srcOrd="2" destOrd="0" presId="urn:microsoft.com/office/officeart/2005/8/layout/default"/>
    <dgm:cxn modelId="{EE79E7B7-419C-4086-876D-B61F871950AD}" type="presParOf" srcId="{CF561F89-3F39-4CE1-AC3F-9EEA0C1B6DF0}" destId="{5B6AE6DB-73D3-4D3E-83AA-8DAE8F9BC7C7}" srcOrd="3" destOrd="0" presId="urn:microsoft.com/office/officeart/2005/8/layout/default"/>
    <dgm:cxn modelId="{155F3935-478F-4A55-91F6-EF6860320443}" type="presParOf" srcId="{CF561F89-3F39-4CE1-AC3F-9EEA0C1B6DF0}" destId="{453813BD-ED65-43B8-8146-0D27DB7D8790}"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A37B088-1F87-4E87-99FF-C68A74EA7EF1}" type="doc">
      <dgm:prSet loTypeId="urn:microsoft.com/office/officeart/2005/8/layout/chevron1" loCatId="process" qsTypeId="urn:microsoft.com/office/officeart/2005/8/quickstyle/simple1" qsCatId="simple" csTypeId="urn:microsoft.com/office/officeart/2005/8/colors/colorful5" csCatId="colorful" phldr="1"/>
      <dgm:spPr/>
    </dgm:pt>
    <dgm:pt modelId="{685C70C1-1EBC-4CFC-B3CD-4E73E263E371}">
      <dgm:prSet phldrT="[Text]" custT="1"/>
      <dgm:spPr>
        <a:xfrm>
          <a:off x="1741" y="231025"/>
          <a:ext cx="2121470" cy="848588"/>
        </a:xfrm>
      </dgm:spPr>
      <dgm:t>
        <a:bodyPr/>
        <a:lstStyle/>
        <a:p>
          <a:r>
            <a:rPr lang="sv-SE" sz="1800" b="1">
              <a:solidFill>
                <a:schemeClr val="tx1"/>
              </a:solidFill>
              <a:latin typeface="+mn-lt"/>
              <a:ea typeface="+mn-ea"/>
              <a:cs typeface="+mn-cs"/>
            </a:rPr>
            <a:t>Åtagande att delta: </a:t>
          </a:r>
          <a:r>
            <a:rPr lang="sv-SE" sz="1800">
              <a:solidFill>
                <a:schemeClr val="tx1"/>
              </a:solidFill>
              <a:latin typeface="+mn-lt"/>
              <a:ea typeface="+mn-ea"/>
              <a:cs typeface="+mn-cs"/>
            </a:rPr>
            <a:t>Skriftlig och offentlig erkänsla</a:t>
          </a:r>
        </a:p>
      </dgm:t>
    </dgm:pt>
    <dgm:pt modelId="{61DB1270-24CD-46EF-849B-C283F033DBAA}" type="parTrans" cxnId="{95AB958C-B55F-4A27-82CA-43F9462CB96A}">
      <dgm:prSet/>
      <dgm:spPr/>
      <dgm:t>
        <a:bodyPr/>
        <a:lstStyle/>
        <a:p>
          <a:endParaRPr lang="en-US" sz="1800">
            <a:solidFill>
              <a:schemeClr val="tx1"/>
            </a:solidFill>
            <a:latin typeface="+mn-lt"/>
          </a:endParaRPr>
        </a:p>
      </dgm:t>
    </dgm:pt>
    <dgm:pt modelId="{DF5E1E5E-60D8-4E33-A26B-E2BBD66E8803}" type="sibTrans" cxnId="{95AB958C-B55F-4A27-82CA-43F9462CB96A}">
      <dgm:prSet/>
      <dgm:spPr/>
      <dgm:t>
        <a:bodyPr/>
        <a:lstStyle/>
        <a:p>
          <a:endParaRPr lang="en-US" sz="1800">
            <a:solidFill>
              <a:schemeClr val="tx1"/>
            </a:solidFill>
            <a:latin typeface="+mn-lt"/>
          </a:endParaRPr>
        </a:p>
      </dgm:t>
    </dgm:pt>
    <dgm:pt modelId="{46093782-D224-44B9-A0E1-3C0E5AF24FE8}">
      <dgm:prSet phldrT="[Text]" custT="1"/>
      <dgm:spPr>
        <a:xfrm>
          <a:off x="1911064" y="231025"/>
          <a:ext cx="2121470" cy="848588"/>
        </a:xfrm>
      </dgm:spPr>
      <dgm:t>
        <a:bodyPr/>
        <a:lstStyle/>
        <a:p>
          <a:pPr>
            <a:lnSpc>
              <a:spcPct val="100000"/>
            </a:lnSpc>
            <a:spcAft>
              <a:spcPts val="0"/>
            </a:spcAft>
          </a:pPr>
          <a:r>
            <a:rPr lang="sv-SE" sz="1800" b="1" dirty="0">
              <a:solidFill>
                <a:schemeClr val="tx1"/>
              </a:solidFill>
              <a:latin typeface="+mn-lt"/>
              <a:ea typeface="+mn-ea"/>
              <a:cs typeface="+mn-cs"/>
            </a:rPr>
            <a:t>När mål uppnås: </a:t>
          </a:r>
          <a:endParaRPr lang="sv-SE" sz="1800" b="1" dirty="0" smtClean="0">
            <a:solidFill>
              <a:schemeClr val="tx1"/>
            </a:solidFill>
            <a:latin typeface="+mn-lt"/>
            <a:ea typeface="+mn-ea"/>
            <a:cs typeface="+mn-cs"/>
          </a:endParaRPr>
        </a:p>
        <a:p>
          <a:pPr>
            <a:lnSpc>
              <a:spcPct val="100000"/>
            </a:lnSpc>
            <a:spcAft>
              <a:spcPts val="0"/>
            </a:spcAft>
          </a:pPr>
          <a:r>
            <a:rPr lang="sv-SE" sz="1800" dirty="0" smtClean="0">
              <a:solidFill>
                <a:schemeClr val="tx1"/>
              </a:solidFill>
              <a:latin typeface="+mn-lt"/>
              <a:ea typeface="+mn-ea"/>
              <a:cs typeface="+mn-cs"/>
            </a:rPr>
            <a:t>Fysisk </a:t>
          </a:r>
          <a:r>
            <a:rPr lang="sv-SE" sz="1800" dirty="0">
              <a:solidFill>
                <a:schemeClr val="tx1"/>
              </a:solidFill>
              <a:latin typeface="+mn-lt"/>
              <a:ea typeface="+mn-ea"/>
              <a:cs typeface="+mn-cs"/>
            </a:rPr>
            <a:t>erkänsla</a:t>
          </a:r>
        </a:p>
      </dgm:t>
    </dgm:pt>
    <dgm:pt modelId="{75390C53-D94F-4206-9DEF-06FAF84DA68A}" type="parTrans" cxnId="{C95745B5-09BB-46C4-BD49-D5A5F3B0D81E}">
      <dgm:prSet/>
      <dgm:spPr/>
      <dgm:t>
        <a:bodyPr/>
        <a:lstStyle/>
        <a:p>
          <a:endParaRPr lang="en-US" sz="1800">
            <a:solidFill>
              <a:schemeClr val="tx1"/>
            </a:solidFill>
            <a:latin typeface="+mn-lt"/>
          </a:endParaRPr>
        </a:p>
      </dgm:t>
    </dgm:pt>
    <dgm:pt modelId="{9A109727-BF8B-4747-8220-027854B10300}" type="sibTrans" cxnId="{C95745B5-09BB-46C4-BD49-D5A5F3B0D81E}">
      <dgm:prSet/>
      <dgm:spPr/>
      <dgm:t>
        <a:bodyPr/>
        <a:lstStyle/>
        <a:p>
          <a:endParaRPr lang="en-US" sz="1800">
            <a:solidFill>
              <a:schemeClr val="tx1"/>
            </a:solidFill>
            <a:latin typeface="+mn-lt"/>
          </a:endParaRPr>
        </a:p>
      </dgm:t>
    </dgm:pt>
    <dgm:pt modelId="{765B3ABD-7676-4F9E-B583-F72C49D43284}">
      <dgm:prSet phldrT="[Text]" custT="1"/>
      <dgm:spPr>
        <a:xfrm>
          <a:off x="3820388" y="231025"/>
          <a:ext cx="2121470" cy="848588"/>
        </a:xfrm>
      </dgm:spPr>
      <dgm:t>
        <a:bodyPr/>
        <a:lstStyle/>
        <a:p>
          <a:r>
            <a:rPr lang="sv-SE" sz="1800" b="1">
              <a:solidFill>
                <a:schemeClr val="tx1"/>
              </a:solidFill>
              <a:latin typeface="+mn-lt"/>
              <a:ea typeface="+mn-ea"/>
              <a:cs typeface="+mn-cs"/>
            </a:rPr>
            <a:t>När donationslöften och åtaganden uppnås: </a:t>
          </a:r>
          <a:r>
            <a:rPr lang="sv-SE" sz="1800">
              <a:solidFill>
                <a:schemeClr val="tx1"/>
              </a:solidFill>
              <a:latin typeface="+mn-lt"/>
              <a:ea typeface="+mn-ea"/>
              <a:cs typeface="+mn-cs"/>
            </a:rPr>
            <a:t>Ytterligare särskild offentlig erkänsla</a:t>
          </a:r>
        </a:p>
      </dgm:t>
    </dgm:pt>
    <dgm:pt modelId="{0DAA3209-9772-48CD-AB71-94BFA2662981}" type="parTrans" cxnId="{65653860-2A3E-45EA-B04E-E646D08C6E8C}">
      <dgm:prSet/>
      <dgm:spPr/>
      <dgm:t>
        <a:bodyPr/>
        <a:lstStyle/>
        <a:p>
          <a:endParaRPr lang="en-US" sz="1800">
            <a:solidFill>
              <a:schemeClr val="tx1"/>
            </a:solidFill>
            <a:latin typeface="+mn-lt"/>
          </a:endParaRPr>
        </a:p>
      </dgm:t>
    </dgm:pt>
    <dgm:pt modelId="{C5D082C7-2AF4-48E8-821F-37E66C55F69E}" type="sibTrans" cxnId="{65653860-2A3E-45EA-B04E-E646D08C6E8C}">
      <dgm:prSet/>
      <dgm:spPr/>
      <dgm:t>
        <a:bodyPr/>
        <a:lstStyle/>
        <a:p>
          <a:endParaRPr lang="en-US" sz="1800">
            <a:solidFill>
              <a:schemeClr val="tx1"/>
            </a:solidFill>
            <a:latin typeface="+mn-lt"/>
          </a:endParaRPr>
        </a:p>
      </dgm:t>
    </dgm:pt>
    <dgm:pt modelId="{6D60E085-E3F7-4FF7-A89C-F3B0778EF549}" type="pres">
      <dgm:prSet presAssocID="{6A37B088-1F87-4E87-99FF-C68A74EA7EF1}" presName="Name0" presStyleCnt="0">
        <dgm:presLayoutVars>
          <dgm:dir/>
          <dgm:animLvl val="lvl"/>
          <dgm:resizeHandles val="exact"/>
        </dgm:presLayoutVars>
      </dgm:prSet>
      <dgm:spPr/>
    </dgm:pt>
    <dgm:pt modelId="{0F7DB925-DFD7-4B8F-A9B0-845108295A13}" type="pres">
      <dgm:prSet presAssocID="{685C70C1-1EBC-4CFC-B3CD-4E73E263E371}" presName="parTxOnly" presStyleLbl="node1" presStyleIdx="0" presStyleCnt="3">
        <dgm:presLayoutVars>
          <dgm:chMax val="0"/>
          <dgm:chPref val="0"/>
          <dgm:bulletEnabled val="1"/>
        </dgm:presLayoutVars>
      </dgm:prSet>
      <dgm:spPr>
        <a:prstGeom prst="chevron">
          <a:avLst/>
        </a:prstGeom>
      </dgm:spPr>
      <dgm:t>
        <a:bodyPr/>
        <a:lstStyle/>
        <a:p>
          <a:endParaRPr lang="en-US"/>
        </a:p>
      </dgm:t>
    </dgm:pt>
    <dgm:pt modelId="{098AD4CC-4E11-4EB2-8E94-5DADCF58B812}" type="pres">
      <dgm:prSet presAssocID="{DF5E1E5E-60D8-4E33-A26B-E2BBD66E8803}" presName="parTxOnlySpace" presStyleCnt="0"/>
      <dgm:spPr/>
    </dgm:pt>
    <dgm:pt modelId="{2EDF0122-C124-4837-8DB4-109670B93DAE}" type="pres">
      <dgm:prSet presAssocID="{46093782-D224-44B9-A0E1-3C0E5AF24FE8}" presName="parTxOnly" presStyleLbl="node1" presStyleIdx="1" presStyleCnt="3">
        <dgm:presLayoutVars>
          <dgm:chMax val="0"/>
          <dgm:chPref val="0"/>
          <dgm:bulletEnabled val="1"/>
        </dgm:presLayoutVars>
      </dgm:prSet>
      <dgm:spPr>
        <a:prstGeom prst="chevron">
          <a:avLst/>
        </a:prstGeom>
      </dgm:spPr>
      <dgm:t>
        <a:bodyPr/>
        <a:lstStyle/>
        <a:p>
          <a:endParaRPr lang="en-US"/>
        </a:p>
      </dgm:t>
    </dgm:pt>
    <dgm:pt modelId="{D5BB5DAB-2B52-4F69-9F1A-F77FD47EAB82}" type="pres">
      <dgm:prSet presAssocID="{9A109727-BF8B-4747-8220-027854B10300}" presName="parTxOnlySpace" presStyleCnt="0"/>
      <dgm:spPr/>
    </dgm:pt>
    <dgm:pt modelId="{3DCC3077-66E2-4173-82F7-6DEB7FFB0974}" type="pres">
      <dgm:prSet presAssocID="{765B3ABD-7676-4F9E-B583-F72C49D43284}" presName="parTxOnly" presStyleLbl="node1" presStyleIdx="2" presStyleCnt="3">
        <dgm:presLayoutVars>
          <dgm:chMax val="0"/>
          <dgm:chPref val="0"/>
          <dgm:bulletEnabled val="1"/>
        </dgm:presLayoutVars>
      </dgm:prSet>
      <dgm:spPr>
        <a:prstGeom prst="chevron">
          <a:avLst/>
        </a:prstGeom>
      </dgm:spPr>
      <dgm:t>
        <a:bodyPr/>
        <a:lstStyle/>
        <a:p>
          <a:endParaRPr lang="en-US"/>
        </a:p>
      </dgm:t>
    </dgm:pt>
  </dgm:ptLst>
  <dgm:cxnLst>
    <dgm:cxn modelId="{EF805322-F759-4916-BF22-2488E18A3E32}" type="presOf" srcId="{46093782-D224-44B9-A0E1-3C0E5AF24FE8}" destId="{2EDF0122-C124-4837-8DB4-109670B93DAE}" srcOrd="0" destOrd="0" presId="urn:microsoft.com/office/officeart/2005/8/layout/chevron1"/>
    <dgm:cxn modelId="{71666EED-9476-41C3-8216-531883A9028E}" type="presOf" srcId="{765B3ABD-7676-4F9E-B583-F72C49D43284}" destId="{3DCC3077-66E2-4173-82F7-6DEB7FFB0974}" srcOrd="0" destOrd="0" presId="urn:microsoft.com/office/officeart/2005/8/layout/chevron1"/>
    <dgm:cxn modelId="{95AB958C-B55F-4A27-82CA-43F9462CB96A}" srcId="{6A37B088-1F87-4E87-99FF-C68A74EA7EF1}" destId="{685C70C1-1EBC-4CFC-B3CD-4E73E263E371}" srcOrd="0" destOrd="0" parTransId="{61DB1270-24CD-46EF-849B-C283F033DBAA}" sibTransId="{DF5E1E5E-60D8-4E33-A26B-E2BBD66E8803}"/>
    <dgm:cxn modelId="{65653860-2A3E-45EA-B04E-E646D08C6E8C}" srcId="{6A37B088-1F87-4E87-99FF-C68A74EA7EF1}" destId="{765B3ABD-7676-4F9E-B583-F72C49D43284}" srcOrd="2" destOrd="0" parTransId="{0DAA3209-9772-48CD-AB71-94BFA2662981}" sibTransId="{C5D082C7-2AF4-48E8-821F-37E66C55F69E}"/>
    <dgm:cxn modelId="{0D1F3EF7-04EC-4370-9B90-D0E8927B7A4F}" type="presOf" srcId="{6A37B088-1F87-4E87-99FF-C68A74EA7EF1}" destId="{6D60E085-E3F7-4FF7-A89C-F3B0778EF549}" srcOrd="0" destOrd="0" presId="urn:microsoft.com/office/officeart/2005/8/layout/chevron1"/>
    <dgm:cxn modelId="{D7B5F35B-F218-4733-8DCA-9E2B27E1AB60}" type="presOf" srcId="{685C70C1-1EBC-4CFC-B3CD-4E73E263E371}" destId="{0F7DB925-DFD7-4B8F-A9B0-845108295A13}" srcOrd="0" destOrd="0" presId="urn:microsoft.com/office/officeart/2005/8/layout/chevron1"/>
    <dgm:cxn modelId="{C95745B5-09BB-46C4-BD49-D5A5F3B0D81E}" srcId="{6A37B088-1F87-4E87-99FF-C68A74EA7EF1}" destId="{46093782-D224-44B9-A0E1-3C0E5AF24FE8}" srcOrd="1" destOrd="0" parTransId="{75390C53-D94F-4206-9DEF-06FAF84DA68A}" sibTransId="{9A109727-BF8B-4747-8220-027854B10300}"/>
    <dgm:cxn modelId="{AC581E22-F16F-4256-A767-DB55394F32B5}" type="presParOf" srcId="{6D60E085-E3F7-4FF7-A89C-F3B0778EF549}" destId="{0F7DB925-DFD7-4B8F-A9B0-845108295A13}" srcOrd="0" destOrd="0" presId="urn:microsoft.com/office/officeart/2005/8/layout/chevron1"/>
    <dgm:cxn modelId="{A14F5993-B00F-44C7-B487-68FCE03C6F0C}" type="presParOf" srcId="{6D60E085-E3F7-4FF7-A89C-F3B0778EF549}" destId="{098AD4CC-4E11-4EB2-8E94-5DADCF58B812}" srcOrd="1" destOrd="0" presId="urn:microsoft.com/office/officeart/2005/8/layout/chevron1"/>
    <dgm:cxn modelId="{EF082D20-4428-41C8-9DE6-C9963D3F4DD8}" type="presParOf" srcId="{6D60E085-E3F7-4FF7-A89C-F3B0778EF549}" destId="{2EDF0122-C124-4837-8DB4-109670B93DAE}" srcOrd="2" destOrd="0" presId="urn:microsoft.com/office/officeart/2005/8/layout/chevron1"/>
    <dgm:cxn modelId="{4D9AB440-A249-472B-97D1-7E6A399E7C5A}" type="presParOf" srcId="{6D60E085-E3F7-4FF7-A89C-F3B0778EF549}" destId="{D5BB5DAB-2B52-4F69-9F1A-F77FD47EAB82}" srcOrd="3" destOrd="0" presId="urn:microsoft.com/office/officeart/2005/8/layout/chevron1"/>
    <dgm:cxn modelId="{06129F8E-5221-4B66-9DA1-5F1209FE3A30}" type="presParOf" srcId="{6D60E085-E3F7-4FF7-A89C-F3B0778EF549}" destId="{3DCC3077-66E2-4173-82F7-6DEB7FFB0974}"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04E5841-334E-46E8-9035-F72B78F87E8A}" type="doc">
      <dgm:prSet loTypeId="urn:microsoft.com/office/officeart/2005/8/layout/venn3" loCatId="relationship" qsTypeId="urn:microsoft.com/office/officeart/2005/8/quickstyle/simple1" qsCatId="simple" csTypeId="urn:microsoft.com/office/officeart/2005/8/colors/colorful5" csCatId="colorful" phldr="1"/>
      <dgm:spPr/>
      <dgm:t>
        <a:bodyPr/>
        <a:lstStyle/>
        <a:p>
          <a:endParaRPr lang="en-US"/>
        </a:p>
      </dgm:t>
    </dgm:pt>
    <dgm:pt modelId="{74F117AE-5565-494A-AD85-D0A2B5D7099C}">
      <dgm:prSet phldrT="[Text]"/>
      <dgm:spPr/>
      <dgm:t>
        <a:bodyPr/>
        <a:lstStyle/>
        <a:p>
          <a:r>
            <a:rPr lang="sv-SE"/>
            <a:t>Kampanjens ordförande</a:t>
          </a:r>
        </a:p>
      </dgm:t>
    </dgm:pt>
    <dgm:pt modelId="{854413D4-3973-4506-90E1-9612395CA4E2}" type="parTrans" cxnId="{A8DF925C-55E8-4A04-8E23-92B69BBA9BE5}">
      <dgm:prSet/>
      <dgm:spPr/>
      <dgm:t>
        <a:bodyPr/>
        <a:lstStyle/>
        <a:p>
          <a:endParaRPr lang="en-US"/>
        </a:p>
      </dgm:t>
    </dgm:pt>
    <dgm:pt modelId="{21B1F696-7897-44FC-AFDA-6C91983A61D6}" type="sibTrans" cxnId="{A8DF925C-55E8-4A04-8E23-92B69BBA9BE5}">
      <dgm:prSet/>
      <dgm:spPr/>
      <dgm:t>
        <a:bodyPr/>
        <a:lstStyle/>
        <a:p>
          <a:endParaRPr lang="en-US"/>
        </a:p>
      </dgm:t>
    </dgm:pt>
    <dgm:pt modelId="{A5FD033F-8D00-488D-8EB2-9C7C5AB85386}">
      <dgm:prSet phldrT="[Text]"/>
      <dgm:spPr/>
      <dgm:t>
        <a:bodyPr/>
        <a:lstStyle/>
        <a:p>
          <a:r>
            <a:rPr lang="sv-SE"/>
            <a:t>Kampanjens sekreterare eller kassör</a:t>
          </a:r>
        </a:p>
      </dgm:t>
    </dgm:pt>
    <dgm:pt modelId="{070D5E65-3017-4600-AB12-2F1DC7B99A4E}" type="parTrans" cxnId="{53E949B0-42CB-4DF1-8746-8CE1185090CE}">
      <dgm:prSet/>
      <dgm:spPr/>
      <dgm:t>
        <a:bodyPr/>
        <a:lstStyle/>
        <a:p>
          <a:endParaRPr lang="en-US"/>
        </a:p>
      </dgm:t>
    </dgm:pt>
    <dgm:pt modelId="{D157D6C0-A37C-4C44-91CB-0FAF6693593B}" type="sibTrans" cxnId="{53E949B0-42CB-4DF1-8746-8CE1185090CE}">
      <dgm:prSet/>
      <dgm:spPr/>
      <dgm:t>
        <a:bodyPr/>
        <a:lstStyle/>
        <a:p>
          <a:endParaRPr lang="en-US"/>
        </a:p>
      </dgm:t>
    </dgm:pt>
    <dgm:pt modelId="{66C6826D-ADDC-487A-9E78-C492C9FA4E74}">
      <dgm:prSet phldrT="[Text]"/>
      <dgm:spPr/>
      <dgm:t>
        <a:bodyPr/>
        <a:lstStyle/>
        <a:p>
          <a:r>
            <a:rPr lang="sv-SE"/>
            <a:t>Insamlingsansvarig - medlemmar</a:t>
          </a:r>
        </a:p>
      </dgm:t>
    </dgm:pt>
    <dgm:pt modelId="{2F0F11A5-9AE7-4862-9620-FC5123D1DA6F}" type="parTrans" cxnId="{42831985-BFF4-4B07-91FC-F411392F6857}">
      <dgm:prSet/>
      <dgm:spPr/>
      <dgm:t>
        <a:bodyPr/>
        <a:lstStyle/>
        <a:p>
          <a:endParaRPr lang="en-US"/>
        </a:p>
      </dgm:t>
    </dgm:pt>
    <dgm:pt modelId="{E1FD266C-05F9-4C76-B893-B174422DC3FF}" type="sibTrans" cxnId="{42831985-BFF4-4B07-91FC-F411392F6857}">
      <dgm:prSet/>
      <dgm:spPr/>
      <dgm:t>
        <a:bodyPr/>
        <a:lstStyle/>
        <a:p>
          <a:endParaRPr lang="en-US"/>
        </a:p>
      </dgm:t>
    </dgm:pt>
    <dgm:pt modelId="{F34E199F-709E-479A-8218-A83C0FD0AB8F}">
      <dgm:prSet phldrT="[Text]"/>
      <dgm:spPr/>
      <dgm:t>
        <a:bodyPr/>
        <a:lstStyle/>
        <a:p>
          <a:r>
            <a:rPr lang="sv-SE"/>
            <a:t>Insamlingsansvarig - allmänheten</a:t>
          </a:r>
        </a:p>
      </dgm:t>
    </dgm:pt>
    <dgm:pt modelId="{22DC8398-2838-4051-BE47-AE8CC651FBCE}" type="parTrans" cxnId="{C5FC56A3-ED33-4161-B15A-17A80E47587C}">
      <dgm:prSet/>
      <dgm:spPr/>
      <dgm:t>
        <a:bodyPr/>
        <a:lstStyle/>
        <a:p>
          <a:endParaRPr lang="en-US"/>
        </a:p>
      </dgm:t>
    </dgm:pt>
    <dgm:pt modelId="{EADC3A0B-3334-4A9E-B2DD-B2CA44C4A0B9}" type="sibTrans" cxnId="{C5FC56A3-ED33-4161-B15A-17A80E47587C}">
      <dgm:prSet/>
      <dgm:spPr/>
      <dgm:t>
        <a:bodyPr/>
        <a:lstStyle/>
        <a:p>
          <a:endParaRPr lang="en-US"/>
        </a:p>
      </dgm:t>
    </dgm:pt>
    <dgm:pt modelId="{A1C224F8-9DE0-4BDB-B35A-D1E8358FD549}">
      <dgm:prSet/>
      <dgm:spPr/>
      <dgm:t>
        <a:bodyPr/>
        <a:lstStyle/>
        <a:p>
          <a:r>
            <a:rPr lang="sv-SE"/>
            <a:t>Insamlingsevenemang</a:t>
          </a:r>
        </a:p>
      </dgm:t>
    </dgm:pt>
    <dgm:pt modelId="{29DB6358-5C90-457B-A483-A6253A9666C5}" type="parTrans" cxnId="{646D9806-D812-43CF-BBC1-1E8649A92F2B}">
      <dgm:prSet/>
      <dgm:spPr/>
      <dgm:t>
        <a:bodyPr/>
        <a:lstStyle/>
        <a:p>
          <a:endParaRPr lang="en-US"/>
        </a:p>
      </dgm:t>
    </dgm:pt>
    <dgm:pt modelId="{44E7585E-56FA-400B-A6BE-6DE8251D7D3A}" type="sibTrans" cxnId="{646D9806-D812-43CF-BBC1-1E8649A92F2B}">
      <dgm:prSet/>
      <dgm:spPr/>
      <dgm:t>
        <a:bodyPr/>
        <a:lstStyle/>
        <a:p>
          <a:endParaRPr lang="en-US"/>
        </a:p>
      </dgm:t>
    </dgm:pt>
    <dgm:pt modelId="{A4AE6500-13E7-4E31-A19B-22B83070C0A9}" type="pres">
      <dgm:prSet presAssocID="{E04E5841-334E-46E8-9035-F72B78F87E8A}" presName="Name0" presStyleCnt="0">
        <dgm:presLayoutVars>
          <dgm:dir/>
          <dgm:resizeHandles val="exact"/>
        </dgm:presLayoutVars>
      </dgm:prSet>
      <dgm:spPr/>
      <dgm:t>
        <a:bodyPr/>
        <a:lstStyle/>
        <a:p>
          <a:endParaRPr lang="en-US"/>
        </a:p>
      </dgm:t>
    </dgm:pt>
    <dgm:pt modelId="{9AB8CDBF-302F-4BC9-85DB-EE8D0E337404}" type="pres">
      <dgm:prSet presAssocID="{74F117AE-5565-494A-AD85-D0A2B5D7099C}" presName="Name5" presStyleLbl="vennNode1" presStyleIdx="0" presStyleCnt="5">
        <dgm:presLayoutVars>
          <dgm:bulletEnabled val="1"/>
        </dgm:presLayoutVars>
      </dgm:prSet>
      <dgm:spPr/>
      <dgm:t>
        <a:bodyPr/>
        <a:lstStyle/>
        <a:p>
          <a:endParaRPr lang="en-US"/>
        </a:p>
      </dgm:t>
    </dgm:pt>
    <dgm:pt modelId="{6AD25F7E-B796-45C6-86BD-237C333B956E}" type="pres">
      <dgm:prSet presAssocID="{21B1F696-7897-44FC-AFDA-6C91983A61D6}" presName="space" presStyleCnt="0"/>
      <dgm:spPr/>
    </dgm:pt>
    <dgm:pt modelId="{AC92DFAA-80E7-48F5-819D-5364C4F7F72D}" type="pres">
      <dgm:prSet presAssocID="{A5FD033F-8D00-488D-8EB2-9C7C5AB85386}" presName="Name5" presStyleLbl="vennNode1" presStyleIdx="1" presStyleCnt="5">
        <dgm:presLayoutVars>
          <dgm:bulletEnabled val="1"/>
        </dgm:presLayoutVars>
      </dgm:prSet>
      <dgm:spPr/>
      <dgm:t>
        <a:bodyPr/>
        <a:lstStyle/>
        <a:p>
          <a:endParaRPr lang="en-US"/>
        </a:p>
      </dgm:t>
    </dgm:pt>
    <dgm:pt modelId="{99DFC8BC-F6BB-4A0F-AB09-A2F1A77FD6C3}" type="pres">
      <dgm:prSet presAssocID="{D157D6C0-A37C-4C44-91CB-0FAF6693593B}" presName="space" presStyleCnt="0"/>
      <dgm:spPr/>
    </dgm:pt>
    <dgm:pt modelId="{6ACAE595-57D4-4BF9-A546-9C47583308A5}" type="pres">
      <dgm:prSet presAssocID="{66C6826D-ADDC-487A-9E78-C492C9FA4E74}" presName="Name5" presStyleLbl="vennNode1" presStyleIdx="2" presStyleCnt="5">
        <dgm:presLayoutVars>
          <dgm:bulletEnabled val="1"/>
        </dgm:presLayoutVars>
      </dgm:prSet>
      <dgm:spPr/>
      <dgm:t>
        <a:bodyPr/>
        <a:lstStyle/>
        <a:p>
          <a:endParaRPr lang="en-US"/>
        </a:p>
      </dgm:t>
    </dgm:pt>
    <dgm:pt modelId="{927B51C2-7C4B-4B3A-A523-4DE703076865}" type="pres">
      <dgm:prSet presAssocID="{E1FD266C-05F9-4C76-B893-B174422DC3FF}" presName="space" presStyleCnt="0"/>
      <dgm:spPr/>
    </dgm:pt>
    <dgm:pt modelId="{5453CEDE-F2FE-41A1-B924-69CB77D38A7B}" type="pres">
      <dgm:prSet presAssocID="{F34E199F-709E-479A-8218-A83C0FD0AB8F}" presName="Name5" presStyleLbl="vennNode1" presStyleIdx="3" presStyleCnt="5">
        <dgm:presLayoutVars>
          <dgm:bulletEnabled val="1"/>
        </dgm:presLayoutVars>
      </dgm:prSet>
      <dgm:spPr/>
      <dgm:t>
        <a:bodyPr/>
        <a:lstStyle/>
        <a:p>
          <a:endParaRPr lang="en-US"/>
        </a:p>
      </dgm:t>
    </dgm:pt>
    <dgm:pt modelId="{837D95D4-1B41-4F84-877D-BF3C672F1EA9}" type="pres">
      <dgm:prSet presAssocID="{EADC3A0B-3334-4A9E-B2DD-B2CA44C4A0B9}" presName="space" presStyleCnt="0"/>
      <dgm:spPr/>
    </dgm:pt>
    <dgm:pt modelId="{73AA6133-3CD8-4DAB-955C-4C6E7C44B6D8}" type="pres">
      <dgm:prSet presAssocID="{A1C224F8-9DE0-4BDB-B35A-D1E8358FD549}" presName="Name5" presStyleLbl="vennNode1" presStyleIdx="4" presStyleCnt="5">
        <dgm:presLayoutVars>
          <dgm:bulletEnabled val="1"/>
        </dgm:presLayoutVars>
      </dgm:prSet>
      <dgm:spPr/>
      <dgm:t>
        <a:bodyPr/>
        <a:lstStyle/>
        <a:p>
          <a:endParaRPr lang="en-US"/>
        </a:p>
      </dgm:t>
    </dgm:pt>
  </dgm:ptLst>
  <dgm:cxnLst>
    <dgm:cxn modelId="{ABB5E5DA-5745-4FCC-845F-BB8E548000BB}" type="presOf" srcId="{66C6826D-ADDC-487A-9E78-C492C9FA4E74}" destId="{6ACAE595-57D4-4BF9-A546-9C47583308A5}" srcOrd="0" destOrd="0" presId="urn:microsoft.com/office/officeart/2005/8/layout/venn3"/>
    <dgm:cxn modelId="{EEE95152-53A2-40A6-80FA-20EA86B3C5A6}" type="presOf" srcId="{A5FD033F-8D00-488D-8EB2-9C7C5AB85386}" destId="{AC92DFAA-80E7-48F5-819D-5364C4F7F72D}" srcOrd="0" destOrd="0" presId="urn:microsoft.com/office/officeart/2005/8/layout/venn3"/>
    <dgm:cxn modelId="{C5FC56A3-ED33-4161-B15A-17A80E47587C}" srcId="{E04E5841-334E-46E8-9035-F72B78F87E8A}" destId="{F34E199F-709E-479A-8218-A83C0FD0AB8F}" srcOrd="3" destOrd="0" parTransId="{22DC8398-2838-4051-BE47-AE8CC651FBCE}" sibTransId="{EADC3A0B-3334-4A9E-B2DD-B2CA44C4A0B9}"/>
    <dgm:cxn modelId="{646D9806-D812-43CF-BBC1-1E8649A92F2B}" srcId="{E04E5841-334E-46E8-9035-F72B78F87E8A}" destId="{A1C224F8-9DE0-4BDB-B35A-D1E8358FD549}" srcOrd="4" destOrd="0" parTransId="{29DB6358-5C90-457B-A483-A6253A9666C5}" sibTransId="{44E7585E-56FA-400B-A6BE-6DE8251D7D3A}"/>
    <dgm:cxn modelId="{98E51544-1D0E-45D9-A8C3-42FD1D180999}" type="presOf" srcId="{F34E199F-709E-479A-8218-A83C0FD0AB8F}" destId="{5453CEDE-F2FE-41A1-B924-69CB77D38A7B}" srcOrd="0" destOrd="0" presId="urn:microsoft.com/office/officeart/2005/8/layout/venn3"/>
    <dgm:cxn modelId="{538B988C-2AAD-49E4-8862-4BCAF34818CF}" type="presOf" srcId="{74F117AE-5565-494A-AD85-D0A2B5D7099C}" destId="{9AB8CDBF-302F-4BC9-85DB-EE8D0E337404}" srcOrd="0" destOrd="0" presId="urn:microsoft.com/office/officeart/2005/8/layout/venn3"/>
    <dgm:cxn modelId="{A8DF925C-55E8-4A04-8E23-92B69BBA9BE5}" srcId="{E04E5841-334E-46E8-9035-F72B78F87E8A}" destId="{74F117AE-5565-494A-AD85-D0A2B5D7099C}" srcOrd="0" destOrd="0" parTransId="{854413D4-3973-4506-90E1-9612395CA4E2}" sibTransId="{21B1F696-7897-44FC-AFDA-6C91983A61D6}"/>
    <dgm:cxn modelId="{42831985-BFF4-4B07-91FC-F411392F6857}" srcId="{E04E5841-334E-46E8-9035-F72B78F87E8A}" destId="{66C6826D-ADDC-487A-9E78-C492C9FA4E74}" srcOrd="2" destOrd="0" parTransId="{2F0F11A5-9AE7-4862-9620-FC5123D1DA6F}" sibTransId="{E1FD266C-05F9-4C76-B893-B174422DC3FF}"/>
    <dgm:cxn modelId="{3317DA90-1129-416E-9ACA-149541B4DED8}" type="presOf" srcId="{E04E5841-334E-46E8-9035-F72B78F87E8A}" destId="{A4AE6500-13E7-4E31-A19B-22B83070C0A9}" srcOrd="0" destOrd="0" presId="urn:microsoft.com/office/officeart/2005/8/layout/venn3"/>
    <dgm:cxn modelId="{53E949B0-42CB-4DF1-8746-8CE1185090CE}" srcId="{E04E5841-334E-46E8-9035-F72B78F87E8A}" destId="{A5FD033F-8D00-488D-8EB2-9C7C5AB85386}" srcOrd="1" destOrd="0" parTransId="{070D5E65-3017-4600-AB12-2F1DC7B99A4E}" sibTransId="{D157D6C0-A37C-4C44-91CB-0FAF6693593B}"/>
    <dgm:cxn modelId="{642FF23F-0B5C-4EA7-A9AC-CB3040A99CE1}" type="presOf" srcId="{A1C224F8-9DE0-4BDB-B35A-D1E8358FD549}" destId="{73AA6133-3CD8-4DAB-955C-4C6E7C44B6D8}" srcOrd="0" destOrd="0" presId="urn:microsoft.com/office/officeart/2005/8/layout/venn3"/>
    <dgm:cxn modelId="{81678588-4F09-45C5-89DD-CAD9F33BC47B}" type="presParOf" srcId="{A4AE6500-13E7-4E31-A19B-22B83070C0A9}" destId="{9AB8CDBF-302F-4BC9-85DB-EE8D0E337404}" srcOrd="0" destOrd="0" presId="urn:microsoft.com/office/officeart/2005/8/layout/venn3"/>
    <dgm:cxn modelId="{1992196E-158E-4871-AC87-2499FA3614F1}" type="presParOf" srcId="{A4AE6500-13E7-4E31-A19B-22B83070C0A9}" destId="{6AD25F7E-B796-45C6-86BD-237C333B956E}" srcOrd="1" destOrd="0" presId="urn:microsoft.com/office/officeart/2005/8/layout/venn3"/>
    <dgm:cxn modelId="{D4867423-A37F-42C3-A0DA-94A665D4D2A1}" type="presParOf" srcId="{A4AE6500-13E7-4E31-A19B-22B83070C0A9}" destId="{AC92DFAA-80E7-48F5-819D-5364C4F7F72D}" srcOrd="2" destOrd="0" presId="urn:microsoft.com/office/officeart/2005/8/layout/venn3"/>
    <dgm:cxn modelId="{ACE3D20F-00C2-4201-8BC5-F0277F807495}" type="presParOf" srcId="{A4AE6500-13E7-4E31-A19B-22B83070C0A9}" destId="{99DFC8BC-F6BB-4A0F-AB09-A2F1A77FD6C3}" srcOrd="3" destOrd="0" presId="urn:microsoft.com/office/officeart/2005/8/layout/venn3"/>
    <dgm:cxn modelId="{F64B6CA3-4472-44CB-AA49-D93619DA6B2E}" type="presParOf" srcId="{A4AE6500-13E7-4E31-A19B-22B83070C0A9}" destId="{6ACAE595-57D4-4BF9-A546-9C47583308A5}" srcOrd="4" destOrd="0" presId="urn:microsoft.com/office/officeart/2005/8/layout/venn3"/>
    <dgm:cxn modelId="{FDC21B7E-410B-4836-8746-4DF269676E5F}" type="presParOf" srcId="{A4AE6500-13E7-4E31-A19B-22B83070C0A9}" destId="{927B51C2-7C4B-4B3A-A523-4DE703076865}" srcOrd="5" destOrd="0" presId="urn:microsoft.com/office/officeart/2005/8/layout/venn3"/>
    <dgm:cxn modelId="{C1DE6A89-690D-4333-AAA6-436443025E48}" type="presParOf" srcId="{A4AE6500-13E7-4E31-A19B-22B83070C0A9}" destId="{5453CEDE-F2FE-41A1-B924-69CB77D38A7B}" srcOrd="6" destOrd="0" presId="urn:microsoft.com/office/officeart/2005/8/layout/venn3"/>
    <dgm:cxn modelId="{0215499F-35EA-435D-8F5A-9068C71EA0B5}" type="presParOf" srcId="{A4AE6500-13E7-4E31-A19B-22B83070C0A9}" destId="{837D95D4-1B41-4F84-877D-BF3C672F1EA9}" srcOrd="7" destOrd="0" presId="urn:microsoft.com/office/officeart/2005/8/layout/venn3"/>
    <dgm:cxn modelId="{8159EE94-4CCE-4483-B184-DE7C67C85780}" type="presParOf" srcId="{A4AE6500-13E7-4E31-A19B-22B83070C0A9}" destId="{73AA6133-3CD8-4DAB-955C-4C6E7C44B6D8}" srcOrd="8"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772432-840F-4850-877C-58145F5BC3A5}">
      <dsp:nvSpPr>
        <dsp:cNvPr id="0" name=""/>
        <dsp:cNvSpPr/>
      </dsp:nvSpPr>
      <dsp:spPr>
        <a:xfrm>
          <a:off x="802004" y="0"/>
          <a:ext cx="9089390" cy="4269962"/>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ADCECF-B9C6-4DE8-88D2-D4359DD37B19}">
      <dsp:nvSpPr>
        <dsp:cNvPr id="0" name=""/>
        <dsp:cNvSpPr/>
      </dsp:nvSpPr>
      <dsp:spPr>
        <a:xfrm>
          <a:off x="3654" y="1280988"/>
          <a:ext cx="2374686" cy="170798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sv-SE" sz="2000" kern="1200">
              <a:solidFill>
                <a:schemeClr val="tx1"/>
              </a:solidFill>
            </a:rPr>
            <a:t>Framför din berättelse</a:t>
          </a:r>
        </a:p>
      </dsp:txBody>
      <dsp:txXfrm>
        <a:off x="87031" y="1364365"/>
        <a:ext cx="2207932" cy="1541230"/>
      </dsp:txXfrm>
    </dsp:sp>
    <dsp:sp modelId="{260D4328-6060-4562-850C-A53BDA79B886}">
      <dsp:nvSpPr>
        <dsp:cNvPr id="0" name=""/>
        <dsp:cNvSpPr/>
      </dsp:nvSpPr>
      <dsp:spPr>
        <a:xfrm>
          <a:off x="2774122" y="1280988"/>
          <a:ext cx="2374686" cy="1707984"/>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ts val="2200"/>
            </a:lnSpc>
            <a:spcBef>
              <a:spcPct val="0"/>
            </a:spcBef>
            <a:spcAft>
              <a:spcPts val="0"/>
            </a:spcAft>
          </a:pPr>
          <a:r>
            <a:rPr lang="sv-SE" sz="2000" kern="1200" dirty="0">
              <a:solidFill>
                <a:schemeClr val="tx1"/>
              </a:solidFill>
            </a:rPr>
            <a:t>Sammanställ </a:t>
          </a:r>
          <a:endParaRPr lang="sv-SE" sz="2000" kern="1200" dirty="0" smtClean="0">
            <a:solidFill>
              <a:schemeClr val="tx1"/>
            </a:solidFill>
          </a:endParaRPr>
        </a:p>
        <a:p>
          <a:pPr lvl="0" algn="ctr" defTabSz="889000">
            <a:lnSpc>
              <a:spcPts val="2200"/>
            </a:lnSpc>
            <a:spcBef>
              <a:spcPct val="0"/>
            </a:spcBef>
            <a:spcAft>
              <a:spcPts val="0"/>
            </a:spcAft>
          </a:pPr>
          <a:r>
            <a:rPr lang="sv-SE" sz="2000" kern="1200" dirty="0" smtClean="0">
              <a:solidFill>
                <a:schemeClr val="tx1"/>
              </a:solidFill>
            </a:rPr>
            <a:t>en </a:t>
          </a:r>
          <a:r>
            <a:rPr lang="sv-SE" sz="2000" kern="1200" dirty="0">
              <a:solidFill>
                <a:schemeClr val="tx1"/>
              </a:solidFill>
            </a:rPr>
            <a:t>plan</a:t>
          </a:r>
        </a:p>
      </dsp:txBody>
      <dsp:txXfrm>
        <a:off x="2857499" y="1364365"/>
        <a:ext cx="2207932" cy="1541230"/>
      </dsp:txXfrm>
    </dsp:sp>
    <dsp:sp modelId="{6B325155-B290-4EA6-B51E-E89D4987C297}">
      <dsp:nvSpPr>
        <dsp:cNvPr id="0" name=""/>
        <dsp:cNvSpPr/>
      </dsp:nvSpPr>
      <dsp:spPr>
        <a:xfrm>
          <a:off x="5544590" y="1280988"/>
          <a:ext cx="2374686" cy="1707984"/>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sv-SE" sz="2000" kern="1200">
              <a:solidFill>
                <a:schemeClr val="tx1"/>
              </a:solidFill>
            </a:rPr>
            <a:t>Bygg upp ett team</a:t>
          </a:r>
        </a:p>
      </dsp:txBody>
      <dsp:txXfrm>
        <a:off x="5627967" y="1364365"/>
        <a:ext cx="2207932" cy="1541230"/>
      </dsp:txXfrm>
    </dsp:sp>
    <dsp:sp modelId="{6F685777-C635-40B7-91C5-C8C7488B1D3B}">
      <dsp:nvSpPr>
        <dsp:cNvPr id="0" name=""/>
        <dsp:cNvSpPr/>
      </dsp:nvSpPr>
      <dsp:spPr>
        <a:xfrm>
          <a:off x="8315058" y="1280988"/>
          <a:ext cx="2374686" cy="170798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sv-SE" sz="2000" kern="1200">
              <a:solidFill>
                <a:schemeClr val="tx1"/>
              </a:solidFill>
            </a:rPr>
            <a:t>Samla in pengar</a:t>
          </a:r>
        </a:p>
      </dsp:txBody>
      <dsp:txXfrm>
        <a:off x="8398435" y="1364365"/>
        <a:ext cx="2207932" cy="154123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7D2A39-13CD-4878-8505-6FE09D53178F}">
      <dsp:nvSpPr>
        <dsp:cNvPr id="0" name=""/>
        <dsp:cNvSpPr/>
      </dsp:nvSpPr>
      <dsp:spPr>
        <a:xfrm rot="16200000">
          <a:off x="-12013" y="17610"/>
          <a:ext cx="1999066" cy="1963845"/>
        </a:xfrm>
        <a:prstGeom prst="flowChartManualOperati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a:lnSpc>
              <a:spcPct val="90000"/>
            </a:lnSpc>
            <a:spcBef>
              <a:spcPct val="0"/>
            </a:spcBef>
            <a:spcAft>
              <a:spcPct val="35000"/>
            </a:spcAft>
          </a:pPr>
          <a:r>
            <a:rPr lang="sv-SE" sz="1800" b="0" kern="1200">
              <a:solidFill>
                <a:schemeClr val="tx1"/>
              </a:solidFill>
              <a:latin typeface="+mn-lt"/>
              <a:ea typeface="+mn-ea"/>
              <a:cs typeface="+mn-cs"/>
            </a:rPr>
            <a:t>Aktiva och engagerade medlemmar</a:t>
          </a:r>
        </a:p>
      </dsp:txBody>
      <dsp:txXfrm rot="5400000">
        <a:off x="5598" y="399812"/>
        <a:ext cx="1963845" cy="1199440"/>
      </dsp:txXfrm>
    </dsp:sp>
    <dsp:sp modelId="{B3F0C41D-BF24-4FB3-BD6B-39883CFF6375}">
      <dsp:nvSpPr>
        <dsp:cNvPr id="0" name=""/>
        <dsp:cNvSpPr/>
      </dsp:nvSpPr>
      <dsp:spPr>
        <a:xfrm rot="16200000">
          <a:off x="2099120" y="17610"/>
          <a:ext cx="1999066" cy="1963845"/>
        </a:xfrm>
        <a:prstGeom prst="flowChartManualOperation">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a:lnSpc>
              <a:spcPct val="90000"/>
            </a:lnSpc>
            <a:spcBef>
              <a:spcPct val="0"/>
            </a:spcBef>
            <a:spcAft>
              <a:spcPct val="35000"/>
            </a:spcAft>
          </a:pPr>
          <a:r>
            <a:rPr lang="sv-SE" sz="1800" kern="1200">
              <a:solidFill>
                <a:schemeClr val="tx1"/>
              </a:solidFill>
            </a:rPr>
            <a:t>Villiga att lära sig om och att främja LCIF</a:t>
          </a:r>
        </a:p>
      </dsp:txBody>
      <dsp:txXfrm rot="5400000">
        <a:off x="2116731" y="399812"/>
        <a:ext cx="1963845" cy="1199440"/>
      </dsp:txXfrm>
    </dsp:sp>
    <dsp:sp modelId="{39038ECE-61B2-4097-AB05-8AEC2E8D422A}">
      <dsp:nvSpPr>
        <dsp:cNvPr id="0" name=""/>
        <dsp:cNvSpPr/>
      </dsp:nvSpPr>
      <dsp:spPr>
        <a:xfrm rot="16200000">
          <a:off x="4210255" y="17610"/>
          <a:ext cx="1999066" cy="1963845"/>
        </a:xfrm>
        <a:prstGeom prst="flowChartManualOperation">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a:lnSpc>
              <a:spcPct val="90000"/>
            </a:lnSpc>
            <a:spcBef>
              <a:spcPct val="0"/>
            </a:spcBef>
            <a:spcAft>
              <a:spcPct val="35000"/>
            </a:spcAft>
          </a:pPr>
          <a:r>
            <a:rPr lang="sv-SE" sz="1800" b="0" kern="1200">
              <a:solidFill>
                <a:schemeClr val="tx1"/>
              </a:solidFill>
              <a:latin typeface="+mn-lt"/>
              <a:ea typeface="+mn-ea"/>
              <a:cs typeface="+mn-cs"/>
            </a:rPr>
            <a:t>Engagerade i hela Kampanj 100</a:t>
          </a:r>
        </a:p>
      </dsp:txBody>
      <dsp:txXfrm rot="5400000">
        <a:off x="4227866" y="399812"/>
        <a:ext cx="1963845" cy="1199440"/>
      </dsp:txXfrm>
    </dsp:sp>
    <dsp:sp modelId="{AA30372B-3C2B-48EC-832C-A90D32CDC4EC}">
      <dsp:nvSpPr>
        <dsp:cNvPr id="0" name=""/>
        <dsp:cNvSpPr/>
      </dsp:nvSpPr>
      <dsp:spPr>
        <a:xfrm rot="16200000">
          <a:off x="6321389" y="17610"/>
          <a:ext cx="1999066" cy="1963845"/>
        </a:xfrm>
        <a:prstGeom prst="flowChartManualOperation">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a:lnSpc>
              <a:spcPct val="90000"/>
            </a:lnSpc>
            <a:spcBef>
              <a:spcPct val="0"/>
            </a:spcBef>
            <a:spcAft>
              <a:spcPct val="35000"/>
            </a:spcAft>
          </a:pPr>
          <a:r>
            <a:rPr lang="sv-SE" sz="1800" b="0" kern="1200">
              <a:solidFill>
                <a:schemeClr val="tx1"/>
              </a:solidFill>
              <a:latin typeface="+mn-lt"/>
              <a:ea typeface="+mn-ea"/>
              <a:cs typeface="+mn-cs"/>
            </a:rPr>
            <a:t>Villiga att ge donation eller donationslöfte till Kampanj 100</a:t>
          </a:r>
        </a:p>
      </dsp:txBody>
      <dsp:txXfrm rot="5400000">
        <a:off x="6339000" y="399812"/>
        <a:ext cx="1963845" cy="1199440"/>
      </dsp:txXfrm>
    </dsp:sp>
    <dsp:sp modelId="{620EEDFF-8E8D-4682-A1DA-3CEE6553760F}">
      <dsp:nvSpPr>
        <dsp:cNvPr id="0" name=""/>
        <dsp:cNvSpPr/>
      </dsp:nvSpPr>
      <dsp:spPr>
        <a:xfrm rot="16200000">
          <a:off x="8432523" y="17610"/>
          <a:ext cx="1999066" cy="1963845"/>
        </a:xfrm>
        <a:prstGeom prst="flowChartManualOperation">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a:lnSpc>
              <a:spcPct val="90000"/>
            </a:lnSpc>
            <a:spcBef>
              <a:spcPct val="0"/>
            </a:spcBef>
            <a:spcAft>
              <a:spcPct val="35000"/>
            </a:spcAft>
          </a:pPr>
          <a:r>
            <a:rPr lang="sv-SE" sz="1800" b="0" kern="1200">
              <a:solidFill>
                <a:schemeClr val="tx1"/>
              </a:solidFill>
              <a:latin typeface="+mn-lt"/>
              <a:ea typeface="+mn-ea"/>
              <a:cs typeface="+mn-cs"/>
            </a:rPr>
            <a:t>Kan engagera sig två till tre timmar per vecka för kampanjen</a:t>
          </a:r>
        </a:p>
      </dsp:txBody>
      <dsp:txXfrm rot="5400000">
        <a:off x="8450134" y="399812"/>
        <a:ext cx="1963845" cy="11994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131680-771B-409B-8AFB-3062A441DEF2}">
      <dsp:nvSpPr>
        <dsp:cNvPr id="0" name=""/>
        <dsp:cNvSpPr/>
      </dsp:nvSpPr>
      <dsp:spPr>
        <a:xfrm>
          <a:off x="3772" y="450497"/>
          <a:ext cx="2042362" cy="122541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sv-SE" sz="1500" kern="1200">
              <a:solidFill>
                <a:schemeClr val="tx1"/>
              </a:solidFill>
            </a:rPr>
            <a:t>Boka in en regelbunden tid att tala på telefon</a:t>
          </a:r>
        </a:p>
      </dsp:txBody>
      <dsp:txXfrm>
        <a:off x="3772" y="450497"/>
        <a:ext cx="2042362" cy="1225417"/>
      </dsp:txXfrm>
    </dsp:sp>
    <dsp:sp modelId="{1D7BE7F9-7BC2-4402-92AF-B3B4B697FCCE}">
      <dsp:nvSpPr>
        <dsp:cNvPr id="0" name=""/>
        <dsp:cNvSpPr/>
      </dsp:nvSpPr>
      <dsp:spPr>
        <a:xfrm>
          <a:off x="2250370" y="450497"/>
          <a:ext cx="2042362" cy="1225417"/>
        </a:xfrm>
        <a:prstGeom prst="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sv-SE" sz="1500" kern="1200">
              <a:solidFill>
                <a:schemeClr val="tx1"/>
              </a:solidFill>
            </a:rPr>
            <a:t>Svara snabbt när information efterfrågas</a:t>
          </a:r>
        </a:p>
      </dsp:txBody>
      <dsp:txXfrm>
        <a:off x="2250370" y="450497"/>
        <a:ext cx="2042362" cy="1225417"/>
      </dsp:txXfrm>
    </dsp:sp>
    <dsp:sp modelId="{1EA7DD3C-D019-4452-BD5D-5D561BF11D3E}">
      <dsp:nvSpPr>
        <dsp:cNvPr id="0" name=""/>
        <dsp:cNvSpPr/>
      </dsp:nvSpPr>
      <dsp:spPr>
        <a:xfrm>
          <a:off x="4496968" y="450497"/>
          <a:ext cx="2042362" cy="1225417"/>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100000"/>
            </a:lnSpc>
            <a:spcBef>
              <a:spcPct val="0"/>
            </a:spcBef>
            <a:spcAft>
              <a:spcPts val="0"/>
            </a:spcAft>
          </a:pPr>
          <a:r>
            <a:rPr lang="sv-SE" sz="1500" kern="1200" dirty="0">
              <a:solidFill>
                <a:schemeClr val="tx1"/>
              </a:solidFill>
            </a:rPr>
            <a:t>Delta i möten </a:t>
          </a:r>
          <a:endParaRPr lang="sv-SE" sz="1500" kern="1200" dirty="0" smtClean="0">
            <a:solidFill>
              <a:schemeClr val="tx1"/>
            </a:solidFill>
          </a:endParaRPr>
        </a:p>
        <a:p>
          <a:pPr lvl="0" algn="ctr" defTabSz="666750">
            <a:lnSpc>
              <a:spcPct val="100000"/>
            </a:lnSpc>
            <a:spcBef>
              <a:spcPct val="0"/>
            </a:spcBef>
            <a:spcAft>
              <a:spcPts val="0"/>
            </a:spcAft>
          </a:pPr>
          <a:r>
            <a:rPr lang="sv-SE" sz="1500" kern="1200" dirty="0" smtClean="0">
              <a:solidFill>
                <a:schemeClr val="tx1"/>
              </a:solidFill>
            </a:rPr>
            <a:t>så </a:t>
          </a:r>
          <a:r>
            <a:rPr lang="sv-SE" sz="1500" kern="1200" dirty="0">
              <a:solidFill>
                <a:schemeClr val="tx1"/>
              </a:solidFill>
            </a:rPr>
            <a:t>ofta du kan</a:t>
          </a:r>
        </a:p>
      </dsp:txBody>
      <dsp:txXfrm>
        <a:off x="4496968" y="450497"/>
        <a:ext cx="2042362" cy="1225417"/>
      </dsp:txXfrm>
    </dsp:sp>
    <dsp:sp modelId="{30A0DDEA-D296-4D2C-837E-F90022F8290D}">
      <dsp:nvSpPr>
        <dsp:cNvPr id="0" name=""/>
        <dsp:cNvSpPr/>
      </dsp:nvSpPr>
      <dsp:spPr>
        <a:xfrm>
          <a:off x="6743567" y="450497"/>
          <a:ext cx="2042362" cy="1225417"/>
        </a:xfrm>
        <a:prstGeom prst="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sv-SE" sz="1500" kern="1200">
              <a:solidFill>
                <a:schemeClr val="tx1"/>
              </a:solidFill>
            </a:rPr>
            <a:t>Skicka återkommande uppdateringar</a:t>
          </a:r>
        </a:p>
      </dsp:txBody>
      <dsp:txXfrm>
        <a:off x="6743567" y="450497"/>
        <a:ext cx="2042362" cy="1225417"/>
      </dsp:txXfrm>
    </dsp:sp>
    <dsp:sp modelId="{9076AB19-2285-4C1F-AF06-2B54CB5ACB1B}">
      <dsp:nvSpPr>
        <dsp:cNvPr id="0" name=""/>
        <dsp:cNvSpPr/>
      </dsp:nvSpPr>
      <dsp:spPr>
        <a:xfrm>
          <a:off x="8990165" y="450497"/>
          <a:ext cx="2042362" cy="1225417"/>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sv-SE" sz="1500" kern="1200">
              <a:solidFill>
                <a:schemeClr val="tx1"/>
              </a:solidFill>
            </a:rPr>
            <a:t>Bjud in distriktets koordinator att delta i ett klubbmöte och ge en presentation tillsammans med dig</a:t>
          </a:r>
        </a:p>
      </dsp:txBody>
      <dsp:txXfrm>
        <a:off x="8990165" y="450497"/>
        <a:ext cx="2042362" cy="122541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A6BBD-BFB2-41E0-A901-20DBF816A342}">
      <dsp:nvSpPr>
        <dsp:cNvPr id="0" name=""/>
        <dsp:cNvSpPr/>
      </dsp:nvSpPr>
      <dsp:spPr>
        <a:xfrm>
          <a:off x="3043" y="662055"/>
          <a:ext cx="2414537" cy="144872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sv-SE" sz="1900" kern="1200">
              <a:solidFill>
                <a:schemeClr val="tx1"/>
              </a:solidFill>
            </a:rPr>
            <a:t>Donationer från medlemmar</a:t>
          </a:r>
        </a:p>
      </dsp:txBody>
      <dsp:txXfrm>
        <a:off x="3043" y="662055"/>
        <a:ext cx="2414537" cy="1448722"/>
      </dsp:txXfrm>
    </dsp:sp>
    <dsp:sp modelId="{25F955FD-25C2-4561-9E1F-29C67B42574D}">
      <dsp:nvSpPr>
        <dsp:cNvPr id="0" name=""/>
        <dsp:cNvSpPr/>
      </dsp:nvSpPr>
      <dsp:spPr>
        <a:xfrm>
          <a:off x="2659035" y="662055"/>
          <a:ext cx="2414537" cy="1448722"/>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sv-SE" sz="1900" kern="1200">
              <a:solidFill>
                <a:schemeClr val="tx1"/>
              </a:solidFill>
            </a:rPr>
            <a:t>Insamlingsevenemang</a:t>
          </a:r>
        </a:p>
      </dsp:txBody>
      <dsp:txXfrm>
        <a:off x="2659035" y="662055"/>
        <a:ext cx="2414537" cy="1448722"/>
      </dsp:txXfrm>
    </dsp:sp>
    <dsp:sp modelId="{8294F782-E9D2-43EB-BBF4-F03E9D39C89B}">
      <dsp:nvSpPr>
        <dsp:cNvPr id="0" name=""/>
        <dsp:cNvSpPr/>
      </dsp:nvSpPr>
      <dsp:spPr>
        <a:xfrm>
          <a:off x="5315026" y="662055"/>
          <a:ext cx="2414537" cy="1448722"/>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sv-SE" sz="1900" kern="1200">
              <a:solidFill>
                <a:schemeClr val="tx1"/>
              </a:solidFill>
            </a:rPr>
            <a:t>Gåvor från klubbens egen kassa</a:t>
          </a:r>
        </a:p>
      </dsp:txBody>
      <dsp:txXfrm>
        <a:off x="5315026" y="662055"/>
        <a:ext cx="2414537" cy="1448722"/>
      </dsp:txXfrm>
    </dsp:sp>
    <dsp:sp modelId="{E19D0B52-7963-462E-8FAE-814EC596BA23}">
      <dsp:nvSpPr>
        <dsp:cNvPr id="0" name=""/>
        <dsp:cNvSpPr/>
      </dsp:nvSpPr>
      <dsp:spPr>
        <a:xfrm>
          <a:off x="7971018" y="662055"/>
          <a:ext cx="2414537" cy="1448722"/>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sv-SE" sz="1900" kern="1200">
              <a:solidFill>
                <a:schemeClr val="tx1"/>
              </a:solidFill>
            </a:rPr>
            <a:t>Lokala företag och allmänheten</a:t>
          </a:r>
        </a:p>
      </dsp:txBody>
      <dsp:txXfrm>
        <a:off x="7971018" y="662055"/>
        <a:ext cx="2414537" cy="144872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01C3E-179A-4AA5-825E-EBA3DBCCE81D}">
      <dsp:nvSpPr>
        <dsp:cNvPr id="0" name=""/>
        <dsp:cNvSpPr/>
      </dsp:nvSpPr>
      <dsp:spPr>
        <a:xfrm>
          <a:off x="1299" y="91662"/>
          <a:ext cx="2129200" cy="2129200"/>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7177" tIns="30480" rIns="117177" bIns="30480" numCol="1" spcCol="1270" anchor="ctr" anchorCtr="0">
          <a:noAutofit/>
        </a:bodyPr>
        <a:lstStyle/>
        <a:p>
          <a:pPr lvl="0" algn="ctr" defTabSz="1066800">
            <a:lnSpc>
              <a:spcPct val="90000"/>
            </a:lnSpc>
            <a:spcBef>
              <a:spcPct val="0"/>
            </a:spcBef>
            <a:spcAft>
              <a:spcPct val="35000"/>
            </a:spcAft>
          </a:pPr>
          <a:r>
            <a:rPr lang="sv-SE" sz="2400" kern="1200"/>
            <a:t>Gör din egen donation först</a:t>
          </a:r>
        </a:p>
      </dsp:txBody>
      <dsp:txXfrm>
        <a:off x="313113" y="403476"/>
        <a:ext cx="1505572" cy="1505572"/>
      </dsp:txXfrm>
    </dsp:sp>
    <dsp:sp modelId="{9A178462-CE84-437D-99C4-15F713037B63}">
      <dsp:nvSpPr>
        <dsp:cNvPr id="0" name=""/>
        <dsp:cNvSpPr/>
      </dsp:nvSpPr>
      <dsp:spPr>
        <a:xfrm>
          <a:off x="1704660" y="91662"/>
          <a:ext cx="2129200" cy="2129200"/>
        </a:xfrm>
        <a:prstGeom prst="ellipse">
          <a:avLst/>
        </a:prstGeom>
        <a:solidFill>
          <a:schemeClr val="accent5">
            <a:alpha val="50000"/>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7177" tIns="30480" rIns="117177" bIns="30480" numCol="1" spcCol="1270" anchor="ctr" anchorCtr="0">
          <a:noAutofit/>
        </a:bodyPr>
        <a:lstStyle/>
        <a:p>
          <a:pPr lvl="0" algn="ctr" defTabSz="1066800">
            <a:lnSpc>
              <a:spcPct val="90000"/>
            </a:lnSpc>
            <a:spcBef>
              <a:spcPct val="0"/>
            </a:spcBef>
            <a:spcAft>
              <a:spcPct val="35000"/>
            </a:spcAft>
          </a:pPr>
          <a:r>
            <a:rPr lang="sv-SE" sz="2400" kern="1200"/>
            <a:t>Gör det enkelt</a:t>
          </a:r>
        </a:p>
      </dsp:txBody>
      <dsp:txXfrm>
        <a:off x="2016474" y="403476"/>
        <a:ext cx="1505572" cy="1505572"/>
      </dsp:txXfrm>
    </dsp:sp>
    <dsp:sp modelId="{1556F02C-5D8B-409E-9EAD-FA4DFA46BC40}">
      <dsp:nvSpPr>
        <dsp:cNvPr id="0" name=""/>
        <dsp:cNvSpPr/>
      </dsp:nvSpPr>
      <dsp:spPr>
        <a:xfrm>
          <a:off x="3408021" y="91662"/>
          <a:ext cx="2129200" cy="2129200"/>
        </a:xfrm>
        <a:prstGeom prst="ellipse">
          <a:avLst/>
        </a:prstGeom>
        <a:solidFill>
          <a:schemeClr val="accent5">
            <a:alpha val="50000"/>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7177" tIns="30480" rIns="117177" bIns="30480" numCol="1" spcCol="1270" anchor="ctr" anchorCtr="0">
          <a:noAutofit/>
        </a:bodyPr>
        <a:lstStyle/>
        <a:p>
          <a:pPr lvl="0" algn="ctr" defTabSz="1066800">
            <a:lnSpc>
              <a:spcPct val="90000"/>
            </a:lnSpc>
            <a:spcBef>
              <a:spcPct val="0"/>
            </a:spcBef>
            <a:spcAft>
              <a:spcPct val="35000"/>
            </a:spcAft>
          </a:pPr>
          <a:r>
            <a:rPr lang="sv-SE" sz="2400" kern="1200"/>
            <a:t>Gör det förståeligt</a:t>
          </a:r>
        </a:p>
      </dsp:txBody>
      <dsp:txXfrm>
        <a:off x="3719835" y="403476"/>
        <a:ext cx="1505572" cy="1505572"/>
      </dsp:txXfrm>
    </dsp:sp>
    <dsp:sp modelId="{FFFC1E69-CA9B-4611-B9D8-A4E77BF6BC94}">
      <dsp:nvSpPr>
        <dsp:cNvPr id="0" name=""/>
        <dsp:cNvSpPr/>
      </dsp:nvSpPr>
      <dsp:spPr>
        <a:xfrm>
          <a:off x="5111381" y="91662"/>
          <a:ext cx="2129200" cy="2129200"/>
        </a:xfrm>
        <a:prstGeom prst="ellipse">
          <a:avLst/>
        </a:prstGeom>
        <a:solidFill>
          <a:schemeClr val="accent5">
            <a:alpha val="50000"/>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7177" tIns="30480" rIns="117177" bIns="30480" numCol="1" spcCol="1270" anchor="ctr" anchorCtr="0">
          <a:noAutofit/>
        </a:bodyPr>
        <a:lstStyle/>
        <a:p>
          <a:pPr lvl="0" algn="ctr" defTabSz="1066800">
            <a:lnSpc>
              <a:spcPct val="90000"/>
            </a:lnSpc>
            <a:spcBef>
              <a:spcPct val="0"/>
            </a:spcBef>
            <a:spcAft>
              <a:spcPct val="35000"/>
            </a:spcAft>
          </a:pPr>
          <a:r>
            <a:rPr lang="sv-SE" sz="2400" kern="1200"/>
            <a:t>Gör det personligt</a:t>
          </a:r>
        </a:p>
      </dsp:txBody>
      <dsp:txXfrm>
        <a:off x="5423195" y="403476"/>
        <a:ext cx="1505572" cy="1505572"/>
      </dsp:txXfrm>
    </dsp:sp>
    <dsp:sp modelId="{7A1AF999-7311-43EC-A7E4-7AF676A824BE}">
      <dsp:nvSpPr>
        <dsp:cNvPr id="0" name=""/>
        <dsp:cNvSpPr/>
      </dsp:nvSpPr>
      <dsp:spPr>
        <a:xfrm>
          <a:off x="6814742" y="91662"/>
          <a:ext cx="2129200" cy="2129200"/>
        </a:xfrm>
        <a:prstGeom prst="ellipse">
          <a:avLst/>
        </a:prstGeom>
        <a:solidFill>
          <a:schemeClr val="accent5">
            <a:alpha val="50000"/>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7177" tIns="30480" rIns="117177" bIns="30480" numCol="1" spcCol="1270" anchor="ctr" anchorCtr="0">
          <a:noAutofit/>
        </a:bodyPr>
        <a:lstStyle/>
        <a:p>
          <a:pPr lvl="0" algn="ctr" defTabSz="1066800">
            <a:lnSpc>
              <a:spcPct val="90000"/>
            </a:lnSpc>
            <a:spcBef>
              <a:spcPct val="0"/>
            </a:spcBef>
            <a:spcAft>
              <a:spcPct val="35000"/>
            </a:spcAft>
          </a:pPr>
          <a:r>
            <a:rPr lang="sv-SE" sz="2400" kern="1200"/>
            <a:t>Gör det officiellt</a:t>
          </a:r>
        </a:p>
      </dsp:txBody>
      <dsp:txXfrm>
        <a:off x="7126556" y="403476"/>
        <a:ext cx="1505572" cy="1505572"/>
      </dsp:txXfrm>
    </dsp:sp>
    <dsp:sp modelId="{766F955F-35C4-4B1D-908C-907A2D907474}">
      <dsp:nvSpPr>
        <dsp:cNvPr id="0" name=""/>
        <dsp:cNvSpPr/>
      </dsp:nvSpPr>
      <dsp:spPr>
        <a:xfrm>
          <a:off x="8507674" y="91662"/>
          <a:ext cx="2129200" cy="2129200"/>
        </a:xfrm>
        <a:prstGeom prst="ellipse">
          <a:avLst/>
        </a:prstGeom>
        <a:solidFill>
          <a:schemeClr val="accent5">
            <a:alpha val="50000"/>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7177" tIns="30480" rIns="117177" bIns="30480" numCol="1" spcCol="1270" anchor="ctr" anchorCtr="0">
          <a:noAutofit/>
        </a:bodyPr>
        <a:lstStyle/>
        <a:p>
          <a:pPr lvl="0" algn="ctr" defTabSz="1066800">
            <a:lnSpc>
              <a:spcPct val="90000"/>
            </a:lnSpc>
            <a:spcBef>
              <a:spcPct val="0"/>
            </a:spcBef>
            <a:spcAft>
              <a:spcPct val="35000"/>
            </a:spcAft>
          </a:pPr>
          <a:r>
            <a:rPr lang="sv-SE" sz="2400" kern="1200"/>
            <a:t>Gör skillnad</a:t>
          </a:r>
        </a:p>
      </dsp:txBody>
      <dsp:txXfrm>
        <a:off x="8819488" y="403476"/>
        <a:ext cx="1505572" cy="150557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5E99EA-4E30-4445-B227-4E895F317ADF}">
      <dsp:nvSpPr>
        <dsp:cNvPr id="0" name=""/>
        <dsp:cNvSpPr/>
      </dsp:nvSpPr>
      <dsp:spPr>
        <a:xfrm>
          <a:off x="3877993" y="1083"/>
          <a:ext cx="5816991" cy="859945"/>
        </a:xfrm>
        <a:prstGeom prst="rightArrow">
          <a:avLst>
            <a:gd name="adj1" fmla="val 75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sv-SE" sz="1800" kern="1200">
              <a:solidFill>
                <a:schemeClr val="tx1"/>
              </a:solidFill>
            </a:rPr>
            <a:t>Tack! Låt oss fylla i detta donationskort och skicka in det på en gång.</a:t>
          </a:r>
        </a:p>
      </dsp:txBody>
      <dsp:txXfrm>
        <a:off x="3877993" y="108576"/>
        <a:ext cx="5494512" cy="644959"/>
      </dsp:txXfrm>
    </dsp:sp>
    <dsp:sp modelId="{9183A9BB-E3FE-4C75-9F57-26C03A701F73}">
      <dsp:nvSpPr>
        <dsp:cNvPr id="0" name=""/>
        <dsp:cNvSpPr/>
      </dsp:nvSpPr>
      <dsp:spPr>
        <a:xfrm>
          <a:off x="0" y="1083"/>
          <a:ext cx="3877994" cy="85994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sv-SE" sz="2000" kern="1200">
              <a:solidFill>
                <a:schemeClr val="tx1"/>
              </a:solidFill>
            </a:rPr>
            <a:t>Om JA</a:t>
          </a:r>
        </a:p>
      </dsp:txBody>
      <dsp:txXfrm>
        <a:off x="41979" y="43062"/>
        <a:ext cx="3794036" cy="775987"/>
      </dsp:txXfrm>
    </dsp:sp>
    <dsp:sp modelId="{259BD9F5-D7C9-44B4-B3E3-2061239CA095}">
      <dsp:nvSpPr>
        <dsp:cNvPr id="0" name=""/>
        <dsp:cNvSpPr/>
      </dsp:nvSpPr>
      <dsp:spPr>
        <a:xfrm>
          <a:off x="3877993" y="947023"/>
          <a:ext cx="5816991" cy="859945"/>
        </a:xfrm>
        <a:prstGeom prst="rightArrow">
          <a:avLst>
            <a:gd name="adj1" fmla="val 75000"/>
            <a:gd name="adj2" fmla="val 50000"/>
          </a:avLst>
        </a:prstGeom>
        <a:solidFill>
          <a:schemeClr val="accent5">
            <a:tint val="40000"/>
            <a:alpha val="90000"/>
            <a:hueOff val="-2246587"/>
            <a:satOff val="-7611"/>
            <a:lumOff val="-976"/>
            <a:alphaOff val="0"/>
          </a:schemeClr>
        </a:solidFill>
        <a:ln w="12700" cap="flat" cmpd="sng" algn="ctr">
          <a:solidFill>
            <a:schemeClr val="accent5">
              <a:tint val="40000"/>
              <a:alpha val="90000"/>
              <a:hueOff val="-2246587"/>
              <a:satOff val="-7611"/>
              <a:lumOff val="-9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sv-SE" sz="1800" kern="1200">
              <a:solidFill>
                <a:schemeClr val="tx1"/>
              </a:solidFill>
            </a:rPr>
            <a:t>Absolut. Kan jag följa upp med dig i nästa vecka?</a:t>
          </a:r>
        </a:p>
      </dsp:txBody>
      <dsp:txXfrm>
        <a:off x="3877993" y="1054516"/>
        <a:ext cx="5494512" cy="644959"/>
      </dsp:txXfrm>
    </dsp:sp>
    <dsp:sp modelId="{951D32ED-81FA-4B77-8DFA-8B8BD9C7043E}">
      <dsp:nvSpPr>
        <dsp:cNvPr id="0" name=""/>
        <dsp:cNvSpPr/>
      </dsp:nvSpPr>
      <dsp:spPr>
        <a:xfrm>
          <a:off x="0" y="947023"/>
          <a:ext cx="3877994" cy="859945"/>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sv-SE" sz="2000" kern="1200" dirty="0">
              <a:solidFill>
                <a:schemeClr val="tx1"/>
              </a:solidFill>
            </a:rPr>
            <a:t>Om de ber </a:t>
          </a:r>
          <a:r>
            <a:rPr lang="sv-SE" sz="2000" kern="1200" dirty="0" smtClean="0">
              <a:solidFill>
                <a:schemeClr val="tx1"/>
              </a:solidFill>
            </a:rPr>
            <a:t>att få TÄNKA </a:t>
          </a:r>
          <a:r>
            <a:rPr lang="sv-SE" sz="2000" kern="1200" dirty="0">
              <a:solidFill>
                <a:schemeClr val="tx1"/>
              </a:solidFill>
            </a:rPr>
            <a:t>PÅ SAKEN</a:t>
          </a:r>
        </a:p>
      </dsp:txBody>
      <dsp:txXfrm>
        <a:off x="41979" y="989002"/>
        <a:ext cx="3794036" cy="775987"/>
      </dsp:txXfrm>
    </dsp:sp>
    <dsp:sp modelId="{B5711E0B-FA42-4314-A5A6-3005B97FC790}">
      <dsp:nvSpPr>
        <dsp:cNvPr id="0" name=""/>
        <dsp:cNvSpPr/>
      </dsp:nvSpPr>
      <dsp:spPr>
        <a:xfrm>
          <a:off x="3877993" y="1892963"/>
          <a:ext cx="5816991" cy="859945"/>
        </a:xfrm>
        <a:prstGeom prst="rightArrow">
          <a:avLst>
            <a:gd name="adj1" fmla="val 75000"/>
            <a:gd name="adj2" fmla="val 50000"/>
          </a:avLst>
        </a:prstGeom>
        <a:solidFill>
          <a:schemeClr val="accent5">
            <a:tint val="40000"/>
            <a:alpha val="90000"/>
            <a:hueOff val="-4493175"/>
            <a:satOff val="-15221"/>
            <a:lumOff val="-1952"/>
            <a:alphaOff val="0"/>
          </a:schemeClr>
        </a:solidFill>
        <a:ln w="12700" cap="flat" cmpd="sng" algn="ctr">
          <a:solidFill>
            <a:schemeClr val="accent5">
              <a:tint val="40000"/>
              <a:alpha val="90000"/>
              <a:hueOff val="-4493175"/>
              <a:satOff val="-15221"/>
              <a:lumOff val="-19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sv-SE" sz="1800" kern="1200">
              <a:solidFill>
                <a:schemeClr val="tx1"/>
              </a:solidFill>
            </a:rPr>
            <a:t>Tack! Alla donationer till Kampanj 100 är viktiga. </a:t>
          </a:r>
        </a:p>
      </dsp:txBody>
      <dsp:txXfrm>
        <a:off x="3877993" y="2000456"/>
        <a:ext cx="5494512" cy="644959"/>
      </dsp:txXfrm>
    </dsp:sp>
    <dsp:sp modelId="{CA52D5CD-3A02-4577-81A8-C502BA40B6F2}">
      <dsp:nvSpPr>
        <dsp:cNvPr id="0" name=""/>
        <dsp:cNvSpPr/>
      </dsp:nvSpPr>
      <dsp:spPr>
        <a:xfrm>
          <a:off x="0" y="1892963"/>
          <a:ext cx="3877994" cy="859945"/>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100000"/>
            </a:lnSpc>
            <a:spcBef>
              <a:spcPct val="0"/>
            </a:spcBef>
            <a:spcAft>
              <a:spcPts val="0"/>
            </a:spcAft>
          </a:pPr>
          <a:r>
            <a:rPr lang="sv-SE" sz="2000" kern="1200" dirty="0">
              <a:solidFill>
                <a:schemeClr val="tx1"/>
              </a:solidFill>
            </a:rPr>
            <a:t>Om de erbjuder </a:t>
          </a:r>
          <a:endParaRPr lang="sv-SE" sz="2000" kern="1200" dirty="0" smtClean="0">
            <a:solidFill>
              <a:schemeClr val="tx1"/>
            </a:solidFill>
          </a:endParaRPr>
        </a:p>
        <a:p>
          <a:pPr lvl="0" algn="ctr" defTabSz="889000">
            <a:lnSpc>
              <a:spcPct val="100000"/>
            </a:lnSpc>
            <a:spcBef>
              <a:spcPct val="0"/>
            </a:spcBef>
            <a:spcAft>
              <a:spcPts val="0"/>
            </a:spcAft>
          </a:pPr>
          <a:r>
            <a:rPr lang="sv-SE" sz="2000" kern="1200" dirty="0" smtClean="0">
              <a:solidFill>
                <a:schemeClr val="tx1"/>
              </a:solidFill>
            </a:rPr>
            <a:t>ETT </a:t>
          </a:r>
          <a:r>
            <a:rPr lang="sv-SE" sz="2000" kern="1200" dirty="0">
              <a:solidFill>
                <a:schemeClr val="tx1"/>
              </a:solidFill>
            </a:rPr>
            <a:t>MINDRE BELOPP</a:t>
          </a:r>
        </a:p>
      </dsp:txBody>
      <dsp:txXfrm>
        <a:off x="41979" y="1934942"/>
        <a:ext cx="3794036" cy="775987"/>
      </dsp:txXfrm>
    </dsp:sp>
    <dsp:sp modelId="{382E3CD9-0BAA-46D5-9A34-D595B62A932C}">
      <dsp:nvSpPr>
        <dsp:cNvPr id="0" name=""/>
        <dsp:cNvSpPr/>
      </dsp:nvSpPr>
      <dsp:spPr>
        <a:xfrm>
          <a:off x="3877993" y="2838903"/>
          <a:ext cx="5816991" cy="859945"/>
        </a:xfrm>
        <a:prstGeom prst="rightArrow">
          <a:avLst>
            <a:gd name="adj1" fmla="val 75000"/>
            <a:gd name="adj2" fmla="val 50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sv-SE" sz="1800" kern="1200">
              <a:solidFill>
                <a:schemeClr val="tx1"/>
              </a:solidFill>
            </a:rPr>
            <a:t>Jag förstår. Har du några frågor jag kan svara på? Tack för att du har övervägt en donation.</a:t>
          </a:r>
        </a:p>
      </dsp:txBody>
      <dsp:txXfrm>
        <a:off x="3877993" y="2946396"/>
        <a:ext cx="5494512" cy="644959"/>
      </dsp:txXfrm>
    </dsp:sp>
    <dsp:sp modelId="{5060BB64-68B4-4EE9-9192-8025F2ABD066}">
      <dsp:nvSpPr>
        <dsp:cNvPr id="0" name=""/>
        <dsp:cNvSpPr/>
      </dsp:nvSpPr>
      <dsp:spPr>
        <a:xfrm>
          <a:off x="0" y="2838903"/>
          <a:ext cx="3877994" cy="85994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sv-SE" sz="2000" kern="1200">
              <a:solidFill>
                <a:schemeClr val="tx1"/>
              </a:solidFill>
            </a:rPr>
            <a:t>Om de säger NEJ</a:t>
          </a:r>
        </a:p>
      </dsp:txBody>
      <dsp:txXfrm>
        <a:off x="41979" y="2880882"/>
        <a:ext cx="3794036" cy="77598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484F0-3F10-4B47-9170-972FA9611CC9}">
      <dsp:nvSpPr>
        <dsp:cNvPr id="0" name=""/>
        <dsp:cNvSpPr/>
      </dsp:nvSpPr>
      <dsp:spPr>
        <a:xfrm>
          <a:off x="4680" y="1091686"/>
          <a:ext cx="2203140" cy="850412"/>
        </a:xfrm>
        <a:prstGeom prst="chevron">
          <a:avLst>
            <a:gd name="adj" fmla="val 4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F2D390-1C3D-4B25-A45C-6023418529A4}">
      <dsp:nvSpPr>
        <dsp:cNvPr id="0" name=""/>
        <dsp:cNvSpPr/>
      </dsp:nvSpPr>
      <dsp:spPr>
        <a:xfrm>
          <a:off x="592185" y="1304289"/>
          <a:ext cx="1860429" cy="85041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sv-SE" sz="2000" kern="1200"/>
            <a:t>Var kreativ</a:t>
          </a:r>
        </a:p>
      </dsp:txBody>
      <dsp:txXfrm>
        <a:off x="617093" y="1329197"/>
        <a:ext cx="1810613" cy="800596"/>
      </dsp:txXfrm>
    </dsp:sp>
    <dsp:sp modelId="{DEE0209C-1E91-46C8-92C7-6E7EAE81EBCD}">
      <dsp:nvSpPr>
        <dsp:cNvPr id="0" name=""/>
        <dsp:cNvSpPr/>
      </dsp:nvSpPr>
      <dsp:spPr>
        <a:xfrm>
          <a:off x="2521157" y="1091686"/>
          <a:ext cx="2203140" cy="850412"/>
        </a:xfrm>
        <a:prstGeom prst="chevron">
          <a:avLst>
            <a:gd name="adj" fmla="val 4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21CBCE-C096-42A5-81E2-461EA167A667}">
      <dsp:nvSpPr>
        <dsp:cNvPr id="0" name=""/>
        <dsp:cNvSpPr/>
      </dsp:nvSpPr>
      <dsp:spPr>
        <a:xfrm>
          <a:off x="3108661" y="1304289"/>
          <a:ext cx="1860429" cy="85041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sv-SE" sz="2000" kern="1200" dirty="0" smtClean="0"/>
            <a:t>Kontakt </a:t>
          </a:r>
          <a:r>
            <a:rPr lang="sv-SE" sz="2000" kern="1200" dirty="0"/>
            <a:t>med de globala frågorna</a:t>
          </a:r>
        </a:p>
      </dsp:txBody>
      <dsp:txXfrm>
        <a:off x="3133569" y="1329197"/>
        <a:ext cx="1810613" cy="800596"/>
      </dsp:txXfrm>
    </dsp:sp>
    <dsp:sp modelId="{9257B2F9-BEEF-42D6-81F8-571F5428B123}">
      <dsp:nvSpPr>
        <dsp:cNvPr id="0" name=""/>
        <dsp:cNvSpPr/>
      </dsp:nvSpPr>
      <dsp:spPr>
        <a:xfrm>
          <a:off x="5037633" y="1091686"/>
          <a:ext cx="2203140" cy="850412"/>
        </a:xfrm>
        <a:prstGeom prst="chevron">
          <a:avLst>
            <a:gd name="adj" fmla="val 4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8F5A94-B81D-498D-9E12-6E27190E2349}">
      <dsp:nvSpPr>
        <dsp:cNvPr id="0" name=""/>
        <dsp:cNvSpPr/>
      </dsp:nvSpPr>
      <dsp:spPr>
        <a:xfrm>
          <a:off x="5625137" y="1304289"/>
          <a:ext cx="1860429" cy="85041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sv-SE" sz="2000" kern="1200" dirty="0"/>
            <a:t>Dela ut material </a:t>
          </a:r>
          <a:r>
            <a:rPr lang="sv-SE" sz="2000" kern="1200" dirty="0" smtClean="0"/>
            <a:t>att ta </a:t>
          </a:r>
          <a:r>
            <a:rPr lang="sv-SE" sz="2000" kern="1200" dirty="0"/>
            <a:t>med hem</a:t>
          </a:r>
        </a:p>
      </dsp:txBody>
      <dsp:txXfrm>
        <a:off x="5650045" y="1329197"/>
        <a:ext cx="1810613" cy="800596"/>
      </dsp:txXfrm>
    </dsp:sp>
    <dsp:sp modelId="{FC8762D8-EE2A-43D7-9FFA-5A9397109BE9}">
      <dsp:nvSpPr>
        <dsp:cNvPr id="0" name=""/>
        <dsp:cNvSpPr/>
      </dsp:nvSpPr>
      <dsp:spPr>
        <a:xfrm>
          <a:off x="7554109" y="1091686"/>
          <a:ext cx="2203140" cy="850412"/>
        </a:xfrm>
        <a:prstGeom prst="chevron">
          <a:avLst>
            <a:gd name="adj" fmla="val 4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4AD1C5-8576-4997-A05A-6D59AB7AD9D6}">
      <dsp:nvSpPr>
        <dsp:cNvPr id="0" name=""/>
        <dsp:cNvSpPr/>
      </dsp:nvSpPr>
      <dsp:spPr>
        <a:xfrm>
          <a:off x="8141614" y="1304289"/>
          <a:ext cx="1860429" cy="85041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sv-SE" sz="2000" kern="1200"/>
            <a:t>Bjud in övriga medlemmar att hjälpa till</a:t>
          </a:r>
        </a:p>
      </dsp:txBody>
      <dsp:txXfrm>
        <a:off x="8166522" y="1329197"/>
        <a:ext cx="1810613" cy="80059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79C6F2-714A-4177-8B6D-87FD42264813}">
      <dsp:nvSpPr>
        <dsp:cNvPr id="0" name=""/>
        <dsp:cNvSpPr/>
      </dsp:nvSpPr>
      <dsp:spPr>
        <a:xfrm>
          <a:off x="3124" y="363713"/>
          <a:ext cx="2478832" cy="148729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sv-SE" sz="1900" kern="1200">
              <a:solidFill>
                <a:schemeClr val="tx1"/>
              </a:solidFill>
            </a:rPr>
            <a:t>Börja med återkommande donatorer</a:t>
          </a:r>
        </a:p>
      </dsp:txBody>
      <dsp:txXfrm>
        <a:off x="3124" y="363713"/>
        <a:ext cx="2478832" cy="1487299"/>
      </dsp:txXfrm>
    </dsp:sp>
    <dsp:sp modelId="{863A96FA-0349-480A-A14F-81A34497571B}">
      <dsp:nvSpPr>
        <dsp:cNvPr id="0" name=""/>
        <dsp:cNvSpPr/>
      </dsp:nvSpPr>
      <dsp:spPr>
        <a:xfrm>
          <a:off x="2729840" y="363713"/>
          <a:ext cx="2478832" cy="1487299"/>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sv-SE" sz="1900" kern="1200">
              <a:solidFill>
                <a:schemeClr val="tx1"/>
              </a:solidFill>
            </a:rPr>
            <a:t>Kontakta företag som har något gemensamt med de globala frågorna</a:t>
          </a:r>
        </a:p>
      </dsp:txBody>
      <dsp:txXfrm>
        <a:off x="2729840" y="363713"/>
        <a:ext cx="2478832" cy="1487299"/>
      </dsp:txXfrm>
    </dsp:sp>
    <dsp:sp modelId="{F871AA56-5E98-4FAB-A5A2-45693D995D7C}">
      <dsp:nvSpPr>
        <dsp:cNvPr id="0" name=""/>
        <dsp:cNvSpPr/>
      </dsp:nvSpPr>
      <dsp:spPr>
        <a:xfrm>
          <a:off x="5456556" y="363713"/>
          <a:ext cx="2478832" cy="1487299"/>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sv-SE" sz="1900" kern="1200">
              <a:solidFill>
                <a:schemeClr val="tx1"/>
              </a:solidFill>
            </a:rPr>
            <a:t>Visa den påverkan LCIF har i ditt samhälle</a:t>
          </a:r>
        </a:p>
      </dsp:txBody>
      <dsp:txXfrm>
        <a:off x="5456556" y="363713"/>
        <a:ext cx="2478832" cy="1487299"/>
      </dsp:txXfrm>
    </dsp:sp>
    <dsp:sp modelId="{74FA47B3-7F90-46AF-8577-CBBE57E73426}">
      <dsp:nvSpPr>
        <dsp:cNvPr id="0" name=""/>
        <dsp:cNvSpPr/>
      </dsp:nvSpPr>
      <dsp:spPr>
        <a:xfrm>
          <a:off x="8183271" y="363713"/>
          <a:ext cx="2478832" cy="1487299"/>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sv-SE" sz="1900" kern="1200">
              <a:solidFill>
                <a:schemeClr val="tx1"/>
              </a:solidFill>
            </a:rPr>
            <a:t>Fråga medlemmar och allmänheten om deras respektive arbetsgivare kan matcha donationer</a:t>
          </a:r>
        </a:p>
      </dsp:txBody>
      <dsp:txXfrm>
        <a:off x="8183271" y="363713"/>
        <a:ext cx="2478832" cy="14872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73E656-A5AE-4C20-B82C-887B9D96DD75}">
      <dsp:nvSpPr>
        <dsp:cNvPr id="0" name=""/>
        <dsp:cNvSpPr/>
      </dsp:nvSpPr>
      <dsp:spPr>
        <a:xfrm>
          <a:off x="-3525136" y="-541861"/>
          <a:ext cx="4202684" cy="4202684"/>
        </a:xfrm>
        <a:prstGeom prst="blockArc">
          <a:avLst>
            <a:gd name="adj1" fmla="val 18900000"/>
            <a:gd name="adj2" fmla="val 2700000"/>
            <a:gd name="adj3" fmla="val 514"/>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3F3151-CA90-4C14-B391-E1694F1A88EA}">
      <dsp:nvSpPr>
        <dsp:cNvPr id="0" name=""/>
        <dsp:cNvSpPr/>
      </dsp:nvSpPr>
      <dsp:spPr>
        <a:xfrm>
          <a:off x="355223" y="239785"/>
          <a:ext cx="8799315" cy="47982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0858" tIns="63500" rIns="63500" bIns="63500" numCol="1" spcCol="1270" anchor="ctr" anchorCtr="0">
          <a:noAutofit/>
        </a:bodyPr>
        <a:lstStyle/>
        <a:p>
          <a:pPr lvl="0" algn="l" defTabSz="1111250">
            <a:lnSpc>
              <a:spcPct val="90000"/>
            </a:lnSpc>
            <a:spcBef>
              <a:spcPct val="0"/>
            </a:spcBef>
            <a:spcAft>
              <a:spcPct val="35000"/>
            </a:spcAft>
          </a:pPr>
          <a:r>
            <a:rPr lang="sv-SE" sz="2500" kern="1200">
              <a:solidFill>
                <a:schemeClr val="tx1"/>
              </a:solidFill>
            </a:rPr>
            <a:t>Känna till dina skäl för att hjälpa till</a:t>
          </a:r>
        </a:p>
      </dsp:txBody>
      <dsp:txXfrm>
        <a:off x="355223" y="239785"/>
        <a:ext cx="8799315" cy="479821"/>
      </dsp:txXfrm>
    </dsp:sp>
    <dsp:sp modelId="{81874B5E-30BC-4F15-A4EF-A313544AB17F}">
      <dsp:nvSpPr>
        <dsp:cNvPr id="0" name=""/>
        <dsp:cNvSpPr/>
      </dsp:nvSpPr>
      <dsp:spPr>
        <a:xfrm>
          <a:off x="55335" y="179808"/>
          <a:ext cx="599776" cy="599776"/>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B38D1D-2C6A-4B42-B5BA-5FDD39136E9D}">
      <dsp:nvSpPr>
        <dsp:cNvPr id="0" name=""/>
        <dsp:cNvSpPr/>
      </dsp:nvSpPr>
      <dsp:spPr>
        <a:xfrm>
          <a:off x="630316" y="959642"/>
          <a:ext cx="8524223" cy="479821"/>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0858" tIns="63500" rIns="63500" bIns="63500" numCol="1" spcCol="1270" anchor="ctr" anchorCtr="0">
          <a:noAutofit/>
        </a:bodyPr>
        <a:lstStyle/>
        <a:p>
          <a:pPr lvl="0" algn="l" defTabSz="1111250">
            <a:lnSpc>
              <a:spcPct val="90000"/>
            </a:lnSpc>
            <a:spcBef>
              <a:spcPct val="0"/>
            </a:spcBef>
            <a:spcAft>
              <a:spcPct val="35000"/>
            </a:spcAft>
          </a:pPr>
          <a:r>
            <a:rPr lang="sv-SE" sz="2500" kern="1200">
              <a:solidFill>
                <a:schemeClr val="tx1"/>
              </a:solidFill>
            </a:rPr>
            <a:t>Berätta om vilka globala frågor du är mest intresserad av</a:t>
          </a:r>
        </a:p>
      </dsp:txBody>
      <dsp:txXfrm>
        <a:off x="630316" y="959642"/>
        <a:ext cx="8524223" cy="479821"/>
      </dsp:txXfrm>
    </dsp:sp>
    <dsp:sp modelId="{D10ABE3B-FC78-41A1-84D1-F6EBC661CBC1}">
      <dsp:nvSpPr>
        <dsp:cNvPr id="0" name=""/>
        <dsp:cNvSpPr/>
      </dsp:nvSpPr>
      <dsp:spPr>
        <a:xfrm>
          <a:off x="330427" y="899664"/>
          <a:ext cx="599776" cy="599776"/>
        </a:xfrm>
        <a:prstGeom prst="ellipse">
          <a:avLst/>
        </a:prstGeom>
        <a:solidFill>
          <a:schemeClr val="lt1">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CBE9B0-6168-4689-B9DA-C92983868EF2}">
      <dsp:nvSpPr>
        <dsp:cNvPr id="0" name=""/>
        <dsp:cNvSpPr/>
      </dsp:nvSpPr>
      <dsp:spPr>
        <a:xfrm>
          <a:off x="630316" y="1679498"/>
          <a:ext cx="8524223" cy="479821"/>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0858" tIns="63500" rIns="63500" bIns="63500" numCol="1" spcCol="1270" anchor="ctr" anchorCtr="0">
          <a:noAutofit/>
        </a:bodyPr>
        <a:lstStyle/>
        <a:p>
          <a:pPr lvl="0" algn="l" defTabSz="1111250">
            <a:lnSpc>
              <a:spcPct val="90000"/>
            </a:lnSpc>
            <a:spcBef>
              <a:spcPct val="0"/>
            </a:spcBef>
            <a:spcAft>
              <a:spcPct val="35000"/>
            </a:spcAft>
          </a:pPr>
          <a:r>
            <a:rPr lang="sv-SE" sz="2500" kern="1200">
              <a:solidFill>
                <a:schemeClr val="tx1"/>
              </a:solidFill>
            </a:rPr>
            <a:t>Förstå den påverkan LCIF har i ditt samhälle</a:t>
          </a:r>
        </a:p>
      </dsp:txBody>
      <dsp:txXfrm>
        <a:off x="630316" y="1679498"/>
        <a:ext cx="8524223" cy="479821"/>
      </dsp:txXfrm>
    </dsp:sp>
    <dsp:sp modelId="{9189CF2B-CADA-4296-A645-9E98222BC53C}">
      <dsp:nvSpPr>
        <dsp:cNvPr id="0" name=""/>
        <dsp:cNvSpPr/>
      </dsp:nvSpPr>
      <dsp:spPr>
        <a:xfrm>
          <a:off x="330427" y="1619521"/>
          <a:ext cx="599776" cy="599776"/>
        </a:xfrm>
        <a:prstGeom prst="ellipse">
          <a:avLst/>
        </a:prstGeom>
        <a:solidFill>
          <a:schemeClr val="lt1">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0707B3-7F48-4332-96F5-CE75A5323F81}">
      <dsp:nvSpPr>
        <dsp:cNvPr id="0" name=""/>
        <dsp:cNvSpPr/>
      </dsp:nvSpPr>
      <dsp:spPr>
        <a:xfrm>
          <a:off x="355223" y="2399355"/>
          <a:ext cx="8799315" cy="479821"/>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0858" tIns="63500" rIns="63500" bIns="63500" numCol="1" spcCol="1270" anchor="ctr" anchorCtr="0">
          <a:noAutofit/>
        </a:bodyPr>
        <a:lstStyle/>
        <a:p>
          <a:pPr lvl="0" algn="l" defTabSz="1111250">
            <a:lnSpc>
              <a:spcPct val="90000"/>
            </a:lnSpc>
            <a:spcBef>
              <a:spcPct val="0"/>
            </a:spcBef>
            <a:spcAft>
              <a:spcPct val="35000"/>
            </a:spcAft>
          </a:pPr>
          <a:r>
            <a:rPr lang="sv-SE" sz="2500" kern="1200">
              <a:solidFill>
                <a:schemeClr val="tx1"/>
              </a:solidFill>
            </a:rPr>
            <a:t>Öva och förbered</a:t>
          </a:r>
        </a:p>
      </dsp:txBody>
      <dsp:txXfrm>
        <a:off x="355223" y="2399355"/>
        <a:ext cx="8799315" cy="479821"/>
      </dsp:txXfrm>
    </dsp:sp>
    <dsp:sp modelId="{D857E12C-F86C-4FF7-91D4-37B1183827B8}">
      <dsp:nvSpPr>
        <dsp:cNvPr id="0" name=""/>
        <dsp:cNvSpPr/>
      </dsp:nvSpPr>
      <dsp:spPr>
        <a:xfrm>
          <a:off x="55335" y="2339377"/>
          <a:ext cx="599776" cy="599776"/>
        </a:xfrm>
        <a:prstGeom prst="ellipse">
          <a:avLst/>
        </a:prstGeom>
        <a:solidFill>
          <a:schemeClr val="lt1">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F9F3F8-BC85-4842-96EB-F52C5FE40706}">
      <dsp:nvSpPr>
        <dsp:cNvPr id="0" name=""/>
        <dsp:cNvSpPr/>
      </dsp:nvSpPr>
      <dsp:spPr>
        <a:xfrm>
          <a:off x="10078" y="405403"/>
          <a:ext cx="1506156" cy="903693"/>
        </a:xfrm>
        <a:prstGeom prst="round2Diag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None/>
          </a:pPr>
          <a:r>
            <a:rPr lang="sv-SE" sz="1800" b="1" kern="1200">
              <a:solidFill>
                <a:schemeClr val="tx1"/>
              </a:solidFill>
              <a:latin typeface="Calibri" panose="020F0502020204030204" pitchFamily="34" charset="0"/>
              <a:ea typeface="+mn-ea"/>
              <a:cs typeface="+mn-cs"/>
            </a:rPr>
            <a:t>Videor</a:t>
          </a:r>
        </a:p>
      </dsp:txBody>
      <dsp:txXfrm>
        <a:off x="54193" y="449518"/>
        <a:ext cx="1417926" cy="815463"/>
      </dsp:txXfrm>
    </dsp:sp>
    <dsp:sp modelId="{C126AE9A-12FE-4C71-A76D-B2C2746C3182}">
      <dsp:nvSpPr>
        <dsp:cNvPr id="0" name=""/>
        <dsp:cNvSpPr/>
      </dsp:nvSpPr>
      <dsp:spPr>
        <a:xfrm>
          <a:off x="1666850" y="405403"/>
          <a:ext cx="1506156" cy="903693"/>
        </a:xfrm>
        <a:prstGeom prst="round2DiagRect">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None/>
          </a:pPr>
          <a:r>
            <a:rPr lang="sv-SE" sz="1800" b="1" kern="1200" dirty="0" smtClean="0">
              <a:solidFill>
                <a:schemeClr val="tx1"/>
              </a:solidFill>
              <a:latin typeface="Calibri" panose="020F0502020204030204" pitchFamily="34" charset="0"/>
              <a:ea typeface="+mn-ea"/>
              <a:cs typeface="+mn-cs"/>
            </a:rPr>
            <a:t>PowerPoint</a:t>
          </a:r>
          <a:endParaRPr lang="sv-SE" sz="1800" b="1" kern="1200" dirty="0">
            <a:solidFill>
              <a:schemeClr val="tx1"/>
            </a:solidFill>
            <a:latin typeface="Calibri" panose="020F0502020204030204" pitchFamily="34" charset="0"/>
            <a:ea typeface="+mn-ea"/>
            <a:cs typeface="+mn-cs"/>
          </a:endParaRPr>
        </a:p>
      </dsp:txBody>
      <dsp:txXfrm>
        <a:off x="1710965" y="449518"/>
        <a:ext cx="1417926" cy="815463"/>
      </dsp:txXfrm>
    </dsp:sp>
    <dsp:sp modelId="{6D36D6D4-9114-40DC-8DBA-E32DAF3E0284}">
      <dsp:nvSpPr>
        <dsp:cNvPr id="0" name=""/>
        <dsp:cNvSpPr/>
      </dsp:nvSpPr>
      <dsp:spPr>
        <a:xfrm>
          <a:off x="3323622" y="405403"/>
          <a:ext cx="1506156" cy="903693"/>
        </a:xfrm>
        <a:prstGeom prst="round2Diag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None/>
          </a:pPr>
          <a:r>
            <a:rPr lang="sv-SE" sz="1800" b="1" kern="1200">
              <a:solidFill>
                <a:schemeClr val="tx1"/>
              </a:solidFill>
              <a:latin typeface="Calibri" panose="020F0502020204030204" pitchFamily="34" charset="0"/>
              <a:ea typeface="+mn-ea"/>
              <a:cs typeface="+mn-cs"/>
            </a:rPr>
            <a:t>Broschyrer</a:t>
          </a:r>
        </a:p>
      </dsp:txBody>
      <dsp:txXfrm>
        <a:off x="3367737" y="449518"/>
        <a:ext cx="1417926" cy="815463"/>
      </dsp:txXfrm>
    </dsp:sp>
    <dsp:sp modelId="{E10CA3C0-980C-4C8D-B48F-7080A207F4AA}">
      <dsp:nvSpPr>
        <dsp:cNvPr id="0" name=""/>
        <dsp:cNvSpPr/>
      </dsp:nvSpPr>
      <dsp:spPr>
        <a:xfrm>
          <a:off x="4980394" y="405403"/>
          <a:ext cx="1506156" cy="903693"/>
        </a:xfrm>
        <a:prstGeom prst="round2Diag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None/>
          </a:pPr>
          <a:r>
            <a:rPr lang="sv-SE" sz="1800" b="1" kern="1200" dirty="0" smtClean="0">
              <a:solidFill>
                <a:schemeClr val="tx1"/>
              </a:solidFill>
              <a:latin typeface="Calibri" panose="020F0502020204030204" pitchFamily="34" charset="0"/>
              <a:ea typeface="+mn-ea"/>
              <a:cs typeface="+mn-cs"/>
            </a:rPr>
            <a:t>Fickhand-böcker</a:t>
          </a:r>
          <a:endParaRPr lang="sv-SE" sz="1800" b="1" kern="1200" dirty="0">
            <a:solidFill>
              <a:schemeClr val="tx1"/>
            </a:solidFill>
            <a:latin typeface="Calibri" panose="020F0502020204030204" pitchFamily="34" charset="0"/>
            <a:ea typeface="+mn-ea"/>
            <a:cs typeface="+mn-cs"/>
          </a:endParaRPr>
        </a:p>
      </dsp:txBody>
      <dsp:txXfrm>
        <a:off x="5024509" y="449518"/>
        <a:ext cx="1417926" cy="815463"/>
      </dsp:txXfrm>
    </dsp:sp>
    <dsp:sp modelId="{91FD3156-A8E5-4824-B3E6-4A9B8D8955D2}">
      <dsp:nvSpPr>
        <dsp:cNvPr id="0" name=""/>
        <dsp:cNvSpPr/>
      </dsp:nvSpPr>
      <dsp:spPr>
        <a:xfrm>
          <a:off x="6637166" y="405403"/>
          <a:ext cx="1506156" cy="903693"/>
        </a:xfrm>
        <a:prstGeom prst="round2Diag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None/>
          </a:pPr>
          <a:r>
            <a:rPr lang="sv-SE" sz="1800" b="1" kern="1200" dirty="0" smtClean="0">
              <a:solidFill>
                <a:schemeClr val="tx1"/>
              </a:solidFill>
              <a:latin typeface="Calibri" panose="020F0502020204030204" pitchFamily="34" charset="0"/>
              <a:ea typeface="+mn-ea"/>
              <a:cs typeface="+mn-cs"/>
            </a:rPr>
            <a:t>Donations-kort</a:t>
          </a:r>
          <a:endParaRPr lang="sv-SE" sz="1800" b="1" kern="1200" dirty="0">
            <a:solidFill>
              <a:schemeClr val="tx1"/>
            </a:solidFill>
            <a:latin typeface="Calibri" panose="020F0502020204030204" pitchFamily="34" charset="0"/>
            <a:ea typeface="+mn-ea"/>
            <a:cs typeface="+mn-cs"/>
          </a:endParaRPr>
        </a:p>
      </dsp:txBody>
      <dsp:txXfrm>
        <a:off x="6681281" y="449518"/>
        <a:ext cx="1417926" cy="815463"/>
      </dsp:txXfrm>
    </dsp:sp>
    <dsp:sp modelId="{E5C6B598-167D-4578-94D5-9D82B2D80CC7}">
      <dsp:nvSpPr>
        <dsp:cNvPr id="0" name=""/>
        <dsp:cNvSpPr/>
      </dsp:nvSpPr>
      <dsp:spPr>
        <a:xfrm>
          <a:off x="8293939" y="405403"/>
          <a:ext cx="1506156" cy="903693"/>
        </a:xfrm>
        <a:prstGeom prst="round2DiagRect">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sv-SE" sz="1800" b="1" kern="1200" dirty="0" smtClean="0">
              <a:solidFill>
                <a:schemeClr val="tx1"/>
              </a:solidFill>
            </a:rPr>
            <a:t>Anslags-historik</a:t>
          </a:r>
          <a:endParaRPr lang="sv-SE" sz="1800" b="1" kern="1200" dirty="0">
            <a:solidFill>
              <a:schemeClr val="tx1"/>
            </a:solidFill>
          </a:endParaRPr>
        </a:p>
      </dsp:txBody>
      <dsp:txXfrm>
        <a:off x="8338054" y="449518"/>
        <a:ext cx="1417926" cy="815463"/>
      </dsp:txXfrm>
    </dsp:sp>
    <dsp:sp modelId="{78C5A6D2-167E-4953-922F-8579F12E2F65}">
      <dsp:nvSpPr>
        <dsp:cNvPr id="0" name=""/>
        <dsp:cNvSpPr/>
      </dsp:nvSpPr>
      <dsp:spPr>
        <a:xfrm>
          <a:off x="9950711" y="405403"/>
          <a:ext cx="1506156" cy="903693"/>
        </a:xfrm>
        <a:prstGeom prst="round2Diag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sv-SE" sz="1800" b="1" kern="1200">
              <a:solidFill>
                <a:schemeClr val="tx1"/>
              </a:solidFill>
            </a:rPr>
            <a:t>LCIF:s blogg</a:t>
          </a:r>
        </a:p>
      </dsp:txBody>
      <dsp:txXfrm>
        <a:off x="9994826" y="449518"/>
        <a:ext cx="1417926" cy="8154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DC260E-DA33-435A-B17A-B13BB579E6F6}">
      <dsp:nvSpPr>
        <dsp:cNvPr id="0" name=""/>
        <dsp:cNvSpPr/>
      </dsp:nvSpPr>
      <dsp:spPr>
        <a:xfrm>
          <a:off x="4345" y="994190"/>
          <a:ext cx="1900086" cy="114005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sv-SE" sz="2100" kern="1200">
              <a:solidFill>
                <a:schemeClr val="tx1"/>
              </a:solidFill>
            </a:rPr>
            <a:t>Donationer från medlemmar</a:t>
          </a:r>
        </a:p>
      </dsp:txBody>
      <dsp:txXfrm>
        <a:off x="37736" y="1027581"/>
        <a:ext cx="1833304" cy="1073270"/>
      </dsp:txXfrm>
    </dsp:sp>
    <dsp:sp modelId="{45E8D236-930E-423A-AAC1-3BD27EA71493}">
      <dsp:nvSpPr>
        <dsp:cNvPr id="0" name=""/>
        <dsp:cNvSpPr/>
      </dsp:nvSpPr>
      <dsp:spPr>
        <a:xfrm>
          <a:off x="2094441" y="1328605"/>
          <a:ext cx="402818" cy="471221"/>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solidFill>
              <a:schemeClr val="tx1"/>
            </a:solidFill>
          </a:endParaRPr>
        </a:p>
      </dsp:txBody>
      <dsp:txXfrm>
        <a:off x="2094441" y="1422849"/>
        <a:ext cx="281973" cy="282733"/>
      </dsp:txXfrm>
    </dsp:sp>
    <dsp:sp modelId="{05835DFB-DE56-4E24-83BA-C73046EC69F4}">
      <dsp:nvSpPr>
        <dsp:cNvPr id="0" name=""/>
        <dsp:cNvSpPr/>
      </dsp:nvSpPr>
      <dsp:spPr>
        <a:xfrm>
          <a:off x="2664467" y="994190"/>
          <a:ext cx="1900086" cy="1140052"/>
        </a:xfrm>
        <a:prstGeom prst="roundRect">
          <a:avLst>
            <a:gd name="adj" fmla="val 1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sv-SE" sz="2100" kern="1200" dirty="0" smtClean="0">
              <a:solidFill>
                <a:schemeClr val="tx1"/>
              </a:solidFill>
            </a:rPr>
            <a:t>Insamlings-evenemang</a:t>
          </a:r>
          <a:endParaRPr lang="sv-SE" sz="2100" kern="1200" dirty="0">
            <a:solidFill>
              <a:schemeClr val="tx1"/>
            </a:solidFill>
          </a:endParaRPr>
        </a:p>
      </dsp:txBody>
      <dsp:txXfrm>
        <a:off x="2697858" y="1027581"/>
        <a:ext cx="1833304" cy="1073270"/>
      </dsp:txXfrm>
    </dsp:sp>
    <dsp:sp modelId="{948EB486-B670-4A7D-A2BE-411CFAB94752}">
      <dsp:nvSpPr>
        <dsp:cNvPr id="0" name=""/>
        <dsp:cNvSpPr/>
      </dsp:nvSpPr>
      <dsp:spPr>
        <a:xfrm>
          <a:off x="4754563" y="1328605"/>
          <a:ext cx="402818" cy="471221"/>
        </a:xfrm>
        <a:prstGeom prst="rightArrow">
          <a:avLst>
            <a:gd name="adj1" fmla="val 60000"/>
            <a:gd name="adj2" fmla="val 50000"/>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solidFill>
              <a:schemeClr val="tx1"/>
            </a:solidFill>
          </a:endParaRPr>
        </a:p>
      </dsp:txBody>
      <dsp:txXfrm>
        <a:off x="4754563" y="1422849"/>
        <a:ext cx="281973" cy="282733"/>
      </dsp:txXfrm>
    </dsp:sp>
    <dsp:sp modelId="{C1D276BE-B8FE-4FAC-963C-FC45B7CEA257}">
      <dsp:nvSpPr>
        <dsp:cNvPr id="0" name=""/>
        <dsp:cNvSpPr/>
      </dsp:nvSpPr>
      <dsp:spPr>
        <a:xfrm>
          <a:off x="5324589" y="994190"/>
          <a:ext cx="1900086" cy="1140052"/>
        </a:xfrm>
        <a:prstGeom prst="roundRect">
          <a:avLst>
            <a:gd name="adj" fmla="val 1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sv-SE" sz="2100" kern="1200">
              <a:solidFill>
                <a:schemeClr val="tx1"/>
              </a:solidFill>
            </a:rPr>
            <a:t>Donationer från klubbens egen kassa</a:t>
          </a:r>
        </a:p>
      </dsp:txBody>
      <dsp:txXfrm>
        <a:off x="5357980" y="1027581"/>
        <a:ext cx="1833304" cy="1073270"/>
      </dsp:txXfrm>
    </dsp:sp>
    <dsp:sp modelId="{BB60B391-4770-4914-A859-2FFB6C22A916}">
      <dsp:nvSpPr>
        <dsp:cNvPr id="0" name=""/>
        <dsp:cNvSpPr/>
      </dsp:nvSpPr>
      <dsp:spPr>
        <a:xfrm>
          <a:off x="7414685" y="1328605"/>
          <a:ext cx="402818" cy="471221"/>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solidFill>
              <a:schemeClr val="tx1"/>
            </a:solidFill>
          </a:endParaRPr>
        </a:p>
      </dsp:txBody>
      <dsp:txXfrm>
        <a:off x="7414685" y="1422849"/>
        <a:ext cx="281973" cy="282733"/>
      </dsp:txXfrm>
    </dsp:sp>
    <dsp:sp modelId="{AF2110A3-3543-46D8-8D60-D407F9B8F379}">
      <dsp:nvSpPr>
        <dsp:cNvPr id="0" name=""/>
        <dsp:cNvSpPr/>
      </dsp:nvSpPr>
      <dsp:spPr>
        <a:xfrm>
          <a:off x="7984711" y="994190"/>
          <a:ext cx="1900086" cy="1140052"/>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sv-SE" sz="2100" kern="1200">
              <a:solidFill>
                <a:schemeClr val="tx1"/>
              </a:solidFill>
            </a:rPr>
            <a:t>Lokala företag och allmänheten</a:t>
          </a:r>
        </a:p>
      </dsp:txBody>
      <dsp:txXfrm>
        <a:off x="8018102" y="1027581"/>
        <a:ext cx="1833304" cy="10732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F503BB-4ABE-4341-AB49-DC5B058FE1C2}">
      <dsp:nvSpPr>
        <dsp:cNvPr id="0" name=""/>
        <dsp:cNvSpPr/>
      </dsp:nvSpPr>
      <dsp:spPr>
        <a:xfrm>
          <a:off x="726324" y="0"/>
          <a:ext cx="8231678" cy="4009910"/>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B6E89C-F3D2-4D29-9CF7-72B9A61A0F7C}">
      <dsp:nvSpPr>
        <dsp:cNvPr id="0" name=""/>
        <dsp:cNvSpPr/>
      </dsp:nvSpPr>
      <dsp:spPr>
        <a:xfrm>
          <a:off x="73" y="1202972"/>
          <a:ext cx="2985006" cy="160396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sv-SE" sz="3400" kern="1200" dirty="0">
              <a:solidFill>
                <a:schemeClr val="tx1"/>
              </a:solidFill>
            </a:rPr>
            <a:t>USD 2 </a:t>
          </a:r>
          <a:endParaRPr lang="sv-SE" sz="3400" kern="1200" dirty="0" smtClean="0">
            <a:solidFill>
              <a:schemeClr val="tx1"/>
            </a:solidFill>
          </a:endParaRPr>
        </a:p>
        <a:p>
          <a:pPr lvl="0" algn="ctr" defTabSz="1511300">
            <a:lnSpc>
              <a:spcPct val="90000"/>
            </a:lnSpc>
            <a:spcBef>
              <a:spcPct val="0"/>
            </a:spcBef>
            <a:spcAft>
              <a:spcPct val="35000"/>
            </a:spcAft>
          </a:pPr>
          <a:r>
            <a:rPr lang="sv-SE" sz="3400" kern="1200" dirty="0" smtClean="0">
              <a:solidFill>
                <a:schemeClr val="tx1"/>
              </a:solidFill>
            </a:rPr>
            <a:t>per </a:t>
          </a:r>
          <a:r>
            <a:rPr lang="sv-SE" sz="3400" kern="1200" dirty="0">
              <a:solidFill>
                <a:schemeClr val="tx1"/>
              </a:solidFill>
            </a:rPr>
            <a:t>vecka</a:t>
          </a:r>
        </a:p>
      </dsp:txBody>
      <dsp:txXfrm>
        <a:off x="78372" y="1281271"/>
        <a:ext cx="2828408" cy="1447366"/>
      </dsp:txXfrm>
    </dsp:sp>
    <dsp:sp modelId="{B498E256-D15F-4508-9AAA-A5365027AFD5}">
      <dsp:nvSpPr>
        <dsp:cNvPr id="0" name=""/>
        <dsp:cNvSpPr/>
      </dsp:nvSpPr>
      <dsp:spPr>
        <a:xfrm>
          <a:off x="3349660" y="1202972"/>
          <a:ext cx="2985006" cy="1603964"/>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sv-SE" sz="3400" kern="1200" dirty="0">
              <a:solidFill>
                <a:schemeClr val="tx1"/>
              </a:solidFill>
            </a:rPr>
            <a:t>USD 100 </a:t>
          </a:r>
          <a:endParaRPr lang="sv-SE" sz="3400" kern="1200" dirty="0" smtClean="0">
            <a:solidFill>
              <a:schemeClr val="tx1"/>
            </a:solidFill>
          </a:endParaRPr>
        </a:p>
        <a:p>
          <a:pPr lvl="0" algn="ctr" defTabSz="1511300">
            <a:lnSpc>
              <a:spcPct val="90000"/>
            </a:lnSpc>
            <a:spcBef>
              <a:spcPct val="0"/>
            </a:spcBef>
            <a:spcAft>
              <a:spcPct val="35000"/>
            </a:spcAft>
          </a:pPr>
          <a:r>
            <a:rPr lang="sv-SE" sz="3400" kern="1200" dirty="0" smtClean="0">
              <a:solidFill>
                <a:schemeClr val="tx1"/>
              </a:solidFill>
            </a:rPr>
            <a:t>per </a:t>
          </a:r>
          <a:r>
            <a:rPr lang="sv-SE" sz="3400" kern="1200" dirty="0">
              <a:solidFill>
                <a:schemeClr val="tx1"/>
              </a:solidFill>
            </a:rPr>
            <a:t>år</a:t>
          </a:r>
        </a:p>
      </dsp:txBody>
      <dsp:txXfrm>
        <a:off x="3427959" y="1281271"/>
        <a:ext cx="2828408" cy="1447366"/>
      </dsp:txXfrm>
    </dsp:sp>
    <dsp:sp modelId="{93E00E2A-B49C-47F8-A8AA-595BB2586A8C}">
      <dsp:nvSpPr>
        <dsp:cNvPr id="0" name=""/>
        <dsp:cNvSpPr/>
      </dsp:nvSpPr>
      <dsp:spPr>
        <a:xfrm>
          <a:off x="6699247" y="1202972"/>
          <a:ext cx="2985006" cy="160396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sv-SE" sz="3400" kern="1200" dirty="0">
              <a:solidFill>
                <a:schemeClr val="tx1"/>
              </a:solidFill>
            </a:rPr>
            <a:t>USD 300 </a:t>
          </a:r>
          <a:endParaRPr lang="sv-SE" sz="3400" kern="1200" dirty="0" smtClean="0">
            <a:solidFill>
              <a:schemeClr val="tx1"/>
            </a:solidFill>
          </a:endParaRPr>
        </a:p>
        <a:p>
          <a:pPr lvl="0" algn="ctr" defTabSz="1511300">
            <a:lnSpc>
              <a:spcPct val="90000"/>
            </a:lnSpc>
            <a:spcBef>
              <a:spcPct val="0"/>
            </a:spcBef>
            <a:spcAft>
              <a:spcPct val="35000"/>
            </a:spcAft>
          </a:pPr>
          <a:r>
            <a:rPr lang="sv-SE" sz="3400" kern="1200" dirty="0" smtClean="0">
              <a:solidFill>
                <a:schemeClr val="tx1"/>
              </a:solidFill>
            </a:rPr>
            <a:t>total </a:t>
          </a:r>
          <a:r>
            <a:rPr lang="sv-SE" sz="3400" kern="1200" dirty="0">
              <a:solidFill>
                <a:schemeClr val="tx1"/>
              </a:solidFill>
            </a:rPr>
            <a:t>donation</a:t>
          </a:r>
        </a:p>
      </dsp:txBody>
      <dsp:txXfrm>
        <a:off x="6777546" y="1281271"/>
        <a:ext cx="2828408" cy="14473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C65C4C-14D1-420A-AD82-B2F06447E48E}">
      <dsp:nvSpPr>
        <dsp:cNvPr id="0" name=""/>
        <dsp:cNvSpPr/>
      </dsp:nvSpPr>
      <dsp:spPr>
        <a:xfrm>
          <a:off x="-4660252" y="-714429"/>
          <a:ext cx="5551120" cy="5551120"/>
        </a:xfrm>
        <a:prstGeom prst="blockArc">
          <a:avLst>
            <a:gd name="adj1" fmla="val 18900000"/>
            <a:gd name="adj2" fmla="val 2700000"/>
            <a:gd name="adj3" fmla="val 389"/>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E08ED4-14BC-42E1-B9A7-2A9544E9B7EF}">
      <dsp:nvSpPr>
        <dsp:cNvPr id="0" name=""/>
        <dsp:cNvSpPr/>
      </dsp:nvSpPr>
      <dsp:spPr>
        <a:xfrm>
          <a:off x="466596" y="316919"/>
          <a:ext cx="7605297" cy="63416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371" tIns="48260" rIns="48260" bIns="48260" numCol="1" spcCol="1270" anchor="ctr" anchorCtr="0">
          <a:noAutofit/>
        </a:bodyPr>
        <a:lstStyle/>
        <a:p>
          <a:pPr lvl="0" algn="l" defTabSz="844550">
            <a:lnSpc>
              <a:spcPct val="90000"/>
            </a:lnSpc>
            <a:spcBef>
              <a:spcPct val="0"/>
            </a:spcBef>
            <a:spcAft>
              <a:spcPct val="35000"/>
            </a:spcAft>
          </a:pPr>
          <a:r>
            <a:rPr lang="sv-SE" sz="1900" kern="1200">
              <a:solidFill>
                <a:schemeClr val="tx1"/>
              </a:solidFill>
            </a:rPr>
            <a:t>100 % av medlemmarna deltar</a:t>
          </a:r>
        </a:p>
      </dsp:txBody>
      <dsp:txXfrm>
        <a:off x="466596" y="316919"/>
        <a:ext cx="7605297" cy="634168"/>
      </dsp:txXfrm>
    </dsp:sp>
    <dsp:sp modelId="{6071BEEC-F20F-41C1-88E9-7D7779737515}">
      <dsp:nvSpPr>
        <dsp:cNvPr id="0" name=""/>
        <dsp:cNvSpPr/>
      </dsp:nvSpPr>
      <dsp:spPr>
        <a:xfrm>
          <a:off x="70240" y="237648"/>
          <a:ext cx="792710" cy="792710"/>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F9F840-7C54-4634-8594-29D735A7D828}">
      <dsp:nvSpPr>
        <dsp:cNvPr id="0" name=""/>
        <dsp:cNvSpPr/>
      </dsp:nvSpPr>
      <dsp:spPr>
        <a:xfrm>
          <a:off x="830179" y="1268337"/>
          <a:ext cx="7241713" cy="634168"/>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371" tIns="48260" rIns="48260" bIns="48260" numCol="1" spcCol="1270" anchor="ctr" anchorCtr="0">
          <a:noAutofit/>
        </a:bodyPr>
        <a:lstStyle/>
        <a:p>
          <a:pPr lvl="0" algn="l" defTabSz="844550">
            <a:lnSpc>
              <a:spcPct val="90000"/>
            </a:lnSpc>
            <a:spcBef>
              <a:spcPct val="0"/>
            </a:spcBef>
            <a:spcAft>
              <a:spcPct val="35000"/>
            </a:spcAft>
          </a:pPr>
          <a:r>
            <a:rPr lang="sv-SE" sz="1900" kern="1200">
              <a:solidFill>
                <a:schemeClr val="tx1"/>
              </a:solidFill>
            </a:rPr>
            <a:t>100 % av medlemmarna deltar med minst USD 100 per medlem</a:t>
          </a:r>
        </a:p>
      </dsp:txBody>
      <dsp:txXfrm>
        <a:off x="830179" y="1268337"/>
        <a:ext cx="7241713" cy="634168"/>
      </dsp:txXfrm>
    </dsp:sp>
    <dsp:sp modelId="{2A77B2B8-BDAB-4910-9246-509A4FDCEE5F}">
      <dsp:nvSpPr>
        <dsp:cNvPr id="0" name=""/>
        <dsp:cNvSpPr/>
      </dsp:nvSpPr>
      <dsp:spPr>
        <a:xfrm>
          <a:off x="433824" y="1189066"/>
          <a:ext cx="792710" cy="792710"/>
        </a:xfrm>
        <a:prstGeom prst="ellipse">
          <a:avLst/>
        </a:prstGeom>
        <a:solidFill>
          <a:schemeClr val="lt1">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DFD37D-79BD-4A9B-B8D3-498FF874E904}">
      <dsp:nvSpPr>
        <dsp:cNvPr id="0" name=""/>
        <dsp:cNvSpPr/>
      </dsp:nvSpPr>
      <dsp:spPr>
        <a:xfrm>
          <a:off x="830179" y="2219755"/>
          <a:ext cx="7241713" cy="634168"/>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371" tIns="48260" rIns="48260" bIns="48260" numCol="1" spcCol="1270" anchor="ctr" anchorCtr="0">
          <a:noAutofit/>
        </a:bodyPr>
        <a:lstStyle/>
        <a:p>
          <a:pPr lvl="0" algn="l" defTabSz="844550">
            <a:lnSpc>
              <a:spcPct val="90000"/>
            </a:lnSpc>
            <a:spcBef>
              <a:spcPct val="0"/>
            </a:spcBef>
            <a:spcAft>
              <a:spcPct val="35000"/>
            </a:spcAft>
          </a:pPr>
          <a:r>
            <a:rPr lang="sv-SE" sz="1900" kern="1200">
              <a:solidFill>
                <a:schemeClr val="tx1"/>
              </a:solidFill>
            </a:rPr>
            <a:t>Göra en donation från klubbens egen kassa eller genomföra ett insamlingsevenemang</a:t>
          </a:r>
        </a:p>
      </dsp:txBody>
      <dsp:txXfrm>
        <a:off x="830179" y="2219755"/>
        <a:ext cx="7241713" cy="634168"/>
      </dsp:txXfrm>
    </dsp:sp>
    <dsp:sp modelId="{EFF51B24-7BBD-492D-BFDE-661596C0D13A}">
      <dsp:nvSpPr>
        <dsp:cNvPr id="0" name=""/>
        <dsp:cNvSpPr/>
      </dsp:nvSpPr>
      <dsp:spPr>
        <a:xfrm>
          <a:off x="433824" y="2140484"/>
          <a:ext cx="792710" cy="792710"/>
        </a:xfrm>
        <a:prstGeom prst="ellipse">
          <a:avLst/>
        </a:prstGeom>
        <a:solidFill>
          <a:schemeClr val="lt1">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5964BD-FDEF-46D7-924E-13433BB501C2}">
      <dsp:nvSpPr>
        <dsp:cNvPr id="0" name=""/>
        <dsp:cNvSpPr/>
      </dsp:nvSpPr>
      <dsp:spPr>
        <a:xfrm>
          <a:off x="466596" y="3171173"/>
          <a:ext cx="7605297" cy="634168"/>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371" tIns="48260" rIns="48260" bIns="48260" numCol="1" spcCol="1270" anchor="ctr" anchorCtr="0">
          <a:noAutofit/>
        </a:bodyPr>
        <a:lstStyle/>
        <a:p>
          <a:pPr lvl="0" algn="l" defTabSz="844550">
            <a:lnSpc>
              <a:spcPct val="90000"/>
            </a:lnSpc>
            <a:spcBef>
              <a:spcPct val="0"/>
            </a:spcBef>
            <a:spcAft>
              <a:spcPct val="35000"/>
            </a:spcAft>
          </a:pPr>
          <a:r>
            <a:rPr lang="sv-SE" sz="1900" kern="1200">
              <a:solidFill>
                <a:schemeClr val="tx1"/>
              </a:solidFill>
            </a:rPr>
            <a:t>Bli en modellklubb</a:t>
          </a:r>
        </a:p>
      </dsp:txBody>
      <dsp:txXfrm>
        <a:off x="466596" y="3171173"/>
        <a:ext cx="7605297" cy="634168"/>
      </dsp:txXfrm>
    </dsp:sp>
    <dsp:sp modelId="{BB573529-54D1-48C4-8288-9ADC53E43CF6}">
      <dsp:nvSpPr>
        <dsp:cNvPr id="0" name=""/>
        <dsp:cNvSpPr/>
      </dsp:nvSpPr>
      <dsp:spPr>
        <a:xfrm>
          <a:off x="70240" y="3091902"/>
          <a:ext cx="792710" cy="792710"/>
        </a:xfrm>
        <a:prstGeom prst="ellipse">
          <a:avLst/>
        </a:prstGeom>
        <a:solidFill>
          <a:schemeClr val="lt1">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DB346A-9622-4B78-98B4-4EDD7DC225CB}">
      <dsp:nvSpPr>
        <dsp:cNvPr id="0" name=""/>
        <dsp:cNvSpPr/>
      </dsp:nvSpPr>
      <dsp:spPr>
        <a:xfrm>
          <a:off x="0" y="640233"/>
          <a:ext cx="2732087" cy="163925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sv-SE" sz="2500" kern="1200">
              <a:solidFill>
                <a:schemeClr val="tx1"/>
              </a:solidFill>
            </a:rPr>
            <a:t>Alla pengar som har samlats in sedan den 1 juli 2017 räknas!</a:t>
          </a:r>
        </a:p>
      </dsp:txBody>
      <dsp:txXfrm>
        <a:off x="0" y="640233"/>
        <a:ext cx="2732087" cy="1639252"/>
      </dsp:txXfrm>
    </dsp:sp>
    <dsp:sp modelId="{7EA57059-2EEC-4DA4-B39C-6C52DC4026AA}">
      <dsp:nvSpPr>
        <dsp:cNvPr id="0" name=""/>
        <dsp:cNvSpPr/>
      </dsp:nvSpPr>
      <dsp:spPr>
        <a:xfrm>
          <a:off x="3005296" y="640233"/>
          <a:ext cx="2732087" cy="1639252"/>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sv-SE" sz="2500" kern="1200">
              <a:solidFill>
                <a:schemeClr val="tx1"/>
              </a:solidFill>
            </a:rPr>
            <a:t>Alla pengar som samlas in från olika källor räknas!</a:t>
          </a:r>
        </a:p>
      </dsp:txBody>
      <dsp:txXfrm>
        <a:off x="3005296" y="640233"/>
        <a:ext cx="2732087" cy="1639252"/>
      </dsp:txXfrm>
    </dsp:sp>
    <dsp:sp modelId="{453813BD-ED65-43B8-8146-0D27DB7D8790}">
      <dsp:nvSpPr>
        <dsp:cNvPr id="0" name=""/>
        <dsp:cNvSpPr/>
      </dsp:nvSpPr>
      <dsp:spPr>
        <a:xfrm>
          <a:off x="6010593" y="640233"/>
          <a:ext cx="2732087" cy="1639252"/>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sv-SE" sz="2500" kern="1200">
              <a:solidFill>
                <a:schemeClr val="tx1"/>
              </a:solidFill>
            </a:rPr>
            <a:t>Klubben har till och med den 30 juni 2022 på sig att uppnå målet!</a:t>
          </a:r>
        </a:p>
      </dsp:txBody>
      <dsp:txXfrm>
        <a:off x="6010593" y="640233"/>
        <a:ext cx="2732087" cy="163925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7DB925-DFD7-4B8F-A9B0-845108295A13}">
      <dsp:nvSpPr>
        <dsp:cNvPr id="0" name=""/>
        <dsp:cNvSpPr/>
      </dsp:nvSpPr>
      <dsp:spPr>
        <a:xfrm>
          <a:off x="3098" y="252259"/>
          <a:ext cx="3775047" cy="1510018"/>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sv-SE" sz="1800" b="1" kern="1200">
              <a:solidFill>
                <a:schemeClr val="tx1"/>
              </a:solidFill>
              <a:latin typeface="+mn-lt"/>
              <a:ea typeface="+mn-ea"/>
              <a:cs typeface="+mn-cs"/>
            </a:rPr>
            <a:t>Åtagande att delta: </a:t>
          </a:r>
          <a:r>
            <a:rPr lang="sv-SE" sz="1800" kern="1200">
              <a:solidFill>
                <a:schemeClr val="tx1"/>
              </a:solidFill>
              <a:latin typeface="+mn-lt"/>
              <a:ea typeface="+mn-ea"/>
              <a:cs typeface="+mn-cs"/>
            </a:rPr>
            <a:t>Skriftlig och offentlig erkänsla</a:t>
          </a:r>
        </a:p>
      </dsp:txBody>
      <dsp:txXfrm>
        <a:off x="758107" y="252259"/>
        <a:ext cx="2265029" cy="1510018"/>
      </dsp:txXfrm>
    </dsp:sp>
    <dsp:sp modelId="{2EDF0122-C124-4837-8DB4-109670B93DAE}">
      <dsp:nvSpPr>
        <dsp:cNvPr id="0" name=""/>
        <dsp:cNvSpPr/>
      </dsp:nvSpPr>
      <dsp:spPr>
        <a:xfrm>
          <a:off x="3400640" y="252259"/>
          <a:ext cx="3775047" cy="1510018"/>
        </a:xfrm>
        <a:prstGeom prst="chevron">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100000"/>
            </a:lnSpc>
            <a:spcBef>
              <a:spcPct val="0"/>
            </a:spcBef>
            <a:spcAft>
              <a:spcPts val="0"/>
            </a:spcAft>
          </a:pPr>
          <a:r>
            <a:rPr lang="sv-SE" sz="1800" b="1" kern="1200" dirty="0">
              <a:solidFill>
                <a:schemeClr val="tx1"/>
              </a:solidFill>
              <a:latin typeface="+mn-lt"/>
              <a:ea typeface="+mn-ea"/>
              <a:cs typeface="+mn-cs"/>
            </a:rPr>
            <a:t>När mål uppnås: </a:t>
          </a:r>
          <a:endParaRPr lang="sv-SE" sz="1800" b="1" kern="1200" dirty="0" smtClean="0">
            <a:solidFill>
              <a:schemeClr val="tx1"/>
            </a:solidFill>
            <a:latin typeface="+mn-lt"/>
            <a:ea typeface="+mn-ea"/>
            <a:cs typeface="+mn-cs"/>
          </a:endParaRPr>
        </a:p>
        <a:p>
          <a:pPr lvl="0" algn="ctr" defTabSz="800100">
            <a:lnSpc>
              <a:spcPct val="100000"/>
            </a:lnSpc>
            <a:spcBef>
              <a:spcPct val="0"/>
            </a:spcBef>
            <a:spcAft>
              <a:spcPts val="0"/>
            </a:spcAft>
          </a:pPr>
          <a:r>
            <a:rPr lang="sv-SE" sz="1800" kern="1200" dirty="0" smtClean="0">
              <a:solidFill>
                <a:schemeClr val="tx1"/>
              </a:solidFill>
              <a:latin typeface="+mn-lt"/>
              <a:ea typeface="+mn-ea"/>
              <a:cs typeface="+mn-cs"/>
            </a:rPr>
            <a:t>Fysisk </a:t>
          </a:r>
          <a:r>
            <a:rPr lang="sv-SE" sz="1800" kern="1200" dirty="0">
              <a:solidFill>
                <a:schemeClr val="tx1"/>
              </a:solidFill>
              <a:latin typeface="+mn-lt"/>
              <a:ea typeface="+mn-ea"/>
              <a:cs typeface="+mn-cs"/>
            </a:rPr>
            <a:t>erkänsla</a:t>
          </a:r>
        </a:p>
      </dsp:txBody>
      <dsp:txXfrm>
        <a:off x="4155649" y="252259"/>
        <a:ext cx="2265029" cy="1510018"/>
      </dsp:txXfrm>
    </dsp:sp>
    <dsp:sp modelId="{3DCC3077-66E2-4173-82F7-6DEB7FFB0974}">
      <dsp:nvSpPr>
        <dsp:cNvPr id="0" name=""/>
        <dsp:cNvSpPr/>
      </dsp:nvSpPr>
      <dsp:spPr>
        <a:xfrm>
          <a:off x="6798183" y="252259"/>
          <a:ext cx="3775047" cy="1510018"/>
        </a:xfrm>
        <a:prstGeom prst="chevron">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sv-SE" sz="1800" b="1" kern="1200">
              <a:solidFill>
                <a:schemeClr val="tx1"/>
              </a:solidFill>
              <a:latin typeface="+mn-lt"/>
              <a:ea typeface="+mn-ea"/>
              <a:cs typeface="+mn-cs"/>
            </a:rPr>
            <a:t>När donationslöften och åtaganden uppnås: </a:t>
          </a:r>
          <a:r>
            <a:rPr lang="sv-SE" sz="1800" kern="1200">
              <a:solidFill>
                <a:schemeClr val="tx1"/>
              </a:solidFill>
              <a:latin typeface="+mn-lt"/>
              <a:ea typeface="+mn-ea"/>
              <a:cs typeface="+mn-cs"/>
            </a:rPr>
            <a:t>Ytterligare särskild offentlig erkänsla</a:t>
          </a:r>
        </a:p>
      </dsp:txBody>
      <dsp:txXfrm>
        <a:off x="7553192" y="252259"/>
        <a:ext cx="2265029" cy="151001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8CDBF-302F-4BC9-85DB-EE8D0E337404}">
      <dsp:nvSpPr>
        <dsp:cNvPr id="0" name=""/>
        <dsp:cNvSpPr/>
      </dsp:nvSpPr>
      <dsp:spPr>
        <a:xfrm>
          <a:off x="118342" y="1028"/>
          <a:ext cx="2121229" cy="2121229"/>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6738" tIns="13970" rIns="116738" bIns="13970" numCol="1" spcCol="1270" anchor="ctr" anchorCtr="0">
          <a:noAutofit/>
        </a:bodyPr>
        <a:lstStyle/>
        <a:p>
          <a:pPr lvl="0" algn="ctr" defTabSz="488950">
            <a:lnSpc>
              <a:spcPct val="90000"/>
            </a:lnSpc>
            <a:spcBef>
              <a:spcPct val="0"/>
            </a:spcBef>
            <a:spcAft>
              <a:spcPct val="35000"/>
            </a:spcAft>
          </a:pPr>
          <a:r>
            <a:rPr lang="sv-SE" sz="1100" kern="1200"/>
            <a:t>Kampanjens ordförande</a:t>
          </a:r>
        </a:p>
      </dsp:txBody>
      <dsp:txXfrm>
        <a:off x="428989" y="311675"/>
        <a:ext cx="1499935" cy="1499935"/>
      </dsp:txXfrm>
    </dsp:sp>
    <dsp:sp modelId="{AC92DFAA-80E7-48F5-819D-5364C4F7F72D}">
      <dsp:nvSpPr>
        <dsp:cNvPr id="0" name=""/>
        <dsp:cNvSpPr/>
      </dsp:nvSpPr>
      <dsp:spPr>
        <a:xfrm>
          <a:off x="1815325" y="1028"/>
          <a:ext cx="2121229" cy="2121229"/>
        </a:xfrm>
        <a:prstGeom prst="ellipse">
          <a:avLst/>
        </a:prstGeom>
        <a:solidFill>
          <a:schemeClr val="accent5">
            <a:alpha val="50000"/>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6738" tIns="13970" rIns="116738" bIns="13970" numCol="1" spcCol="1270" anchor="ctr" anchorCtr="0">
          <a:noAutofit/>
        </a:bodyPr>
        <a:lstStyle/>
        <a:p>
          <a:pPr lvl="0" algn="ctr" defTabSz="488950">
            <a:lnSpc>
              <a:spcPct val="90000"/>
            </a:lnSpc>
            <a:spcBef>
              <a:spcPct val="0"/>
            </a:spcBef>
            <a:spcAft>
              <a:spcPct val="35000"/>
            </a:spcAft>
          </a:pPr>
          <a:r>
            <a:rPr lang="sv-SE" sz="1100" kern="1200"/>
            <a:t>Kampanjens sekreterare eller kassör</a:t>
          </a:r>
        </a:p>
      </dsp:txBody>
      <dsp:txXfrm>
        <a:off x="2125972" y="311675"/>
        <a:ext cx="1499935" cy="1499935"/>
      </dsp:txXfrm>
    </dsp:sp>
    <dsp:sp modelId="{6ACAE595-57D4-4BF9-A546-9C47583308A5}">
      <dsp:nvSpPr>
        <dsp:cNvPr id="0" name=""/>
        <dsp:cNvSpPr/>
      </dsp:nvSpPr>
      <dsp:spPr>
        <a:xfrm>
          <a:off x="3512308" y="1028"/>
          <a:ext cx="2121229" cy="2121229"/>
        </a:xfrm>
        <a:prstGeom prst="ellipse">
          <a:avLst/>
        </a:prstGeom>
        <a:solidFill>
          <a:schemeClr val="accent5">
            <a:alpha val="50000"/>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6738" tIns="13970" rIns="116738" bIns="13970" numCol="1" spcCol="1270" anchor="ctr" anchorCtr="0">
          <a:noAutofit/>
        </a:bodyPr>
        <a:lstStyle/>
        <a:p>
          <a:pPr lvl="0" algn="ctr" defTabSz="488950">
            <a:lnSpc>
              <a:spcPct val="90000"/>
            </a:lnSpc>
            <a:spcBef>
              <a:spcPct val="0"/>
            </a:spcBef>
            <a:spcAft>
              <a:spcPct val="35000"/>
            </a:spcAft>
          </a:pPr>
          <a:r>
            <a:rPr lang="sv-SE" sz="1100" kern="1200"/>
            <a:t>Insamlingsansvarig - medlemmar</a:t>
          </a:r>
        </a:p>
      </dsp:txBody>
      <dsp:txXfrm>
        <a:off x="3822955" y="311675"/>
        <a:ext cx="1499935" cy="1499935"/>
      </dsp:txXfrm>
    </dsp:sp>
    <dsp:sp modelId="{5453CEDE-F2FE-41A1-B924-69CB77D38A7B}">
      <dsp:nvSpPr>
        <dsp:cNvPr id="0" name=""/>
        <dsp:cNvSpPr/>
      </dsp:nvSpPr>
      <dsp:spPr>
        <a:xfrm>
          <a:off x="5209292" y="1028"/>
          <a:ext cx="2121229" cy="2121229"/>
        </a:xfrm>
        <a:prstGeom prst="ellipse">
          <a:avLst/>
        </a:prstGeom>
        <a:solidFill>
          <a:schemeClr val="accent5">
            <a:alpha val="50000"/>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6738" tIns="13970" rIns="116738" bIns="13970" numCol="1" spcCol="1270" anchor="ctr" anchorCtr="0">
          <a:noAutofit/>
        </a:bodyPr>
        <a:lstStyle/>
        <a:p>
          <a:pPr lvl="0" algn="ctr" defTabSz="488950">
            <a:lnSpc>
              <a:spcPct val="90000"/>
            </a:lnSpc>
            <a:spcBef>
              <a:spcPct val="0"/>
            </a:spcBef>
            <a:spcAft>
              <a:spcPct val="35000"/>
            </a:spcAft>
          </a:pPr>
          <a:r>
            <a:rPr lang="sv-SE" sz="1100" kern="1200"/>
            <a:t>Insamlingsansvarig - allmänheten</a:t>
          </a:r>
        </a:p>
      </dsp:txBody>
      <dsp:txXfrm>
        <a:off x="5519939" y="311675"/>
        <a:ext cx="1499935" cy="1499935"/>
      </dsp:txXfrm>
    </dsp:sp>
    <dsp:sp modelId="{73AA6133-3CD8-4DAB-955C-4C6E7C44B6D8}">
      <dsp:nvSpPr>
        <dsp:cNvPr id="0" name=""/>
        <dsp:cNvSpPr/>
      </dsp:nvSpPr>
      <dsp:spPr>
        <a:xfrm>
          <a:off x="6906275" y="1028"/>
          <a:ext cx="2121229" cy="2121229"/>
        </a:xfrm>
        <a:prstGeom prst="ellipse">
          <a:avLst/>
        </a:prstGeom>
        <a:solidFill>
          <a:schemeClr val="accent5">
            <a:alpha val="50000"/>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6738" tIns="13970" rIns="116738" bIns="13970" numCol="1" spcCol="1270" anchor="ctr" anchorCtr="0">
          <a:noAutofit/>
        </a:bodyPr>
        <a:lstStyle/>
        <a:p>
          <a:pPr lvl="0" algn="ctr" defTabSz="488950">
            <a:lnSpc>
              <a:spcPct val="90000"/>
            </a:lnSpc>
            <a:spcBef>
              <a:spcPct val="0"/>
            </a:spcBef>
            <a:spcAft>
              <a:spcPct val="35000"/>
            </a:spcAft>
          </a:pPr>
          <a:r>
            <a:rPr lang="sv-SE" sz="1100" kern="1200"/>
            <a:t>Insamlingsevenemang</a:t>
          </a:r>
        </a:p>
      </dsp:txBody>
      <dsp:txXfrm>
        <a:off x="7216922" y="311675"/>
        <a:ext cx="1499935" cy="149993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5B0B01-9E4D-4282-8F48-D5635BA87A1D}" type="datetimeFigureOut">
              <a:rPr lang="en-US" smtClean="0"/>
              <a:t>11/25/2018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19D771-0DFB-4CCD-8498-877BF97DB9E3}" type="slidenum">
              <a:rPr lang="en-US" smtClean="0"/>
              <a:t>‹#›</a:t>
            </a:fld>
            <a:endParaRPr lang="en-US"/>
          </a:p>
        </p:txBody>
      </p:sp>
    </p:spTree>
    <p:extLst>
      <p:ext uri="{BB962C8B-B14F-4D97-AF65-F5344CB8AC3E}">
        <p14:creationId xmlns:p14="http://schemas.microsoft.com/office/powerpoint/2010/main" val="1870464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a:solidFill>
                  <a:schemeClr val="tx1"/>
                </a:solidFill>
                <a:latin typeface="+mn-lt"/>
                <a:ea typeface="+mn-ea"/>
                <a:cs typeface="+mn-cs"/>
              </a:rPr>
              <a:t>Välkomna tillbaka! I detta webbseminarium kommer vi att gå igenom förslag och strategier du kan använda, för att bli framgångsrik i din roll.</a:t>
            </a:r>
          </a:p>
          <a:p>
            <a:endParaRPr lang="en-US" dirty="0" smtClean="0"/>
          </a:p>
          <a:p>
            <a:r>
              <a:rPr lang="sv-SE" i="1"/>
              <a:t>(Gå vidare till nästa bild)</a:t>
            </a:r>
          </a:p>
        </p:txBody>
      </p:sp>
      <p:sp>
        <p:nvSpPr>
          <p:cNvPr id="4" name="Slide Number Placeholder 3"/>
          <p:cNvSpPr>
            <a:spLocks noGrp="1"/>
          </p:cNvSpPr>
          <p:nvPr>
            <p:ph type="sldNum" sz="quarter" idx="10"/>
          </p:nvPr>
        </p:nvSpPr>
        <p:spPr/>
        <p:txBody>
          <a:bodyPr/>
          <a:lstStyle/>
          <a:p>
            <a:fld id="{5419D771-0DFB-4CCD-8498-877BF97DB9E3}" type="slidenum">
              <a:rPr lang="en-US" smtClean="0"/>
              <a:t>2</a:t>
            </a:fld>
            <a:endParaRPr lang="en-US" smtClean="0"/>
          </a:p>
        </p:txBody>
      </p:sp>
    </p:spTree>
    <p:extLst>
      <p:ext uri="{BB962C8B-B14F-4D97-AF65-F5344CB8AC3E}">
        <p14:creationId xmlns:p14="http://schemas.microsoft.com/office/powerpoint/2010/main" val="3538137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Att samla in pengar är en viktig del i din roll som klubbens LCIF-koordinator.</a:t>
            </a:r>
            <a:r>
              <a:rPr lang="sv-SE" baseline="0" dirty="0"/>
              <a:t> Vi är medvetna om att insamling av pengar kan vara skrämmande för vissa människor, men det kan vara både enkelt och roligt! Du vet bäst vad som kan bli mest framgångsrikt i din klubb, men om du är ny i denna roll följer här några förslag som kan vara till hjälp</a:t>
            </a:r>
            <a:r>
              <a:rPr lang="sv-SE" baseline="0" dirty="0" smtClean="0"/>
              <a:t>:</a:t>
            </a:r>
          </a:p>
          <a:p>
            <a:endParaRPr lang="sv-SE" baseline="0" dirty="0"/>
          </a:p>
          <a:p>
            <a:pPr marL="171450" indent="-171450">
              <a:buFont typeface="Arial" panose="020B0604020202020204" pitchFamily="34" charset="0"/>
              <a:buChar char="•"/>
            </a:pPr>
            <a:r>
              <a:rPr lang="sv-SE" baseline="0" dirty="0"/>
              <a:t>Börja med att fråga medlemmarna om att donera och fortsätt fråga om deras stöd under året. I många fall är detta det snabbaste och enklaste sättet att samla in pengar. Vi ber alla medlemmar att donera USD 100 varje år, vilket är bara USD 2 per vecka, men oavsett vilket belopp de kan bidra med är deltagande av alla medlemmar oerhört viktigt för våra framgångar!</a:t>
            </a:r>
          </a:p>
          <a:p>
            <a:pPr marL="171450" indent="-171450">
              <a:buFont typeface="Arial" panose="020B0604020202020204" pitchFamily="34" charset="0"/>
              <a:buChar char="•"/>
            </a:pPr>
            <a:r>
              <a:rPr lang="sv-SE" baseline="0" dirty="0"/>
              <a:t>När framgångarna börjar komma med donationer från medlemmarna kan du genomföra ett insamlingsevenemang. Detta är ett utmärkt sätt at engagera allmänheten och kanske din klubb redan genomför ett antal evenemang varje år!</a:t>
            </a:r>
          </a:p>
          <a:p>
            <a:pPr marL="171450" indent="-171450">
              <a:buFont typeface="Arial" panose="020B0604020202020204" pitchFamily="34" charset="0"/>
              <a:buChar char="•"/>
            </a:pPr>
            <a:r>
              <a:rPr lang="sv-SE" baseline="0" dirty="0"/>
              <a:t>Diskutera därefter med klubbtjänstemännen när det är lämpligt att ge en donation från klubbens kassa. Kanske din klubb kan använda sin egen kassa för att matcha de donationer som klubbens medlemmar bidrar med till Kampanj 100.</a:t>
            </a:r>
          </a:p>
          <a:p>
            <a:pPr marL="171450" indent="-171450">
              <a:buFont typeface="Arial" panose="020B0604020202020204" pitchFamily="34" charset="0"/>
              <a:buChar char="•"/>
            </a:pPr>
            <a:r>
              <a:rPr lang="sv-SE" baseline="0" dirty="0"/>
              <a:t>När du har erhållit donationer från klubbens medlemmar och ledare kan du gå vidare genom att kontakta lokala företag och allmänheten, för att be om deras stöd. Du kan börja med företag som har stöttat klubben tidigare. Sannolikheten är högre att lokala företag och allmänheten bidrar när de ser att klubben och dess medlemmar visar vägen med egna donationer!</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sv-SE" baseline="0" dirty="0"/>
              <a:t>Du har säkert mer frågor om hur man kan skapa engagemang för medlemmarnas donationer eller hur man genomför ett insamlingsevenemang och vi kommer att förklara det mer i detalj senare och det beskrivs även i din handbok.</a:t>
            </a:r>
          </a:p>
          <a:p>
            <a:pPr marL="0" indent="0">
              <a:buFont typeface="Arial" panose="020B0604020202020204" pitchFamily="34" charset="0"/>
              <a:buNone/>
            </a:pPr>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i="1" baseline="0" dirty="0"/>
              <a:t>(Gå vidare till nästa bild)</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11</a:t>
            </a:fld>
            <a:endParaRPr lang="en-US" smtClean="0"/>
          </a:p>
        </p:txBody>
      </p:sp>
    </p:spTree>
    <p:extLst>
      <p:ext uri="{BB962C8B-B14F-4D97-AF65-F5344CB8AC3E}">
        <p14:creationId xmlns:p14="http://schemas.microsoft.com/office/powerpoint/2010/main" val="2336295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Alla nivåer i organisationen - från klubbar hela vägen till konstitutionella områdesledare - kommer att sätta upp mål för kampanjen. Detta kommer hjälpa till att säkerställa att det är tillräckligt hög aktivitet varje verksamhetsår, för att vi ska kunna nå kampanjens övergripande mål om USD 300 miljoner i insamlade medel. Att sätta upp mål på varje nivå ger respektive ledare specifika och rimliga förväntningar för områdets deltagande och stöd till LCIF och Kampanj 100. Allra viktigast är att vi vet att Lions medlemmar kommer att göra sitt allra bästa för att uppnå målen och sträva mot att överträffa dem!</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i="1" baseline="0"/>
              <a:t>(Gå vidare till nästa bild)</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45977CF-CB4D-4F52-A648-D5C9310FAC4D}" type="slidenum">
              <a:rPr lang="en-US" smtClean="0">
                <a:solidFill>
                  <a:prstClr val="black"/>
                </a:solidFill>
              </a:rPr>
              <a:pPr/>
              <a:t>12</a:t>
            </a:fld>
            <a:endParaRPr lang="en-US" smtClean="0">
              <a:solidFill>
                <a:prstClr val="black"/>
              </a:solidFill>
            </a:endParaRPr>
          </a:p>
        </p:txBody>
      </p:sp>
    </p:spTree>
    <p:extLst>
      <p:ext uri="{BB962C8B-B14F-4D97-AF65-F5344CB8AC3E}">
        <p14:creationId xmlns:p14="http://schemas.microsoft.com/office/powerpoint/2010/main" val="3890395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För att kunna uppnå vårt globala mål på USD 300 miljoner ber vi varje medlem att överväga en donation på USD 2 per vecka, vilket blir USD 100 per år eller USD 300 under hela kampanjen.</a:t>
            </a:r>
          </a:p>
          <a:p>
            <a:endParaRPr lang="en-US" baseline="0" dirty="0"/>
          </a:p>
          <a:p>
            <a:r>
              <a:rPr lang="sv-SE" baseline="0"/>
              <a:t>Alla medlemmar bör använda detta minsta åtagande på USD 300 som grund när mål sätts upp för Kampanj 100.</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i="1" baseline="0"/>
              <a:t>(Gå vidare till nästa bild)</a:t>
            </a:r>
          </a:p>
          <a:p>
            <a:endParaRPr lang="en-US" dirty="0"/>
          </a:p>
        </p:txBody>
      </p:sp>
      <p:sp>
        <p:nvSpPr>
          <p:cNvPr id="4" name="Slide Number Placeholder 3"/>
          <p:cNvSpPr>
            <a:spLocks noGrp="1"/>
          </p:cNvSpPr>
          <p:nvPr>
            <p:ph type="sldNum" sz="quarter" idx="10"/>
          </p:nvPr>
        </p:nvSpPr>
        <p:spPr/>
        <p:txBody>
          <a:bodyPr/>
          <a:lstStyle/>
          <a:p>
            <a:fld id="{1FD8C48B-E7C1-4D9F-AAAA-86EE699DBE8E}" type="slidenum">
              <a:rPr lang="en-US" smtClean="0"/>
              <a:t>13</a:t>
            </a:fld>
            <a:endParaRPr lang="en-US" smtClean="0"/>
          </a:p>
        </p:txBody>
      </p:sp>
    </p:spTree>
    <p:extLst>
      <p:ext uri="{BB962C8B-B14F-4D97-AF65-F5344CB8AC3E}">
        <p14:creationId xmlns:p14="http://schemas.microsoft.com/office/powerpoint/2010/main" val="2593686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För många medlemmar kan USD 100 per år vara ett stort belopp.</a:t>
            </a:r>
            <a:r>
              <a:rPr lang="sv-SE" baseline="0"/>
              <a:t> Ofta hjälper det att bryta ner målet som vi gjorde på föregående bild, eftersom USD 100 är endast USD 2 per vecka. Det kan även hjälpa att berätta om de många enastående saker LCIF kan utföra med en donation på USD 100. Du kanske kommer ihåg denna bild från det första webbseminariet och här är den igen. När du tittar närmare på denna information kan du fundera över vad som skulle vara mest framgångsrikt eller skapa mest engagemang i din klubb.</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i="1" baseline="0"/>
              <a:t>(Gå vidare till nästa bild)</a:t>
            </a:r>
          </a:p>
          <a:p>
            <a:endParaRPr lang="en-US" dirty="0"/>
          </a:p>
        </p:txBody>
      </p:sp>
      <p:sp>
        <p:nvSpPr>
          <p:cNvPr id="4" name="Slide Number Placeholder 3"/>
          <p:cNvSpPr>
            <a:spLocks noGrp="1"/>
          </p:cNvSpPr>
          <p:nvPr>
            <p:ph type="sldNum" sz="quarter" idx="10"/>
          </p:nvPr>
        </p:nvSpPr>
        <p:spPr/>
        <p:txBody>
          <a:bodyPr/>
          <a:lstStyle/>
          <a:p>
            <a:fld id="{9202FE9B-9F35-4D5D-BA1C-885B925829EA}" type="slidenum">
              <a:rPr lang="en-US" smtClean="0"/>
              <a:t>14</a:t>
            </a:fld>
            <a:endParaRPr lang="en-US" smtClean="0"/>
          </a:p>
        </p:txBody>
      </p:sp>
    </p:spTree>
    <p:extLst>
      <p:ext uri="{BB962C8B-B14F-4D97-AF65-F5344CB8AC3E}">
        <p14:creationId xmlns:p14="http://schemas.microsoft.com/office/powerpoint/2010/main" val="3616572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Din klubb har kanske donerat till LCIF under många år.</a:t>
            </a:r>
            <a:r>
              <a:rPr lang="sv-SE" baseline="0"/>
              <a:t> Kanske har många av klubbens medlemmar aldrig donerat till LCIF tidigare. </a:t>
            </a:r>
            <a:r>
              <a:rPr lang="sv-SE"/>
              <a:t>Oavsett vad klubben har gjort tidigare uppmuntrar vi klubben att arbeta mot minst ett av dessa fyra mål, för att verkligen komma igång: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sv-SE" baseline="0"/>
              <a:t>Ni kan arbeta mot 100 % deltagande av medlemmarna, vilket innebär att alla medlemmar donerar till LCIF:</a:t>
            </a:r>
          </a:p>
          <a:p>
            <a:pPr marL="628650" lvl="1" indent="-171450">
              <a:buFont typeface="Arial" panose="020B0604020202020204" pitchFamily="34" charset="0"/>
              <a:buChar char="•"/>
            </a:pPr>
            <a:r>
              <a:rPr lang="sv-SE" sz="1200"/>
              <a:t>Deltagande är nyckeln till framgång!</a:t>
            </a:r>
          </a:p>
          <a:p>
            <a:pPr marL="628650" lvl="1" indent="-171450">
              <a:buFont typeface="Arial" panose="020B0604020202020204" pitchFamily="34" charset="0"/>
              <a:buChar char="•"/>
            </a:pPr>
            <a:r>
              <a:rPr lang="sv-SE" sz="1200"/>
              <a:t>Ju fler medlemmar som deltar, desto större påverkan kan vi ha på våra gemensamma mål.</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sv-SE" baseline="0"/>
              <a:t>Du kan även arbeta mot målet 100 % deltagande av medlemmarna med minst USD 100 per medlem, vilket innebär att alla medlemmar donerar minst USD 100 till LCIF, vilket gör att klubben uppnår det övergripande målet på USD 100 per medlem per år.</a:t>
            </a:r>
          </a:p>
          <a:p>
            <a:pPr marL="628650" lvl="1" indent="-171450">
              <a:buFont typeface="Arial" panose="020B0604020202020204" pitchFamily="34" charset="0"/>
              <a:buChar char="•"/>
            </a:pPr>
            <a:r>
              <a:rPr lang="sv-SE" sz="1200"/>
              <a:t>USD 100, bara USD 2 per vecka, kan räcka långt.</a:t>
            </a:r>
          </a:p>
          <a:p>
            <a:pPr marL="628650" lvl="1" indent="-171450">
              <a:buFont typeface="Arial" panose="020B0604020202020204" pitchFamily="34" charset="0"/>
              <a:buChar char="•"/>
            </a:pPr>
            <a:r>
              <a:rPr lang="sv-SE" sz="1200"/>
              <a:t>Klubbar som uppnår denna nivå kommer att tilldelas erkänsla som 100/100-klubb.</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sv-SE" baseline="0"/>
              <a:t>Din klubb kan göra en donation från den egna kassan eller genomföra ett insamlingsevenemang. Klubben kan även överväga att matcha medlemmarnas donationer eller att engagera allmänheten i ett evenemang.</a:t>
            </a:r>
          </a:p>
          <a:p>
            <a:pPr marL="628650" lvl="1" indent="-171450">
              <a:buFont typeface="Arial" panose="020B0604020202020204" pitchFamily="34" charset="0"/>
              <a:buChar char="•"/>
            </a:pPr>
            <a:r>
              <a:rPr lang="sv-SE" sz="1200"/>
              <a:t>En donation från klubben är ett sätt klubben kan visa medlemmarnas samlade stöd för LCIF och Kampanj 100.</a:t>
            </a:r>
          </a:p>
          <a:p>
            <a:pPr marL="628650" lvl="1" indent="-171450">
              <a:buFont typeface="Arial" panose="020B0604020202020204" pitchFamily="34" charset="0"/>
              <a:buChar char="•"/>
            </a:pPr>
            <a:r>
              <a:rPr lang="sv-SE" sz="1200"/>
              <a:t>Ett insamlingsevenemang är ett utmärkt sätt att bjuda in allmänheten att delta och att sprida vårt budskap om de hjälpinsatser vi utför.</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sv-SE" baseline="0"/>
              <a:t>Din klubb kan bli en modellklubb: </a:t>
            </a:r>
            <a:r>
              <a:rPr lang="sv-SE"/>
              <a:t>Modellklubbar sätter upp utmanande mål och föregår med gott exempel för andra klubbar, genom att prova olika strategier för att uppnå dem.</a:t>
            </a:r>
            <a:r>
              <a:rPr lang="sv-SE" sz="1200"/>
              <a:t> Som tack kommer de att erhålla särskild erkänsla.</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t>Låt oss lära oss mer om att bli en modellklubb!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i="1" baseline="0"/>
              <a:t>(Gå vidare till nästa bild)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5419D771-0DFB-4CCD-8498-877BF97DB9E3}" type="slidenum">
              <a:rPr lang="en-US" smtClean="0"/>
              <a:t>15</a:t>
            </a:fld>
            <a:endParaRPr lang="en-US" smtClean="0"/>
          </a:p>
        </p:txBody>
      </p:sp>
    </p:spTree>
    <p:extLst>
      <p:ext uri="{BB962C8B-B14F-4D97-AF65-F5344CB8AC3E}">
        <p14:creationId xmlns:p14="http://schemas.microsoft.com/office/powerpoint/2010/main" val="2834745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Din klubb har kanske satt upp höga mål, så har ni funderat över att bli en modellklubb?</a:t>
            </a:r>
          </a:p>
          <a:p>
            <a:endParaRPr lang="en-US" baseline="0" dirty="0"/>
          </a:p>
          <a:p>
            <a:r>
              <a:rPr lang="sv-SE"/>
              <a:t>Modellklubbar är oerhört viktiga för framgångarna under kampanjen.</a:t>
            </a:r>
            <a:r>
              <a:rPr lang="sv-SE" baseline="0"/>
              <a:t> Modellklubbar sätter upp ett utmanande mål på i genomsnitt USD 750 insamlat per medlem och åtar sig att prova olika insamlingsstrategier. </a:t>
            </a:r>
          </a:p>
          <a:p>
            <a:r>
              <a:rPr lang="sv-SE" baseline="0"/>
              <a:t> </a:t>
            </a:r>
          </a:p>
          <a:p>
            <a:r>
              <a:rPr lang="sv-SE" baseline="0"/>
              <a:t>Modellklubbens mål per medlem kan kännas avskräckande, men kom ihåg:</a:t>
            </a:r>
          </a:p>
          <a:p>
            <a:pPr marL="171450" indent="-171450">
              <a:buFont typeface="Arial" panose="020B0604020202020204" pitchFamily="34" charset="0"/>
              <a:buChar char="•"/>
            </a:pPr>
            <a:r>
              <a:rPr lang="sv-SE" baseline="0"/>
              <a:t>Alla pengar som har samlats in sedan den 1 juli 2017 räknas, så din klubb har sannolikt fått en god start!</a:t>
            </a:r>
          </a:p>
          <a:p>
            <a:pPr marL="171450" indent="-171450">
              <a:buFont typeface="Arial" panose="020B0604020202020204" pitchFamily="34" charset="0"/>
              <a:buChar char="•"/>
            </a:pPr>
            <a:r>
              <a:rPr lang="sv-SE" baseline="0"/>
              <a:t>Alla pengar som samlas in från alla källor tillgodoräknas, inte endast medlemmarnas donationer!</a:t>
            </a:r>
          </a:p>
          <a:p>
            <a:pPr marL="171450" indent="-171450">
              <a:buFont typeface="Arial" panose="020B0604020202020204" pitchFamily="34" charset="0"/>
              <a:buChar char="•"/>
            </a:pPr>
            <a:r>
              <a:rPr lang="sv-SE" baseline="0"/>
              <a:t>Klubben har till och med den 30 juni 2022 på sig att nå målet, så modellklubbens mål behöver inte uppnås på ett år.</a:t>
            </a:r>
          </a:p>
          <a:p>
            <a:pPr marL="171450" indent="-171450">
              <a:buFont typeface="Arial" panose="020B0604020202020204" pitchFamily="34" charset="0"/>
              <a:buChar char="•"/>
            </a:pPr>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i="1" baseline="0"/>
              <a:t>(Gå vidare till nästa bild)</a:t>
            </a:r>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5419D771-0DFB-4CCD-8498-877BF97DB9E3}" type="slidenum">
              <a:rPr lang="en-US" smtClean="0"/>
              <a:t>16</a:t>
            </a:fld>
            <a:endParaRPr lang="en-US" smtClean="0"/>
          </a:p>
        </p:txBody>
      </p:sp>
    </p:spTree>
    <p:extLst>
      <p:ext uri="{BB962C8B-B14F-4D97-AF65-F5344CB8AC3E}">
        <p14:creationId xmlns:p14="http://schemas.microsoft.com/office/powerpoint/2010/main" val="34413931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Modellklubbar kan tilldelas särskild erkänsla för sina insatser.</a:t>
            </a:r>
            <a:r>
              <a:rPr lang="sv-SE" baseline="0"/>
              <a:t> Denna erkänsla är indelad i tre nivåer: När ett åtagande görs att delta, när mål uppnås samt när donationslöften och åtaganden uppnås.</a:t>
            </a:r>
          </a:p>
          <a:p>
            <a:endParaRPr lang="en-US" baseline="0" dirty="0"/>
          </a:p>
          <a:p>
            <a:r>
              <a:rPr lang="sv-SE" baseline="0"/>
              <a:t>Erkänsla tilldelas baserat på total donation i genomsnitt per medlem i steg om USD 750 per nivå. I din handbok beskrivs denna erkänsla mer i detalj.</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i="1" baseline="0"/>
              <a:t>(Gå vidare till nästa bild)</a:t>
            </a:r>
          </a:p>
          <a:p>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17</a:t>
            </a:fld>
            <a:endParaRPr lang="en-US" smtClean="0"/>
          </a:p>
        </p:txBody>
      </p:sp>
    </p:spTree>
    <p:extLst>
      <p:ext uri="{BB962C8B-B14F-4D97-AF65-F5344CB8AC3E}">
        <p14:creationId xmlns:p14="http://schemas.microsoft.com/office/powerpoint/2010/main" val="2870373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Nu har du börjat fundera över din plan och vilka mål du kan sätta upp för året.</a:t>
            </a:r>
            <a:r>
              <a:rPr lang="sv-SE" baseline="0"/>
              <a:t> Nu ska vi tala mer om det team du kan bygga upp som kan stödja dig!</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i="1" baseline="0"/>
              <a:t>(Gå vidare till nästa bild)</a:t>
            </a:r>
          </a:p>
          <a:p>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18</a:t>
            </a:fld>
            <a:endParaRPr lang="en-US" smtClean="0"/>
          </a:p>
        </p:txBody>
      </p:sp>
    </p:spTree>
    <p:extLst>
      <p:ext uri="{BB962C8B-B14F-4D97-AF65-F5344CB8AC3E}">
        <p14:creationId xmlns:p14="http://schemas.microsoft.com/office/powerpoint/2010/main" val="1235874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Att leda din klubb till framgångar under detta år kommer kräva hjälp från alla medlemmar i din klubb.</a:t>
            </a:r>
            <a:r>
              <a:rPr lang="sv-SE" baseline="0"/>
              <a:t> Vissa medlemmar kanske söker efter nya möjligheter som ledare och sätt att bli involverade. Att stödja dig i din ledarroll är ett utmärkt sätt för dem att göra det!</a:t>
            </a:r>
          </a:p>
          <a:p>
            <a:endParaRPr lang="en-US" baseline="0" dirty="0"/>
          </a:p>
          <a:p>
            <a:r>
              <a:rPr lang="sv-SE" baseline="0"/>
              <a:t>Det kan vara dig till hjälp att bilda en kommitté för Kampanj 100. Du kan rekrytera klubbmedlemmar som hjälper dig att driva kampanjen, leda olika insamlingsstrategier eller aktiviteter, besöka enskilda medlemmar för att be om donationer samt hjälpa till med administration, till exempel att organisera material, skicka in donationer eller följa upp klubbens framgångar.</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i="1" baseline="0"/>
              <a:t>(Gå vidare till nästa bild)</a:t>
            </a:r>
          </a:p>
          <a:p>
            <a:endParaRPr lang="en-US" dirty="0"/>
          </a:p>
          <a:p>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19</a:t>
            </a:fld>
            <a:endParaRPr lang="en-US" smtClean="0"/>
          </a:p>
        </p:txBody>
      </p:sp>
    </p:spTree>
    <p:extLst>
      <p:ext uri="{BB962C8B-B14F-4D97-AF65-F5344CB8AC3E}">
        <p14:creationId xmlns:p14="http://schemas.microsoft.com/office/powerpoint/2010/main" val="630110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När du söker efter medlemmar som kan hjälpa dig i dina ledarinsatser bör du söka efter medlemmar som är aktiva och engagerade i klubben, har visat åtagande och engagemang för LCIF och Kampanj 100, är villiga att donera eller att ge ett donationslöfte till kampanjen samt kan ägna några timmar per </a:t>
            </a:r>
            <a:r>
              <a:rPr lang="sv-SE" dirty="0" smtClean="0"/>
              <a:t>vecka åt dessa </a:t>
            </a:r>
            <a:r>
              <a:rPr lang="sv-SE" dirty="0"/>
              <a:t>insatser.</a:t>
            </a:r>
            <a:r>
              <a:rPr lang="sv-SE" baseline="0" dirty="0"/>
              <a:t> Det är viktigt att det finns andra medlemmar som kan ta sig an en aktiv roll i klubbens insatser och som kan dela ansvaret med dig.</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i="1" baseline="0" dirty="0"/>
              <a:t>(Gå vidare till nästa bild)</a:t>
            </a:r>
          </a:p>
          <a:p>
            <a:endParaRPr lang="en-US" dirty="0"/>
          </a:p>
        </p:txBody>
      </p:sp>
      <p:sp>
        <p:nvSpPr>
          <p:cNvPr id="4" name="Slide Number Placeholder 3"/>
          <p:cNvSpPr>
            <a:spLocks noGrp="1"/>
          </p:cNvSpPr>
          <p:nvPr>
            <p:ph type="sldNum" sz="quarter" idx="10"/>
          </p:nvPr>
        </p:nvSpPr>
        <p:spPr/>
        <p:txBody>
          <a:bodyPr/>
          <a:lstStyle/>
          <a:p>
            <a:fld id="{F856C1B8-A656-47FE-9546-B039C897984E}" type="slidenum">
              <a:rPr lang="en-US" smtClean="0"/>
              <a:t>20</a:t>
            </a:fld>
            <a:endParaRPr lang="en-US" smtClean="0"/>
          </a:p>
        </p:txBody>
      </p:sp>
    </p:spTree>
    <p:extLst>
      <p:ext uri="{BB962C8B-B14F-4D97-AF65-F5344CB8AC3E}">
        <p14:creationId xmlns:p14="http://schemas.microsoft.com/office/powerpoint/2010/main" val="2321596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I detta webbseminarium kommer vi att fokusera på fyra huvudsakliga uppgifter, eller fyra ansvarsområden, som klubbens LCIF-koordinator. Vi kan även kalla dessa dina fyra steg till framgång!</a:t>
            </a:r>
          </a:p>
          <a:p>
            <a:endParaRPr lang="en-US" baseline="0" dirty="0" smtClean="0"/>
          </a:p>
          <a:p>
            <a:r>
              <a:rPr lang="sv-SE" i="1" baseline="0"/>
              <a:t>(Gå vidare till nästa bild)</a:t>
            </a:r>
          </a:p>
        </p:txBody>
      </p:sp>
      <p:sp>
        <p:nvSpPr>
          <p:cNvPr id="4" name="Slide Number Placeholder 3"/>
          <p:cNvSpPr>
            <a:spLocks noGrp="1"/>
          </p:cNvSpPr>
          <p:nvPr>
            <p:ph type="sldNum" sz="quarter" idx="10"/>
          </p:nvPr>
        </p:nvSpPr>
        <p:spPr/>
        <p:txBody>
          <a:bodyPr/>
          <a:lstStyle/>
          <a:p>
            <a:fld id="{5419D771-0DFB-4CCD-8498-877BF97DB9E3}" type="slidenum">
              <a:rPr lang="en-US" smtClean="0"/>
              <a:t>3</a:t>
            </a:fld>
            <a:endParaRPr lang="en-US" smtClean="0"/>
          </a:p>
        </p:txBody>
      </p:sp>
    </p:spTree>
    <p:extLst>
      <p:ext uri="{BB962C8B-B14F-4D97-AF65-F5344CB8AC3E}">
        <p14:creationId xmlns:p14="http://schemas.microsoft.com/office/powerpoint/2010/main" val="3087994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Kom ihåg att du som klubbens LCIF-koordinator är en del i ett globalt team av tusentals ledare i Lions som skapar kontakt mellan medlemmarna och LCIF!</a:t>
            </a:r>
            <a:r>
              <a:rPr lang="sv-SE" baseline="0" dirty="0"/>
              <a:t> Distriktets LCIF-koordinator förlitar sig på dig att leda klubben och att klubben uppnår sina mål i distriktets totala mål. Distriktets koordinator finns här för att stödja dig, ge vägledning och marknadsföra de utmärkta insatser klubben gör till förmån för LCIF!</a:t>
            </a:r>
          </a:p>
          <a:p>
            <a:endParaRPr lang="en-US" baseline="0" dirty="0"/>
          </a:p>
          <a:p>
            <a:r>
              <a:rPr lang="sv-SE" baseline="0" dirty="0"/>
              <a:t>Om du ännu inte har varit i kontakt med distriktets koordinator följer här förslag på några saker du kan göra, för att skapa en god relation:</a:t>
            </a:r>
          </a:p>
          <a:p>
            <a:pPr marL="171450" lvl="0" indent="-171450">
              <a:buFont typeface="Arial" panose="020B0604020202020204" pitchFamily="34" charset="0"/>
              <a:buChar char="•"/>
            </a:pPr>
            <a:r>
              <a:rPr lang="sv-SE" sz="1200" dirty="0">
                <a:solidFill>
                  <a:schemeClr val="tx1"/>
                </a:solidFill>
              </a:rPr>
              <a:t>Fastställ en regelbunden tid att ha kontakt med distriktets LCIF-koordinator, vilket kommer hjälpa dig att driva aktiviteten i klubben.</a:t>
            </a:r>
          </a:p>
          <a:p>
            <a:pPr marL="171450" lvl="0" indent="-171450">
              <a:buFont typeface="Arial" panose="020B0604020202020204" pitchFamily="34" charset="0"/>
              <a:buChar char="•"/>
            </a:pPr>
            <a:r>
              <a:rPr lang="sv-SE" sz="1200" dirty="0"/>
              <a:t>Svara snabbt när information efterfrågas, för distriktets koordinator kommer att rapportera om lokala aktiviteter, så han/hon kommer att uppskatta snabba svar från dig.</a:t>
            </a:r>
          </a:p>
          <a:p>
            <a:pPr marL="171450" lvl="0" indent="-171450">
              <a:buFont typeface="Arial" panose="020B0604020202020204" pitchFamily="34" charset="0"/>
              <a:buChar char="•"/>
            </a:pPr>
            <a:r>
              <a:rPr lang="sv-SE" sz="1200" dirty="0"/>
              <a:t>Delta i möten med andra </a:t>
            </a:r>
            <a:r>
              <a:rPr lang="sv-SE" sz="1200" dirty="0" smtClean="0"/>
              <a:t>koordinatorer, </a:t>
            </a:r>
            <a:r>
              <a:rPr lang="sv-SE" sz="1200" dirty="0"/>
              <a:t>om möjligt, för dessa möten gör möjligheter att dela med sig av erfarenheter, lära känna andra ledare, finna lösningar och fira framgångar.</a:t>
            </a:r>
          </a:p>
          <a:p>
            <a:pPr marL="171450" lvl="0" indent="-171450">
              <a:buFont typeface="Arial" panose="020B0604020202020204" pitchFamily="34" charset="0"/>
              <a:buChar char="•"/>
            </a:pPr>
            <a:r>
              <a:rPr lang="sv-SE" sz="1200" dirty="0"/>
              <a:t>Skicka fortlöpande uppdateringar till distriktets LCIF-koordinator, för när han/hon är uppdaterad ger det dem större möjligheter att marknadsföra klubbens goda insatser till andra ledare och klubbar i distriktet!</a:t>
            </a:r>
          </a:p>
          <a:p>
            <a:pPr marL="171450" lvl="0" indent="-171450">
              <a:buFont typeface="Arial" panose="020B0604020202020204" pitchFamily="34" charset="0"/>
              <a:buChar char="•"/>
            </a:pPr>
            <a:r>
              <a:rPr lang="sv-SE" dirty="0"/>
              <a:t>Bjud in distriktets LCIF-koordinator att framföra en presentation i klubben tillsammans med dig, för han/hon har också en berättelse att framföra och ju fler berättelser som framförs desto bättre!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21</a:t>
            </a:fld>
            <a:endParaRPr lang="en-US" smtClean="0"/>
          </a:p>
        </p:txBody>
      </p:sp>
    </p:spTree>
    <p:extLst>
      <p:ext uri="{BB962C8B-B14F-4D97-AF65-F5344CB8AC3E}">
        <p14:creationId xmlns:p14="http://schemas.microsoft.com/office/powerpoint/2010/main" val="31327886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Nu har </a:t>
            </a:r>
            <a:r>
              <a:rPr lang="sv-SE" dirty="0"/>
              <a:t>vi gått igenom hur du framför din berättelse, sammanställer en plan och bygger upp ett team.</a:t>
            </a:r>
            <a:r>
              <a:rPr lang="sv-SE" baseline="0" dirty="0"/>
              <a:t> Låt oss nu gå igenom de bästa sätten att samla in pengar, så att Lions medlemmar kan genomföra ännu fler hjälpinsatser!</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i="1" baseline="0" dirty="0"/>
              <a:t>(Gå vidare till nästa bild)</a:t>
            </a:r>
          </a:p>
          <a:p>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22</a:t>
            </a:fld>
            <a:endParaRPr lang="en-US" smtClean="0"/>
          </a:p>
        </p:txBody>
      </p:sp>
    </p:spTree>
    <p:extLst>
      <p:ext uri="{BB962C8B-B14F-4D97-AF65-F5344CB8AC3E}">
        <p14:creationId xmlns:p14="http://schemas.microsoft.com/office/powerpoint/2010/main" val="31356624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200">
                <a:solidFill>
                  <a:schemeClr val="tx1"/>
                </a:solidFill>
                <a:latin typeface="+mn-lt"/>
                <a:ea typeface="+mn-ea"/>
                <a:cs typeface="+mn-cs"/>
              </a:rPr>
              <a:t>Lions medlemmar är av naturen generösa. Det är medlemmarna som donerar allra mest till LCIF, de stödjer klubbprojekt och många andra frågor i samhället. Emellertid vet vi att vi behöver mer </a:t>
            </a:r>
            <a:r>
              <a:rPr lang="sv-SE" sz="1200" b="1">
                <a:solidFill>
                  <a:schemeClr val="tx1"/>
                </a:solidFill>
                <a:latin typeface="+mn-lt"/>
                <a:ea typeface="+mn-ea"/>
                <a:cs typeface="+mn-cs"/>
              </a:rPr>
              <a:t>deltagande </a:t>
            </a:r>
            <a:r>
              <a:rPr lang="sv-SE" sz="1200">
                <a:solidFill>
                  <a:schemeClr val="tx1"/>
                </a:solidFill>
                <a:latin typeface="+mn-lt"/>
                <a:ea typeface="+mn-ea"/>
                <a:cs typeface="+mn-cs"/>
              </a:rPr>
              <a:t>än någonsin tidigare av Lions medlemmar för att uppnå målen i Kampanj 100.</a:t>
            </a:r>
          </a:p>
          <a:p>
            <a:endParaRPr lang="en-US" sz="1200" kern="1200" dirty="0">
              <a:solidFill>
                <a:schemeClr val="tx1"/>
              </a:solidFill>
              <a:effectLst/>
              <a:latin typeface="+mn-lt"/>
              <a:ea typeface="+mn-ea"/>
              <a:cs typeface="+mn-cs"/>
            </a:endParaRPr>
          </a:p>
          <a:p>
            <a:r>
              <a:rPr lang="sv-SE" sz="1200">
                <a:solidFill>
                  <a:schemeClr val="tx1"/>
                </a:solidFill>
                <a:latin typeface="+mn-lt"/>
                <a:ea typeface="+mn-ea"/>
                <a:cs typeface="+mn-cs"/>
              </a:rPr>
              <a:t>Som klubbens LCIF-koordinator kan du hjälpa till att samla in pengar, genom att fokusera på fyra viktiga aktiviteter:</a:t>
            </a:r>
          </a:p>
          <a:p>
            <a:pPr marL="171450" lvl="0" indent="-171450">
              <a:buFont typeface="Arial" panose="020B0604020202020204" pitchFamily="34" charset="0"/>
              <a:buChar char="•"/>
            </a:pPr>
            <a:r>
              <a:rPr lang="sv-SE" sz="1200">
                <a:solidFill>
                  <a:schemeClr val="tx1"/>
                </a:solidFill>
                <a:latin typeface="+mn-lt"/>
                <a:ea typeface="+mn-ea"/>
                <a:cs typeface="+mn-cs"/>
              </a:rPr>
              <a:t>Fråga medlemmar om att </a:t>
            </a:r>
            <a:r>
              <a:rPr lang="sv-SE" sz="1200" b="1">
                <a:solidFill>
                  <a:schemeClr val="tx1"/>
                </a:solidFill>
                <a:latin typeface="+mn-lt"/>
                <a:ea typeface="+mn-ea"/>
                <a:cs typeface="+mn-cs"/>
              </a:rPr>
              <a:t>donera eller ge ett donationslöfte</a:t>
            </a:r>
          </a:p>
          <a:p>
            <a:pPr marL="171450" lvl="0" indent="-171450">
              <a:buFont typeface="Arial" panose="020B0604020202020204" pitchFamily="34" charset="0"/>
              <a:buChar char="•"/>
            </a:pPr>
            <a:r>
              <a:rPr lang="sv-SE" sz="1200">
                <a:solidFill>
                  <a:schemeClr val="tx1"/>
                </a:solidFill>
                <a:latin typeface="+mn-lt"/>
                <a:ea typeface="+mn-ea"/>
                <a:cs typeface="+mn-cs"/>
              </a:rPr>
              <a:t>Planera </a:t>
            </a:r>
            <a:r>
              <a:rPr lang="sv-SE" sz="1200" b="1">
                <a:solidFill>
                  <a:schemeClr val="tx1"/>
                </a:solidFill>
                <a:latin typeface="+mn-lt"/>
                <a:ea typeface="+mn-ea"/>
                <a:cs typeface="+mn-cs"/>
              </a:rPr>
              <a:t>insamlingsevenemang</a:t>
            </a:r>
            <a:r>
              <a:rPr lang="sv-SE" sz="1200">
                <a:solidFill>
                  <a:schemeClr val="tx1"/>
                </a:solidFill>
                <a:latin typeface="+mn-lt"/>
                <a:ea typeface="+mn-ea"/>
                <a:cs typeface="+mn-cs"/>
              </a:rPr>
              <a:t> där insamlade pengar går till LCIF</a:t>
            </a:r>
          </a:p>
          <a:p>
            <a:pPr marL="171450" lvl="0" indent="-171450">
              <a:buFont typeface="Arial" panose="020B0604020202020204" pitchFamily="34" charset="0"/>
              <a:buChar char="•"/>
            </a:pPr>
            <a:r>
              <a:rPr lang="sv-SE" sz="1200">
                <a:solidFill>
                  <a:schemeClr val="tx1"/>
                </a:solidFill>
                <a:latin typeface="+mn-lt"/>
                <a:ea typeface="+mn-ea"/>
                <a:cs typeface="+mn-cs"/>
              </a:rPr>
              <a:t>Överväga att göra en </a:t>
            </a:r>
            <a:r>
              <a:rPr lang="sv-SE" sz="1200" b="1">
                <a:solidFill>
                  <a:schemeClr val="tx1"/>
                </a:solidFill>
                <a:latin typeface="+mn-lt"/>
                <a:ea typeface="+mn-ea"/>
                <a:cs typeface="+mn-cs"/>
              </a:rPr>
              <a:t>donation</a:t>
            </a:r>
            <a:r>
              <a:rPr lang="sv-SE" sz="1200">
                <a:solidFill>
                  <a:schemeClr val="tx1"/>
                </a:solidFill>
                <a:latin typeface="+mn-lt"/>
                <a:ea typeface="+mn-ea"/>
                <a:cs typeface="+mn-cs"/>
              </a:rPr>
              <a:t> till LCIF från </a:t>
            </a:r>
            <a:r>
              <a:rPr lang="sv-SE" sz="1200" b="1">
                <a:solidFill>
                  <a:schemeClr val="tx1"/>
                </a:solidFill>
                <a:latin typeface="+mn-lt"/>
                <a:ea typeface="+mn-ea"/>
                <a:cs typeface="+mn-cs"/>
              </a:rPr>
              <a:t>klubbens kassa</a:t>
            </a:r>
          </a:p>
          <a:p>
            <a:pPr marL="171450" lvl="0" indent="-171450">
              <a:buFont typeface="Arial" panose="020B0604020202020204" pitchFamily="34" charset="0"/>
              <a:buChar char="•"/>
            </a:pPr>
            <a:r>
              <a:rPr lang="sv-SE" sz="1200">
                <a:solidFill>
                  <a:schemeClr val="tx1"/>
                </a:solidFill>
                <a:latin typeface="+mn-lt"/>
                <a:ea typeface="+mn-ea"/>
                <a:cs typeface="+mn-cs"/>
              </a:rPr>
              <a:t>Informera </a:t>
            </a:r>
            <a:r>
              <a:rPr lang="sv-SE" sz="1200" b="1">
                <a:solidFill>
                  <a:schemeClr val="tx1"/>
                </a:solidFill>
                <a:latin typeface="+mn-lt"/>
                <a:ea typeface="+mn-ea"/>
                <a:cs typeface="+mn-cs"/>
              </a:rPr>
              <a:t>lokala företag och allmänheten</a:t>
            </a:r>
            <a:r>
              <a:rPr lang="sv-SE" sz="1200">
                <a:solidFill>
                  <a:schemeClr val="tx1"/>
                </a:solidFill>
                <a:latin typeface="+mn-lt"/>
                <a:ea typeface="+mn-ea"/>
                <a:cs typeface="+mn-cs"/>
              </a:rPr>
              <a:t> samt erbjuda dem att bidra till klubbens insatser att stödja LCIF</a:t>
            </a:r>
          </a:p>
          <a:p>
            <a:pPr marL="0" indent="0">
              <a:buFont typeface="Arial" panose="020B0604020202020204" pitchFamily="34" charset="0"/>
              <a:buNone/>
            </a:pPr>
            <a:endParaRPr lang="en-US" dirty="0" smtClean="0"/>
          </a:p>
          <a:p>
            <a:pPr marL="0" indent="0">
              <a:buFont typeface="Arial" panose="020B0604020202020204" pitchFamily="34" charset="0"/>
              <a:buNone/>
            </a:pPr>
            <a:r>
              <a:rPr lang="sv-SE"/>
              <a:t>Låt oss använda resterande tid till att gå igenom hur du kan bli framgångsrik i var och en av dessa strategier!</a:t>
            </a:r>
            <a:r>
              <a:rPr lang="sv-SE" baseline="0"/>
              <a:t/>
            </a:r>
            <a:br>
              <a:rPr lang="sv-SE" baseline="0"/>
            </a:br>
            <a:endParaRPr lang="sv-SE" baseline="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i="1" baseline="0"/>
              <a:t>(Gå vidare till nästa bild)</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23</a:t>
            </a:fld>
            <a:endParaRPr lang="en-US" smtClean="0"/>
          </a:p>
        </p:txBody>
      </p:sp>
    </p:spTree>
    <p:extLst>
      <p:ext uri="{BB962C8B-B14F-4D97-AF65-F5344CB8AC3E}">
        <p14:creationId xmlns:p14="http://schemas.microsoft.com/office/powerpoint/2010/main" val="36958133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Att öka medlemmarnas engagemang är en mycket viktig del.</a:t>
            </a:r>
            <a:r>
              <a:rPr lang="sv-SE" baseline="0"/>
              <a:t> Låt oss kort tala om hur vi på bästa sätt kan få donationer från medlemmarna.</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i="1" baseline="0"/>
              <a:t>(Gå vidare till nästa bild)</a:t>
            </a:r>
          </a:p>
          <a:p>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24</a:t>
            </a:fld>
            <a:endParaRPr lang="en-US" smtClean="0"/>
          </a:p>
        </p:txBody>
      </p:sp>
    </p:spTree>
    <p:extLst>
      <p:ext uri="{BB962C8B-B14F-4D97-AF65-F5344CB8AC3E}">
        <p14:creationId xmlns:p14="http://schemas.microsoft.com/office/powerpoint/2010/main" val="34782600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Vi vet att några av er kanske inte är vana med att be medlemmarna att donera eller det kanske var ett tag sedan du gjorde detta.</a:t>
            </a:r>
            <a:r>
              <a:rPr lang="sv-SE" baseline="0" dirty="0"/>
              <a:t> Det finns några saker du kan göra för att bli framgångsrik</a:t>
            </a:r>
            <a:r>
              <a:rPr lang="sv-SE" baseline="0" dirty="0" smtClean="0"/>
              <a:t>:</a:t>
            </a:r>
          </a:p>
          <a:p>
            <a:endParaRPr lang="sv-SE"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aseline="0" dirty="0"/>
              <a:t>Först gör du din egen donation, eller ger ett donationslöfte, innan du ber andra att donera:</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aseline="0" dirty="0"/>
              <a:t>Att göra det skapar förtroende, för att kunna berätta att du redan har donerat och att nu be andra medlemmar att göra detsamma stärker dig och dina argument att denna kampanj verkligen är viktig, att du har förtroende för LCIF och att medlemmarna nu bör bidra.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aseline="0" dirty="0"/>
              <a:t>Gör det enkelt för medlemmarna:</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aseline="0" dirty="0"/>
              <a:t>Dela ut donationskort till dem eller visa hur man donerar eller ger ett donationslöfte på webbplatsen https://lionsclubs.org/sv/donate eller i appen MyLion. Om det är möjligt ber du medlemmarna att bidra med en automatisk donation, för det är ett utmärkt sätt att </a:t>
            </a:r>
            <a:r>
              <a:rPr lang="sv-SE" baseline="0" dirty="0" smtClean="0"/>
              <a:t>en </a:t>
            </a:r>
            <a:r>
              <a:rPr lang="sv-SE" baseline="0" dirty="0"/>
              <a:t>mindre donation </a:t>
            </a:r>
            <a:r>
              <a:rPr lang="sv-SE" baseline="0" dirty="0" smtClean="0"/>
              <a:t>växer </a:t>
            </a:r>
            <a:r>
              <a:rPr lang="sv-SE" baseline="0" dirty="0"/>
              <a:t>över tid.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aseline="0" dirty="0"/>
              <a:t>Gör det förståeligt: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aseline="0" dirty="0"/>
              <a:t>Be dem överväga en specifik donation och när du gör det börjar du med det minsta beloppet först. Ett exempel: En donation på USD </a:t>
            </a:r>
            <a:r>
              <a:rPr lang="sv-SE" baseline="0" dirty="0" smtClean="0"/>
              <a:t>300 under </a:t>
            </a:r>
            <a:r>
              <a:rPr lang="sv-SE" baseline="0" dirty="0"/>
              <a:t>hela kampanjen motsvarar USD 100 per år eller USD 8 per månad eller USD 2 per vecka! När medlemmarna förstår att en liten insats kan ha stor påverkan kanske de funderar över att göra mer.</a:t>
            </a:r>
          </a:p>
          <a:p>
            <a:pPr marL="171450" indent="-171450">
              <a:buFont typeface="Arial" panose="020B0604020202020204" pitchFamily="34" charset="0"/>
              <a:buChar char="•"/>
            </a:pPr>
            <a:r>
              <a:rPr lang="sv-SE" baseline="0" dirty="0"/>
              <a:t>Gör det personligt:</a:t>
            </a:r>
          </a:p>
          <a:p>
            <a:pPr marL="628650" lvl="1" indent="-171450">
              <a:buFont typeface="Arial" panose="020B0604020202020204" pitchFamily="34" charset="0"/>
              <a:buChar char="•"/>
            </a:pPr>
            <a:r>
              <a:rPr lang="sv-SE" baseline="0" dirty="0"/>
              <a:t>Träffa medlemmarna eller individuellt eller i små grupper när det är möjligt. Att ge utrymme för frågor och framföra egna berättelser uppmuntrar medlemmarna att göra sin bästa </a:t>
            </a:r>
            <a:r>
              <a:rPr lang="sv-SE" baseline="0" dirty="0" smtClean="0"/>
              <a:t>möjliga donation</a:t>
            </a:r>
            <a:r>
              <a:rPr lang="sv-SE" baseline="0" dirty="0"/>
              <a:t>. Det är även till hjälp om du lär känna övriga medlemmar och lära dig vilka globala frågor som är mest intressanta eller engagerande för dem. </a:t>
            </a:r>
          </a:p>
          <a:p>
            <a:pPr marL="171450" lvl="0" indent="-171450">
              <a:buFont typeface="Arial" panose="020B0604020202020204" pitchFamily="34" charset="0"/>
              <a:buChar char="•"/>
            </a:pPr>
            <a:r>
              <a:rPr lang="sv-SE" baseline="0" dirty="0"/>
              <a:t>Gör det officiellt:</a:t>
            </a:r>
          </a:p>
          <a:p>
            <a:pPr marL="628650" lvl="1" indent="-171450">
              <a:buFont typeface="Arial" panose="020B0604020202020204" pitchFamily="34" charset="0"/>
              <a:buChar char="•"/>
            </a:pPr>
            <a:r>
              <a:rPr lang="sv-SE" baseline="0" dirty="0"/>
              <a:t>Se till att varje medlem fyller i ett donationsformulär och skickar in det till LCIF för inregistrering och snabb handläggning av erkänsla, för vi kan inte skicka ut erkänsla om vi inte har den information vi behöver om donatorn.</a:t>
            </a:r>
          </a:p>
          <a:p>
            <a:pPr marL="171450" indent="-171450">
              <a:buFont typeface="Arial" panose="020B0604020202020204" pitchFamily="34" charset="0"/>
              <a:buChar char="•"/>
            </a:pPr>
            <a:r>
              <a:rPr lang="sv-SE" baseline="0" dirty="0"/>
              <a:t>Gör skillnad:</a:t>
            </a:r>
          </a:p>
          <a:p>
            <a:pPr marL="628650" lvl="1" indent="-171450">
              <a:buFont typeface="Arial" panose="020B0604020202020204" pitchFamily="34" charset="0"/>
              <a:buChar char="•"/>
            </a:pPr>
            <a:r>
              <a:rPr lang="sv-SE" sz="1200" dirty="0"/>
              <a:t>Tacka medlemmarna för att de har tagit sig tid att sammanträffa med dig, att de överväger en donation och när de har gjort en donation.</a:t>
            </a:r>
            <a:r>
              <a:rPr lang="sv-SE" sz="1200" baseline="0" dirty="0"/>
              <a:t> Berätta för dem vilken påverkan deras donation kommer att ha i LCIF. </a:t>
            </a:r>
            <a:r>
              <a:rPr lang="sv-SE" sz="1200" dirty="0"/>
              <a:t>Dessutom erbjuder LCIF möjligheter till olika typer av erkänsla för donationer på alla nivåer, vilket vi kommer att gå igenom strax.</a:t>
            </a:r>
          </a:p>
          <a:p>
            <a:pPr marL="628650" lvl="1" indent="-171450">
              <a:buFont typeface="Arial" panose="020B0604020202020204" pitchFamily="34" charset="0"/>
              <a:buChar char="•"/>
            </a:pPr>
            <a:endParaRPr lang="en-US" sz="1200"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aseline="0" dirty="0"/>
              <a:t>Kom ihåg att det allra viktigaste att tänka på i dessa insamlingsinsatser är att du </a:t>
            </a:r>
            <a:r>
              <a:rPr lang="sv-SE" b="1" i="1" baseline="0" dirty="0"/>
              <a:t>bjuder in</a:t>
            </a:r>
            <a:r>
              <a:rPr lang="sv-SE" baseline="0" dirty="0"/>
              <a:t> medlemmar och grannar att </a:t>
            </a:r>
            <a:r>
              <a:rPr lang="sv-SE" b="1" i="1" baseline="0" dirty="0"/>
              <a:t>göra som du</a:t>
            </a:r>
            <a:r>
              <a:rPr lang="sv-SE" baseline="0" dirty="0"/>
              <a:t> och stödja LCIF:s insatser. Du ber inte om donationer för egen del, utan du ber om donationer som LCIF behöver för att kunna hjälpa Lions medlemmar att förändra världen.</a:t>
            </a:r>
          </a:p>
          <a:p>
            <a:pPr marL="0" lvl="0" indent="0">
              <a:buFont typeface="Arial" panose="020B0604020202020204" pitchFamily="34" charset="0"/>
              <a:buNone/>
            </a:pPr>
            <a:endParaRPr lang="en-US" sz="1200"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i="1" baseline="0" dirty="0"/>
              <a:t>(Gå vidare till nästa bild)</a:t>
            </a:r>
          </a:p>
          <a:p>
            <a:pPr marL="0" lvl="0" indent="0">
              <a:buFont typeface="Arial" panose="020B0604020202020204" pitchFamily="34" charset="0"/>
              <a:buNone/>
            </a:pPr>
            <a:endParaRPr lang="en-US" dirty="0"/>
          </a:p>
          <a:p>
            <a:pPr marL="0" indent="0">
              <a:buFont typeface="Arial" panose="020B0604020202020204" pitchFamily="34" charset="0"/>
              <a:buNone/>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p:txBody>
      </p:sp>
      <p:sp>
        <p:nvSpPr>
          <p:cNvPr id="4" name="Slide Number Placeholder 3"/>
          <p:cNvSpPr>
            <a:spLocks noGrp="1"/>
          </p:cNvSpPr>
          <p:nvPr>
            <p:ph type="sldNum" sz="quarter" idx="10"/>
          </p:nvPr>
        </p:nvSpPr>
        <p:spPr/>
        <p:txBody>
          <a:bodyPr/>
          <a:lstStyle/>
          <a:p>
            <a:fld id="{F856C1B8-A656-47FE-9546-B039C897984E}" type="slidenum">
              <a:rPr lang="en-US" smtClean="0"/>
              <a:t>25</a:t>
            </a:fld>
            <a:endParaRPr lang="en-US" smtClean="0"/>
          </a:p>
        </p:txBody>
      </p:sp>
    </p:spTree>
    <p:extLst>
      <p:ext uri="{BB962C8B-B14F-4D97-AF65-F5344CB8AC3E}">
        <p14:creationId xmlns:p14="http://schemas.microsoft.com/office/powerpoint/2010/main" val="27507493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Konkreta och specifika förfrågningar är ofta det bästa sättet att erhålla donationer. Det kan vara till nytta för dig att öva på en förfrågan innan du träffa medlemmarna.</a:t>
            </a:r>
            <a:r>
              <a:rPr lang="sv-SE" baseline="0" dirty="0"/>
              <a:t> Du kan använda följande text som utgångspunkt och anpassa den så att den passar i ditt område:</a:t>
            </a:r>
          </a:p>
          <a:p>
            <a:endParaRPr lang="en-US" baseline="0" dirty="0"/>
          </a:p>
          <a:p>
            <a:r>
              <a:rPr lang="sv-SE" i="1" dirty="0" smtClean="0"/>
              <a:t>Jag </a:t>
            </a:r>
            <a:r>
              <a:rPr lang="sv-SE" i="1" dirty="0"/>
              <a:t>skulle vilja be dig att göra som jag och stödja Kampanj 100. Jag känner inte till vilka ekonomiska möjligheter du har eller vilka åtaganden till ideella organisationer du redan har gjort, men jag vet vilken passion du har för Lions hjälpinsatser. Skulle du kunna tänka dig att donera USD 8 per månad, vilket blir en total donation på USD 300 på tre år?</a:t>
            </a:r>
          </a:p>
          <a:p>
            <a:endParaRPr lang="en-US" i="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i="1" baseline="0" dirty="0"/>
              <a:t>(Gå vidare till nästa bild)</a:t>
            </a:r>
          </a:p>
          <a:p>
            <a:endParaRPr lang="en-US" i="1" dirty="0" smtClean="0"/>
          </a:p>
        </p:txBody>
      </p:sp>
      <p:sp>
        <p:nvSpPr>
          <p:cNvPr id="4" name="Slide Number Placeholder 3"/>
          <p:cNvSpPr>
            <a:spLocks noGrp="1"/>
          </p:cNvSpPr>
          <p:nvPr>
            <p:ph type="sldNum" sz="quarter" idx="10"/>
          </p:nvPr>
        </p:nvSpPr>
        <p:spPr/>
        <p:txBody>
          <a:bodyPr/>
          <a:lstStyle/>
          <a:p>
            <a:fld id="{F856C1B8-A656-47FE-9546-B039C897984E}" type="slidenum">
              <a:rPr lang="en-US" smtClean="0"/>
              <a:t>26</a:t>
            </a:fld>
            <a:endParaRPr lang="en-US" smtClean="0"/>
          </a:p>
        </p:txBody>
      </p:sp>
    </p:spTree>
    <p:extLst>
      <p:ext uri="{BB962C8B-B14F-4D97-AF65-F5344CB8AC3E}">
        <p14:creationId xmlns:p14="http://schemas.microsoft.com/office/powerpoint/2010/main" val="21086334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När du förbereder dig inför att </a:t>
            </a:r>
            <a:r>
              <a:rPr lang="sv-SE" dirty="0" smtClean="0"/>
              <a:t>framföra en </a:t>
            </a:r>
            <a:r>
              <a:rPr lang="sv-SE" dirty="0"/>
              <a:t>förfrågan bör du även öva på de svar du kan få.</a:t>
            </a:r>
            <a:r>
              <a:rPr lang="sv-SE" baseline="0" dirty="0"/>
              <a:t> Vi har några exempel ovan.</a:t>
            </a:r>
          </a:p>
          <a:p>
            <a:endParaRPr lang="en-US" baseline="0" dirty="0" smtClean="0"/>
          </a:p>
          <a:p>
            <a:r>
              <a:rPr lang="sv-SE" baseline="0" dirty="0"/>
              <a:t>Det är viktigt att komma ihåg att det är okej om medlemmarna ber om mer tid till att tänka på saken, för det innebär att de verkligen kommer att överväga en donation! Fortsätt att följa upp med dem till dess att de har fattat ett beslut.</a:t>
            </a:r>
          </a:p>
          <a:p>
            <a:endParaRPr lang="en-US" baseline="0" dirty="0" smtClean="0"/>
          </a:p>
          <a:p>
            <a:r>
              <a:rPr lang="sv-SE" baseline="0" dirty="0"/>
              <a:t>De medlemmar som inledningsvis säger nej kanske har frågor som gör att de inte kan svara ja. Eller så kanske de tror att om de inte kan donera det belopp du har bett om bör de inte donera alls. Var noga med att svara på alla de frågor som finns och håll dörren öppen för alla gåvor, även om de är mindre än du har bett om.</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i="1" baseline="0" dirty="0"/>
              <a:t>(Gå vidare till nästa bild)</a:t>
            </a:r>
          </a:p>
          <a:p>
            <a:endParaRPr lang="en-US" dirty="0"/>
          </a:p>
        </p:txBody>
      </p:sp>
      <p:sp>
        <p:nvSpPr>
          <p:cNvPr id="4" name="Slide Number Placeholder 3"/>
          <p:cNvSpPr>
            <a:spLocks noGrp="1"/>
          </p:cNvSpPr>
          <p:nvPr>
            <p:ph type="sldNum" sz="quarter" idx="10"/>
          </p:nvPr>
        </p:nvSpPr>
        <p:spPr/>
        <p:txBody>
          <a:bodyPr/>
          <a:lstStyle/>
          <a:p>
            <a:fld id="{F856C1B8-A656-47FE-9546-B039C897984E}" type="slidenum">
              <a:rPr lang="en-US" smtClean="0"/>
              <a:t>27</a:t>
            </a:fld>
            <a:endParaRPr lang="en-US" smtClean="0"/>
          </a:p>
        </p:txBody>
      </p:sp>
    </p:spTree>
    <p:extLst>
      <p:ext uri="{BB962C8B-B14F-4D97-AF65-F5344CB8AC3E}">
        <p14:creationId xmlns:p14="http://schemas.microsoft.com/office/powerpoint/2010/main" val="40158123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Särskild erkänsla under begränsad tid har tagits fram för donatorer som bidrar under hela Kampanj 100.</a:t>
            </a:r>
            <a:r>
              <a:rPr lang="sv-SE" baseline="0"/>
              <a:t> </a:t>
            </a:r>
            <a:r>
              <a:rPr lang="sv-SE"/>
              <a:t>Alla donatorer som bidrar med minst USD 100 till Kampanj 100 kommer att erhålla den nål i silver som visas ovan. Donatorer som donerar USD 300 eller mer totalt kommer att erhålla erkänsla som beskrivs ovan. Donatorerna kommer att erhålla denna erkänsla direkt till sin bostadsadress, såvida inget annat har angivits, och utskick av dessa kommer att inledas i början av 2019.</a:t>
            </a:r>
          </a:p>
          <a:p>
            <a:endParaRPr lang="en-US" baseline="0" dirty="0" smtClean="0"/>
          </a:p>
          <a:p>
            <a:r>
              <a:rPr lang="sv-SE"/>
              <a:t>Kom ihåg: Alla donationer till kampanjen kommer att tillgodoräknas gentemot donatorns Melvin Jones Fellowship eller Progressive Melvin Jones Fellowship.</a:t>
            </a:r>
            <a:r>
              <a:rPr lang="sv-SE" baseline="0"/>
              <a:t> All den erkänsla som beskrivs här är i tillägg till alla annan befintlig erkänsla som LCIF erbjuder.</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i="1" baseline="0"/>
              <a:t>(Gå vidare till nästa bild)</a:t>
            </a:r>
          </a:p>
          <a:p>
            <a:endParaRPr lang="en-US" dirty="0"/>
          </a:p>
        </p:txBody>
      </p:sp>
      <p:sp>
        <p:nvSpPr>
          <p:cNvPr id="4" name="Slide Number Placeholder 3"/>
          <p:cNvSpPr>
            <a:spLocks noGrp="1"/>
          </p:cNvSpPr>
          <p:nvPr>
            <p:ph type="sldNum" sz="quarter" idx="10"/>
          </p:nvPr>
        </p:nvSpPr>
        <p:spPr/>
        <p:txBody>
          <a:bodyPr/>
          <a:lstStyle/>
          <a:p>
            <a:fld id="{F856C1B8-A656-47FE-9546-B039C897984E}" type="slidenum">
              <a:rPr lang="en-US" smtClean="0"/>
              <a:t>28</a:t>
            </a:fld>
            <a:endParaRPr lang="en-US" smtClean="0"/>
          </a:p>
        </p:txBody>
      </p:sp>
    </p:spTree>
    <p:extLst>
      <p:ext uri="{BB962C8B-B14F-4D97-AF65-F5344CB8AC3E}">
        <p14:creationId xmlns:p14="http://schemas.microsoft.com/office/powerpoint/2010/main" val="41133467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Donatorer som åtar sig att göra återkommande donationer över tid, genom årliga donationslöften eller automatiska donationer varje månad, kommer att erhålla attraktiva gåvor förutom den erkänsla de kommer att erhålla för sin totala donation till kampanjen.</a:t>
            </a:r>
            <a:r>
              <a:rPr lang="sv-SE" baseline="0"/>
              <a:t> Du kommer strax att få höra med om vad dessa är!</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i="1" baseline="0"/>
              <a:t>(Gå vidare till nästa bild)</a:t>
            </a:r>
          </a:p>
          <a:p>
            <a:endParaRPr lang="en-US" dirty="0"/>
          </a:p>
        </p:txBody>
      </p:sp>
      <p:sp>
        <p:nvSpPr>
          <p:cNvPr id="4" name="Slide Number Placeholder 3"/>
          <p:cNvSpPr>
            <a:spLocks noGrp="1"/>
          </p:cNvSpPr>
          <p:nvPr>
            <p:ph type="sldNum" sz="quarter" idx="10"/>
          </p:nvPr>
        </p:nvSpPr>
        <p:spPr/>
        <p:txBody>
          <a:bodyPr/>
          <a:lstStyle/>
          <a:p>
            <a:fld id="{F856C1B8-A656-47FE-9546-B039C897984E}" type="slidenum">
              <a:rPr lang="en-US" smtClean="0"/>
              <a:t>29</a:t>
            </a:fld>
            <a:endParaRPr lang="en-US" smtClean="0"/>
          </a:p>
        </p:txBody>
      </p:sp>
    </p:spTree>
    <p:extLst>
      <p:ext uri="{BB962C8B-B14F-4D97-AF65-F5344CB8AC3E}">
        <p14:creationId xmlns:p14="http://schemas.microsoft.com/office/powerpoint/2010/main" val="17834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Förutom erkänsla inom Kampanj 100 kommer donationer till kampanjen även att tillgodoräknas gentemot LCIF:s befintliga program för erkänsla</a:t>
            </a:r>
            <a:r>
              <a:rPr lang="sv-SE" dirty="0" smtClean="0"/>
              <a:t>:</a:t>
            </a:r>
          </a:p>
          <a:p>
            <a:endParaRPr lang="sv-SE" dirty="0"/>
          </a:p>
          <a:p>
            <a:pPr marL="171450" indent="-171450">
              <a:buFont typeface="Arial" panose="020B0604020202020204" pitchFamily="34" charset="0"/>
              <a:buChar char="•"/>
            </a:pPr>
            <a:r>
              <a:rPr lang="sv-SE" dirty="0"/>
              <a:t>Melvin Jones Fellowship ger erkänsla till donatorer som donerar minst USD 1 000, vilket kan göras i delbelopp om minst USD 100 under fem år. Som erkänsla för denna donation kommer donatorn att erhålla Melvin Jones Fellowship rockslagsnål och en plakett.</a:t>
            </a:r>
          </a:p>
          <a:p>
            <a:pPr marL="171450" indent="-171450">
              <a:buFont typeface="Arial" panose="020B0604020202020204" pitchFamily="34" charset="0"/>
              <a:buChar char="•"/>
            </a:pPr>
            <a:r>
              <a:rPr lang="sv-SE" dirty="0"/>
              <a:t>Progressive Melvin Jones Fellowship ger erkänsla till donatorer som fortsätter </a:t>
            </a:r>
            <a:r>
              <a:rPr lang="sv-SE" dirty="0" smtClean="0"/>
              <a:t>att </a:t>
            </a:r>
            <a:r>
              <a:rPr lang="sv-SE" dirty="0"/>
              <a:t>donera mer än USD 1 000. I detta program finns erkänsla i form av rockslagsnålar från USD 2 000 till och med USD 100 000.</a:t>
            </a:r>
          </a:p>
          <a:p>
            <a:pPr marL="171450" indent="-171450">
              <a:buFont typeface="Arial" panose="020B0604020202020204" pitchFamily="34" charset="0"/>
              <a:buChar char="•"/>
            </a:pPr>
            <a:r>
              <a:rPr lang="sv-SE" dirty="0"/>
              <a:t>Humanitära partner: Detta program ger erkänsla till donatorer som har gjort totala donationer på USD 100 000 och mer.</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sv-SE" dirty="0"/>
              <a:t>När en donator har donerat tillräckligt för att erhålla sin erkänsla bör han/hon fylla i en ansöka om MJF och skicka in den till LCIF. Denna ansökan finns på webbplatsen lcif.org.</a:t>
            </a:r>
          </a:p>
          <a:p>
            <a:pPr marL="0" indent="0">
              <a:buFont typeface="Arial" panose="020B0604020202020204" pitchFamily="34" charset="0"/>
              <a:buNone/>
            </a:pPr>
            <a:endParaRPr lang="en-US"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i="1" baseline="0" dirty="0"/>
              <a:t>(Gå vidare till nästa bild)</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5419D771-0DFB-4CCD-8498-877BF97DB9E3}" type="slidenum">
              <a:rPr lang="en-US" smtClean="0"/>
              <a:t>30</a:t>
            </a:fld>
            <a:endParaRPr lang="en-US" smtClean="0"/>
          </a:p>
        </p:txBody>
      </p:sp>
    </p:spTree>
    <p:extLst>
      <p:ext uri="{BB962C8B-B14F-4D97-AF65-F5344CB8AC3E}">
        <p14:creationId xmlns:p14="http://schemas.microsoft.com/office/powerpoint/2010/main" val="4113558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200" dirty="0">
                <a:solidFill>
                  <a:schemeClr val="tx1"/>
                </a:solidFill>
                <a:latin typeface="+mn-lt"/>
                <a:ea typeface="+mn-ea"/>
                <a:cs typeface="+mn-cs"/>
              </a:rPr>
              <a:t>Som en påminnelse: Din roll består av fyra huvudsakliga uppgifter med ett gemensamt mål - att främja deltagande av varje medlem</a:t>
            </a:r>
            <a:r>
              <a:rPr lang="sv-SE" sz="1200" dirty="0" smtClean="0">
                <a:solidFill>
                  <a:schemeClr val="tx1"/>
                </a:solidFill>
                <a:latin typeface="+mn-lt"/>
                <a:ea typeface="+mn-ea"/>
                <a:cs typeface="+mn-cs"/>
              </a:rPr>
              <a:t>:</a:t>
            </a:r>
          </a:p>
          <a:p>
            <a:endParaRPr lang="sv-SE" sz="1200" dirty="0">
              <a:solidFill>
                <a:schemeClr val="tx1"/>
              </a:solidFill>
              <a:latin typeface="+mn-lt"/>
              <a:ea typeface="+mn-ea"/>
              <a:cs typeface="+mn-cs"/>
            </a:endParaRPr>
          </a:p>
          <a:p>
            <a:pPr marL="171450" indent="-171450">
              <a:buFont typeface="Arial" panose="020B0604020202020204" pitchFamily="34" charset="0"/>
              <a:buChar char="•"/>
            </a:pPr>
            <a:r>
              <a:rPr lang="sv-SE" dirty="0"/>
              <a:t>Framför din berättelse: Hjälp medlemmarna att förstå den betydelse LCIF har både i det lokala samhället och runtom i världen.</a:t>
            </a:r>
          </a:p>
          <a:p>
            <a:pPr marL="171450" indent="-171450">
              <a:buFont typeface="Arial" panose="020B0604020202020204" pitchFamily="34" charset="0"/>
              <a:buChar char="•"/>
            </a:pPr>
            <a:r>
              <a:rPr lang="sv-SE" dirty="0"/>
              <a:t>Sammanställ en plan: Lär dig mer om de många olika sätt du och din klubb kan stödja Kampanj 100. Därefter sätter du upp mål.</a:t>
            </a:r>
          </a:p>
          <a:p>
            <a:pPr marL="171450" indent="-171450">
              <a:buFont typeface="Arial" panose="020B0604020202020204" pitchFamily="34" charset="0"/>
              <a:buChar char="•"/>
            </a:pPr>
            <a:r>
              <a:rPr lang="sv-SE" dirty="0"/>
              <a:t>Bygg upp ett team: Bilda en kommitté som hjälper till att samla in pengar och nå ut med budskapet i samhället.</a:t>
            </a:r>
          </a:p>
          <a:p>
            <a:pPr marL="171450" indent="-171450">
              <a:buFont typeface="Arial" panose="020B0604020202020204" pitchFamily="34" charset="0"/>
              <a:buChar char="•"/>
            </a:pPr>
            <a:r>
              <a:rPr lang="sv-SE" dirty="0"/>
              <a:t>Samla in pengar: Gör din egen donation först. Därefter frågar du andra om att stödja Kampanj 100 och informera dem om olika sätt att bidra.</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sv-SE" dirty="0"/>
              <a:t>Alla dessa uppgifter tillsammans kommer hjälpa dig att uppmuntra och säkerställa deltagande av klubbens medlemmar och av allmänheten!</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sv-SE" i="1" baseline="0" dirty="0"/>
              <a:t>(Gå vidare till nästa bild)</a:t>
            </a:r>
          </a:p>
          <a:p>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4</a:t>
            </a:fld>
            <a:endParaRPr lang="en-US" smtClean="0"/>
          </a:p>
        </p:txBody>
      </p:sp>
    </p:spTree>
    <p:extLst>
      <p:ext uri="{BB962C8B-B14F-4D97-AF65-F5344CB8AC3E}">
        <p14:creationId xmlns:p14="http://schemas.microsoft.com/office/powerpoint/2010/main" val="6066684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LCIF erbjuder även erkänsla för årliga donationer på USD 50, USD 100 och USD 200. Detta program kallas </a:t>
            </a:r>
            <a:r>
              <a:rPr lang="sv-SE" b="1" dirty="0"/>
              <a:t>Lions delar</a:t>
            </a:r>
            <a:r>
              <a:rPr lang="sv-SE" dirty="0"/>
              <a:t>. Detta program är utformat för de donatorer som kanske inte kan nå MJF-nivån på en gång, så programmet är ett sätt att på sikt nå fram till en MJF</a:t>
            </a:r>
            <a:r>
              <a:rPr lang="sv-SE" dirty="0" smtClean="0"/>
              <a:t>.</a:t>
            </a:r>
          </a:p>
          <a:p>
            <a:endParaRPr lang="sv-SE" dirty="0"/>
          </a:p>
          <a:p>
            <a:r>
              <a:rPr lang="sv-SE" dirty="0"/>
              <a:t>Programmet Lions delar erbjuder erkänsla på följande nivåer:</a:t>
            </a:r>
          </a:p>
          <a:p>
            <a:pPr marL="178328" indent="-178328">
              <a:buFont typeface="Arial" panose="020B0604020202020204" pitchFamily="34" charset="0"/>
              <a:buChar char="•"/>
            </a:pPr>
            <a:r>
              <a:rPr lang="sv-SE" dirty="0"/>
              <a:t>För en donation på USD 50 erhåller donatorn en nål med en stjärna</a:t>
            </a:r>
          </a:p>
          <a:p>
            <a:pPr marL="178328" indent="-178328">
              <a:buFont typeface="Arial" panose="020B0604020202020204" pitchFamily="34" charset="0"/>
              <a:buChar char="•"/>
            </a:pPr>
            <a:r>
              <a:rPr lang="sv-SE" dirty="0"/>
              <a:t>För en donation på USD 100 erhåller donatorn en nål med två stjärnor</a:t>
            </a:r>
          </a:p>
          <a:p>
            <a:pPr marL="178328" indent="-178328">
              <a:buFont typeface="Arial" panose="020B0604020202020204" pitchFamily="34" charset="0"/>
              <a:buChar char="•"/>
            </a:pPr>
            <a:r>
              <a:rPr lang="sv-SE" dirty="0"/>
              <a:t>För en donation på USD 200 erhåller donatorn en nål med tre stjärnor</a:t>
            </a:r>
          </a:p>
          <a:p>
            <a:pPr marL="0" indent="0">
              <a:buFont typeface="Arial" panose="020B0604020202020204" pitchFamily="34" charset="0"/>
              <a:buNone/>
            </a:pPr>
            <a:endParaRPr lang="en-US" dirty="0" smtClean="0"/>
          </a:p>
          <a:p>
            <a:pPr marL="0" indent="0">
              <a:buFont typeface="Arial" panose="020B0604020202020204" pitchFamily="34" charset="0"/>
              <a:buNone/>
            </a:pPr>
            <a:r>
              <a:rPr lang="sv-SE" dirty="0"/>
              <a:t>Erkänsla i programmet Lions delar erbjuds utöver den erkänsla som finns i Kampanj 100 och som har beskrivits på föregående bilder.</a:t>
            </a:r>
          </a:p>
          <a:p>
            <a:endParaRPr lang="en-US" dirty="0"/>
          </a:p>
          <a:p>
            <a:r>
              <a:rPr lang="sv-SE" dirty="0"/>
              <a:t>Donationerna kan öronmärkas till den fond som </a:t>
            </a:r>
            <a:r>
              <a:rPr lang="sv-SE" b="1" dirty="0"/>
              <a:t>stödjer hjälpinsatser</a:t>
            </a:r>
            <a:r>
              <a:rPr lang="sv-SE" dirty="0"/>
              <a:t> eller den fond som </a:t>
            </a:r>
            <a:r>
              <a:rPr lang="sv-SE" b="1" dirty="0" smtClean="0"/>
              <a:t>stödjer </a:t>
            </a:r>
            <a:r>
              <a:rPr lang="sv-SE" b="1" dirty="0"/>
              <a:t>katastrofhjälp</a:t>
            </a:r>
            <a:r>
              <a:rPr lang="sv-SE" dirty="0"/>
              <a:t>. Distriktets LCIF-koordinator kommer att erhålla ett antal nålar och en blankett så att han/hon kan följa upp dessa donationer. Om du, eller dina medlemmar, gör denna typ av donation på webbplatsen är det viktigt att du begär att LCIF skickar ut nålen till dig (eller till respektive medlem).</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i="1" baseline="0" dirty="0"/>
              <a:t>(Gå vidare till nästa bild)</a:t>
            </a:r>
          </a:p>
          <a:p>
            <a:endParaRPr lang="en-US" dirty="0"/>
          </a:p>
          <a:p>
            <a:endParaRPr lang="en-US" dirty="0"/>
          </a:p>
          <a:p>
            <a:pPr marL="178328" indent="-178328">
              <a:buFont typeface="Arial" panose="020B0604020202020204" pitchFamily="34" charset="0"/>
              <a:buChar char="•"/>
            </a:pPr>
            <a:endParaRPr lang="en-US" dirty="0"/>
          </a:p>
        </p:txBody>
      </p:sp>
      <p:sp>
        <p:nvSpPr>
          <p:cNvPr id="5" name="Footer Placeholder 4"/>
          <p:cNvSpPr>
            <a:spLocks noGrp="1"/>
          </p:cNvSpPr>
          <p:nvPr>
            <p:ph type="ftr" sz="quarter" idx="11"/>
          </p:nvPr>
        </p:nvSpPr>
        <p:spPr/>
        <p:txBody>
          <a:bodyPr/>
          <a:lstStyle/>
          <a:p>
            <a:r>
              <a:rPr lang="sv-SE">
                <a:solidFill>
                  <a:prstClr val="black"/>
                </a:solidFill>
              </a:rPr>
              <a:t>LCIF:s utvecklingskommitté den 10 augusti 2018</a:t>
            </a:r>
          </a:p>
        </p:txBody>
      </p:sp>
      <p:sp>
        <p:nvSpPr>
          <p:cNvPr id="6" name="Header Placeholder 5"/>
          <p:cNvSpPr>
            <a:spLocks noGrp="1"/>
          </p:cNvSpPr>
          <p:nvPr>
            <p:ph type="hdr" sz="quarter" idx="12"/>
          </p:nvPr>
        </p:nvSpPr>
        <p:spPr/>
        <p:txBody>
          <a:bodyPr/>
          <a:lstStyle/>
          <a:p>
            <a:r>
              <a:rPr lang="sv-SE">
                <a:solidFill>
                  <a:prstClr val="black"/>
                </a:solidFill>
              </a:rPr>
              <a:t>Programmet Lions delar</a:t>
            </a:r>
          </a:p>
        </p:txBody>
      </p:sp>
    </p:spTree>
    <p:extLst>
      <p:ext uri="{BB962C8B-B14F-4D97-AF65-F5344CB8AC3E}">
        <p14:creationId xmlns:p14="http://schemas.microsoft.com/office/powerpoint/2010/main" val="19992231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sv-SE" dirty="0"/>
              <a:t>Förutom erkänsla till Kampanj 100 modellklubbar erbjuder LCIF även erkänsla för andra klubbprestationer, till exempel för donationer, MJF-märke och Chevron-märke</a:t>
            </a:r>
            <a:r>
              <a:rPr lang="sv-SE" dirty="0" smtClean="0"/>
              <a:t>.</a:t>
            </a:r>
          </a:p>
          <a:p>
            <a:pPr marL="0" indent="0">
              <a:buFont typeface="Arial" panose="020B0604020202020204" pitchFamily="34" charset="0"/>
              <a:buNone/>
            </a:pPr>
            <a:endParaRPr lang="sv-SE" dirty="0"/>
          </a:p>
          <a:p>
            <a:pPr marL="170049" indent="-170049">
              <a:buFont typeface="Arial" panose="020B0604020202020204" pitchFamily="34" charset="0"/>
              <a:buChar char="•"/>
            </a:pPr>
            <a:r>
              <a:rPr lang="sv-SE" dirty="0"/>
              <a:t>Det finns fem nivåer för </a:t>
            </a:r>
            <a:r>
              <a:rPr lang="sv-SE" b="1" dirty="0"/>
              <a:t>klubbens donationer</a:t>
            </a:r>
            <a:r>
              <a:rPr lang="sv-SE" b="0" dirty="0"/>
              <a:t>:</a:t>
            </a:r>
            <a:r>
              <a:rPr lang="sv-SE" b="0" baseline="0" dirty="0"/>
              <a:t> </a:t>
            </a:r>
            <a:r>
              <a:rPr lang="sv-SE" dirty="0"/>
              <a:t>USD 50, USD 100, USD 250, USD 500 och USD 1 000. Denna erkänsla räknas ut genom att ta klubbens totala donation och dividera den med antal medlemmar i klubben. När klubben uppnår genomsnittlig donation per medlem på dessa nivåer under ett och samma verksamhetsår kommer klubben att erhålla dessa märken. Modellklubbar kommer att erhålla dessa märken utöver sin erkänsla som modellklubb.</a:t>
            </a:r>
          </a:p>
          <a:p>
            <a:pPr marL="170049" indent="-170049" defTabSz="924155">
              <a:buFont typeface="Arial" panose="020B0604020202020204" pitchFamily="34" charset="0"/>
              <a:buChar char="•"/>
              <a:defRPr/>
            </a:pPr>
            <a:r>
              <a:rPr lang="sv-SE" dirty="0"/>
              <a:t>Klubbar får ett </a:t>
            </a:r>
            <a:r>
              <a:rPr lang="sv-SE" b="1" dirty="0"/>
              <a:t>Melvin Jones Fellowship-märke och Chevron-märke</a:t>
            </a:r>
            <a:r>
              <a:rPr lang="sv-SE" dirty="0"/>
              <a:t> första gången en medlem tilldelas en Melvin Jones Fellowship. Klubben får ett Chevron-märke under efterföljande år när en medlem har tilldelats sin första MJF. Klubben erhåller även </a:t>
            </a:r>
            <a:r>
              <a:rPr lang="sv-SE" dirty="0" smtClean="0"/>
              <a:t>ett </a:t>
            </a:r>
            <a:r>
              <a:rPr lang="sv-SE" dirty="0"/>
              <a:t>tygmärke när alla medlemmar har kvalificerat till var sin MJF.</a:t>
            </a:r>
          </a:p>
          <a:p>
            <a:pPr marL="0" indent="0" defTabSz="924155">
              <a:buFont typeface="Arial" panose="020B0604020202020204" pitchFamily="34" charset="0"/>
              <a:buNone/>
              <a:defRPr/>
            </a:pPr>
            <a:endParaRPr lang="en-US" dirty="0" smtClean="0"/>
          </a:p>
          <a:p>
            <a:pPr marL="0" marR="0" lvl="0" indent="0" algn="l" defTabSz="924155" rtl="0" eaLnBrk="1" fontAlgn="auto" latinLnBrk="0" hangingPunct="1">
              <a:lnSpc>
                <a:spcPct val="100000"/>
              </a:lnSpc>
              <a:spcBef>
                <a:spcPts val="0"/>
              </a:spcBef>
              <a:spcAft>
                <a:spcPts val="0"/>
              </a:spcAft>
              <a:buClrTx/>
              <a:buSzTx/>
              <a:buFont typeface="Arial" panose="020B0604020202020204" pitchFamily="34" charset="0"/>
              <a:buNone/>
              <a:tabLst/>
              <a:defRPr/>
            </a:pPr>
            <a:r>
              <a:rPr lang="sv-SE" i="1" baseline="0" dirty="0"/>
              <a:t>(Gå vidare till nästa bild)</a:t>
            </a:r>
          </a:p>
          <a:p>
            <a:pPr marL="0" indent="0" defTabSz="924155">
              <a:buFont typeface="Arial" panose="020B0604020202020204" pitchFamily="34" charset="0"/>
              <a:buNone/>
              <a:defRPr/>
            </a:pPr>
            <a:endParaRPr lang="en-US" dirty="0"/>
          </a:p>
        </p:txBody>
      </p:sp>
      <p:sp>
        <p:nvSpPr>
          <p:cNvPr id="4" name="Slide Number Placeholder 3"/>
          <p:cNvSpPr>
            <a:spLocks noGrp="1"/>
          </p:cNvSpPr>
          <p:nvPr>
            <p:ph type="sldNum" sz="quarter" idx="10"/>
          </p:nvPr>
        </p:nvSpPr>
        <p:spPr/>
        <p:txBody>
          <a:bodyPr/>
          <a:lstStyle/>
          <a:p>
            <a:fld id="{445977CF-CB4D-4F52-A648-D5C9310FAC4D}" type="slidenum">
              <a:rPr lang="en-US" smtClean="0"/>
              <a:t>32</a:t>
            </a:fld>
            <a:endParaRPr lang="en-US" smtClean="0"/>
          </a:p>
        </p:txBody>
      </p:sp>
    </p:spTree>
    <p:extLst>
      <p:ext uri="{BB962C8B-B14F-4D97-AF65-F5344CB8AC3E}">
        <p14:creationId xmlns:p14="http://schemas.microsoft.com/office/powerpoint/2010/main" val="26086813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Insamlingsevenemang kan också vara en viktig del i klubbens insatser och stöd till Kampanj 100!</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i="1" baseline="0"/>
              <a:t>(Gå vidare till nästa bild)</a:t>
            </a:r>
          </a:p>
          <a:p>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33</a:t>
            </a:fld>
            <a:endParaRPr lang="en-US" smtClean="0"/>
          </a:p>
        </p:txBody>
      </p:sp>
    </p:spTree>
    <p:extLst>
      <p:ext uri="{BB962C8B-B14F-4D97-AF65-F5344CB8AC3E}">
        <p14:creationId xmlns:p14="http://schemas.microsoft.com/office/powerpoint/2010/main" val="12389109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Insamlingsevenemang är ett härligt sätt för klubbens medlemmar att tillbringa tid tillsammans, bjuda in allmänheten att delta och att samla in pengar till LCIF!</a:t>
            </a:r>
          </a:p>
          <a:p>
            <a:endParaRPr lang="en-US" baseline="0" dirty="0"/>
          </a:p>
          <a:p>
            <a:r>
              <a:rPr lang="sv-SE" baseline="0" dirty="0"/>
              <a:t>Du kanske redan har erfarenhet av denna typ av evenemang, men om du är ny i denna roll eller om du behöver nya idéer kommer här några tips:</a:t>
            </a:r>
          </a:p>
          <a:p>
            <a:pPr marL="174708" indent="-174708">
              <a:buFont typeface="Arial" panose="020B0604020202020204" pitchFamily="34" charset="0"/>
              <a:buChar char="•"/>
            </a:pPr>
            <a:r>
              <a:rPr lang="sv-SE" baseline="0" dirty="0"/>
              <a:t>Var kreativ: Kampanjen är en utmärkt möjlighet att prova nya saker! Fråga klubbens medlemmar om idéer eller finn bra tips i LCIF:s </a:t>
            </a:r>
            <a:r>
              <a:rPr lang="sv-SE" baseline="0" dirty="0" smtClean="0"/>
              <a:t>blogg.</a:t>
            </a:r>
            <a:endParaRPr lang="sv-SE" baseline="0" dirty="0"/>
          </a:p>
          <a:p>
            <a:pPr marL="174708" indent="-174708">
              <a:buFont typeface="Arial" panose="020B0604020202020204" pitchFamily="34" charset="0"/>
              <a:buChar char="•"/>
            </a:pPr>
            <a:r>
              <a:rPr lang="sv-SE" baseline="0" dirty="0"/>
              <a:t>Fundera över hur du kan utbilda deltagarna om LCIF, våra globala frågor och hur Lions hjälper till i världen. Detta är ett utmärkt sätt att visa upp vad LCIF gör i ditt </a:t>
            </a:r>
            <a:r>
              <a:rPr lang="sv-SE" baseline="0" dirty="0" smtClean="0"/>
              <a:t>samhälle.</a:t>
            </a:r>
            <a:endParaRPr lang="sv-SE" baseline="0" dirty="0"/>
          </a:p>
          <a:p>
            <a:pPr marL="174708" indent="-174708">
              <a:buFont typeface="Arial" panose="020B0604020202020204" pitchFamily="34" charset="0"/>
              <a:buChar char="•"/>
            </a:pPr>
            <a:r>
              <a:rPr lang="sv-SE" baseline="0" dirty="0"/>
              <a:t>Ta med material som deltagarna kan ta med sig hem: Broschyrer och fickhandböcker är bra </a:t>
            </a:r>
            <a:r>
              <a:rPr lang="sv-SE" baseline="0" dirty="0" smtClean="0"/>
              <a:t>alternativ.</a:t>
            </a:r>
            <a:endParaRPr lang="sv-SE" baseline="0" dirty="0"/>
          </a:p>
          <a:p>
            <a:pPr marL="174708" indent="-174708">
              <a:buFont typeface="Arial" panose="020B0604020202020204" pitchFamily="34" charset="0"/>
              <a:buChar char="•"/>
            </a:pPr>
            <a:r>
              <a:rPr lang="sv-SE" baseline="0" dirty="0"/>
              <a:t>Bjud in övriga medlemmar att hjälpa till: Insamlingsevenemang kan kräva en hel del tid och arbetskraft att genomföra. Lions medlemmar älskar att leda och delta i hjälpinsatser, så finn andra klubbmedlemmar som kan hjälpa dig!</a:t>
            </a:r>
          </a:p>
          <a:p>
            <a:pPr marL="174708" indent="-174708">
              <a:buFont typeface="Arial" panose="020B0604020202020204" pitchFamily="34" charset="0"/>
              <a:buChar char="•"/>
            </a:pPr>
            <a:endParaRPr lang="en-US" baseline="0" dirty="0"/>
          </a:p>
          <a:p>
            <a:r>
              <a:rPr lang="sv-SE" baseline="0" dirty="0"/>
              <a:t>Kom ihåg: Att genomföra ett evenemang handlar om att uppmuntra allmänheten att göra som ni, vilket är att förändra världen!</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i="1" baseline="0" dirty="0"/>
              <a:t>(Gå vidare till nästa bild)</a:t>
            </a:r>
          </a:p>
          <a:p>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F856C1B8-A656-47FE-9546-B039C897984E}" type="slidenum">
              <a:rPr lang="en-US" smtClean="0"/>
              <a:t>34</a:t>
            </a:fld>
            <a:endParaRPr lang="en-US" smtClean="0"/>
          </a:p>
        </p:txBody>
      </p:sp>
    </p:spTree>
    <p:extLst>
      <p:ext uri="{BB962C8B-B14F-4D97-AF65-F5344CB8AC3E}">
        <p14:creationId xmlns:p14="http://schemas.microsoft.com/office/powerpoint/2010/main" val="3679722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En donation från klubbens egen kassa är ytterligare ett sätt din klubb kan stödja LCIF.</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i="1" baseline="0"/>
              <a:t>(Gå vidare till nästa bild)</a:t>
            </a:r>
          </a:p>
          <a:p>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35</a:t>
            </a:fld>
            <a:endParaRPr lang="en-US" smtClean="0"/>
          </a:p>
        </p:txBody>
      </p:sp>
    </p:spTree>
    <p:extLst>
      <p:ext uri="{BB962C8B-B14F-4D97-AF65-F5344CB8AC3E}">
        <p14:creationId xmlns:p14="http://schemas.microsoft.com/office/powerpoint/2010/main" val="6407992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Vi vet att många klubbar har reservmedel som de har sparat, för att använda till särskilda donationer.</a:t>
            </a:r>
            <a:r>
              <a:rPr lang="sv-SE" baseline="0"/>
              <a:t> Vissa klubbar stödjer LCIF på detta sätt. Din klubb har sannolikt egna regler och rutiner för hur denna typ av donationer kan göras. Förutom att göra en donation på medlemmarnas vägnar kan klubbens kassa även användas till att matcha individuella donationer, vilket uppmuntrar till mer individuellt stöd. Klubben skulle exempelvis kunna göra en donation när en viss procent av antal medlemmar har donerat eller när en viss nivå av pengar har samlats in. Detta är ytterligare ett sätt klubbens ledning kan främja individuella donationer.</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i="1" baseline="0"/>
              <a:t>(Gå vidare till nästa bild)</a:t>
            </a:r>
          </a:p>
          <a:p>
            <a:endParaRPr lang="en-US" dirty="0"/>
          </a:p>
        </p:txBody>
      </p:sp>
      <p:sp>
        <p:nvSpPr>
          <p:cNvPr id="4" name="Slide Number Placeholder 3"/>
          <p:cNvSpPr>
            <a:spLocks noGrp="1"/>
          </p:cNvSpPr>
          <p:nvPr>
            <p:ph type="sldNum" sz="quarter" idx="10"/>
          </p:nvPr>
        </p:nvSpPr>
        <p:spPr/>
        <p:txBody>
          <a:bodyPr/>
          <a:lstStyle/>
          <a:p>
            <a:fld id="{F856C1B8-A656-47FE-9546-B039C897984E}" type="slidenum">
              <a:rPr lang="en-US" smtClean="0"/>
              <a:t>36</a:t>
            </a:fld>
            <a:endParaRPr lang="en-US" smtClean="0"/>
          </a:p>
        </p:txBody>
      </p:sp>
    </p:spTree>
    <p:extLst>
      <p:ext uri="{BB962C8B-B14F-4D97-AF65-F5344CB8AC3E}">
        <p14:creationId xmlns:p14="http://schemas.microsoft.com/office/powerpoint/2010/main" val="33151141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Slutligen välkomnar LCIF stöd från företag, allmänheten och andra grupper.</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i="1" baseline="0"/>
              <a:t>(Gå vidare till nästa bild)</a:t>
            </a:r>
          </a:p>
          <a:p>
            <a:endParaRPr lang="en-US" dirty="0"/>
          </a:p>
        </p:txBody>
      </p:sp>
      <p:sp>
        <p:nvSpPr>
          <p:cNvPr id="4" name="Slide Number Placeholder 3"/>
          <p:cNvSpPr>
            <a:spLocks noGrp="1"/>
          </p:cNvSpPr>
          <p:nvPr>
            <p:ph type="sldNum" sz="quarter" idx="10"/>
          </p:nvPr>
        </p:nvSpPr>
        <p:spPr/>
        <p:txBody>
          <a:bodyPr/>
          <a:lstStyle/>
          <a:p>
            <a:fld id="{F856C1B8-A656-47FE-9546-B039C897984E}" type="slidenum">
              <a:rPr lang="en-US" smtClean="0"/>
              <a:t>37</a:t>
            </a:fld>
            <a:endParaRPr lang="en-US" smtClean="0"/>
          </a:p>
        </p:txBody>
      </p:sp>
    </p:spTree>
    <p:extLst>
      <p:ext uri="{BB962C8B-B14F-4D97-AF65-F5344CB8AC3E}">
        <p14:creationId xmlns:p14="http://schemas.microsoft.com/office/powerpoint/2010/main" val="28274287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Om din klubb har samlat in pengar tidigare har klubben kanske efterfrågat eller erhållit donationer från företag eller allmänheten till dessa evenemang och/eller frågor.</a:t>
            </a:r>
            <a:r>
              <a:rPr lang="sv-SE" baseline="0" dirty="0"/>
              <a:t> Att engagera denna typ av donatorer är inte endast ett bra sätt att främja stöd till LCIF, utan det sprider även information om Lions och de utmärkta insatser vi gör!</a:t>
            </a:r>
          </a:p>
          <a:p>
            <a:endParaRPr lang="en-US" baseline="0" dirty="0"/>
          </a:p>
          <a:p>
            <a:pPr marL="171450" indent="-171450">
              <a:buFont typeface="Arial" panose="020B0604020202020204" pitchFamily="34" charset="0"/>
              <a:buChar char="•"/>
            </a:pPr>
            <a:r>
              <a:rPr lang="sv-SE" baseline="0" dirty="0"/>
              <a:t>Börja med företag och allmänheten som har stöttat klubben tidigare, för de är redan bekanta med era insatser och om de har stöttat er tidigare är det sannolikt att de gör det igen. </a:t>
            </a:r>
          </a:p>
          <a:p>
            <a:pPr marL="171450" indent="-171450">
              <a:buFont typeface="Arial" panose="020B0604020202020204" pitchFamily="34" charset="0"/>
              <a:buChar char="•"/>
            </a:pPr>
            <a:r>
              <a:rPr lang="sv-SE" baseline="0" dirty="0"/>
              <a:t>Fundera över företag som arbetar inom områdena för våra globala frågor, till exempel hälsovård, sophantering, matproduktion med mera. Det är sannolikt att de kommer at stödja LCIF, eftersom våra globala frågor har relationer till deras respektive verksamhet.</a:t>
            </a:r>
          </a:p>
          <a:p>
            <a:pPr marL="171450" indent="-171450">
              <a:buFont typeface="Arial" panose="020B0604020202020204" pitchFamily="34" charset="0"/>
              <a:buChar char="•"/>
            </a:pPr>
            <a:r>
              <a:rPr lang="sv-SE" baseline="0" dirty="0"/>
              <a:t>Vissa företag/organisationer vill fokusera på lokala organisationer, men du kan visa hur LCIF har stöttat det lokala samhället genom de anslag som har </a:t>
            </a:r>
            <a:r>
              <a:rPr lang="sv-SE" baseline="0" dirty="0" smtClean="0"/>
              <a:t>beviljats till klubben och/eller distriktet.</a:t>
            </a:r>
            <a:endParaRPr lang="sv-SE" baseline="0" dirty="0"/>
          </a:p>
          <a:p>
            <a:pPr marL="171450" indent="-171450">
              <a:buFont typeface="Arial" panose="020B0604020202020204" pitchFamily="34" charset="0"/>
              <a:buChar char="•"/>
            </a:pPr>
            <a:r>
              <a:rPr lang="sv-SE" baseline="0" dirty="0"/>
              <a:t>Många arbetsgivare matchar hela eller delar av deras anställdas donationer. När medlemmar och allmänheten donerar frågar du om deras arbetsgivare matchar de anställdas donationer och om så är fallet hjälper du dem med eventuella blanketter/formulär.</a:t>
            </a:r>
          </a:p>
          <a:p>
            <a:endParaRPr lang="en-US" baseline="0" dirty="0"/>
          </a:p>
          <a:p>
            <a:r>
              <a:rPr lang="sv-SE" baseline="0" dirty="0"/>
              <a:t>Kom ihåg: På samma sätt som evenemang gör stöd från lokala företag och från allmänheten att det lokala samhället kan förändra världen tillsammans med Lions!</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i="1" baseline="0" dirty="0"/>
              <a:t>(Gå vidare till nästa bild)</a:t>
            </a:r>
          </a:p>
          <a:p>
            <a:endParaRPr lang="en-US" dirty="0"/>
          </a:p>
        </p:txBody>
      </p:sp>
      <p:sp>
        <p:nvSpPr>
          <p:cNvPr id="4" name="Slide Number Placeholder 3"/>
          <p:cNvSpPr>
            <a:spLocks noGrp="1"/>
          </p:cNvSpPr>
          <p:nvPr>
            <p:ph type="sldNum" sz="quarter" idx="10"/>
          </p:nvPr>
        </p:nvSpPr>
        <p:spPr/>
        <p:txBody>
          <a:bodyPr/>
          <a:lstStyle/>
          <a:p>
            <a:fld id="{F856C1B8-A656-47FE-9546-B039C897984E}" type="slidenum">
              <a:rPr lang="en-US" smtClean="0"/>
              <a:t>38</a:t>
            </a:fld>
            <a:endParaRPr lang="en-US" smtClean="0"/>
          </a:p>
        </p:txBody>
      </p:sp>
    </p:spTree>
    <p:extLst>
      <p:ext uri="{BB962C8B-B14F-4D97-AF65-F5344CB8AC3E}">
        <p14:creationId xmlns:p14="http://schemas.microsoft.com/office/powerpoint/2010/main" val="24680514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Nu är det dags att samla alla dessa kunskaper och ta det första steget till framgång i din klubb!</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i="1" baseline="0"/>
              <a:t>(Gå vidare till nästa bild)</a:t>
            </a:r>
          </a:p>
          <a:p>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39</a:t>
            </a:fld>
            <a:endParaRPr lang="en-US" smtClean="0"/>
          </a:p>
        </p:txBody>
      </p:sp>
    </p:spTree>
    <p:extLst>
      <p:ext uri="{BB962C8B-B14F-4D97-AF65-F5344CB8AC3E}">
        <p14:creationId xmlns:p14="http://schemas.microsoft.com/office/powerpoint/2010/main" val="273998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sv-SE"/>
              <a:t>Glöm inte att </a:t>
            </a:r>
            <a:r>
              <a:rPr lang="sv-SE" baseline="0"/>
              <a:t>svara på frågorna </a:t>
            </a:r>
            <a:r>
              <a:rPr lang="sv-SE"/>
              <a:t>om detta webbseminarium och testa dina kunskaper.</a:t>
            </a:r>
          </a:p>
          <a:p>
            <a:pPr marL="171450" indent="-171450">
              <a:buFont typeface="Arial" panose="020B0604020202020204" pitchFamily="34" charset="0"/>
              <a:buChar char="•"/>
            </a:pPr>
            <a:r>
              <a:rPr lang="sv-SE" baseline="0"/>
              <a:t>Kontakta distriktets koordinator om du har fler frågor.</a:t>
            </a:r>
          </a:p>
          <a:p>
            <a:pPr marL="171450" indent="-171450">
              <a:buFont typeface="Arial" panose="020B0604020202020204" pitchFamily="34" charset="0"/>
              <a:buChar char="•"/>
            </a:pPr>
            <a:r>
              <a:rPr lang="sv-SE" baseline="0"/>
              <a:t>Om du inte redan har gjort det bör du nu göra din donation, eller ge ett donationslöfte, till LCIF! Överväg att åta dig att donera USD 100 per år under kommande tre år och, om det är möjligt i ditt område, lägga upp en automatisk donation.</a:t>
            </a:r>
          </a:p>
          <a:p>
            <a:pPr marL="171450" indent="-171450">
              <a:buFont typeface="Arial" panose="020B0604020202020204" pitchFamily="34" charset="0"/>
              <a:buChar char="•"/>
            </a:pPr>
            <a:r>
              <a:rPr lang="sv-SE" baseline="0"/>
              <a:t>När du har donerat skriver du ner dina egna skäl till att du donerar och inkluderar dem i de presentationer du framför vid klubbmöten.</a:t>
            </a:r>
          </a:p>
          <a:p>
            <a:pPr marL="0" indent="0">
              <a:buFont typeface="Arial" panose="020B0604020202020204" pitchFamily="34" charset="0"/>
              <a:buNone/>
            </a:pPr>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i="1" baseline="0"/>
              <a:t>(Gå vidare till nästa bild)</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40</a:t>
            </a:fld>
            <a:endParaRPr lang="en-US" smtClean="0"/>
          </a:p>
        </p:txBody>
      </p:sp>
    </p:spTree>
    <p:extLst>
      <p:ext uri="{BB962C8B-B14F-4D97-AF65-F5344CB8AC3E}">
        <p14:creationId xmlns:p14="http://schemas.microsoft.com/office/powerpoint/2010/main" val="1954176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Det första steget du kan ta för att bli framgångsrik är att framföra din berättelse om LCIF och Kampanj 100.</a:t>
            </a:r>
          </a:p>
          <a:p>
            <a:endParaRPr lang="en-US" baseline="0" dirty="0" smtClean="0"/>
          </a:p>
          <a:p>
            <a:r>
              <a:rPr lang="sv-SE" i="1" baseline="0"/>
              <a:t>(Gå vidare till nästa bild)</a:t>
            </a:r>
          </a:p>
        </p:txBody>
      </p:sp>
      <p:sp>
        <p:nvSpPr>
          <p:cNvPr id="4" name="Slide Number Placeholder 3"/>
          <p:cNvSpPr>
            <a:spLocks noGrp="1"/>
          </p:cNvSpPr>
          <p:nvPr>
            <p:ph type="sldNum" sz="quarter" idx="10"/>
          </p:nvPr>
        </p:nvSpPr>
        <p:spPr/>
        <p:txBody>
          <a:bodyPr/>
          <a:lstStyle/>
          <a:p>
            <a:fld id="{5419D771-0DFB-4CCD-8498-877BF97DB9E3}" type="slidenum">
              <a:rPr lang="en-US" smtClean="0"/>
              <a:t>5</a:t>
            </a:fld>
            <a:endParaRPr lang="en-US" smtClean="0"/>
          </a:p>
        </p:txBody>
      </p:sp>
    </p:spTree>
    <p:extLst>
      <p:ext uri="{BB962C8B-B14F-4D97-AF65-F5344CB8AC3E}">
        <p14:creationId xmlns:p14="http://schemas.microsoft.com/office/powerpoint/2010/main" val="20307463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sv-SE" dirty="0"/>
              <a:t>För att bygga upp dina noteringar till de presentationer du kommer att framföra går du igenom vägledningen om att framföra en berättelse som finns i slutet av din handbok.</a:t>
            </a:r>
          </a:p>
          <a:p>
            <a:pPr marL="171450" indent="-171450">
              <a:buFont typeface="Arial" panose="020B0604020202020204" pitchFamily="34" charset="0"/>
              <a:buChar char="•"/>
            </a:pPr>
            <a:r>
              <a:rPr lang="sv-SE" baseline="0" dirty="0"/>
              <a:t>Gå igenom det material och de resurser som finns på webbplatsen, till exempel material att skriva ut och berättelser om LCIF:s påverkan.</a:t>
            </a:r>
          </a:p>
          <a:p>
            <a:pPr marL="171450" indent="-171450">
              <a:buFont typeface="Arial" panose="020B0604020202020204" pitchFamily="34" charset="0"/>
              <a:buChar char="•"/>
            </a:pPr>
            <a:r>
              <a:rPr lang="sv-SE" baseline="0" dirty="0"/>
              <a:t>Öva på din berättelse: Avsätt tid till att öva på dina noteringar som du kommer att använda vid </a:t>
            </a:r>
            <a:r>
              <a:rPr lang="sv-SE" baseline="0" dirty="0" smtClean="0"/>
              <a:t>klubbmöten.</a:t>
            </a:r>
            <a:endParaRPr lang="sv-SE" baseline="0" dirty="0"/>
          </a:p>
          <a:p>
            <a:pPr marL="171450" indent="-171450">
              <a:buFont typeface="Arial" panose="020B0604020202020204" pitchFamily="34" charset="0"/>
              <a:buChar char="•"/>
            </a:pPr>
            <a:r>
              <a:rPr lang="sv-SE" baseline="0" dirty="0"/>
              <a:t>Fundera över hur klubben på bästa sätt kan komma igång på vägen mot det gemensamma målet på USD 100 per medlem per år, men sätt upp ett mål som är lämpligt just i din klubb!</a:t>
            </a:r>
          </a:p>
          <a:p>
            <a:pPr marL="0" indent="0">
              <a:buFont typeface="Arial" panose="020B0604020202020204" pitchFamily="34" charset="0"/>
              <a:buNone/>
            </a:pPr>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i="1" baseline="0" dirty="0"/>
              <a:t>(Gå vidare till nästa bild)</a:t>
            </a:r>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5419D771-0DFB-4CCD-8498-877BF97DB9E3}" type="slidenum">
              <a:rPr lang="en-US" smtClean="0"/>
              <a:t>41</a:t>
            </a:fld>
            <a:endParaRPr lang="en-US" smtClean="0"/>
          </a:p>
        </p:txBody>
      </p:sp>
    </p:spTree>
    <p:extLst>
      <p:ext uri="{BB962C8B-B14F-4D97-AF65-F5344CB8AC3E}">
        <p14:creationId xmlns:p14="http://schemas.microsoft.com/office/powerpoint/2010/main" val="21658185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sv-SE"/>
              <a:t>När du har satt upp mål sammanträffar du med klubbtjänstemännen för att diskutera.</a:t>
            </a:r>
            <a:r>
              <a:rPr lang="sv-SE" baseline="0"/>
              <a:t> </a:t>
            </a:r>
          </a:p>
          <a:p>
            <a:pPr marL="171450" indent="-171450">
              <a:buFont typeface="Arial" panose="020B0604020202020204" pitchFamily="34" charset="0"/>
              <a:buChar char="•"/>
            </a:pPr>
            <a:r>
              <a:rPr lang="sv-SE" baseline="0"/>
              <a:t>Fundera över det team du vill skapa för året och börja identifiera lämpliga medlemmar till klubbens kampanjkommitté.</a:t>
            </a:r>
          </a:p>
          <a:p>
            <a:pPr marL="171450" indent="-171450">
              <a:buFont typeface="Arial" panose="020B0604020202020204" pitchFamily="34" charset="0"/>
              <a:buChar char="•"/>
            </a:pPr>
            <a:r>
              <a:rPr lang="sv-SE" baseline="0"/>
              <a:t>Fastställ vilka insamlingsstrategier som kommer att vara mest framgångsrika i din klubb och vilken av dem klubben bör inleda med. Kom ihåg: Individuella donationer är nyckeln till framgång, så överväg att börja med dem!</a:t>
            </a:r>
          </a:p>
          <a:p>
            <a:pPr marL="0" indent="0">
              <a:buFont typeface="Arial" panose="020B0604020202020204" pitchFamily="34" charset="0"/>
              <a:buNone/>
            </a:pPr>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i="1" baseline="0"/>
              <a:t>(Gå vidare till nästa bild)</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42</a:t>
            </a:fld>
            <a:endParaRPr lang="en-US" smtClean="0"/>
          </a:p>
        </p:txBody>
      </p:sp>
    </p:spTree>
    <p:extLst>
      <p:ext uri="{BB962C8B-B14F-4D97-AF65-F5344CB8AC3E}">
        <p14:creationId xmlns:p14="http://schemas.microsoft.com/office/powerpoint/2010/main" val="21236118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Tack för att du har deltagit i denna utbildning.</a:t>
            </a:r>
            <a:r>
              <a:rPr lang="sv-SE" baseline="0"/>
              <a:t> Vi ser fram emot att fira våra framgångar och förändra världen tillsammans!</a:t>
            </a:r>
          </a:p>
          <a:p>
            <a:endParaRPr lang="en-US" baseline="0" dirty="0" smtClean="0"/>
          </a:p>
          <a:p>
            <a:r>
              <a:rPr lang="sv-SE" i="1" baseline="0"/>
              <a:t>(Avsluta presentationen)</a:t>
            </a:r>
          </a:p>
        </p:txBody>
      </p:sp>
      <p:sp>
        <p:nvSpPr>
          <p:cNvPr id="4" name="Slide Number Placeholder 3"/>
          <p:cNvSpPr>
            <a:spLocks noGrp="1"/>
          </p:cNvSpPr>
          <p:nvPr>
            <p:ph type="sldNum" sz="quarter" idx="10"/>
          </p:nvPr>
        </p:nvSpPr>
        <p:spPr/>
        <p:txBody>
          <a:bodyPr/>
          <a:lstStyle/>
          <a:p>
            <a:fld id="{5419D771-0DFB-4CCD-8498-877BF97DB9E3}" type="slidenum">
              <a:rPr lang="en-US" smtClean="0"/>
              <a:t>43</a:t>
            </a:fld>
            <a:endParaRPr lang="en-US" smtClean="0"/>
          </a:p>
        </p:txBody>
      </p:sp>
    </p:spTree>
    <p:extLst>
      <p:ext uri="{BB962C8B-B14F-4D97-AF65-F5344CB8AC3E}">
        <p14:creationId xmlns:p14="http://schemas.microsoft.com/office/powerpoint/2010/main" val="3598239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Att få höra en god berättelse är ofta ett av skälen till att människor donerar och kanske är det en del av varför du stödjer LCIF eller blev medlem i Lions.</a:t>
            </a:r>
            <a:r>
              <a:rPr lang="sv-SE" baseline="0" dirty="0"/>
              <a:t> Oavsett om du tror det eller ej har du en god berättelse att framföra och att framföra den kommer hjälpa klubbens medlemmar förstå hur viktig Kampanj 100 och LCIF är.</a:t>
            </a:r>
          </a:p>
          <a:p>
            <a:endParaRPr lang="en-US" baseline="0" dirty="0"/>
          </a:p>
          <a:p>
            <a:r>
              <a:rPr lang="sv-SE" baseline="0" dirty="0"/>
              <a:t>Att skapa sin egen berättelse kan göras i några enkla steg:</a:t>
            </a:r>
          </a:p>
          <a:p>
            <a:pPr marL="171450" indent="-171450">
              <a:buFont typeface="Arial" panose="020B0604020202020204" pitchFamily="34" charset="0"/>
              <a:buChar char="•"/>
            </a:pPr>
            <a:r>
              <a:rPr lang="sv-SE" baseline="0" dirty="0"/>
              <a:t>Börja med att tänka på varför du hjälper till. Fråga dig själv: Varför blev jag medlem i Lions? Varför är jag fortfarande medlem?</a:t>
            </a:r>
          </a:p>
          <a:p>
            <a:pPr marL="171450" lvl="0" indent="-171450">
              <a:buFont typeface="Arial" panose="020B0604020202020204" pitchFamily="34" charset="0"/>
              <a:buChar char="•"/>
            </a:pPr>
            <a:r>
              <a:rPr lang="sv-SE" sz="1100" dirty="0"/>
              <a:t>Tänk på vilka globala frågor du är mest intresserad av:</a:t>
            </a:r>
            <a:r>
              <a:rPr lang="sv-SE" sz="1100" baseline="0" dirty="0"/>
              <a:t> </a:t>
            </a:r>
            <a:r>
              <a:rPr lang="sv-SE" sz="1100" dirty="0"/>
              <a:t>Gå igenom vad Kampanj 100 handlar om. Vilka frågor är viktigast för dig?</a:t>
            </a:r>
            <a:r>
              <a:rPr lang="sv-SE" sz="1100" baseline="0" dirty="0"/>
              <a:t> </a:t>
            </a:r>
            <a:r>
              <a:rPr lang="sv-SE" sz="1100" dirty="0"/>
              <a:t>Vilka frågor är viktigast för övriga medlemmar och för samhället?</a:t>
            </a:r>
          </a:p>
          <a:p>
            <a:pPr marL="171450" lvl="0" indent="-171450">
              <a:buFont typeface="Arial" panose="020B0604020202020204" pitchFamily="34" charset="0"/>
              <a:buChar char="•"/>
            </a:pPr>
            <a:r>
              <a:rPr lang="sv-SE" sz="1100" dirty="0"/>
              <a:t>Lär dig mer om den påverkan LCIF har i ditt samhälle:</a:t>
            </a:r>
            <a:r>
              <a:rPr lang="sv-SE" sz="1100" baseline="0" dirty="0"/>
              <a:t> </a:t>
            </a:r>
            <a:r>
              <a:rPr lang="sv-SE" sz="1100" dirty="0"/>
              <a:t>Be om information om anslag som har beviljats och projekt som har genomförts i distriktet eller multipeldistriktet. Medlemmarna kan bli förvånade över hur mycket LCIF har möjliggjort i ert område! </a:t>
            </a:r>
            <a:r>
              <a:rPr lang="sv-SE" sz="1100" dirty="0" smtClean="0"/>
              <a:t>Besök https</a:t>
            </a:r>
            <a:r>
              <a:rPr lang="sv-SE" sz="1100" dirty="0"/>
              <a:t>://www.lionsclubs.org/sv/discover-our-foundation/mission.</a:t>
            </a:r>
          </a:p>
          <a:p>
            <a:pPr marL="171450" lvl="0" indent="-171450">
              <a:buFont typeface="Arial" panose="020B0604020202020204" pitchFamily="34" charset="0"/>
              <a:buChar char="•"/>
            </a:pPr>
            <a:r>
              <a:rPr lang="sv-SE" sz="1100" dirty="0"/>
              <a:t>Öva och förbered: Använd vägledningen om att framföra din berättelse i slutet av din handbok, för att göra noteringar och skapa struktur i dina tankar.</a:t>
            </a:r>
            <a:r>
              <a:rPr lang="sv-SE" sz="1100" baseline="0" dirty="0"/>
              <a:t> </a:t>
            </a:r>
            <a:r>
              <a:rPr lang="sv-SE" sz="1100" dirty="0"/>
              <a:t>Öva på att framföra din berättelse med distriktets LCIF-koordinator, en familjemedlem eller en vän.</a:t>
            </a:r>
            <a:r>
              <a:rPr lang="sv-SE" sz="1100" baseline="0" dirty="0"/>
              <a:t> </a:t>
            </a:r>
            <a:r>
              <a:rPr lang="sv-SE" sz="1100" dirty="0"/>
              <a:t>Innan du sammanträffar med klubbens ledare frågar du dem vad de vill veta om Kampanj 100, så att du kan förbereda dig.</a:t>
            </a:r>
          </a:p>
          <a:p>
            <a:pPr marL="0" lvl="0" indent="0">
              <a:buFont typeface="Arial" panose="020B0604020202020204" pitchFamily="34" charset="0"/>
              <a:buNone/>
            </a:pPr>
            <a:endParaRPr lang="en-US" sz="1100" dirty="0"/>
          </a:p>
          <a:p>
            <a:pPr marL="0" lvl="0" indent="0">
              <a:buFont typeface="Arial" panose="020B0604020202020204" pitchFamily="34" charset="0"/>
              <a:buNone/>
            </a:pPr>
            <a:r>
              <a:rPr lang="sv-SE" sz="1100" dirty="0"/>
              <a:t>När du har gått igenom dessa steg har du en enastående berättelse att framföra!</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sv-SE" i="1" baseline="0" dirty="0"/>
              <a:t>(Gå vidare till nästa bild)</a:t>
            </a:r>
          </a:p>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5419D771-0DFB-4CCD-8498-877BF97DB9E3}" type="slidenum">
              <a:rPr lang="en-US" smtClean="0"/>
              <a:t>6</a:t>
            </a:fld>
            <a:endParaRPr lang="en-US" smtClean="0"/>
          </a:p>
        </p:txBody>
      </p:sp>
    </p:spTree>
    <p:extLst>
      <p:ext uri="{BB962C8B-B14F-4D97-AF65-F5344CB8AC3E}">
        <p14:creationId xmlns:p14="http://schemas.microsoft.com/office/powerpoint/2010/main" val="35584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Du har många verktyg till hands som kommer att hjälpa dig att framföra din berättelse samt informera om Kampanj 100 och LCIF till klubbens medlemmar.</a:t>
            </a:r>
            <a:r>
              <a:rPr lang="sv-SE" baseline="0"/>
              <a:t> Det finns videor, PowerPoint-presentationer, broschyrer, fickhandböcker, donationskort, anslagshistorik, berättelser i LCIF:s blogg och mycket mer. Besök webbplatsen för att titta närmare på dem. Gå till </a:t>
            </a:r>
            <a:r>
              <a:rPr lang="sv-SE" b="1" baseline="0"/>
              <a:t>Resurser för medlemmar</a:t>
            </a:r>
            <a:r>
              <a:rPr lang="sv-SE" baseline="0"/>
              <a:t>, klicka på </a:t>
            </a:r>
            <a:r>
              <a:rPr lang="sv-SE" b="1" baseline="0"/>
              <a:t>Resurscenter</a:t>
            </a:r>
            <a:r>
              <a:rPr lang="sv-SE" baseline="0"/>
              <a:t> och därefter på </a:t>
            </a:r>
            <a:r>
              <a:rPr lang="sv-SE" b="1" baseline="0"/>
              <a:t>Kampanj 100</a:t>
            </a:r>
            <a:r>
              <a:rPr lang="sv-SE" baseline="0"/>
              <a:t>. Vi uppmuntrar dig även att tala med distriktets koordinator och fråga vad han/hon har sett som mest effektivt i distriktet vid besök i klubbar och deltagande i andra möten.</a:t>
            </a:r>
          </a:p>
          <a:p>
            <a:endParaRPr lang="en-US" baseline="0" dirty="0" smtClean="0"/>
          </a:p>
          <a:p>
            <a:r>
              <a:rPr lang="sv-SE" i="1" baseline="0"/>
              <a:t>(Gå vidare till nästa bild)</a:t>
            </a:r>
          </a:p>
        </p:txBody>
      </p:sp>
      <p:sp>
        <p:nvSpPr>
          <p:cNvPr id="4" name="Slide Number Placeholder 3"/>
          <p:cNvSpPr>
            <a:spLocks noGrp="1"/>
          </p:cNvSpPr>
          <p:nvPr>
            <p:ph type="sldNum" sz="quarter" idx="10"/>
          </p:nvPr>
        </p:nvSpPr>
        <p:spPr/>
        <p:txBody>
          <a:bodyPr/>
          <a:lstStyle/>
          <a:p>
            <a:fld id="{5419D771-0DFB-4CCD-8498-877BF97DB9E3}" type="slidenum">
              <a:rPr lang="en-US" smtClean="0"/>
              <a:t>7</a:t>
            </a:fld>
            <a:endParaRPr lang="en-US" smtClean="0"/>
          </a:p>
        </p:txBody>
      </p:sp>
    </p:spTree>
    <p:extLst>
      <p:ext uri="{BB962C8B-B14F-4D97-AF65-F5344CB8AC3E}">
        <p14:creationId xmlns:p14="http://schemas.microsoft.com/office/powerpoint/2010/main" val="2840124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Du kan ladda ner dessa resurser från LCIF:s webbplats och skriva </a:t>
            </a:r>
            <a:r>
              <a:rPr lang="sv-SE" dirty="0" smtClean="0"/>
              <a:t>dem ut </a:t>
            </a:r>
            <a:r>
              <a:rPr lang="sv-SE" dirty="0"/>
              <a:t>efter behov.</a:t>
            </a:r>
            <a:r>
              <a:rPr lang="sv-SE" baseline="0" dirty="0"/>
              <a:t> Du kan även fylla i och skicka in ett beställningsformulär, för att få ett paket med material levererat till dig från LCIF. Håll i minnet att vi endast kan skicka ett begränsat antal samt att det kan ta upp till två veckor innan du erhåller beställt material, så planera i god tid.</a:t>
            </a:r>
          </a:p>
          <a:p>
            <a:endParaRPr lang="en-US" baseline="0" dirty="0" smtClean="0"/>
          </a:p>
          <a:p>
            <a:r>
              <a:rPr lang="sv-SE" i="1" baseline="0" dirty="0"/>
              <a:t>(Gå vidare till nästa bild)</a:t>
            </a:r>
          </a:p>
        </p:txBody>
      </p:sp>
      <p:sp>
        <p:nvSpPr>
          <p:cNvPr id="4" name="Slide Number Placeholder 3"/>
          <p:cNvSpPr>
            <a:spLocks noGrp="1"/>
          </p:cNvSpPr>
          <p:nvPr>
            <p:ph type="sldNum" sz="quarter" idx="10"/>
          </p:nvPr>
        </p:nvSpPr>
        <p:spPr/>
        <p:txBody>
          <a:bodyPr/>
          <a:lstStyle/>
          <a:p>
            <a:fld id="{5419D771-0DFB-4CCD-8498-877BF97DB9E3}" type="slidenum">
              <a:rPr lang="en-US" smtClean="0"/>
              <a:t>8</a:t>
            </a:fld>
            <a:endParaRPr lang="en-US" smtClean="0"/>
          </a:p>
        </p:txBody>
      </p:sp>
    </p:spTree>
    <p:extLst>
      <p:ext uri="{BB962C8B-B14F-4D97-AF65-F5344CB8AC3E}">
        <p14:creationId xmlns:p14="http://schemas.microsoft.com/office/powerpoint/2010/main" val="3153808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När du nu har börjat med din egen berättelse och de verktyg du kan använda för att framföra den ska vi börja tänka på att sammanställa en plan för året.</a:t>
            </a:r>
          </a:p>
          <a:p>
            <a:endParaRPr lang="en-US" baseline="0" dirty="0" smtClean="0"/>
          </a:p>
          <a:p>
            <a:r>
              <a:rPr lang="sv-SE" i="1" baseline="0"/>
              <a:t>(Gå vidare till nästa bild)</a:t>
            </a:r>
          </a:p>
        </p:txBody>
      </p:sp>
      <p:sp>
        <p:nvSpPr>
          <p:cNvPr id="4" name="Slide Number Placeholder 3"/>
          <p:cNvSpPr>
            <a:spLocks noGrp="1"/>
          </p:cNvSpPr>
          <p:nvPr>
            <p:ph type="sldNum" sz="quarter" idx="10"/>
          </p:nvPr>
        </p:nvSpPr>
        <p:spPr/>
        <p:txBody>
          <a:bodyPr/>
          <a:lstStyle/>
          <a:p>
            <a:fld id="{5419D771-0DFB-4CCD-8498-877BF97DB9E3}" type="slidenum">
              <a:rPr lang="en-US" smtClean="0"/>
              <a:t>9</a:t>
            </a:fld>
            <a:endParaRPr lang="en-US" smtClean="0"/>
          </a:p>
        </p:txBody>
      </p:sp>
    </p:spTree>
    <p:extLst>
      <p:ext uri="{BB962C8B-B14F-4D97-AF65-F5344CB8AC3E}">
        <p14:creationId xmlns:p14="http://schemas.microsoft.com/office/powerpoint/2010/main" val="384563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Att ha en plan kommer att vara ett stöd för klubbens aktiviteter och kommer hjälpa dig att följa den utstakade </a:t>
            </a:r>
            <a:r>
              <a:rPr lang="sv-SE" dirty="0" smtClean="0"/>
              <a:t>vägen för din plan.</a:t>
            </a:r>
            <a:r>
              <a:rPr lang="sv-SE" baseline="0" dirty="0" smtClean="0"/>
              <a:t> </a:t>
            </a:r>
            <a:r>
              <a:rPr lang="sv-SE" baseline="0" dirty="0"/>
              <a:t>Att sammanställ en plan börjar med två enkla steg: Först går du igenom rekommenderade strategier om insamling och fastställer vilka av dem som kan bli mest framgångsrika i klubben. Därefter kan du sätta upp ett mål för året, vilket du kommer att uppnå genom att använda dessa strategier.</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i="1" baseline="0" dirty="0"/>
              <a:t>(Gå vidare till nästa bild)</a:t>
            </a:r>
          </a:p>
          <a:p>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10</a:t>
            </a:fld>
            <a:endParaRPr lang="en-US" smtClean="0"/>
          </a:p>
        </p:txBody>
      </p:sp>
    </p:spTree>
    <p:extLst>
      <p:ext uri="{BB962C8B-B14F-4D97-AF65-F5344CB8AC3E}">
        <p14:creationId xmlns:p14="http://schemas.microsoft.com/office/powerpoint/2010/main" val="21092542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8CE0AAC5-E020-4EE7-856C-BB85DFE96A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5728F38E-E329-49E5-9124-0DF86FFAA93A}"/>
              </a:ext>
            </a:extLst>
          </p:cNvPr>
          <p:cNvSpPr>
            <a:spLocks noGrp="1"/>
          </p:cNvSpPr>
          <p:nvPr>
            <p:ph type="ctrTitle"/>
          </p:nvPr>
        </p:nvSpPr>
        <p:spPr>
          <a:xfrm>
            <a:off x="5054137" y="2337724"/>
            <a:ext cx="6093231" cy="1777076"/>
          </a:xfrm>
        </p:spPr>
        <p:txBody>
          <a:bodyPr anchor="t">
            <a:normAutofit/>
          </a:bodyPr>
          <a:lstStyle>
            <a:lvl1pPr algn="ctr">
              <a:defRPr sz="5400">
                <a:solidFill>
                  <a:srgbClr val="467BBF"/>
                </a:solidFill>
                <a:effectLst/>
              </a:defRPr>
            </a:lvl1pPr>
          </a:lstStyle>
          <a:p>
            <a:r>
              <a:rPr lang="en-US"/>
              <a:t>Click to edit Master title style</a:t>
            </a:r>
            <a:endParaRPr lang="en-US" dirty="0"/>
          </a:p>
        </p:txBody>
      </p:sp>
      <p:sp>
        <p:nvSpPr>
          <p:cNvPr id="3" name="Subtitle 2">
            <a:extLst>
              <a:ext uri="{FF2B5EF4-FFF2-40B4-BE49-F238E27FC236}">
                <a16:creationId xmlns="" xmlns:a16="http://schemas.microsoft.com/office/drawing/2014/main" id="{89ADC0AA-4F01-4C6B-8336-0B983F0FCC65}"/>
              </a:ext>
            </a:extLst>
          </p:cNvPr>
          <p:cNvSpPr>
            <a:spLocks noGrp="1"/>
          </p:cNvSpPr>
          <p:nvPr>
            <p:ph type="subTitle" idx="1"/>
          </p:nvPr>
        </p:nvSpPr>
        <p:spPr>
          <a:xfrm>
            <a:off x="5054137" y="4387273"/>
            <a:ext cx="6093231" cy="512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8199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5B030059-FF2F-4603-9D14-ED0E3F7191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3176207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Section Header">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9DA79106-6E7B-45FF-B7E4-725FAF95D5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a:t>
            </a:fld>
            <a:endParaRPr lang="en-US" sz="800" dirty="0">
              <a:solidFill>
                <a:schemeClr val="tx1">
                  <a:lumMod val="65000"/>
                  <a:lumOff val="35000"/>
                </a:schemeClr>
              </a:solidFill>
            </a:endParaRPr>
          </a:p>
        </p:txBody>
      </p:sp>
    </p:spTree>
    <p:extLst>
      <p:ext uri="{BB962C8B-B14F-4D97-AF65-F5344CB8AC3E}">
        <p14:creationId xmlns:p14="http://schemas.microsoft.com/office/powerpoint/2010/main" val="801152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Section Header">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2686726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_Section Header">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3B5A1953-E54A-4530-813E-AF45EFD98C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3257044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8_Section Header">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A37418E-98C0-4902-9403-F971BF991E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319611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_Section Header">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4EB9FECA-D270-4BA3-872D-E87834D93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39068191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6_Section Header">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BD45BA9D-7611-4007-A769-152F7A8919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1705842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7_Section Header">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59EA8648-0F07-4F6F-B383-5ED2818DD9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3456407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3FA88E-7692-4AE5-8E6D-CC13F823F5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09E6438D-322C-444B-8196-5A906F8ED7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77954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CDF2BE2-670C-4FD8-B670-B3D206D2C19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92223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704AA16C-7863-45B1-88F4-EB6AF4C7F3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5728F38E-E329-49E5-9124-0DF86FFAA93A}"/>
              </a:ext>
            </a:extLst>
          </p:cNvPr>
          <p:cNvSpPr>
            <a:spLocks noGrp="1"/>
          </p:cNvSpPr>
          <p:nvPr>
            <p:ph type="ctrTitle"/>
          </p:nvPr>
        </p:nvSpPr>
        <p:spPr>
          <a:xfrm>
            <a:off x="5054137" y="2337724"/>
            <a:ext cx="6093231" cy="1777076"/>
          </a:xfrm>
        </p:spPr>
        <p:txBody>
          <a:bodyPr anchor="t">
            <a:normAutofit/>
          </a:bodyPr>
          <a:lstStyle>
            <a:lvl1pPr algn="ctr">
              <a:defRPr sz="5400">
                <a:solidFill>
                  <a:schemeClr val="bg1">
                    <a:lumMod val="95000"/>
                  </a:schemeClr>
                </a:solidFill>
                <a:effectLst/>
              </a:defRPr>
            </a:lvl1pPr>
          </a:lstStyle>
          <a:p>
            <a:r>
              <a:rPr lang="en-US"/>
              <a:t>Click to edit Master title style</a:t>
            </a:r>
            <a:endParaRPr lang="en-US" dirty="0"/>
          </a:p>
        </p:txBody>
      </p:sp>
      <p:sp>
        <p:nvSpPr>
          <p:cNvPr id="3" name="Subtitle 2">
            <a:extLst>
              <a:ext uri="{FF2B5EF4-FFF2-40B4-BE49-F238E27FC236}">
                <a16:creationId xmlns="" xmlns:a16="http://schemas.microsoft.com/office/drawing/2014/main" id="{89ADC0AA-4F01-4C6B-8336-0B983F0FCC65}"/>
              </a:ext>
            </a:extLst>
          </p:cNvPr>
          <p:cNvSpPr>
            <a:spLocks noGrp="1"/>
          </p:cNvSpPr>
          <p:nvPr>
            <p:ph type="subTitle" idx="1"/>
          </p:nvPr>
        </p:nvSpPr>
        <p:spPr>
          <a:xfrm>
            <a:off x="5054137" y="4387273"/>
            <a:ext cx="6093231" cy="512762"/>
          </a:xfrm>
        </p:spPr>
        <p:txBody>
          <a:bodyPr/>
          <a:lstStyle>
            <a:lvl1pPr marL="0" indent="0" algn="ctr">
              <a:buNone/>
              <a:defRPr sz="2400">
                <a:solidFill>
                  <a:schemeClr val="bg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9051995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8CE0AAC5-E020-4EE7-856C-BB85DFE96A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5728F38E-E329-49E5-9124-0DF86FFAA93A}"/>
              </a:ext>
            </a:extLst>
          </p:cNvPr>
          <p:cNvSpPr>
            <a:spLocks noGrp="1"/>
          </p:cNvSpPr>
          <p:nvPr>
            <p:ph type="ctrTitle"/>
          </p:nvPr>
        </p:nvSpPr>
        <p:spPr>
          <a:xfrm>
            <a:off x="5054137" y="2337724"/>
            <a:ext cx="6093231" cy="1777076"/>
          </a:xfrm>
        </p:spPr>
        <p:txBody>
          <a:bodyPr anchor="t">
            <a:normAutofit/>
          </a:bodyPr>
          <a:lstStyle>
            <a:lvl1pPr algn="ctr">
              <a:defRPr sz="5400">
                <a:solidFill>
                  <a:srgbClr val="467BBF"/>
                </a:solidFill>
                <a:effectLst/>
              </a:defRPr>
            </a:lvl1pPr>
          </a:lstStyle>
          <a:p>
            <a:r>
              <a:rPr lang="en-US"/>
              <a:t>Click to edit Master title style</a:t>
            </a:r>
            <a:endParaRPr lang="en-US" dirty="0"/>
          </a:p>
        </p:txBody>
      </p:sp>
      <p:sp>
        <p:nvSpPr>
          <p:cNvPr id="3" name="Subtitle 2">
            <a:extLst>
              <a:ext uri="{FF2B5EF4-FFF2-40B4-BE49-F238E27FC236}">
                <a16:creationId xmlns="" xmlns:a16="http://schemas.microsoft.com/office/drawing/2014/main" id="{89ADC0AA-4F01-4C6B-8336-0B983F0FCC65}"/>
              </a:ext>
            </a:extLst>
          </p:cNvPr>
          <p:cNvSpPr>
            <a:spLocks noGrp="1"/>
          </p:cNvSpPr>
          <p:nvPr>
            <p:ph type="subTitle" idx="1"/>
          </p:nvPr>
        </p:nvSpPr>
        <p:spPr>
          <a:xfrm>
            <a:off x="5054137" y="4387273"/>
            <a:ext cx="6093231" cy="512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9952384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704AA16C-7863-45B1-88F4-EB6AF4C7F3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5728F38E-E329-49E5-9124-0DF86FFAA93A}"/>
              </a:ext>
            </a:extLst>
          </p:cNvPr>
          <p:cNvSpPr>
            <a:spLocks noGrp="1"/>
          </p:cNvSpPr>
          <p:nvPr>
            <p:ph type="ctrTitle"/>
          </p:nvPr>
        </p:nvSpPr>
        <p:spPr>
          <a:xfrm>
            <a:off x="5054137" y="2337724"/>
            <a:ext cx="6093231" cy="1777076"/>
          </a:xfrm>
        </p:spPr>
        <p:txBody>
          <a:bodyPr anchor="t">
            <a:normAutofit/>
          </a:bodyPr>
          <a:lstStyle>
            <a:lvl1pPr algn="ctr">
              <a:defRPr sz="5400">
                <a:solidFill>
                  <a:schemeClr val="bg1">
                    <a:lumMod val="95000"/>
                  </a:schemeClr>
                </a:solidFill>
                <a:effectLst/>
              </a:defRPr>
            </a:lvl1pPr>
          </a:lstStyle>
          <a:p>
            <a:r>
              <a:rPr lang="en-US"/>
              <a:t>Click to edit Master title style</a:t>
            </a:r>
            <a:endParaRPr lang="en-US" dirty="0"/>
          </a:p>
        </p:txBody>
      </p:sp>
      <p:sp>
        <p:nvSpPr>
          <p:cNvPr id="3" name="Subtitle 2">
            <a:extLst>
              <a:ext uri="{FF2B5EF4-FFF2-40B4-BE49-F238E27FC236}">
                <a16:creationId xmlns="" xmlns:a16="http://schemas.microsoft.com/office/drawing/2014/main" id="{89ADC0AA-4F01-4C6B-8336-0B983F0FCC65}"/>
              </a:ext>
            </a:extLst>
          </p:cNvPr>
          <p:cNvSpPr>
            <a:spLocks noGrp="1"/>
          </p:cNvSpPr>
          <p:nvPr>
            <p:ph type="subTitle" idx="1"/>
          </p:nvPr>
        </p:nvSpPr>
        <p:spPr>
          <a:xfrm>
            <a:off x="5054137" y="4387273"/>
            <a:ext cx="6093231" cy="512762"/>
          </a:xfrm>
        </p:spPr>
        <p:txBody>
          <a:bodyPr/>
          <a:lstStyle>
            <a:lvl1pPr marL="0" indent="0" algn="ctr">
              <a:buNone/>
              <a:defRPr sz="2400">
                <a:solidFill>
                  <a:schemeClr val="bg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303415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4F03B8BE-872E-41F7-BE94-851DEE004C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C3CFA6A9-9081-4DA5-8D1D-4629D4BED7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F10D9D9-F6C3-4EE0-91A0-10476F06894A}"/>
              </a:ext>
            </a:extLst>
          </p:cNvPr>
          <p:cNvSpPr>
            <a:spLocks noGrp="1"/>
          </p:cNvSpPr>
          <p:nvPr>
            <p:ph idx="1"/>
          </p:nvPr>
        </p:nvSpPr>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black">
                    <a:lumMod val="65000"/>
                    <a:lumOff val="35000"/>
                  </a:prstClr>
                </a:solidFill>
              </a:rPr>
              <a:pPr algn="ctr"/>
              <a:t>‹#›</a:t>
            </a:fld>
            <a:endParaRPr lang="en-US" sz="800" dirty="0">
              <a:solidFill>
                <a:prstClr val="black">
                  <a:lumMod val="65000"/>
                  <a:lumOff val="35000"/>
                </a:prstClr>
              </a:solidFill>
            </a:endParaRPr>
          </a:p>
        </p:txBody>
      </p:sp>
    </p:spTree>
    <p:extLst>
      <p:ext uri="{BB962C8B-B14F-4D97-AF65-F5344CB8AC3E}">
        <p14:creationId xmlns:p14="http://schemas.microsoft.com/office/powerpoint/2010/main" val="24014376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CFA6A9-9081-4DA5-8D1D-4629D4BED7A2}"/>
              </a:ext>
            </a:extLst>
          </p:cNvPr>
          <p:cNvSpPr>
            <a:spLocks noGrp="1"/>
          </p:cNvSpPr>
          <p:nvPr>
            <p:ph type="title"/>
          </p:nvPr>
        </p:nvSpPr>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 xmlns:a16="http://schemas.microsoft.com/office/drawing/2014/main" id="{5F10D9D9-F6C3-4EE0-91A0-10476F06894A}"/>
              </a:ext>
            </a:extLst>
          </p:cNvPr>
          <p:cNvSpPr>
            <a:spLocks noGrp="1"/>
          </p:cNvSpPr>
          <p:nvPr>
            <p:ph idx="1"/>
          </p:nvPr>
        </p:nvSpPr>
        <p:spPr/>
        <p:txBody>
          <a:bodyPr/>
          <a:lstStyle>
            <a:lvl1pPr>
              <a:spcBef>
                <a:spcPts val="0"/>
              </a:spcBef>
              <a:spcAft>
                <a:spcPts val="1200"/>
              </a:spcAft>
              <a:defRPr>
                <a:solidFill>
                  <a:schemeClr val="tx1"/>
                </a:solidFill>
              </a:defRPr>
            </a:lvl1pPr>
            <a:lvl2pPr>
              <a:spcBef>
                <a:spcPts val="0"/>
              </a:spcBef>
              <a:spcAft>
                <a:spcPts val="1200"/>
              </a:spcAft>
              <a:defRPr>
                <a:solidFill>
                  <a:schemeClr val="tx1"/>
                </a:solidFill>
              </a:defRPr>
            </a:lvl2pPr>
            <a:lvl3pPr>
              <a:spcBef>
                <a:spcPts val="0"/>
              </a:spcBef>
              <a:spcAft>
                <a:spcPts val="1200"/>
              </a:spcAft>
              <a:defRPr>
                <a:solidFill>
                  <a:schemeClr val="tx1"/>
                </a:solidFill>
              </a:defRPr>
            </a:lvl3pPr>
            <a:lvl4pPr>
              <a:spcBef>
                <a:spcPts val="0"/>
              </a:spcBef>
              <a:spcAft>
                <a:spcPts val="1200"/>
              </a:spcAft>
              <a:defRPr>
                <a:solidFill>
                  <a:schemeClr val="tx1"/>
                </a:solidFill>
              </a:defRPr>
            </a:lvl4pPr>
            <a:lvl5pPr>
              <a:spcBef>
                <a:spcPts val="0"/>
              </a:spcBef>
              <a:spcAft>
                <a:spcPts val="1200"/>
              </a:spcAft>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black">
                    <a:lumMod val="65000"/>
                    <a:lumOff val="35000"/>
                  </a:prstClr>
                </a:solidFill>
              </a:rPr>
              <a:pPr algn="ctr"/>
              <a:t>‹#›</a:t>
            </a:fld>
            <a:endParaRPr lang="en-US" sz="800" dirty="0">
              <a:solidFill>
                <a:prstClr val="black">
                  <a:lumMod val="65000"/>
                  <a:lumOff val="35000"/>
                </a:prstClr>
              </a:solidFill>
            </a:endParaRPr>
          </a:p>
        </p:txBody>
      </p:sp>
    </p:spTree>
    <p:extLst>
      <p:ext uri="{BB962C8B-B14F-4D97-AF65-F5344CB8AC3E}">
        <p14:creationId xmlns:p14="http://schemas.microsoft.com/office/powerpoint/2010/main" val="23852966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2CDEC3AF-F684-49E2-8E43-484CDDB9B1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C3CFA6A9-9081-4DA5-8D1D-4629D4BED7A2}"/>
              </a:ext>
            </a:extLst>
          </p:cNvPr>
          <p:cNvSpPr>
            <a:spLocks noGrp="1"/>
          </p:cNvSpPr>
          <p:nvPr>
            <p:ph type="title"/>
          </p:nvPr>
        </p:nvSpPr>
        <p:spPr>
          <a:xfrm>
            <a:off x="166254" y="365125"/>
            <a:ext cx="11646131" cy="690591"/>
          </a:xfrm>
        </p:spPr>
        <p:txBody>
          <a:bodyPr/>
          <a:lstStyle>
            <a:lvl1pPr>
              <a:defRPr>
                <a:solidFill>
                  <a:schemeClr val="bg1">
                    <a:lumMod val="95000"/>
                  </a:schemeClr>
                </a:solidFill>
              </a:defRPr>
            </a:lvl1p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5F10D9D9-F6C3-4EE0-91A0-10476F06894A}"/>
              </a:ext>
            </a:extLst>
          </p:cNvPr>
          <p:cNvSpPr>
            <a:spLocks noGrp="1"/>
          </p:cNvSpPr>
          <p:nvPr>
            <p:ph idx="1"/>
          </p:nvPr>
        </p:nvSpPr>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black">
                    <a:lumMod val="65000"/>
                    <a:lumOff val="35000"/>
                  </a:prstClr>
                </a:solidFill>
              </a:rPr>
              <a:pPr algn="ctr"/>
              <a:t>‹#›</a:t>
            </a:fld>
            <a:endParaRPr lang="en-US" sz="800" dirty="0">
              <a:solidFill>
                <a:prstClr val="black">
                  <a:lumMod val="65000"/>
                  <a:lumOff val="35000"/>
                </a:prstClr>
              </a:solidFill>
            </a:endParaRPr>
          </a:p>
        </p:txBody>
      </p:sp>
    </p:spTree>
    <p:extLst>
      <p:ext uri="{BB962C8B-B14F-4D97-AF65-F5344CB8AC3E}">
        <p14:creationId xmlns:p14="http://schemas.microsoft.com/office/powerpoint/2010/main" val="32186931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25EE6BA0-FF2A-468C-8A31-C683462544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C3CFA6A9-9081-4DA5-8D1D-4629D4BED7A2}"/>
              </a:ext>
            </a:extLst>
          </p:cNvPr>
          <p:cNvSpPr>
            <a:spLocks noGrp="1"/>
          </p:cNvSpPr>
          <p:nvPr>
            <p:ph type="title"/>
          </p:nvPr>
        </p:nvSpPr>
        <p:spPr>
          <a:xfrm>
            <a:off x="166254" y="365125"/>
            <a:ext cx="11646131" cy="690591"/>
          </a:xfrm>
        </p:spPr>
        <p:txBody>
          <a:bodyPr/>
          <a:lstStyle>
            <a:lvl1pPr>
              <a:defRPr>
                <a:solidFill>
                  <a:srgbClr val="467BBF"/>
                </a:solidFill>
                <a:effectLst/>
              </a:defRPr>
            </a:lvl1p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5F10D9D9-F6C3-4EE0-91A0-10476F06894A}"/>
              </a:ext>
            </a:extLst>
          </p:cNvPr>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black">
                    <a:lumMod val="65000"/>
                    <a:lumOff val="35000"/>
                  </a:prstClr>
                </a:solidFill>
              </a:rPr>
              <a:pPr algn="ctr"/>
              <a:t>‹#›</a:t>
            </a:fld>
            <a:endParaRPr lang="en-US" sz="800" dirty="0">
              <a:solidFill>
                <a:prstClr val="black">
                  <a:lumMod val="65000"/>
                  <a:lumOff val="35000"/>
                </a:prstClr>
              </a:solidFill>
            </a:endParaRPr>
          </a:p>
        </p:txBody>
      </p:sp>
    </p:spTree>
    <p:extLst>
      <p:ext uri="{BB962C8B-B14F-4D97-AF65-F5344CB8AC3E}">
        <p14:creationId xmlns:p14="http://schemas.microsoft.com/office/powerpoint/2010/main" val="8282577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94B9FA14-8460-459C-898F-E6265AED53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C3CFA6A9-9081-4DA5-8D1D-4629D4BED7A2}"/>
              </a:ext>
            </a:extLst>
          </p:cNvPr>
          <p:cNvSpPr>
            <a:spLocks noGrp="1"/>
          </p:cNvSpPr>
          <p:nvPr>
            <p:ph type="title"/>
          </p:nvPr>
        </p:nvSpPr>
        <p:spPr>
          <a:xfrm>
            <a:off x="261849" y="1088332"/>
            <a:ext cx="4098175" cy="4323253"/>
          </a:xfrm>
        </p:spPr>
        <p:txBody>
          <a:bodyPr/>
          <a:lstStyle>
            <a:lvl1pPr>
              <a:defRPr>
                <a:solidFill>
                  <a:schemeClr val="bg1">
                    <a:lumMod val="95000"/>
                  </a:schemeClr>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5F10D9D9-F6C3-4EE0-91A0-10476F06894A}"/>
              </a:ext>
            </a:extLst>
          </p:cNvPr>
          <p:cNvSpPr>
            <a:spLocks noGrp="1"/>
          </p:cNvSpPr>
          <p:nvPr>
            <p:ph idx="1"/>
          </p:nvPr>
        </p:nvSpPr>
        <p:spPr>
          <a:xfrm>
            <a:off x="5519649" y="1503016"/>
            <a:ext cx="6010103" cy="3351617"/>
          </a:xfrm>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en-US" sz="800" dirty="0">
              <a:solidFill>
                <a:prstClr val="white">
                  <a:lumMod val="95000"/>
                </a:prstClr>
              </a:solidFill>
            </a:endParaRPr>
          </a:p>
        </p:txBody>
      </p:sp>
    </p:spTree>
    <p:extLst>
      <p:ext uri="{BB962C8B-B14F-4D97-AF65-F5344CB8AC3E}">
        <p14:creationId xmlns:p14="http://schemas.microsoft.com/office/powerpoint/2010/main" val="7121610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AD0F64BA-6616-4F86-8DE7-87F6C9F13E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C3CFA6A9-9081-4DA5-8D1D-4629D4BED7A2}"/>
              </a:ext>
            </a:extLst>
          </p:cNvPr>
          <p:cNvSpPr>
            <a:spLocks noGrp="1"/>
          </p:cNvSpPr>
          <p:nvPr>
            <p:ph type="title"/>
          </p:nvPr>
        </p:nvSpPr>
        <p:spPr>
          <a:xfrm>
            <a:off x="261849" y="1088332"/>
            <a:ext cx="4098175" cy="4323253"/>
          </a:xfrm>
        </p:spPr>
        <p:txBody>
          <a:bodyPr/>
          <a:lstStyle>
            <a:lvl1pPr>
              <a:defRPr>
                <a:solidFill>
                  <a:schemeClr val="bg1">
                    <a:lumMod val="95000"/>
                  </a:schemeClr>
                </a:solidFill>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a:extLst>
              <a:ext uri="{FF2B5EF4-FFF2-40B4-BE49-F238E27FC236}">
                <a16:creationId xmlns="" xmlns:a16="http://schemas.microsoft.com/office/drawing/2014/main" id="{5F10D9D9-F6C3-4EE0-91A0-10476F06894A}"/>
              </a:ext>
            </a:extLst>
          </p:cNvPr>
          <p:cNvSpPr>
            <a:spLocks noGrp="1"/>
          </p:cNvSpPr>
          <p:nvPr>
            <p:ph idx="1"/>
          </p:nvPr>
        </p:nvSpPr>
        <p:spPr>
          <a:xfrm>
            <a:off x="5519649" y="1503016"/>
            <a:ext cx="6010103" cy="4323253"/>
          </a:xfrm>
        </p:spPr>
        <p:txBody>
          <a:bodyPr/>
          <a:lstStyle>
            <a:lvl1pPr>
              <a:spcBef>
                <a:spcPts val="0"/>
              </a:spcBef>
              <a:spcAft>
                <a:spcPts val="1800"/>
              </a:spcAft>
              <a:defRPr>
                <a:solidFill>
                  <a:schemeClr val="tx1"/>
                </a:solidFill>
              </a:defRPr>
            </a:lvl1pPr>
            <a:lvl2pPr>
              <a:spcBef>
                <a:spcPts val="0"/>
              </a:spcBef>
              <a:spcAft>
                <a:spcPts val="1800"/>
              </a:spcAft>
              <a:defRPr>
                <a:solidFill>
                  <a:schemeClr val="tx1"/>
                </a:solidFill>
              </a:defRPr>
            </a:lvl2pPr>
            <a:lvl3pPr>
              <a:spcBef>
                <a:spcPts val="0"/>
              </a:spcBef>
              <a:spcAft>
                <a:spcPts val="1800"/>
              </a:spcAft>
              <a:defRPr>
                <a:solidFill>
                  <a:schemeClr val="tx1"/>
                </a:solidFill>
              </a:defRPr>
            </a:lvl3pPr>
            <a:lvl4pPr>
              <a:spcBef>
                <a:spcPts val="0"/>
              </a:spcBef>
              <a:spcAft>
                <a:spcPts val="1800"/>
              </a:spcAft>
              <a:defRPr>
                <a:solidFill>
                  <a:schemeClr val="tx1"/>
                </a:solidFill>
              </a:defRPr>
            </a:lvl4pPr>
            <a:lvl5pPr>
              <a:spcBef>
                <a:spcPts val="0"/>
              </a:spcBef>
              <a:spcAft>
                <a:spcPts val="1800"/>
              </a:spcAft>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en-US" sz="800" dirty="0">
              <a:solidFill>
                <a:prstClr val="white">
                  <a:lumMod val="95000"/>
                </a:prstClr>
              </a:solidFill>
            </a:endParaRPr>
          </a:p>
        </p:txBody>
      </p:sp>
    </p:spTree>
    <p:extLst>
      <p:ext uri="{BB962C8B-B14F-4D97-AF65-F5344CB8AC3E}">
        <p14:creationId xmlns:p14="http://schemas.microsoft.com/office/powerpoint/2010/main" val="28880625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7A101B0D-69C6-4DBC-8ACD-9B492C328A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C3CFA6A9-9081-4DA5-8D1D-4629D4BED7A2}"/>
              </a:ext>
            </a:extLst>
          </p:cNvPr>
          <p:cNvSpPr>
            <a:spLocks noGrp="1"/>
          </p:cNvSpPr>
          <p:nvPr>
            <p:ph type="title"/>
          </p:nvPr>
        </p:nvSpPr>
        <p:spPr>
          <a:xfrm>
            <a:off x="2938546" y="381751"/>
            <a:ext cx="5889570" cy="989850"/>
          </a:xfrm>
        </p:spPr>
        <p:txBody>
          <a:bodyPr/>
          <a:lstStyle>
            <a:lvl1pPr>
              <a:defRPr>
                <a:solidFill>
                  <a:srgbClr val="467BBF"/>
                </a:solidFill>
                <a:effectLst/>
              </a:defRPr>
            </a:lvl1p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5F10D9D9-F6C3-4EE0-91A0-10476F06894A}"/>
              </a:ext>
            </a:extLst>
          </p:cNvPr>
          <p:cNvSpPr>
            <a:spLocks noGrp="1"/>
          </p:cNvSpPr>
          <p:nvPr>
            <p:ph idx="1"/>
          </p:nvPr>
        </p:nvSpPr>
        <p:spPr>
          <a:xfrm>
            <a:off x="2635136" y="2152996"/>
            <a:ext cx="7298574" cy="4323253"/>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black">
                    <a:lumMod val="75000"/>
                    <a:lumOff val="25000"/>
                  </a:prstClr>
                </a:solidFill>
              </a:rPr>
              <a:pPr algn="ctr"/>
              <a:t>‹#›</a:t>
            </a:fld>
            <a:endParaRPr lang="en-US" sz="800" dirty="0">
              <a:solidFill>
                <a:prstClr val="black">
                  <a:lumMod val="75000"/>
                  <a:lumOff val="25000"/>
                </a:prstClr>
              </a:solidFill>
            </a:endParaRPr>
          </a:p>
        </p:txBody>
      </p:sp>
    </p:spTree>
    <p:extLst>
      <p:ext uri="{BB962C8B-B14F-4D97-AF65-F5344CB8AC3E}">
        <p14:creationId xmlns:p14="http://schemas.microsoft.com/office/powerpoint/2010/main" val="7886179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5B030059-FF2F-4603-9D14-ED0E3F7191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en-US" sz="800" dirty="0">
              <a:solidFill>
                <a:prstClr val="white">
                  <a:lumMod val="95000"/>
                </a:prstClr>
              </a:solidFill>
            </a:endParaRPr>
          </a:p>
        </p:txBody>
      </p:sp>
    </p:spTree>
    <p:extLst>
      <p:ext uri="{BB962C8B-B14F-4D97-AF65-F5344CB8AC3E}">
        <p14:creationId xmlns:p14="http://schemas.microsoft.com/office/powerpoint/2010/main" val="1139997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4F03B8BE-872E-41F7-BE94-851DEE004C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C3CFA6A9-9081-4DA5-8D1D-4629D4BED7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F10D9D9-F6C3-4EE0-91A0-10476F06894A}"/>
              </a:ext>
            </a:extLst>
          </p:cNvPr>
          <p:cNvSpPr>
            <a:spLocks noGrp="1"/>
          </p:cNvSpPr>
          <p:nvPr>
            <p:ph idx="1"/>
          </p:nvPr>
        </p:nvSpPr>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a:t>
            </a:fld>
            <a:endParaRPr lang="en-US" sz="800" dirty="0">
              <a:solidFill>
                <a:schemeClr val="tx1">
                  <a:lumMod val="65000"/>
                  <a:lumOff val="35000"/>
                </a:schemeClr>
              </a:solidFill>
            </a:endParaRPr>
          </a:p>
        </p:txBody>
      </p:sp>
    </p:spTree>
    <p:extLst>
      <p:ext uri="{BB962C8B-B14F-4D97-AF65-F5344CB8AC3E}">
        <p14:creationId xmlns:p14="http://schemas.microsoft.com/office/powerpoint/2010/main" val="637376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_Section Header">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9DA79106-6E7B-45FF-B7E4-725FAF95D5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black">
                    <a:lumMod val="65000"/>
                    <a:lumOff val="35000"/>
                  </a:prstClr>
                </a:solidFill>
              </a:rPr>
              <a:pPr algn="ctr"/>
              <a:t>‹#›</a:t>
            </a:fld>
            <a:endParaRPr lang="en-US" sz="800" dirty="0">
              <a:solidFill>
                <a:prstClr val="black">
                  <a:lumMod val="65000"/>
                  <a:lumOff val="35000"/>
                </a:prstClr>
              </a:solidFill>
            </a:endParaRPr>
          </a:p>
        </p:txBody>
      </p:sp>
    </p:spTree>
    <p:extLst>
      <p:ext uri="{BB962C8B-B14F-4D97-AF65-F5344CB8AC3E}">
        <p14:creationId xmlns:p14="http://schemas.microsoft.com/office/powerpoint/2010/main" val="34944462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_Section Header">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en-US" sz="800" dirty="0">
              <a:solidFill>
                <a:prstClr val="white">
                  <a:lumMod val="95000"/>
                </a:prstClr>
              </a:solidFill>
            </a:endParaRPr>
          </a:p>
        </p:txBody>
      </p:sp>
    </p:spTree>
    <p:extLst>
      <p:ext uri="{BB962C8B-B14F-4D97-AF65-F5344CB8AC3E}">
        <p14:creationId xmlns:p14="http://schemas.microsoft.com/office/powerpoint/2010/main" val="18005943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_Section Header">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3B5A1953-E54A-4530-813E-AF45EFD98C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en-US" sz="800" dirty="0">
              <a:solidFill>
                <a:prstClr val="white">
                  <a:lumMod val="95000"/>
                </a:prstClr>
              </a:solidFill>
            </a:endParaRPr>
          </a:p>
        </p:txBody>
      </p:sp>
    </p:spTree>
    <p:extLst>
      <p:ext uri="{BB962C8B-B14F-4D97-AF65-F5344CB8AC3E}">
        <p14:creationId xmlns:p14="http://schemas.microsoft.com/office/powerpoint/2010/main" val="8238580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8_Section Header">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A37418E-98C0-4902-9403-F971BF991E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en-US" sz="800" dirty="0">
              <a:solidFill>
                <a:prstClr val="white">
                  <a:lumMod val="95000"/>
                </a:prstClr>
              </a:solidFill>
            </a:endParaRPr>
          </a:p>
        </p:txBody>
      </p:sp>
    </p:spTree>
    <p:extLst>
      <p:ext uri="{BB962C8B-B14F-4D97-AF65-F5344CB8AC3E}">
        <p14:creationId xmlns:p14="http://schemas.microsoft.com/office/powerpoint/2010/main" val="4445914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5_Section Header">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4EB9FECA-D270-4BA3-872D-E87834D93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en-US" sz="800" dirty="0">
              <a:solidFill>
                <a:prstClr val="white">
                  <a:lumMod val="95000"/>
                </a:prstClr>
              </a:solidFill>
            </a:endParaRPr>
          </a:p>
        </p:txBody>
      </p:sp>
    </p:spTree>
    <p:extLst>
      <p:ext uri="{BB962C8B-B14F-4D97-AF65-F5344CB8AC3E}">
        <p14:creationId xmlns:p14="http://schemas.microsoft.com/office/powerpoint/2010/main" val="30736239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6_Section Header">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BD45BA9D-7611-4007-A769-152F7A8919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en-US" sz="800" dirty="0">
              <a:solidFill>
                <a:prstClr val="white">
                  <a:lumMod val="95000"/>
                </a:prstClr>
              </a:solidFill>
            </a:endParaRPr>
          </a:p>
        </p:txBody>
      </p:sp>
    </p:spTree>
    <p:extLst>
      <p:ext uri="{BB962C8B-B14F-4D97-AF65-F5344CB8AC3E}">
        <p14:creationId xmlns:p14="http://schemas.microsoft.com/office/powerpoint/2010/main" val="10844827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7_Section Header">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59EA8648-0F07-4F6F-B383-5ED2818DD9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en-US" sz="800" dirty="0">
              <a:solidFill>
                <a:prstClr val="white">
                  <a:lumMod val="95000"/>
                </a:prstClr>
              </a:solidFill>
            </a:endParaRPr>
          </a:p>
        </p:txBody>
      </p:sp>
    </p:spTree>
    <p:extLst>
      <p:ext uri="{BB962C8B-B14F-4D97-AF65-F5344CB8AC3E}">
        <p14:creationId xmlns:p14="http://schemas.microsoft.com/office/powerpoint/2010/main" val="14082771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3FA88E-7692-4AE5-8E6D-CC13F823F5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09E6438D-322C-444B-8196-5A906F8ED7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190325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CDF2BE2-670C-4FD8-B670-B3D206D2C19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57253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CFA6A9-9081-4DA5-8D1D-4629D4BED7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F10D9D9-F6C3-4EE0-91A0-10476F06894A}"/>
              </a:ext>
            </a:extLst>
          </p:cNvPr>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a:t>
            </a:fld>
            <a:endParaRPr lang="en-US" sz="800" dirty="0">
              <a:solidFill>
                <a:schemeClr val="tx1">
                  <a:lumMod val="65000"/>
                  <a:lumOff val="35000"/>
                </a:schemeClr>
              </a:solidFill>
            </a:endParaRPr>
          </a:p>
        </p:txBody>
      </p:sp>
    </p:spTree>
    <p:extLst>
      <p:ext uri="{BB962C8B-B14F-4D97-AF65-F5344CB8AC3E}">
        <p14:creationId xmlns:p14="http://schemas.microsoft.com/office/powerpoint/2010/main" val="638488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2CDEC3AF-F684-49E2-8E43-484CDDB9B1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C3CFA6A9-9081-4DA5-8D1D-4629D4BED7A2}"/>
              </a:ext>
            </a:extLst>
          </p:cNvPr>
          <p:cNvSpPr>
            <a:spLocks noGrp="1"/>
          </p:cNvSpPr>
          <p:nvPr>
            <p:ph type="title"/>
          </p:nvPr>
        </p:nvSpPr>
        <p:spPr>
          <a:xfrm>
            <a:off x="166254" y="365125"/>
            <a:ext cx="11646131" cy="690591"/>
          </a:xfrm>
        </p:spPr>
        <p:txBody>
          <a:bodyPr/>
          <a:lstStyle>
            <a:lvl1pPr>
              <a:defRPr>
                <a:solidFill>
                  <a:schemeClr val="bg1">
                    <a:lumMod val="95000"/>
                  </a:schemeClr>
                </a:solidFill>
              </a:defRPr>
            </a:lvl1p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5F10D9D9-F6C3-4EE0-91A0-10476F06894A}"/>
              </a:ext>
            </a:extLst>
          </p:cNvPr>
          <p:cNvSpPr>
            <a:spLocks noGrp="1"/>
          </p:cNvSpPr>
          <p:nvPr>
            <p:ph idx="1"/>
          </p:nvPr>
        </p:nvSpPr>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a:t>
            </a:fld>
            <a:endParaRPr lang="en-US" sz="800" dirty="0">
              <a:solidFill>
                <a:schemeClr val="tx1">
                  <a:lumMod val="65000"/>
                  <a:lumOff val="35000"/>
                </a:schemeClr>
              </a:solidFill>
            </a:endParaRPr>
          </a:p>
        </p:txBody>
      </p:sp>
    </p:spTree>
    <p:extLst>
      <p:ext uri="{BB962C8B-B14F-4D97-AF65-F5344CB8AC3E}">
        <p14:creationId xmlns:p14="http://schemas.microsoft.com/office/powerpoint/2010/main" val="2096921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25EE6BA0-FF2A-468C-8A31-C683462544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C3CFA6A9-9081-4DA5-8D1D-4629D4BED7A2}"/>
              </a:ext>
            </a:extLst>
          </p:cNvPr>
          <p:cNvSpPr>
            <a:spLocks noGrp="1"/>
          </p:cNvSpPr>
          <p:nvPr>
            <p:ph type="title"/>
          </p:nvPr>
        </p:nvSpPr>
        <p:spPr>
          <a:xfrm>
            <a:off x="166254" y="365125"/>
            <a:ext cx="11646131" cy="690591"/>
          </a:xfrm>
        </p:spPr>
        <p:txBody>
          <a:bodyPr/>
          <a:lstStyle>
            <a:lvl1pPr>
              <a:defRPr>
                <a:solidFill>
                  <a:srgbClr val="467BBF"/>
                </a:solidFill>
                <a:effectLst/>
              </a:defRPr>
            </a:lvl1p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5F10D9D9-F6C3-4EE0-91A0-10476F06894A}"/>
              </a:ext>
            </a:extLst>
          </p:cNvPr>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a:t>
            </a:fld>
            <a:endParaRPr lang="en-US" sz="800" dirty="0">
              <a:solidFill>
                <a:schemeClr val="tx1">
                  <a:lumMod val="65000"/>
                  <a:lumOff val="35000"/>
                </a:schemeClr>
              </a:solidFill>
            </a:endParaRPr>
          </a:p>
        </p:txBody>
      </p:sp>
    </p:spTree>
    <p:extLst>
      <p:ext uri="{BB962C8B-B14F-4D97-AF65-F5344CB8AC3E}">
        <p14:creationId xmlns:p14="http://schemas.microsoft.com/office/powerpoint/2010/main" val="946885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94B9FA14-8460-459C-898F-E6265AED53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C3CFA6A9-9081-4DA5-8D1D-4629D4BED7A2}"/>
              </a:ext>
            </a:extLst>
          </p:cNvPr>
          <p:cNvSpPr>
            <a:spLocks noGrp="1"/>
          </p:cNvSpPr>
          <p:nvPr>
            <p:ph type="title"/>
          </p:nvPr>
        </p:nvSpPr>
        <p:spPr>
          <a:xfrm>
            <a:off x="261849" y="1088332"/>
            <a:ext cx="4098175" cy="4323253"/>
          </a:xfrm>
        </p:spPr>
        <p:txBody>
          <a:bodyPr/>
          <a:lstStyle>
            <a:lvl1pPr>
              <a:defRPr>
                <a:solidFill>
                  <a:schemeClr val="bg1">
                    <a:lumMod val="95000"/>
                  </a:schemeClr>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5F10D9D9-F6C3-4EE0-91A0-10476F06894A}"/>
              </a:ext>
            </a:extLst>
          </p:cNvPr>
          <p:cNvSpPr>
            <a:spLocks noGrp="1"/>
          </p:cNvSpPr>
          <p:nvPr>
            <p:ph idx="1"/>
          </p:nvPr>
        </p:nvSpPr>
        <p:spPr>
          <a:xfrm>
            <a:off x="5519649" y="1503016"/>
            <a:ext cx="6010103" cy="3351617"/>
          </a:xfrm>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1810451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AD0F64BA-6616-4F86-8DE7-87F6C9F13E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C3CFA6A9-9081-4DA5-8D1D-4629D4BED7A2}"/>
              </a:ext>
            </a:extLst>
          </p:cNvPr>
          <p:cNvSpPr>
            <a:spLocks noGrp="1"/>
          </p:cNvSpPr>
          <p:nvPr>
            <p:ph type="title"/>
          </p:nvPr>
        </p:nvSpPr>
        <p:spPr>
          <a:xfrm>
            <a:off x="261849" y="1088332"/>
            <a:ext cx="4098175" cy="4323253"/>
          </a:xfrm>
        </p:spPr>
        <p:txBody>
          <a:bodyPr/>
          <a:lstStyle>
            <a:lvl1pPr>
              <a:defRPr>
                <a:solidFill>
                  <a:schemeClr val="bg1">
                    <a:lumMod val="95000"/>
                  </a:schemeClr>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5F10D9D9-F6C3-4EE0-91A0-10476F06894A}"/>
              </a:ext>
            </a:extLst>
          </p:cNvPr>
          <p:cNvSpPr>
            <a:spLocks noGrp="1"/>
          </p:cNvSpPr>
          <p:nvPr>
            <p:ph idx="1"/>
          </p:nvPr>
        </p:nvSpPr>
        <p:spPr>
          <a:xfrm>
            <a:off x="5519649" y="1503016"/>
            <a:ext cx="6010103" cy="4323253"/>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1264268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7A101B0D-69C6-4DBC-8ACD-9B492C328A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C3CFA6A9-9081-4DA5-8D1D-4629D4BED7A2}"/>
              </a:ext>
            </a:extLst>
          </p:cNvPr>
          <p:cNvSpPr>
            <a:spLocks noGrp="1"/>
          </p:cNvSpPr>
          <p:nvPr>
            <p:ph type="title"/>
          </p:nvPr>
        </p:nvSpPr>
        <p:spPr>
          <a:xfrm>
            <a:off x="2938546" y="381751"/>
            <a:ext cx="5889570" cy="989850"/>
          </a:xfrm>
        </p:spPr>
        <p:txBody>
          <a:bodyPr/>
          <a:lstStyle>
            <a:lvl1pPr>
              <a:defRPr>
                <a:solidFill>
                  <a:srgbClr val="467BBF"/>
                </a:solidFill>
                <a:effectLst/>
              </a:defRPr>
            </a:lvl1p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5F10D9D9-F6C3-4EE0-91A0-10476F06894A}"/>
              </a:ext>
            </a:extLst>
          </p:cNvPr>
          <p:cNvSpPr>
            <a:spLocks noGrp="1"/>
          </p:cNvSpPr>
          <p:nvPr>
            <p:ph idx="1"/>
          </p:nvPr>
        </p:nvSpPr>
        <p:spPr>
          <a:xfrm>
            <a:off x="2635136" y="2152996"/>
            <a:ext cx="7298574" cy="4323253"/>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75000"/>
                    <a:lumOff val="25000"/>
                  </a:schemeClr>
                </a:solidFill>
              </a:rPr>
              <a:pPr algn="ctr"/>
              <a:t>‹#›</a:t>
            </a:fld>
            <a:endParaRPr lang="en-US" sz="800" dirty="0">
              <a:solidFill>
                <a:schemeClr val="tx1">
                  <a:lumMod val="75000"/>
                  <a:lumOff val="25000"/>
                </a:schemeClr>
              </a:solidFill>
            </a:endParaRPr>
          </a:p>
        </p:txBody>
      </p:sp>
    </p:spTree>
    <p:extLst>
      <p:ext uri="{BB962C8B-B14F-4D97-AF65-F5344CB8AC3E}">
        <p14:creationId xmlns:p14="http://schemas.microsoft.com/office/powerpoint/2010/main" val="3392284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1.jp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BD787FA1-8E6C-4624-A6E5-93D23EE8D8C7}"/>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 xmlns:a16="http://schemas.microsoft.com/office/drawing/2014/main" id="{1D896032-1922-4EA5-A264-CB364E509D1A}"/>
              </a:ext>
            </a:extLst>
          </p:cNvPr>
          <p:cNvSpPr>
            <a:spLocks noGrp="1"/>
          </p:cNvSpPr>
          <p:nvPr>
            <p:ph type="title"/>
          </p:nvPr>
        </p:nvSpPr>
        <p:spPr>
          <a:xfrm>
            <a:off x="166254" y="285360"/>
            <a:ext cx="11646131" cy="69059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 xmlns:a16="http://schemas.microsoft.com/office/drawing/2014/main" id="{9B0B4B75-9BD7-4971-BAEB-E1677BBFBC82}"/>
              </a:ext>
            </a:extLst>
          </p:cNvPr>
          <p:cNvSpPr>
            <a:spLocks noGrp="1"/>
          </p:cNvSpPr>
          <p:nvPr>
            <p:ph type="body" idx="1"/>
          </p:nvPr>
        </p:nvSpPr>
        <p:spPr>
          <a:xfrm>
            <a:off x="1147156" y="1951903"/>
            <a:ext cx="9684328" cy="40099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Box 12">
            <a:extLst>
              <a:ext uri="{FF2B5EF4-FFF2-40B4-BE49-F238E27FC236}">
                <a16:creationId xmlns="" xmlns:a16="http://schemas.microsoft.com/office/drawing/2014/main" id="{CF331E10-B3B4-4DE4-BA39-B8ED9DD24EC7}"/>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a:t>
            </a:fld>
            <a:endParaRPr lang="en-US" sz="800" dirty="0">
              <a:solidFill>
                <a:schemeClr val="tx1">
                  <a:lumMod val="65000"/>
                  <a:lumOff val="35000"/>
                </a:schemeClr>
              </a:solidFill>
            </a:endParaRPr>
          </a:p>
        </p:txBody>
      </p:sp>
    </p:spTree>
    <p:extLst>
      <p:ext uri="{BB962C8B-B14F-4D97-AF65-F5344CB8AC3E}">
        <p14:creationId xmlns:p14="http://schemas.microsoft.com/office/powerpoint/2010/main" val="28801886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ctr" defTabSz="914400" rtl="0" eaLnBrk="1" latinLnBrk="0" hangingPunct="1">
        <a:lnSpc>
          <a:spcPct val="90000"/>
        </a:lnSpc>
        <a:spcBef>
          <a:spcPct val="0"/>
        </a:spcBef>
        <a:buNone/>
        <a:defRPr sz="4400" kern="120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467BBF"/>
        </a:buClr>
        <a:buSzPct val="105000"/>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467BBF"/>
        </a:buClr>
        <a:buSzPct val="105000"/>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467BBF"/>
        </a:buClr>
        <a:buSzPct val="90000"/>
        <a:buFont typeface="Wingdings" panose="05000000000000000000" pitchFamily="2" charset="2"/>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467BBF"/>
        </a:buClr>
        <a:buFont typeface="Arial" panose="020B0604020202020204" pitchFamily="34" charset="0"/>
        <a:buChar char="•"/>
        <a:defRPr sz="14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467BBF"/>
        </a:buClr>
        <a:buSzPct val="95000"/>
        <a:buFont typeface="Arial" panose="020B0604020202020204" pitchFamily="34" charset="0"/>
        <a:buChar char="̶"/>
        <a:defRPr sz="12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BD787FA1-8E6C-4624-A6E5-93D23EE8D8C7}"/>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 xmlns:a16="http://schemas.microsoft.com/office/drawing/2014/main" id="{1D896032-1922-4EA5-A264-CB364E509D1A}"/>
              </a:ext>
            </a:extLst>
          </p:cNvPr>
          <p:cNvSpPr>
            <a:spLocks noGrp="1"/>
          </p:cNvSpPr>
          <p:nvPr>
            <p:ph type="title"/>
          </p:nvPr>
        </p:nvSpPr>
        <p:spPr>
          <a:xfrm>
            <a:off x="166254" y="285360"/>
            <a:ext cx="11646131" cy="69059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 xmlns:a16="http://schemas.microsoft.com/office/drawing/2014/main" id="{9B0B4B75-9BD7-4971-BAEB-E1677BBFBC82}"/>
              </a:ext>
            </a:extLst>
          </p:cNvPr>
          <p:cNvSpPr>
            <a:spLocks noGrp="1"/>
          </p:cNvSpPr>
          <p:nvPr>
            <p:ph type="body" idx="1"/>
          </p:nvPr>
        </p:nvSpPr>
        <p:spPr>
          <a:xfrm>
            <a:off x="1147156" y="1951903"/>
            <a:ext cx="9684328" cy="40099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Box 12">
            <a:extLst>
              <a:ext uri="{FF2B5EF4-FFF2-40B4-BE49-F238E27FC236}">
                <a16:creationId xmlns="" xmlns:a16="http://schemas.microsoft.com/office/drawing/2014/main" id="{CF331E10-B3B4-4DE4-BA39-B8ED9DD24EC7}"/>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black">
                    <a:lumMod val="65000"/>
                    <a:lumOff val="35000"/>
                  </a:prstClr>
                </a:solidFill>
              </a:rPr>
              <a:pPr algn="ctr"/>
              <a:t>‹#›</a:t>
            </a:fld>
            <a:endParaRPr lang="en-US" sz="800" dirty="0">
              <a:solidFill>
                <a:prstClr val="black">
                  <a:lumMod val="65000"/>
                  <a:lumOff val="35000"/>
                </a:prstClr>
              </a:solidFill>
            </a:endParaRPr>
          </a:p>
        </p:txBody>
      </p:sp>
    </p:spTree>
    <p:extLst>
      <p:ext uri="{BB962C8B-B14F-4D97-AF65-F5344CB8AC3E}">
        <p14:creationId xmlns:p14="http://schemas.microsoft.com/office/powerpoint/2010/main" val="44320747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Lst>
  <p:txStyles>
    <p:titleStyle>
      <a:lvl1pPr algn="ctr" defTabSz="914400" rtl="0" eaLnBrk="1" latinLnBrk="0" hangingPunct="1">
        <a:lnSpc>
          <a:spcPct val="90000"/>
        </a:lnSpc>
        <a:spcBef>
          <a:spcPct val="0"/>
        </a:spcBef>
        <a:buNone/>
        <a:defRPr sz="4400" kern="120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467BBF"/>
        </a:buClr>
        <a:buSzPct val="105000"/>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467BBF"/>
        </a:buClr>
        <a:buSzPct val="105000"/>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467BBF"/>
        </a:buClr>
        <a:buSzPct val="90000"/>
        <a:buFont typeface="Wingdings" panose="05000000000000000000" pitchFamily="2" charset="2"/>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467BBF"/>
        </a:buClr>
        <a:buFont typeface="Arial" panose="020B0604020202020204" pitchFamily="34" charset="0"/>
        <a:buChar char="•"/>
        <a:defRPr sz="16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467BBF"/>
        </a:buClr>
        <a:buSzPct val="95000"/>
        <a:buFont typeface="Arial" panose="020B0604020202020204" pitchFamily="34" charset="0"/>
        <a:buChar char="̶"/>
        <a:defRPr sz="14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8.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 Id="rId9" Type="http://schemas.openxmlformats.org/officeDocument/2006/relationships/image" Target="../media/image33.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3.xml"/><Relationship Id="rId5" Type="http://schemas.openxmlformats.org/officeDocument/2006/relationships/image" Target="../media/image36.png"/><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23.xml"/><Relationship Id="rId5" Type="http://schemas.openxmlformats.org/officeDocument/2006/relationships/image" Target="../media/image39.png"/><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notesSlide" Target="../notesSlides/notesSlide31.xml"/><Relationship Id="rId1" Type="http://schemas.openxmlformats.org/officeDocument/2006/relationships/slideLayout" Target="../slideLayouts/slideLayout23.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 Id="rId9" Type="http://schemas.openxmlformats.org/officeDocument/2006/relationships/image" Target="../media/image46.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54137" y="1643457"/>
            <a:ext cx="6093231" cy="1777076"/>
          </a:xfrm>
        </p:spPr>
        <p:txBody>
          <a:bodyPr>
            <a:normAutofit fontScale="90000"/>
          </a:bodyPr>
          <a:lstStyle/>
          <a:p>
            <a:r>
              <a:rPr lang="sv-SE" dirty="0"/>
              <a:t>Utbildning för klubbens LCIF-koordinator</a:t>
            </a:r>
          </a:p>
        </p:txBody>
      </p:sp>
      <p:sp>
        <p:nvSpPr>
          <p:cNvPr id="3" name="Subtitle 2"/>
          <p:cNvSpPr>
            <a:spLocks noGrp="1"/>
          </p:cNvSpPr>
          <p:nvPr>
            <p:ph type="subTitle" idx="1"/>
          </p:nvPr>
        </p:nvSpPr>
        <p:spPr>
          <a:xfrm>
            <a:off x="5054137" y="4065540"/>
            <a:ext cx="6093231" cy="512762"/>
          </a:xfrm>
        </p:spPr>
        <p:txBody>
          <a:bodyPr>
            <a:noAutofit/>
          </a:bodyPr>
          <a:lstStyle/>
          <a:p>
            <a:r>
              <a:rPr lang="sv-SE" sz="3200" b="1" dirty="0"/>
              <a:t>Webbseminarium 2: </a:t>
            </a:r>
            <a:endParaRPr lang="sv-SE" sz="3200" b="1" dirty="0" smtClean="0"/>
          </a:p>
          <a:p>
            <a:r>
              <a:rPr lang="sv-SE" sz="3200" b="1" dirty="0" smtClean="0"/>
              <a:t>Vad </a:t>
            </a:r>
            <a:r>
              <a:rPr lang="sv-SE" sz="3200" b="1" dirty="0"/>
              <a:t>du kan göra</a:t>
            </a:r>
          </a:p>
        </p:txBody>
      </p:sp>
      <p:sp>
        <p:nvSpPr>
          <p:cNvPr id="4" name="textruta 3"/>
          <p:cNvSpPr txBox="1"/>
          <p:nvPr/>
        </p:nvSpPr>
        <p:spPr>
          <a:xfrm>
            <a:off x="338667" y="6400799"/>
            <a:ext cx="1151466" cy="215444"/>
          </a:xfrm>
          <a:prstGeom prst="rect">
            <a:avLst/>
          </a:prstGeom>
          <a:noFill/>
        </p:spPr>
        <p:txBody>
          <a:bodyPr wrap="square" rtlCol="0">
            <a:spAutoFit/>
          </a:bodyPr>
          <a:lstStyle/>
          <a:p>
            <a:r>
              <a:rPr lang="sv-SE" sz="800"/>
              <a:t>CCT WEBINAR 2.SW</a:t>
            </a:r>
          </a:p>
        </p:txBody>
      </p:sp>
    </p:spTree>
    <p:extLst>
      <p:ext uri="{BB962C8B-B14F-4D97-AF65-F5344CB8AC3E}">
        <p14:creationId xmlns:p14="http://schemas.microsoft.com/office/powerpoint/2010/main" val="759744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a:t>Sammanställ en plan</a:t>
            </a:r>
          </a:p>
        </p:txBody>
      </p:sp>
      <p:sp>
        <p:nvSpPr>
          <p:cNvPr id="3" name="Content Placeholder 2"/>
          <p:cNvSpPr>
            <a:spLocks noGrp="1"/>
          </p:cNvSpPr>
          <p:nvPr>
            <p:ph idx="1"/>
          </p:nvPr>
        </p:nvSpPr>
        <p:spPr/>
        <p:txBody>
          <a:bodyPr/>
          <a:lstStyle/>
          <a:p>
            <a:r>
              <a:rPr lang="sv-SE"/>
              <a:t>Att sammanställa en plan är viktigt för dina framgångar!</a:t>
            </a:r>
          </a:p>
          <a:p>
            <a:r>
              <a:rPr lang="sv-SE"/>
              <a:t>Att sammanställa din plan börjar med två viktiga steg:</a:t>
            </a:r>
          </a:p>
          <a:p>
            <a:pPr marL="0" indent="0">
              <a:buNone/>
            </a:pPr>
            <a:endParaRPr lang="en-US" dirty="0"/>
          </a:p>
        </p:txBody>
      </p:sp>
      <p:sp>
        <p:nvSpPr>
          <p:cNvPr id="5" name="Oval 4"/>
          <p:cNvSpPr/>
          <p:nvPr/>
        </p:nvSpPr>
        <p:spPr>
          <a:xfrm>
            <a:off x="1098549" y="4795881"/>
            <a:ext cx="1200151" cy="116593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sv-SE" sz="2800">
                <a:solidFill>
                  <a:schemeClr val="tx1"/>
                </a:solidFill>
              </a:rPr>
              <a:t>2</a:t>
            </a:r>
          </a:p>
        </p:txBody>
      </p:sp>
      <p:sp>
        <p:nvSpPr>
          <p:cNvPr id="6" name="Rectangle 5"/>
          <p:cNvSpPr/>
          <p:nvPr/>
        </p:nvSpPr>
        <p:spPr>
          <a:xfrm>
            <a:off x="2489200" y="3223029"/>
            <a:ext cx="7620000" cy="113745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2400">
                <a:solidFill>
                  <a:schemeClr val="tx1"/>
                </a:solidFill>
              </a:rPr>
              <a:t>Gå igenom de rekommenderade strategierna om insamling</a:t>
            </a:r>
          </a:p>
        </p:txBody>
      </p:sp>
      <p:sp>
        <p:nvSpPr>
          <p:cNvPr id="7" name="Rectangle 6"/>
          <p:cNvSpPr/>
          <p:nvPr/>
        </p:nvSpPr>
        <p:spPr>
          <a:xfrm>
            <a:off x="2489200" y="4795881"/>
            <a:ext cx="7620000" cy="108111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sv-SE" sz="2400">
                <a:solidFill>
                  <a:schemeClr val="tx1"/>
                </a:solidFill>
              </a:rPr>
              <a:t>Sätt upp ett mål för året</a:t>
            </a:r>
          </a:p>
        </p:txBody>
      </p:sp>
      <p:sp>
        <p:nvSpPr>
          <p:cNvPr id="8" name="Oval 7"/>
          <p:cNvSpPr/>
          <p:nvPr/>
        </p:nvSpPr>
        <p:spPr>
          <a:xfrm>
            <a:off x="1098549" y="3223029"/>
            <a:ext cx="1200151" cy="1218377"/>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2800">
                <a:solidFill>
                  <a:schemeClr val="tx1"/>
                </a:solidFill>
              </a:rPr>
              <a:t>1</a:t>
            </a:r>
          </a:p>
        </p:txBody>
      </p:sp>
    </p:spTree>
    <p:extLst>
      <p:ext uri="{BB962C8B-B14F-4D97-AF65-F5344CB8AC3E}">
        <p14:creationId xmlns:p14="http://schemas.microsoft.com/office/powerpoint/2010/main" val="2463529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a:t>Insamlingsstrategier</a:t>
            </a:r>
          </a:p>
        </p:txBody>
      </p:sp>
      <p:sp>
        <p:nvSpPr>
          <p:cNvPr id="3" name="Content Placeholder 2"/>
          <p:cNvSpPr>
            <a:spLocks noGrp="1"/>
          </p:cNvSpPr>
          <p:nvPr>
            <p:ph idx="1"/>
          </p:nvPr>
        </p:nvSpPr>
        <p:spPr/>
        <p:txBody>
          <a:bodyPr/>
          <a:lstStyle/>
          <a:p>
            <a:r>
              <a:rPr lang="sv-SE"/>
              <a:t>Att samla in pengar till Kampanj 100 och LCIF är en mycket viktig del i din roll, men det behöver inte vara svårt.</a:t>
            </a:r>
          </a:p>
          <a:p>
            <a:r>
              <a:rPr lang="sv-SE"/>
              <a:t>Här följer några förslag som kan vara dig till hjälp för att komma igång:</a:t>
            </a:r>
          </a:p>
          <a:p>
            <a:pPr marL="0" indent="0">
              <a:buNone/>
            </a:pPr>
            <a:endParaRPr lang="en-US" dirty="0"/>
          </a:p>
        </p:txBody>
      </p:sp>
      <p:graphicFrame>
        <p:nvGraphicFramePr>
          <p:cNvPr id="5" name="Diagram 4"/>
          <p:cNvGraphicFramePr/>
          <p:nvPr>
            <p:extLst>
              <p:ext uri="{D42A27DB-BD31-4B8C-83A1-F6EECF244321}">
                <p14:modId xmlns:p14="http://schemas.microsoft.com/office/powerpoint/2010/main" val="2696465752"/>
              </p:ext>
            </p:extLst>
          </p:nvPr>
        </p:nvGraphicFramePr>
        <p:xfrm>
          <a:off x="1147156" y="3009900"/>
          <a:ext cx="9889144" cy="3128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9449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a:t>Sätta upp ett mål</a:t>
            </a:r>
          </a:p>
        </p:txBody>
      </p:sp>
      <p:sp>
        <p:nvSpPr>
          <p:cNvPr id="3" name="Content Placeholder 2"/>
          <p:cNvSpPr>
            <a:spLocks noGrp="1"/>
          </p:cNvSpPr>
          <p:nvPr>
            <p:ph idx="1"/>
          </p:nvPr>
        </p:nvSpPr>
        <p:spPr>
          <a:xfrm>
            <a:off x="1147156" y="1543050"/>
            <a:ext cx="9684328" cy="4418763"/>
          </a:xfrm>
        </p:spPr>
        <p:txBody>
          <a:bodyPr>
            <a:normAutofit/>
          </a:bodyPr>
          <a:lstStyle/>
          <a:p>
            <a:pPr>
              <a:spcBef>
                <a:spcPts val="0"/>
              </a:spcBef>
              <a:spcAft>
                <a:spcPts val="1800"/>
              </a:spcAft>
            </a:pPr>
            <a:r>
              <a:rPr lang="sv-SE" sz="2400" dirty="0"/>
              <a:t>Ledare på alla nivåer inom LCIF kommer att sätta upp </a:t>
            </a:r>
            <a:r>
              <a:rPr lang="sv-SE" sz="2400" dirty="0" smtClean="0"/>
              <a:t>mål.</a:t>
            </a:r>
            <a:endParaRPr lang="sv-SE" sz="2400" dirty="0"/>
          </a:p>
          <a:p>
            <a:pPr>
              <a:spcBef>
                <a:spcPts val="0"/>
              </a:spcBef>
              <a:spcAft>
                <a:spcPts val="1800"/>
              </a:spcAft>
            </a:pPr>
            <a:r>
              <a:rPr lang="sv-SE" sz="2400" dirty="0"/>
              <a:t>Vi vet att när mål sätts upp kommer Lions medlemmar att göra sitt allra bästa och även överträffa målen!</a:t>
            </a:r>
          </a:p>
        </p:txBody>
      </p:sp>
      <p:sp>
        <p:nvSpPr>
          <p:cNvPr id="4" name="Rectangle 3"/>
          <p:cNvSpPr/>
          <p:nvPr/>
        </p:nvSpPr>
        <p:spPr>
          <a:xfrm>
            <a:off x="455941" y="3905240"/>
            <a:ext cx="1585220" cy="10572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a:solidFill>
                  <a:prstClr val="white"/>
                </a:solidFill>
              </a:rPr>
              <a:t>Klubbens LCIF-koordinator</a:t>
            </a:r>
          </a:p>
        </p:txBody>
      </p:sp>
      <p:sp>
        <p:nvSpPr>
          <p:cNvPr id="5" name="Rectangle 4"/>
          <p:cNvSpPr/>
          <p:nvPr/>
        </p:nvSpPr>
        <p:spPr>
          <a:xfrm>
            <a:off x="2840099" y="3905244"/>
            <a:ext cx="1585220" cy="105728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a:solidFill>
                  <a:schemeClr val="tx1"/>
                </a:solidFill>
              </a:rPr>
              <a:t>Distriktets koordinator</a:t>
            </a:r>
          </a:p>
        </p:txBody>
      </p:sp>
      <p:sp>
        <p:nvSpPr>
          <p:cNvPr id="6" name="Rectangle 5"/>
          <p:cNvSpPr/>
          <p:nvPr/>
        </p:nvSpPr>
        <p:spPr>
          <a:xfrm>
            <a:off x="5219877" y="3905240"/>
            <a:ext cx="1827303" cy="1057285"/>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smtClean="0">
                <a:solidFill>
                  <a:schemeClr val="tx1"/>
                </a:solidFill>
              </a:rPr>
              <a:t>Multipel-distriktets </a:t>
            </a:r>
            <a:r>
              <a:rPr lang="sv-SE" sz="2000" dirty="0">
                <a:solidFill>
                  <a:schemeClr val="tx1"/>
                </a:solidFill>
              </a:rPr>
              <a:t>koordinator</a:t>
            </a:r>
          </a:p>
        </p:txBody>
      </p:sp>
      <p:sp>
        <p:nvSpPr>
          <p:cNvPr id="7" name="Rectangle 6"/>
          <p:cNvSpPr/>
          <p:nvPr/>
        </p:nvSpPr>
        <p:spPr>
          <a:xfrm>
            <a:off x="7844013" y="3905240"/>
            <a:ext cx="1585220" cy="105728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smtClean="0">
                <a:solidFill>
                  <a:prstClr val="black"/>
                </a:solidFill>
              </a:rPr>
              <a:t>Områdes-ledare</a:t>
            </a:r>
            <a:endParaRPr lang="sv-SE" sz="2000" dirty="0">
              <a:solidFill>
                <a:prstClr val="black"/>
              </a:solidFill>
            </a:endParaRPr>
          </a:p>
        </p:txBody>
      </p:sp>
      <p:sp>
        <p:nvSpPr>
          <p:cNvPr id="8" name="Rectangle 7"/>
          <p:cNvSpPr/>
          <p:nvPr/>
        </p:nvSpPr>
        <p:spPr>
          <a:xfrm>
            <a:off x="10225896" y="3905245"/>
            <a:ext cx="1806611" cy="105727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a:solidFill>
                  <a:schemeClr val="tx1"/>
                </a:solidFill>
              </a:rPr>
              <a:t>Konstitutionell områdesledare</a:t>
            </a:r>
          </a:p>
        </p:txBody>
      </p:sp>
      <p:sp>
        <p:nvSpPr>
          <p:cNvPr id="10" name="Left-Right Arrow 9"/>
          <p:cNvSpPr/>
          <p:nvPr/>
        </p:nvSpPr>
        <p:spPr>
          <a:xfrm>
            <a:off x="2126758" y="4288621"/>
            <a:ext cx="624661" cy="39529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Left-Right Arrow 10"/>
          <p:cNvSpPr/>
          <p:nvPr/>
        </p:nvSpPr>
        <p:spPr>
          <a:xfrm>
            <a:off x="4541244" y="4291005"/>
            <a:ext cx="561932" cy="39529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Left-Right Arrow 11"/>
          <p:cNvSpPr/>
          <p:nvPr/>
        </p:nvSpPr>
        <p:spPr>
          <a:xfrm>
            <a:off x="7165378" y="4288621"/>
            <a:ext cx="561932" cy="39529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Left-Right Arrow 12"/>
          <p:cNvSpPr/>
          <p:nvPr/>
        </p:nvSpPr>
        <p:spPr>
          <a:xfrm>
            <a:off x="9547232" y="4288621"/>
            <a:ext cx="561932" cy="39529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343603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a:t>Donation till Kampanj 100</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60070646"/>
              </p:ext>
            </p:extLst>
          </p:nvPr>
        </p:nvGraphicFramePr>
        <p:xfrm>
          <a:off x="1147155" y="1796039"/>
          <a:ext cx="9684328" cy="40099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4014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5393" y="1727989"/>
            <a:ext cx="3247138" cy="3414134"/>
          </a:xfrm>
          <a:prstGeom prst="rect">
            <a:avLst/>
          </a:prstGeom>
        </p:spPr>
      </p:pic>
      <p:sp>
        <p:nvSpPr>
          <p:cNvPr id="2" name="Title 1">
            <a:extLst>
              <a:ext uri="{FF2B5EF4-FFF2-40B4-BE49-F238E27FC236}">
                <a16:creationId xmlns:a16="http://schemas.microsoft.com/office/drawing/2014/main" xmlns="" id="{62F1DF29-B2A0-40F8-B5AB-766F85E6FFF0}"/>
              </a:ext>
            </a:extLst>
          </p:cNvPr>
          <p:cNvSpPr>
            <a:spLocks noGrp="1"/>
          </p:cNvSpPr>
          <p:nvPr>
            <p:ph type="title"/>
          </p:nvPr>
        </p:nvSpPr>
        <p:spPr>
          <a:xfrm>
            <a:off x="4419272" y="2972811"/>
            <a:ext cx="3200400" cy="690591"/>
          </a:xfrm>
        </p:spPr>
        <p:txBody>
          <a:bodyPr>
            <a:noAutofit/>
          </a:bodyPr>
          <a:lstStyle/>
          <a:p>
            <a:r>
              <a:rPr lang="sv-SE" sz="2900" dirty="0"/>
              <a:t>Vad kan </a:t>
            </a:r>
            <a:r>
              <a:rPr lang="sv-SE" sz="2900" dirty="0" smtClean="0"/>
              <a:t/>
            </a:r>
            <a:br>
              <a:rPr lang="sv-SE" sz="2900" dirty="0" smtClean="0"/>
            </a:br>
            <a:r>
              <a:rPr lang="sv-SE" sz="2900" b="1" dirty="0" smtClean="0"/>
              <a:t>USD </a:t>
            </a:r>
            <a:r>
              <a:rPr lang="sv-SE" sz="2900" b="1" dirty="0"/>
              <a:t>100</a:t>
            </a:r>
            <a:r>
              <a:rPr lang="sv-SE" sz="2900" dirty="0"/>
              <a:t> göra?</a:t>
            </a: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6880" y="2958795"/>
            <a:ext cx="820030" cy="843065"/>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22138" y="2948892"/>
            <a:ext cx="820031" cy="820031"/>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91230" y="5316459"/>
            <a:ext cx="820031" cy="820031"/>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63981" y="4766307"/>
            <a:ext cx="820031" cy="861493"/>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05069" y="4818805"/>
            <a:ext cx="820031" cy="820031"/>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52926" y="1159079"/>
            <a:ext cx="907562" cy="820031"/>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96258" y="308819"/>
            <a:ext cx="820031" cy="820031"/>
          </a:xfrm>
          <a:prstGeom prst="rect">
            <a:avLst/>
          </a:prstGeom>
        </p:spPr>
      </p:pic>
      <p:pic>
        <p:nvPicPr>
          <p:cNvPr id="25" name="Picture 2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102107" y="1173830"/>
            <a:ext cx="820031" cy="820031"/>
          </a:xfrm>
          <a:prstGeom prst="rect">
            <a:avLst/>
          </a:prstGeom>
        </p:spPr>
      </p:pic>
      <p:sp>
        <p:nvSpPr>
          <p:cNvPr id="28" name="Title 1">
            <a:extLst>
              <a:ext uri="{FF2B5EF4-FFF2-40B4-BE49-F238E27FC236}">
                <a16:creationId xmlns:a16="http://schemas.microsoft.com/office/drawing/2014/main" xmlns="" id="{62F1DF29-B2A0-40F8-B5AB-766F85E6FFF0}"/>
              </a:ext>
            </a:extLst>
          </p:cNvPr>
          <p:cNvSpPr txBox="1">
            <a:spLocks/>
          </p:cNvSpPr>
          <p:nvPr/>
        </p:nvSpPr>
        <p:spPr>
          <a:xfrm>
            <a:off x="2502207" y="2008575"/>
            <a:ext cx="1754976" cy="690591"/>
          </a:xfrm>
          <a:prstGeom prst="rect">
            <a:avLst/>
          </a:prstGeom>
        </p:spPr>
        <p:txBody>
          <a:bodyPr vert="horz" lIns="91440" tIns="45720" rIns="91440" bIns="45720" rtlCol="0" anchor="ctr">
            <a:normAutofit fontScale="97500" lnSpcReduction="10000"/>
          </a:bodyPr>
          <a:lstStyle>
            <a:lvl1pPr algn="ctr" defTabSz="914400" rtl="0" eaLnBrk="1" latinLnBrk="0" hangingPunct="1">
              <a:lnSpc>
                <a:spcPct val="90000"/>
              </a:lnSpc>
              <a:spcBef>
                <a:spcPct val="0"/>
              </a:spcBef>
              <a:buNone/>
              <a:defRPr sz="4400" kern="120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sv-SE" sz="1200" b="1" dirty="0">
                <a:solidFill>
                  <a:srgbClr val="EBB700"/>
                </a:solidFill>
              </a:rPr>
              <a:t>Hungersnöd</a:t>
            </a:r>
            <a:r>
              <a:rPr lang="sv-SE" sz="1200" dirty="0"/>
              <a:t/>
            </a:r>
            <a:br>
              <a:rPr lang="sv-SE" sz="1200" dirty="0"/>
            </a:br>
            <a:r>
              <a:rPr lang="sv-SE" sz="1200" dirty="0"/>
              <a:t>Regelbunden tillgång till mat för 14 personer i nöd</a:t>
            </a:r>
          </a:p>
        </p:txBody>
      </p:sp>
      <p:sp>
        <p:nvSpPr>
          <p:cNvPr id="29" name="Title 1">
            <a:extLst>
              <a:ext uri="{FF2B5EF4-FFF2-40B4-BE49-F238E27FC236}">
                <a16:creationId xmlns:a16="http://schemas.microsoft.com/office/drawing/2014/main" xmlns="" id="{62F1DF29-B2A0-40F8-B5AB-766F85E6FFF0}"/>
              </a:ext>
            </a:extLst>
          </p:cNvPr>
          <p:cNvSpPr txBox="1">
            <a:spLocks/>
          </p:cNvSpPr>
          <p:nvPr/>
        </p:nvSpPr>
        <p:spPr>
          <a:xfrm>
            <a:off x="1651559" y="3892659"/>
            <a:ext cx="1814044" cy="69059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sv-SE" sz="1200" b="1" dirty="0">
                <a:solidFill>
                  <a:srgbClr val="EBB700"/>
                </a:solidFill>
              </a:rPr>
              <a:t>Barncancer</a:t>
            </a:r>
            <a:r>
              <a:rPr lang="sv-SE" sz="1200" dirty="0"/>
              <a:t/>
            </a:r>
            <a:br>
              <a:rPr lang="sv-SE" sz="1200" dirty="0"/>
            </a:br>
            <a:r>
              <a:rPr lang="sv-SE" sz="1200" dirty="0"/>
              <a:t>Bidrar till inköp av utrustning för att diagnostisera/behandla 8 barn</a:t>
            </a:r>
          </a:p>
        </p:txBody>
      </p:sp>
      <p:sp>
        <p:nvSpPr>
          <p:cNvPr id="30" name="Title 1">
            <a:extLst>
              <a:ext uri="{FF2B5EF4-FFF2-40B4-BE49-F238E27FC236}">
                <a16:creationId xmlns:a16="http://schemas.microsoft.com/office/drawing/2014/main" xmlns="" id="{62F1DF29-B2A0-40F8-B5AB-766F85E6FFF0}"/>
              </a:ext>
            </a:extLst>
          </p:cNvPr>
          <p:cNvSpPr txBox="1">
            <a:spLocks/>
          </p:cNvSpPr>
          <p:nvPr/>
        </p:nvSpPr>
        <p:spPr>
          <a:xfrm>
            <a:off x="2952926" y="5638836"/>
            <a:ext cx="1712422" cy="690591"/>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400" kern="120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sv-SE" sz="1200" b="1">
                <a:solidFill>
                  <a:srgbClr val="EBB700"/>
                </a:solidFill>
              </a:rPr>
              <a:t>Miljö</a:t>
            </a:r>
            <a:r>
              <a:rPr lang="sv-SE" sz="1200"/>
              <a:t/>
            </a:r>
            <a:br>
              <a:rPr lang="sv-SE" sz="1200"/>
            </a:br>
            <a:r>
              <a:rPr lang="sv-SE" sz="1200"/>
              <a:t>Tillgång till rent vatten för 14 personer</a:t>
            </a:r>
          </a:p>
        </p:txBody>
      </p:sp>
      <p:sp>
        <p:nvSpPr>
          <p:cNvPr id="31" name="Title 1">
            <a:extLst>
              <a:ext uri="{FF2B5EF4-FFF2-40B4-BE49-F238E27FC236}">
                <a16:creationId xmlns:a16="http://schemas.microsoft.com/office/drawing/2014/main" xmlns="" id="{62F1DF29-B2A0-40F8-B5AB-766F85E6FFF0}"/>
              </a:ext>
            </a:extLst>
          </p:cNvPr>
          <p:cNvSpPr txBox="1">
            <a:spLocks/>
          </p:cNvSpPr>
          <p:nvPr/>
        </p:nvSpPr>
        <p:spPr>
          <a:xfrm>
            <a:off x="4996022" y="6067238"/>
            <a:ext cx="2089172" cy="690591"/>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400" kern="120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sv-SE" sz="1200" b="1">
                <a:solidFill>
                  <a:srgbClr val="EBB700"/>
                </a:solidFill>
              </a:rPr>
              <a:t>Katastrofhjälp</a:t>
            </a:r>
            <a:r>
              <a:rPr lang="sv-SE" sz="1200"/>
              <a:t/>
            </a:r>
            <a:br>
              <a:rPr lang="sv-SE" sz="1200"/>
            </a:br>
            <a:r>
              <a:rPr lang="sv-SE" sz="1200"/>
              <a:t>Omedelbar hjälp till 4 offer vid en naturkatastrof</a:t>
            </a:r>
          </a:p>
        </p:txBody>
      </p:sp>
      <p:sp>
        <p:nvSpPr>
          <p:cNvPr id="32" name="Title 1">
            <a:extLst>
              <a:ext uri="{FF2B5EF4-FFF2-40B4-BE49-F238E27FC236}">
                <a16:creationId xmlns:a16="http://schemas.microsoft.com/office/drawing/2014/main" xmlns="" id="{62F1DF29-B2A0-40F8-B5AB-766F85E6FFF0}"/>
              </a:ext>
            </a:extLst>
          </p:cNvPr>
          <p:cNvSpPr txBox="1">
            <a:spLocks/>
          </p:cNvSpPr>
          <p:nvPr/>
        </p:nvSpPr>
        <p:spPr>
          <a:xfrm>
            <a:off x="7337143" y="5661830"/>
            <a:ext cx="1857657" cy="690591"/>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400" kern="120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sv-SE" sz="1200" b="1" dirty="0">
                <a:solidFill>
                  <a:srgbClr val="EBB700"/>
                </a:solidFill>
              </a:rPr>
              <a:t>Humanitära insatser</a:t>
            </a:r>
            <a:br>
              <a:rPr lang="sv-SE" sz="1200" b="1" dirty="0">
                <a:solidFill>
                  <a:srgbClr val="EBB700"/>
                </a:solidFill>
              </a:rPr>
            </a:br>
            <a:r>
              <a:rPr lang="sv-SE" sz="1200" dirty="0"/>
              <a:t>Mässlingvaccinationer till 100 barn</a:t>
            </a:r>
          </a:p>
        </p:txBody>
      </p:sp>
      <p:sp>
        <p:nvSpPr>
          <p:cNvPr id="33" name="Title 1">
            <a:extLst>
              <a:ext uri="{FF2B5EF4-FFF2-40B4-BE49-F238E27FC236}">
                <a16:creationId xmlns:a16="http://schemas.microsoft.com/office/drawing/2014/main" xmlns="" id="{62F1DF29-B2A0-40F8-B5AB-766F85E6FFF0}"/>
              </a:ext>
            </a:extLst>
          </p:cNvPr>
          <p:cNvSpPr txBox="1">
            <a:spLocks/>
          </p:cNvSpPr>
          <p:nvPr/>
        </p:nvSpPr>
        <p:spPr>
          <a:xfrm>
            <a:off x="8315085" y="3823369"/>
            <a:ext cx="2089172" cy="690591"/>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400" kern="120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sv-SE" sz="1200" b="1">
                <a:solidFill>
                  <a:srgbClr val="EBB700"/>
                </a:solidFill>
              </a:rPr>
              <a:t>Diabetes</a:t>
            </a:r>
            <a:br>
              <a:rPr lang="sv-SE" sz="1200" b="1">
                <a:solidFill>
                  <a:srgbClr val="EBB700"/>
                </a:solidFill>
              </a:rPr>
            </a:br>
            <a:r>
              <a:rPr lang="sv-SE" sz="1200"/>
              <a:t>Undersökningar för 18 människor i riskzonen</a:t>
            </a:r>
          </a:p>
        </p:txBody>
      </p:sp>
      <p:sp>
        <p:nvSpPr>
          <p:cNvPr id="34" name="Title 1">
            <a:extLst>
              <a:ext uri="{FF2B5EF4-FFF2-40B4-BE49-F238E27FC236}">
                <a16:creationId xmlns:a16="http://schemas.microsoft.com/office/drawing/2014/main" xmlns="" id="{62F1DF29-B2A0-40F8-B5AB-766F85E6FFF0}"/>
              </a:ext>
            </a:extLst>
          </p:cNvPr>
          <p:cNvSpPr txBox="1">
            <a:spLocks/>
          </p:cNvSpPr>
          <p:nvPr/>
        </p:nvSpPr>
        <p:spPr>
          <a:xfrm>
            <a:off x="7467537" y="2031438"/>
            <a:ext cx="1955863" cy="690591"/>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400" kern="120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sv-SE" sz="1200" b="1" dirty="0">
                <a:solidFill>
                  <a:srgbClr val="EBB700"/>
                </a:solidFill>
              </a:rPr>
              <a:t>Ungdomar</a:t>
            </a:r>
            <a:r>
              <a:rPr lang="sv-SE" sz="1200" dirty="0"/>
              <a:t/>
            </a:r>
            <a:br>
              <a:rPr lang="sv-SE" sz="1200" dirty="0"/>
            </a:br>
            <a:r>
              <a:rPr lang="sv-SE" sz="1200" dirty="0"/>
              <a:t>Lions Quests kursplan i ett klassrum under ett år</a:t>
            </a:r>
          </a:p>
        </p:txBody>
      </p:sp>
      <p:sp>
        <p:nvSpPr>
          <p:cNvPr id="35" name="Title 1">
            <a:extLst>
              <a:ext uri="{FF2B5EF4-FFF2-40B4-BE49-F238E27FC236}">
                <a16:creationId xmlns:a16="http://schemas.microsoft.com/office/drawing/2014/main" xmlns="" id="{62F1DF29-B2A0-40F8-B5AB-766F85E6FFF0}"/>
              </a:ext>
            </a:extLst>
          </p:cNvPr>
          <p:cNvSpPr txBox="1">
            <a:spLocks/>
          </p:cNvSpPr>
          <p:nvPr/>
        </p:nvSpPr>
        <p:spPr>
          <a:xfrm>
            <a:off x="4936711" y="1043086"/>
            <a:ext cx="2089172" cy="690591"/>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400" kern="120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sv-SE" sz="1200" b="1" dirty="0">
                <a:solidFill>
                  <a:srgbClr val="EBB700"/>
                </a:solidFill>
              </a:rPr>
              <a:t>Syn</a:t>
            </a:r>
            <a:r>
              <a:rPr lang="sv-SE" sz="1200" dirty="0"/>
              <a:t/>
            </a:r>
            <a:br>
              <a:rPr lang="sv-SE" sz="1200" dirty="0"/>
            </a:br>
            <a:r>
              <a:rPr lang="sv-SE" sz="1200" dirty="0"/>
              <a:t>2 gråstarroperationer</a:t>
            </a:r>
          </a:p>
        </p:txBody>
      </p:sp>
      <p:sp>
        <p:nvSpPr>
          <p:cNvPr id="36" name="Rectangle 35"/>
          <p:cNvSpPr/>
          <p:nvPr/>
        </p:nvSpPr>
        <p:spPr>
          <a:xfrm>
            <a:off x="4157557" y="2621435"/>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4318270" y="2732272"/>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7306824" y="4578041"/>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7467537" y="4688878"/>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4025179" y="4036294"/>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4257182" y="4037554"/>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7442768" y="3979418"/>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7674771" y="3980678"/>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7378557" y="2757673"/>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7537565" y="2644994"/>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4578124" y="4938560"/>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737132" y="4825881"/>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5933116" y="1717681"/>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933984" y="1565774"/>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5932248" y="5202590"/>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933116" y="5050683"/>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8376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a:t>Sätta upp ett mål</a:t>
            </a:r>
          </a:p>
        </p:txBody>
      </p:sp>
      <p:sp>
        <p:nvSpPr>
          <p:cNvPr id="3" name="Content Placeholder 2"/>
          <p:cNvSpPr>
            <a:spLocks noGrp="1"/>
          </p:cNvSpPr>
          <p:nvPr>
            <p:ph idx="1"/>
          </p:nvPr>
        </p:nvSpPr>
        <p:spPr>
          <a:xfrm>
            <a:off x="1147156" y="1562100"/>
            <a:ext cx="9684328" cy="4399713"/>
          </a:xfrm>
        </p:spPr>
        <p:txBody>
          <a:bodyPr>
            <a:normAutofit/>
          </a:bodyPr>
          <a:lstStyle/>
          <a:p>
            <a:r>
              <a:rPr lang="sv-SE" sz="2400"/>
              <a:t>Välj minst ett av de fyra målen, för att klubben ska komma igång med sina insatser redan under detta år:</a:t>
            </a:r>
          </a:p>
          <a:p>
            <a:pPr marL="0" indent="0">
              <a:buNone/>
            </a:pPr>
            <a:endParaRPr lang="en-US" sz="2400" dirty="0"/>
          </a:p>
        </p:txBody>
      </p:sp>
      <p:graphicFrame>
        <p:nvGraphicFramePr>
          <p:cNvPr id="4" name="Diagram 3"/>
          <p:cNvGraphicFramePr/>
          <p:nvPr>
            <p:extLst>
              <p:ext uri="{D42A27DB-BD31-4B8C-83A1-F6EECF244321}">
                <p14:modId xmlns:p14="http://schemas.microsoft.com/office/powerpoint/2010/main" val="1804783689"/>
              </p:ext>
            </p:extLst>
          </p:nvPr>
        </p:nvGraphicFramePr>
        <p:xfrm>
          <a:off x="1925319" y="2311401"/>
          <a:ext cx="8128000" cy="4122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6471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a:t>Modellklubbar</a:t>
            </a:r>
          </a:p>
        </p:txBody>
      </p:sp>
      <p:sp>
        <p:nvSpPr>
          <p:cNvPr id="3" name="Content Placeholder 2"/>
          <p:cNvSpPr>
            <a:spLocks noGrp="1"/>
          </p:cNvSpPr>
          <p:nvPr>
            <p:ph idx="1"/>
          </p:nvPr>
        </p:nvSpPr>
        <p:spPr>
          <a:xfrm>
            <a:off x="1147156" y="1765300"/>
            <a:ext cx="10181244" cy="4196513"/>
          </a:xfrm>
        </p:spPr>
        <p:txBody>
          <a:bodyPr>
            <a:normAutofit/>
          </a:bodyPr>
          <a:lstStyle/>
          <a:p>
            <a:pPr>
              <a:spcBef>
                <a:spcPts val="0"/>
              </a:spcBef>
              <a:spcAft>
                <a:spcPts val="1200"/>
              </a:spcAft>
            </a:pPr>
            <a:r>
              <a:rPr lang="sv-SE" sz="2400" dirty="0"/>
              <a:t>Modellklubbar sätter upp ett utmanande mål på i genomsnitt USD 750 insamlat per medlem och åtar sig att prova olika insamlingsstrategier.</a:t>
            </a:r>
          </a:p>
          <a:p>
            <a:pPr>
              <a:spcBef>
                <a:spcPts val="0"/>
              </a:spcBef>
              <a:spcAft>
                <a:spcPts val="1200"/>
              </a:spcAft>
            </a:pPr>
            <a:r>
              <a:rPr lang="sv-SE" sz="2400" dirty="0"/>
              <a:t>Det finns tre viktiga saker att känna till om modellklubbar:</a:t>
            </a:r>
          </a:p>
          <a:p>
            <a:pPr marL="0" indent="0">
              <a:spcBef>
                <a:spcPts val="0"/>
              </a:spcBef>
              <a:spcAft>
                <a:spcPts val="1200"/>
              </a:spcAft>
              <a:buNone/>
            </a:pPr>
            <a:endParaRPr lang="en-US" sz="2400" dirty="0"/>
          </a:p>
        </p:txBody>
      </p:sp>
      <p:graphicFrame>
        <p:nvGraphicFramePr>
          <p:cNvPr id="4" name="Diagram 3"/>
          <p:cNvGraphicFramePr/>
          <p:nvPr>
            <p:extLst>
              <p:ext uri="{D42A27DB-BD31-4B8C-83A1-F6EECF244321}">
                <p14:modId xmlns:p14="http://schemas.microsoft.com/office/powerpoint/2010/main" val="1631792171"/>
              </p:ext>
            </p:extLst>
          </p:nvPr>
        </p:nvGraphicFramePr>
        <p:xfrm>
          <a:off x="1617978" y="3042093"/>
          <a:ext cx="8742681" cy="2919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6052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a:t>Modellklubbar</a:t>
            </a:r>
          </a:p>
        </p:txBody>
      </p:sp>
      <p:sp>
        <p:nvSpPr>
          <p:cNvPr id="3" name="Content Placeholder 2"/>
          <p:cNvSpPr>
            <a:spLocks noGrp="1"/>
          </p:cNvSpPr>
          <p:nvPr>
            <p:ph idx="1"/>
          </p:nvPr>
        </p:nvSpPr>
        <p:spPr>
          <a:xfrm>
            <a:off x="1147156" y="1951903"/>
            <a:ext cx="8568344" cy="4009910"/>
          </a:xfrm>
        </p:spPr>
        <p:txBody>
          <a:bodyPr/>
          <a:lstStyle/>
          <a:p>
            <a:r>
              <a:rPr lang="sv-SE" dirty="0"/>
              <a:t>För att tacka modellklubbarna för deras insatser kan de tilldelas särskild erkänsla på tre nivåer:</a:t>
            </a:r>
          </a:p>
          <a:p>
            <a:endParaRPr lang="en-US" dirty="0"/>
          </a:p>
          <a:p>
            <a:endParaRPr lang="en-US" dirty="0"/>
          </a:p>
          <a:p>
            <a:endParaRPr lang="en-US" dirty="0"/>
          </a:p>
          <a:p>
            <a:endParaRPr lang="en-US" dirty="0"/>
          </a:p>
          <a:p>
            <a:r>
              <a:rPr lang="sv-SE" dirty="0"/>
              <a:t>Denna erkänsla baseras på genomsnittlig donation per medlem, se din handbok för mer information.</a:t>
            </a:r>
          </a:p>
          <a:p>
            <a:pPr marL="0" indent="0">
              <a:buNone/>
            </a:pPr>
            <a:endParaRPr lang="en-US" dirty="0"/>
          </a:p>
        </p:txBody>
      </p:sp>
      <p:graphicFrame>
        <p:nvGraphicFramePr>
          <p:cNvPr id="4" name="Diagram 3"/>
          <p:cNvGraphicFramePr/>
          <p:nvPr>
            <p:extLst>
              <p:ext uri="{D42A27DB-BD31-4B8C-83A1-F6EECF244321}">
                <p14:modId xmlns:p14="http://schemas.microsoft.com/office/powerpoint/2010/main" val="4169928850"/>
              </p:ext>
            </p:extLst>
          </p:nvPr>
        </p:nvGraphicFramePr>
        <p:xfrm>
          <a:off x="1147156" y="2949589"/>
          <a:ext cx="10576329" cy="2014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463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2300" y="3086100"/>
            <a:ext cx="6184900" cy="646331"/>
          </a:xfrm>
          <a:prstGeom prst="rect">
            <a:avLst/>
          </a:prstGeom>
          <a:noFill/>
        </p:spPr>
        <p:txBody>
          <a:bodyPr wrap="square" rtlCol="0">
            <a:spAutoFit/>
          </a:bodyPr>
          <a:lstStyle/>
          <a:p>
            <a:pPr algn="ctr"/>
            <a:r>
              <a:rPr lang="sv-SE" sz="3600" b="1">
                <a:solidFill>
                  <a:schemeClr val="bg1"/>
                </a:solidFill>
              </a:rPr>
              <a:t>Bygg upp ett team</a:t>
            </a:r>
          </a:p>
        </p:txBody>
      </p:sp>
    </p:spTree>
    <p:extLst>
      <p:ext uri="{BB962C8B-B14F-4D97-AF65-F5344CB8AC3E}">
        <p14:creationId xmlns:p14="http://schemas.microsoft.com/office/powerpoint/2010/main" val="774742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a:t>Bygg upp ett team</a:t>
            </a:r>
          </a:p>
        </p:txBody>
      </p:sp>
      <p:sp>
        <p:nvSpPr>
          <p:cNvPr id="3" name="Content Placeholder 2"/>
          <p:cNvSpPr>
            <a:spLocks noGrp="1"/>
          </p:cNvSpPr>
          <p:nvPr>
            <p:ph idx="1"/>
          </p:nvPr>
        </p:nvSpPr>
        <p:spPr/>
        <p:txBody>
          <a:bodyPr/>
          <a:lstStyle/>
          <a:p>
            <a:r>
              <a:rPr lang="sv-SE" dirty="0"/>
              <a:t>Det finns en roll i Kampanj 100 för varje medlem i klubben!</a:t>
            </a:r>
          </a:p>
          <a:p>
            <a:r>
              <a:rPr lang="sv-SE" dirty="0"/>
              <a:t>Som klubbens LCIF-koordinator kan du överväga att bilda en kommitté för Kampanj </a:t>
            </a:r>
            <a:r>
              <a:rPr lang="sv-SE" dirty="0" smtClean="0"/>
              <a:t>100.</a:t>
            </a:r>
            <a:endParaRPr lang="sv-SE" dirty="0"/>
          </a:p>
          <a:p>
            <a:pPr marL="0" indent="0">
              <a:buNone/>
            </a:pPr>
            <a:endParaRPr lang="en-US" dirty="0"/>
          </a:p>
        </p:txBody>
      </p:sp>
      <p:graphicFrame>
        <p:nvGraphicFramePr>
          <p:cNvPr id="5" name="Diagram 4"/>
          <p:cNvGraphicFramePr/>
          <p:nvPr>
            <p:extLst>
              <p:ext uri="{D42A27DB-BD31-4B8C-83A1-F6EECF244321}">
                <p14:modId xmlns:p14="http://schemas.microsoft.com/office/powerpoint/2010/main" val="4126836429"/>
              </p:ext>
            </p:extLst>
          </p:nvPr>
        </p:nvGraphicFramePr>
        <p:xfrm>
          <a:off x="1416395" y="3838527"/>
          <a:ext cx="9145847" cy="21232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9754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6283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a:t>Bygg upp ett team</a:t>
            </a:r>
          </a:p>
        </p:txBody>
      </p:sp>
      <p:sp>
        <p:nvSpPr>
          <p:cNvPr id="3" name="Content Placeholder 2"/>
          <p:cNvSpPr>
            <a:spLocks noGrp="1"/>
          </p:cNvSpPr>
          <p:nvPr>
            <p:ph idx="1"/>
          </p:nvPr>
        </p:nvSpPr>
        <p:spPr/>
        <p:txBody>
          <a:bodyPr/>
          <a:lstStyle/>
          <a:p>
            <a:r>
              <a:rPr lang="sv-SE"/>
              <a:t>När du funderar över vilka som bäst kan fylla dessa roller bör du ha följande kvalifikationer i minnet:</a:t>
            </a:r>
          </a:p>
        </p:txBody>
      </p:sp>
      <p:graphicFrame>
        <p:nvGraphicFramePr>
          <p:cNvPr id="7" name="Diagram 6"/>
          <p:cNvGraphicFramePr/>
          <p:nvPr>
            <p:extLst>
              <p:ext uri="{D42A27DB-BD31-4B8C-83A1-F6EECF244321}">
                <p14:modId xmlns:p14="http://schemas.microsoft.com/office/powerpoint/2010/main" val="661685212"/>
              </p:ext>
            </p:extLst>
          </p:nvPr>
        </p:nvGraphicFramePr>
        <p:xfrm>
          <a:off x="779531" y="3322999"/>
          <a:ext cx="10419576" cy="19990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8570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a:t>Bygg upp ett team</a:t>
            </a:r>
          </a:p>
        </p:txBody>
      </p:sp>
      <p:sp>
        <p:nvSpPr>
          <p:cNvPr id="3" name="Content Placeholder 2"/>
          <p:cNvSpPr>
            <a:spLocks noGrp="1"/>
          </p:cNvSpPr>
          <p:nvPr>
            <p:ph idx="1"/>
          </p:nvPr>
        </p:nvSpPr>
        <p:spPr>
          <a:xfrm>
            <a:off x="1147156" y="1600200"/>
            <a:ext cx="9684328" cy="4361613"/>
          </a:xfrm>
        </p:spPr>
        <p:txBody>
          <a:bodyPr>
            <a:normAutofit/>
          </a:bodyPr>
          <a:lstStyle/>
          <a:p>
            <a:r>
              <a:rPr lang="sv-SE" sz="2400" dirty="0"/>
              <a:t>Kom ihåg att du är en del i ett globalt team av ledare i Lions som skapar kontakt mellan medlemmarna och LCIF!</a:t>
            </a:r>
          </a:p>
          <a:p>
            <a:r>
              <a:rPr lang="sv-SE" sz="2400" dirty="0"/>
              <a:t>Distriktets LCIF-koordinator förlitar sig på dig att engagera klubbens medlemmar.</a:t>
            </a:r>
          </a:p>
          <a:p>
            <a:r>
              <a:rPr lang="sv-SE" sz="2400" dirty="0"/>
              <a:t>Börja bygga upp en god relation med distriktets koordinator:</a:t>
            </a:r>
          </a:p>
          <a:p>
            <a:pPr marL="0" indent="0">
              <a:buNone/>
            </a:pPr>
            <a:endParaRPr lang="en-US" sz="2400" dirty="0"/>
          </a:p>
        </p:txBody>
      </p:sp>
      <p:graphicFrame>
        <p:nvGraphicFramePr>
          <p:cNvPr id="4" name="Diagram 3"/>
          <p:cNvGraphicFramePr/>
          <p:nvPr>
            <p:extLst>
              <p:ext uri="{D42A27DB-BD31-4B8C-83A1-F6EECF244321}">
                <p14:modId xmlns:p14="http://schemas.microsoft.com/office/powerpoint/2010/main" val="799300711"/>
              </p:ext>
            </p:extLst>
          </p:nvPr>
        </p:nvGraphicFramePr>
        <p:xfrm>
          <a:off x="635000" y="3492500"/>
          <a:ext cx="11036300" cy="2126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2008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2300" y="3086100"/>
            <a:ext cx="6184900" cy="646331"/>
          </a:xfrm>
          <a:prstGeom prst="rect">
            <a:avLst/>
          </a:prstGeom>
          <a:noFill/>
        </p:spPr>
        <p:txBody>
          <a:bodyPr wrap="square" rtlCol="0">
            <a:spAutoFit/>
          </a:bodyPr>
          <a:lstStyle/>
          <a:p>
            <a:pPr algn="ctr"/>
            <a:r>
              <a:rPr lang="sv-SE" sz="3600" b="1">
                <a:solidFill>
                  <a:schemeClr val="bg1"/>
                </a:solidFill>
              </a:rPr>
              <a:t>Samla in pengar</a:t>
            </a:r>
          </a:p>
        </p:txBody>
      </p:sp>
    </p:spTree>
    <p:extLst>
      <p:ext uri="{BB962C8B-B14F-4D97-AF65-F5344CB8AC3E}">
        <p14:creationId xmlns:p14="http://schemas.microsoft.com/office/powerpoint/2010/main" val="2928936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a:t>Samla in pengar</a:t>
            </a:r>
          </a:p>
        </p:txBody>
      </p:sp>
      <p:sp>
        <p:nvSpPr>
          <p:cNvPr id="3" name="Content Placeholder 2"/>
          <p:cNvSpPr>
            <a:spLocks noGrp="1"/>
          </p:cNvSpPr>
          <p:nvPr>
            <p:ph idx="1"/>
          </p:nvPr>
        </p:nvSpPr>
        <p:spPr/>
        <p:txBody>
          <a:bodyPr/>
          <a:lstStyle/>
          <a:p>
            <a:r>
              <a:rPr lang="sv-SE"/>
              <a:t>Det finns fyra huvudsakliga saker att fokusera på när klubben samlar in pengar:</a:t>
            </a:r>
          </a:p>
          <a:p>
            <a:pPr marL="0" indent="0">
              <a:buNone/>
            </a:pPr>
            <a:endParaRPr lang="en-US" dirty="0"/>
          </a:p>
        </p:txBody>
      </p:sp>
      <p:graphicFrame>
        <p:nvGraphicFramePr>
          <p:cNvPr id="4" name="Diagram 3"/>
          <p:cNvGraphicFramePr/>
          <p:nvPr>
            <p:extLst>
              <p:ext uri="{D42A27DB-BD31-4B8C-83A1-F6EECF244321}">
                <p14:modId xmlns:p14="http://schemas.microsoft.com/office/powerpoint/2010/main" val="1367741643"/>
              </p:ext>
            </p:extLst>
          </p:nvPr>
        </p:nvGraphicFramePr>
        <p:xfrm>
          <a:off x="1147156" y="2768600"/>
          <a:ext cx="10388600" cy="27728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59879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2300" y="3086100"/>
            <a:ext cx="6184900" cy="646331"/>
          </a:xfrm>
          <a:prstGeom prst="rect">
            <a:avLst/>
          </a:prstGeom>
          <a:noFill/>
        </p:spPr>
        <p:txBody>
          <a:bodyPr wrap="square" rtlCol="0">
            <a:spAutoFit/>
          </a:bodyPr>
          <a:lstStyle/>
          <a:p>
            <a:pPr algn="ctr"/>
            <a:r>
              <a:rPr lang="sv-SE" sz="3600" b="1">
                <a:solidFill>
                  <a:schemeClr val="bg1"/>
                </a:solidFill>
              </a:rPr>
              <a:t>Engagera enskilda medlemmar</a:t>
            </a:r>
          </a:p>
        </p:txBody>
      </p:sp>
    </p:spTree>
    <p:extLst>
      <p:ext uri="{BB962C8B-B14F-4D97-AF65-F5344CB8AC3E}">
        <p14:creationId xmlns:p14="http://schemas.microsoft.com/office/powerpoint/2010/main" val="2019749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a:t>Engagera enskilda medlemmar</a:t>
            </a:r>
          </a:p>
        </p:txBody>
      </p:sp>
      <p:sp>
        <p:nvSpPr>
          <p:cNvPr id="3" name="Content Placeholder 2"/>
          <p:cNvSpPr>
            <a:spLocks noGrp="1"/>
          </p:cNvSpPr>
          <p:nvPr>
            <p:ph idx="1"/>
          </p:nvPr>
        </p:nvSpPr>
        <p:spPr/>
        <p:txBody>
          <a:bodyPr/>
          <a:lstStyle/>
          <a:p>
            <a:r>
              <a:rPr lang="sv-SE"/>
              <a:t>Håll följande tips i minnet när du ber andra medlemmar om att göra en donation eller att ge ett donationslöfte:</a:t>
            </a:r>
          </a:p>
          <a:p>
            <a:pPr marL="0" indent="0">
              <a:buNone/>
            </a:pPr>
            <a:endParaRPr lang="en-US" dirty="0"/>
          </a:p>
        </p:txBody>
      </p:sp>
      <p:graphicFrame>
        <p:nvGraphicFramePr>
          <p:cNvPr id="5" name="Diagram 4"/>
          <p:cNvGraphicFramePr/>
          <p:nvPr>
            <p:extLst/>
          </p:nvPr>
        </p:nvGraphicFramePr>
        <p:xfrm>
          <a:off x="665017" y="3140565"/>
          <a:ext cx="10648604" cy="2312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6628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a:t>Engagera enskilda medlemmar</a:t>
            </a:r>
          </a:p>
        </p:txBody>
      </p:sp>
      <p:sp>
        <p:nvSpPr>
          <p:cNvPr id="3" name="Content Placeholder 2"/>
          <p:cNvSpPr>
            <a:spLocks noGrp="1"/>
          </p:cNvSpPr>
          <p:nvPr>
            <p:ph idx="1"/>
          </p:nvPr>
        </p:nvSpPr>
        <p:spPr/>
        <p:txBody>
          <a:bodyPr>
            <a:normAutofit fontScale="92500"/>
          </a:bodyPr>
          <a:lstStyle/>
          <a:p>
            <a:pPr>
              <a:spcAft>
                <a:spcPts val="1800"/>
              </a:spcAft>
            </a:pPr>
            <a:r>
              <a:rPr lang="sv-SE" dirty="0"/>
              <a:t>Det kan vara till nytta att öva på hur man ber om en donation. Du kan använda följande text som utgångspunkt och anpassa den så att den passar i ditt område:</a:t>
            </a:r>
          </a:p>
          <a:p>
            <a:pPr>
              <a:spcAft>
                <a:spcPts val="1800"/>
              </a:spcAft>
            </a:pPr>
            <a:r>
              <a:rPr lang="sv-SE" i="1" dirty="0" smtClean="0"/>
              <a:t>Jag </a:t>
            </a:r>
            <a:r>
              <a:rPr lang="sv-SE" i="1" dirty="0"/>
              <a:t>skulle vilja be dig att göra som jag och stödja Kampanj 100. Jag känner inte till vilka ekonomiska möjligheter du har eller vilka åtaganden till ideella organisationer du redan har gjort, men jag vet vilken passion du har för Lions hjälpinsatser. Skulle du kunna tänka dig att donera USD 8 per månad, vilket blir en total donation på USD 300 på tre år?</a:t>
            </a:r>
          </a:p>
          <a:p>
            <a:pPr>
              <a:spcAft>
                <a:spcPts val="1800"/>
              </a:spcAft>
            </a:pPr>
            <a:endParaRPr lang="en-US" i="1" dirty="0"/>
          </a:p>
        </p:txBody>
      </p:sp>
    </p:spTree>
    <p:extLst>
      <p:ext uri="{BB962C8B-B14F-4D97-AF65-F5344CB8AC3E}">
        <p14:creationId xmlns:p14="http://schemas.microsoft.com/office/powerpoint/2010/main" val="35233407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a:t>Engagera enskilda medlemmar</a:t>
            </a:r>
          </a:p>
        </p:txBody>
      </p:sp>
      <p:sp>
        <p:nvSpPr>
          <p:cNvPr id="3" name="Content Placeholder 2"/>
          <p:cNvSpPr>
            <a:spLocks noGrp="1"/>
          </p:cNvSpPr>
          <p:nvPr>
            <p:ph idx="1"/>
          </p:nvPr>
        </p:nvSpPr>
        <p:spPr>
          <a:xfrm>
            <a:off x="1147156" y="1729946"/>
            <a:ext cx="9684328" cy="4231867"/>
          </a:xfrm>
        </p:spPr>
        <p:txBody>
          <a:bodyPr/>
          <a:lstStyle/>
          <a:p>
            <a:r>
              <a:rPr lang="sv-SE"/>
              <a:t>Det kan även vara bra att öva på de möjliga svar du kan få på din förfrågan:</a:t>
            </a:r>
          </a:p>
          <a:p>
            <a:pPr marL="0" indent="0">
              <a:buNone/>
            </a:pPr>
            <a:endParaRPr lang="en-US" dirty="0"/>
          </a:p>
        </p:txBody>
      </p:sp>
      <p:sp>
        <p:nvSpPr>
          <p:cNvPr id="4" name="Rectangle 3"/>
          <p:cNvSpPr/>
          <p:nvPr/>
        </p:nvSpPr>
        <p:spPr>
          <a:xfrm>
            <a:off x="10528300" y="5715000"/>
            <a:ext cx="14732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Diagram 4"/>
          <p:cNvGraphicFramePr/>
          <p:nvPr>
            <p:extLst>
              <p:ext uri="{D42A27DB-BD31-4B8C-83A1-F6EECF244321}">
                <p14:modId xmlns:p14="http://schemas.microsoft.com/office/powerpoint/2010/main" val="1642645180"/>
              </p:ext>
            </p:extLst>
          </p:nvPr>
        </p:nvGraphicFramePr>
        <p:xfrm>
          <a:off x="1338331" y="2581295"/>
          <a:ext cx="9694985" cy="36999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86350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a:t>Engagera enskilda medlemmar</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40635473"/>
              </p:ext>
            </p:extLst>
          </p:nvPr>
        </p:nvGraphicFramePr>
        <p:xfrm>
          <a:off x="9526" y="1289539"/>
          <a:ext cx="12182474" cy="5648953"/>
        </p:xfrm>
        <a:graphic>
          <a:graphicData uri="http://schemas.openxmlformats.org/drawingml/2006/table">
            <a:tbl>
              <a:tblPr firstRow="1" bandRow="1">
                <a:tableStyleId>{2D5ABB26-0587-4C30-8999-92F81FD0307C}</a:tableStyleId>
              </a:tblPr>
              <a:tblGrid>
                <a:gridCol w="3547470">
                  <a:extLst>
                    <a:ext uri="{9D8B030D-6E8A-4147-A177-3AD203B41FA5}">
                      <a16:colId xmlns="" xmlns:a16="http://schemas.microsoft.com/office/drawing/2014/main" val="20000"/>
                    </a:ext>
                  </a:extLst>
                </a:gridCol>
                <a:gridCol w="2659582">
                  <a:extLst>
                    <a:ext uri="{9D8B030D-6E8A-4147-A177-3AD203B41FA5}">
                      <a16:colId xmlns="" xmlns:a16="http://schemas.microsoft.com/office/drawing/2014/main" val="20001"/>
                    </a:ext>
                  </a:extLst>
                </a:gridCol>
                <a:gridCol w="3124644">
                  <a:extLst>
                    <a:ext uri="{9D8B030D-6E8A-4147-A177-3AD203B41FA5}">
                      <a16:colId xmlns="" xmlns:a16="http://schemas.microsoft.com/office/drawing/2014/main" val="20002"/>
                    </a:ext>
                  </a:extLst>
                </a:gridCol>
                <a:gridCol w="2850778">
                  <a:extLst>
                    <a:ext uri="{9D8B030D-6E8A-4147-A177-3AD203B41FA5}">
                      <a16:colId xmlns="" xmlns:a16="http://schemas.microsoft.com/office/drawing/2014/main" val="20003"/>
                    </a:ext>
                  </a:extLst>
                </a:gridCol>
              </a:tblGrid>
              <a:tr h="807817">
                <a:tc>
                  <a:txBody>
                    <a:bodyPr/>
                    <a:lstStyle/>
                    <a:p>
                      <a:pPr algn="ctr"/>
                      <a:r>
                        <a:rPr lang="sv-SE" sz="1800" b="1" dirty="0"/>
                        <a:t>Totala individuella donationer till Kampanj 100</a:t>
                      </a:r>
                    </a:p>
                  </a:txBody>
                  <a:tcPr marL="101119" marR="101119" marT="50559" marB="505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sv-SE" sz="1800" b="1"/>
                        <a:t>Omedelbar erkänsla</a:t>
                      </a:r>
                    </a:p>
                    <a:p>
                      <a:pPr algn="ctr"/>
                      <a:r>
                        <a:rPr lang="sv-SE" sz="1800" b="1"/>
                        <a:t>(Vid betalning eller löfte)</a:t>
                      </a:r>
                    </a:p>
                  </a:txBody>
                  <a:tcPr marL="101119" marR="101119" marT="50559" marB="505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sv-SE" sz="1800" b="1"/>
                        <a:t>Erkänsla vid slutförande</a:t>
                      </a:r>
                    </a:p>
                  </a:txBody>
                  <a:tcPr marL="101119" marR="101119" marT="50559" marB="505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tc>
                <a:extLst>
                  <a:ext uri="{0D108BD9-81ED-4DB2-BD59-A6C34878D82A}">
                    <a16:rowId xmlns="" xmlns:a16="http://schemas.microsoft.com/office/drawing/2014/main" val="10000"/>
                  </a:ext>
                </a:extLst>
              </a:tr>
              <a:tr h="548271">
                <a:tc>
                  <a:txBody>
                    <a:bodyPr/>
                    <a:lstStyle/>
                    <a:p>
                      <a:pPr marL="0" marR="0" algn="ctr">
                        <a:lnSpc>
                          <a:spcPct val="106000"/>
                        </a:lnSpc>
                        <a:spcBef>
                          <a:spcPts val="0"/>
                        </a:spcBef>
                        <a:spcAft>
                          <a:spcPts val="0"/>
                        </a:spcAft>
                      </a:pPr>
                      <a:r>
                        <a:rPr lang="sv-SE" sz="1400" b="1"/>
                        <a:t>USD 15 000 - USD 24 999</a:t>
                      </a:r>
                    </a:p>
                  </a:txBody>
                  <a:tcPr marL="66710" marR="66710" marT="10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7">
                  <a:txBody>
                    <a:bodyPr/>
                    <a:lstStyle/>
                    <a:p>
                      <a:endParaRPr lang="en-US" sz="1200" dirty="0"/>
                    </a:p>
                  </a:txBody>
                  <a:tcPr marL="101119" marR="101119" marT="50559" marB="505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57150" marR="0" algn="l">
                        <a:lnSpc>
                          <a:spcPct val="106000"/>
                        </a:lnSpc>
                        <a:spcBef>
                          <a:spcPts val="0"/>
                        </a:spcBef>
                        <a:spcAft>
                          <a:spcPts val="0"/>
                        </a:spcAft>
                      </a:pPr>
                      <a:r>
                        <a:rPr lang="sv-SE" sz="1200"/>
                        <a:t>Tillägg till rockslagsnål PLUS diplom och plakett </a:t>
                      </a:r>
                    </a:p>
                    <a:p>
                      <a:pPr marL="57150" marR="0" algn="l">
                        <a:lnSpc>
                          <a:spcPct val="106000"/>
                        </a:lnSpc>
                        <a:spcBef>
                          <a:spcPts val="0"/>
                        </a:spcBef>
                        <a:spcAft>
                          <a:spcPts val="0"/>
                        </a:spcAft>
                      </a:pPr>
                      <a:r>
                        <a:rPr lang="sv-SE" sz="1200"/>
                        <a:t>vid offentlig presentation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p>
                  </a:txBody>
                  <a:tcPr marL="101119" marR="101119" marT="50559" marB="505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548271">
                <a:tc>
                  <a:txBody>
                    <a:bodyPr/>
                    <a:lstStyle/>
                    <a:p>
                      <a:pPr marL="0" marR="0" algn="ctr">
                        <a:lnSpc>
                          <a:spcPct val="106000"/>
                        </a:lnSpc>
                        <a:spcBef>
                          <a:spcPts val="0"/>
                        </a:spcBef>
                        <a:spcAft>
                          <a:spcPts val="0"/>
                        </a:spcAft>
                      </a:pPr>
                      <a:r>
                        <a:rPr lang="sv-SE" sz="1400" b="1"/>
                        <a:t>USD 3 000 - USD 14 999</a:t>
                      </a:r>
                    </a:p>
                  </a:txBody>
                  <a:tcPr marL="66710" marR="66710" marT="10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a:txBody>
                    <a:bodyPr/>
                    <a:lstStyle/>
                    <a:p>
                      <a:pPr marL="57150" marR="0" algn="l">
                        <a:lnSpc>
                          <a:spcPct val="106000"/>
                        </a:lnSpc>
                        <a:spcBef>
                          <a:spcPts val="0"/>
                        </a:spcBef>
                        <a:spcAft>
                          <a:spcPts val="0"/>
                        </a:spcAft>
                      </a:pPr>
                      <a:r>
                        <a:rPr lang="sv-SE" sz="1200"/>
                        <a:t>Tillägg till rockslagsnål</a:t>
                      </a:r>
                    </a:p>
                    <a:p>
                      <a:pPr marL="57150" marR="0" algn="l">
                        <a:lnSpc>
                          <a:spcPct val="106000"/>
                        </a:lnSpc>
                        <a:spcBef>
                          <a:spcPts val="0"/>
                        </a:spcBef>
                        <a:spcAft>
                          <a:spcPts val="0"/>
                        </a:spcAft>
                      </a:pPr>
                      <a:r>
                        <a:rPr lang="sv-SE" sz="1200"/>
                        <a:t>PLUS certifikat och plakett </a:t>
                      </a:r>
                    </a:p>
                    <a:p>
                      <a:pPr marL="57150" marR="0" algn="l">
                        <a:lnSpc>
                          <a:spcPct val="106000"/>
                        </a:lnSpc>
                        <a:spcBef>
                          <a:spcPts val="0"/>
                        </a:spcBef>
                        <a:spcAft>
                          <a:spcPts val="0"/>
                        </a:spcAft>
                      </a:pPr>
                      <a:r>
                        <a:rPr lang="sv-SE" sz="1200"/>
                        <a:t>vid offentlig presentation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p>
                  </a:txBody>
                  <a:tcPr marL="101119" marR="101119" marT="50559" marB="505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563500">
                <a:tc>
                  <a:txBody>
                    <a:bodyPr/>
                    <a:lstStyle/>
                    <a:p>
                      <a:pPr marL="0" marR="0" algn="ctr">
                        <a:lnSpc>
                          <a:spcPct val="106000"/>
                        </a:lnSpc>
                        <a:spcBef>
                          <a:spcPts val="0"/>
                        </a:spcBef>
                        <a:spcAft>
                          <a:spcPts val="0"/>
                        </a:spcAft>
                      </a:pPr>
                      <a:r>
                        <a:rPr lang="sv-SE" sz="1400" b="1"/>
                        <a:t>USD 1 500 - USD 2 999</a:t>
                      </a:r>
                    </a:p>
                  </a:txBody>
                  <a:tcPr marL="66710" marR="66710" marT="10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dirty="0"/>
                    </a:p>
                  </a:txBody>
                  <a:tcPr/>
                </a:tc>
                <a:tc>
                  <a:txBody>
                    <a:bodyPr/>
                    <a:lstStyle/>
                    <a:p>
                      <a:pPr marL="57150" marR="0" algn="l">
                        <a:lnSpc>
                          <a:spcPct val="106000"/>
                        </a:lnSpc>
                        <a:spcBef>
                          <a:spcPts val="0"/>
                        </a:spcBef>
                        <a:spcAft>
                          <a:spcPts val="0"/>
                        </a:spcAft>
                      </a:pPr>
                      <a:r>
                        <a:rPr lang="sv-SE" sz="1200"/>
                        <a:t>Tillägg till rockslagsnål</a:t>
                      </a:r>
                    </a:p>
                    <a:p>
                      <a:pPr marL="57150" marR="0" algn="l">
                        <a:lnSpc>
                          <a:spcPct val="106000"/>
                        </a:lnSpc>
                        <a:spcBef>
                          <a:spcPts val="0"/>
                        </a:spcBef>
                        <a:spcAft>
                          <a:spcPts val="0"/>
                        </a:spcAft>
                      </a:pPr>
                      <a:r>
                        <a:rPr lang="sv-SE" sz="1200"/>
                        <a:t>PLUS diplom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p>
                  </a:txBody>
                  <a:tcPr marL="101119" marR="101119" marT="50559" marB="505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r h="595265">
                <a:tc>
                  <a:txBody>
                    <a:bodyPr/>
                    <a:lstStyle/>
                    <a:p>
                      <a:pPr marL="0" marR="0" algn="ctr">
                        <a:lnSpc>
                          <a:spcPct val="106000"/>
                        </a:lnSpc>
                        <a:spcBef>
                          <a:spcPts val="0"/>
                        </a:spcBef>
                        <a:spcAft>
                          <a:spcPts val="0"/>
                        </a:spcAft>
                      </a:pPr>
                      <a:r>
                        <a:rPr lang="sv-SE" sz="1400" b="1"/>
                        <a:t>USD 900 - USD 1 499</a:t>
                      </a:r>
                    </a:p>
                  </a:txBody>
                  <a:tcPr marL="66710" marR="66710" marT="10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a:txBody>
                    <a:bodyPr/>
                    <a:lstStyle/>
                    <a:p>
                      <a:pPr marL="57150" marR="0" algn="l">
                        <a:lnSpc>
                          <a:spcPct val="106000"/>
                        </a:lnSpc>
                        <a:spcBef>
                          <a:spcPts val="0"/>
                        </a:spcBef>
                        <a:spcAft>
                          <a:spcPts val="0"/>
                        </a:spcAft>
                      </a:pPr>
                      <a:r>
                        <a:rPr lang="sv-SE" sz="1200"/>
                        <a:t>Tillägg till rockslagsnål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p>
                  </a:txBody>
                  <a:tcPr marL="101119" marR="101119" marT="50559" marB="505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4"/>
                  </a:ext>
                </a:extLst>
              </a:tr>
              <a:tr h="595265">
                <a:tc>
                  <a:txBody>
                    <a:bodyPr/>
                    <a:lstStyle/>
                    <a:p>
                      <a:pPr marL="0" marR="0" algn="ctr">
                        <a:lnSpc>
                          <a:spcPct val="106000"/>
                        </a:lnSpc>
                        <a:spcBef>
                          <a:spcPts val="0"/>
                        </a:spcBef>
                        <a:spcAft>
                          <a:spcPts val="0"/>
                        </a:spcAft>
                      </a:pPr>
                      <a:r>
                        <a:rPr lang="sv-SE" sz="1400" b="1"/>
                        <a:t>USD 600 - USD 899</a:t>
                      </a:r>
                    </a:p>
                  </a:txBody>
                  <a:tcPr marL="66710" marR="66710" marT="10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a:txBody>
                    <a:bodyPr/>
                    <a:lstStyle/>
                    <a:p>
                      <a:pPr marL="57150" marR="0" algn="l">
                        <a:lnSpc>
                          <a:spcPct val="106000"/>
                        </a:lnSpc>
                        <a:spcBef>
                          <a:spcPts val="0"/>
                        </a:spcBef>
                        <a:spcAft>
                          <a:spcPts val="0"/>
                        </a:spcAft>
                      </a:pPr>
                      <a:r>
                        <a:rPr lang="sv-SE" sz="1200"/>
                        <a:t>Tillägg till rockslagsnål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p>
                  </a:txBody>
                  <a:tcPr marL="101119" marR="101119" marT="50559" marB="505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5"/>
                  </a:ext>
                </a:extLst>
              </a:tr>
              <a:tr h="595265">
                <a:tc>
                  <a:txBody>
                    <a:bodyPr/>
                    <a:lstStyle/>
                    <a:p>
                      <a:pPr marL="0" marR="0" algn="ctr">
                        <a:lnSpc>
                          <a:spcPct val="106000"/>
                        </a:lnSpc>
                        <a:spcBef>
                          <a:spcPts val="0"/>
                        </a:spcBef>
                        <a:spcAft>
                          <a:spcPts val="0"/>
                        </a:spcAft>
                      </a:pPr>
                      <a:r>
                        <a:rPr lang="sv-SE" sz="1400" b="1"/>
                        <a:t>USD 300 - USD 599</a:t>
                      </a:r>
                    </a:p>
                  </a:txBody>
                  <a:tcPr marL="66710" marR="66710" marT="10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dirty="0"/>
                    </a:p>
                  </a:txBody>
                  <a:tcPr/>
                </a:tc>
                <a:tc>
                  <a:txBody>
                    <a:bodyPr/>
                    <a:lstStyle/>
                    <a:p>
                      <a:pPr marL="57150" marR="0" algn="l">
                        <a:lnSpc>
                          <a:spcPct val="106000"/>
                        </a:lnSpc>
                        <a:spcBef>
                          <a:spcPts val="0"/>
                        </a:spcBef>
                        <a:spcAft>
                          <a:spcPts val="0"/>
                        </a:spcAft>
                      </a:pPr>
                      <a:r>
                        <a:rPr lang="sv-SE" sz="1200"/>
                        <a:t>Tillägg till rockslagsnål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p>
                  </a:txBody>
                  <a:tcPr marL="101119" marR="101119" marT="50559" marB="505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6"/>
                  </a:ext>
                </a:extLst>
              </a:tr>
              <a:tr h="651255">
                <a:tc>
                  <a:txBody>
                    <a:bodyPr/>
                    <a:lstStyle/>
                    <a:p>
                      <a:pPr marL="0" marR="0" algn="ctr">
                        <a:lnSpc>
                          <a:spcPct val="106000"/>
                        </a:lnSpc>
                        <a:spcBef>
                          <a:spcPts val="0"/>
                        </a:spcBef>
                        <a:spcAft>
                          <a:spcPts val="0"/>
                        </a:spcAft>
                      </a:pPr>
                      <a:r>
                        <a:rPr lang="sv-SE" sz="1400" b="1" dirty="0"/>
                        <a:t>Alla övriga donationer</a:t>
                      </a:r>
                    </a:p>
                    <a:p>
                      <a:pPr marL="0" marR="0" algn="ctr">
                        <a:lnSpc>
                          <a:spcPct val="106000"/>
                        </a:lnSpc>
                        <a:spcBef>
                          <a:spcPts val="0"/>
                        </a:spcBef>
                        <a:spcAft>
                          <a:spcPts val="0"/>
                        </a:spcAft>
                      </a:pPr>
                      <a:r>
                        <a:rPr lang="sv-SE" sz="1200" b="0" i="1" dirty="0"/>
                        <a:t>(Sammanlagda </a:t>
                      </a:r>
                      <a:r>
                        <a:rPr lang="sv-SE" sz="1200" b="0" i="1" dirty="0" smtClean="0"/>
                        <a:t>donationer på &gt;</a:t>
                      </a:r>
                      <a:r>
                        <a:rPr lang="sv-SE" sz="1200" b="0" i="1" dirty="0"/>
                        <a:t>USD 100 från</a:t>
                      </a:r>
                    </a:p>
                    <a:p>
                      <a:pPr marL="0" marR="0" algn="ctr">
                        <a:lnSpc>
                          <a:spcPct val="106000"/>
                        </a:lnSpc>
                        <a:spcBef>
                          <a:spcPts val="0"/>
                        </a:spcBef>
                        <a:spcAft>
                          <a:spcPts val="0"/>
                        </a:spcAft>
                      </a:pPr>
                      <a:r>
                        <a:rPr lang="sv-SE" sz="1200" b="0" i="1" dirty="0" smtClean="0"/>
                        <a:t>den 1 </a:t>
                      </a:r>
                      <a:r>
                        <a:rPr lang="sv-SE" sz="1200" b="0" i="1" dirty="0"/>
                        <a:t>juli 2017 - 30 juni 2021).</a:t>
                      </a:r>
                    </a:p>
                  </a:txBody>
                  <a:tcPr marL="126399" marR="1263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gridSpan="2">
                  <a:txBody>
                    <a:bodyPr/>
                    <a:lstStyle/>
                    <a:p>
                      <a:pPr marL="57150" marR="0" lvl="0" indent="0" algn="l" defTabSz="914400" rtl="0" eaLnBrk="1" fontAlgn="auto" latinLnBrk="0" hangingPunct="1">
                        <a:lnSpc>
                          <a:spcPct val="106000"/>
                        </a:lnSpc>
                        <a:spcBef>
                          <a:spcPts val="0"/>
                        </a:spcBef>
                        <a:spcAft>
                          <a:spcPts val="0"/>
                        </a:spcAft>
                        <a:buClrTx/>
                        <a:buSzTx/>
                        <a:buFontTx/>
                        <a:buNone/>
                        <a:tabLst/>
                        <a:defRPr/>
                      </a:pPr>
                      <a:r>
                        <a:rPr lang="sv-SE" sz="1200"/>
                        <a:t>Alla donationer till Kampanj 100 får erkänsla på LCIF:s webbplats (uppdateras kvartalsvis) och i donationsrummet</a:t>
                      </a:r>
                    </a:p>
                  </a:txBody>
                  <a:tcPr marL="126399" marR="1263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57150" marR="0" algn="l" rtl="0">
                        <a:lnSpc>
                          <a:spcPct val="106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tc>
                <a:extLst>
                  <a:ext uri="{0D108BD9-81ED-4DB2-BD59-A6C34878D82A}">
                    <a16:rowId xmlns="" xmlns:a16="http://schemas.microsoft.com/office/drawing/2014/main" val="10007"/>
                  </a:ext>
                </a:extLst>
              </a:tr>
              <a:tr h="698517">
                <a:tc gridSpan="4">
                  <a:txBody>
                    <a:bodyPr/>
                    <a:lstStyle/>
                    <a:p>
                      <a:r>
                        <a:rPr lang="sv-SE" sz="2000" dirty="0"/>
                        <a:t>Ovanstående erkänsla tilldelas för en donation och ett donationslöfte. Inkluderar listan på LCIF:s webbplats. Listan i donationsrummet vid det internationella huvudkontoret är endast för donatorer som donerar USD 300 eller mer.</a:t>
                      </a:r>
                    </a:p>
                  </a:txBody>
                  <a:tcPr marL="101119" marR="101119" marT="50559" marB="505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dirty="0"/>
                    </a:p>
                  </a:txBody>
                  <a:tcPr/>
                </a:tc>
                <a:tc hMerge="1">
                  <a:txBody>
                    <a:bodyPr/>
                    <a:lstStyle/>
                    <a:p>
                      <a:endParaRPr lang="en-US"/>
                    </a:p>
                  </a:txBody>
                  <a:tcPr/>
                </a:tc>
                <a:extLst>
                  <a:ext uri="{0D108BD9-81ED-4DB2-BD59-A6C34878D82A}">
                    <a16:rowId xmlns="" xmlns:a16="http://schemas.microsoft.com/office/drawing/2014/main" val="10008"/>
                  </a:ext>
                </a:extLst>
              </a:tr>
            </a:tbl>
          </a:graphicData>
        </a:graphic>
      </p:graphicFrame>
      <p:pic>
        <p:nvPicPr>
          <p:cNvPr id="19" name="Picture 18"/>
          <p:cNvPicPr/>
          <p:nvPr/>
        </p:nvPicPr>
        <p:blipFill>
          <a:blip r:embed="rId3" cstate="print">
            <a:extLst>
              <a:ext uri="{28A0092B-C50C-407E-A947-70E740481C1C}">
                <a14:useLocalDpi xmlns:a14="http://schemas.microsoft.com/office/drawing/2010/main" val="0"/>
              </a:ext>
            </a:extLst>
          </a:blip>
          <a:stretch>
            <a:fillRect/>
          </a:stretch>
        </p:blipFill>
        <p:spPr>
          <a:xfrm>
            <a:off x="3730446" y="3359005"/>
            <a:ext cx="2370317" cy="1516984"/>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4903" t="67016" r="4359" b="8300"/>
          <a:stretch/>
        </p:blipFill>
        <p:spPr>
          <a:xfrm>
            <a:off x="9547653" y="2177013"/>
            <a:ext cx="2463114" cy="417906"/>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4670" t="67391" r="5058" b="8300"/>
          <a:stretch/>
        </p:blipFill>
        <p:spPr>
          <a:xfrm>
            <a:off x="9491818" y="2776780"/>
            <a:ext cx="2518949" cy="423080"/>
          </a:xfrm>
          <a:prstGeom prst="rect">
            <a:avLst/>
          </a:prstGeom>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l="5136" t="67391" r="5058" b="8300"/>
          <a:stretch/>
        </p:blipFill>
        <p:spPr>
          <a:xfrm>
            <a:off x="9510112" y="3381721"/>
            <a:ext cx="2500655" cy="422189"/>
          </a:xfrm>
          <a:prstGeom prst="rect">
            <a:avLst/>
          </a:prstGeom>
        </p:spPr>
      </p:pic>
      <p:pic>
        <p:nvPicPr>
          <p:cNvPr id="7" name="Picture 6"/>
          <p:cNvPicPr>
            <a:picLocks noChangeAspect="1"/>
          </p:cNvPicPr>
          <p:nvPr/>
        </p:nvPicPr>
        <p:blipFill rotWithShape="1">
          <a:blip r:embed="rId7" cstate="print">
            <a:extLst>
              <a:ext uri="{28A0092B-C50C-407E-A947-70E740481C1C}">
                <a14:useLocalDpi xmlns:a14="http://schemas.microsoft.com/office/drawing/2010/main" val="0"/>
              </a:ext>
            </a:extLst>
          </a:blip>
          <a:srcRect l="5136" t="67016" r="4593" b="8674"/>
          <a:stretch/>
        </p:blipFill>
        <p:spPr>
          <a:xfrm>
            <a:off x="9463812" y="3901254"/>
            <a:ext cx="2574959" cy="432487"/>
          </a:xfrm>
          <a:prstGeom prst="rect">
            <a:avLst/>
          </a:prstGeom>
        </p:spPr>
      </p:pic>
      <p:pic>
        <p:nvPicPr>
          <p:cNvPr id="8" name="Picture 7"/>
          <p:cNvPicPr>
            <a:picLocks noChangeAspect="1"/>
          </p:cNvPicPr>
          <p:nvPr/>
        </p:nvPicPr>
        <p:blipFill rotWithShape="1">
          <a:blip r:embed="rId8" cstate="print">
            <a:extLst>
              <a:ext uri="{28A0092B-C50C-407E-A947-70E740481C1C}">
                <a14:useLocalDpi xmlns:a14="http://schemas.microsoft.com/office/drawing/2010/main" val="0"/>
              </a:ext>
            </a:extLst>
          </a:blip>
          <a:srcRect l="5370" t="68138" r="5525" b="9048"/>
          <a:stretch/>
        </p:blipFill>
        <p:spPr>
          <a:xfrm>
            <a:off x="9547653" y="4505304"/>
            <a:ext cx="2436857" cy="389132"/>
          </a:xfrm>
          <a:prstGeom prst="rect">
            <a:avLst/>
          </a:prstGeom>
        </p:spPr>
      </p:pic>
      <p:pic>
        <p:nvPicPr>
          <p:cNvPr id="9" name="Picture 8"/>
          <p:cNvPicPr>
            <a:picLocks noChangeAspect="1"/>
          </p:cNvPicPr>
          <p:nvPr/>
        </p:nvPicPr>
        <p:blipFill rotWithShape="1">
          <a:blip r:embed="rId9" cstate="print">
            <a:extLst>
              <a:ext uri="{28A0092B-C50C-407E-A947-70E740481C1C}">
                <a14:useLocalDpi xmlns:a14="http://schemas.microsoft.com/office/drawing/2010/main" val="0"/>
              </a:ext>
            </a:extLst>
          </a:blip>
          <a:srcRect l="5136" t="67765" r="5292" b="8674"/>
          <a:stretch/>
        </p:blipFill>
        <p:spPr>
          <a:xfrm>
            <a:off x="9491818" y="5089971"/>
            <a:ext cx="2559737" cy="419957"/>
          </a:xfrm>
          <a:prstGeom prst="rect">
            <a:avLst/>
          </a:prstGeom>
        </p:spPr>
      </p:pic>
    </p:spTree>
    <p:extLst>
      <p:ext uri="{BB962C8B-B14F-4D97-AF65-F5344CB8AC3E}">
        <p14:creationId xmlns:p14="http://schemas.microsoft.com/office/powerpoint/2010/main" val="1659114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a:t>Engagera enskilda medlemmar</a:t>
            </a:r>
          </a:p>
        </p:txBody>
      </p:sp>
      <p:sp>
        <p:nvSpPr>
          <p:cNvPr id="6" name="Content Placeholder 2"/>
          <p:cNvSpPr>
            <a:spLocks noGrp="1"/>
          </p:cNvSpPr>
          <p:nvPr>
            <p:ph idx="1"/>
          </p:nvPr>
        </p:nvSpPr>
        <p:spPr>
          <a:xfrm>
            <a:off x="1147156" y="1552575"/>
            <a:ext cx="9684328" cy="4409238"/>
          </a:xfrm>
        </p:spPr>
        <p:txBody>
          <a:bodyPr/>
          <a:lstStyle/>
          <a:p>
            <a:r>
              <a:rPr lang="sv-SE" sz="2400"/>
              <a:t>Ytterligare erkänsla kommer finnas för dem som åtar sig att donera varje år och varje månad. Återkommande donatorer kommer även erhålla den erkänsla som visades på föregående bild.</a:t>
            </a:r>
          </a:p>
          <a:p>
            <a:pPr marL="0" indent="0">
              <a:buNone/>
            </a:pPr>
            <a:endParaRPr lang="en-US" sz="2400" dirty="0"/>
          </a:p>
          <a:p>
            <a:endParaRPr lang="en-US" dirty="0"/>
          </a:p>
        </p:txBody>
      </p:sp>
      <p:sp>
        <p:nvSpPr>
          <p:cNvPr id="5" name="Rectangle 4"/>
          <p:cNvSpPr/>
          <p:nvPr/>
        </p:nvSpPr>
        <p:spPr>
          <a:xfrm>
            <a:off x="10528300" y="5715000"/>
            <a:ext cx="14732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474809098"/>
              </p:ext>
            </p:extLst>
          </p:nvPr>
        </p:nvGraphicFramePr>
        <p:xfrm>
          <a:off x="912376" y="2731100"/>
          <a:ext cx="10529979" cy="3671412"/>
        </p:xfrm>
        <a:graphic>
          <a:graphicData uri="http://schemas.openxmlformats.org/drawingml/2006/table">
            <a:tbl>
              <a:tblPr firstRow="1" firstCol="1" bandRow="1">
                <a:tableStyleId>{F5AB1C69-6EDB-4FF4-983F-18BD219EF322}</a:tableStyleId>
              </a:tblPr>
              <a:tblGrid>
                <a:gridCol w="2649221">
                  <a:extLst>
                    <a:ext uri="{9D8B030D-6E8A-4147-A177-3AD203B41FA5}">
                      <a16:colId xmlns="" xmlns:a16="http://schemas.microsoft.com/office/drawing/2014/main" val="20000"/>
                    </a:ext>
                  </a:extLst>
                </a:gridCol>
                <a:gridCol w="7880758">
                  <a:extLst>
                    <a:ext uri="{9D8B030D-6E8A-4147-A177-3AD203B41FA5}">
                      <a16:colId xmlns="" xmlns:a16="http://schemas.microsoft.com/office/drawing/2014/main" val="20001"/>
                    </a:ext>
                  </a:extLst>
                </a:gridCol>
              </a:tblGrid>
              <a:tr h="464163">
                <a:tc gridSpan="2">
                  <a:txBody>
                    <a:bodyPr/>
                    <a:lstStyle/>
                    <a:p>
                      <a:pPr marL="0" marR="0" algn="ctr">
                        <a:spcBef>
                          <a:spcPts val="0"/>
                        </a:spcBef>
                        <a:spcAft>
                          <a:spcPts val="0"/>
                        </a:spcAft>
                      </a:pPr>
                      <a:r>
                        <a:rPr lang="sv-SE" sz="1600" dirty="0">
                          <a:solidFill>
                            <a:schemeClr val="tx1"/>
                          </a:solidFill>
                        </a:rPr>
                        <a:t>Erkänsla till återkommande donatorer</a:t>
                      </a:r>
                    </a:p>
                  </a:txBody>
                  <a:tcPr marL="68580" marR="68580" marT="0" marB="0" anchor="ctr"/>
                </a:tc>
                <a:tc hMerge="1">
                  <a:txBody>
                    <a:bodyPr/>
                    <a:lstStyle/>
                    <a:p>
                      <a:endParaRPr lang="en-US"/>
                    </a:p>
                  </a:txBody>
                  <a:tcPr/>
                </a:tc>
                <a:extLst>
                  <a:ext uri="{0D108BD9-81ED-4DB2-BD59-A6C34878D82A}">
                    <a16:rowId xmlns="" xmlns:a16="http://schemas.microsoft.com/office/drawing/2014/main" val="10000"/>
                  </a:ext>
                </a:extLst>
              </a:tr>
              <a:tr h="1611467">
                <a:tc>
                  <a:txBody>
                    <a:bodyPr/>
                    <a:lstStyle/>
                    <a:p>
                      <a:pPr marL="0" marR="0">
                        <a:spcBef>
                          <a:spcPts val="0"/>
                        </a:spcBef>
                        <a:spcAft>
                          <a:spcPts val="0"/>
                        </a:spcAft>
                      </a:pPr>
                      <a:r>
                        <a:rPr lang="sv-SE" sz="1600" u="sng" dirty="0">
                          <a:solidFill>
                            <a:schemeClr val="tx1"/>
                          </a:solidFill>
                        </a:rPr>
                        <a:t>Ge ett donationslöfte</a:t>
                      </a:r>
                      <a:r>
                        <a:rPr lang="sv-SE" sz="1600" dirty="0">
                          <a:solidFill>
                            <a:schemeClr val="tx1"/>
                          </a:solidFill>
                        </a:rPr>
                        <a:t>: </a:t>
                      </a:r>
                      <a:endParaRPr lang="sv-SE" sz="1600" dirty="0" smtClean="0">
                        <a:solidFill>
                          <a:schemeClr val="tx1"/>
                        </a:solidFill>
                      </a:endParaRPr>
                    </a:p>
                    <a:p>
                      <a:pPr marL="0" marR="0">
                        <a:spcBef>
                          <a:spcPts val="0"/>
                        </a:spcBef>
                        <a:spcAft>
                          <a:spcPts val="0"/>
                        </a:spcAft>
                      </a:pPr>
                      <a:r>
                        <a:rPr lang="sv-SE" sz="1600" dirty="0" smtClean="0">
                          <a:solidFill>
                            <a:schemeClr val="tx1"/>
                          </a:solidFill>
                        </a:rPr>
                        <a:t>Åta </a:t>
                      </a:r>
                      <a:r>
                        <a:rPr lang="sv-SE" sz="1600" dirty="0">
                          <a:solidFill>
                            <a:schemeClr val="tx1"/>
                          </a:solidFill>
                        </a:rPr>
                        <a:t>dig att göra en donation varje år under kampanjen och erhåll en attraktiv gåva. </a:t>
                      </a: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sv-SE" sz="1600"/>
                        <a:t>Automatiska gåvor kan göras i vissa länder via kreditkort eller från bankkonto.</a:t>
                      </a:r>
                    </a:p>
                    <a:p>
                      <a:pPr marL="342900" marR="0" lvl="0" indent="-342900">
                        <a:spcBef>
                          <a:spcPts val="0"/>
                        </a:spcBef>
                        <a:spcAft>
                          <a:spcPts val="0"/>
                        </a:spcAft>
                        <a:buFont typeface="Symbol" panose="05050102010706020507" pitchFamily="18" charset="2"/>
                        <a:buChar char=""/>
                      </a:pPr>
                      <a:r>
                        <a:rPr lang="sv-SE" sz="1600"/>
                        <a:t>Donatorer från alla övriga områden kan donera varje år genom att använda andra godkända metoder.</a:t>
                      </a:r>
                    </a:p>
                    <a:p>
                      <a:pPr marL="342900" marR="0" lvl="0" indent="-342900">
                        <a:spcBef>
                          <a:spcPts val="0"/>
                        </a:spcBef>
                        <a:spcAft>
                          <a:spcPts val="0"/>
                        </a:spcAft>
                        <a:buFont typeface="Symbol" panose="05050102010706020507" pitchFamily="18" charset="2"/>
                        <a:buChar char=""/>
                      </a:pPr>
                      <a:r>
                        <a:rPr lang="sv-SE" sz="1600"/>
                        <a:t>Påminnelser kommer att skickas varje år.</a:t>
                      </a:r>
                    </a:p>
                  </a:txBody>
                  <a:tcPr marL="68580" marR="68580" marT="0" marB="0" anchor="ctr"/>
                </a:tc>
                <a:extLst>
                  <a:ext uri="{0D108BD9-81ED-4DB2-BD59-A6C34878D82A}">
                    <a16:rowId xmlns="" xmlns:a16="http://schemas.microsoft.com/office/drawing/2014/main" val="10001"/>
                  </a:ext>
                </a:extLst>
              </a:tr>
              <a:tr h="1595782">
                <a:tc>
                  <a:txBody>
                    <a:bodyPr/>
                    <a:lstStyle/>
                    <a:p>
                      <a:pPr marL="0" marR="0">
                        <a:spcBef>
                          <a:spcPts val="0"/>
                        </a:spcBef>
                        <a:spcAft>
                          <a:spcPts val="0"/>
                        </a:spcAft>
                      </a:pPr>
                      <a:r>
                        <a:rPr lang="sv-SE" sz="1600" u="sng" dirty="0">
                          <a:solidFill>
                            <a:schemeClr val="tx1"/>
                          </a:solidFill>
                        </a:rPr>
                        <a:t>Donera varje månad</a:t>
                      </a:r>
                      <a:r>
                        <a:rPr lang="sv-SE" sz="1600" dirty="0">
                          <a:solidFill>
                            <a:schemeClr val="tx1"/>
                          </a:solidFill>
                        </a:rPr>
                        <a:t>: </a:t>
                      </a:r>
                      <a:endParaRPr lang="sv-SE" sz="1600" dirty="0" smtClean="0">
                        <a:solidFill>
                          <a:schemeClr val="tx1"/>
                        </a:solidFill>
                      </a:endParaRPr>
                    </a:p>
                    <a:p>
                      <a:pPr marL="0" marR="0">
                        <a:spcBef>
                          <a:spcPts val="0"/>
                        </a:spcBef>
                        <a:spcAft>
                          <a:spcPts val="0"/>
                        </a:spcAft>
                      </a:pPr>
                      <a:r>
                        <a:rPr lang="sv-SE" sz="1600" dirty="0" smtClean="0">
                          <a:solidFill>
                            <a:schemeClr val="tx1"/>
                          </a:solidFill>
                        </a:rPr>
                        <a:t>Gör </a:t>
                      </a:r>
                      <a:r>
                        <a:rPr lang="sv-SE" sz="1600" dirty="0">
                          <a:solidFill>
                            <a:schemeClr val="tx1"/>
                          </a:solidFill>
                        </a:rPr>
                        <a:t>en automatisk månatlig donation och erhåll ytterligare en gåva.</a:t>
                      </a: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sv-SE" sz="1600"/>
                        <a:t>Automatiska månatliga gåvor kan göras i vissa länder via kreditkort eller från bankkonto.</a:t>
                      </a:r>
                    </a:p>
                    <a:p>
                      <a:pPr marL="342900" marR="0" lvl="0" indent="-342900">
                        <a:spcBef>
                          <a:spcPts val="0"/>
                        </a:spcBef>
                        <a:spcAft>
                          <a:spcPts val="0"/>
                        </a:spcAft>
                        <a:buFont typeface="Symbol" panose="05050102010706020507" pitchFamily="18" charset="2"/>
                        <a:buChar char=""/>
                      </a:pPr>
                      <a:r>
                        <a:rPr lang="sv-SE" sz="1600"/>
                        <a:t>Automatiska donationer görs på webbplatsen eller via donationsformuläret.</a:t>
                      </a:r>
                    </a:p>
                    <a:p>
                      <a:pPr marL="342900" marR="0" lvl="0" indent="-342900">
                        <a:spcBef>
                          <a:spcPts val="0"/>
                        </a:spcBef>
                        <a:spcAft>
                          <a:spcPts val="0"/>
                        </a:spcAft>
                        <a:buFont typeface="Symbol" panose="05050102010706020507" pitchFamily="18" charset="2"/>
                        <a:buChar char=""/>
                      </a:pPr>
                      <a:r>
                        <a:rPr lang="sv-SE" sz="1600"/>
                        <a:t>Det totala belopp som anges på formuläret om donationslöfte kommer att divideras i 12 lika stora betalningar och debiteras månadsvis.</a:t>
                      </a:r>
                    </a:p>
                  </a:txBody>
                  <a:tcPr marL="68580" marR="68580" marT="0" marB="0" anchor="ct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3062368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84840" y="3057171"/>
            <a:ext cx="4810540" cy="584775"/>
          </a:xfrm>
          <a:prstGeom prst="rect">
            <a:avLst/>
          </a:prstGeom>
          <a:noFill/>
        </p:spPr>
        <p:txBody>
          <a:bodyPr wrap="square" rtlCol="0">
            <a:spAutoFit/>
          </a:bodyPr>
          <a:lstStyle/>
          <a:p>
            <a:pPr algn="ctr"/>
            <a:r>
              <a:rPr lang="sv-SE" sz="3200" b="1">
                <a:solidFill>
                  <a:schemeClr val="bg1"/>
                </a:solidFill>
              </a:rPr>
              <a:t>Fyra steg till framgång</a:t>
            </a:r>
          </a:p>
        </p:txBody>
      </p:sp>
    </p:spTree>
    <p:extLst>
      <p:ext uri="{BB962C8B-B14F-4D97-AF65-F5344CB8AC3E}">
        <p14:creationId xmlns:p14="http://schemas.microsoft.com/office/powerpoint/2010/main" val="40542450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Befintlig erkänsla från LCIF</a:t>
            </a:r>
          </a:p>
        </p:txBody>
      </p:sp>
      <p:sp>
        <p:nvSpPr>
          <p:cNvPr id="3" name="Content Placeholder 2"/>
          <p:cNvSpPr>
            <a:spLocks noGrp="1"/>
          </p:cNvSpPr>
          <p:nvPr>
            <p:ph idx="1"/>
          </p:nvPr>
        </p:nvSpPr>
        <p:spPr>
          <a:xfrm>
            <a:off x="1147156" y="1773141"/>
            <a:ext cx="5952144" cy="4188672"/>
          </a:xfrm>
        </p:spPr>
        <p:txBody>
          <a:bodyPr>
            <a:normAutofit/>
          </a:bodyPr>
          <a:lstStyle/>
          <a:p>
            <a:r>
              <a:rPr lang="sv-SE" sz="2000" dirty="0"/>
              <a:t>Donationer till Kampanj 100 kommer även att tillgodoräknas gentemot befintliga program för erkänsla, till exempel:</a:t>
            </a:r>
          </a:p>
          <a:p>
            <a:pPr lvl="1"/>
            <a:r>
              <a:rPr lang="sv-SE" b="1" dirty="0"/>
              <a:t>Melvin Jones Fellowship: </a:t>
            </a:r>
            <a:r>
              <a:rPr lang="sv-SE" dirty="0"/>
              <a:t>Donationer på minst USD 1 000</a:t>
            </a:r>
          </a:p>
          <a:p>
            <a:pPr lvl="1"/>
            <a:r>
              <a:rPr lang="sv-SE" b="1" dirty="0"/>
              <a:t>Progressive Melvin Jones Fellowship: </a:t>
            </a:r>
            <a:r>
              <a:rPr lang="sv-SE" dirty="0"/>
              <a:t>Donationer från USD 2 000 upp till USD 100 000</a:t>
            </a:r>
          </a:p>
          <a:p>
            <a:pPr lvl="1"/>
            <a:r>
              <a:rPr lang="sv-SE" b="1" dirty="0"/>
              <a:t>Humanitära partner: </a:t>
            </a:r>
            <a:r>
              <a:rPr lang="sv-SE" dirty="0"/>
              <a:t>Totala donationer på USD 100 000 och mer</a:t>
            </a:r>
          </a:p>
          <a:p>
            <a:r>
              <a:rPr lang="sv-SE" sz="2000" dirty="0"/>
              <a:t>Du finner MJF-ansökan på webbplatsen lcif.org</a:t>
            </a:r>
          </a:p>
          <a:p>
            <a:pPr marL="0" indent="0">
              <a:buNone/>
            </a:pPr>
            <a:endParaRPr lang="en-US" sz="2000" dirty="0"/>
          </a:p>
        </p:txBody>
      </p:sp>
      <p:pic>
        <p:nvPicPr>
          <p:cNvPr id="7" name="Picture 6"/>
          <p:cNvPicPr>
            <a:picLocks noChangeAspect="1"/>
          </p:cNvPicPr>
          <p:nvPr/>
        </p:nvPicPr>
        <p:blipFill>
          <a:blip r:embed="rId3"/>
          <a:stretch>
            <a:fillRect/>
          </a:stretch>
        </p:blipFill>
        <p:spPr>
          <a:xfrm>
            <a:off x="7859894" y="3666707"/>
            <a:ext cx="1666875" cy="1828800"/>
          </a:xfrm>
          <a:prstGeom prst="rect">
            <a:avLst/>
          </a:prstGeom>
        </p:spPr>
      </p:pic>
      <p:pic>
        <p:nvPicPr>
          <p:cNvPr id="8" name="Picture 7"/>
          <p:cNvPicPr>
            <a:picLocks noChangeAspect="1"/>
          </p:cNvPicPr>
          <p:nvPr/>
        </p:nvPicPr>
        <p:blipFill>
          <a:blip r:embed="rId4"/>
          <a:stretch>
            <a:fillRect/>
          </a:stretch>
        </p:blipFill>
        <p:spPr>
          <a:xfrm>
            <a:off x="7926568" y="1563137"/>
            <a:ext cx="1533525" cy="1704975"/>
          </a:xfrm>
          <a:prstGeom prst="rect">
            <a:avLst/>
          </a:prstGeom>
        </p:spPr>
      </p:pic>
      <p:pic>
        <p:nvPicPr>
          <p:cNvPr id="9" name="Picture 8"/>
          <p:cNvPicPr>
            <a:picLocks noChangeAspect="1"/>
          </p:cNvPicPr>
          <p:nvPr/>
        </p:nvPicPr>
        <p:blipFill>
          <a:blip r:embed="rId5"/>
          <a:stretch>
            <a:fillRect/>
          </a:stretch>
        </p:blipFill>
        <p:spPr>
          <a:xfrm>
            <a:off x="9883775" y="2910214"/>
            <a:ext cx="1543050" cy="1914525"/>
          </a:xfrm>
          <a:prstGeom prst="rect">
            <a:avLst/>
          </a:prstGeom>
        </p:spPr>
      </p:pic>
    </p:spTree>
    <p:extLst>
      <p:ext uri="{BB962C8B-B14F-4D97-AF65-F5344CB8AC3E}">
        <p14:creationId xmlns:p14="http://schemas.microsoft.com/office/powerpoint/2010/main" val="980884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a:ln w="3175">
                  <a:noFill/>
                </a:ln>
              </a:rPr>
              <a:t>Lions delar</a:t>
            </a:r>
          </a:p>
        </p:txBody>
      </p:sp>
      <p:pic>
        <p:nvPicPr>
          <p:cNvPr id="6" name="Picture 5"/>
          <p:cNvPicPr>
            <a:picLocks noChangeAspect="1"/>
          </p:cNvPicPr>
          <p:nvPr/>
        </p:nvPicPr>
        <p:blipFill>
          <a:blip r:embed="rId3"/>
          <a:stretch>
            <a:fillRect/>
          </a:stretch>
        </p:blipFill>
        <p:spPr>
          <a:xfrm>
            <a:off x="4754077" y="2114644"/>
            <a:ext cx="2873875" cy="2628710"/>
          </a:xfrm>
          <a:prstGeom prst="rect">
            <a:avLst/>
          </a:prstGeom>
        </p:spPr>
      </p:pic>
      <p:pic>
        <p:nvPicPr>
          <p:cNvPr id="7" name="Picture 6"/>
          <p:cNvPicPr>
            <a:picLocks noChangeAspect="1"/>
          </p:cNvPicPr>
          <p:nvPr/>
        </p:nvPicPr>
        <p:blipFill>
          <a:blip r:embed="rId4"/>
          <a:stretch>
            <a:fillRect/>
          </a:stretch>
        </p:blipFill>
        <p:spPr>
          <a:xfrm>
            <a:off x="7791672" y="2081784"/>
            <a:ext cx="3008345" cy="2694431"/>
          </a:xfrm>
          <a:prstGeom prst="rect">
            <a:avLst/>
          </a:prstGeom>
        </p:spPr>
      </p:pic>
      <p:pic>
        <p:nvPicPr>
          <p:cNvPr id="8" name="Picture 7"/>
          <p:cNvPicPr>
            <a:picLocks noChangeAspect="1"/>
          </p:cNvPicPr>
          <p:nvPr/>
        </p:nvPicPr>
        <p:blipFill>
          <a:blip r:embed="rId5"/>
          <a:stretch>
            <a:fillRect/>
          </a:stretch>
        </p:blipFill>
        <p:spPr>
          <a:xfrm>
            <a:off x="1887379" y="2146050"/>
            <a:ext cx="2702979" cy="2637690"/>
          </a:xfrm>
          <a:prstGeom prst="rect">
            <a:avLst/>
          </a:prstGeom>
        </p:spPr>
      </p:pic>
      <p:sp>
        <p:nvSpPr>
          <p:cNvPr id="9" name="TextBox 8"/>
          <p:cNvSpPr txBox="1"/>
          <p:nvPr/>
        </p:nvSpPr>
        <p:spPr>
          <a:xfrm>
            <a:off x="2199123" y="4838315"/>
            <a:ext cx="2244289" cy="769441"/>
          </a:xfrm>
          <a:prstGeom prst="rect">
            <a:avLst/>
          </a:prstGeom>
          <a:noFill/>
        </p:spPr>
        <p:txBody>
          <a:bodyPr wrap="square" rtlCol="0">
            <a:spAutoFit/>
          </a:bodyPr>
          <a:lstStyle/>
          <a:p>
            <a:pPr algn="ctr"/>
            <a:r>
              <a:rPr lang="sv-SE" sz="2400" b="1">
                <a:solidFill>
                  <a:prstClr val="black"/>
                </a:solidFill>
                <a:latin typeface="Arial" panose="020B0604020202020204" pitchFamily="34" charset="0"/>
                <a:cs typeface="Arial" panose="020B0604020202020204" pitchFamily="34" charset="0"/>
              </a:rPr>
              <a:t>USD 50</a:t>
            </a:r>
          </a:p>
          <a:p>
            <a:pPr algn="ctr"/>
            <a:r>
              <a:rPr lang="sv-SE" sz="2000" b="1">
                <a:solidFill>
                  <a:prstClr val="black"/>
                </a:solidFill>
                <a:latin typeface="Arial" panose="020B0604020202020204" pitchFamily="34" charset="0"/>
                <a:cs typeface="Arial" panose="020B0604020202020204" pitchFamily="34" charset="0"/>
              </a:rPr>
              <a:t>(1 stjärna)</a:t>
            </a:r>
          </a:p>
        </p:txBody>
      </p:sp>
      <p:sp>
        <p:nvSpPr>
          <p:cNvPr id="10" name="TextBox 9"/>
          <p:cNvSpPr txBox="1"/>
          <p:nvPr/>
        </p:nvSpPr>
        <p:spPr>
          <a:xfrm>
            <a:off x="4918346" y="4818643"/>
            <a:ext cx="2490228" cy="769441"/>
          </a:xfrm>
          <a:prstGeom prst="rect">
            <a:avLst/>
          </a:prstGeom>
          <a:noFill/>
        </p:spPr>
        <p:txBody>
          <a:bodyPr wrap="square" rtlCol="0">
            <a:spAutoFit/>
          </a:bodyPr>
          <a:lstStyle/>
          <a:p>
            <a:pPr algn="ctr"/>
            <a:r>
              <a:rPr lang="sv-SE" sz="2400" b="1">
                <a:solidFill>
                  <a:prstClr val="black"/>
                </a:solidFill>
                <a:latin typeface="Arial" panose="020B0604020202020204" pitchFamily="34" charset="0"/>
                <a:cs typeface="Arial" panose="020B0604020202020204" pitchFamily="34" charset="0"/>
              </a:rPr>
              <a:t>USD 100</a:t>
            </a:r>
          </a:p>
          <a:p>
            <a:pPr algn="ctr"/>
            <a:r>
              <a:rPr lang="sv-SE" sz="2000" b="1">
                <a:solidFill>
                  <a:prstClr val="black"/>
                </a:solidFill>
                <a:latin typeface="Arial" panose="020B0604020202020204" pitchFamily="34" charset="0"/>
                <a:cs typeface="Arial" panose="020B0604020202020204" pitchFamily="34" charset="0"/>
              </a:rPr>
              <a:t>(2 stjärnor)</a:t>
            </a:r>
          </a:p>
        </p:txBody>
      </p:sp>
      <p:sp>
        <p:nvSpPr>
          <p:cNvPr id="11" name="TextBox 10"/>
          <p:cNvSpPr txBox="1"/>
          <p:nvPr/>
        </p:nvSpPr>
        <p:spPr>
          <a:xfrm>
            <a:off x="7888695" y="4838315"/>
            <a:ext cx="2702979" cy="769441"/>
          </a:xfrm>
          <a:prstGeom prst="rect">
            <a:avLst/>
          </a:prstGeom>
          <a:noFill/>
        </p:spPr>
        <p:txBody>
          <a:bodyPr wrap="square" rtlCol="0">
            <a:spAutoFit/>
          </a:bodyPr>
          <a:lstStyle/>
          <a:p>
            <a:pPr algn="ctr"/>
            <a:r>
              <a:rPr lang="sv-SE" sz="2400" b="1">
                <a:solidFill>
                  <a:prstClr val="black"/>
                </a:solidFill>
                <a:latin typeface="Arial" panose="020B0604020202020204" pitchFamily="34" charset="0"/>
                <a:cs typeface="Arial" panose="020B0604020202020204" pitchFamily="34" charset="0"/>
              </a:rPr>
              <a:t>USD 200</a:t>
            </a:r>
          </a:p>
          <a:p>
            <a:pPr algn="ctr"/>
            <a:r>
              <a:rPr lang="sv-SE" sz="2000" b="1">
                <a:solidFill>
                  <a:prstClr val="black"/>
                </a:solidFill>
                <a:latin typeface="Arial" panose="020B0604020202020204" pitchFamily="34" charset="0"/>
                <a:cs typeface="Arial" panose="020B0604020202020204" pitchFamily="34" charset="0"/>
              </a:rPr>
              <a:t>(3 stjärnor)</a:t>
            </a:r>
          </a:p>
        </p:txBody>
      </p:sp>
    </p:spTree>
    <p:extLst>
      <p:ext uri="{BB962C8B-B14F-4D97-AF65-F5344CB8AC3E}">
        <p14:creationId xmlns:p14="http://schemas.microsoft.com/office/powerpoint/2010/main" val="22095005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a:t>Erkänsla till klubben</a:t>
            </a:r>
          </a:p>
        </p:txBody>
      </p:sp>
      <p:sp>
        <p:nvSpPr>
          <p:cNvPr id="7" name="Rectangle 6"/>
          <p:cNvSpPr/>
          <p:nvPr/>
        </p:nvSpPr>
        <p:spPr>
          <a:xfrm>
            <a:off x="1094740" y="1951827"/>
            <a:ext cx="5186790" cy="4247317"/>
          </a:xfrm>
          <a:prstGeom prst="rect">
            <a:avLst/>
          </a:prstGeom>
        </p:spPr>
        <p:txBody>
          <a:bodyPr wrap="square">
            <a:spAutoFit/>
          </a:bodyPr>
          <a:lstStyle/>
          <a:p>
            <a:pPr marL="285750" indent="-285750">
              <a:spcAft>
                <a:spcPts val="1200"/>
              </a:spcAft>
              <a:buFont typeface="Arial" panose="020B0604020202020204" pitchFamily="34" charset="0"/>
              <a:buChar char="•"/>
            </a:pPr>
            <a:r>
              <a:rPr lang="sv-SE" sz="2400" b="1" dirty="0">
                <a:latin typeface="Arial" panose="020B0604020202020204" pitchFamily="34" charset="0"/>
                <a:cs typeface="Arial" panose="020B0604020202020204" pitchFamily="34" charset="0"/>
              </a:rPr>
              <a:t>Märke för klubbens donationer</a:t>
            </a:r>
          </a:p>
          <a:p>
            <a:pPr marL="742950" lvl="1" indent="-285750">
              <a:spcAft>
                <a:spcPts val="1200"/>
              </a:spcAft>
              <a:buFont typeface="Arial" panose="020B0604020202020204" pitchFamily="34" charset="0"/>
              <a:buChar char="•"/>
            </a:pPr>
            <a:r>
              <a:rPr lang="sv-SE" sz="2400" dirty="0">
                <a:latin typeface="Arial" panose="020B0604020202020204" pitchFamily="34" charset="0"/>
                <a:cs typeface="Arial" panose="020B0604020202020204" pitchFamily="34" charset="0"/>
              </a:rPr>
              <a:t>Erkänsla baseras på genomsnittlig donation per </a:t>
            </a:r>
            <a:r>
              <a:rPr lang="sv-SE" sz="2400" dirty="0" smtClean="0">
                <a:latin typeface="Arial" panose="020B0604020202020204" pitchFamily="34" charset="0"/>
                <a:cs typeface="Arial" panose="020B0604020202020204" pitchFamily="34" charset="0"/>
              </a:rPr>
              <a:t>medlem.</a:t>
            </a:r>
            <a:endParaRPr lang="sv-SE" sz="2400" dirty="0">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sv-SE" sz="2400" b="1" dirty="0">
                <a:latin typeface="Arial" panose="020B0604020202020204" pitchFamily="34" charset="0"/>
                <a:cs typeface="Arial" panose="020B0604020202020204" pitchFamily="34" charset="0"/>
              </a:rPr>
              <a:t>Melvin Jones Fellowship märke/Chevron</a:t>
            </a:r>
          </a:p>
          <a:p>
            <a:pPr marL="742950" lvl="1" indent="-285750">
              <a:spcAft>
                <a:spcPts val="1200"/>
              </a:spcAft>
              <a:buFont typeface="Arial" panose="020B0604020202020204" pitchFamily="34" charset="0"/>
              <a:buChar char="•"/>
            </a:pPr>
            <a:r>
              <a:rPr lang="sv-SE" sz="2400" dirty="0">
                <a:latin typeface="Arial" panose="020B0604020202020204" pitchFamily="34" charset="0"/>
                <a:cs typeface="Arial" panose="020B0604020202020204" pitchFamily="34" charset="0"/>
              </a:rPr>
              <a:t>Märke erhålls den första gången en medlem tilldelas en MJF och Chevron-märke för efterföljande </a:t>
            </a:r>
            <a:r>
              <a:rPr lang="sv-SE" sz="2400" dirty="0" smtClean="0">
                <a:latin typeface="Arial" panose="020B0604020202020204" pitchFamily="34" charset="0"/>
                <a:cs typeface="Arial" panose="020B0604020202020204" pitchFamily="34" charset="0"/>
              </a:rPr>
              <a:t>donationer.</a:t>
            </a:r>
            <a:endParaRPr lang="sv-SE" sz="24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677428" y="4724852"/>
            <a:ext cx="1938252" cy="1652587"/>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615680" y="5100320"/>
            <a:ext cx="1676400" cy="901652"/>
          </a:xfrm>
          <a:prstGeom prst="rect">
            <a:avLst/>
          </a:prstGeom>
        </p:spPr>
      </p:pic>
      <p:grpSp>
        <p:nvGrpSpPr>
          <p:cNvPr id="10" name="Group 9"/>
          <p:cNvGrpSpPr/>
          <p:nvPr/>
        </p:nvGrpSpPr>
        <p:grpSpPr>
          <a:xfrm>
            <a:off x="7626746" y="1628435"/>
            <a:ext cx="3265208" cy="2819400"/>
            <a:chOff x="344506" y="990600"/>
            <a:chExt cx="3750577" cy="3238500"/>
          </a:xfrm>
        </p:grpSpPr>
        <p:pic>
          <p:nvPicPr>
            <p:cNvPr id="11" name="Picture 1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44506" y="990601"/>
              <a:ext cx="1168219" cy="1600200"/>
            </a:xfrm>
            <a:prstGeom prst="rect">
              <a:avLst/>
            </a:prstGeom>
          </p:spPr>
        </p:pic>
        <p:pic>
          <p:nvPicPr>
            <p:cNvPr id="12" name="Picture 11"/>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600200" y="990600"/>
              <a:ext cx="1190334" cy="1567224"/>
            </a:xfrm>
            <a:prstGeom prst="rect">
              <a:avLst/>
            </a:prstGeom>
          </p:spPr>
        </p:pic>
        <p:pic>
          <p:nvPicPr>
            <p:cNvPr id="13" name="Picture 12"/>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895601" y="990600"/>
              <a:ext cx="1199482" cy="1600200"/>
            </a:xfrm>
            <a:prstGeom prst="rect">
              <a:avLst/>
            </a:prstGeom>
          </p:spPr>
        </p:pic>
        <p:pic>
          <p:nvPicPr>
            <p:cNvPr id="14" name="Picture 13"/>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209800" y="2628900"/>
              <a:ext cx="1195398" cy="1600200"/>
            </a:xfrm>
            <a:prstGeom prst="rect">
              <a:avLst/>
            </a:prstGeom>
          </p:spPr>
        </p:pic>
        <p:pic>
          <p:nvPicPr>
            <p:cNvPr id="15" name="Picture 14"/>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838200" y="2628900"/>
              <a:ext cx="1175702" cy="1600200"/>
            </a:xfrm>
            <a:prstGeom prst="rect">
              <a:avLst/>
            </a:prstGeom>
          </p:spPr>
        </p:pic>
      </p:grpSp>
    </p:spTree>
    <p:extLst>
      <p:ext uri="{BB962C8B-B14F-4D97-AF65-F5344CB8AC3E}">
        <p14:creationId xmlns:p14="http://schemas.microsoft.com/office/powerpoint/2010/main" val="6540109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2300" y="3086100"/>
            <a:ext cx="6184900" cy="646331"/>
          </a:xfrm>
          <a:prstGeom prst="rect">
            <a:avLst/>
          </a:prstGeom>
          <a:noFill/>
        </p:spPr>
        <p:txBody>
          <a:bodyPr wrap="square" rtlCol="0">
            <a:spAutoFit/>
          </a:bodyPr>
          <a:lstStyle/>
          <a:p>
            <a:pPr algn="ctr"/>
            <a:r>
              <a:rPr lang="sv-SE" sz="3600" b="1">
                <a:solidFill>
                  <a:schemeClr val="bg1"/>
                </a:solidFill>
              </a:rPr>
              <a:t>Insamlingsevenemang</a:t>
            </a:r>
          </a:p>
        </p:txBody>
      </p:sp>
    </p:spTree>
    <p:extLst>
      <p:ext uri="{BB962C8B-B14F-4D97-AF65-F5344CB8AC3E}">
        <p14:creationId xmlns:p14="http://schemas.microsoft.com/office/powerpoint/2010/main" val="29936074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a:t>Planera insamlingsevenemang</a:t>
            </a:r>
          </a:p>
        </p:txBody>
      </p:sp>
      <p:sp>
        <p:nvSpPr>
          <p:cNvPr id="5" name="Content Placeholder 4"/>
          <p:cNvSpPr>
            <a:spLocks noGrp="1"/>
          </p:cNvSpPr>
          <p:nvPr>
            <p:ph idx="1"/>
          </p:nvPr>
        </p:nvSpPr>
        <p:spPr/>
        <p:txBody>
          <a:bodyPr/>
          <a:lstStyle/>
          <a:p>
            <a:r>
              <a:rPr lang="sv-SE"/>
              <a:t>Insamlingsevenemang skapar sammanhållning bland medlemmarna och gör att ni kan ha roligt tillsammans!</a:t>
            </a:r>
          </a:p>
          <a:p>
            <a:r>
              <a:rPr lang="sv-SE"/>
              <a:t>Många medlemmar har stor erfarenhet av att planera och genomföra olika typer av insamlingsevenemang.</a:t>
            </a:r>
          </a:p>
          <a:p>
            <a:pPr marL="0" indent="0">
              <a:buNone/>
            </a:pPr>
            <a:endParaRPr lang="en-US" dirty="0"/>
          </a:p>
        </p:txBody>
      </p:sp>
      <p:graphicFrame>
        <p:nvGraphicFramePr>
          <p:cNvPr id="6" name="Diagram 5"/>
          <p:cNvGraphicFramePr/>
          <p:nvPr>
            <p:extLst>
              <p:ext uri="{D42A27DB-BD31-4B8C-83A1-F6EECF244321}">
                <p14:modId xmlns:p14="http://schemas.microsoft.com/office/powerpoint/2010/main" val="2852612696"/>
              </p:ext>
            </p:extLst>
          </p:nvPr>
        </p:nvGraphicFramePr>
        <p:xfrm>
          <a:off x="985956" y="3240908"/>
          <a:ext cx="10006725" cy="32463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00218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2300" y="3086100"/>
            <a:ext cx="6184900" cy="646331"/>
          </a:xfrm>
          <a:prstGeom prst="rect">
            <a:avLst/>
          </a:prstGeom>
          <a:noFill/>
        </p:spPr>
        <p:txBody>
          <a:bodyPr wrap="square" rtlCol="0">
            <a:spAutoFit/>
          </a:bodyPr>
          <a:lstStyle/>
          <a:p>
            <a:pPr algn="ctr"/>
            <a:r>
              <a:rPr lang="sv-SE" sz="3600" b="1">
                <a:solidFill>
                  <a:schemeClr val="bg1"/>
                </a:solidFill>
              </a:rPr>
              <a:t>Gåvor från klubben</a:t>
            </a:r>
          </a:p>
        </p:txBody>
      </p:sp>
    </p:spTree>
    <p:extLst>
      <p:ext uri="{BB962C8B-B14F-4D97-AF65-F5344CB8AC3E}">
        <p14:creationId xmlns:p14="http://schemas.microsoft.com/office/powerpoint/2010/main" val="16230030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a:t>Göra en donation från klubbens kassa</a:t>
            </a:r>
          </a:p>
        </p:txBody>
      </p:sp>
      <p:sp>
        <p:nvSpPr>
          <p:cNvPr id="3" name="Content Placeholder 2"/>
          <p:cNvSpPr>
            <a:spLocks noGrp="1"/>
          </p:cNvSpPr>
          <p:nvPr>
            <p:ph idx="1"/>
          </p:nvPr>
        </p:nvSpPr>
        <p:spPr/>
        <p:txBody>
          <a:bodyPr>
            <a:normAutofit fontScale="92500"/>
          </a:bodyPr>
          <a:lstStyle/>
          <a:p>
            <a:pPr>
              <a:spcAft>
                <a:spcPts val="2400"/>
              </a:spcAft>
            </a:pPr>
            <a:r>
              <a:rPr lang="sv-SE" dirty="0"/>
              <a:t>Dessa donationer till LCIF är ett utmärkt sätt för klubbens ledning att stödja stiftelsen på vägnar av alla </a:t>
            </a:r>
            <a:r>
              <a:rPr lang="sv-SE" dirty="0" smtClean="0"/>
              <a:t>klubbmedlemmar.</a:t>
            </a:r>
            <a:endParaRPr lang="sv-SE" dirty="0"/>
          </a:p>
          <a:p>
            <a:pPr>
              <a:spcAft>
                <a:spcPts val="2400"/>
              </a:spcAft>
            </a:pPr>
            <a:r>
              <a:rPr lang="sv-SE" dirty="0"/>
              <a:t>Klubbens ledning kan uppmuntra till individuella donationer, genom att erbjuda att klubben matchar donationer från klubbens egen kassa, vilket fördubblar donatorns påverkan!</a:t>
            </a:r>
          </a:p>
          <a:p>
            <a:pPr>
              <a:spcAft>
                <a:spcPts val="2400"/>
              </a:spcAft>
            </a:pPr>
            <a:r>
              <a:rPr lang="sv-SE" dirty="0"/>
              <a:t>Varje klubb bör följa sina ordinarie regler och rutiner, för att avgöra vilken typ av donationer de kan göra från klubbkassan till </a:t>
            </a:r>
            <a:r>
              <a:rPr lang="sv-SE" dirty="0" smtClean="0"/>
              <a:t>LCIF.</a:t>
            </a:r>
            <a:endParaRPr lang="sv-SE" dirty="0"/>
          </a:p>
        </p:txBody>
      </p:sp>
    </p:spTree>
    <p:extLst>
      <p:ext uri="{BB962C8B-B14F-4D97-AF65-F5344CB8AC3E}">
        <p14:creationId xmlns:p14="http://schemas.microsoft.com/office/powerpoint/2010/main" val="19630743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82BC8624-03E5-4E18-AFAD-A263D13EC9DC}"/>
              </a:ext>
            </a:extLst>
          </p:cNvPr>
          <p:cNvSpPr txBox="1"/>
          <p:nvPr/>
        </p:nvSpPr>
        <p:spPr>
          <a:xfrm>
            <a:off x="2057400" y="3123353"/>
            <a:ext cx="8267700" cy="954107"/>
          </a:xfrm>
          <a:prstGeom prst="rect">
            <a:avLst/>
          </a:prstGeom>
          <a:noFill/>
        </p:spPr>
        <p:txBody>
          <a:bodyPr wrap="square" rtlCol="0">
            <a:spAutoFit/>
          </a:bodyPr>
          <a:lstStyle/>
          <a:p>
            <a:pPr algn="ctr"/>
            <a:r>
              <a:rPr lang="sv-SE" sz="2800" b="1" dirty="0">
                <a:solidFill>
                  <a:schemeClr val="bg1"/>
                </a:solidFill>
              </a:rPr>
              <a:t>Kontakta lokala företag och allmänheten </a:t>
            </a:r>
            <a:endParaRPr lang="sv-SE" sz="2800" b="1" dirty="0" smtClean="0">
              <a:solidFill>
                <a:schemeClr val="bg1"/>
              </a:solidFill>
            </a:endParaRPr>
          </a:p>
          <a:p>
            <a:pPr algn="ctr"/>
            <a:r>
              <a:rPr lang="sv-SE" sz="2800" b="1" dirty="0" smtClean="0">
                <a:solidFill>
                  <a:schemeClr val="bg1"/>
                </a:solidFill>
              </a:rPr>
              <a:t>för </a:t>
            </a:r>
            <a:r>
              <a:rPr lang="sv-SE" sz="2800" b="1" dirty="0">
                <a:solidFill>
                  <a:schemeClr val="bg1"/>
                </a:solidFill>
              </a:rPr>
              <a:t>att be om deras stöd</a:t>
            </a:r>
          </a:p>
        </p:txBody>
      </p:sp>
    </p:spTree>
    <p:extLst>
      <p:ext uri="{BB962C8B-B14F-4D97-AF65-F5344CB8AC3E}">
        <p14:creationId xmlns:p14="http://schemas.microsoft.com/office/powerpoint/2010/main" val="21578856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sz="3200"/>
              <a:t>Kontakta lokala företag och allmänheten för att be om deras stöd</a:t>
            </a:r>
          </a:p>
        </p:txBody>
      </p:sp>
      <p:sp>
        <p:nvSpPr>
          <p:cNvPr id="3" name="Content Placeholder 2"/>
          <p:cNvSpPr>
            <a:spLocks noGrp="1"/>
          </p:cNvSpPr>
          <p:nvPr>
            <p:ph idx="1"/>
          </p:nvPr>
        </p:nvSpPr>
        <p:spPr>
          <a:xfrm>
            <a:off x="1147156" y="1951903"/>
            <a:ext cx="9520844" cy="4009910"/>
          </a:xfrm>
        </p:spPr>
        <p:txBody>
          <a:bodyPr/>
          <a:lstStyle/>
          <a:p>
            <a:r>
              <a:rPr lang="sv-SE" dirty="0"/>
              <a:t>Många klubbar har redan goda relationer med företag och med allmänheten från tidigare serviceprojekt eller </a:t>
            </a:r>
            <a:r>
              <a:rPr lang="sv-SE" dirty="0" smtClean="0"/>
              <a:t>insamlingsevenemang.</a:t>
            </a:r>
            <a:endParaRPr lang="sv-SE" dirty="0"/>
          </a:p>
          <a:p>
            <a:r>
              <a:rPr lang="sv-SE" dirty="0"/>
              <a:t>När du planerar att kontakta dessa donatorer kan dessa tips vara till hjälp:</a:t>
            </a:r>
          </a:p>
          <a:p>
            <a:pPr marL="0" indent="0">
              <a:buNone/>
            </a:pPr>
            <a:endParaRPr lang="en-US" dirty="0"/>
          </a:p>
        </p:txBody>
      </p:sp>
      <p:graphicFrame>
        <p:nvGraphicFramePr>
          <p:cNvPr id="4" name="Diagram 3"/>
          <p:cNvGraphicFramePr/>
          <p:nvPr>
            <p:extLst/>
          </p:nvPr>
        </p:nvGraphicFramePr>
        <p:xfrm>
          <a:off x="656704" y="3747087"/>
          <a:ext cx="10665229" cy="2214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72949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82BC8624-03E5-4E18-AFAD-A263D13EC9DC}"/>
              </a:ext>
            </a:extLst>
          </p:cNvPr>
          <p:cNvSpPr txBox="1"/>
          <p:nvPr/>
        </p:nvSpPr>
        <p:spPr>
          <a:xfrm>
            <a:off x="2057400" y="3123353"/>
            <a:ext cx="8267700" cy="523220"/>
          </a:xfrm>
          <a:prstGeom prst="rect">
            <a:avLst/>
          </a:prstGeom>
          <a:noFill/>
        </p:spPr>
        <p:txBody>
          <a:bodyPr wrap="square" rtlCol="0">
            <a:spAutoFit/>
          </a:bodyPr>
          <a:lstStyle/>
          <a:p>
            <a:pPr algn="ctr"/>
            <a:r>
              <a:rPr lang="sv-SE" sz="2800" b="1">
                <a:solidFill>
                  <a:schemeClr val="bg1"/>
                </a:solidFill>
              </a:rPr>
              <a:t>Komma igång</a:t>
            </a:r>
          </a:p>
        </p:txBody>
      </p:sp>
    </p:spTree>
    <p:extLst>
      <p:ext uri="{BB962C8B-B14F-4D97-AF65-F5344CB8AC3E}">
        <p14:creationId xmlns:p14="http://schemas.microsoft.com/office/powerpoint/2010/main" val="647521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a:t>Fyra steg till framgång</a:t>
            </a:r>
          </a:p>
        </p:txBody>
      </p:sp>
      <p:graphicFrame>
        <p:nvGraphicFramePr>
          <p:cNvPr id="4" name="Diagram 3"/>
          <p:cNvGraphicFramePr/>
          <p:nvPr>
            <p:extLst>
              <p:ext uri="{D42A27DB-BD31-4B8C-83A1-F6EECF244321}">
                <p14:modId xmlns:p14="http://schemas.microsoft.com/office/powerpoint/2010/main" val="981922031"/>
              </p:ext>
            </p:extLst>
          </p:nvPr>
        </p:nvGraphicFramePr>
        <p:xfrm>
          <a:off x="642619" y="1673638"/>
          <a:ext cx="10693400" cy="4269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64638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Komma igång</a:t>
            </a:r>
          </a:p>
        </p:txBody>
      </p:sp>
      <p:sp>
        <p:nvSpPr>
          <p:cNvPr id="3" name="Content Placeholder 2"/>
          <p:cNvSpPr>
            <a:spLocks noGrp="1"/>
          </p:cNvSpPr>
          <p:nvPr>
            <p:ph idx="1"/>
          </p:nvPr>
        </p:nvSpPr>
        <p:spPr>
          <a:xfrm>
            <a:off x="5519649" y="1503016"/>
            <a:ext cx="6010103" cy="4478684"/>
          </a:xfrm>
        </p:spPr>
        <p:txBody>
          <a:bodyPr>
            <a:noAutofit/>
          </a:bodyPr>
          <a:lstStyle/>
          <a:p>
            <a:pPr>
              <a:spcBef>
                <a:spcPts val="0"/>
              </a:spcBef>
              <a:spcAft>
                <a:spcPts val="1200"/>
              </a:spcAft>
              <a:buClr>
                <a:srgbClr val="F8F8F8"/>
              </a:buClr>
              <a:buFont typeface="Wingdings" panose="05000000000000000000" pitchFamily="2" charset="2"/>
              <a:buChar char="q"/>
            </a:pPr>
            <a:r>
              <a:rPr lang="sv-SE" dirty="0">
                <a:solidFill>
                  <a:schemeClr val="bg1"/>
                </a:solidFill>
              </a:rPr>
              <a:t> Svara på frågorna om detta </a:t>
            </a:r>
            <a:r>
              <a:rPr lang="sv-SE" dirty="0" smtClean="0">
                <a:solidFill>
                  <a:schemeClr val="bg1"/>
                </a:solidFill>
              </a:rPr>
              <a:t>webbseminarium.</a:t>
            </a:r>
            <a:endParaRPr lang="sv-SE" dirty="0">
              <a:solidFill>
                <a:schemeClr val="bg1"/>
              </a:solidFill>
            </a:endParaRPr>
          </a:p>
          <a:p>
            <a:pPr>
              <a:spcBef>
                <a:spcPts val="0"/>
              </a:spcBef>
              <a:spcAft>
                <a:spcPts val="1200"/>
              </a:spcAft>
              <a:buClr>
                <a:srgbClr val="F8F8F8"/>
              </a:buClr>
              <a:buFont typeface="Wingdings" panose="05000000000000000000" pitchFamily="2" charset="2"/>
              <a:buChar char="q"/>
            </a:pPr>
            <a:r>
              <a:rPr lang="sv-SE" dirty="0">
                <a:solidFill>
                  <a:schemeClr val="bg1"/>
                </a:solidFill>
              </a:rPr>
              <a:t> Kontakta distriktets LCIF-koordinator om du har </a:t>
            </a:r>
            <a:r>
              <a:rPr lang="sv-SE" dirty="0" smtClean="0">
                <a:solidFill>
                  <a:schemeClr val="bg1"/>
                </a:solidFill>
              </a:rPr>
              <a:t>frågor.</a:t>
            </a:r>
            <a:endParaRPr lang="sv-SE" dirty="0">
              <a:solidFill>
                <a:schemeClr val="bg1"/>
              </a:solidFill>
            </a:endParaRPr>
          </a:p>
          <a:p>
            <a:pPr>
              <a:spcBef>
                <a:spcPts val="0"/>
              </a:spcBef>
              <a:spcAft>
                <a:spcPts val="1200"/>
              </a:spcAft>
              <a:buClr>
                <a:srgbClr val="F8F8F8"/>
              </a:buClr>
              <a:buFont typeface="Wingdings" panose="05000000000000000000" pitchFamily="2" charset="2"/>
              <a:buChar char="q"/>
            </a:pPr>
            <a:r>
              <a:rPr lang="sv-SE" dirty="0">
                <a:solidFill>
                  <a:schemeClr val="bg1"/>
                </a:solidFill>
              </a:rPr>
              <a:t> Gör din egen donation eller ge ett </a:t>
            </a:r>
            <a:r>
              <a:rPr lang="sv-SE" dirty="0" smtClean="0">
                <a:solidFill>
                  <a:schemeClr val="bg1"/>
                </a:solidFill>
              </a:rPr>
              <a:t>donationslöfte.</a:t>
            </a:r>
            <a:endParaRPr lang="sv-SE" dirty="0">
              <a:solidFill>
                <a:schemeClr val="bg1"/>
              </a:solidFill>
            </a:endParaRPr>
          </a:p>
          <a:p>
            <a:pPr>
              <a:spcBef>
                <a:spcPts val="0"/>
              </a:spcBef>
              <a:spcAft>
                <a:spcPts val="1200"/>
              </a:spcAft>
              <a:buClr>
                <a:srgbClr val="F8F8F8"/>
              </a:buClr>
              <a:buFont typeface="Wingdings" panose="05000000000000000000" pitchFamily="2" charset="2"/>
              <a:buChar char="q"/>
            </a:pPr>
            <a:r>
              <a:rPr lang="sv-SE" dirty="0">
                <a:solidFill>
                  <a:schemeClr val="bg1"/>
                </a:solidFill>
              </a:rPr>
              <a:t> Skriv ner dina egna skäl till att du </a:t>
            </a:r>
            <a:r>
              <a:rPr lang="sv-SE" dirty="0" smtClean="0">
                <a:solidFill>
                  <a:schemeClr val="bg1"/>
                </a:solidFill>
              </a:rPr>
              <a:t>donerar.</a:t>
            </a:r>
            <a:endParaRPr lang="sv-SE" dirty="0">
              <a:solidFill>
                <a:schemeClr val="bg1"/>
              </a:solidFill>
            </a:endParaRPr>
          </a:p>
        </p:txBody>
      </p:sp>
    </p:spTree>
    <p:extLst>
      <p:ext uri="{BB962C8B-B14F-4D97-AF65-F5344CB8AC3E}">
        <p14:creationId xmlns:p14="http://schemas.microsoft.com/office/powerpoint/2010/main" val="26878806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Komma igång</a:t>
            </a:r>
          </a:p>
        </p:txBody>
      </p:sp>
      <p:sp>
        <p:nvSpPr>
          <p:cNvPr id="3" name="Content Placeholder 2"/>
          <p:cNvSpPr>
            <a:spLocks noGrp="1"/>
          </p:cNvSpPr>
          <p:nvPr>
            <p:ph idx="1"/>
          </p:nvPr>
        </p:nvSpPr>
        <p:spPr>
          <a:xfrm>
            <a:off x="5519649" y="1503016"/>
            <a:ext cx="6010103" cy="4326284"/>
          </a:xfrm>
        </p:spPr>
        <p:txBody>
          <a:bodyPr>
            <a:normAutofit/>
          </a:bodyPr>
          <a:lstStyle/>
          <a:p>
            <a:pPr>
              <a:spcBef>
                <a:spcPts val="0"/>
              </a:spcBef>
              <a:spcAft>
                <a:spcPts val="1200"/>
              </a:spcAft>
              <a:buClr>
                <a:srgbClr val="F8F8F8"/>
              </a:buClr>
              <a:buFont typeface="Wingdings" panose="05000000000000000000" pitchFamily="2" charset="2"/>
              <a:buChar char="q"/>
            </a:pPr>
            <a:r>
              <a:rPr lang="sv-SE" dirty="0"/>
              <a:t> </a:t>
            </a:r>
            <a:r>
              <a:rPr lang="sv-SE" dirty="0">
                <a:solidFill>
                  <a:schemeClr val="bg1"/>
                </a:solidFill>
              </a:rPr>
              <a:t>Gå igenom vägledningen om att framföra en </a:t>
            </a:r>
            <a:r>
              <a:rPr lang="sv-SE" dirty="0" smtClean="0">
                <a:solidFill>
                  <a:schemeClr val="bg1"/>
                </a:solidFill>
              </a:rPr>
              <a:t>berättelse.</a:t>
            </a:r>
            <a:endParaRPr lang="sv-SE" dirty="0">
              <a:solidFill>
                <a:schemeClr val="bg1"/>
              </a:solidFill>
            </a:endParaRPr>
          </a:p>
          <a:p>
            <a:pPr>
              <a:spcBef>
                <a:spcPts val="0"/>
              </a:spcBef>
              <a:spcAft>
                <a:spcPts val="1200"/>
              </a:spcAft>
              <a:buClr>
                <a:srgbClr val="F8F8F8"/>
              </a:buClr>
              <a:buFont typeface="Wingdings" panose="05000000000000000000" pitchFamily="2" charset="2"/>
              <a:buChar char="q"/>
            </a:pPr>
            <a:r>
              <a:rPr lang="sv-SE" dirty="0">
                <a:solidFill>
                  <a:schemeClr val="bg1"/>
                </a:solidFill>
              </a:rPr>
              <a:t> Gå igenom de resurser som finns </a:t>
            </a:r>
            <a:r>
              <a:rPr lang="sv-SE" dirty="0" smtClean="0">
                <a:solidFill>
                  <a:schemeClr val="bg1"/>
                </a:solidFill>
              </a:rPr>
              <a:t>      på </a:t>
            </a:r>
            <a:r>
              <a:rPr lang="sv-SE" dirty="0">
                <a:solidFill>
                  <a:schemeClr val="bg1"/>
                </a:solidFill>
              </a:rPr>
              <a:t>LCIF:s </a:t>
            </a:r>
            <a:r>
              <a:rPr lang="sv-SE" dirty="0" smtClean="0">
                <a:solidFill>
                  <a:schemeClr val="bg1"/>
                </a:solidFill>
              </a:rPr>
              <a:t>webbplats.</a:t>
            </a:r>
            <a:endParaRPr lang="sv-SE" dirty="0">
              <a:solidFill>
                <a:schemeClr val="bg1"/>
              </a:solidFill>
            </a:endParaRPr>
          </a:p>
          <a:p>
            <a:pPr>
              <a:spcBef>
                <a:spcPts val="0"/>
              </a:spcBef>
              <a:spcAft>
                <a:spcPts val="1200"/>
              </a:spcAft>
              <a:buClr>
                <a:srgbClr val="F8F8F8"/>
              </a:buClr>
              <a:buFont typeface="Wingdings" panose="05000000000000000000" pitchFamily="2" charset="2"/>
              <a:buChar char="q"/>
            </a:pPr>
            <a:r>
              <a:rPr lang="sv-SE" dirty="0">
                <a:solidFill>
                  <a:schemeClr val="bg1"/>
                </a:solidFill>
              </a:rPr>
              <a:t> Öva på din </a:t>
            </a:r>
            <a:r>
              <a:rPr lang="sv-SE" dirty="0" smtClean="0">
                <a:solidFill>
                  <a:schemeClr val="bg1"/>
                </a:solidFill>
              </a:rPr>
              <a:t>berättelse.</a:t>
            </a:r>
            <a:endParaRPr lang="sv-SE" dirty="0">
              <a:solidFill>
                <a:schemeClr val="bg1"/>
              </a:solidFill>
            </a:endParaRPr>
          </a:p>
          <a:p>
            <a:pPr>
              <a:spcBef>
                <a:spcPts val="0"/>
              </a:spcBef>
              <a:spcAft>
                <a:spcPts val="1200"/>
              </a:spcAft>
              <a:buClr>
                <a:schemeClr val="bg1"/>
              </a:buClr>
              <a:buFont typeface="Wingdings" panose="05000000000000000000" pitchFamily="2" charset="2"/>
              <a:buChar char="q"/>
            </a:pPr>
            <a:r>
              <a:rPr lang="sv-SE" dirty="0"/>
              <a:t> Sätt upp ett mål att sträva mot under detta </a:t>
            </a:r>
            <a:r>
              <a:rPr lang="sv-SE" dirty="0" smtClean="0"/>
              <a:t>år.</a:t>
            </a:r>
            <a:endParaRPr lang="sv-SE" dirty="0"/>
          </a:p>
          <a:p>
            <a:pPr>
              <a:spcBef>
                <a:spcPts val="0"/>
              </a:spcBef>
              <a:spcAft>
                <a:spcPts val="1200"/>
              </a:spcAft>
              <a:buClr>
                <a:schemeClr val="bg1"/>
              </a:buClr>
              <a:buFont typeface="Wingdings" panose="05000000000000000000" pitchFamily="2" charset="2"/>
              <a:buChar char="q"/>
            </a:pPr>
            <a:endParaRPr lang="en-US" dirty="0"/>
          </a:p>
        </p:txBody>
      </p:sp>
    </p:spTree>
    <p:extLst>
      <p:ext uri="{BB962C8B-B14F-4D97-AF65-F5344CB8AC3E}">
        <p14:creationId xmlns:p14="http://schemas.microsoft.com/office/powerpoint/2010/main" val="29977988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Komma igång</a:t>
            </a:r>
          </a:p>
        </p:txBody>
      </p:sp>
      <p:sp>
        <p:nvSpPr>
          <p:cNvPr id="3" name="Content Placeholder 2"/>
          <p:cNvSpPr>
            <a:spLocks noGrp="1"/>
          </p:cNvSpPr>
          <p:nvPr>
            <p:ph idx="1"/>
          </p:nvPr>
        </p:nvSpPr>
        <p:spPr/>
        <p:txBody>
          <a:bodyPr>
            <a:normAutofit lnSpcReduction="10000"/>
          </a:bodyPr>
          <a:lstStyle/>
          <a:p>
            <a:pPr>
              <a:spcBef>
                <a:spcPts val="0"/>
              </a:spcBef>
              <a:spcAft>
                <a:spcPts val="1200"/>
              </a:spcAft>
              <a:buClr>
                <a:schemeClr val="bg1"/>
              </a:buClr>
              <a:buFont typeface="Wingdings" panose="05000000000000000000" pitchFamily="2" charset="2"/>
              <a:buChar char="q"/>
            </a:pPr>
            <a:r>
              <a:rPr lang="sv-SE" dirty="0"/>
              <a:t> Sammanträffa med </a:t>
            </a:r>
            <a:r>
              <a:rPr lang="sv-SE" dirty="0" smtClean="0"/>
              <a:t>klubb-tjänstemännen</a:t>
            </a:r>
            <a:r>
              <a:rPr lang="sv-SE" dirty="0"/>
              <a:t>, för att diskutera </a:t>
            </a:r>
            <a:r>
              <a:rPr lang="sv-SE" dirty="0" smtClean="0"/>
              <a:t>målet.</a:t>
            </a:r>
            <a:endParaRPr lang="sv-SE" dirty="0"/>
          </a:p>
          <a:p>
            <a:pPr>
              <a:spcBef>
                <a:spcPts val="0"/>
              </a:spcBef>
              <a:spcAft>
                <a:spcPts val="1200"/>
              </a:spcAft>
              <a:buClr>
                <a:schemeClr val="bg1"/>
              </a:buClr>
              <a:buFont typeface="Wingdings" panose="05000000000000000000" pitchFamily="2" charset="2"/>
              <a:buChar char="q"/>
            </a:pPr>
            <a:r>
              <a:rPr lang="sv-SE" dirty="0"/>
              <a:t> Börja identifiera lämpliga medlemmar till klubbens </a:t>
            </a:r>
            <a:r>
              <a:rPr lang="sv-SE" dirty="0" smtClean="0"/>
              <a:t>kommitté.</a:t>
            </a:r>
            <a:endParaRPr lang="sv-SE" dirty="0"/>
          </a:p>
          <a:p>
            <a:pPr>
              <a:spcBef>
                <a:spcPts val="0"/>
              </a:spcBef>
              <a:spcAft>
                <a:spcPts val="1200"/>
              </a:spcAft>
              <a:buClr>
                <a:schemeClr val="bg1"/>
              </a:buClr>
              <a:buFont typeface="Wingdings" panose="05000000000000000000" pitchFamily="2" charset="2"/>
              <a:buChar char="q"/>
            </a:pPr>
            <a:r>
              <a:rPr lang="sv-SE" dirty="0"/>
              <a:t> Gå igenom potentialen i varje insamlingsstrategi och planera vilken av dem ni kan börja </a:t>
            </a:r>
            <a:r>
              <a:rPr lang="sv-SE" dirty="0" smtClean="0"/>
              <a:t>med.</a:t>
            </a:r>
            <a:endParaRPr lang="sv-SE" dirty="0"/>
          </a:p>
          <a:p>
            <a:endParaRPr lang="en-US" dirty="0"/>
          </a:p>
        </p:txBody>
      </p:sp>
    </p:spTree>
    <p:extLst>
      <p:ext uri="{BB962C8B-B14F-4D97-AF65-F5344CB8AC3E}">
        <p14:creationId xmlns:p14="http://schemas.microsoft.com/office/powerpoint/2010/main" val="24809344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864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84840" y="3057171"/>
            <a:ext cx="4810540" cy="584775"/>
          </a:xfrm>
          <a:prstGeom prst="rect">
            <a:avLst/>
          </a:prstGeom>
          <a:noFill/>
        </p:spPr>
        <p:txBody>
          <a:bodyPr wrap="square" rtlCol="0">
            <a:spAutoFit/>
          </a:bodyPr>
          <a:lstStyle/>
          <a:p>
            <a:pPr algn="ctr"/>
            <a:r>
              <a:rPr lang="sv-SE" sz="3200" b="1">
                <a:solidFill>
                  <a:schemeClr val="bg1"/>
                </a:solidFill>
              </a:rPr>
              <a:t>Framför din berättelse</a:t>
            </a:r>
          </a:p>
        </p:txBody>
      </p:sp>
    </p:spTree>
    <p:extLst>
      <p:ext uri="{BB962C8B-B14F-4D97-AF65-F5344CB8AC3E}">
        <p14:creationId xmlns:p14="http://schemas.microsoft.com/office/powerpoint/2010/main" val="1294526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a:t>Framför din berättelse</a:t>
            </a:r>
          </a:p>
        </p:txBody>
      </p:sp>
      <p:sp>
        <p:nvSpPr>
          <p:cNvPr id="3" name="Content Placeholder 2"/>
          <p:cNvSpPr>
            <a:spLocks noGrp="1"/>
          </p:cNvSpPr>
          <p:nvPr>
            <p:ph idx="1"/>
          </p:nvPr>
        </p:nvSpPr>
        <p:spPr>
          <a:xfrm>
            <a:off x="1147156" y="1587500"/>
            <a:ext cx="9684328" cy="4374313"/>
          </a:xfrm>
        </p:spPr>
        <p:txBody>
          <a:bodyPr>
            <a:normAutofit/>
          </a:bodyPr>
          <a:lstStyle/>
          <a:p>
            <a:r>
              <a:rPr lang="sv-SE" sz="2400"/>
              <a:t>Att framföra en berättelse är en viktig del i att uppmuntra till deltagande och stöd till vår stiftelse.</a:t>
            </a:r>
          </a:p>
          <a:p>
            <a:r>
              <a:rPr lang="sv-SE" sz="2400"/>
              <a:t>Det finns några enkla saker du kan göra, för att skapa din egen berättelse om LCIF och Kampanj 100:</a:t>
            </a:r>
          </a:p>
          <a:p>
            <a:pPr marL="0" indent="0">
              <a:buNone/>
            </a:pPr>
            <a:endParaRPr lang="en-US" sz="2400" dirty="0"/>
          </a:p>
        </p:txBody>
      </p:sp>
      <p:graphicFrame>
        <p:nvGraphicFramePr>
          <p:cNvPr id="5" name="Diagram 4"/>
          <p:cNvGraphicFramePr/>
          <p:nvPr>
            <p:extLst>
              <p:ext uri="{D42A27DB-BD31-4B8C-83A1-F6EECF244321}">
                <p14:modId xmlns:p14="http://schemas.microsoft.com/office/powerpoint/2010/main" val="1769884360"/>
              </p:ext>
            </p:extLst>
          </p:nvPr>
        </p:nvGraphicFramePr>
        <p:xfrm>
          <a:off x="1636684" y="3251200"/>
          <a:ext cx="9194800" cy="3118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688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a:t>Verktyg och material</a:t>
            </a:r>
          </a:p>
        </p:txBody>
      </p:sp>
      <p:sp>
        <p:nvSpPr>
          <p:cNvPr id="3" name="Content Placeholder 2"/>
          <p:cNvSpPr>
            <a:spLocks noGrp="1"/>
          </p:cNvSpPr>
          <p:nvPr>
            <p:ph idx="1"/>
          </p:nvPr>
        </p:nvSpPr>
        <p:spPr/>
        <p:txBody>
          <a:bodyPr>
            <a:normAutofit/>
          </a:bodyPr>
          <a:lstStyle/>
          <a:p>
            <a:r>
              <a:rPr lang="sv-SE" sz="2400"/>
              <a:t>LCIF erbjuder många verktyg och mycket material som hjälper dig att framföra din berättelse och att informera om kampanjens budskap!</a:t>
            </a:r>
          </a:p>
          <a:p>
            <a:endParaRPr lang="en-US" sz="2400" dirty="0"/>
          </a:p>
          <a:p>
            <a:endParaRPr lang="en-US" sz="2400" dirty="0"/>
          </a:p>
          <a:p>
            <a:endParaRPr lang="en-US" sz="2400" dirty="0"/>
          </a:p>
          <a:p>
            <a:pPr marL="0" indent="0">
              <a:buNone/>
            </a:pPr>
            <a:endParaRPr lang="en-US" sz="2400" dirty="0" smtClean="0"/>
          </a:p>
          <a:p>
            <a:r>
              <a:rPr lang="sv-SE" sz="2400"/>
              <a:t>Kontakta distriktets LCIF-koordinator, för att ta reda på vilka av dem som har varit mest effektiva i ditt distrikt.</a:t>
            </a:r>
          </a:p>
          <a:p>
            <a:pPr marL="0" indent="0">
              <a:buNone/>
            </a:pPr>
            <a:endParaRPr lang="en-US" sz="2400" dirty="0"/>
          </a:p>
        </p:txBody>
      </p:sp>
      <p:graphicFrame>
        <p:nvGraphicFramePr>
          <p:cNvPr id="4" name="Diagram 3"/>
          <p:cNvGraphicFramePr/>
          <p:nvPr>
            <p:extLst>
              <p:ext uri="{D42A27DB-BD31-4B8C-83A1-F6EECF244321}">
                <p14:modId xmlns:p14="http://schemas.microsoft.com/office/powerpoint/2010/main" val="2386432348"/>
              </p:ext>
            </p:extLst>
          </p:nvPr>
        </p:nvGraphicFramePr>
        <p:xfrm>
          <a:off x="345439" y="2870200"/>
          <a:ext cx="11466946" cy="1714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8151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a:t>Verktyg och material</a:t>
            </a:r>
          </a:p>
        </p:txBody>
      </p:sp>
      <p:sp>
        <p:nvSpPr>
          <p:cNvPr id="3" name="Content Placeholder 2"/>
          <p:cNvSpPr>
            <a:spLocks noGrp="1"/>
          </p:cNvSpPr>
          <p:nvPr>
            <p:ph idx="1"/>
          </p:nvPr>
        </p:nvSpPr>
        <p:spPr>
          <a:xfrm>
            <a:off x="1147156" y="1523220"/>
            <a:ext cx="6142644" cy="4438593"/>
          </a:xfrm>
        </p:spPr>
        <p:txBody>
          <a:bodyPr/>
          <a:lstStyle/>
          <a:p>
            <a:pPr>
              <a:spcBef>
                <a:spcPts val="0"/>
              </a:spcBef>
              <a:spcAft>
                <a:spcPts val="1200"/>
              </a:spcAft>
            </a:pPr>
            <a:r>
              <a:rPr lang="sv-SE"/>
              <a:t>Besök LCIF:s webbplats, för att ladda ner dessa resurser och skriv ut dem efter behov.</a:t>
            </a:r>
          </a:p>
          <a:p>
            <a:pPr>
              <a:spcBef>
                <a:spcPts val="0"/>
              </a:spcBef>
              <a:spcAft>
                <a:spcPts val="1200"/>
              </a:spcAft>
            </a:pPr>
            <a:r>
              <a:rPr lang="sv-SE"/>
              <a:t>Du kan även beställa ett paket med dessa material, genom att fylla i och skicka in beställningsformuläret.</a:t>
            </a:r>
          </a:p>
          <a:p>
            <a:pPr>
              <a:spcBef>
                <a:spcPts val="0"/>
              </a:spcBef>
              <a:spcAft>
                <a:spcPts val="1200"/>
              </a:spcAft>
            </a:pPr>
            <a:r>
              <a:rPr lang="sv-SE" i="1"/>
              <a:t>Observera att det kan ta upp till två veckor att erhålla beställt material. </a:t>
            </a:r>
          </a:p>
        </p:txBody>
      </p:sp>
      <p:sp>
        <p:nvSpPr>
          <p:cNvPr id="5" name="Rectangle 4"/>
          <p:cNvSpPr/>
          <p:nvPr/>
        </p:nvSpPr>
        <p:spPr>
          <a:xfrm>
            <a:off x="10515600" y="5727700"/>
            <a:ext cx="1485900" cy="927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2839041933"/>
              </p:ext>
            </p:extLst>
          </p:nvPr>
        </p:nvGraphicFramePr>
        <p:xfrm>
          <a:off x="7748589" y="1523220"/>
          <a:ext cx="3760622" cy="4867275"/>
        </p:xfrm>
        <a:graphic>
          <a:graphicData uri="http://schemas.openxmlformats.org/presentationml/2006/ole">
            <mc:AlternateContent xmlns:mc="http://schemas.openxmlformats.org/markup-compatibility/2006">
              <mc:Choice xmlns:v="urn:schemas-microsoft-com:vml" Requires="v">
                <p:oleObj spid="_x0000_s1175" name="Acrobat Document" r:id="rId4" imgW="5829199" imgH="7543800" progId="AcroExch.Document.11">
                  <p:embed/>
                </p:oleObj>
              </mc:Choice>
              <mc:Fallback>
                <p:oleObj name="Acrobat Document" r:id="rId4" imgW="5829199" imgH="7543800" progId="AcroExch.Document.11">
                  <p:embed/>
                  <p:pic>
                    <p:nvPicPr>
                      <p:cNvPr id="0" name=""/>
                      <p:cNvPicPr/>
                      <p:nvPr/>
                    </p:nvPicPr>
                    <p:blipFill>
                      <a:blip r:embed="rId5"/>
                      <a:stretch>
                        <a:fillRect/>
                      </a:stretch>
                    </p:blipFill>
                    <p:spPr>
                      <a:xfrm>
                        <a:off x="7748589" y="1523220"/>
                        <a:ext cx="3760622" cy="4867275"/>
                      </a:xfrm>
                      <a:prstGeom prst="rect">
                        <a:avLst/>
                      </a:prstGeom>
                      <a:ln>
                        <a:solidFill>
                          <a:schemeClr val="accent1"/>
                        </a:solidFill>
                      </a:ln>
                    </p:spPr>
                  </p:pic>
                </p:oleObj>
              </mc:Fallback>
            </mc:AlternateContent>
          </a:graphicData>
        </a:graphic>
      </p:graphicFrame>
    </p:spTree>
    <p:extLst>
      <p:ext uri="{BB962C8B-B14F-4D97-AF65-F5344CB8AC3E}">
        <p14:creationId xmlns:p14="http://schemas.microsoft.com/office/powerpoint/2010/main" val="956930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84840" y="3057171"/>
            <a:ext cx="4810540" cy="584775"/>
          </a:xfrm>
          <a:prstGeom prst="rect">
            <a:avLst/>
          </a:prstGeom>
          <a:noFill/>
        </p:spPr>
        <p:txBody>
          <a:bodyPr wrap="square" rtlCol="0">
            <a:spAutoFit/>
          </a:bodyPr>
          <a:lstStyle/>
          <a:p>
            <a:pPr algn="ctr"/>
            <a:r>
              <a:rPr lang="sv-SE" sz="3200" b="1">
                <a:solidFill>
                  <a:schemeClr val="bg1"/>
                </a:solidFill>
              </a:rPr>
              <a:t>Sammanställ en plan</a:t>
            </a:r>
          </a:p>
        </p:txBody>
      </p:sp>
    </p:spTree>
    <p:extLst>
      <p:ext uri="{BB962C8B-B14F-4D97-AF65-F5344CB8AC3E}">
        <p14:creationId xmlns:p14="http://schemas.microsoft.com/office/powerpoint/2010/main" val="1923483170"/>
      </p:ext>
    </p:extLst>
  </p:cSld>
  <p:clrMapOvr>
    <a:masterClrMapping/>
  </p:clrMapOvr>
</p:sld>
</file>

<file path=ppt/theme/theme1.xml><?xml version="1.0" encoding="utf-8"?>
<a:theme xmlns:a="http://schemas.openxmlformats.org/drawingml/2006/main" name="Lions_Campaign100_Template_3-15-18">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ons_Campaign100_Template-Rough-Lines_with_ServiceMark)_3-15-18" id="{82DB359E-E170-4509-AD4A-896E45578670}" vid="{DFC87DE1-0F73-4F53-AAE4-8165866B9BAA}"/>
    </a:ext>
  </a:extLst>
</a:theme>
</file>

<file path=ppt/theme/theme2.xml><?xml version="1.0" encoding="utf-8"?>
<a:theme xmlns:a="http://schemas.openxmlformats.org/drawingml/2006/main" name="1_Lions_Campaign100_Template_3-15-18">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ons_Campaign100_Template-Rough-Lines_with_ServiceMark)_3-15-18" id="{82DB359E-E170-4509-AD4A-896E45578670}" vid="{DFC87DE1-0F73-4F53-AAE4-8165866B9BA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Lions_Campaign100_Template_3-15-18</Template>
  <TotalTime>683</TotalTime>
  <Words>6648</Words>
  <Application>Microsoft Office PowerPoint</Application>
  <PresentationFormat>Bredbild</PresentationFormat>
  <Paragraphs>545</Paragraphs>
  <Slides>43</Slides>
  <Notes>42</Notes>
  <HiddenSlides>0</HiddenSlides>
  <MMClips>0</MMClips>
  <ScaleCrop>false</ScaleCrop>
  <HeadingPairs>
    <vt:vector size="8" baseType="variant">
      <vt:variant>
        <vt:lpstr>Använt teckensnitt</vt:lpstr>
      </vt:variant>
      <vt:variant>
        <vt:i4>4</vt:i4>
      </vt:variant>
      <vt:variant>
        <vt:lpstr>Tema</vt:lpstr>
      </vt:variant>
      <vt:variant>
        <vt:i4>2</vt:i4>
      </vt:variant>
      <vt:variant>
        <vt:lpstr>Serverprogram för OLE-inbäddning</vt:lpstr>
      </vt:variant>
      <vt:variant>
        <vt:i4>1</vt:i4>
      </vt:variant>
      <vt:variant>
        <vt:lpstr>Bildrubriker</vt:lpstr>
      </vt:variant>
      <vt:variant>
        <vt:i4>43</vt:i4>
      </vt:variant>
    </vt:vector>
  </HeadingPairs>
  <TitlesOfParts>
    <vt:vector size="50" baseType="lpstr">
      <vt:lpstr>Arial</vt:lpstr>
      <vt:lpstr>Calibri</vt:lpstr>
      <vt:lpstr>Symbol</vt:lpstr>
      <vt:lpstr>Wingdings</vt:lpstr>
      <vt:lpstr>Lions_Campaign100_Template_3-15-18</vt:lpstr>
      <vt:lpstr>1_Lions_Campaign100_Template_3-15-18</vt:lpstr>
      <vt:lpstr>Acrobat Document</vt:lpstr>
      <vt:lpstr>Utbildning för klubbens LCIF-koordinator</vt:lpstr>
      <vt:lpstr>PowerPoint-presentation</vt:lpstr>
      <vt:lpstr>PowerPoint-presentation</vt:lpstr>
      <vt:lpstr>Fyra steg till framgång</vt:lpstr>
      <vt:lpstr>PowerPoint-presentation</vt:lpstr>
      <vt:lpstr>Framför din berättelse</vt:lpstr>
      <vt:lpstr>Verktyg och material</vt:lpstr>
      <vt:lpstr>Verktyg och material</vt:lpstr>
      <vt:lpstr>PowerPoint-presentation</vt:lpstr>
      <vt:lpstr>Sammanställ en plan</vt:lpstr>
      <vt:lpstr>Insamlingsstrategier</vt:lpstr>
      <vt:lpstr>Sätta upp ett mål</vt:lpstr>
      <vt:lpstr>Donation till Kampanj 100</vt:lpstr>
      <vt:lpstr>Vad kan  USD 100 göra?</vt:lpstr>
      <vt:lpstr>Sätta upp ett mål</vt:lpstr>
      <vt:lpstr>Modellklubbar</vt:lpstr>
      <vt:lpstr>Modellklubbar</vt:lpstr>
      <vt:lpstr>PowerPoint-presentation</vt:lpstr>
      <vt:lpstr>Bygg upp ett team</vt:lpstr>
      <vt:lpstr>Bygg upp ett team</vt:lpstr>
      <vt:lpstr>Bygg upp ett team</vt:lpstr>
      <vt:lpstr>PowerPoint-presentation</vt:lpstr>
      <vt:lpstr>Samla in pengar</vt:lpstr>
      <vt:lpstr>PowerPoint-presentation</vt:lpstr>
      <vt:lpstr>Engagera enskilda medlemmar</vt:lpstr>
      <vt:lpstr>Engagera enskilda medlemmar</vt:lpstr>
      <vt:lpstr>Engagera enskilda medlemmar</vt:lpstr>
      <vt:lpstr>Engagera enskilda medlemmar</vt:lpstr>
      <vt:lpstr>Engagera enskilda medlemmar</vt:lpstr>
      <vt:lpstr>Befintlig erkänsla från LCIF</vt:lpstr>
      <vt:lpstr>Lions delar</vt:lpstr>
      <vt:lpstr>Erkänsla till klubben</vt:lpstr>
      <vt:lpstr>PowerPoint-presentation</vt:lpstr>
      <vt:lpstr>Planera insamlingsevenemang</vt:lpstr>
      <vt:lpstr>PowerPoint-presentation</vt:lpstr>
      <vt:lpstr>Göra en donation från klubbens kassa</vt:lpstr>
      <vt:lpstr>PowerPoint-presentation</vt:lpstr>
      <vt:lpstr>Kontakta lokala företag och allmänheten för att be om deras stöd</vt:lpstr>
      <vt:lpstr>PowerPoint-presentation</vt:lpstr>
      <vt:lpstr>Komma igång</vt:lpstr>
      <vt:lpstr>Komma igång</vt:lpstr>
      <vt:lpstr>Komma igång</vt:lpstr>
      <vt:lpstr>PowerPoint-presentation</vt:lpstr>
    </vt:vector>
  </TitlesOfParts>
  <Company>Lions Clubs International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Nunez, Gabriela</dc:creator>
  <cp:lastModifiedBy>Anders Medin</cp:lastModifiedBy>
  <cp:revision>155</cp:revision>
  <dcterms:created xsi:type="dcterms:W3CDTF">2018-10-22T16:07:51Z</dcterms:created>
  <dcterms:modified xsi:type="dcterms:W3CDTF">2018-11-25T15:02:40Z</dcterms:modified>
</cp:coreProperties>
</file>