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6"/>
  </p:sldMasterIdLst>
  <p:notesMasterIdLst>
    <p:notesMasterId r:id="rId29"/>
  </p:notesMasterIdLst>
  <p:handoutMasterIdLst>
    <p:handoutMasterId r:id="rId30"/>
  </p:handoutMasterIdLst>
  <p:sldIdLst>
    <p:sldId id="305" r:id="rId7"/>
    <p:sldId id="258" r:id="rId8"/>
    <p:sldId id="336" r:id="rId9"/>
    <p:sldId id="337" r:id="rId10"/>
    <p:sldId id="340" r:id="rId11"/>
    <p:sldId id="286" r:id="rId12"/>
    <p:sldId id="285" r:id="rId13"/>
    <p:sldId id="353" r:id="rId14"/>
    <p:sldId id="341" r:id="rId15"/>
    <p:sldId id="344" r:id="rId16"/>
    <p:sldId id="345" r:id="rId17"/>
    <p:sldId id="342" r:id="rId18"/>
    <p:sldId id="346" r:id="rId19"/>
    <p:sldId id="347" r:id="rId20"/>
    <p:sldId id="349" r:id="rId21"/>
    <p:sldId id="289" r:id="rId22"/>
    <p:sldId id="287" r:id="rId23"/>
    <p:sldId id="357" r:id="rId24"/>
    <p:sldId id="350" r:id="rId25"/>
    <p:sldId id="351" r:id="rId26"/>
    <p:sldId id="355" r:id="rId27"/>
    <p:sldId id="301" r:id="rId28"/>
  </p:sldIdLst>
  <p:sldSz cx="16249650" cy="9144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812582"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1625163"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2437745"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3250326"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4062908" algn="l" defTabSz="1625163" rtl="0" eaLnBrk="1" latinLnBrk="0" hangingPunct="1">
      <a:defRPr kern="1200">
        <a:solidFill>
          <a:schemeClr val="tx1"/>
        </a:solidFill>
        <a:latin typeface="Arial" pitchFamily="34" charset="0"/>
        <a:ea typeface="ヒラギノ角ゴ Pro W3" pitchFamily="125" charset="-128"/>
        <a:cs typeface="+mn-cs"/>
      </a:defRPr>
    </a:lvl6pPr>
    <a:lvl7pPr marL="4875489" algn="l" defTabSz="1625163" rtl="0" eaLnBrk="1" latinLnBrk="0" hangingPunct="1">
      <a:defRPr kern="1200">
        <a:solidFill>
          <a:schemeClr val="tx1"/>
        </a:solidFill>
        <a:latin typeface="Arial" pitchFamily="34" charset="0"/>
        <a:ea typeface="ヒラギノ角ゴ Pro W3" pitchFamily="125" charset="-128"/>
        <a:cs typeface="+mn-cs"/>
      </a:defRPr>
    </a:lvl7pPr>
    <a:lvl8pPr marL="5688071" algn="l" defTabSz="1625163" rtl="0" eaLnBrk="1" latinLnBrk="0" hangingPunct="1">
      <a:defRPr kern="1200">
        <a:solidFill>
          <a:schemeClr val="tx1"/>
        </a:solidFill>
        <a:latin typeface="Arial" pitchFamily="34" charset="0"/>
        <a:ea typeface="ヒラギノ角ゴ Pro W3" pitchFamily="125" charset="-128"/>
        <a:cs typeface="+mn-cs"/>
      </a:defRPr>
    </a:lvl8pPr>
    <a:lvl9pPr marL="6500652" algn="l" defTabSz="1625163"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880" userDrawn="1">
          <p15:clr>
            <a:srgbClr val="A4A3A4"/>
          </p15:clr>
        </p15:guide>
        <p15:guide id="2" pos="5118" userDrawn="1">
          <p15:clr>
            <a:srgbClr val="A4A3A4"/>
          </p15:clr>
        </p15:guide>
        <p15:guide id="5" orient="horz" pos="1216" userDrawn="1">
          <p15:clr>
            <a:srgbClr val="A4A3A4"/>
          </p15:clr>
        </p15:guide>
        <p15:guide id="6" orient="horz" pos="896" userDrawn="1">
          <p15:clr>
            <a:srgbClr val="A4A3A4"/>
          </p15:clr>
        </p15:guide>
        <p15:guide id="7" orient="horz" pos="5504" userDrawn="1">
          <p15:clr>
            <a:srgbClr val="A4A3A4"/>
          </p15:clr>
        </p15:guide>
        <p15:guide id="8" pos="853" userDrawn="1">
          <p15:clr>
            <a:srgbClr val="A4A3A4"/>
          </p15:clr>
        </p15:guide>
        <p15:guide id="9" pos="9383" userDrawn="1">
          <p15:clr>
            <a:srgbClr val="A4A3A4"/>
          </p15:clr>
        </p15:guide>
        <p15:guide id="10" orient="horz" pos="5376" userDrawn="1">
          <p15:clr>
            <a:srgbClr val="A4A3A4"/>
          </p15:clr>
        </p15:guide>
        <p15:guide id="11" orient="horz" pos="2112" userDrawn="1">
          <p15:clr>
            <a:srgbClr val="A4A3A4"/>
          </p15:clr>
        </p15:guide>
        <p15:guide id="12" pos="4777" userDrawn="1">
          <p15:clr>
            <a:srgbClr val="A4A3A4"/>
          </p15:clr>
        </p15:guide>
        <p15:guide id="13" pos="5459" userDrawn="1">
          <p15:clr>
            <a:srgbClr val="A4A3A4"/>
          </p15:clr>
        </p15:guide>
        <p15:guide id="14" orient="horz" pos="2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mara" initials="TO" lastIdx="2" clrIdx="0">
    <p:extLst/>
  </p:cmAuthor>
  <p:cmAuthor id="2" name="Tamara Osheroff" initials="TO" lastIdx="2" clrIdx="1">
    <p:extLst/>
  </p:cmAuthor>
  <p:cmAuthor id="3" name="Tamara Osheroff" initials="TO [2]" lastIdx="1" clrIdx="2">
    <p:extLst/>
  </p:cmAuthor>
  <p:cmAuthor id="4" name="Tamara Osheroff" initials="TO [3]" lastIdx="1" clrIdx="3">
    <p:extLst/>
  </p:cmAuthor>
  <p:cmAuthor id="5" name="Tamara Osheroff" initials="TO [4]" lastIdx="1" clrIdx="4">
    <p:extLst/>
  </p:cmAuthor>
  <p:cmAuthor id="6" name="Tamara Osheroff" initials="TO [5]" lastIdx="1" clrIdx="5">
    <p:extLst/>
  </p:cmAuthor>
  <p:cmAuthor id="7" name="Tamara Osheroff" initials="TO [6]" lastIdx="1" clrIdx="6">
    <p:extLst/>
  </p:cmAuthor>
  <p:cmAuthor id="8" name="Tamara Osheroff" initials="TO [7]" lastIdx="1" clrIdx="7">
    <p:extLst/>
  </p:cmAuthor>
  <p:cmAuthor id="9" name="Tamara Osheroff" initials="TO [8]" lastIdx="1" clrIdx="8">
    <p:extLst/>
  </p:cmAuthor>
  <p:cmAuthor id="10" name="Tamara Osheroff" initials="TO [9]" lastIdx="1" clrIdx="9">
    <p:extLst/>
  </p:cmAuthor>
  <p:cmAuthor id="11" name="Tamara Osheroff" initials="TO [10]" lastIdx="1" clrIdx="10">
    <p:extLst/>
  </p:cmAuthor>
  <p:cmAuthor id="12" name="Tamara Osheroff" initials="TO [11]" lastIdx="1" clrIdx="11">
    <p:extLst/>
  </p:cmAuthor>
  <p:cmAuthor id="13" name="Tamara Osheroff" initials="TO [12]" lastIdx="1" clrIdx="12">
    <p:extLst/>
  </p:cmAuthor>
  <p:cmAuthor id="14" name="Tamara Osheroff" initials="TO [13]" lastIdx="1" clrIdx="13">
    <p:extLst/>
  </p:cmAuthor>
  <p:cmAuthor id="15" name="Tamara Osheroff" initials="TO [14]" lastIdx="1" clrIdx="14">
    <p:extLst/>
  </p:cmAuthor>
  <p:cmAuthor id="16" name="Tamara Osheroff" initials="TO [14] [2]" lastIdx="1" clrIdx="1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04BD2"/>
    <a:srgbClr val="FBC40E"/>
    <a:srgbClr val="ADB9CA"/>
    <a:srgbClr val="8343C9"/>
    <a:srgbClr val="766A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38" autoAdjust="0"/>
    <p:restoredTop sz="81625" autoAdjust="0"/>
  </p:normalViewPr>
  <p:slideViewPr>
    <p:cSldViewPr snapToGrid="0" showGuides="1">
      <p:cViewPr varScale="1">
        <p:scale>
          <a:sx n="79" d="100"/>
          <a:sy n="79" d="100"/>
        </p:scale>
        <p:origin x="760" y="208"/>
      </p:cViewPr>
      <p:guideLst>
        <p:guide orient="horz" pos="2880"/>
        <p:guide pos="5118"/>
        <p:guide orient="horz" pos="1216"/>
        <p:guide orient="horz" pos="896"/>
        <p:guide orient="horz" pos="5504"/>
        <p:guide pos="853"/>
        <p:guide pos="9383"/>
        <p:guide orient="horz" pos="5376"/>
        <p:guide orient="horz" pos="2112"/>
        <p:guide pos="4777"/>
        <p:guide pos="5459"/>
        <p:guide orient="horz" pos="256"/>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90" d="100"/>
        <a:sy n="90" d="100"/>
      </p:scale>
      <p:origin x="0" y="0"/>
    </p:cViewPr>
  </p:sorterViewPr>
  <p:notesViewPr>
    <p:cSldViewPr snapToGrid="0" showGuides="1">
      <p:cViewPr varScale="1">
        <p:scale>
          <a:sx n="78" d="100"/>
          <a:sy n="78" d="100"/>
        </p:scale>
        <p:origin x="2995" y="77"/>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customXml" Target="../customXml/item5.xml"/><Relationship Id="rId30" Type="http://schemas.openxmlformats.org/officeDocument/2006/relationships/handoutMaster" Target="handoutMasters/handoutMaster1.xml"/><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3.xml"/><Relationship Id="rId6" Type="http://schemas.openxmlformats.org/officeDocument/2006/relationships/slideMaster" Target="slideMasters/slideMaster1.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4142962" y="0"/>
            <a:ext cx="3170583" cy="480887"/>
          </a:xfrm>
          <a:prstGeom prst="rect">
            <a:avLst/>
          </a:prstGeom>
        </p:spPr>
        <p:txBody>
          <a:bodyPr vert="horz" wrap="square" lIns="95280" tIns="47640" rIns="95280" bIns="47640" numCol="1" anchor="t" anchorCtr="0" compatLnSpc="1">
            <a:prstTxWarp prst="textNoShape">
              <a:avLst/>
            </a:prstTxWarp>
          </a:bodyPr>
          <a:lstStyle>
            <a:lvl1pPr algn="r">
              <a:defRPr sz="1300" smtClean="0">
                <a:latin typeface="Calibri" pitchFamily="34" charset="0"/>
              </a:defRPr>
            </a:lvl1pPr>
          </a:lstStyle>
          <a:p>
            <a:pPr>
              <a:defRPr/>
            </a:pPr>
            <a:fld id="{689638C7-9707-45AE-AE83-92CE285BD967}" type="datetimeFigureOut">
              <a:rPr lang="en-US"/>
              <a:pPr>
                <a:defRPr/>
              </a:pPr>
              <a:t>12/1/17</a:t>
            </a:fld>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12/1/17</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133" kern="1200">
        <a:solidFill>
          <a:schemeClr val="tx1"/>
        </a:solidFill>
        <a:latin typeface="+mn-lt"/>
        <a:ea typeface="ヒラギノ角ゴ Pro W3" charset="0"/>
        <a:cs typeface="ヒラギノ角ゴ Pro W3" charset="0"/>
      </a:defRPr>
    </a:lvl1pPr>
    <a:lvl2pPr marL="812582" algn="l" rtl="0" eaLnBrk="0" fontAlgn="base" hangingPunct="0">
      <a:spcBef>
        <a:spcPct val="30000"/>
      </a:spcBef>
      <a:spcAft>
        <a:spcPct val="0"/>
      </a:spcAft>
      <a:defRPr sz="2133" kern="1200">
        <a:solidFill>
          <a:schemeClr val="tx1"/>
        </a:solidFill>
        <a:latin typeface="+mn-lt"/>
        <a:ea typeface="ヒラギノ角ゴ Pro W3" charset="0"/>
        <a:cs typeface="+mn-cs"/>
      </a:defRPr>
    </a:lvl2pPr>
    <a:lvl3pPr marL="1625163" algn="l" rtl="0" eaLnBrk="0" fontAlgn="base" hangingPunct="0">
      <a:spcBef>
        <a:spcPct val="30000"/>
      </a:spcBef>
      <a:spcAft>
        <a:spcPct val="0"/>
      </a:spcAft>
      <a:defRPr sz="2133" kern="1200">
        <a:solidFill>
          <a:schemeClr val="tx1"/>
        </a:solidFill>
        <a:latin typeface="+mn-lt"/>
        <a:ea typeface="ヒラギノ角ゴ Pro W3" charset="0"/>
        <a:cs typeface="+mn-cs"/>
      </a:defRPr>
    </a:lvl3pPr>
    <a:lvl4pPr marL="2437745" algn="l" rtl="0" eaLnBrk="0" fontAlgn="base" hangingPunct="0">
      <a:spcBef>
        <a:spcPct val="30000"/>
      </a:spcBef>
      <a:spcAft>
        <a:spcPct val="0"/>
      </a:spcAft>
      <a:defRPr sz="2133" kern="1200">
        <a:solidFill>
          <a:schemeClr val="tx1"/>
        </a:solidFill>
        <a:latin typeface="+mn-lt"/>
        <a:ea typeface="ヒラギノ角ゴ Pro W3" charset="0"/>
        <a:cs typeface="+mn-cs"/>
      </a:defRPr>
    </a:lvl4pPr>
    <a:lvl5pPr marL="3250326" algn="l" rtl="0" eaLnBrk="0" fontAlgn="base" hangingPunct="0">
      <a:spcBef>
        <a:spcPct val="30000"/>
      </a:spcBef>
      <a:spcAft>
        <a:spcPct val="0"/>
      </a:spcAft>
      <a:defRPr sz="2133" kern="1200">
        <a:solidFill>
          <a:schemeClr val="tx1"/>
        </a:solidFill>
        <a:latin typeface="+mn-lt"/>
        <a:ea typeface="ヒラギノ角ゴ Pro W3" charset="0"/>
        <a:cs typeface="+mn-cs"/>
      </a:defRPr>
    </a:lvl5pPr>
    <a:lvl6pPr marL="4062908" algn="l" defTabSz="1625163" rtl="0" eaLnBrk="1" latinLnBrk="0" hangingPunct="1">
      <a:defRPr sz="2133" kern="1200">
        <a:solidFill>
          <a:schemeClr val="tx1"/>
        </a:solidFill>
        <a:latin typeface="+mn-lt"/>
        <a:ea typeface="+mn-ea"/>
        <a:cs typeface="+mn-cs"/>
      </a:defRPr>
    </a:lvl6pPr>
    <a:lvl7pPr marL="4875489" algn="l" defTabSz="1625163" rtl="0" eaLnBrk="1" latinLnBrk="0" hangingPunct="1">
      <a:defRPr sz="2133" kern="1200">
        <a:solidFill>
          <a:schemeClr val="tx1"/>
        </a:solidFill>
        <a:latin typeface="+mn-lt"/>
        <a:ea typeface="+mn-ea"/>
        <a:cs typeface="+mn-cs"/>
      </a:defRPr>
    </a:lvl7pPr>
    <a:lvl8pPr marL="5688071" algn="l" defTabSz="1625163" rtl="0" eaLnBrk="1" latinLnBrk="0" hangingPunct="1">
      <a:defRPr sz="2133" kern="1200">
        <a:solidFill>
          <a:schemeClr val="tx1"/>
        </a:solidFill>
        <a:latin typeface="+mn-lt"/>
        <a:ea typeface="+mn-ea"/>
        <a:cs typeface="+mn-cs"/>
      </a:defRPr>
    </a:lvl8pPr>
    <a:lvl9pPr marL="6500652" algn="l" defTabSz="1625163" rtl="0" eaLnBrk="1" latinLnBrk="0" hangingPunct="1">
      <a:defRPr sz="21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385763" y="692150"/>
            <a:ext cx="6146800" cy="3459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dirty="0">
              <a:ea typeface="MS PGothic" charset="-128"/>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3200">
                <a:solidFill>
                  <a:schemeClr val="tx1"/>
                </a:solidFill>
                <a:latin typeface="Calibri" charset="0"/>
                <a:ea typeface="MS PGothic" charset="-128"/>
              </a:defRPr>
            </a:lvl1pPr>
            <a:lvl2pPr marL="749300" indent="-287338" eaLnBrk="0" hangingPunct="0">
              <a:spcBef>
                <a:spcPct val="30000"/>
              </a:spcBef>
              <a:defRPr sz="3200">
                <a:solidFill>
                  <a:schemeClr val="tx1"/>
                </a:solidFill>
                <a:latin typeface="Calibri" charset="0"/>
                <a:ea typeface="MS PGothic" charset="-128"/>
              </a:defRPr>
            </a:lvl2pPr>
            <a:lvl3pPr marL="1152525" indent="-230188" eaLnBrk="0" hangingPunct="0">
              <a:spcBef>
                <a:spcPct val="30000"/>
              </a:spcBef>
              <a:defRPr sz="3200">
                <a:solidFill>
                  <a:schemeClr val="tx1"/>
                </a:solidFill>
                <a:latin typeface="Calibri" charset="0"/>
                <a:ea typeface="MS PGothic" charset="-128"/>
              </a:defRPr>
            </a:lvl3pPr>
            <a:lvl4pPr marL="1612900" indent="-230188" eaLnBrk="0" hangingPunct="0">
              <a:spcBef>
                <a:spcPct val="30000"/>
              </a:spcBef>
              <a:defRPr sz="3200">
                <a:solidFill>
                  <a:schemeClr val="tx1"/>
                </a:solidFill>
                <a:latin typeface="Calibri" charset="0"/>
                <a:ea typeface="MS PGothic" charset="-128"/>
              </a:defRPr>
            </a:lvl4pPr>
            <a:lvl5pPr marL="2074863" indent="-230188" eaLnBrk="0" hangingPunct="0">
              <a:spcBef>
                <a:spcPct val="30000"/>
              </a:spcBef>
              <a:defRPr sz="3200">
                <a:solidFill>
                  <a:schemeClr val="tx1"/>
                </a:solidFill>
                <a:latin typeface="Calibri" charset="0"/>
                <a:ea typeface="MS PGothic" charset="-128"/>
              </a:defRPr>
            </a:lvl5pPr>
            <a:lvl6pPr marL="2532063" indent="-230188" defTabSz="1219200" eaLnBrk="0" fontAlgn="base" hangingPunct="0">
              <a:spcBef>
                <a:spcPct val="30000"/>
              </a:spcBef>
              <a:spcAft>
                <a:spcPct val="0"/>
              </a:spcAft>
              <a:defRPr sz="3200">
                <a:solidFill>
                  <a:schemeClr val="tx1"/>
                </a:solidFill>
                <a:latin typeface="Calibri" charset="0"/>
                <a:ea typeface="MS PGothic" charset="-128"/>
              </a:defRPr>
            </a:lvl6pPr>
            <a:lvl7pPr marL="2989263" indent="-230188" defTabSz="1219200" eaLnBrk="0" fontAlgn="base" hangingPunct="0">
              <a:spcBef>
                <a:spcPct val="30000"/>
              </a:spcBef>
              <a:spcAft>
                <a:spcPct val="0"/>
              </a:spcAft>
              <a:defRPr sz="3200">
                <a:solidFill>
                  <a:schemeClr val="tx1"/>
                </a:solidFill>
                <a:latin typeface="Calibri" charset="0"/>
                <a:ea typeface="MS PGothic" charset="-128"/>
              </a:defRPr>
            </a:lvl7pPr>
            <a:lvl8pPr marL="3446463" indent="-230188" defTabSz="1219200" eaLnBrk="0" fontAlgn="base" hangingPunct="0">
              <a:spcBef>
                <a:spcPct val="30000"/>
              </a:spcBef>
              <a:spcAft>
                <a:spcPct val="0"/>
              </a:spcAft>
              <a:defRPr sz="3200">
                <a:solidFill>
                  <a:schemeClr val="tx1"/>
                </a:solidFill>
                <a:latin typeface="Calibri" charset="0"/>
                <a:ea typeface="MS PGothic" charset="-128"/>
              </a:defRPr>
            </a:lvl8pPr>
            <a:lvl9pPr marL="3903663" indent="-230188" defTabSz="1219200" eaLnBrk="0" fontAlgn="base" hangingPunct="0">
              <a:spcBef>
                <a:spcPct val="30000"/>
              </a:spcBef>
              <a:spcAft>
                <a:spcPct val="0"/>
              </a:spcAft>
              <a:defRPr sz="3200">
                <a:solidFill>
                  <a:schemeClr val="tx1"/>
                </a:solidFill>
                <a:latin typeface="Calibri" charset="0"/>
                <a:ea typeface="MS PGothic" charset="-128"/>
              </a:defRPr>
            </a:lvl9pPr>
          </a:lstStyle>
          <a:p>
            <a:pPr eaLnBrk="1" hangingPunct="1">
              <a:spcBef>
                <a:spcPct val="0"/>
              </a:spcBef>
            </a:pPr>
            <a:fld id="{34E390C0-E9A6-C745-9212-19842ADF1733}" type="slidenum">
              <a:rPr lang="en-US" altLang="en-US" sz="1200"/>
              <a:pPr eaLnBrk="1" hangingPunct="1">
                <a:spcBef>
                  <a:spcPct val="0"/>
                </a:spcBef>
              </a:pPr>
              <a:t>1</a:t>
            </a:fld>
            <a:endParaRPr lang="en-US" altLang="en-US" sz="1200" dirty="0"/>
          </a:p>
        </p:txBody>
      </p:sp>
    </p:spTree>
    <p:extLst>
      <p:ext uri="{BB962C8B-B14F-4D97-AF65-F5344CB8AC3E}">
        <p14:creationId xmlns:p14="http://schemas.microsoft.com/office/powerpoint/2010/main" val="60934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10</a:t>
            </a:fld>
            <a:endParaRPr lang="en-US" dirty="0"/>
          </a:p>
        </p:txBody>
      </p:sp>
    </p:spTree>
    <p:extLst>
      <p:ext uri="{BB962C8B-B14F-4D97-AF65-F5344CB8AC3E}">
        <p14:creationId xmlns:p14="http://schemas.microsoft.com/office/powerpoint/2010/main" val="1057128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11</a:t>
            </a:fld>
            <a:endParaRPr lang="en-US" dirty="0"/>
          </a:p>
        </p:txBody>
      </p:sp>
    </p:spTree>
    <p:extLst>
      <p:ext uri="{BB962C8B-B14F-4D97-AF65-F5344CB8AC3E}">
        <p14:creationId xmlns:p14="http://schemas.microsoft.com/office/powerpoint/2010/main" val="375057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12</a:t>
            </a:fld>
            <a:endParaRPr lang="en-US" dirty="0"/>
          </a:p>
        </p:txBody>
      </p:sp>
    </p:spTree>
    <p:extLst>
      <p:ext uri="{BB962C8B-B14F-4D97-AF65-F5344CB8AC3E}">
        <p14:creationId xmlns:p14="http://schemas.microsoft.com/office/powerpoint/2010/main" val="465471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2133" kern="1200" dirty="0">
              <a:solidFill>
                <a:schemeClr val="tx1"/>
              </a:solidFill>
              <a:effectLst/>
              <a:latin typeface="+mn-lt"/>
              <a:ea typeface="ヒラギノ角ゴ Pro W3" charset="0"/>
              <a:cs typeface="+mn-cs"/>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13</a:t>
            </a:fld>
            <a:endParaRPr lang="en-US" dirty="0"/>
          </a:p>
        </p:txBody>
      </p:sp>
    </p:spTree>
    <p:extLst>
      <p:ext uri="{BB962C8B-B14F-4D97-AF65-F5344CB8AC3E}">
        <p14:creationId xmlns:p14="http://schemas.microsoft.com/office/powerpoint/2010/main" val="1880666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Arial" charset="0"/>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14</a:t>
            </a:fld>
            <a:endParaRPr lang="en-US" dirty="0"/>
          </a:p>
        </p:txBody>
      </p:sp>
    </p:spTree>
    <p:extLst>
      <p:ext uri="{BB962C8B-B14F-4D97-AF65-F5344CB8AC3E}">
        <p14:creationId xmlns:p14="http://schemas.microsoft.com/office/powerpoint/2010/main" val="25061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15</a:t>
            </a:fld>
            <a:endParaRPr lang="en-US" dirty="0"/>
          </a:p>
        </p:txBody>
      </p:sp>
    </p:spTree>
    <p:extLst>
      <p:ext uri="{BB962C8B-B14F-4D97-AF65-F5344CB8AC3E}">
        <p14:creationId xmlns:p14="http://schemas.microsoft.com/office/powerpoint/2010/main" val="411444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3B6CF-6372-4870-B0E3-56572A5F98F9}" type="slidenum">
              <a:rPr lang="en-US" smtClean="0"/>
              <a:t>16</a:t>
            </a:fld>
            <a:endParaRPr lang="en-US" dirty="0"/>
          </a:p>
        </p:txBody>
      </p:sp>
    </p:spTree>
    <p:extLst>
      <p:ext uri="{BB962C8B-B14F-4D97-AF65-F5344CB8AC3E}">
        <p14:creationId xmlns:p14="http://schemas.microsoft.com/office/powerpoint/2010/main" val="1618629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33"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17</a:t>
            </a:fld>
            <a:endParaRPr lang="en-US" dirty="0"/>
          </a:p>
        </p:txBody>
      </p:sp>
    </p:spTree>
    <p:extLst>
      <p:ext uri="{BB962C8B-B14F-4D97-AF65-F5344CB8AC3E}">
        <p14:creationId xmlns:p14="http://schemas.microsoft.com/office/powerpoint/2010/main" val="3236442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3B6CF-6372-4870-B0E3-56572A5F98F9}" type="slidenum">
              <a:rPr lang="en-US" smtClean="0"/>
              <a:t>18</a:t>
            </a:fld>
            <a:endParaRPr lang="en-US" dirty="0"/>
          </a:p>
        </p:txBody>
      </p:sp>
    </p:spTree>
    <p:extLst>
      <p:ext uri="{BB962C8B-B14F-4D97-AF65-F5344CB8AC3E}">
        <p14:creationId xmlns:p14="http://schemas.microsoft.com/office/powerpoint/2010/main" val="1587744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Arial" charset="0"/>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19</a:t>
            </a:fld>
            <a:endParaRPr lang="en-US" dirty="0"/>
          </a:p>
        </p:txBody>
      </p:sp>
    </p:spTree>
    <p:extLst>
      <p:ext uri="{BB962C8B-B14F-4D97-AF65-F5344CB8AC3E}">
        <p14:creationId xmlns:p14="http://schemas.microsoft.com/office/powerpoint/2010/main" val="1183637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2</a:t>
            </a:fld>
            <a:endParaRPr lang="en-US" dirty="0"/>
          </a:p>
        </p:txBody>
      </p:sp>
    </p:spTree>
    <p:extLst>
      <p:ext uri="{BB962C8B-B14F-4D97-AF65-F5344CB8AC3E}">
        <p14:creationId xmlns:p14="http://schemas.microsoft.com/office/powerpoint/2010/main" val="65382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pPr marL="0" indent="0">
              <a:buFont typeface="Arial" charset="0"/>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20</a:t>
            </a:fld>
            <a:endParaRPr lang="en-US" dirty="0"/>
          </a:p>
        </p:txBody>
      </p:sp>
    </p:spTree>
    <p:extLst>
      <p:ext uri="{BB962C8B-B14F-4D97-AF65-F5344CB8AC3E}">
        <p14:creationId xmlns:p14="http://schemas.microsoft.com/office/powerpoint/2010/main" val="2144527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33"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21</a:t>
            </a:fld>
            <a:endParaRPr lang="en-US" dirty="0"/>
          </a:p>
        </p:txBody>
      </p:sp>
    </p:spTree>
    <p:extLst>
      <p:ext uri="{BB962C8B-B14F-4D97-AF65-F5344CB8AC3E}">
        <p14:creationId xmlns:p14="http://schemas.microsoft.com/office/powerpoint/2010/main" val="520240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3B6CF-6372-4870-B0E3-56572A5F98F9}" type="slidenum">
              <a:rPr lang="en-US" smtClean="0"/>
              <a:t>22</a:t>
            </a:fld>
            <a:endParaRPr lang="en-US" dirty="0"/>
          </a:p>
        </p:txBody>
      </p:sp>
    </p:spTree>
    <p:extLst>
      <p:ext uri="{BB962C8B-B14F-4D97-AF65-F5344CB8AC3E}">
        <p14:creationId xmlns:p14="http://schemas.microsoft.com/office/powerpoint/2010/main" val="555420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33"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3</a:t>
            </a:fld>
            <a:endParaRPr lang="en-US" dirty="0"/>
          </a:p>
        </p:txBody>
      </p:sp>
    </p:spTree>
    <p:extLst>
      <p:ext uri="{BB962C8B-B14F-4D97-AF65-F5344CB8AC3E}">
        <p14:creationId xmlns:p14="http://schemas.microsoft.com/office/powerpoint/2010/main" val="103700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2000"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4</a:t>
            </a:fld>
            <a:endParaRPr lang="en-US" dirty="0"/>
          </a:p>
        </p:txBody>
      </p:sp>
    </p:spTree>
    <p:extLst>
      <p:ext uri="{BB962C8B-B14F-4D97-AF65-F5344CB8AC3E}">
        <p14:creationId xmlns:p14="http://schemas.microsoft.com/office/powerpoint/2010/main" val="29579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33"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5</a:t>
            </a:fld>
            <a:endParaRPr lang="en-US" dirty="0"/>
          </a:p>
        </p:txBody>
      </p:sp>
    </p:spTree>
    <p:extLst>
      <p:ext uri="{BB962C8B-B14F-4D97-AF65-F5344CB8AC3E}">
        <p14:creationId xmlns:p14="http://schemas.microsoft.com/office/powerpoint/2010/main" val="1788821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endParaRPr lang="en-US" sz="2133"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6</a:t>
            </a:fld>
            <a:endParaRPr lang="en-US" dirty="0"/>
          </a:p>
        </p:txBody>
      </p:sp>
    </p:spTree>
    <p:extLst>
      <p:ext uri="{BB962C8B-B14F-4D97-AF65-F5344CB8AC3E}">
        <p14:creationId xmlns:p14="http://schemas.microsoft.com/office/powerpoint/2010/main" val="545874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smtClean="0"/>
              <a:pPr>
                <a:defRPr/>
              </a:pPr>
              <a:t>7</a:t>
            </a:fld>
            <a:endParaRPr lang="en-US" dirty="0"/>
          </a:p>
        </p:txBody>
      </p:sp>
    </p:spTree>
    <p:extLst>
      <p:ext uri="{BB962C8B-B14F-4D97-AF65-F5344CB8AC3E}">
        <p14:creationId xmlns:p14="http://schemas.microsoft.com/office/powerpoint/2010/main" val="965225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8</a:t>
            </a:fld>
            <a:endParaRPr lang="en-US" dirty="0"/>
          </a:p>
        </p:txBody>
      </p:sp>
    </p:spTree>
    <p:extLst>
      <p:ext uri="{BB962C8B-B14F-4D97-AF65-F5344CB8AC3E}">
        <p14:creationId xmlns:p14="http://schemas.microsoft.com/office/powerpoint/2010/main" val="1365895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3B6CF-6372-4870-B0E3-56572A5F98F9}" type="slidenum">
              <a:rPr lang="en-US" smtClean="0"/>
              <a:t>9</a:t>
            </a:fld>
            <a:endParaRPr lang="en-US" dirty="0"/>
          </a:p>
        </p:txBody>
      </p:sp>
    </p:spTree>
    <p:extLst>
      <p:ext uri="{BB962C8B-B14F-4D97-AF65-F5344CB8AC3E}">
        <p14:creationId xmlns:p14="http://schemas.microsoft.com/office/powerpoint/2010/main" val="43602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7" name="Title 6"/>
          <p:cNvSpPr>
            <a:spLocks noGrp="1"/>
          </p:cNvSpPr>
          <p:nvPr>
            <p:ph type="title"/>
          </p:nvPr>
        </p:nvSpPr>
        <p:spPr>
          <a:xfrm>
            <a:off x="8395652" y="5237934"/>
            <a:ext cx="7312343" cy="1032277"/>
          </a:xfrm>
        </p:spPr>
        <p:txBody>
          <a:bodyPr vert="horz" lIns="0" tIns="0" rIns="0" bIns="0" anchor="t" anchorCtr="0">
            <a:normAutofit/>
          </a:bodyPr>
          <a:lstStyle>
            <a:lvl1pPr marL="385087" indent="-385087" algn="r">
              <a:defRPr lang="en-US" sz="3199"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7312342" y="7613038"/>
            <a:ext cx="8395653" cy="611616"/>
          </a:xfrm>
        </p:spPr>
        <p:txBody>
          <a:bodyPr lIns="0" tIns="0" rIns="0" bIns="0" anchor="t" anchorCtr="0"/>
          <a:lstStyle>
            <a:lvl1pPr marL="0" indent="0" algn="r">
              <a:buFont typeface="Arial" panose="020B0604020202020204" pitchFamily="34" charset="0"/>
              <a:buNone/>
              <a:defRPr lang="en-US" sz="2399"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sp>
        <p:nvSpPr>
          <p:cNvPr id="13" name="Text Placeholder 12"/>
          <p:cNvSpPr>
            <a:spLocks noGrp="1"/>
          </p:cNvSpPr>
          <p:nvPr>
            <p:ph type="body" sz="quarter" idx="10" hasCustomPrompt="1"/>
          </p:nvPr>
        </p:nvSpPr>
        <p:spPr>
          <a:xfrm>
            <a:off x="7853997" y="6441868"/>
            <a:ext cx="7853998" cy="611616"/>
          </a:xfrm>
        </p:spPr>
        <p:txBody>
          <a:bodyPr lIns="0" tIns="0" rIns="0" bIns="0" anchor="ctr" anchorCtr="0"/>
          <a:lstStyle>
            <a:lvl1pPr marL="0" indent="0" algn="r" rtl="0" fontAlgn="base">
              <a:spcBef>
                <a:spcPct val="0"/>
              </a:spcBef>
              <a:spcAft>
                <a:spcPct val="0"/>
              </a:spcAft>
              <a:buNone/>
              <a:defRPr lang="en-US" sz="2666"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7176929" y="8128003"/>
            <a:ext cx="8531066" cy="537406"/>
          </a:xfrm>
        </p:spPr>
        <p:txBody>
          <a:bodyPr lIns="0" anchor="ctr" anchorCtr="0"/>
          <a:lstStyle>
            <a:lvl1pPr marL="0" indent="0" algn="r">
              <a:buNone/>
              <a:defRPr lang="en-US" sz="2133"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5572581" y="4411641"/>
            <a:ext cx="332142" cy="215444"/>
          </a:xfrm>
          <a:prstGeom prst="rect">
            <a:avLst/>
          </a:prstGeom>
          <a:noFill/>
        </p:spPr>
        <p:txBody>
          <a:bodyPr wrap="none" rtlCol="0">
            <a:spAutoFit/>
          </a:bodyPr>
          <a:lstStyle/>
          <a:p>
            <a:r>
              <a:rPr lang="en-US" sz="800" b="0" i="0" dirty="0">
                <a:latin typeface="Helvetica Regular" charset="0"/>
              </a:rPr>
              <a:t>TM</a:t>
            </a:r>
            <a:endParaRPr lang="en-US" sz="1400" b="0" i="0" dirty="0">
              <a:latin typeface="Helvetica Regular" charset="0"/>
            </a:endParaRPr>
          </a:p>
        </p:txBody>
      </p:sp>
    </p:spTree>
    <p:extLst>
      <p:ext uri="{BB962C8B-B14F-4D97-AF65-F5344CB8AC3E}">
        <p14:creationId xmlns:p14="http://schemas.microsoft.com/office/powerpoint/2010/main" val="419467562"/>
      </p:ext>
    </p:extLst>
  </p:cSld>
  <p:clrMapOvr>
    <a:masterClrMapping/>
  </p:clrMapOvr>
  <p:extLst mod="1">
    <p:ext uri="{DCECCB84-F9BA-43D5-87BE-67443E8EF086}">
      <p15:sldGuideLst xmlns:p15="http://schemas.microsoft.com/office/powerpoint/2012/main">
        <p15:guide id="1" pos="989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6249650" cy="9144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marR="0" indent="-812490" algn="ctr" defTabSz="1218735" rtl="0" eaLnBrk="1" fontAlgn="base" latinLnBrk="0" hangingPunct="1">
              <a:spcAft>
                <a:spcPct val="0"/>
              </a:spcAft>
              <a:buClrTx/>
              <a:buSzTx/>
              <a:buFont typeface="Helvetica" pitchFamily="84" charset="0"/>
              <a:buNone/>
              <a:tabLst/>
            </a:pPr>
            <a:endParaRPr kumimoji="0" lang="en-US" sz="3998" b="0" i="0" u="none" strike="noStrike" cap="none" normalizeH="0" dirty="0">
              <a:ln>
                <a:noFill/>
              </a:ln>
              <a:solidFill>
                <a:srgbClr val="404040"/>
              </a:solidFill>
              <a:effectLst/>
              <a:latin typeface="Helvetica Regular" charset="0"/>
              <a:ea typeface="ヒラギノ角ゴ Pro W3" pitchFamily="84" charset="-128"/>
            </a:endParaRPr>
          </a:p>
        </p:txBody>
      </p:sp>
      <p:sp>
        <p:nvSpPr>
          <p:cNvPr id="13" name="Rectangle 12"/>
          <p:cNvSpPr/>
          <p:nvPr userDrawn="1"/>
        </p:nvSpPr>
        <p:spPr bwMode="auto">
          <a:xfrm>
            <a:off x="7393591" y="5283200"/>
            <a:ext cx="1462469" cy="85344"/>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marR="0" indent="-812490" algn="ctr" defTabSz="1218735" rtl="0" eaLnBrk="1" fontAlgn="base" latinLnBrk="0" hangingPunct="1">
              <a:spcAft>
                <a:spcPct val="0"/>
              </a:spcAft>
              <a:buClrTx/>
              <a:buSzTx/>
              <a:buFont typeface="Helvetica" pitchFamily="84" charset="0"/>
              <a:buNone/>
              <a:tabLst/>
            </a:pPr>
            <a:endParaRPr kumimoji="0" lang="en-US" sz="3998" b="0" i="0" u="none" strike="noStrike" cap="none" normalizeH="0" dirty="0">
              <a:ln>
                <a:noFill/>
              </a:ln>
              <a:solidFill>
                <a:srgbClr val="404040"/>
              </a:solidFill>
              <a:effectLst/>
              <a:latin typeface="Helvetica Regular" charset="0"/>
              <a:ea typeface="Helvetica Regular" charset="0"/>
              <a:cs typeface="Helvetica Regular" charset="0"/>
            </a:endParaRPr>
          </a:p>
        </p:txBody>
      </p:sp>
      <p:sp>
        <p:nvSpPr>
          <p:cNvPr id="15" name="Text Placeholder 4"/>
          <p:cNvSpPr>
            <a:spLocks noGrp="1"/>
          </p:cNvSpPr>
          <p:nvPr>
            <p:ph type="body" sz="quarter" idx="12"/>
          </p:nvPr>
        </p:nvSpPr>
        <p:spPr>
          <a:xfrm>
            <a:off x="541655" y="4165600"/>
            <a:ext cx="15166340" cy="914400"/>
          </a:xfrm>
          <a:noFill/>
        </p:spPr>
        <p:txBody>
          <a:bodyPr anchor="ctr" anchorCtr="0">
            <a:normAutofit/>
          </a:bodyPr>
          <a:lstStyle>
            <a:lvl1pPr marL="0" indent="0" algn="ctr">
              <a:buNone/>
              <a:defRPr sz="5998" b="0" i="0">
                <a:solidFill>
                  <a:schemeClr val="bg1"/>
                </a:solidFill>
                <a:latin typeface="Helvetica Regular" charset="0"/>
                <a:ea typeface="Helvetica Regular" charset="0"/>
                <a:cs typeface="Helvetica Regular" charset="0"/>
              </a:defRPr>
            </a:lvl1pPr>
          </a:lstStyle>
          <a:p>
            <a:pPr lvl="0"/>
            <a:r>
              <a:rPr lang="en-US" dirty="0"/>
              <a:t>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541655" y="406400"/>
            <a:ext cx="15166340" cy="103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310140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541655" y="406400"/>
            <a:ext cx="15166340" cy="103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541655" y="1930400"/>
            <a:ext cx="15166340" cy="5994400"/>
          </a:xfrm>
        </p:spPr>
        <p:txBody>
          <a:bodyPr/>
          <a:lstStyle>
            <a:lvl1pPr marL="306800" marR="0" indent="-306800" algn="l" defTabSz="1218735" rtl="0" eaLnBrk="1" fontAlgn="base" latinLnBrk="0" hangingPunct="1">
              <a:lnSpc>
                <a:spcPct val="100000"/>
              </a:lnSpc>
              <a:spcBef>
                <a:spcPct val="20000"/>
              </a:spcBef>
              <a:spcAft>
                <a:spcPct val="0"/>
              </a:spcAft>
              <a:buClrTx/>
              <a:buSzTx/>
              <a:buFont typeface="Arial" pitchFamily="34" charset="0"/>
              <a:buChar char="•"/>
              <a:tabLst/>
              <a:defRPr sz="2399"/>
            </a:lvl1pPr>
            <a:lvl2pPr marL="994454" marR="0"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sz="2133"/>
            </a:lvl2pPr>
            <a:lvl3pPr marL="1525536" marR="0"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sz="1866"/>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711328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541658" y="1930400"/>
            <a:ext cx="7309522" cy="6502400"/>
          </a:xfrm>
        </p:spPr>
        <p:txBody>
          <a:bodyPr/>
          <a:lstStyle>
            <a:lvl1pPr marL="306800" marR="0" indent="-306800" algn="l" defTabSz="1218735" rtl="0" eaLnBrk="1" fontAlgn="base" latinLnBrk="0" hangingPunct="1">
              <a:lnSpc>
                <a:spcPct val="100000"/>
              </a:lnSpc>
              <a:spcBef>
                <a:spcPct val="20000"/>
              </a:spcBef>
              <a:spcAft>
                <a:spcPct val="0"/>
              </a:spcAft>
              <a:buClrTx/>
              <a:buSzTx/>
              <a:buFont typeface="Arial" pitchFamily="34" charset="0"/>
              <a:buChar char="•"/>
              <a:tabLst/>
              <a:defRPr/>
            </a:lvl1pPr>
            <a:lvl2pPr marL="994454" marR="0"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525536" marR="0"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306800" marR="0" lvl="0" indent="-306800" algn="l" defTabSz="1218735"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2399"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994454" marR="0" lvl="1"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2133" b="0" i="0" u="none" strike="noStrike" kern="0" cap="none" spc="0" normalizeH="0" baseline="0" noProof="0" dirty="0">
                <a:ln>
                  <a:noFill/>
                </a:ln>
                <a:solidFill>
                  <a:srgbClr val="33373B"/>
                </a:solidFill>
                <a:effectLst/>
                <a:uLnTx/>
                <a:uFillTx/>
                <a:latin typeface="+mn-lt"/>
                <a:ea typeface="ヒラギノ角ゴ Pro W3" charset="0"/>
              </a:rPr>
              <a:t> Second level</a:t>
            </a:r>
          </a:p>
          <a:p>
            <a:pPr marL="1525536" marR="0" lvl="2"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866"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541655" y="406400"/>
            <a:ext cx="15166340" cy="103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8398476" y="1930400"/>
            <a:ext cx="7309522" cy="6502400"/>
          </a:xfrm>
        </p:spPr>
        <p:txBody>
          <a:bodyPr/>
          <a:lstStyle>
            <a:lvl1pPr marL="306800" marR="0" indent="-306800" algn="l" defTabSz="1218735" rtl="0" eaLnBrk="1" fontAlgn="base" latinLnBrk="0" hangingPunct="1">
              <a:lnSpc>
                <a:spcPct val="100000"/>
              </a:lnSpc>
              <a:spcBef>
                <a:spcPct val="20000"/>
              </a:spcBef>
              <a:spcAft>
                <a:spcPct val="0"/>
              </a:spcAft>
              <a:buClrTx/>
              <a:buSzTx/>
              <a:buFont typeface="Arial" pitchFamily="34" charset="0"/>
              <a:buChar char="•"/>
              <a:tabLst/>
              <a:defRPr/>
            </a:lvl1pPr>
            <a:lvl2pPr marL="994454" marR="0"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525536" marR="0"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306800" marR="0" lvl="0" indent="-306800" algn="l" defTabSz="1218735"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2399"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994454" marR="0" lvl="1"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2133" b="0" i="0" u="none" strike="noStrike" kern="0" cap="none" spc="0" normalizeH="0" baseline="0" noProof="0" dirty="0">
                <a:ln>
                  <a:noFill/>
                </a:ln>
                <a:solidFill>
                  <a:srgbClr val="33373B"/>
                </a:solidFill>
                <a:effectLst/>
                <a:uLnTx/>
                <a:uFillTx/>
                <a:latin typeface="+mn-lt"/>
                <a:ea typeface="ヒラギノ角ゴ Pro W3" charset="0"/>
              </a:rPr>
              <a:t> Second level</a:t>
            </a:r>
          </a:p>
          <a:p>
            <a:pPr marL="1525536" marR="0" lvl="2"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866"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01065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679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bwMode="auto">
          <a:xfrm>
            <a:off x="0" y="0"/>
            <a:ext cx="16249650" cy="914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latin typeface="Helvetica Regular" charset="0"/>
              <a:ea typeface="ヒラギノ角ゴ Pro W3" pitchFamily="84" charset="-128"/>
            </a:endParaRPr>
          </a:p>
        </p:txBody>
      </p:sp>
      <p:pic>
        <p:nvPicPr>
          <p:cNvPr id="4" name="Picture 3"/>
          <p:cNvPicPr>
            <a:picLocks noChangeAspect="1"/>
          </p:cNvPicPr>
          <p:nvPr userDrawn="1"/>
        </p:nvPicPr>
        <p:blipFill rotWithShape="1">
          <a:blip r:embed="rId2">
            <a:alphaModFix amt="40000"/>
          </a:blip>
          <a:srcRect r="2918"/>
          <a:stretch/>
        </p:blipFill>
        <p:spPr>
          <a:xfrm>
            <a:off x="1" y="0"/>
            <a:ext cx="16249648" cy="9144000"/>
          </a:xfrm>
          <a:prstGeom prst="rect">
            <a:avLst/>
          </a:prstGeom>
        </p:spPr>
      </p:pic>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61443-E28E-4D3A-8F6E-F566776CD76B}"/>
              </a:ext>
            </a:extLst>
          </p:cNvPr>
          <p:cNvSpPr>
            <a:spLocks noGrp="1"/>
          </p:cNvSpPr>
          <p:nvPr>
            <p:ph type="title"/>
          </p:nvPr>
        </p:nvSpPr>
        <p:spPr>
          <a:xfrm>
            <a:off x="1108701" y="2279654"/>
            <a:ext cx="14015323" cy="3803650"/>
          </a:xfrm>
        </p:spPr>
        <p:txBody>
          <a:bodyPr anchor="b"/>
          <a:lstStyle>
            <a:lvl1pPr>
              <a:defRPr sz="7997"/>
            </a:lvl1pPr>
          </a:lstStyle>
          <a:p>
            <a:r>
              <a:rPr lang="en-US"/>
              <a:t>Click to edit Master title style</a:t>
            </a:r>
          </a:p>
        </p:txBody>
      </p:sp>
      <p:sp>
        <p:nvSpPr>
          <p:cNvPr id="3" name="Text Placeholder 2">
            <a:extLst>
              <a:ext uri="{FF2B5EF4-FFF2-40B4-BE49-F238E27FC236}">
                <a16:creationId xmlns="" xmlns:a16="http://schemas.microsoft.com/office/drawing/2014/main" id="{A9C1399A-8443-4862-B137-45DF331AC15C}"/>
              </a:ext>
            </a:extLst>
          </p:cNvPr>
          <p:cNvSpPr>
            <a:spLocks noGrp="1"/>
          </p:cNvSpPr>
          <p:nvPr>
            <p:ph type="body" idx="1"/>
          </p:nvPr>
        </p:nvSpPr>
        <p:spPr>
          <a:xfrm>
            <a:off x="1108701" y="6119287"/>
            <a:ext cx="14015323" cy="2000249"/>
          </a:xfrm>
        </p:spPr>
        <p:txBody>
          <a:bodyPr/>
          <a:lstStyle>
            <a:lvl1pPr marL="0" indent="0">
              <a:buNone/>
              <a:defRPr sz="3199">
                <a:solidFill>
                  <a:schemeClr val="tx1">
                    <a:tint val="75000"/>
                  </a:schemeClr>
                </a:solidFill>
              </a:defRPr>
            </a:lvl1pPr>
            <a:lvl2pPr marL="609353" indent="0">
              <a:buNone/>
              <a:defRPr sz="2666">
                <a:solidFill>
                  <a:schemeClr val="tx1">
                    <a:tint val="75000"/>
                  </a:schemeClr>
                </a:solidFill>
              </a:defRPr>
            </a:lvl2pPr>
            <a:lvl3pPr marL="1218705" indent="0">
              <a:buNone/>
              <a:defRPr sz="2399">
                <a:solidFill>
                  <a:schemeClr val="tx1">
                    <a:tint val="75000"/>
                  </a:schemeClr>
                </a:solidFill>
              </a:defRPr>
            </a:lvl3pPr>
            <a:lvl4pPr marL="1828058" indent="0">
              <a:buNone/>
              <a:defRPr sz="2133">
                <a:solidFill>
                  <a:schemeClr val="tx1">
                    <a:tint val="75000"/>
                  </a:schemeClr>
                </a:solidFill>
              </a:defRPr>
            </a:lvl4pPr>
            <a:lvl5pPr marL="2437410" indent="0">
              <a:buNone/>
              <a:defRPr sz="2133">
                <a:solidFill>
                  <a:schemeClr val="tx1">
                    <a:tint val="75000"/>
                  </a:schemeClr>
                </a:solidFill>
              </a:defRPr>
            </a:lvl5pPr>
            <a:lvl6pPr marL="3046762" indent="0">
              <a:buNone/>
              <a:defRPr sz="2133">
                <a:solidFill>
                  <a:schemeClr val="tx1">
                    <a:tint val="75000"/>
                  </a:schemeClr>
                </a:solidFill>
              </a:defRPr>
            </a:lvl6pPr>
            <a:lvl7pPr marL="3656113" indent="0">
              <a:buNone/>
              <a:defRPr sz="2133">
                <a:solidFill>
                  <a:schemeClr val="tx1">
                    <a:tint val="75000"/>
                  </a:schemeClr>
                </a:solidFill>
              </a:defRPr>
            </a:lvl7pPr>
            <a:lvl8pPr marL="4265467" indent="0">
              <a:buNone/>
              <a:defRPr sz="2133">
                <a:solidFill>
                  <a:schemeClr val="tx1">
                    <a:tint val="75000"/>
                  </a:schemeClr>
                </a:solidFill>
              </a:defRPr>
            </a:lvl8pPr>
            <a:lvl9pPr marL="4874820"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0E20469-AFE1-4160-AFB3-F7235FFE5EC2}"/>
              </a:ext>
            </a:extLst>
          </p:cNvPr>
          <p:cNvSpPr>
            <a:spLocks noGrp="1"/>
          </p:cNvSpPr>
          <p:nvPr>
            <p:ph type="dt" sz="half" idx="10"/>
          </p:nvPr>
        </p:nvSpPr>
        <p:spPr>
          <a:xfrm>
            <a:off x="1117164" y="8475136"/>
            <a:ext cx="3656171" cy="486834"/>
          </a:xfrm>
          <a:prstGeom prst="rect">
            <a:avLst/>
          </a:prstGeom>
        </p:spPr>
        <p:txBody>
          <a:bodyPr/>
          <a:lstStyle>
            <a:lvl1pPr>
              <a:defRPr b="0" i="0">
                <a:latin typeface="Helvetica Regular" charset="0"/>
              </a:defRPr>
            </a:lvl1pPr>
          </a:lstStyle>
          <a:p>
            <a:fld id="{6C5F329C-5F45-4E75-B377-D42A12F741D5}" type="datetimeFigureOut">
              <a:rPr lang="en-US" smtClean="0"/>
              <a:pPr/>
              <a:t>12/1/17</a:t>
            </a:fld>
            <a:endParaRPr lang="en-US" dirty="0"/>
          </a:p>
        </p:txBody>
      </p:sp>
      <p:sp>
        <p:nvSpPr>
          <p:cNvPr id="5" name="Footer Placeholder 4">
            <a:extLst>
              <a:ext uri="{FF2B5EF4-FFF2-40B4-BE49-F238E27FC236}">
                <a16:creationId xmlns="" xmlns:a16="http://schemas.microsoft.com/office/drawing/2014/main" id="{34794D8A-2B22-40C3-A85B-BE0B8297D528}"/>
              </a:ext>
            </a:extLst>
          </p:cNvPr>
          <p:cNvSpPr>
            <a:spLocks noGrp="1"/>
          </p:cNvSpPr>
          <p:nvPr>
            <p:ph type="ftr" sz="quarter" idx="11"/>
          </p:nvPr>
        </p:nvSpPr>
        <p:spPr>
          <a:xfrm>
            <a:off x="5382697" y="8475136"/>
            <a:ext cx="5484257" cy="486834"/>
          </a:xfrm>
          <a:prstGeom prst="rect">
            <a:avLst/>
          </a:prstGeom>
        </p:spPr>
        <p:txBody>
          <a:bodyPr/>
          <a:lstStyle>
            <a:lvl1pPr>
              <a:defRPr b="0" i="0">
                <a:latin typeface="Helvetica Regular" charset="0"/>
              </a:defRPr>
            </a:lvl1pPr>
          </a:lstStyle>
          <a:p>
            <a:endParaRPr lang="en-US" dirty="0"/>
          </a:p>
        </p:txBody>
      </p:sp>
      <p:sp>
        <p:nvSpPr>
          <p:cNvPr id="6" name="Slide Number Placeholder 5">
            <a:extLst>
              <a:ext uri="{FF2B5EF4-FFF2-40B4-BE49-F238E27FC236}">
                <a16:creationId xmlns="" xmlns:a16="http://schemas.microsoft.com/office/drawing/2014/main" id="{EFA4D12C-4049-4AF1-9E85-40738A78A092}"/>
              </a:ext>
            </a:extLst>
          </p:cNvPr>
          <p:cNvSpPr>
            <a:spLocks noGrp="1"/>
          </p:cNvSpPr>
          <p:nvPr>
            <p:ph type="sldNum" sz="quarter" idx="12"/>
          </p:nvPr>
        </p:nvSpPr>
        <p:spPr>
          <a:xfrm>
            <a:off x="11476315" y="8475136"/>
            <a:ext cx="3656171" cy="486834"/>
          </a:xfrm>
          <a:prstGeom prst="rect">
            <a:avLst/>
          </a:prstGeom>
        </p:spPr>
        <p:txBody>
          <a:bodyPr/>
          <a:lstStyle>
            <a:lvl1pPr>
              <a:defRPr b="0" i="0">
                <a:latin typeface="Helvetica Regular" charset="0"/>
              </a:defRPr>
            </a:lvl1pPr>
          </a:lstStyle>
          <a:p>
            <a:fld id="{53DF6F15-8C36-42E4-BC7D-6090444AA74F}" type="slidenum">
              <a:rPr lang="en-US" smtClean="0"/>
              <a:pPr/>
              <a:t>‹#›</a:t>
            </a:fld>
            <a:endParaRPr lang="en-US" dirty="0"/>
          </a:p>
        </p:txBody>
      </p:sp>
    </p:spTree>
    <p:extLst>
      <p:ext uri="{BB962C8B-B14F-4D97-AF65-F5344CB8AC3E}">
        <p14:creationId xmlns:p14="http://schemas.microsoft.com/office/powerpoint/2010/main" val="108418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6249650" cy="9144000"/>
          </a:xfrm>
          <a:prstGeom prst="rect">
            <a:avLst/>
          </a:prstGeom>
        </p:spPr>
        <p:txBody>
          <a:bodyPr rtlCol="0">
            <a:normAutofit/>
          </a:bodyPr>
          <a:lstStyle>
            <a:lvl1pPr>
              <a:defRPr sz="2131" baseline="0">
                <a:latin typeface="Georgia"/>
                <a:cs typeface="Georgia"/>
              </a:defRPr>
            </a:lvl1pPr>
          </a:lstStyle>
          <a:p>
            <a:pPr lvl="0"/>
            <a:r>
              <a:rPr lang="en-US" noProof="0" dirty="0"/>
              <a:t>Drag picture to placeholder or click icon to add</a:t>
            </a:r>
          </a:p>
        </p:txBody>
      </p:sp>
    </p:spTree>
    <p:extLst>
      <p:ext uri="{BB962C8B-B14F-4D97-AF65-F5344CB8AC3E}">
        <p14:creationId xmlns:p14="http://schemas.microsoft.com/office/powerpoint/2010/main" val="23058861"/>
      </p:ext>
    </p:extLst>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11">
            <a:alphaModFix amt="40000"/>
          </a:blip>
          <a:srcRect r="2918"/>
          <a:stretch/>
        </p:blipFill>
        <p:spPr>
          <a:xfrm>
            <a:off x="1" y="0"/>
            <a:ext cx="16249648" cy="9144000"/>
          </a:xfrm>
          <a:prstGeom prst="rect">
            <a:avLst/>
          </a:prstGeom>
        </p:spPr>
      </p:pic>
      <p:sp>
        <p:nvSpPr>
          <p:cNvPr id="1027" name="Rectangle 2"/>
          <p:cNvSpPr>
            <a:spLocks noGrp="1" noChangeArrowheads="1"/>
          </p:cNvSpPr>
          <p:nvPr>
            <p:ph type="title"/>
          </p:nvPr>
        </p:nvSpPr>
        <p:spPr bwMode="auto">
          <a:xfrm>
            <a:off x="541655" y="406400"/>
            <a:ext cx="15166340" cy="103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541655" y="1926357"/>
            <a:ext cx="15166340" cy="650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4963219" y="8549717"/>
            <a:ext cx="744776"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333" b="0" i="0" smtClean="0">
                <a:solidFill>
                  <a:srgbClr val="00338D"/>
                </a:solidFill>
                <a:latin typeface="Helvetica Regular" charset="0"/>
                <a:ea typeface="Helvetica Regular" charset="0"/>
                <a:cs typeface="Helvetica Regular" charset="0"/>
              </a:rPr>
              <a:pPr algn="r">
                <a:spcBef>
                  <a:spcPct val="50000"/>
                </a:spcBef>
                <a:defRPr/>
              </a:pPr>
              <a:t>‹#›</a:t>
            </a:fld>
            <a:endParaRPr lang="en-US" sz="1333" b="0" i="0" dirty="0">
              <a:solidFill>
                <a:srgbClr val="00338D"/>
              </a:solidFill>
              <a:latin typeface="Helvetica Regular" charset="0"/>
              <a:ea typeface="Helvetica Regular" charset="0"/>
              <a:cs typeface="Helvetica Regular" charset="0"/>
            </a:endParaRPr>
          </a:p>
        </p:txBody>
      </p:sp>
      <p:sp>
        <p:nvSpPr>
          <p:cNvPr id="7" name="TextBox 6">
            <a:extLst>
              <a:ext uri="{FF2B5EF4-FFF2-40B4-BE49-F238E27FC236}">
                <a16:creationId xmlns="" xmlns:a16="http://schemas.microsoft.com/office/drawing/2014/main" id="{83EFE540-7DA2-4D3A-8B7C-5B620E1BC9F3}"/>
              </a:ext>
            </a:extLst>
          </p:cNvPr>
          <p:cNvSpPr txBox="1"/>
          <p:nvPr userDrawn="1"/>
        </p:nvSpPr>
        <p:spPr>
          <a:xfrm>
            <a:off x="312493" y="8523923"/>
            <a:ext cx="9437297" cy="311175"/>
          </a:xfrm>
          <a:prstGeom prst="rect">
            <a:avLst/>
          </a:prstGeom>
          <a:noFill/>
        </p:spPr>
        <p:txBody>
          <a:bodyPr wrap="square" rtlCol="0">
            <a:spAutoFit/>
          </a:bodyPr>
          <a:lstStyle/>
          <a:p>
            <a:r>
              <a:rPr lang="en-US" sz="1422" b="0" i="0" dirty="0" smtClean="0">
                <a:latin typeface="Helvetica Regular" charset="0"/>
                <a:ea typeface="Helvetica Regular" charset="0"/>
                <a:cs typeface="Helvetica Regular" charset="0"/>
              </a:rPr>
              <a:t>© 2017 Lions Clubs International. </a:t>
            </a:r>
            <a:endParaRPr lang="en-US" sz="1422" b="0" i="0" dirty="0">
              <a:latin typeface="Helvetica Regular" charset="0"/>
              <a:ea typeface="Helvetica Regular" charset="0"/>
              <a:cs typeface="Helvetica Regular" charset="0"/>
            </a:endParaRPr>
          </a:p>
        </p:txBody>
      </p:sp>
    </p:spTree>
  </p:cSld>
  <p:clrMap bg1="lt1" tx1="dk1" bg2="lt2" tx2="dk2" accent1="accent1" accent2="accent2" accent3="accent3" accent4="accent4" accent5="accent5" accent6="accent6" hlink="hlink" folHlink="folHlink"/>
  <p:sldLayoutIdLst>
    <p:sldLayoutId id="2147483765" r:id="rId1"/>
    <p:sldLayoutId id="2147483776" r:id="rId2"/>
    <p:sldLayoutId id="2147483751" r:id="rId3"/>
    <p:sldLayoutId id="2147483752" r:id="rId4"/>
    <p:sldLayoutId id="2147483758" r:id="rId5"/>
    <p:sldLayoutId id="2147483762" r:id="rId6"/>
    <p:sldLayoutId id="2147483777" r:id="rId7"/>
    <p:sldLayoutId id="2147483773" r:id="rId8"/>
    <p:sldLayoutId id="2147483774" r:id="rId9"/>
  </p:sldLayoutIdLst>
  <p:hf sldNum="0" hdr="0" dt="0"/>
  <p:txStyles>
    <p:titleStyle>
      <a:lvl1pPr algn="ctr" rtl="0" eaLnBrk="1" fontAlgn="base" hangingPunct="1">
        <a:lnSpc>
          <a:spcPct val="90000"/>
        </a:lnSpc>
        <a:spcBef>
          <a:spcPct val="0"/>
        </a:spcBef>
        <a:spcAft>
          <a:spcPct val="0"/>
        </a:spcAft>
        <a:defRPr sz="3732" b="0" i="0">
          <a:solidFill>
            <a:schemeClr val="accent6"/>
          </a:solidFill>
          <a:latin typeface="Helvetica Regular" charset="0"/>
          <a:ea typeface="Helvetica Regular" charset="0"/>
          <a:cs typeface="Helvetica Regular" charset="0"/>
        </a:defRPr>
      </a:lvl1pPr>
      <a:lvl2pPr algn="l" rtl="0" eaLnBrk="1" fontAlgn="base" hangingPunct="1">
        <a:spcBef>
          <a:spcPct val="0"/>
        </a:spcBef>
        <a:spcAft>
          <a:spcPct val="0"/>
        </a:spcAft>
        <a:defRPr sz="3732">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3732">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3732">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3732">
          <a:solidFill>
            <a:srgbClr val="00338D"/>
          </a:solidFill>
          <a:latin typeface="Arial" charset="0"/>
          <a:ea typeface="ヒラギノ角ゴ Pro W3" charset="0"/>
          <a:cs typeface="ヒラギノ角ゴ Pro W3" charset="0"/>
        </a:defRPr>
      </a:lvl5pPr>
      <a:lvl6pPr marL="609368" algn="l" rtl="0" eaLnBrk="1" fontAlgn="base" hangingPunct="1">
        <a:spcBef>
          <a:spcPct val="0"/>
        </a:spcBef>
        <a:spcAft>
          <a:spcPct val="0"/>
        </a:spcAft>
        <a:defRPr sz="3199">
          <a:solidFill>
            <a:schemeClr val="tx2"/>
          </a:solidFill>
          <a:latin typeface="Arial" charset="0"/>
        </a:defRPr>
      </a:lvl6pPr>
      <a:lvl7pPr marL="1218735" algn="l" rtl="0" eaLnBrk="1" fontAlgn="base" hangingPunct="1">
        <a:spcBef>
          <a:spcPct val="0"/>
        </a:spcBef>
        <a:spcAft>
          <a:spcPct val="0"/>
        </a:spcAft>
        <a:defRPr sz="3199">
          <a:solidFill>
            <a:schemeClr val="tx2"/>
          </a:solidFill>
          <a:latin typeface="Arial" charset="0"/>
        </a:defRPr>
      </a:lvl7pPr>
      <a:lvl8pPr marL="1828103" algn="l" rtl="0" eaLnBrk="1" fontAlgn="base" hangingPunct="1">
        <a:spcBef>
          <a:spcPct val="0"/>
        </a:spcBef>
        <a:spcAft>
          <a:spcPct val="0"/>
        </a:spcAft>
        <a:defRPr sz="3199">
          <a:solidFill>
            <a:schemeClr val="tx2"/>
          </a:solidFill>
          <a:latin typeface="Arial" charset="0"/>
        </a:defRPr>
      </a:lvl8pPr>
      <a:lvl9pPr marL="2437470" algn="l" rtl="0" eaLnBrk="1" fontAlgn="base" hangingPunct="1">
        <a:spcBef>
          <a:spcPct val="0"/>
        </a:spcBef>
        <a:spcAft>
          <a:spcPct val="0"/>
        </a:spcAft>
        <a:defRPr sz="3199">
          <a:solidFill>
            <a:schemeClr val="tx2"/>
          </a:solidFill>
          <a:latin typeface="Arial" charset="0"/>
        </a:defRPr>
      </a:lvl9pPr>
    </p:titleStyle>
    <p:bodyStyle>
      <a:lvl1pPr marL="306800" indent="-306800" algn="l" rtl="0" eaLnBrk="1" fontAlgn="base" hangingPunct="1">
        <a:spcBef>
          <a:spcPct val="20000"/>
        </a:spcBef>
        <a:spcAft>
          <a:spcPct val="0"/>
        </a:spcAft>
        <a:buFont typeface="Arial" pitchFamily="34" charset="0"/>
        <a:buChar char="•"/>
        <a:defRPr sz="2399" b="0" i="0">
          <a:solidFill>
            <a:schemeClr val="tx1"/>
          </a:solidFill>
          <a:latin typeface="Helvetica Regular" charset="0"/>
          <a:ea typeface="Helvetica Regular" charset="0"/>
          <a:cs typeface="Helvetica Regular" charset="0"/>
        </a:defRPr>
      </a:lvl1pPr>
      <a:lvl2pPr marL="994454" indent="-302569" algn="l" rtl="0" eaLnBrk="1" fontAlgn="base" hangingPunct="1">
        <a:spcBef>
          <a:spcPct val="20000"/>
        </a:spcBef>
        <a:spcAft>
          <a:spcPct val="0"/>
        </a:spcAft>
        <a:buFont typeface="Segoe UI" panose="020B0502040204020203" pitchFamily="34" charset="0"/>
        <a:buChar char="—"/>
        <a:defRPr sz="2133" b="0" i="0">
          <a:solidFill>
            <a:schemeClr val="tx1"/>
          </a:solidFill>
          <a:latin typeface="Helvetica Regular" charset="0"/>
          <a:ea typeface="Helvetica Regular" charset="0"/>
          <a:cs typeface="Helvetica Regular" charset="0"/>
        </a:defRPr>
      </a:lvl2pPr>
      <a:lvl3pPr marL="1525536" indent="-306800" algn="l" rtl="0" eaLnBrk="1" fontAlgn="base" hangingPunct="1">
        <a:spcBef>
          <a:spcPct val="20000"/>
        </a:spcBef>
        <a:spcAft>
          <a:spcPct val="0"/>
        </a:spcAft>
        <a:buFont typeface="Arial" panose="020B0604020202020204" pitchFamily="34" charset="0"/>
        <a:buChar char="•"/>
        <a:defRPr sz="1866" b="0" i="0">
          <a:solidFill>
            <a:schemeClr val="tx1"/>
          </a:solidFill>
          <a:latin typeface="Helvetica Regular" charset="0"/>
          <a:ea typeface="Helvetica Regular" charset="0"/>
          <a:cs typeface="Helvetica Regular"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p:bodyStyle>
    <p:otherStyle>
      <a:defPPr>
        <a:defRPr lang="en-US"/>
      </a:defPPr>
      <a:lvl1pPr marL="0" algn="l" defTabSz="1218735" rtl="0" eaLnBrk="1" latinLnBrk="0" hangingPunct="1">
        <a:defRPr sz="2399" kern="1200">
          <a:solidFill>
            <a:schemeClr val="tx1"/>
          </a:solidFill>
          <a:latin typeface="+mn-lt"/>
          <a:ea typeface="+mn-ea"/>
          <a:cs typeface="+mn-cs"/>
        </a:defRPr>
      </a:lvl1pPr>
      <a:lvl2pPr marL="609368" algn="l" defTabSz="1218735" rtl="0" eaLnBrk="1" latinLnBrk="0" hangingPunct="1">
        <a:defRPr sz="2399" kern="1200">
          <a:solidFill>
            <a:schemeClr val="tx1"/>
          </a:solidFill>
          <a:latin typeface="+mn-lt"/>
          <a:ea typeface="+mn-ea"/>
          <a:cs typeface="+mn-cs"/>
        </a:defRPr>
      </a:lvl2pPr>
      <a:lvl3pPr marL="1218735" algn="l" defTabSz="1218735" rtl="0" eaLnBrk="1" latinLnBrk="0" hangingPunct="1">
        <a:defRPr sz="2399" kern="1200">
          <a:solidFill>
            <a:schemeClr val="tx1"/>
          </a:solidFill>
          <a:latin typeface="+mn-lt"/>
          <a:ea typeface="+mn-ea"/>
          <a:cs typeface="+mn-cs"/>
        </a:defRPr>
      </a:lvl3pPr>
      <a:lvl4pPr marL="1828103" algn="l" defTabSz="1218735" rtl="0" eaLnBrk="1" latinLnBrk="0" hangingPunct="1">
        <a:defRPr sz="2399" kern="1200">
          <a:solidFill>
            <a:schemeClr val="tx1"/>
          </a:solidFill>
          <a:latin typeface="+mn-lt"/>
          <a:ea typeface="+mn-ea"/>
          <a:cs typeface="+mn-cs"/>
        </a:defRPr>
      </a:lvl4pPr>
      <a:lvl5pPr marL="2437470" algn="l" defTabSz="1218735" rtl="0" eaLnBrk="1" latinLnBrk="0" hangingPunct="1">
        <a:defRPr sz="2399" kern="1200">
          <a:solidFill>
            <a:schemeClr val="tx1"/>
          </a:solidFill>
          <a:latin typeface="+mn-lt"/>
          <a:ea typeface="+mn-ea"/>
          <a:cs typeface="+mn-cs"/>
        </a:defRPr>
      </a:lvl5pPr>
      <a:lvl6pPr marL="3046838" algn="l" defTabSz="1218735" rtl="0" eaLnBrk="1" latinLnBrk="0" hangingPunct="1">
        <a:defRPr sz="2399" kern="1200">
          <a:solidFill>
            <a:schemeClr val="tx1"/>
          </a:solidFill>
          <a:latin typeface="+mn-lt"/>
          <a:ea typeface="+mn-ea"/>
          <a:cs typeface="+mn-cs"/>
        </a:defRPr>
      </a:lvl6pPr>
      <a:lvl7pPr marL="3656206" algn="l" defTabSz="1218735" rtl="0" eaLnBrk="1" latinLnBrk="0" hangingPunct="1">
        <a:defRPr sz="2399" kern="1200">
          <a:solidFill>
            <a:schemeClr val="tx1"/>
          </a:solidFill>
          <a:latin typeface="+mn-lt"/>
          <a:ea typeface="+mn-ea"/>
          <a:cs typeface="+mn-cs"/>
        </a:defRPr>
      </a:lvl7pPr>
      <a:lvl8pPr marL="4265573" algn="l" defTabSz="1218735" rtl="0" eaLnBrk="1" latinLnBrk="0" hangingPunct="1">
        <a:defRPr sz="2399" kern="1200">
          <a:solidFill>
            <a:schemeClr val="tx1"/>
          </a:solidFill>
          <a:latin typeface="+mn-lt"/>
          <a:ea typeface="+mn-ea"/>
          <a:cs typeface="+mn-cs"/>
        </a:defRPr>
      </a:lvl8pPr>
      <a:lvl9pPr marL="4874941" algn="l" defTabSz="1218735"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9895" userDrawn="1">
          <p15:clr>
            <a:srgbClr val="F26B43"/>
          </p15:clr>
        </p15:guide>
        <p15:guide id="3" pos="34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emf"/><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www.youtube.com/watch?v=w9KmkBH5uLc" TargetMode="External"/><Relationship Id="rId5"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5541" b="18582"/>
          <a:stretch/>
        </p:blipFill>
        <p:spPr>
          <a:xfrm>
            <a:off x="8916" y="0"/>
            <a:ext cx="16231818" cy="7132320"/>
          </a:xfrm>
          <a:prstGeom prst="rect">
            <a:avLst/>
          </a:prstGeom>
        </p:spPr>
      </p:pic>
      <p:sp>
        <p:nvSpPr>
          <p:cNvPr id="12" name="Rectangle 11"/>
          <p:cNvSpPr/>
          <p:nvPr/>
        </p:nvSpPr>
        <p:spPr bwMode="auto">
          <a:xfrm>
            <a:off x="0" y="1786"/>
            <a:ext cx="16249650" cy="7143075"/>
          </a:xfrm>
          <a:prstGeom prst="rect">
            <a:avLst/>
          </a:prstGeom>
          <a:solidFill>
            <a:srgbClr val="FBC40E"/>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7179" name="Subtitle 2"/>
          <p:cNvSpPr txBox="1">
            <a:spLocks/>
          </p:cNvSpPr>
          <p:nvPr/>
        </p:nvSpPr>
        <p:spPr bwMode="auto">
          <a:xfrm>
            <a:off x="0" y="1812980"/>
            <a:ext cx="16249650" cy="272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333" tIns="81167" rIns="162333" bIns="81167"/>
          <a:lstStyle>
            <a:lvl1pPr eaLnBrk="0" hangingPunct="0">
              <a:defRPr sz="4800">
                <a:solidFill>
                  <a:schemeClr val="tx1"/>
                </a:solidFill>
                <a:latin typeface="Calibri" charset="0"/>
                <a:ea typeface="MS PGothic" charset="-128"/>
              </a:defRPr>
            </a:lvl1pPr>
            <a:lvl2pPr marL="742950" indent="-285750" eaLnBrk="0" hangingPunct="0">
              <a:defRPr sz="4800">
                <a:solidFill>
                  <a:schemeClr val="tx1"/>
                </a:solidFill>
                <a:latin typeface="Calibri" charset="0"/>
                <a:ea typeface="MS PGothic" charset="-128"/>
              </a:defRPr>
            </a:lvl2pPr>
            <a:lvl3pPr marL="1143000" indent="-228600" eaLnBrk="0" hangingPunct="0">
              <a:defRPr sz="4800">
                <a:solidFill>
                  <a:schemeClr val="tx1"/>
                </a:solidFill>
                <a:latin typeface="Calibri" charset="0"/>
                <a:ea typeface="MS PGothic" charset="-128"/>
              </a:defRPr>
            </a:lvl3pPr>
            <a:lvl4pPr marL="1600200" indent="-228600" eaLnBrk="0" hangingPunct="0">
              <a:defRPr sz="4800">
                <a:solidFill>
                  <a:schemeClr val="tx1"/>
                </a:solidFill>
                <a:latin typeface="Calibri" charset="0"/>
                <a:ea typeface="MS PGothic" charset="-128"/>
              </a:defRPr>
            </a:lvl4pPr>
            <a:lvl5pPr marL="2057400" indent="-228600" eaLnBrk="0" hangingPunct="0">
              <a:defRPr sz="4800">
                <a:solidFill>
                  <a:schemeClr val="tx1"/>
                </a:solidFill>
                <a:latin typeface="Calibri" charset="0"/>
                <a:ea typeface="MS PGothic" charset="-128"/>
              </a:defRPr>
            </a:lvl5pPr>
            <a:lvl6pPr marL="2514600" indent="-228600" defTabSz="1219200" eaLnBrk="0" fontAlgn="base" hangingPunct="0">
              <a:spcBef>
                <a:spcPct val="0"/>
              </a:spcBef>
              <a:spcAft>
                <a:spcPct val="0"/>
              </a:spcAft>
              <a:defRPr sz="4800">
                <a:solidFill>
                  <a:schemeClr val="tx1"/>
                </a:solidFill>
                <a:latin typeface="Calibri" charset="0"/>
                <a:ea typeface="MS PGothic" charset="-128"/>
              </a:defRPr>
            </a:lvl6pPr>
            <a:lvl7pPr marL="2971800" indent="-228600" defTabSz="1219200" eaLnBrk="0" fontAlgn="base" hangingPunct="0">
              <a:spcBef>
                <a:spcPct val="0"/>
              </a:spcBef>
              <a:spcAft>
                <a:spcPct val="0"/>
              </a:spcAft>
              <a:defRPr sz="4800">
                <a:solidFill>
                  <a:schemeClr val="tx1"/>
                </a:solidFill>
                <a:latin typeface="Calibri" charset="0"/>
                <a:ea typeface="MS PGothic" charset="-128"/>
              </a:defRPr>
            </a:lvl7pPr>
            <a:lvl8pPr marL="3429000" indent="-228600" defTabSz="1219200" eaLnBrk="0" fontAlgn="base" hangingPunct="0">
              <a:spcBef>
                <a:spcPct val="0"/>
              </a:spcBef>
              <a:spcAft>
                <a:spcPct val="0"/>
              </a:spcAft>
              <a:defRPr sz="4800">
                <a:solidFill>
                  <a:schemeClr val="tx1"/>
                </a:solidFill>
                <a:latin typeface="Calibri" charset="0"/>
                <a:ea typeface="MS PGothic" charset="-128"/>
              </a:defRPr>
            </a:lvl8pPr>
            <a:lvl9pPr marL="3886200" indent="-228600" defTabSz="1219200" eaLnBrk="0" fontAlgn="base" hangingPunct="0">
              <a:spcBef>
                <a:spcPct val="0"/>
              </a:spcBef>
              <a:spcAft>
                <a:spcPct val="0"/>
              </a:spcAft>
              <a:defRPr sz="4800">
                <a:solidFill>
                  <a:schemeClr val="tx1"/>
                </a:solidFill>
                <a:latin typeface="Calibri" charset="0"/>
                <a:ea typeface="MS PGothic" charset="-128"/>
              </a:defRPr>
            </a:lvl9pPr>
          </a:lstStyle>
          <a:p>
            <a:pPr algn="ctr" eaLnBrk="1" hangingPunct="1">
              <a:spcBef>
                <a:spcPct val="20000"/>
              </a:spcBef>
            </a:pPr>
            <a:r>
              <a:rPr lang="zh-CN" altLang="en-US" sz="18500" spc="-300" dirty="0">
                <a:latin typeface="Arial" charset="0"/>
                <a:ea typeface="Arial" charset="0"/>
                <a:cs typeface="Arial" charset="0"/>
              </a:rPr>
              <a:t>立刻行动！ </a:t>
            </a:r>
            <a:endParaRPr lang="en-US" altLang="en-US" sz="18500" dirty="0">
              <a:latin typeface="Arial" charset="0"/>
              <a:ea typeface="Arial" charset="0"/>
              <a:cs typeface="Arial" charset="0"/>
            </a:endParaRPr>
          </a:p>
        </p:txBody>
      </p:sp>
      <p:sp>
        <p:nvSpPr>
          <p:cNvPr id="14" name="Subtitle 2"/>
          <p:cNvSpPr txBox="1">
            <a:spLocks/>
          </p:cNvSpPr>
          <p:nvPr/>
        </p:nvSpPr>
        <p:spPr bwMode="auto">
          <a:xfrm>
            <a:off x="4739481" y="5260628"/>
            <a:ext cx="6770688" cy="73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333" tIns="81167" rIns="162333" bIns="81167"/>
          <a:lstStyle>
            <a:lvl1pPr eaLnBrk="0" hangingPunct="0">
              <a:defRPr sz="4800">
                <a:solidFill>
                  <a:schemeClr val="tx1"/>
                </a:solidFill>
                <a:latin typeface="Calibri" charset="0"/>
                <a:ea typeface="MS PGothic" charset="-128"/>
              </a:defRPr>
            </a:lvl1pPr>
            <a:lvl2pPr marL="742950" indent="-285750" eaLnBrk="0" hangingPunct="0">
              <a:defRPr sz="4800">
                <a:solidFill>
                  <a:schemeClr val="tx1"/>
                </a:solidFill>
                <a:latin typeface="Calibri" charset="0"/>
                <a:ea typeface="MS PGothic" charset="-128"/>
              </a:defRPr>
            </a:lvl2pPr>
            <a:lvl3pPr marL="1143000" indent="-228600" eaLnBrk="0" hangingPunct="0">
              <a:defRPr sz="4800">
                <a:solidFill>
                  <a:schemeClr val="tx1"/>
                </a:solidFill>
                <a:latin typeface="Calibri" charset="0"/>
                <a:ea typeface="MS PGothic" charset="-128"/>
              </a:defRPr>
            </a:lvl3pPr>
            <a:lvl4pPr marL="1600200" indent="-228600" eaLnBrk="0" hangingPunct="0">
              <a:defRPr sz="4800">
                <a:solidFill>
                  <a:schemeClr val="tx1"/>
                </a:solidFill>
                <a:latin typeface="Calibri" charset="0"/>
                <a:ea typeface="MS PGothic" charset="-128"/>
              </a:defRPr>
            </a:lvl4pPr>
            <a:lvl5pPr marL="2057400" indent="-228600" eaLnBrk="0" hangingPunct="0">
              <a:defRPr sz="4800">
                <a:solidFill>
                  <a:schemeClr val="tx1"/>
                </a:solidFill>
                <a:latin typeface="Calibri" charset="0"/>
                <a:ea typeface="MS PGothic" charset="-128"/>
              </a:defRPr>
            </a:lvl5pPr>
            <a:lvl6pPr marL="2514600" indent="-228600" defTabSz="1219200" eaLnBrk="0" fontAlgn="base" hangingPunct="0">
              <a:spcBef>
                <a:spcPct val="0"/>
              </a:spcBef>
              <a:spcAft>
                <a:spcPct val="0"/>
              </a:spcAft>
              <a:defRPr sz="4800">
                <a:solidFill>
                  <a:schemeClr val="tx1"/>
                </a:solidFill>
                <a:latin typeface="Calibri" charset="0"/>
                <a:ea typeface="MS PGothic" charset="-128"/>
              </a:defRPr>
            </a:lvl6pPr>
            <a:lvl7pPr marL="2971800" indent="-228600" defTabSz="1219200" eaLnBrk="0" fontAlgn="base" hangingPunct="0">
              <a:spcBef>
                <a:spcPct val="0"/>
              </a:spcBef>
              <a:spcAft>
                <a:spcPct val="0"/>
              </a:spcAft>
              <a:defRPr sz="4800">
                <a:solidFill>
                  <a:schemeClr val="tx1"/>
                </a:solidFill>
                <a:latin typeface="Calibri" charset="0"/>
                <a:ea typeface="MS PGothic" charset="-128"/>
              </a:defRPr>
            </a:lvl7pPr>
            <a:lvl8pPr marL="3429000" indent="-228600" defTabSz="1219200" eaLnBrk="0" fontAlgn="base" hangingPunct="0">
              <a:spcBef>
                <a:spcPct val="0"/>
              </a:spcBef>
              <a:spcAft>
                <a:spcPct val="0"/>
              </a:spcAft>
              <a:defRPr sz="4800">
                <a:solidFill>
                  <a:schemeClr val="tx1"/>
                </a:solidFill>
                <a:latin typeface="Calibri" charset="0"/>
                <a:ea typeface="MS PGothic" charset="-128"/>
              </a:defRPr>
            </a:lvl8pPr>
            <a:lvl9pPr marL="3886200" indent="-228600" defTabSz="1219200" eaLnBrk="0" fontAlgn="base" hangingPunct="0">
              <a:spcBef>
                <a:spcPct val="0"/>
              </a:spcBef>
              <a:spcAft>
                <a:spcPct val="0"/>
              </a:spcAft>
              <a:defRPr sz="4800">
                <a:solidFill>
                  <a:schemeClr val="tx1"/>
                </a:solidFill>
                <a:latin typeface="Calibri" charset="0"/>
                <a:ea typeface="MS PGothic" charset="-128"/>
              </a:defRPr>
            </a:lvl9pPr>
          </a:lstStyle>
          <a:p>
            <a:pPr algn="ctr" eaLnBrk="1" hangingPunct="1">
              <a:spcBef>
                <a:spcPts val="0"/>
              </a:spcBef>
            </a:pPr>
            <a:endParaRPr lang="en-US" altLang="en-US" sz="2488" dirty="0">
              <a:latin typeface="Arial" charset="0"/>
              <a:ea typeface="Arial" charset="0"/>
              <a:cs typeface="Arial" charset="0"/>
            </a:endParaRPr>
          </a:p>
        </p:txBody>
      </p:sp>
      <p:pic>
        <p:nvPicPr>
          <p:cNvPr id="4" name="Picture 3"/>
          <p:cNvPicPr>
            <a:picLocks noChangeAspect="1"/>
          </p:cNvPicPr>
          <p:nvPr/>
        </p:nvPicPr>
        <p:blipFill>
          <a:blip r:embed="rId4"/>
          <a:stretch>
            <a:fillRect/>
          </a:stretch>
        </p:blipFill>
        <p:spPr>
          <a:xfrm>
            <a:off x="7295612" y="6332379"/>
            <a:ext cx="1658427" cy="1571365"/>
          </a:xfrm>
          <a:prstGeom prst="rect">
            <a:avLst/>
          </a:prstGeom>
        </p:spPr>
      </p:pic>
      <p:sp>
        <p:nvSpPr>
          <p:cNvPr id="8" name="Subtitle 2"/>
          <p:cNvSpPr txBox="1">
            <a:spLocks/>
          </p:cNvSpPr>
          <p:nvPr/>
        </p:nvSpPr>
        <p:spPr bwMode="auto">
          <a:xfrm>
            <a:off x="-26893" y="950318"/>
            <a:ext cx="16249650" cy="100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333" tIns="81167" rIns="162333" bIns="81167"/>
          <a:lstStyle>
            <a:lvl1pPr eaLnBrk="0" hangingPunct="0">
              <a:defRPr sz="4800">
                <a:solidFill>
                  <a:schemeClr val="tx1"/>
                </a:solidFill>
                <a:latin typeface="Calibri" charset="0"/>
                <a:ea typeface="MS PGothic" charset="-128"/>
              </a:defRPr>
            </a:lvl1pPr>
            <a:lvl2pPr marL="742950" indent="-285750" eaLnBrk="0" hangingPunct="0">
              <a:defRPr sz="4800">
                <a:solidFill>
                  <a:schemeClr val="tx1"/>
                </a:solidFill>
                <a:latin typeface="Calibri" charset="0"/>
                <a:ea typeface="MS PGothic" charset="-128"/>
              </a:defRPr>
            </a:lvl2pPr>
            <a:lvl3pPr marL="1143000" indent="-228600" eaLnBrk="0" hangingPunct="0">
              <a:defRPr sz="4800">
                <a:solidFill>
                  <a:schemeClr val="tx1"/>
                </a:solidFill>
                <a:latin typeface="Calibri" charset="0"/>
                <a:ea typeface="MS PGothic" charset="-128"/>
              </a:defRPr>
            </a:lvl3pPr>
            <a:lvl4pPr marL="1600200" indent="-228600" eaLnBrk="0" hangingPunct="0">
              <a:defRPr sz="4800">
                <a:solidFill>
                  <a:schemeClr val="tx1"/>
                </a:solidFill>
                <a:latin typeface="Calibri" charset="0"/>
                <a:ea typeface="MS PGothic" charset="-128"/>
              </a:defRPr>
            </a:lvl4pPr>
            <a:lvl5pPr marL="2057400" indent="-228600" eaLnBrk="0" hangingPunct="0">
              <a:defRPr sz="4800">
                <a:solidFill>
                  <a:schemeClr val="tx1"/>
                </a:solidFill>
                <a:latin typeface="Calibri" charset="0"/>
                <a:ea typeface="MS PGothic" charset="-128"/>
              </a:defRPr>
            </a:lvl5pPr>
            <a:lvl6pPr marL="2514600" indent="-228600" defTabSz="1219200" eaLnBrk="0" fontAlgn="base" hangingPunct="0">
              <a:spcBef>
                <a:spcPct val="0"/>
              </a:spcBef>
              <a:spcAft>
                <a:spcPct val="0"/>
              </a:spcAft>
              <a:defRPr sz="4800">
                <a:solidFill>
                  <a:schemeClr val="tx1"/>
                </a:solidFill>
                <a:latin typeface="Calibri" charset="0"/>
                <a:ea typeface="MS PGothic" charset="-128"/>
              </a:defRPr>
            </a:lvl6pPr>
            <a:lvl7pPr marL="2971800" indent="-228600" defTabSz="1219200" eaLnBrk="0" fontAlgn="base" hangingPunct="0">
              <a:spcBef>
                <a:spcPct val="0"/>
              </a:spcBef>
              <a:spcAft>
                <a:spcPct val="0"/>
              </a:spcAft>
              <a:defRPr sz="4800">
                <a:solidFill>
                  <a:schemeClr val="tx1"/>
                </a:solidFill>
                <a:latin typeface="Calibri" charset="0"/>
                <a:ea typeface="MS PGothic" charset="-128"/>
              </a:defRPr>
            </a:lvl7pPr>
            <a:lvl8pPr marL="3429000" indent="-228600" defTabSz="1219200" eaLnBrk="0" fontAlgn="base" hangingPunct="0">
              <a:spcBef>
                <a:spcPct val="0"/>
              </a:spcBef>
              <a:spcAft>
                <a:spcPct val="0"/>
              </a:spcAft>
              <a:defRPr sz="4800">
                <a:solidFill>
                  <a:schemeClr val="tx1"/>
                </a:solidFill>
                <a:latin typeface="Calibri" charset="0"/>
                <a:ea typeface="MS PGothic" charset="-128"/>
              </a:defRPr>
            </a:lvl8pPr>
            <a:lvl9pPr marL="3886200" indent="-228600" defTabSz="1219200" eaLnBrk="0" fontAlgn="base" hangingPunct="0">
              <a:spcBef>
                <a:spcPct val="0"/>
              </a:spcBef>
              <a:spcAft>
                <a:spcPct val="0"/>
              </a:spcAft>
              <a:defRPr sz="4800">
                <a:solidFill>
                  <a:schemeClr val="tx1"/>
                </a:solidFill>
                <a:latin typeface="Calibri" charset="0"/>
                <a:ea typeface="MS PGothic" charset="-128"/>
              </a:defRPr>
            </a:lvl9pPr>
          </a:lstStyle>
          <a:p>
            <a:pPr algn="ctr" eaLnBrk="1" hangingPunct="1">
              <a:spcBef>
                <a:spcPct val="20000"/>
              </a:spcBef>
            </a:pPr>
            <a:r>
              <a:rPr lang="zh-CN" altLang="en-US" sz="5400" dirty="0">
                <a:latin typeface="Arial" charset="0"/>
                <a:ea typeface="Arial" charset="0"/>
                <a:cs typeface="Arial" charset="0"/>
              </a:rPr>
              <a:t>加入对抗糖尿病</a:t>
            </a:r>
            <a:endParaRPr lang="en-US" altLang="en-US" sz="5400" dirty="0">
              <a:latin typeface="Arial" charset="0"/>
              <a:ea typeface="Arial" charset="0"/>
              <a:cs typeface="Arial" charset="0"/>
            </a:endParaRPr>
          </a:p>
        </p:txBody>
      </p:sp>
      <p:sp>
        <p:nvSpPr>
          <p:cNvPr id="9" name="Subtitle 2"/>
          <p:cNvSpPr txBox="1">
            <a:spLocks/>
          </p:cNvSpPr>
          <p:nvPr/>
        </p:nvSpPr>
        <p:spPr bwMode="auto">
          <a:xfrm>
            <a:off x="26894" y="4593631"/>
            <a:ext cx="16069235" cy="91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333" tIns="81167" rIns="162333" bIns="81167"/>
          <a:lstStyle>
            <a:lvl1pPr eaLnBrk="0" hangingPunct="0">
              <a:defRPr sz="4800">
                <a:solidFill>
                  <a:schemeClr val="tx1"/>
                </a:solidFill>
                <a:latin typeface="Calibri" charset="0"/>
                <a:ea typeface="MS PGothic" charset="-128"/>
              </a:defRPr>
            </a:lvl1pPr>
            <a:lvl2pPr marL="742950" indent="-285750" eaLnBrk="0" hangingPunct="0">
              <a:defRPr sz="4800">
                <a:solidFill>
                  <a:schemeClr val="tx1"/>
                </a:solidFill>
                <a:latin typeface="Calibri" charset="0"/>
                <a:ea typeface="MS PGothic" charset="-128"/>
              </a:defRPr>
            </a:lvl2pPr>
            <a:lvl3pPr marL="1143000" indent="-228600" eaLnBrk="0" hangingPunct="0">
              <a:defRPr sz="4800">
                <a:solidFill>
                  <a:schemeClr val="tx1"/>
                </a:solidFill>
                <a:latin typeface="Calibri" charset="0"/>
                <a:ea typeface="MS PGothic" charset="-128"/>
              </a:defRPr>
            </a:lvl3pPr>
            <a:lvl4pPr marL="1600200" indent="-228600" eaLnBrk="0" hangingPunct="0">
              <a:defRPr sz="4800">
                <a:solidFill>
                  <a:schemeClr val="tx1"/>
                </a:solidFill>
                <a:latin typeface="Calibri" charset="0"/>
                <a:ea typeface="MS PGothic" charset="-128"/>
              </a:defRPr>
            </a:lvl4pPr>
            <a:lvl5pPr marL="2057400" indent="-228600" eaLnBrk="0" hangingPunct="0">
              <a:defRPr sz="4800">
                <a:solidFill>
                  <a:schemeClr val="tx1"/>
                </a:solidFill>
                <a:latin typeface="Calibri" charset="0"/>
                <a:ea typeface="MS PGothic" charset="-128"/>
              </a:defRPr>
            </a:lvl5pPr>
            <a:lvl6pPr marL="2514600" indent="-228600" defTabSz="1219200" eaLnBrk="0" fontAlgn="base" hangingPunct="0">
              <a:spcBef>
                <a:spcPct val="0"/>
              </a:spcBef>
              <a:spcAft>
                <a:spcPct val="0"/>
              </a:spcAft>
              <a:defRPr sz="4800">
                <a:solidFill>
                  <a:schemeClr val="tx1"/>
                </a:solidFill>
                <a:latin typeface="Calibri" charset="0"/>
                <a:ea typeface="MS PGothic" charset="-128"/>
              </a:defRPr>
            </a:lvl6pPr>
            <a:lvl7pPr marL="2971800" indent="-228600" defTabSz="1219200" eaLnBrk="0" fontAlgn="base" hangingPunct="0">
              <a:spcBef>
                <a:spcPct val="0"/>
              </a:spcBef>
              <a:spcAft>
                <a:spcPct val="0"/>
              </a:spcAft>
              <a:defRPr sz="4800">
                <a:solidFill>
                  <a:schemeClr val="tx1"/>
                </a:solidFill>
                <a:latin typeface="Calibri" charset="0"/>
                <a:ea typeface="MS PGothic" charset="-128"/>
              </a:defRPr>
            </a:lvl7pPr>
            <a:lvl8pPr marL="3429000" indent="-228600" defTabSz="1219200" eaLnBrk="0" fontAlgn="base" hangingPunct="0">
              <a:spcBef>
                <a:spcPct val="0"/>
              </a:spcBef>
              <a:spcAft>
                <a:spcPct val="0"/>
              </a:spcAft>
              <a:defRPr sz="4800">
                <a:solidFill>
                  <a:schemeClr val="tx1"/>
                </a:solidFill>
                <a:latin typeface="Calibri" charset="0"/>
                <a:ea typeface="MS PGothic" charset="-128"/>
              </a:defRPr>
            </a:lvl8pPr>
            <a:lvl9pPr marL="3886200" indent="-228600" defTabSz="1219200" eaLnBrk="0" fontAlgn="base" hangingPunct="0">
              <a:spcBef>
                <a:spcPct val="0"/>
              </a:spcBef>
              <a:spcAft>
                <a:spcPct val="0"/>
              </a:spcAft>
              <a:defRPr sz="4800">
                <a:solidFill>
                  <a:schemeClr val="tx1"/>
                </a:solidFill>
                <a:latin typeface="Calibri" charset="0"/>
                <a:ea typeface="MS PGothic" charset="-128"/>
              </a:defRPr>
            </a:lvl9pPr>
          </a:lstStyle>
          <a:p>
            <a:pPr algn="ctr" eaLnBrk="1" hangingPunct="1">
              <a:spcBef>
                <a:spcPct val="20000"/>
              </a:spcBef>
            </a:pPr>
            <a:endParaRPr lang="en-US" altLang="en-US" sz="3600" spc="300" dirty="0">
              <a:latin typeface="Arial" charset="0"/>
              <a:ea typeface="Arial" charset="0"/>
              <a:cs typeface="Arial" charset="0"/>
            </a:endParaRPr>
          </a:p>
        </p:txBody>
      </p:sp>
      <p:cxnSp>
        <p:nvCxnSpPr>
          <p:cNvPr id="10" name="Straight Connector 9"/>
          <p:cNvCxnSpPr/>
          <p:nvPr/>
        </p:nvCxnSpPr>
        <p:spPr bwMode="auto">
          <a:xfrm>
            <a:off x="2850776" y="4719525"/>
            <a:ext cx="10327342"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a:off x="2850776" y="1989776"/>
            <a:ext cx="10327342"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 xmlns:a16="http://schemas.microsoft.com/office/drawing/2014/main" id="{83EFE540-7DA2-4D3A-8B7C-5B620E1BC9F3}"/>
              </a:ext>
            </a:extLst>
          </p:cNvPr>
          <p:cNvSpPr txBox="1"/>
          <p:nvPr/>
        </p:nvSpPr>
        <p:spPr>
          <a:xfrm>
            <a:off x="3039019" y="8523923"/>
            <a:ext cx="4966180" cy="311175"/>
          </a:xfrm>
          <a:prstGeom prst="rect">
            <a:avLst/>
          </a:prstGeom>
          <a:noFill/>
        </p:spPr>
        <p:txBody>
          <a:bodyPr wrap="square" rtlCol="0">
            <a:spAutoFit/>
          </a:bodyPr>
          <a:lstStyle/>
          <a:p>
            <a:r>
              <a:rPr lang="en-US" sz="1422" dirty="0" smtClean="0">
                <a:latin typeface="Helvetica Regular" charset="0"/>
                <a:ea typeface="Helvetica Regular" charset="0"/>
                <a:cs typeface="Helvetica Regular" charset="0"/>
              </a:rPr>
              <a:t>WWSD3.SC</a:t>
            </a:r>
            <a:endParaRPr lang="en-US" sz="1422" b="0" i="0" dirty="0">
              <a:latin typeface="Helvetica Regular" charset="0"/>
              <a:ea typeface="Helvetica Regular" charset="0"/>
              <a:cs typeface="Helvetica Regular" charset="0"/>
            </a:endParaRPr>
          </a:p>
        </p:txBody>
      </p:sp>
    </p:spTree>
    <p:extLst>
      <p:ext uri="{BB962C8B-B14F-4D97-AF65-F5344CB8AC3E}">
        <p14:creationId xmlns:p14="http://schemas.microsoft.com/office/powerpoint/2010/main" val="786352336"/>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TW" altLang="en-US" sz="4000" dirty="0">
                <a:latin typeface="Arial" charset="0"/>
                <a:ea typeface="Arial" charset="0"/>
                <a:cs typeface="Arial" charset="0"/>
              </a:rPr>
              <a:t>策略</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541655" y="2427705"/>
            <a:ext cx="15166340" cy="5994400"/>
          </a:xfrm>
          <a:prstGeom prst="rect">
            <a:avLst/>
          </a:prstGeom>
        </p:spPr>
        <p:txBody>
          <a:bodyPr/>
          <a:lstStyle/>
          <a:p>
            <a:pPr>
              <a:buClr>
                <a:srgbClr val="00338D"/>
              </a:buClr>
            </a:pPr>
            <a:r>
              <a:rPr lang="zh-CN" altLang="en-US" sz="3200" dirty="0">
                <a:latin typeface="Arial" charset="0"/>
                <a:ea typeface="Arial" charset="0"/>
                <a:cs typeface="Arial" charset="0"/>
              </a:rPr>
              <a:t>预防</a:t>
            </a:r>
          </a:p>
          <a:p>
            <a:pPr>
              <a:buClr>
                <a:srgbClr val="00338D"/>
              </a:buClr>
            </a:pPr>
            <a:r>
              <a:rPr lang="zh-CN" altLang="en-US" sz="3200" dirty="0">
                <a:latin typeface="Arial" charset="0"/>
                <a:ea typeface="Arial" charset="0"/>
                <a:cs typeface="Arial" charset="0"/>
              </a:rPr>
              <a:t>控制</a:t>
            </a:r>
          </a:p>
          <a:p>
            <a:pPr>
              <a:buClr>
                <a:srgbClr val="00338D"/>
              </a:buClr>
            </a:pPr>
            <a:r>
              <a:rPr lang="zh-CN" altLang="en-US" sz="3200" dirty="0">
                <a:latin typeface="Arial" charset="0"/>
                <a:ea typeface="Arial" charset="0"/>
                <a:cs typeface="Arial" charset="0"/>
              </a:rPr>
              <a:t>研究</a:t>
            </a:r>
            <a:endParaRPr lang="en-US" sz="32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423247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 y="0"/>
            <a:ext cx="16243300" cy="9144000"/>
          </a:xfrm>
          <a:prstGeom prst="rect">
            <a:avLst/>
          </a:prstGeom>
        </p:spPr>
      </p:pic>
      <p:sp>
        <p:nvSpPr>
          <p:cNvPr id="5" name="Rectangle 4"/>
          <p:cNvSpPr/>
          <p:nvPr/>
        </p:nvSpPr>
        <p:spPr bwMode="auto">
          <a:xfrm>
            <a:off x="0" y="1786"/>
            <a:ext cx="16249650" cy="9140428"/>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sp>
        <p:nvSpPr>
          <p:cNvPr id="10" name="Text Placeholder 9"/>
          <p:cNvSpPr>
            <a:spLocks noGrp="1"/>
          </p:cNvSpPr>
          <p:nvPr>
            <p:ph type="body" sz="quarter" idx="12"/>
          </p:nvPr>
        </p:nvSpPr>
        <p:spPr/>
        <p:txBody>
          <a:bodyPr>
            <a:normAutofit fontScale="92500" lnSpcReduction="10000"/>
          </a:bodyPr>
          <a:lstStyle/>
          <a:p>
            <a:pPr lvl="0"/>
            <a:r>
              <a:rPr lang="zh-CN" altLang="en-US" dirty="0">
                <a:latin typeface="Arial" charset="0"/>
                <a:ea typeface="Arial" charset="0"/>
                <a:cs typeface="Arial" charset="0"/>
              </a:rPr>
              <a:t>何谓糖尿病？</a:t>
            </a:r>
            <a:endParaRPr lang="en-US" dirty="0">
              <a:latin typeface="Arial" charset="0"/>
              <a:ea typeface="Arial" charset="0"/>
              <a:cs typeface="Arial" charset="0"/>
            </a:endParaRPr>
          </a:p>
        </p:txBody>
      </p:sp>
      <p:sp>
        <p:nvSpPr>
          <p:cNvPr id="9" name="Rectangle 8"/>
          <p:cNvSpPr/>
          <p:nvPr/>
        </p:nvSpPr>
        <p:spPr bwMode="auto">
          <a:xfrm>
            <a:off x="7393591" y="5282922"/>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1528444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CN" altLang="en-US" sz="4000" dirty="0">
                <a:latin typeface="Arial" charset="0"/>
                <a:ea typeface="Arial" charset="0"/>
                <a:cs typeface="Arial" charset="0"/>
              </a:rPr>
              <a:t>何谓糖尿病</a:t>
            </a:r>
            <a:r>
              <a:rPr lang="en-US" altLang="zh-CN" sz="4000" dirty="0">
                <a:latin typeface="Arial" charset="0"/>
                <a:ea typeface="Arial" charset="0"/>
                <a:cs typeface="Arial" charset="0"/>
              </a:rPr>
              <a:t>?</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1811755" y="2427705"/>
            <a:ext cx="12626140" cy="5994400"/>
          </a:xfrm>
          <a:prstGeom prst="rect">
            <a:avLst/>
          </a:prstGeom>
        </p:spPr>
        <p:txBody>
          <a:bodyPr/>
          <a:lstStyle/>
          <a:p>
            <a:pPr marL="0" indent="0" algn="ctr">
              <a:buNone/>
            </a:pPr>
            <a:r>
              <a:rPr lang="zh-CN" altLang="en-US" sz="4000" dirty="0">
                <a:latin typeface="Arial" charset="0"/>
                <a:ea typeface="Arial" charset="0"/>
                <a:cs typeface="Arial" charset="0"/>
              </a:rPr>
              <a:t>糖尿病是一种慢性疾病，其原因是当身体无法产生足够的胰岛素或无法恰当使用提供的胰岛素</a:t>
            </a:r>
            <a:endParaRPr lang="en-US" sz="40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1134270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786"/>
            <a:ext cx="16249650" cy="8337542"/>
          </a:xfrm>
          <a:prstGeom prst="rect">
            <a:avLst/>
          </a:prstGeom>
          <a:solidFill>
            <a:srgbClr val="00338D"/>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3" name="Title 2"/>
          <p:cNvSpPr>
            <a:spLocks noGrp="1"/>
          </p:cNvSpPr>
          <p:nvPr>
            <p:ph type="title"/>
          </p:nvPr>
        </p:nvSpPr>
        <p:spPr>
          <a:xfrm>
            <a:off x="541655" y="3332480"/>
            <a:ext cx="15166340" cy="1032277"/>
          </a:xfrm>
        </p:spPr>
        <p:txBody>
          <a:bodyPr/>
          <a:lstStyle/>
          <a:p>
            <a:r>
              <a:rPr lang="zh-CN" altLang="en-US" sz="7200" dirty="0">
                <a:solidFill>
                  <a:schemeClr val="bg1"/>
                </a:solidFill>
                <a:latin typeface="Arial" charset="0"/>
                <a:ea typeface="Arial" charset="0"/>
                <a:cs typeface="Arial" charset="0"/>
              </a:rPr>
              <a:t>我们正在对抗 </a:t>
            </a:r>
            <a:r>
              <a:rPr lang="en-US" altLang="zh-CN" sz="7200" dirty="0">
                <a:solidFill>
                  <a:schemeClr val="bg1"/>
                </a:solidFill>
                <a:latin typeface="Arial" charset="0"/>
                <a:ea typeface="Arial" charset="0"/>
                <a:cs typeface="Arial" charset="0"/>
              </a:rPr>
              <a:t>3 </a:t>
            </a:r>
            <a:r>
              <a:rPr lang="zh-CN" altLang="en-US" sz="7200" dirty="0">
                <a:solidFill>
                  <a:schemeClr val="bg1"/>
                </a:solidFill>
                <a:latin typeface="Arial" charset="0"/>
                <a:ea typeface="Arial" charset="0"/>
                <a:cs typeface="Arial" charset="0"/>
              </a:rPr>
              <a:t>种糖尿病。</a:t>
            </a:r>
            <a:endParaRPr lang="en-US" sz="72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63358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CN" altLang="en-US" sz="4000" dirty="0">
                <a:latin typeface="Arial" charset="0"/>
                <a:ea typeface="Arial" charset="0"/>
                <a:cs typeface="Arial" charset="0"/>
              </a:rPr>
              <a:t>我们正在对抗 </a:t>
            </a:r>
            <a:r>
              <a:rPr lang="en-US" altLang="zh-CN" sz="4000" dirty="0">
                <a:latin typeface="Arial" charset="0"/>
                <a:ea typeface="Arial" charset="0"/>
                <a:cs typeface="Arial" charset="0"/>
              </a:rPr>
              <a:t>3 </a:t>
            </a:r>
            <a:r>
              <a:rPr lang="zh-CN" altLang="en-US" sz="4000" dirty="0">
                <a:latin typeface="Arial" charset="0"/>
                <a:ea typeface="Arial" charset="0"/>
                <a:cs typeface="Arial" charset="0"/>
              </a:rPr>
              <a:t>种糖尿病。</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2290941" y="5208103"/>
            <a:ext cx="3771930" cy="3214001"/>
          </a:xfrm>
          <a:prstGeom prst="rect">
            <a:avLst/>
          </a:prstGeom>
        </p:spPr>
        <p:txBody>
          <a:bodyPr/>
          <a:lstStyle/>
          <a:p>
            <a:pPr marL="0" lvl="0" indent="0" algn="ctr">
              <a:buClr>
                <a:srgbClr val="00338D"/>
              </a:buClr>
              <a:buNone/>
            </a:pPr>
            <a:r>
              <a:rPr lang="en-US" sz="3200" dirty="0">
                <a:latin typeface="Arial" charset="0"/>
                <a:ea typeface="Arial" charset="0"/>
                <a:cs typeface="Arial" charset="0"/>
              </a:rPr>
              <a:t>一型糖尿病</a:t>
            </a: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7" name="Oval 6"/>
          <p:cNvSpPr/>
          <p:nvPr/>
        </p:nvSpPr>
        <p:spPr bwMode="auto">
          <a:xfrm>
            <a:off x="3151916" y="2948002"/>
            <a:ext cx="2017059" cy="2017059"/>
          </a:xfrm>
          <a:prstGeom prst="ellipse">
            <a:avLst/>
          </a:prstGeom>
          <a:solidFill>
            <a:srgbClr val="00338D"/>
          </a:solidFill>
          <a:ln w="76200">
            <a:headEnd type="none" w="med" len="med"/>
            <a:tailEnd type="none" w="med" len="med"/>
          </a:ln>
          <a:effectLst>
            <a:outerShdw blurRad="76200" dir="13500000" sy="23000" kx="1200000" algn="br"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8800" u="none" strike="noStrike" cap="none" normalizeH="0" dirty="0" smtClean="0">
                <a:ln>
                  <a:noFill/>
                </a:ln>
                <a:solidFill>
                  <a:schemeClr val="bg1"/>
                </a:solidFill>
                <a:effectLst/>
                <a:latin typeface="Helvetica Regular" charset="0"/>
                <a:ea typeface="Helvetica Regular" charset="0"/>
                <a:cs typeface="Helvetica Regular" charset="0"/>
              </a:rPr>
              <a:t>1</a:t>
            </a:r>
          </a:p>
        </p:txBody>
      </p:sp>
      <p:sp>
        <p:nvSpPr>
          <p:cNvPr id="8" name="Oval 7"/>
          <p:cNvSpPr/>
          <p:nvPr/>
        </p:nvSpPr>
        <p:spPr bwMode="auto">
          <a:xfrm>
            <a:off x="7018238" y="2908246"/>
            <a:ext cx="2017059" cy="2017059"/>
          </a:xfrm>
          <a:prstGeom prst="ellipse">
            <a:avLst/>
          </a:prstGeom>
          <a:solidFill>
            <a:srgbClr val="00338D"/>
          </a:solidFill>
          <a:ln w="76200">
            <a:headEnd type="none" w="med" len="med"/>
            <a:tailEnd type="none" w="med" len="med"/>
          </a:ln>
          <a:effectLst>
            <a:outerShdw blurRad="76200" dir="13500000" sy="23000" kx="1200000" algn="br"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609600" indent="-609600" algn="ctr"/>
            <a:r>
              <a:rPr lang="en-US" sz="9600" dirty="0" smtClean="0">
                <a:solidFill>
                  <a:schemeClr val="bg1"/>
                </a:solidFill>
                <a:latin typeface="Helvetica Regular" charset="0"/>
                <a:ea typeface="Helvetica Regular" charset="0"/>
                <a:cs typeface="Helvetica Regular" charset="0"/>
              </a:rPr>
              <a:t>2</a:t>
            </a:r>
            <a:endParaRPr lang="en-US" sz="9600" dirty="0">
              <a:solidFill>
                <a:schemeClr val="bg1"/>
              </a:solidFill>
              <a:latin typeface="Helvetica Regular" charset="0"/>
              <a:ea typeface="Helvetica Regular" charset="0"/>
              <a:cs typeface="Helvetica Regular" charset="0"/>
            </a:endParaRPr>
          </a:p>
        </p:txBody>
      </p:sp>
      <p:sp>
        <p:nvSpPr>
          <p:cNvPr id="12" name="Oval 11"/>
          <p:cNvSpPr/>
          <p:nvPr/>
        </p:nvSpPr>
        <p:spPr bwMode="auto">
          <a:xfrm>
            <a:off x="10884560" y="2908246"/>
            <a:ext cx="2017059" cy="2017059"/>
          </a:xfrm>
          <a:prstGeom prst="ellipse">
            <a:avLst/>
          </a:prstGeom>
          <a:solidFill>
            <a:srgbClr val="00338D"/>
          </a:solidFill>
          <a:ln w="76200">
            <a:headEnd type="none" w="med" len="med"/>
            <a:tailEnd type="none" w="med" len="med"/>
          </a:ln>
          <a:effectLst>
            <a:outerShdw blurRad="76200" dir="13500000" sy="23000" kx="1200000" algn="br"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609600" indent="-609600" algn="ctr"/>
            <a:r>
              <a:rPr lang="en-US" sz="9600" dirty="0" smtClean="0">
                <a:solidFill>
                  <a:schemeClr val="bg1"/>
                </a:solidFill>
                <a:latin typeface="Helvetica Regular" charset="0"/>
                <a:ea typeface="Helvetica Regular" charset="0"/>
                <a:cs typeface="Helvetica Regular" charset="0"/>
              </a:rPr>
              <a:t>3</a:t>
            </a:r>
            <a:endParaRPr lang="en-US" sz="9600" dirty="0">
              <a:solidFill>
                <a:schemeClr val="bg1"/>
              </a:solidFill>
              <a:latin typeface="Helvetica Regular" charset="0"/>
              <a:ea typeface="Helvetica Regular" charset="0"/>
              <a:cs typeface="Helvetica Regular" charset="0"/>
            </a:endParaRPr>
          </a:p>
        </p:txBody>
      </p:sp>
      <p:sp>
        <p:nvSpPr>
          <p:cNvPr id="13" name="Content Placeholder 2">
            <a:extLst>
              <a:ext uri="{FF2B5EF4-FFF2-40B4-BE49-F238E27FC236}">
                <a16:creationId xmlns="" xmlns:a16="http://schemas.microsoft.com/office/drawing/2014/main" id="{32BD9AC7-AB44-49DF-BADF-55BE0525ADC7}"/>
              </a:ext>
            </a:extLst>
          </p:cNvPr>
          <p:cNvSpPr txBox="1">
            <a:spLocks/>
          </p:cNvSpPr>
          <p:nvPr/>
        </p:nvSpPr>
        <p:spPr bwMode="auto">
          <a:xfrm>
            <a:off x="6674096" y="5208103"/>
            <a:ext cx="2698504" cy="321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marR="0" indent="-306800" algn="l" defTabSz="1218735" rtl="0" eaLnBrk="1" fontAlgn="base" latinLnBrk="0" hangingPunct="1">
              <a:lnSpc>
                <a:spcPct val="100000"/>
              </a:lnSpc>
              <a:spcBef>
                <a:spcPct val="20000"/>
              </a:spcBef>
              <a:spcAft>
                <a:spcPct val="0"/>
              </a:spcAft>
              <a:buClrTx/>
              <a:buSzTx/>
              <a:buFont typeface="Arial" pitchFamily="34" charset="0"/>
              <a:buChar char="•"/>
              <a:tabLst/>
              <a:defRPr sz="2399">
                <a:solidFill>
                  <a:schemeClr val="tx1"/>
                </a:solidFill>
                <a:latin typeface="Century Gothic" charset="0"/>
                <a:ea typeface="Century Gothic" charset="0"/>
                <a:cs typeface="Century Gothic" charset="0"/>
              </a:defRPr>
            </a:lvl1pPr>
            <a:lvl2pPr marL="994454" marR="0"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sz="2133">
                <a:solidFill>
                  <a:schemeClr val="tx1"/>
                </a:solidFill>
                <a:latin typeface="Century Gothic" charset="0"/>
                <a:ea typeface="Century Gothic" charset="0"/>
                <a:cs typeface="Century Gothic" charset="0"/>
              </a:defRPr>
            </a:lvl2pPr>
            <a:lvl3pPr marL="1525536" marR="0"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ctr">
              <a:buClr>
                <a:srgbClr val="00338D"/>
              </a:buClr>
              <a:buNone/>
            </a:pPr>
            <a:r>
              <a:rPr lang="en-US" sz="3200" kern="0" dirty="0">
                <a:latin typeface="Arial" charset="0"/>
                <a:ea typeface="Arial" charset="0"/>
                <a:cs typeface="Arial" charset="0"/>
              </a:rPr>
              <a:t>二型糖尿病</a:t>
            </a:r>
          </a:p>
        </p:txBody>
      </p:sp>
      <p:sp>
        <p:nvSpPr>
          <p:cNvPr id="14" name="Content Placeholder 2">
            <a:extLst>
              <a:ext uri="{FF2B5EF4-FFF2-40B4-BE49-F238E27FC236}">
                <a16:creationId xmlns="" xmlns:a16="http://schemas.microsoft.com/office/drawing/2014/main" id="{32BD9AC7-AB44-49DF-BADF-55BE0525ADC7}"/>
              </a:ext>
            </a:extLst>
          </p:cNvPr>
          <p:cNvSpPr txBox="1">
            <a:spLocks/>
          </p:cNvSpPr>
          <p:nvPr/>
        </p:nvSpPr>
        <p:spPr bwMode="auto">
          <a:xfrm>
            <a:off x="10003704" y="5208103"/>
            <a:ext cx="3771930" cy="321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marR="0" indent="-306800" algn="l" defTabSz="1218735" rtl="0" eaLnBrk="1" fontAlgn="base" latinLnBrk="0" hangingPunct="1">
              <a:lnSpc>
                <a:spcPct val="100000"/>
              </a:lnSpc>
              <a:spcBef>
                <a:spcPct val="20000"/>
              </a:spcBef>
              <a:spcAft>
                <a:spcPct val="0"/>
              </a:spcAft>
              <a:buClrTx/>
              <a:buSzTx/>
              <a:buFont typeface="Arial" pitchFamily="34" charset="0"/>
              <a:buChar char="•"/>
              <a:tabLst/>
              <a:defRPr sz="2399">
                <a:solidFill>
                  <a:schemeClr val="tx1"/>
                </a:solidFill>
                <a:latin typeface="Century Gothic" charset="0"/>
                <a:ea typeface="Century Gothic" charset="0"/>
                <a:cs typeface="Century Gothic" charset="0"/>
              </a:defRPr>
            </a:lvl1pPr>
            <a:lvl2pPr marL="994454" marR="0" indent="-302569" algn="l" defTabSz="1218735" rtl="0" eaLnBrk="1" fontAlgn="base" latinLnBrk="0" hangingPunct="1">
              <a:lnSpc>
                <a:spcPct val="100000"/>
              </a:lnSpc>
              <a:spcBef>
                <a:spcPct val="20000"/>
              </a:spcBef>
              <a:spcAft>
                <a:spcPct val="0"/>
              </a:spcAft>
              <a:buClrTx/>
              <a:buSzTx/>
              <a:buFont typeface="Segoe UI" panose="020B0502040204020203" pitchFamily="34" charset="0"/>
              <a:buChar char="—"/>
              <a:tabLst/>
              <a:defRPr sz="2133">
                <a:solidFill>
                  <a:schemeClr val="tx1"/>
                </a:solidFill>
                <a:latin typeface="Century Gothic" charset="0"/>
                <a:ea typeface="Century Gothic" charset="0"/>
                <a:cs typeface="Century Gothic" charset="0"/>
              </a:defRPr>
            </a:lvl2pPr>
            <a:lvl3pPr marL="1525536" marR="0" indent="-306800" algn="l" defTabSz="1218735" rtl="0" eaLnBrk="1" fontAlgn="base" latinLnBrk="0" hangingPunct="1">
              <a:lnSpc>
                <a:spcPct val="100000"/>
              </a:lnSpc>
              <a:spcBef>
                <a:spcPct val="20000"/>
              </a:spcBef>
              <a:spcAft>
                <a:spcPct val="0"/>
              </a:spcAft>
              <a:buClrTx/>
              <a:buSzTx/>
              <a:buFont typeface="Arial" panose="020B0604020202020204" pitchFamily="34" charset="0"/>
              <a:buChar char="•"/>
              <a:tabLst/>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ctr">
              <a:buClr>
                <a:srgbClr val="00338D"/>
              </a:buClr>
              <a:buNone/>
            </a:pPr>
            <a:r>
              <a:rPr lang="ja-JP" altLang="en-US" sz="3200" kern="0" dirty="0">
                <a:latin typeface="Arial" charset="0"/>
                <a:ea typeface="Arial" charset="0"/>
                <a:cs typeface="Arial" charset="0"/>
              </a:rPr>
              <a:t>妊娠糖尿病</a:t>
            </a:r>
            <a:endParaRPr lang="en-US" sz="3200" kern="0" dirty="0">
              <a:latin typeface="Arial" charset="0"/>
              <a:ea typeface="Arial" charset="0"/>
              <a:cs typeface="Arial" charset="0"/>
            </a:endParaRPr>
          </a:p>
        </p:txBody>
      </p:sp>
    </p:spTree>
    <p:extLst>
      <p:ext uri="{BB962C8B-B14F-4D97-AF65-F5344CB8AC3E}">
        <p14:creationId xmlns:p14="http://schemas.microsoft.com/office/powerpoint/2010/main" val="2076201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5" y="0"/>
            <a:ext cx="16243300" cy="9144000"/>
          </a:xfrm>
          <a:prstGeom prst="rect">
            <a:avLst/>
          </a:prstGeom>
        </p:spPr>
      </p:pic>
      <p:sp>
        <p:nvSpPr>
          <p:cNvPr id="5" name="Rectangle 4"/>
          <p:cNvSpPr/>
          <p:nvPr/>
        </p:nvSpPr>
        <p:spPr bwMode="auto">
          <a:xfrm>
            <a:off x="0" y="1786"/>
            <a:ext cx="16249650" cy="9140428"/>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sp>
        <p:nvSpPr>
          <p:cNvPr id="10" name="Text Placeholder 9"/>
          <p:cNvSpPr>
            <a:spLocks noGrp="1"/>
          </p:cNvSpPr>
          <p:nvPr>
            <p:ph type="body" sz="quarter" idx="12"/>
          </p:nvPr>
        </p:nvSpPr>
        <p:spPr/>
        <p:txBody>
          <a:bodyPr>
            <a:normAutofit fontScale="92500" lnSpcReduction="10000"/>
          </a:bodyPr>
          <a:lstStyle/>
          <a:p>
            <a:pPr lvl="0"/>
            <a:r>
              <a:rPr lang="zh-CN" altLang="en-US" dirty="0">
                <a:latin typeface="Arial" charset="0"/>
                <a:ea typeface="Arial" charset="0"/>
                <a:cs typeface="Arial" charset="0"/>
              </a:rPr>
              <a:t>糖尿病的全球影响</a:t>
            </a:r>
            <a:endParaRPr lang="en-US" dirty="0">
              <a:latin typeface="Arial" charset="0"/>
              <a:ea typeface="Arial" charset="0"/>
              <a:cs typeface="Arial" charset="0"/>
            </a:endParaRPr>
          </a:p>
        </p:txBody>
      </p:sp>
      <p:sp>
        <p:nvSpPr>
          <p:cNvPr id="9" name="Rectangle 8"/>
          <p:cNvSpPr/>
          <p:nvPr/>
        </p:nvSpPr>
        <p:spPr bwMode="auto">
          <a:xfrm>
            <a:off x="7393591" y="5282922"/>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26617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6" name="Rectangle 5"/>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7" name="Rectangle 6"/>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2" name="Title 1">
            <a:extLst>
              <a:ext uri="{FF2B5EF4-FFF2-40B4-BE49-F238E27FC236}">
                <a16:creationId xmlns="" xmlns:a16="http://schemas.microsoft.com/office/drawing/2014/main" id="{EAE46828-C3BE-49CB-A51B-FA3AA9E2ED86}"/>
              </a:ext>
            </a:extLst>
          </p:cNvPr>
          <p:cNvSpPr>
            <a:spLocks noGrp="1"/>
          </p:cNvSpPr>
          <p:nvPr>
            <p:ph type="title"/>
          </p:nvPr>
        </p:nvSpPr>
        <p:spPr/>
        <p:txBody>
          <a:bodyPr/>
          <a:lstStyle/>
          <a:p>
            <a:r>
              <a:rPr lang="zh-CN" altLang="en-US" dirty="0">
                <a:latin typeface="Arial" charset="0"/>
                <a:ea typeface="Arial" charset="0"/>
                <a:cs typeface="Arial" charset="0"/>
              </a:rPr>
              <a:t>糖尿病被认为是一种全球流行病。</a:t>
            </a:r>
            <a:endParaRPr lang="en-US" dirty="0">
              <a:latin typeface="Arial" charset="0"/>
              <a:ea typeface="Arial" charset="0"/>
              <a:cs typeface="Arial" charset="0"/>
            </a:endParaRPr>
          </a:p>
        </p:txBody>
      </p:sp>
      <p:sp>
        <p:nvSpPr>
          <p:cNvPr id="9" name="Content Placeholder 2">
            <a:extLst>
              <a:ext uri="{FF2B5EF4-FFF2-40B4-BE49-F238E27FC236}">
                <a16:creationId xmlns="" xmlns:a16="http://schemas.microsoft.com/office/drawing/2014/main" id="{8F0D4475-9ECB-45A3-AAA0-BFE3F5F756E3}"/>
              </a:ext>
            </a:extLst>
          </p:cNvPr>
          <p:cNvSpPr txBox="1">
            <a:spLocks/>
          </p:cNvSpPr>
          <p:nvPr/>
        </p:nvSpPr>
        <p:spPr bwMode="auto">
          <a:xfrm>
            <a:off x="179065" y="3127324"/>
            <a:ext cx="8030658"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ctr">
              <a:buFont typeface="Arial" pitchFamily="34" charset="0"/>
              <a:buNone/>
            </a:pPr>
            <a:r>
              <a:rPr lang="en-US" sz="16600" b="1" kern="0" dirty="0" smtClean="0">
                <a:solidFill>
                  <a:srgbClr val="00338D"/>
                </a:solidFill>
                <a:latin typeface="Arial" charset="0"/>
                <a:ea typeface="Arial" charset="0"/>
                <a:cs typeface="Arial" charset="0"/>
              </a:rPr>
              <a:t>4.22</a:t>
            </a:r>
            <a:endParaRPr lang="en-US" sz="16600" b="1" kern="0" dirty="0">
              <a:solidFill>
                <a:srgbClr val="00338D"/>
              </a:solidFill>
              <a:latin typeface="Arial" charset="0"/>
              <a:ea typeface="Arial" charset="0"/>
              <a:cs typeface="Arial" charset="0"/>
            </a:endParaRPr>
          </a:p>
        </p:txBody>
      </p:sp>
      <p:sp>
        <p:nvSpPr>
          <p:cNvPr id="20" name="Content Placeholder 2">
            <a:extLst>
              <a:ext uri="{FF2B5EF4-FFF2-40B4-BE49-F238E27FC236}">
                <a16:creationId xmlns="" xmlns:a16="http://schemas.microsoft.com/office/drawing/2014/main" id="{8F0D4475-9ECB-45A3-AAA0-BFE3F5F756E3}"/>
              </a:ext>
            </a:extLst>
          </p:cNvPr>
          <p:cNvSpPr txBox="1">
            <a:spLocks/>
          </p:cNvSpPr>
          <p:nvPr/>
        </p:nvSpPr>
        <p:spPr bwMode="auto">
          <a:xfrm>
            <a:off x="8357238" y="3127324"/>
            <a:ext cx="6962274"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ctr">
              <a:buFont typeface="Arial" pitchFamily="34" charset="0"/>
              <a:buNone/>
            </a:pPr>
            <a:r>
              <a:rPr lang="en-US" sz="16600" b="1" kern="0" dirty="0" smtClean="0">
                <a:solidFill>
                  <a:srgbClr val="00338D"/>
                </a:solidFill>
                <a:latin typeface="Arial" charset="0"/>
                <a:ea typeface="Arial" charset="0"/>
                <a:cs typeface="Arial" charset="0"/>
              </a:rPr>
              <a:t>6.42</a:t>
            </a:r>
            <a:endParaRPr lang="en-US" sz="13800" b="1" kern="0" dirty="0">
              <a:solidFill>
                <a:srgbClr val="00338D"/>
              </a:solidFill>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8F0D4475-9ECB-45A3-AAA0-BFE3F5F756E3}"/>
              </a:ext>
            </a:extLst>
          </p:cNvPr>
          <p:cNvSpPr>
            <a:spLocks noGrp="1"/>
          </p:cNvSpPr>
          <p:nvPr>
            <p:ph idx="4294967295"/>
          </p:nvPr>
        </p:nvSpPr>
        <p:spPr>
          <a:xfrm>
            <a:off x="665802" y="5357172"/>
            <a:ext cx="7057184" cy="1244851"/>
          </a:xfrm>
          <a:prstGeom prst="rect">
            <a:avLst/>
          </a:prstGeom>
        </p:spPr>
        <p:txBody>
          <a:bodyPr/>
          <a:lstStyle/>
          <a:p>
            <a:pPr marL="0" indent="0" algn="ctr">
              <a:buNone/>
            </a:pPr>
            <a:r>
              <a:rPr lang="zh-CN" altLang="en-US" sz="2800" dirty="0">
                <a:latin typeface="Arial" charset="0"/>
                <a:ea typeface="Arial" charset="0"/>
                <a:cs typeface="Arial" charset="0"/>
              </a:rPr>
              <a:t>亿人目前患有糖尿病。</a:t>
            </a:r>
            <a:endParaRPr lang="en-US" sz="2800" dirty="0">
              <a:latin typeface="Arial" charset="0"/>
              <a:ea typeface="Arial" charset="0"/>
              <a:cs typeface="Arial" charset="0"/>
            </a:endParaRPr>
          </a:p>
        </p:txBody>
      </p:sp>
      <p:sp>
        <p:nvSpPr>
          <p:cNvPr id="19" name="Content Placeholder 2">
            <a:extLst>
              <a:ext uri="{FF2B5EF4-FFF2-40B4-BE49-F238E27FC236}">
                <a16:creationId xmlns="" xmlns:a16="http://schemas.microsoft.com/office/drawing/2014/main" id="{8F0D4475-9ECB-45A3-AAA0-BFE3F5F756E3}"/>
              </a:ext>
            </a:extLst>
          </p:cNvPr>
          <p:cNvSpPr txBox="1">
            <a:spLocks/>
          </p:cNvSpPr>
          <p:nvPr/>
        </p:nvSpPr>
        <p:spPr bwMode="auto">
          <a:xfrm>
            <a:off x="8309113" y="5357173"/>
            <a:ext cx="7074567"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lvl="1" indent="0" algn="ctr">
              <a:buNone/>
            </a:pPr>
            <a:r>
              <a:rPr lang="zh-CN" altLang="en-US" sz="2400" dirty="0">
                <a:latin typeface="Helvetica Regular" charset="0"/>
                <a:ea typeface="Helvetica Regular" charset="0"/>
                <a:cs typeface="Helvetica Regular" charset="0"/>
              </a:rPr>
              <a:t>亿人将会到 </a:t>
            </a:r>
            <a:r>
              <a:rPr lang="en-US" altLang="zh-CN" sz="2400" dirty="0">
                <a:latin typeface="Helvetica Regular" charset="0"/>
                <a:ea typeface="Helvetica Regular" charset="0"/>
                <a:cs typeface="Helvetica Regular" charset="0"/>
              </a:rPr>
              <a:t>2040 </a:t>
            </a:r>
            <a:r>
              <a:rPr lang="zh-CN" altLang="en-US" sz="2400" dirty="0">
                <a:latin typeface="Helvetica Regular" charset="0"/>
                <a:ea typeface="Helvetica Regular" charset="0"/>
                <a:cs typeface="Helvetica Regular" charset="0"/>
              </a:rPr>
              <a:t>年患上糖尿病。</a:t>
            </a:r>
            <a:endParaRPr lang="en-US" sz="2400" dirty="0">
              <a:latin typeface="Helvetica Regular" charset="0"/>
              <a:ea typeface="Helvetica Regular" charset="0"/>
              <a:cs typeface="Helvetica Regular" charset="0"/>
            </a:endParaRPr>
          </a:p>
        </p:txBody>
      </p:sp>
    </p:spTree>
    <p:extLst>
      <p:ext uri="{BB962C8B-B14F-4D97-AF65-F5344CB8AC3E}">
        <p14:creationId xmlns:p14="http://schemas.microsoft.com/office/powerpoint/2010/main" val="584786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786"/>
            <a:ext cx="16249650" cy="9177281"/>
          </a:xfrm>
          <a:prstGeom prst="rect">
            <a:avLst/>
          </a:prstGeom>
          <a:solidFill>
            <a:schemeClr val="bg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pic>
        <p:nvPicPr>
          <p:cNvPr id="5" name="Picture 4"/>
          <p:cNvPicPr>
            <a:picLocks noChangeAspect="1"/>
          </p:cNvPicPr>
          <p:nvPr/>
        </p:nvPicPr>
        <p:blipFill>
          <a:blip r:embed="rId3"/>
          <a:stretch>
            <a:fillRect/>
          </a:stretch>
        </p:blipFill>
        <p:spPr>
          <a:xfrm>
            <a:off x="0" y="5335488"/>
            <a:ext cx="16249650" cy="3808512"/>
          </a:xfrm>
          <a:prstGeom prst="rect">
            <a:avLst/>
          </a:prstGeom>
        </p:spPr>
      </p:pic>
      <p:sp>
        <p:nvSpPr>
          <p:cNvPr id="6" name="Rectangle 5"/>
          <p:cNvSpPr/>
          <p:nvPr/>
        </p:nvSpPr>
        <p:spPr bwMode="auto">
          <a:xfrm>
            <a:off x="0" y="1786"/>
            <a:ext cx="16249650" cy="9177281"/>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sp>
        <p:nvSpPr>
          <p:cNvPr id="7" name="Rectangle 6"/>
          <p:cNvSpPr/>
          <p:nvPr/>
        </p:nvSpPr>
        <p:spPr bwMode="auto">
          <a:xfrm>
            <a:off x="7393591" y="5282922"/>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4" name="Text Placeholder 3"/>
          <p:cNvSpPr>
            <a:spLocks noGrp="1"/>
          </p:cNvSpPr>
          <p:nvPr>
            <p:ph type="body" sz="quarter" idx="12"/>
          </p:nvPr>
        </p:nvSpPr>
        <p:spPr/>
        <p:txBody>
          <a:bodyPr>
            <a:normAutofit fontScale="92500" lnSpcReduction="10000"/>
          </a:bodyPr>
          <a:lstStyle/>
          <a:p>
            <a:r>
              <a:rPr lang="zh-CN" altLang="en-US" dirty="0">
                <a:latin typeface="Arial" charset="0"/>
                <a:ea typeface="Arial" charset="0"/>
                <a:cs typeface="Arial" charset="0"/>
              </a:rPr>
              <a:t>我们如何能够帮助？</a:t>
            </a:r>
            <a:endParaRPr lang="en-US" dirty="0">
              <a:latin typeface="Arial" charset="0"/>
              <a:ea typeface="Arial" charset="0"/>
              <a:cs typeface="Arial" charset="0"/>
            </a:endParaRPr>
          </a:p>
        </p:txBody>
      </p:sp>
    </p:spTree>
    <p:extLst>
      <p:ext uri="{BB962C8B-B14F-4D97-AF65-F5344CB8AC3E}">
        <p14:creationId xmlns:p14="http://schemas.microsoft.com/office/powerpoint/2010/main" val="458178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6" name="Rectangle 5"/>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7" name="Rectangle 6"/>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2" name="Title 1">
            <a:extLst>
              <a:ext uri="{FF2B5EF4-FFF2-40B4-BE49-F238E27FC236}">
                <a16:creationId xmlns:a16="http://schemas.microsoft.com/office/drawing/2014/main" xmlns="" id="{EAE46828-C3BE-49CB-A51B-FA3AA9E2ED86}"/>
              </a:ext>
            </a:extLst>
          </p:cNvPr>
          <p:cNvSpPr>
            <a:spLocks noGrp="1"/>
          </p:cNvSpPr>
          <p:nvPr>
            <p:ph type="title"/>
          </p:nvPr>
        </p:nvSpPr>
        <p:spPr/>
        <p:txBody>
          <a:bodyPr/>
          <a:lstStyle/>
          <a:p>
            <a:r>
              <a:rPr lang="zh-CN" altLang="en-US" dirty="0">
                <a:latin typeface="Arial" charset="0"/>
                <a:ea typeface="Arial" charset="0"/>
                <a:cs typeface="Arial" charset="0"/>
              </a:rPr>
              <a:t>糖尿病被认为是一种全球性流行病</a:t>
            </a:r>
            <a:endParaRPr lang="en-US" dirty="0">
              <a:latin typeface="Arial" charset="0"/>
              <a:ea typeface="Arial" charset="0"/>
              <a:cs typeface="Arial" charset="0"/>
            </a:endParaRPr>
          </a:p>
        </p:txBody>
      </p:sp>
      <p:sp>
        <p:nvSpPr>
          <p:cNvPr id="10"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3034748" y="3291581"/>
            <a:ext cx="3978442"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indent="0">
              <a:buNone/>
            </a:pPr>
            <a:r>
              <a:rPr lang="zh-CN" altLang="en-US" sz="2666">
                <a:latin typeface="Arial" charset="0"/>
                <a:ea typeface="Arial" charset="0"/>
                <a:cs typeface="Arial" charset="0"/>
              </a:rPr>
              <a:t>世界第六大主要死亡原因。 </a:t>
            </a:r>
            <a:endParaRPr lang="en-US" sz="2666" dirty="0">
              <a:latin typeface="Helvetica Regular" charset="0"/>
              <a:ea typeface="Helvetica Regular" charset="0"/>
              <a:cs typeface="Helvetica Regular" charset="0"/>
            </a:endParaRPr>
          </a:p>
        </p:txBody>
      </p:sp>
      <p:sp>
        <p:nvSpPr>
          <p:cNvPr id="12"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270116" y="3243456"/>
            <a:ext cx="1716506"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Arial" charset="0"/>
                <a:ea typeface="Arial" charset="0"/>
                <a:cs typeface="Arial" charset="0"/>
              </a:rPr>
              <a:t>6</a:t>
            </a:r>
            <a:endParaRPr lang="en-US" sz="5400" b="1" kern="0" dirty="0">
              <a:solidFill>
                <a:srgbClr val="00338D"/>
              </a:solidFill>
              <a:latin typeface="Arial" charset="0"/>
              <a:ea typeface="Arial" charset="0"/>
              <a:cs typeface="Arial" charset="0"/>
            </a:endParaRPr>
          </a:p>
        </p:txBody>
      </p:sp>
      <p:sp>
        <p:nvSpPr>
          <p:cNvPr id="13"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3034748" y="4398485"/>
            <a:ext cx="3978442"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indent="0">
              <a:buNone/>
            </a:pPr>
            <a:r>
              <a:rPr lang="zh-CN" altLang="en-US" sz="2666" dirty="0">
                <a:latin typeface="Arial" charset="0"/>
                <a:ea typeface="Arial" charset="0"/>
                <a:cs typeface="Arial" charset="0"/>
              </a:rPr>
              <a:t>妇女第六大主要死亡原因。</a:t>
            </a:r>
            <a:endParaRPr lang="en-US" sz="2666" dirty="0">
              <a:latin typeface="Arial" charset="0"/>
              <a:ea typeface="Arial" charset="0"/>
              <a:cs typeface="Arial" charset="0"/>
            </a:endParaRPr>
          </a:p>
        </p:txBody>
      </p:sp>
      <p:sp>
        <p:nvSpPr>
          <p:cNvPr id="14"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270116" y="4350360"/>
            <a:ext cx="1716506"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Arial" charset="0"/>
                <a:ea typeface="Arial" charset="0"/>
                <a:cs typeface="Arial" charset="0"/>
              </a:rPr>
              <a:t>6</a:t>
            </a:r>
            <a:endParaRPr lang="en-US" sz="5400" b="1" kern="0" dirty="0">
              <a:solidFill>
                <a:srgbClr val="00338D"/>
              </a:solidFill>
              <a:latin typeface="Arial" charset="0"/>
              <a:ea typeface="Arial" charset="0"/>
              <a:cs typeface="Arial" charset="0"/>
            </a:endParaRPr>
          </a:p>
        </p:txBody>
      </p:sp>
      <p:sp>
        <p:nvSpPr>
          <p:cNvPr id="15"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3034747" y="5601643"/>
            <a:ext cx="4468711"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indent="0">
              <a:buNone/>
            </a:pPr>
            <a:r>
              <a:rPr lang="zh-CN" altLang="en-US" sz="2666" dirty="0">
                <a:latin typeface="Arial" charset="0"/>
                <a:ea typeface="Arial" charset="0"/>
                <a:cs typeface="Arial" charset="0"/>
              </a:rPr>
              <a:t>每 </a:t>
            </a:r>
            <a:r>
              <a:rPr lang="en-US" altLang="zh-CN" sz="2666" dirty="0">
                <a:latin typeface="Arial" charset="0"/>
                <a:ea typeface="Arial" charset="0"/>
                <a:cs typeface="Arial" charset="0"/>
              </a:rPr>
              <a:t>7 </a:t>
            </a:r>
            <a:r>
              <a:rPr lang="zh-CN" altLang="en-US" sz="2666" dirty="0">
                <a:latin typeface="Arial" charset="0"/>
                <a:ea typeface="Arial" charset="0"/>
                <a:cs typeface="Arial" charset="0"/>
              </a:rPr>
              <a:t>秒钟就有一个人死</a:t>
            </a:r>
            <a:r>
              <a:rPr lang="zh-CN" altLang="en-US" sz="2666" dirty="0" smtClean="0">
                <a:latin typeface="Arial" charset="0"/>
                <a:ea typeface="Arial" charset="0"/>
                <a:cs typeface="Arial" charset="0"/>
              </a:rPr>
              <a:t>于</a:t>
            </a:r>
            <a:endParaRPr lang="en-US" altLang="zh-CN" sz="2666" dirty="0" smtClean="0">
              <a:latin typeface="Arial" charset="0"/>
              <a:ea typeface="Arial" charset="0"/>
              <a:cs typeface="Arial" charset="0"/>
            </a:endParaRPr>
          </a:p>
          <a:p>
            <a:pPr marL="4231" indent="0">
              <a:buNone/>
            </a:pPr>
            <a:r>
              <a:rPr lang="zh-CN" altLang="en-US" sz="2666" dirty="0" smtClean="0">
                <a:latin typeface="Arial" charset="0"/>
                <a:ea typeface="Arial" charset="0"/>
                <a:cs typeface="Arial" charset="0"/>
              </a:rPr>
              <a:t>糖尿病</a:t>
            </a:r>
            <a:r>
              <a:rPr lang="zh-CN" altLang="en-US" sz="2666" dirty="0">
                <a:latin typeface="Arial" charset="0"/>
                <a:ea typeface="Arial" charset="0"/>
                <a:cs typeface="Arial" charset="0"/>
              </a:rPr>
              <a:t>。</a:t>
            </a:r>
            <a:endParaRPr lang="en-US" sz="2666" dirty="0">
              <a:latin typeface="Arial" charset="0"/>
              <a:ea typeface="Arial" charset="0"/>
              <a:cs typeface="Arial" charset="0"/>
            </a:endParaRPr>
          </a:p>
        </p:txBody>
      </p:sp>
      <p:sp>
        <p:nvSpPr>
          <p:cNvPr id="16"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270116" y="5553518"/>
            <a:ext cx="1716506"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Arial" charset="0"/>
                <a:ea typeface="Arial" charset="0"/>
                <a:cs typeface="Arial" charset="0"/>
              </a:rPr>
              <a:t>1</a:t>
            </a:r>
            <a:endParaRPr lang="en-US" sz="5400" b="1" kern="0" dirty="0">
              <a:solidFill>
                <a:srgbClr val="00338D"/>
              </a:solidFill>
              <a:latin typeface="Arial" charset="0"/>
              <a:ea typeface="Arial" charset="0"/>
              <a:cs typeface="Arial" charset="0"/>
            </a:endParaRPr>
          </a:p>
        </p:txBody>
      </p:sp>
      <p:sp>
        <p:nvSpPr>
          <p:cNvPr id="17"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0526412" y="3281813"/>
            <a:ext cx="4459704"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buNone/>
            </a:pPr>
            <a:r>
              <a:rPr lang="zh-CN" altLang="en-US" sz="2800" dirty="0">
                <a:latin typeface="Arial" charset="0"/>
                <a:ea typeface="Arial" charset="0"/>
                <a:cs typeface="Arial" charset="0"/>
              </a:rPr>
              <a:t>每年 </a:t>
            </a:r>
            <a:r>
              <a:rPr lang="en-US" altLang="zh-CN" sz="2800" dirty="0">
                <a:latin typeface="Arial" charset="0"/>
                <a:ea typeface="Arial" charset="0"/>
                <a:cs typeface="Arial" charset="0"/>
              </a:rPr>
              <a:t>5 </a:t>
            </a:r>
            <a:r>
              <a:rPr lang="zh-CN" altLang="en-US" sz="2800" dirty="0">
                <a:latin typeface="Arial" charset="0"/>
                <a:ea typeface="Arial" charset="0"/>
                <a:cs typeface="Arial" charset="0"/>
              </a:rPr>
              <a:t>百万人死于糖尿病。</a:t>
            </a:r>
            <a:endParaRPr lang="en-US" sz="2800" kern="0" dirty="0">
              <a:latin typeface="Arial" charset="0"/>
              <a:ea typeface="Arial" charset="0"/>
              <a:cs typeface="Arial" charset="0"/>
            </a:endParaRPr>
          </a:p>
        </p:txBody>
      </p:sp>
      <p:sp>
        <p:nvSpPr>
          <p:cNvPr id="18"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7366118" y="3233688"/>
            <a:ext cx="3112168"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Helvetica Regular" charset="0"/>
                <a:ea typeface="Helvetica Regular" charset="0"/>
                <a:cs typeface="Helvetica Regular" charset="0"/>
              </a:rPr>
              <a:t>5</a:t>
            </a:r>
            <a:endParaRPr lang="en-US" sz="5400" b="1" kern="0" dirty="0">
              <a:solidFill>
                <a:srgbClr val="00338D"/>
              </a:solidFill>
              <a:latin typeface="Helvetica Regular" charset="0"/>
              <a:ea typeface="Helvetica Regular" charset="0"/>
              <a:cs typeface="Helvetica Regular" charset="0"/>
            </a:endParaRPr>
          </a:p>
        </p:txBody>
      </p:sp>
      <p:sp>
        <p:nvSpPr>
          <p:cNvPr id="21"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0526411" y="4398485"/>
            <a:ext cx="5529377"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indent="0">
              <a:buNone/>
            </a:pPr>
            <a:r>
              <a:rPr lang="zh-TW" altLang="en-US" sz="2800" dirty="0" smtClean="0">
                <a:latin typeface="Arial" charset="0"/>
                <a:ea typeface="Arial" charset="0"/>
                <a:cs typeface="Arial" charset="0"/>
              </a:rPr>
              <a:t>患</a:t>
            </a:r>
            <a:r>
              <a:rPr lang="zh-TW" altLang="en-US" sz="2800" dirty="0">
                <a:latin typeface="Arial" charset="0"/>
                <a:ea typeface="Arial" charset="0"/>
                <a:cs typeface="Arial" charset="0"/>
              </a:rPr>
              <a:t>有糖尿病的人不知道自己患</a:t>
            </a:r>
            <a:r>
              <a:rPr lang="zh-TW" altLang="en-US" sz="2800" dirty="0" smtClean="0">
                <a:latin typeface="Arial" charset="0"/>
                <a:ea typeface="Arial" charset="0"/>
                <a:cs typeface="Arial" charset="0"/>
              </a:rPr>
              <a:t>有</a:t>
            </a:r>
            <a:endParaRPr lang="en-US" altLang="zh-TW" sz="2800" dirty="0" smtClean="0">
              <a:latin typeface="Arial" charset="0"/>
              <a:ea typeface="Arial" charset="0"/>
              <a:cs typeface="Arial" charset="0"/>
            </a:endParaRPr>
          </a:p>
          <a:p>
            <a:pPr marL="4231" indent="0">
              <a:buNone/>
            </a:pPr>
            <a:r>
              <a:rPr lang="zh-TW" altLang="en-US" sz="2800" dirty="0" smtClean="0">
                <a:latin typeface="Arial" charset="0"/>
                <a:ea typeface="Arial" charset="0"/>
                <a:cs typeface="Arial" charset="0"/>
              </a:rPr>
              <a:t>此病</a:t>
            </a:r>
            <a:r>
              <a:rPr lang="zh-TW" altLang="en-US" sz="2800" dirty="0">
                <a:latin typeface="Arial" charset="0"/>
                <a:ea typeface="Arial" charset="0"/>
                <a:cs typeface="Arial" charset="0"/>
              </a:rPr>
              <a:t>。</a:t>
            </a:r>
            <a:endParaRPr lang="en-US" sz="2666" dirty="0">
              <a:latin typeface="Arial" charset="0"/>
              <a:ea typeface="Arial" charset="0"/>
              <a:cs typeface="Arial" charset="0"/>
            </a:endParaRPr>
          </a:p>
        </p:txBody>
      </p:sp>
      <p:sp>
        <p:nvSpPr>
          <p:cNvPr id="22"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8761780" y="4350360"/>
            <a:ext cx="1716506"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Arial" charset="0"/>
                <a:ea typeface="Arial" charset="0"/>
                <a:cs typeface="Arial" charset="0"/>
              </a:rPr>
              <a:t>50%</a:t>
            </a:r>
            <a:endParaRPr lang="en-US" sz="5400" b="1" kern="0" dirty="0">
              <a:solidFill>
                <a:srgbClr val="00338D"/>
              </a:solidFill>
              <a:latin typeface="Arial" charset="0"/>
              <a:ea typeface="Arial" charset="0"/>
              <a:cs typeface="Arial" charset="0"/>
            </a:endParaRPr>
          </a:p>
        </p:txBody>
      </p:sp>
      <p:sp>
        <p:nvSpPr>
          <p:cNvPr id="23"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10526411" y="5601643"/>
            <a:ext cx="5529377" cy="124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4231" indent="0">
              <a:buNone/>
            </a:pPr>
            <a:r>
              <a:rPr lang="zh-CN" altLang="en-US" sz="2800" dirty="0" smtClean="0">
                <a:latin typeface="Arial" charset="0"/>
                <a:ea typeface="Arial" charset="0"/>
                <a:cs typeface="Arial" charset="0"/>
              </a:rPr>
              <a:t>患</a:t>
            </a:r>
            <a:r>
              <a:rPr lang="zh-CN" altLang="en-US" sz="2800" dirty="0">
                <a:latin typeface="Arial" charset="0"/>
                <a:ea typeface="Arial" charset="0"/>
                <a:cs typeface="Arial" charset="0"/>
              </a:rPr>
              <a:t>有糖尿病的人生活在低和</a:t>
            </a:r>
            <a:r>
              <a:rPr lang="zh-CN" altLang="en-US" sz="2800" dirty="0" smtClean="0">
                <a:latin typeface="Arial" charset="0"/>
                <a:ea typeface="Arial" charset="0"/>
                <a:cs typeface="Arial" charset="0"/>
              </a:rPr>
              <a:t>中等</a:t>
            </a:r>
            <a:endParaRPr lang="en-US" altLang="zh-CN" sz="2800" dirty="0" smtClean="0">
              <a:latin typeface="Arial" charset="0"/>
              <a:ea typeface="Arial" charset="0"/>
              <a:cs typeface="Arial" charset="0"/>
            </a:endParaRPr>
          </a:p>
          <a:p>
            <a:pPr marL="4231" indent="0">
              <a:buNone/>
            </a:pPr>
            <a:r>
              <a:rPr lang="zh-CN" altLang="en-US" sz="2800" dirty="0" smtClean="0">
                <a:latin typeface="Arial" charset="0"/>
                <a:ea typeface="Arial" charset="0"/>
                <a:cs typeface="Arial" charset="0"/>
              </a:rPr>
              <a:t>收入</a:t>
            </a:r>
            <a:r>
              <a:rPr lang="zh-CN" altLang="en-US" sz="2800" dirty="0">
                <a:latin typeface="Arial" charset="0"/>
                <a:ea typeface="Arial" charset="0"/>
                <a:cs typeface="Arial" charset="0"/>
              </a:rPr>
              <a:t>国家。</a:t>
            </a:r>
            <a:endParaRPr lang="en-US" sz="2666" dirty="0">
              <a:latin typeface="Arial" charset="0"/>
              <a:ea typeface="Arial" charset="0"/>
              <a:cs typeface="Arial" charset="0"/>
            </a:endParaRPr>
          </a:p>
        </p:txBody>
      </p:sp>
      <p:sp>
        <p:nvSpPr>
          <p:cNvPr id="24" name="Content Placeholder 2">
            <a:extLst>
              <a:ext uri="{FF2B5EF4-FFF2-40B4-BE49-F238E27FC236}">
                <a16:creationId xmlns:a16="http://schemas.microsoft.com/office/drawing/2014/main" xmlns="" id="{8F0D4475-9ECB-45A3-AAA0-BFE3F5F756E3}"/>
              </a:ext>
            </a:extLst>
          </p:cNvPr>
          <p:cNvSpPr txBox="1">
            <a:spLocks/>
          </p:cNvSpPr>
          <p:nvPr/>
        </p:nvSpPr>
        <p:spPr bwMode="auto">
          <a:xfrm>
            <a:off x="8761780" y="5553518"/>
            <a:ext cx="1716506" cy="122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06800" indent="-306800" algn="l" rtl="0" eaLnBrk="1" fontAlgn="base" hangingPunct="1">
              <a:spcBef>
                <a:spcPct val="20000"/>
              </a:spcBef>
              <a:spcAft>
                <a:spcPct val="0"/>
              </a:spcAft>
              <a:buFont typeface="Arial" pitchFamily="34" charset="0"/>
              <a:buChar char="•"/>
              <a:defRPr sz="2399">
                <a:solidFill>
                  <a:schemeClr val="tx1"/>
                </a:solidFill>
                <a:latin typeface="Century Gothic" charset="0"/>
                <a:ea typeface="Century Gothic" charset="0"/>
                <a:cs typeface="Century Gothic" charset="0"/>
              </a:defRPr>
            </a:lvl1pPr>
            <a:lvl2pPr marL="994454" indent="-302569" algn="l" rtl="0" eaLnBrk="1" fontAlgn="base" hangingPunct="1">
              <a:spcBef>
                <a:spcPct val="20000"/>
              </a:spcBef>
              <a:spcAft>
                <a:spcPct val="0"/>
              </a:spcAft>
              <a:buFont typeface="Segoe UI" panose="020B0502040204020203" pitchFamily="34" charset="0"/>
              <a:buChar char="—"/>
              <a:defRPr sz="2133">
                <a:solidFill>
                  <a:schemeClr val="tx1"/>
                </a:solidFill>
                <a:latin typeface="Century Gothic" charset="0"/>
                <a:ea typeface="Century Gothic" charset="0"/>
                <a:cs typeface="Century Gothic" charset="0"/>
              </a:defRPr>
            </a:lvl2pPr>
            <a:lvl3pPr marL="1525536" indent="-306800" algn="l" rtl="0" eaLnBrk="1" fontAlgn="base" hangingPunct="1">
              <a:spcBef>
                <a:spcPct val="20000"/>
              </a:spcBef>
              <a:spcAft>
                <a:spcPct val="0"/>
              </a:spcAft>
              <a:buFont typeface="Arial" panose="020B0604020202020204" pitchFamily="34" charset="0"/>
              <a:buChar char="•"/>
              <a:defRPr sz="1866">
                <a:solidFill>
                  <a:schemeClr val="tx1"/>
                </a:solidFill>
                <a:latin typeface="Century Gothic" charset="0"/>
                <a:ea typeface="Century Gothic" charset="0"/>
                <a:cs typeface="Century Gothic" charset="0"/>
              </a:defRPr>
            </a:lvl3pPr>
            <a:lvl4pPr marL="2130672" indent="-302569"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744271" indent="-306800" algn="l" rtl="0" eaLnBrk="1" fontAlgn="base" hangingPunct="1">
              <a:spcBef>
                <a:spcPct val="20000"/>
              </a:spcBef>
              <a:spcAft>
                <a:spcPct val="0"/>
              </a:spcAft>
              <a:buFont typeface="Arial" pitchFamily="34" charset="0"/>
              <a:buChar char="◦"/>
              <a:defRPr sz="2133">
                <a:solidFill>
                  <a:schemeClr val="tx1"/>
                </a:solidFill>
                <a:latin typeface="+mn-lt"/>
                <a:ea typeface="ヒラギノ角ゴ Pro W3" charset="0"/>
              </a:defRPr>
            </a:lvl5pPr>
            <a:lvl6pPr marL="3046838" algn="l" rtl="0" eaLnBrk="1" fontAlgn="base" hangingPunct="1">
              <a:spcBef>
                <a:spcPct val="20000"/>
              </a:spcBef>
              <a:spcAft>
                <a:spcPct val="0"/>
              </a:spcAft>
              <a:buChar char="»"/>
              <a:defRPr sz="3199">
                <a:solidFill>
                  <a:schemeClr val="tx1"/>
                </a:solidFill>
                <a:latin typeface="+mn-lt"/>
              </a:defRPr>
            </a:lvl6pPr>
            <a:lvl7pPr marL="3656206" algn="l" rtl="0" eaLnBrk="1" fontAlgn="base" hangingPunct="1">
              <a:spcBef>
                <a:spcPct val="20000"/>
              </a:spcBef>
              <a:spcAft>
                <a:spcPct val="0"/>
              </a:spcAft>
              <a:buChar char="»"/>
              <a:defRPr sz="3199">
                <a:solidFill>
                  <a:schemeClr val="tx1"/>
                </a:solidFill>
                <a:latin typeface="+mn-lt"/>
              </a:defRPr>
            </a:lvl7pPr>
            <a:lvl8pPr marL="4265573" algn="l" rtl="0" eaLnBrk="1" fontAlgn="base" hangingPunct="1">
              <a:spcBef>
                <a:spcPct val="20000"/>
              </a:spcBef>
              <a:spcAft>
                <a:spcPct val="0"/>
              </a:spcAft>
              <a:buChar char="»"/>
              <a:defRPr sz="3199">
                <a:solidFill>
                  <a:schemeClr val="tx1"/>
                </a:solidFill>
                <a:latin typeface="+mn-lt"/>
              </a:defRPr>
            </a:lvl8pPr>
            <a:lvl9pPr marL="4874941" algn="l" rtl="0" eaLnBrk="1" fontAlgn="base" hangingPunct="1">
              <a:spcBef>
                <a:spcPct val="20000"/>
              </a:spcBef>
              <a:spcAft>
                <a:spcPct val="0"/>
              </a:spcAft>
              <a:buChar char="»"/>
              <a:defRPr sz="3199">
                <a:solidFill>
                  <a:schemeClr val="tx1"/>
                </a:solidFill>
                <a:latin typeface="+mn-lt"/>
              </a:defRPr>
            </a:lvl9pPr>
          </a:lstStyle>
          <a:p>
            <a:pPr marL="0" indent="0" algn="r">
              <a:buFont typeface="Arial" pitchFamily="34" charset="0"/>
              <a:buNone/>
            </a:pPr>
            <a:r>
              <a:rPr lang="en-US" sz="6000" b="1" kern="0" dirty="0" smtClean="0">
                <a:solidFill>
                  <a:srgbClr val="00338D"/>
                </a:solidFill>
                <a:latin typeface="Arial" charset="0"/>
                <a:ea typeface="Arial" charset="0"/>
                <a:cs typeface="Arial" charset="0"/>
              </a:rPr>
              <a:t>77%</a:t>
            </a:r>
            <a:endParaRPr lang="en-US" sz="5400" b="1" kern="0" dirty="0">
              <a:solidFill>
                <a:srgbClr val="00338D"/>
              </a:solidFill>
              <a:latin typeface="Arial" charset="0"/>
              <a:ea typeface="Arial" charset="0"/>
              <a:cs typeface="Arial" charset="0"/>
            </a:endParaRPr>
          </a:p>
        </p:txBody>
      </p:sp>
    </p:spTree>
    <p:extLst>
      <p:ext uri="{BB962C8B-B14F-4D97-AF65-F5344CB8AC3E}">
        <p14:creationId xmlns:p14="http://schemas.microsoft.com/office/powerpoint/2010/main" val="114711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CN" altLang="en-US" dirty="0">
                <a:latin typeface="Arial" charset="0"/>
                <a:ea typeface="Arial" charset="0"/>
                <a:cs typeface="Arial" charset="0"/>
              </a:rPr>
              <a:t>举办一个会议</a:t>
            </a:r>
            <a:endParaRPr lang="en-US"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541655" y="2261936"/>
            <a:ext cx="15166340" cy="5662863"/>
          </a:xfrm>
        </p:spPr>
        <p:txBody>
          <a:bodyPr/>
          <a:lstStyle/>
          <a:p>
            <a:pPr>
              <a:buClr>
                <a:srgbClr val="00338D"/>
              </a:buClr>
            </a:pPr>
            <a:r>
              <a:rPr lang="zh-CN" altLang="en-US" sz="3200" dirty="0">
                <a:latin typeface="Arial" charset="0"/>
                <a:ea typeface="Arial" charset="0"/>
                <a:cs typeface="Arial" charset="0"/>
              </a:rPr>
              <a:t>提升意识</a:t>
            </a:r>
          </a:p>
          <a:p>
            <a:pPr>
              <a:buClr>
                <a:srgbClr val="00338D"/>
              </a:buClr>
            </a:pPr>
            <a:r>
              <a:rPr lang="zh-CN" altLang="en-US" sz="3200" dirty="0">
                <a:latin typeface="Arial" charset="0"/>
                <a:ea typeface="Arial" charset="0"/>
                <a:cs typeface="Arial" charset="0"/>
              </a:rPr>
              <a:t>讨论个人的联系</a:t>
            </a:r>
          </a:p>
          <a:p>
            <a:pPr>
              <a:buClr>
                <a:srgbClr val="00338D"/>
              </a:buClr>
            </a:pPr>
            <a:r>
              <a:rPr lang="zh-CN" altLang="en-US" sz="3200" dirty="0">
                <a:latin typeface="Arial" charset="0"/>
                <a:ea typeface="Arial" charset="0"/>
                <a:cs typeface="Arial" charset="0"/>
              </a:rPr>
              <a:t>确定服务活动</a:t>
            </a:r>
            <a:endParaRPr lang="en-US" sz="32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1431768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75" y="0"/>
            <a:ext cx="16243300" cy="9144000"/>
          </a:xfrm>
          <a:prstGeom prst="rect">
            <a:avLst/>
          </a:prstGeom>
        </p:spPr>
      </p:pic>
      <p:sp>
        <p:nvSpPr>
          <p:cNvPr id="10" name="Rectangle 9"/>
          <p:cNvSpPr/>
          <p:nvPr/>
        </p:nvSpPr>
        <p:spPr bwMode="auto">
          <a:xfrm>
            <a:off x="0" y="3572"/>
            <a:ext cx="16249650" cy="9140428"/>
          </a:xfrm>
          <a:prstGeom prst="rect">
            <a:avLst/>
          </a:prstGeom>
          <a:solidFill>
            <a:schemeClr val="tx1">
              <a:alpha val="5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sp>
        <p:nvSpPr>
          <p:cNvPr id="7" name="Text Placeholder 6"/>
          <p:cNvSpPr>
            <a:spLocks noGrp="1"/>
          </p:cNvSpPr>
          <p:nvPr>
            <p:ph type="body" sz="quarter" idx="12"/>
          </p:nvPr>
        </p:nvSpPr>
        <p:spPr/>
        <p:txBody>
          <a:bodyPr>
            <a:normAutofit fontScale="92500" lnSpcReduction="10000"/>
          </a:bodyPr>
          <a:lstStyle/>
          <a:p>
            <a:pPr lvl="0"/>
            <a:r>
              <a:rPr lang="zh-CN" altLang="en-US" dirty="0">
                <a:latin typeface="Arial" charset="0"/>
                <a:ea typeface="Arial" charset="0"/>
                <a:cs typeface="Arial" charset="0"/>
              </a:rPr>
              <a:t>一个新的全球服务框架</a:t>
            </a:r>
            <a:endParaRPr lang="en-US" dirty="0">
              <a:latin typeface="Arial" charset="0"/>
              <a:ea typeface="Arial" charset="0"/>
              <a:cs typeface="Arial" charset="0"/>
            </a:endParaRPr>
          </a:p>
        </p:txBody>
      </p:sp>
      <p:sp>
        <p:nvSpPr>
          <p:cNvPr id="11" name="Rectangle 10"/>
          <p:cNvSpPr/>
          <p:nvPr/>
        </p:nvSpPr>
        <p:spPr bwMode="auto">
          <a:xfrm>
            <a:off x="7393591" y="5282922"/>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2" name="TextBox 1"/>
          <p:cNvSpPr txBox="1"/>
          <p:nvPr/>
        </p:nvSpPr>
        <p:spPr>
          <a:xfrm>
            <a:off x="2807369" y="5582652"/>
            <a:ext cx="10186736" cy="584775"/>
          </a:xfrm>
          <a:prstGeom prst="rect">
            <a:avLst/>
          </a:prstGeom>
          <a:noFill/>
        </p:spPr>
        <p:txBody>
          <a:bodyPr wrap="square" rtlCol="0">
            <a:spAutoFit/>
          </a:bodyPr>
          <a:lstStyle/>
          <a:p>
            <a:pPr algn="ctr"/>
            <a:r>
              <a:rPr lang="zh-CN" altLang="en-US" sz="3200" dirty="0">
                <a:solidFill>
                  <a:schemeClr val="bg1"/>
                </a:solidFill>
                <a:latin typeface="Arial" charset="0"/>
                <a:ea typeface="Arial" charset="0"/>
                <a:cs typeface="Arial" charset="0"/>
              </a:rPr>
              <a:t>世界正在改变。我们必须今天就行动来迎接明天的挑</a:t>
            </a:r>
            <a:r>
              <a:rPr lang="zh-CN" altLang="en-US" sz="3200" dirty="0" smtClean="0">
                <a:solidFill>
                  <a:schemeClr val="bg1"/>
                </a:solidFill>
                <a:latin typeface="Arial" charset="0"/>
                <a:ea typeface="Arial" charset="0"/>
                <a:cs typeface="Arial" charset="0"/>
              </a:rPr>
              <a:t>战。 </a:t>
            </a:r>
            <a:endParaRPr lang="en-US" sz="3000" dirty="0" smtClean="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85467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CN" altLang="en-US" sz="4000" dirty="0">
                <a:latin typeface="Arial" charset="0"/>
                <a:ea typeface="Arial" charset="0"/>
                <a:cs typeface="Arial" charset="0"/>
              </a:rPr>
              <a:t>承诺一个健康的生活方式。</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541655" y="2427705"/>
            <a:ext cx="15166340" cy="5994400"/>
          </a:xfrm>
          <a:prstGeom prst="rect">
            <a:avLst/>
          </a:prstGeom>
        </p:spPr>
        <p:txBody>
          <a:bodyPr/>
          <a:lstStyle/>
          <a:p>
            <a:pPr lvl="0">
              <a:buClr>
                <a:srgbClr val="00338D"/>
              </a:buClr>
            </a:pPr>
            <a:r>
              <a:rPr lang="zh-CN" altLang="en-US" sz="3200" dirty="0">
                <a:latin typeface="Arial" charset="0"/>
                <a:ea typeface="Arial" charset="0"/>
                <a:cs typeface="Arial" charset="0"/>
              </a:rPr>
              <a:t>维护正常体重 </a:t>
            </a:r>
          </a:p>
          <a:p>
            <a:pPr lvl="0">
              <a:buClr>
                <a:srgbClr val="00338D"/>
              </a:buClr>
            </a:pPr>
            <a:r>
              <a:rPr lang="zh-CN" altLang="en-US" sz="3200" dirty="0">
                <a:latin typeface="Arial" charset="0"/>
                <a:ea typeface="Arial" charset="0"/>
                <a:cs typeface="Arial" charset="0"/>
              </a:rPr>
              <a:t>参加定期身体锻炼 </a:t>
            </a:r>
          </a:p>
          <a:p>
            <a:pPr lvl="0">
              <a:buClr>
                <a:srgbClr val="00338D"/>
              </a:buClr>
            </a:pPr>
            <a:r>
              <a:rPr lang="zh-CN" altLang="en-US" sz="3200" dirty="0">
                <a:latin typeface="Arial" charset="0"/>
                <a:ea typeface="Arial" charset="0"/>
                <a:cs typeface="Arial" charset="0"/>
              </a:rPr>
              <a:t>食用健康饮食和小吃 </a:t>
            </a:r>
            <a:endParaRPr lang="en-US" sz="32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49512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786"/>
            <a:ext cx="16249650" cy="8337542"/>
          </a:xfrm>
          <a:prstGeom prst="rect">
            <a:avLst/>
          </a:prstGeom>
          <a:solidFill>
            <a:srgbClr val="00338D"/>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3" name="Title 2"/>
          <p:cNvSpPr>
            <a:spLocks noGrp="1"/>
          </p:cNvSpPr>
          <p:nvPr>
            <p:ph type="title"/>
          </p:nvPr>
        </p:nvSpPr>
        <p:spPr>
          <a:xfrm>
            <a:off x="541655" y="3332480"/>
            <a:ext cx="15166340" cy="1032277"/>
          </a:xfrm>
        </p:spPr>
        <p:txBody>
          <a:bodyPr/>
          <a:lstStyle/>
          <a:p>
            <a:r>
              <a:rPr lang="zh-CN" altLang="en-US" sz="11500" dirty="0">
                <a:solidFill>
                  <a:schemeClr val="bg1"/>
                </a:solidFill>
                <a:latin typeface="Arial" charset="0"/>
                <a:ea typeface="Arial" charset="0"/>
                <a:cs typeface="Arial" charset="0"/>
              </a:rPr>
              <a:t>现在就做！</a:t>
            </a:r>
            <a:endParaRPr lang="en-US" sz="115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15851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786"/>
            <a:ext cx="16249650" cy="7143075"/>
          </a:xfrm>
          <a:prstGeom prst="rect">
            <a:avLst/>
          </a:prstGeom>
          <a:solidFill>
            <a:srgbClr val="FBC40E"/>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F0963FDA-2898-4BAE-8112-A926DAEB07F4}"/>
              </a:ext>
            </a:extLst>
          </p:cNvPr>
          <p:cNvSpPr>
            <a:spLocks noGrp="1"/>
          </p:cNvSpPr>
          <p:nvPr>
            <p:ph type="title" idx="4294967295"/>
          </p:nvPr>
        </p:nvSpPr>
        <p:spPr>
          <a:xfrm>
            <a:off x="0" y="1322388"/>
            <a:ext cx="16249650" cy="3802062"/>
          </a:xfrm>
        </p:spPr>
        <p:txBody>
          <a:bodyPr/>
          <a:lstStyle/>
          <a:p>
            <a:r>
              <a:rPr lang="zh-CN" altLang="en-US" sz="17771" dirty="0">
                <a:solidFill>
                  <a:schemeClr val="bg1"/>
                </a:solidFill>
                <a:latin typeface="Arial" charset="0"/>
                <a:ea typeface="Arial" charset="0"/>
                <a:cs typeface="Arial" charset="0"/>
              </a:rPr>
              <a:t>谢谢您。</a:t>
            </a:r>
            <a:endParaRPr lang="en-US" sz="17771" dirty="0">
              <a:solidFill>
                <a:schemeClr val="bg1"/>
              </a:solidFill>
              <a:latin typeface="Arial" charset="0"/>
              <a:ea typeface="Arial" charset="0"/>
              <a:cs typeface="Arial" charset="0"/>
            </a:endParaRPr>
          </a:p>
        </p:txBody>
      </p:sp>
      <p:pic>
        <p:nvPicPr>
          <p:cNvPr id="6" name="Picture 5"/>
          <p:cNvPicPr>
            <a:picLocks noChangeAspect="1"/>
          </p:cNvPicPr>
          <p:nvPr/>
        </p:nvPicPr>
        <p:blipFill>
          <a:blip r:embed="rId3"/>
          <a:stretch>
            <a:fillRect/>
          </a:stretch>
        </p:blipFill>
        <p:spPr>
          <a:xfrm>
            <a:off x="7295612" y="6332379"/>
            <a:ext cx="1658427" cy="1571365"/>
          </a:xfrm>
          <a:prstGeom prst="rect">
            <a:avLst/>
          </a:prstGeom>
        </p:spPr>
      </p:pic>
      <p:sp>
        <p:nvSpPr>
          <p:cNvPr id="3" name="Rectangle 2"/>
          <p:cNvSpPr/>
          <p:nvPr/>
        </p:nvSpPr>
        <p:spPr>
          <a:xfrm>
            <a:off x="0" y="8708606"/>
            <a:ext cx="16249650" cy="251992"/>
          </a:xfrm>
          <a:prstGeom prst="rect">
            <a:avLst/>
          </a:prstGeom>
        </p:spPr>
        <p:txBody>
          <a:bodyPr wrap="square">
            <a:spAutoFit/>
          </a:bodyPr>
          <a:lstStyle/>
          <a:p>
            <a:pPr marL="19050" marR="0" algn="ctr">
              <a:lnSpc>
                <a:spcPts val="1200"/>
              </a:lnSpc>
              <a:spcBef>
                <a:spcPts val="0"/>
              </a:spcBef>
              <a:spcAft>
                <a:spcPts val="0"/>
              </a:spcAft>
            </a:pPr>
            <a:r>
              <a:rPr lang="en-US" sz="1400" dirty="0">
                <a:latin typeface="Arial" charset="0"/>
                <a:ea typeface="Arial" charset="0"/>
                <a:cs typeface="Arial" charset="0"/>
              </a:rPr>
              <a:t>© 2017 Lions Clubs International. 300 W. 22nd Street, Oak Brook, IL, USA </a:t>
            </a:r>
            <a:r>
              <a:rPr lang="en-US" sz="1400" dirty="0" smtClean="0">
                <a:latin typeface="Arial" charset="0"/>
                <a:ea typeface="Arial" charset="0"/>
                <a:cs typeface="Arial" charset="0"/>
              </a:rPr>
              <a:t>60523-8842</a:t>
            </a:r>
            <a:endParaRPr lang="en-US" sz="1400" dirty="0">
              <a:latin typeface="Arial" charset="0"/>
              <a:ea typeface="Arial" charset="0"/>
              <a:cs typeface="Arial" charset="0"/>
            </a:endParaRPr>
          </a:p>
        </p:txBody>
      </p:sp>
    </p:spTree>
    <p:extLst>
      <p:ext uri="{BB962C8B-B14F-4D97-AF65-F5344CB8AC3E}">
        <p14:creationId xmlns:p14="http://schemas.microsoft.com/office/powerpoint/2010/main" val="1428153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6" name="Rectangle 15"/>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8" name="Rectangle 7"/>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
        <p:nvSpPr>
          <p:cNvPr id="13" name="Content Placeholder 12"/>
          <p:cNvSpPr>
            <a:spLocks noGrp="1"/>
          </p:cNvSpPr>
          <p:nvPr>
            <p:ph sz="quarter" idx="10"/>
          </p:nvPr>
        </p:nvSpPr>
        <p:spPr>
          <a:xfrm>
            <a:off x="541655" y="2507916"/>
            <a:ext cx="15166340" cy="5994400"/>
          </a:xfrm>
        </p:spPr>
        <p:txBody>
          <a:bodyPr/>
          <a:lstStyle/>
          <a:p>
            <a:pPr>
              <a:buClr>
                <a:srgbClr val="00338D"/>
              </a:buClr>
            </a:pPr>
            <a:r>
              <a:rPr lang="zh-CN" altLang="en-US" sz="3200" dirty="0">
                <a:latin typeface="Arial" charset="0"/>
                <a:ea typeface="Arial" charset="0"/>
                <a:cs typeface="Arial" charset="0"/>
              </a:rPr>
              <a:t>糖尿病</a:t>
            </a:r>
          </a:p>
          <a:p>
            <a:pPr>
              <a:buClr>
                <a:srgbClr val="00338D"/>
              </a:buClr>
            </a:pPr>
            <a:r>
              <a:rPr lang="zh-CN" altLang="en-US" sz="3200" dirty="0">
                <a:latin typeface="Arial" charset="0"/>
                <a:ea typeface="Arial" charset="0"/>
                <a:cs typeface="Arial" charset="0"/>
              </a:rPr>
              <a:t>视力</a:t>
            </a:r>
          </a:p>
          <a:p>
            <a:pPr>
              <a:buClr>
                <a:srgbClr val="00338D"/>
              </a:buClr>
            </a:pPr>
            <a:r>
              <a:rPr lang="zh-CN" altLang="en-US" sz="3200" dirty="0">
                <a:latin typeface="Arial" charset="0"/>
                <a:ea typeface="Arial" charset="0"/>
                <a:cs typeface="Arial" charset="0"/>
              </a:rPr>
              <a:t>饥饿</a:t>
            </a:r>
          </a:p>
          <a:p>
            <a:pPr>
              <a:buClr>
                <a:srgbClr val="00338D"/>
              </a:buClr>
            </a:pPr>
            <a:r>
              <a:rPr lang="zh-CN" altLang="en-US" sz="3200" dirty="0">
                <a:latin typeface="Arial" charset="0"/>
                <a:ea typeface="Arial" charset="0"/>
                <a:cs typeface="Arial" charset="0"/>
              </a:rPr>
              <a:t>环境</a:t>
            </a:r>
          </a:p>
          <a:p>
            <a:pPr>
              <a:buClr>
                <a:srgbClr val="00338D"/>
              </a:buClr>
            </a:pPr>
            <a:r>
              <a:rPr lang="zh-CN" altLang="en-US" sz="3200" dirty="0">
                <a:latin typeface="Arial" charset="0"/>
                <a:ea typeface="Arial" charset="0"/>
                <a:cs typeface="Arial" charset="0"/>
              </a:rPr>
              <a:t>儿童癌症</a:t>
            </a:r>
            <a:endParaRPr lang="en-US" sz="3200" dirty="0"/>
          </a:p>
        </p:txBody>
      </p:sp>
      <p:sp>
        <p:nvSpPr>
          <p:cNvPr id="14" name="Title 13"/>
          <p:cNvSpPr>
            <a:spLocks noGrp="1"/>
          </p:cNvSpPr>
          <p:nvPr>
            <p:ph type="title"/>
          </p:nvPr>
        </p:nvSpPr>
        <p:spPr/>
        <p:txBody>
          <a:bodyPr/>
          <a:lstStyle/>
          <a:p>
            <a:r>
              <a:rPr lang="zh-CN" altLang="en-US" sz="4000" dirty="0">
                <a:solidFill>
                  <a:schemeClr val="tx1"/>
                </a:solidFill>
                <a:latin typeface="Arial" charset="0"/>
                <a:ea typeface="Arial" charset="0"/>
                <a:cs typeface="Arial" charset="0"/>
              </a:rPr>
              <a:t>五项重点领域</a:t>
            </a:r>
            <a:endParaRPr lang="en-US" sz="4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529392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16249650" cy="8337542"/>
          </a:xfrm>
          <a:prstGeom prst="rect">
            <a:avLst/>
          </a:prstGeom>
          <a:solidFill>
            <a:srgbClr val="00338D"/>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3" name="Title 2"/>
          <p:cNvSpPr>
            <a:spLocks noGrp="1"/>
          </p:cNvSpPr>
          <p:nvPr>
            <p:ph type="title"/>
          </p:nvPr>
        </p:nvSpPr>
        <p:spPr>
          <a:xfrm>
            <a:off x="2036345" y="3990848"/>
            <a:ext cx="12176960" cy="1032277"/>
          </a:xfrm>
        </p:spPr>
        <p:txBody>
          <a:bodyPr/>
          <a:lstStyle/>
          <a:p>
            <a:r>
              <a:rPr lang="en-US" sz="8000" dirty="0" smtClean="0">
                <a:solidFill>
                  <a:schemeClr val="bg1"/>
                </a:solidFill>
              </a:rPr>
              <a:t/>
            </a:r>
            <a:br>
              <a:rPr lang="en-US" sz="8000" dirty="0" smtClean="0">
                <a:solidFill>
                  <a:schemeClr val="bg1"/>
                </a:solidFill>
              </a:rPr>
            </a:br>
            <a:r>
              <a:rPr lang="en-US" sz="7200" dirty="0">
                <a:solidFill>
                  <a:srgbClr val="FBC40E"/>
                </a:solidFill>
              </a:rPr>
              <a:t> </a:t>
            </a:r>
            <a:r>
              <a:rPr lang="zh-CN" altLang="en-US" sz="7200" dirty="0">
                <a:solidFill>
                  <a:srgbClr val="FBC40E"/>
                </a:solidFill>
                <a:latin typeface="Arial" charset="0"/>
                <a:ea typeface="Arial" charset="0"/>
                <a:cs typeface="Arial" charset="0"/>
              </a:rPr>
              <a:t>我们的目标</a:t>
            </a:r>
            <a:r>
              <a:rPr lang="en-US" sz="7200" dirty="0" smtClean="0">
                <a:solidFill>
                  <a:schemeClr val="bg1"/>
                </a:solidFill>
                <a:latin typeface="Arial" charset="0"/>
                <a:ea typeface="Arial" charset="0"/>
                <a:cs typeface="Arial" charset="0"/>
              </a:rPr>
              <a:t/>
            </a:r>
            <a:br>
              <a:rPr lang="en-US" sz="7200" dirty="0" smtClean="0">
                <a:solidFill>
                  <a:schemeClr val="bg1"/>
                </a:solidFill>
                <a:latin typeface="Arial" charset="0"/>
                <a:ea typeface="Arial" charset="0"/>
                <a:cs typeface="Arial" charset="0"/>
              </a:rPr>
            </a:br>
            <a:r>
              <a:rPr lang="zh-CN" altLang="en-US" sz="7200" dirty="0">
                <a:solidFill>
                  <a:schemeClr val="bg1"/>
                </a:solidFill>
                <a:latin typeface="Arial" charset="0"/>
                <a:ea typeface="Arial" charset="0"/>
                <a:cs typeface="Arial" charset="0"/>
              </a:rPr>
              <a:t>到 </a:t>
            </a:r>
            <a:r>
              <a:rPr lang="en-US" altLang="zh-CN" sz="7200" dirty="0">
                <a:solidFill>
                  <a:schemeClr val="bg1"/>
                </a:solidFill>
                <a:latin typeface="Arial" charset="0"/>
                <a:ea typeface="Arial" charset="0"/>
                <a:cs typeface="Arial" charset="0"/>
              </a:rPr>
              <a:t>2021 </a:t>
            </a:r>
            <a:r>
              <a:rPr lang="zh-CN" altLang="en-US" sz="7200" dirty="0">
                <a:solidFill>
                  <a:schemeClr val="bg1"/>
                </a:solidFill>
                <a:latin typeface="Arial" charset="0"/>
                <a:ea typeface="Arial" charset="0"/>
                <a:cs typeface="Arial" charset="0"/>
              </a:rPr>
              <a:t>年每年改变 </a:t>
            </a:r>
            <a:r>
              <a:rPr lang="en-US" altLang="zh-CN" sz="7200" dirty="0">
                <a:solidFill>
                  <a:schemeClr val="bg1"/>
                </a:solidFill>
                <a:latin typeface="Arial" charset="0"/>
                <a:ea typeface="Arial" charset="0"/>
                <a:cs typeface="Arial" charset="0"/>
              </a:rPr>
              <a:t>2 </a:t>
            </a:r>
            <a:r>
              <a:rPr lang="zh-CN" altLang="en-US" sz="7200" dirty="0">
                <a:solidFill>
                  <a:schemeClr val="bg1"/>
                </a:solidFill>
                <a:latin typeface="Arial" charset="0"/>
                <a:ea typeface="Arial" charset="0"/>
                <a:cs typeface="Arial" charset="0"/>
              </a:rPr>
              <a:t>亿民众的生活。</a:t>
            </a:r>
            <a:endParaRPr lang="en-US" sz="4800" spc="-5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1119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786"/>
            <a:ext cx="16249650" cy="8337542"/>
          </a:xfrm>
          <a:prstGeom prst="rect">
            <a:avLst/>
          </a:prstGeom>
          <a:solidFill>
            <a:srgbClr val="FBC40E"/>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3" name="Title 2"/>
          <p:cNvSpPr>
            <a:spLocks noGrp="1"/>
          </p:cNvSpPr>
          <p:nvPr>
            <p:ph type="title"/>
          </p:nvPr>
        </p:nvSpPr>
        <p:spPr>
          <a:xfrm>
            <a:off x="2405313" y="3990848"/>
            <a:ext cx="11439024" cy="1032277"/>
          </a:xfrm>
        </p:spPr>
        <p:txBody>
          <a:bodyPr/>
          <a:lstStyle/>
          <a:p>
            <a:r>
              <a:rPr lang="zh-CN" altLang="en-US" sz="8000" dirty="0">
                <a:latin typeface="Arial" charset="0"/>
                <a:ea typeface="Arial" charset="0"/>
                <a:cs typeface="Arial" charset="0"/>
              </a:rPr>
              <a:t>加入对抗糖尿病。</a:t>
            </a:r>
            <a:endParaRPr lang="en-US" sz="8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584877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CN" altLang="en-US" sz="4000" dirty="0">
                <a:latin typeface="Arial" charset="0"/>
                <a:ea typeface="Arial" charset="0"/>
                <a:cs typeface="Arial" charset="0"/>
              </a:rPr>
              <a:t>艾米和蕾拉的糖尿病之旅</a:t>
            </a:r>
            <a:endParaRPr lang="en-US" sz="40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pic>
        <p:nvPicPr>
          <p:cNvPr id="3" name="Picture 2">
            <a:hlinkClick r:id="rId4"/>
          </p:cNvPr>
          <p:cNvPicPr>
            <a:picLocks noChangeAspect="1"/>
          </p:cNvPicPr>
          <p:nvPr/>
        </p:nvPicPr>
        <p:blipFill>
          <a:blip r:embed="rId5"/>
          <a:stretch>
            <a:fillRect/>
          </a:stretch>
        </p:blipFill>
        <p:spPr>
          <a:xfrm>
            <a:off x="2886175" y="2390274"/>
            <a:ext cx="10413132" cy="5839326"/>
          </a:xfrm>
          <a:prstGeom prst="rect">
            <a:avLst/>
          </a:prstGeom>
        </p:spPr>
      </p:pic>
      <p:sp>
        <p:nvSpPr>
          <p:cNvPr id="4" name="Triangle 3"/>
          <p:cNvSpPr/>
          <p:nvPr/>
        </p:nvSpPr>
        <p:spPr bwMode="auto">
          <a:xfrm rot="5400000">
            <a:off x="7748336" y="4780547"/>
            <a:ext cx="1060704" cy="914400"/>
          </a:xfrm>
          <a:prstGeom prst="triangle">
            <a:avLst/>
          </a:prstGeom>
          <a:solidFill>
            <a:srgbClr val="FFFFFF">
              <a:alpha val="7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u="none" strike="noStrike" cap="none" normalizeH="0" dirty="0" err="1" smtClean="0">
              <a:ln>
                <a:noFill/>
              </a:ln>
              <a:solidFill>
                <a:srgbClr val="404040"/>
              </a:solidFill>
              <a:effectLst/>
              <a:latin typeface="Helvetica Regular" charset="0"/>
              <a:ea typeface="ヒラギノ角ゴ Pro W3" pitchFamily="84" charset="-128"/>
            </a:endParaRPr>
          </a:p>
        </p:txBody>
      </p:sp>
    </p:spTree>
    <p:extLst>
      <p:ext uri="{BB962C8B-B14F-4D97-AF65-F5344CB8AC3E}">
        <p14:creationId xmlns:p14="http://schemas.microsoft.com/office/powerpoint/2010/main" val="1110892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 y="0"/>
            <a:ext cx="16230600" cy="9144000"/>
          </a:xfrm>
          <a:prstGeom prst="rect">
            <a:avLst/>
          </a:prstGeom>
        </p:spPr>
      </p:pic>
      <p:sp>
        <p:nvSpPr>
          <p:cNvPr id="5" name="Rectangle 4"/>
          <p:cNvSpPr/>
          <p:nvPr/>
        </p:nvSpPr>
        <p:spPr bwMode="auto">
          <a:xfrm>
            <a:off x="0" y="1786"/>
            <a:ext cx="16249650" cy="9140428"/>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ヒラギノ角ゴ Pro W3" pitchFamily="84" charset="-128"/>
            </a:endParaRPr>
          </a:p>
        </p:txBody>
      </p:sp>
      <p:sp>
        <p:nvSpPr>
          <p:cNvPr id="10" name="Text Placeholder 9"/>
          <p:cNvSpPr>
            <a:spLocks noGrp="1"/>
          </p:cNvSpPr>
          <p:nvPr>
            <p:ph type="body" sz="quarter" idx="12"/>
          </p:nvPr>
        </p:nvSpPr>
        <p:spPr>
          <a:xfrm>
            <a:off x="541655" y="2807368"/>
            <a:ext cx="15166340" cy="2272632"/>
          </a:xfrm>
        </p:spPr>
        <p:txBody>
          <a:bodyPr>
            <a:noAutofit/>
          </a:bodyPr>
          <a:lstStyle/>
          <a:p>
            <a:pPr>
              <a:spcBef>
                <a:spcPts val="0"/>
              </a:spcBef>
            </a:pPr>
            <a:r>
              <a:rPr lang="zh-CN" altLang="en-US" sz="5400" dirty="0">
                <a:latin typeface="Arial" charset="0"/>
                <a:ea typeface="Arial" charset="0"/>
                <a:cs typeface="Arial" charset="0"/>
              </a:rPr>
              <a:t>国际狮子</a:t>
            </a:r>
            <a:r>
              <a:rPr lang="zh-CN" altLang="en-US" sz="5400" dirty="0" smtClean="0">
                <a:latin typeface="Arial" charset="0"/>
                <a:ea typeface="Arial" charset="0"/>
                <a:cs typeface="Arial" charset="0"/>
              </a:rPr>
              <a:t>会</a:t>
            </a:r>
            <a:endParaRPr lang="en-US" altLang="zh-CN" sz="5400" dirty="0" smtClean="0">
              <a:latin typeface="Arial" charset="0"/>
              <a:ea typeface="Arial" charset="0"/>
              <a:cs typeface="Arial" charset="0"/>
            </a:endParaRPr>
          </a:p>
          <a:p>
            <a:pPr>
              <a:spcBef>
                <a:spcPts val="0"/>
              </a:spcBef>
            </a:pPr>
            <a:r>
              <a:rPr lang="zh-CN" altLang="en-US" sz="5400" dirty="0">
                <a:latin typeface="Arial" charset="0"/>
                <a:ea typeface="Arial" charset="0"/>
                <a:cs typeface="Arial" charset="0"/>
              </a:rPr>
              <a:t>糖尿病平台</a:t>
            </a:r>
            <a:endParaRPr lang="en-US" sz="5400" dirty="0">
              <a:latin typeface="Arial" charset="0"/>
              <a:ea typeface="Arial" charset="0"/>
              <a:cs typeface="Arial" charset="0"/>
            </a:endParaRPr>
          </a:p>
        </p:txBody>
      </p:sp>
      <p:sp>
        <p:nvSpPr>
          <p:cNvPr id="9" name="Rectangle 8"/>
          <p:cNvSpPr/>
          <p:nvPr/>
        </p:nvSpPr>
        <p:spPr bwMode="auto">
          <a:xfrm>
            <a:off x="7393591" y="5282922"/>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1201772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CN" altLang="en-US" sz="4000" dirty="0">
                <a:latin typeface="Arial" charset="0"/>
                <a:ea typeface="Arial" charset="0"/>
                <a:cs typeface="Arial" charset="0"/>
              </a:rPr>
              <a:t>视力</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idx="4294967295"/>
          </p:nvPr>
        </p:nvSpPr>
        <p:spPr>
          <a:xfrm>
            <a:off x="1409855" y="3172715"/>
            <a:ext cx="13413050" cy="4069333"/>
          </a:xfrm>
          <a:prstGeom prst="rect">
            <a:avLst/>
          </a:prstGeom>
        </p:spPr>
        <p:txBody>
          <a:bodyPr/>
          <a:lstStyle/>
          <a:p>
            <a:pPr marL="0" indent="0" algn="ctr">
              <a:buNone/>
            </a:pPr>
            <a:r>
              <a:rPr lang="zh-CN" altLang="en-US" sz="6000" dirty="0">
                <a:latin typeface="Arial" charset="0"/>
                <a:ea typeface="Arial" charset="0"/>
                <a:cs typeface="Arial" charset="0"/>
              </a:rPr>
              <a:t>预防糖尿病并改善诊断出糖尿病患者的生活品质。</a:t>
            </a:r>
            <a:endParaRPr lang="en-US" sz="60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2109360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alphaModFix amt="57000"/>
          </a:blip>
          <a:srcRect r="2918"/>
          <a:stretch/>
        </p:blipFill>
        <p:spPr>
          <a:xfrm>
            <a:off x="1" y="1786"/>
            <a:ext cx="16249648" cy="9140428"/>
          </a:xfrm>
          <a:prstGeom prst="rect">
            <a:avLst/>
          </a:prstGeom>
        </p:spPr>
      </p:pic>
      <p:sp>
        <p:nvSpPr>
          <p:cNvPr id="15" name="Rectangle 14"/>
          <p:cNvSpPr/>
          <p:nvPr/>
        </p:nvSpPr>
        <p:spPr bwMode="auto">
          <a:xfrm>
            <a:off x="0" y="1786"/>
            <a:ext cx="16249650" cy="2132767"/>
          </a:xfrm>
          <a:prstGeom prst="rect">
            <a:avLst/>
          </a:prstGeom>
          <a:solidFill>
            <a:schemeClr val="bg1"/>
          </a:solidFill>
          <a:ln w="9525" cap="flat" cmpd="sng" algn="ctr">
            <a:noFill/>
            <a:prstDash val="solid"/>
            <a:round/>
            <a:headEnd type="none" w="med" len="med"/>
            <a:tailEnd type="none" w="med" len="med"/>
          </a:ln>
          <a:effectLst/>
        </p:spPr>
        <p:txBody>
          <a:bodyPr vert="horz" wrap="square" lIns="162497" tIns="81248" rIns="162497" bIns="81248" numCol="1" rtlCol="0" anchor="t" anchorCtr="0" compatLnSpc="1">
            <a:prstTxWarp prst="textNoShape">
              <a:avLst/>
            </a:prstTxWarp>
          </a:bodyPr>
          <a:lstStyle/>
          <a:p>
            <a:pPr marL="1083320" indent="-1083320" algn="ctr" defTabSz="1624980"/>
            <a:endParaRPr lang="en-US" sz="5331" dirty="0">
              <a:solidFill>
                <a:srgbClr val="404040"/>
              </a:solidFill>
              <a:latin typeface="Helvetica Regular" charset="0"/>
              <a:ea typeface="ヒラギノ角ゴ Pro W3" pitchFamily="84" charset="-128"/>
            </a:endParaRPr>
          </a:p>
        </p:txBody>
      </p:sp>
      <p:sp>
        <p:nvSpPr>
          <p:cNvPr id="2" name="Title 1">
            <a:extLst>
              <a:ext uri="{FF2B5EF4-FFF2-40B4-BE49-F238E27FC236}">
                <a16:creationId xmlns="" xmlns:a16="http://schemas.microsoft.com/office/drawing/2014/main" id="{06D96F8C-4F6B-4BD2-BD51-0E3D7FF76CE7}"/>
              </a:ext>
            </a:extLst>
          </p:cNvPr>
          <p:cNvSpPr>
            <a:spLocks noGrp="1"/>
          </p:cNvSpPr>
          <p:nvPr>
            <p:ph type="title"/>
          </p:nvPr>
        </p:nvSpPr>
        <p:spPr/>
        <p:txBody>
          <a:bodyPr/>
          <a:lstStyle/>
          <a:p>
            <a:r>
              <a:rPr lang="zh-CN" altLang="en-US" sz="4000" dirty="0">
                <a:latin typeface="Arial" charset="0"/>
                <a:ea typeface="Arial" charset="0"/>
                <a:cs typeface="Arial" charset="0"/>
              </a:rPr>
              <a:t>目标</a:t>
            </a:r>
            <a:endParaRPr lang="en-US" sz="4000" dirty="0">
              <a:latin typeface="Arial" charset="0"/>
              <a:ea typeface="Arial" charset="0"/>
              <a:cs typeface="Arial" charset="0"/>
            </a:endParaRPr>
          </a:p>
        </p:txBody>
      </p:sp>
      <p:sp>
        <p:nvSpPr>
          <p:cNvPr id="3" name="Content Placeholder 2">
            <a:extLst>
              <a:ext uri="{FF2B5EF4-FFF2-40B4-BE49-F238E27FC236}">
                <a16:creationId xmlns="" xmlns:a16="http://schemas.microsoft.com/office/drawing/2014/main" id="{32BD9AC7-AB44-49DF-BADF-55BE0525ADC7}"/>
              </a:ext>
            </a:extLst>
          </p:cNvPr>
          <p:cNvSpPr>
            <a:spLocks noGrp="1"/>
          </p:cNvSpPr>
          <p:nvPr>
            <p:ph sz="quarter" idx="10"/>
          </p:nvPr>
        </p:nvSpPr>
        <p:spPr>
          <a:xfrm>
            <a:off x="541655" y="2427705"/>
            <a:ext cx="15166340" cy="5994400"/>
          </a:xfrm>
          <a:prstGeom prst="rect">
            <a:avLst/>
          </a:prstGeom>
        </p:spPr>
        <p:txBody>
          <a:bodyPr/>
          <a:lstStyle/>
          <a:p>
            <a:pPr>
              <a:buClr>
                <a:srgbClr val="00338D"/>
              </a:buClr>
            </a:pPr>
            <a:r>
              <a:rPr lang="zh-CN" altLang="en-US" sz="3200" dirty="0">
                <a:latin typeface="Arial" charset="0"/>
                <a:ea typeface="Arial" charset="0"/>
                <a:cs typeface="Arial" charset="0"/>
              </a:rPr>
              <a:t>教育我们自己和我们的社区。</a:t>
            </a:r>
          </a:p>
          <a:p>
            <a:pPr>
              <a:buClr>
                <a:srgbClr val="00338D"/>
              </a:buClr>
            </a:pPr>
            <a:r>
              <a:rPr lang="zh-CN" altLang="en-US" sz="3200" dirty="0">
                <a:latin typeface="Arial" charset="0"/>
                <a:ea typeface="Arial" charset="0"/>
                <a:cs typeface="Arial" charset="0"/>
              </a:rPr>
              <a:t>创立启发和支持健康生活方式的环境。</a:t>
            </a:r>
          </a:p>
          <a:p>
            <a:pPr>
              <a:buClr>
                <a:srgbClr val="00338D"/>
              </a:buClr>
            </a:pPr>
            <a:r>
              <a:rPr lang="zh-CN" altLang="en-US" sz="3200" dirty="0">
                <a:latin typeface="Arial" charset="0"/>
                <a:ea typeface="Arial" charset="0"/>
                <a:cs typeface="Arial" charset="0"/>
              </a:rPr>
              <a:t>增加获取糖尿病保健、药物和诊断设备。</a:t>
            </a:r>
          </a:p>
          <a:p>
            <a:pPr>
              <a:buClr>
                <a:srgbClr val="00338D"/>
              </a:buClr>
            </a:pPr>
            <a:r>
              <a:rPr lang="zh-CN" altLang="en-US" sz="3200" dirty="0">
                <a:latin typeface="Arial" charset="0"/>
                <a:ea typeface="Arial" charset="0"/>
                <a:cs typeface="Arial" charset="0"/>
              </a:rPr>
              <a:t>帮助实施国家糖尿病政策和计划。</a:t>
            </a:r>
            <a:endParaRPr lang="en-US" sz="3200" dirty="0">
              <a:latin typeface="Arial" charset="0"/>
              <a:ea typeface="Arial" charset="0"/>
              <a:cs typeface="Arial" charset="0"/>
            </a:endParaRPr>
          </a:p>
        </p:txBody>
      </p:sp>
      <p:sp>
        <p:nvSpPr>
          <p:cNvPr id="10" name="Rectangle 9"/>
          <p:cNvSpPr/>
          <p:nvPr/>
        </p:nvSpPr>
        <p:spPr bwMode="auto">
          <a:xfrm>
            <a:off x="7393591" y="1592897"/>
            <a:ext cx="1462469" cy="85311"/>
          </a:xfrm>
          <a:prstGeom prst="rect">
            <a:avLst/>
          </a:prstGeom>
          <a:solidFill>
            <a:schemeClr val="accent1"/>
          </a:solidFill>
          <a:ln w="9525" cap="flat" cmpd="sng" algn="ctr">
            <a:noFill/>
            <a:prstDash val="solid"/>
            <a:round/>
            <a:headEnd type="none" w="med" len="med"/>
            <a:tailEnd type="none" w="med" len="med"/>
          </a:ln>
          <a:effectLst/>
        </p:spPr>
        <p:txBody>
          <a:bodyPr vert="horz" wrap="square" lIns="121872" tIns="60936" rIns="121872" bIns="60936" numCol="1" rtlCol="0" anchor="t" anchorCtr="0" compatLnSpc="1">
            <a:prstTxWarp prst="textNoShape">
              <a:avLst/>
            </a:prstTxWarp>
          </a:bodyPr>
          <a:lstStyle/>
          <a:p>
            <a:pPr marL="812490" indent="-812490" algn="ctr" defTabSz="1218735"/>
            <a:endParaRPr lang="en-US" sz="3998" dirty="0">
              <a:solidFill>
                <a:srgbClr val="404040"/>
              </a:solidFill>
              <a:latin typeface="Helvetica Regular" charset="0"/>
              <a:ea typeface="Helvetica Regular" charset="0"/>
              <a:cs typeface="Helvetica Regular" charset="0"/>
            </a:endParaRPr>
          </a:p>
        </p:txBody>
      </p:sp>
    </p:spTree>
    <p:extLst>
      <p:ext uri="{BB962C8B-B14F-4D97-AF65-F5344CB8AC3E}">
        <p14:creationId xmlns:p14="http://schemas.microsoft.com/office/powerpoint/2010/main" val="125626968"/>
      </p:ext>
    </p:extLst>
  </p:cSld>
  <p:clrMapOvr>
    <a:masterClrMapping/>
  </p:clrMapOvr>
</p:sld>
</file>

<file path=ppt/theme/theme1.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http://www.w3.org/XML/1998/namespace"/>
    <ds:schemaRef ds:uri="http://purl.org/dc/terms/"/>
    <ds:schemaRef ds:uri="a7495015-d16d-4dd1-a72f-488cd8119f34"/>
    <ds:schemaRef ds:uri="http://schemas.openxmlformats.org/package/2006/metadata/core-properties"/>
    <ds:schemaRef ds:uri="http://purl.org/dc/dcmitype/"/>
    <ds:schemaRef ds:uri="http://purl.org/dc/elements/1.1/"/>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16846</TotalTime>
  <Words>555</Words>
  <Application>Microsoft Macintosh PowerPoint</Application>
  <PresentationFormat>Custom</PresentationFormat>
  <Paragraphs>94</Paragraphs>
  <Slides>22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Calibri</vt:lpstr>
      <vt:lpstr>Georgia</vt:lpstr>
      <vt:lpstr>Helvetica</vt:lpstr>
      <vt:lpstr>Helvetica Regular</vt:lpstr>
      <vt:lpstr>MS PGothic</vt:lpstr>
      <vt:lpstr>Segoe UI</vt:lpstr>
      <vt:lpstr>Segoe UI Light</vt:lpstr>
      <vt:lpstr>Segoe UI Semibold</vt:lpstr>
      <vt:lpstr>ヒラギノ角ゴ Pro W3</vt:lpstr>
      <vt:lpstr>Arial</vt:lpstr>
      <vt:lpstr>Lions_PowerPoint_Template_June2016_Template-1</vt:lpstr>
      <vt:lpstr>PowerPoint Presentation</vt:lpstr>
      <vt:lpstr>PowerPoint Presentation</vt:lpstr>
      <vt:lpstr>五项重点领域</vt:lpstr>
      <vt:lpstr>  我们的目标 到 2021 年每年改变 2 亿民众的生活。</vt:lpstr>
      <vt:lpstr>加入对抗糖尿病。</vt:lpstr>
      <vt:lpstr>艾米和蕾拉的糖尿病之旅</vt:lpstr>
      <vt:lpstr>PowerPoint Presentation</vt:lpstr>
      <vt:lpstr>视力</vt:lpstr>
      <vt:lpstr>目标</vt:lpstr>
      <vt:lpstr>策略</vt:lpstr>
      <vt:lpstr>PowerPoint Presentation</vt:lpstr>
      <vt:lpstr>何谓糖尿病?</vt:lpstr>
      <vt:lpstr>我们正在对抗 3 种糖尿病。</vt:lpstr>
      <vt:lpstr>我们正在对抗 3 种糖尿病。</vt:lpstr>
      <vt:lpstr>PowerPoint Presentation</vt:lpstr>
      <vt:lpstr>糖尿病被认为是一种全球流行病。</vt:lpstr>
      <vt:lpstr>PowerPoint Presentation</vt:lpstr>
      <vt:lpstr>糖尿病被认为是一种全球性流行病</vt:lpstr>
      <vt:lpstr>举办一个会议</vt:lpstr>
      <vt:lpstr>承诺一个健康的生活方式。</vt:lpstr>
      <vt:lpstr>现在就做！</vt:lpstr>
      <vt:lpstr>谢谢您。</vt:lpstr>
    </vt:vector>
  </TitlesOfParts>
  <Company>Lions Clubs International</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Kaitlyn Landers</cp:lastModifiedBy>
  <cp:revision>840</cp:revision>
  <cp:lastPrinted>2017-03-08T19:40:15Z</cp:lastPrinted>
  <dcterms:created xsi:type="dcterms:W3CDTF">2016-11-15T15:12:50Z</dcterms:created>
  <dcterms:modified xsi:type="dcterms:W3CDTF">2017-12-01T19:16:56Z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