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3"/>
  </p:notesMasterIdLst>
  <p:sldIdLst>
    <p:sldId id="257" r:id="rId2"/>
    <p:sldId id="294" r:id="rId3"/>
    <p:sldId id="295" r:id="rId4"/>
    <p:sldId id="303" r:id="rId5"/>
    <p:sldId id="296" r:id="rId6"/>
    <p:sldId id="298" r:id="rId7"/>
    <p:sldId id="299" r:id="rId8"/>
    <p:sldId id="304" r:id="rId9"/>
    <p:sldId id="300" r:id="rId10"/>
    <p:sldId id="301" r:id="rId11"/>
    <p:sldId id="302" r:id="rId1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rnadette Lane" initials="BL" lastIdx="6"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61" autoAdjust="0"/>
    <p:restoredTop sz="75270" autoAdjust="0"/>
  </p:normalViewPr>
  <p:slideViewPr>
    <p:cSldViewPr>
      <p:cViewPr varScale="1">
        <p:scale>
          <a:sx n="63" d="100"/>
          <a:sy n="63" d="100"/>
        </p:scale>
        <p:origin x="-1939" y="-77"/>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diagrams/_rels/data1.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gif"/><Relationship Id="rId1" Type="http://schemas.openxmlformats.org/officeDocument/2006/relationships/image" Target="../media/image19.gif"/><Relationship Id="rId4" Type="http://schemas.openxmlformats.org/officeDocument/2006/relationships/image" Target="../media/image22.gif"/></Relationships>
</file>

<file path=ppt/diagrams/_rels/drawing1.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gif"/><Relationship Id="rId1" Type="http://schemas.openxmlformats.org/officeDocument/2006/relationships/image" Target="../media/image19.gif"/><Relationship Id="rId4" Type="http://schemas.openxmlformats.org/officeDocument/2006/relationships/image" Target="../media/image22.gif"/></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52566E-93B1-4839-8156-E82577832907}" type="doc">
      <dgm:prSet loTypeId="urn:microsoft.com/office/officeart/2005/8/layout/vList4" loCatId="list" qsTypeId="urn:microsoft.com/office/officeart/2005/8/quickstyle/simple4" qsCatId="simple" csTypeId="urn:microsoft.com/office/officeart/2005/8/colors/accent1_1" csCatId="accent1" phldr="1"/>
      <dgm:spPr/>
      <dgm:t>
        <a:bodyPr/>
        <a:lstStyle/>
        <a:p>
          <a:endParaRPr lang="en-US"/>
        </a:p>
      </dgm:t>
    </dgm:pt>
    <dgm:pt modelId="{33C51D29-F083-466F-A3D3-4A69DE7D35AA}">
      <dgm:prSet phldrT="[Text]" custT="1"/>
      <dgm:spPr/>
      <dgm:t>
        <a:bodyPr/>
        <a:lstStyle/>
        <a:p>
          <a:r>
            <a:rPr lang="en-US" sz="2800" dirty="0" smtClean="0"/>
            <a:t>Escolhido o lema “Nós servimos”</a:t>
          </a:r>
        </a:p>
      </dgm:t>
    </dgm:pt>
    <dgm:pt modelId="{EAB746D9-D6AD-4132-AA8D-CE268F321607}" type="parTrans" cxnId="{A3CC532C-4D47-4AEE-96CF-8782AD40F621}">
      <dgm:prSet/>
      <dgm:spPr/>
      <dgm:t>
        <a:bodyPr/>
        <a:lstStyle/>
        <a:p>
          <a:endParaRPr lang="en-US"/>
        </a:p>
      </dgm:t>
    </dgm:pt>
    <dgm:pt modelId="{99364FDF-4E87-4FA5-A827-B9B607A921C2}" type="sibTrans" cxnId="{A3CC532C-4D47-4AEE-96CF-8782AD40F621}">
      <dgm:prSet/>
      <dgm:spPr/>
      <dgm:t>
        <a:bodyPr/>
        <a:lstStyle/>
        <a:p>
          <a:endParaRPr lang="en-US" dirty="0"/>
        </a:p>
      </dgm:t>
    </dgm:pt>
    <dgm:pt modelId="{7536F606-ED25-4E94-87C6-7BC181680A36}">
      <dgm:prSet phldrT="[Text]" custT="1"/>
      <dgm:spPr/>
      <dgm:t>
        <a:bodyPr/>
        <a:lstStyle/>
        <a:p>
          <a:r>
            <a:rPr lang="en-US" sz="2800" dirty="0" smtClean="0"/>
            <a:t>Primeiro Leo Clube fundado</a:t>
          </a:r>
          <a:endParaRPr lang="pt-BR" sz="2800" dirty="0"/>
        </a:p>
      </dgm:t>
    </dgm:pt>
    <dgm:pt modelId="{2A0DA4BC-FC11-4E97-982B-103172E9FDC8}" type="parTrans" cxnId="{EACEAA4E-E2B0-47DA-A9E7-69E4202CF2E2}">
      <dgm:prSet/>
      <dgm:spPr/>
      <dgm:t>
        <a:bodyPr/>
        <a:lstStyle/>
        <a:p>
          <a:endParaRPr lang="en-US"/>
        </a:p>
      </dgm:t>
    </dgm:pt>
    <dgm:pt modelId="{0408F477-9F7D-4B54-8954-DAE4E3F548EF}" type="sibTrans" cxnId="{EACEAA4E-E2B0-47DA-A9E7-69E4202CF2E2}">
      <dgm:prSet/>
      <dgm:spPr/>
      <dgm:t>
        <a:bodyPr/>
        <a:lstStyle/>
        <a:p>
          <a:endParaRPr lang="en-US" dirty="0"/>
        </a:p>
      </dgm:t>
    </dgm:pt>
    <dgm:pt modelId="{FCBFD353-9693-4974-ACDA-25ED32FBB4AD}">
      <dgm:prSet phldrT="[Text]" custT="1"/>
      <dgm:spPr/>
      <dgm:t>
        <a:bodyPr/>
        <a:lstStyle/>
        <a:p>
          <a:r>
            <a:rPr lang="en-US" sz="2800" dirty="0" smtClean="0"/>
            <a:t>Estabeleceu-se a Fundação de LCI</a:t>
          </a:r>
          <a:endParaRPr lang="pt-BR" sz="2800" dirty="0"/>
        </a:p>
      </dgm:t>
    </dgm:pt>
    <dgm:pt modelId="{36BB6E9E-140D-42A3-8480-50A88DFA397A}" type="parTrans" cxnId="{400CE233-166D-4F95-8949-C0D64D0575A4}">
      <dgm:prSet/>
      <dgm:spPr/>
      <dgm:t>
        <a:bodyPr/>
        <a:lstStyle/>
        <a:p>
          <a:endParaRPr lang="en-US"/>
        </a:p>
      </dgm:t>
    </dgm:pt>
    <dgm:pt modelId="{2367E91E-68B1-4142-A3B0-17CC72B42B3B}" type="sibTrans" cxnId="{400CE233-166D-4F95-8949-C0D64D0575A4}">
      <dgm:prSet/>
      <dgm:spPr/>
      <dgm:t>
        <a:bodyPr/>
        <a:lstStyle/>
        <a:p>
          <a:endParaRPr lang="en-US" dirty="0"/>
        </a:p>
      </dgm:t>
    </dgm:pt>
    <dgm:pt modelId="{A521541B-601D-44BB-9D14-BD17375D9126}">
      <dgm:prSet custT="1"/>
      <dgm:spPr/>
      <dgm:t>
        <a:bodyPr/>
        <a:lstStyle/>
        <a:p>
          <a:r>
            <a:rPr lang="en-US" sz="2800" dirty="0" smtClean="0"/>
            <a:t>As mulheres passaram a ser </a:t>
          </a:r>
          <a:r>
            <a:rPr lang="en-US" sz="2800" dirty="0" err="1" smtClean="0"/>
            <a:t>aceitas</a:t>
          </a:r>
          <a:r>
            <a:rPr lang="en-US" sz="2800" dirty="0" smtClean="0"/>
            <a:t>               </a:t>
          </a:r>
          <a:r>
            <a:rPr lang="en-US" sz="2800" dirty="0" err="1" smtClean="0"/>
            <a:t>como</a:t>
          </a:r>
          <a:r>
            <a:rPr lang="en-US" sz="2800" dirty="0" smtClean="0"/>
            <a:t> associadas</a:t>
          </a:r>
          <a:endParaRPr lang="pt-BR" sz="2800" dirty="0"/>
        </a:p>
      </dgm:t>
    </dgm:pt>
    <dgm:pt modelId="{4FA35C95-287F-4B23-A0BA-AA4FAA826788}" type="sibTrans" cxnId="{DECE1FCF-AED0-4D7B-AA68-B5C448107A9A}">
      <dgm:prSet/>
      <dgm:spPr/>
      <dgm:t>
        <a:bodyPr/>
        <a:lstStyle/>
        <a:p>
          <a:endParaRPr lang="en-US"/>
        </a:p>
      </dgm:t>
    </dgm:pt>
    <dgm:pt modelId="{43868223-C1C8-46B3-95D7-0354A42388CB}" type="parTrans" cxnId="{DECE1FCF-AED0-4D7B-AA68-B5C448107A9A}">
      <dgm:prSet/>
      <dgm:spPr/>
      <dgm:t>
        <a:bodyPr/>
        <a:lstStyle/>
        <a:p>
          <a:endParaRPr lang="en-US"/>
        </a:p>
      </dgm:t>
    </dgm:pt>
    <dgm:pt modelId="{E798CB3D-C404-4F7C-B5E5-9C55348BE4E4}" type="pres">
      <dgm:prSet presAssocID="{F952566E-93B1-4839-8156-E82577832907}" presName="linear" presStyleCnt="0">
        <dgm:presLayoutVars>
          <dgm:dir/>
          <dgm:resizeHandles val="exact"/>
        </dgm:presLayoutVars>
      </dgm:prSet>
      <dgm:spPr/>
      <dgm:t>
        <a:bodyPr/>
        <a:lstStyle/>
        <a:p>
          <a:endParaRPr lang="en-US"/>
        </a:p>
      </dgm:t>
    </dgm:pt>
    <dgm:pt modelId="{6893534C-E569-4B3A-8D8D-AC87898B986B}" type="pres">
      <dgm:prSet presAssocID="{33C51D29-F083-466F-A3D3-4A69DE7D35AA}" presName="comp" presStyleCnt="0"/>
      <dgm:spPr/>
      <dgm:t>
        <a:bodyPr/>
        <a:lstStyle/>
        <a:p>
          <a:endParaRPr lang="en-US"/>
        </a:p>
      </dgm:t>
    </dgm:pt>
    <dgm:pt modelId="{145B13EC-8B97-446F-BBA6-BB193CA96837}" type="pres">
      <dgm:prSet presAssocID="{33C51D29-F083-466F-A3D3-4A69DE7D35AA}" presName="box" presStyleLbl="node1" presStyleIdx="0" presStyleCnt="4"/>
      <dgm:spPr/>
      <dgm:t>
        <a:bodyPr/>
        <a:lstStyle/>
        <a:p>
          <a:endParaRPr lang="en-US"/>
        </a:p>
      </dgm:t>
    </dgm:pt>
    <dgm:pt modelId="{E8847417-7FA5-47E1-A7A4-F62F06F780EA}" type="pres">
      <dgm:prSet presAssocID="{33C51D29-F083-466F-A3D3-4A69DE7D35AA}" presName="img" presStyleLbl="fgImgPlace1" presStyleIdx="0" presStyleCnt="4" custScaleX="78261" custScaleY="55922"/>
      <dgm:spPr>
        <a:blipFill>
          <a:blip xmlns:r="http://schemas.openxmlformats.org/officeDocument/2006/relationships" r:embed="rId1" cstate="screen">
            <a:extLst>
              <a:ext uri="{28A0092B-C50C-407E-A947-70E740481C1C}">
                <a14:useLocalDpi xmlns:a14="http://schemas.microsoft.com/office/drawing/2010/main" val="0"/>
              </a:ext>
            </a:extLst>
          </a:blip>
          <a:srcRect/>
          <a:stretch>
            <a:fillRect t="-12000" b="-12000"/>
          </a:stretch>
        </a:blipFill>
      </dgm:spPr>
      <dgm:t>
        <a:bodyPr/>
        <a:lstStyle/>
        <a:p>
          <a:endParaRPr lang="en-US"/>
        </a:p>
      </dgm:t>
    </dgm:pt>
    <dgm:pt modelId="{7871F278-1E51-42D5-AC45-7A5575FC0F94}" type="pres">
      <dgm:prSet presAssocID="{33C51D29-F083-466F-A3D3-4A69DE7D35AA}" presName="text" presStyleLbl="node1" presStyleIdx="0" presStyleCnt="4">
        <dgm:presLayoutVars>
          <dgm:bulletEnabled val="1"/>
        </dgm:presLayoutVars>
      </dgm:prSet>
      <dgm:spPr/>
      <dgm:t>
        <a:bodyPr/>
        <a:lstStyle/>
        <a:p>
          <a:endParaRPr lang="en-US"/>
        </a:p>
      </dgm:t>
    </dgm:pt>
    <dgm:pt modelId="{9ECD2227-7E78-40BB-A89F-CB694DCD8B98}" type="pres">
      <dgm:prSet presAssocID="{99364FDF-4E87-4FA5-A827-B9B607A921C2}" presName="spacer" presStyleCnt="0"/>
      <dgm:spPr/>
      <dgm:t>
        <a:bodyPr/>
        <a:lstStyle/>
        <a:p>
          <a:endParaRPr lang="en-US"/>
        </a:p>
      </dgm:t>
    </dgm:pt>
    <dgm:pt modelId="{467EEC6F-8CF0-45F2-ADE7-F682CDFC9D91}" type="pres">
      <dgm:prSet presAssocID="{7536F606-ED25-4E94-87C6-7BC181680A36}" presName="comp" presStyleCnt="0"/>
      <dgm:spPr/>
      <dgm:t>
        <a:bodyPr/>
        <a:lstStyle/>
        <a:p>
          <a:endParaRPr lang="en-US"/>
        </a:p>
      </dgm:t>
    </dgm:pt>
    <dgm:pt modelId="{EE7727CD-2BCF-47E5-A03B-F5547DE097DF}" type="pres">
      <dgm:prSet presAssocID="{7536F606-ED25-4E94-87C6-7BC181680A36}" presName="box" presStyleLbl="node1" presStyleIdx="1" presStyleCnt="4"/>
      <dgm:spPr/>
      <dgm:t>
        <a:bodyPr/>
        <a:lstStyle/>
        <a:p>
          <a:endParaRPr lang="en-US"/>
        </a:p>
      </dgm:t>
    </dgm:pt>
    <dgm:pt modelId="{36F078DF-159B-43D8-8779-4AA676264A4E}" type="pres">
      <dgm:prSet presAssocID="{7536F606-ED25-4E94-87C6-7BC181680A36}" presName="img" presStyleLbl="fgImgPlace1" presStyleIdx="1" presStyleCnt="4" custScaleX="78261" custScaleY="55922"/>
      <dgm:spPr>
        <a:blipFill>
          <a:blip xmlns:r="http://schemas.openxmlformats.org/officeDocument/2006/relationships" r:embed="rId2" cstate="screen">
            <a:extLst>
              <a:ext uri="{28A0092B-C50C-407E-A947-70E740481C1C}">
                <a14:useLocalDpi xmlns:a14="http://schemas.microsoft.com/office/drawing/2010/main" val="0"/>
              </a:ext>
            </a:extLst>
          </a:blip>
          <a:srcRect/>
          <a:stretch>
            <a:fillRect t="-12000" b="-12000"/>
          </a:stretch>
        </a:blipFill>
      </dgm:spPr>
      <dgm:t>
        <a:bodyPr/>
        <a:lstStyle/>
        <a:p>
          <a:endParaRPr lang="en-US"/>
        </a:p>
      </dgm:t>
    </dgm:pt>
    <dgm:pt modelId="{EBC8011D-BA9E-46A2-A540-D087E7FE72B0}" type="pres">
      <dgm:prSet presAssocID="{7536F606-ED25-4E94-87C6-7BC181680A36}" presName="text" presStyleLbl="node1" presStyleIdx="1" presStyleCnt="4">
        <dgm:presLayoutVars>
          <dgm:bulletEnabled val="1"/>
        </dgm:presLayoutVars>
      </dgm:prSet>
      <dgm:spPr/>
      <dgm:t>
        <a:bodyPr/>
        <a:lstStyle/>
        <a:p>
          <a:endParaRPr lang="en-US"/>
        </a:p>
      </dgm:t>
    </dgm:pt>
    <dgm:pt modelId="{694FFB2B-7880-432C-B449-A2E05C68CEC4}" type="pres">
      <dgm:prSet presAssocID="{0408F477-9F7D-4B54-8954-DAE4E3F548EF}" presName="spacer" presStyleCnt="0"/>
      <dgm:spPr/>
      <dgm:t>
        <a:bodyPr/>
        <a:lstStyle/>
        <a:p>
          <a:endParaRPr lang="en-US"/>
        </a:p>
      </dgm:t>
    </dgm:pt>
    <dgm:pt modelId="{A5C6C1FF-F2A2-470A-B54C-278B15A40FAF}" type="pres">
      <dgm:prSet presAssocID="{FCBFD353-9693-4974-ACDA-25ED32FBB4AD}" presName="comp" presStyleCnt="0"/>
      <dgm:spPr/>
      <dgm:t>
        <a:bodyPr/>
        <a:lstStyle/>
        <a:p>
          <a:endParaRPr lang="en-US"/>
        </a:p>
      </dgm:t>
    </dgm:pt>
    <dgm:pt modelId="{18B0D2B9-B494-472E-A938-0F0B551C5A21}" type="pres">
      <dgm:prSet presAssocID="{FCBFD353-9693-4974-ACDA-25ED32FBB4AD}" presName="box" presStyleLbl="node1" presStyleIdx="2" presStyleCnt="4"/>
      <dgm:spPr/>
      <dgm:t>
        <a:bodyPr/>
        <a:lstStyle/>
        <a:p>
          <a:endParaRPr lang="en-US"/>
        </a:p>
      </dgm:t>
    </dgm:pt>
    <dgm:pt modelId="{A10D9150-9322-4E2D-921E-6660F9118808}" type="pres">
      <dgm:prSet presAssocID="{FCBFD353-9693-4974-ACDA-25ED32FBB4AD}" presName="img" presStyleLbl="fgImgPlace1" presStyleIdx="2" presStyleCnt="4" custScaleX="78261" custScaleY="55922"/>
      <dgm:spPr>
        <a:blipFill>
          <a:blip xmlns:r="http://schemas.openxmlformats.org/officeDocument/2006/relationships" r:embed="rId3" cstate="screen">
            <a:extLst>
              <a:ext uri="{28A0092B-C50C-407E-A947-70E740481C1C}">
                <a14:useLocalDpi xmlns:a14="http://schemas.microsoft.com/office/drawing/2010/main" val="0"/>
              </a:ext>
            </a:extLst>
          </a:blip>
          <a:srcRect/>
          <a:stretch>
            <a:fillRect t="-12000" b="-12000"/>
          </a:stretch>
        </a:blipFill>
      </dgm:spPr>
      <dgm:t>
        <a:bodyPr/>
        <a:lstStyle/>
        <a:p>
          <a:endParaRPr lang="en-US"/>
        </a:p>
      </dgm:t>
    </dgm:pt>
    <dgm:pt modelId="{574FBD1A-215F-4A09-B08E-D0AFB6E8362A}" type="pres">
      <dgm:prSet presAssocID="{FCBFD353-9693-4974-ACDA-25ED32FBB4AD}" presName="text" presStyleLbl="node1" presStyleIdx="2" presStyleCnt="4">
        <dgm:presLayoutVars>
          <dgm:bulletEnabled val="1"/>
        </dgm:presLayoutVars>
      </dgm:prSet>
      <dgm:spPr/>
      <dgm:t>
        <a:bodyPr/>
        <a:lstStyle/>
        <a:p>
          <a:endParaRPr lang="en-US"/>
        </a:p>
      </dgm:t>
    </dgm:pt>
    <dgm:pt modelId="{346C9F75-823C-45BE-A6B1-3F137BE8E7F4}" type="pres">
      <dgm:prSet presAssocID="{2367E91E-68B1-4142-A3B0-17CC72B42B3B}" presName="spacer" presStyleCnt="0"/>
      <dgm:spPr/>
      <dgm:t>
        <a:bodyPr/>
        <a:lstStyle/>
        <a:p>
          <a:endParaRPr lang="en-US"/>
        </a:p>
      </dgm:t>
    </dgm:pt>
    <dgm:pt modelId="{4BEA2C9E-C6ED-4C4C-B528-0FC3848FFDF9}" type="pres">
      <dgm:prSet presAssocID="{A521541B-601D-44BB-9D14-BD17375D9126}" presName="comp" presStyleCnt="0"/>
      <dgm:spPr/>
      <dgm:t>
        <a:bodyPr/>
        <a:lstStyle/>
        <a:p>
          <a:endParaRPr lang="en-US"/>
        </a:p>
      </dgm:t>
    </dgm:pt>
    <dgm:pt modelId="{B27E131F-1393-4A75-97EB-93CC6CED4B46}" type="pres">
      <dgm:prSet presAssocID="{A521541B-601D-44BB-9D14-BD17375D9126}" presName="box" presStyleLbl="node1" presStyleIdx="3" presStyleCnt="4"/>
      <dgm:spPr/>
      <dgm:t>
        <a:bodyPr/>
        <a:lstStyle/>
        <a:p>
          <a:endParaRPr lang="en-US"/>
        </a:p>
      </dgm:t>
    </dgm:pt>
    <dgm:pt modelId="{EE3F9AF2-2579-40B9-AF32-7B7B5A5C2834}" type="pres">
      <dgm:prSet presAssocID="{A521541B-601D-44BB-9D14-BD17375D9126}" presName="img" presStyleLbl="fgImgPlace1" presStyleIdx="3" presStyleCnt="4" custScaleX="78261" custScaleY="55922"/>
      <dgm:spPr>
        <a:blipFill>
          <a:blip xmlns:r="http://schemas.openxmlformats.org/officeDocument/2006/relationships" r:embed="rId4" cstate="screen">
            <a:extLst>
              <a:ext uri="{28A0092B-C50C-407E-A947-70E740481C1C}">
                <a14:useLocalDpi xmlns:a14="http://schemas.microsoft.com/office/drawing/2010/main" val="0"/>
              </a:ext>
            </a:extLst>
          </a:blip>
          <a:srcRect/>
          <a:stretch>
            <a:fillRect t="-12000" b="-12000"/>
          </a:stretch>
        </a:blipFill>
      </dgm:spPr>
      <dgm:t>
        <a:bodyPr/>
        <a:lstStyle/>
        <a:p>
          <a:endParaRPr lang="en-US"/>
        </a:p>
      </dgm:t>
    </dgm:pt>
    <dgm:pt modelId="{527163B0-ABC8-43C4-8951-D3A7AA2FEB93}" type="pres">
      <dgm:prSet presAssocID="{A521541B-601D-44BB-9D14-BD17375D9126}" presName="text" presStyleLbl="node1" presStyleIdx="3" presStyleCnt="4">
        <dgm:presLayoutVars>
          <dgm:bulletEnabled val="1"/>
        </dgm:presLayoutVars>
      </dgm:prSet>
      <dgm:spPr/>
      <dgm:t>
        <a:bodyPr/>
        <a:lstStyle/>
        <a:p>
          <a:endParaRPr lang="en-US"/>
        </a:p>
      </dgm:t>
    </dgm:pt>
  </dgm:ptLst>
  <dgm:cxnLst>
    <dgm:cxn modelId="{2B05BCBC-0703-47B2-BB08-B2A36465A5A9}" type="presOf" srcId="{F952566E-93B1-4839-8156-E82577832907}" destId="{E798CB3D-C404-4F7C-B5E5-9C55348BE4E4}" srcOrd="0" destOrd="0" presId="urn:microsoft.com/office/officeart/2005/8/layout/vList4"/>
    <dgm:cxn modelId="{7C937681-ED8D-4EAA-AB6E-AB356A380B92}" type="presOf" srcId="{33C51D29-F083-466F-A3D3-4A69DE7D35AA}" destId="{145B13EC-8B97-446F-BBA6-BB193CA96837}" srcOrd="0" destOrd="0" presId="urn:microsoft.com/office/officeart/2005/8/layout/vList4"/>
    <dgm:cxn modelId="{52D74DD5-8A78-4229-ADE4-DE64A40CFB86}" type="presOf" srcId="{A521541B-601D-44BB-9D14-BD17375D9126}" destId="{527163B0-ABC8-43C4-8951-D3A7AA2FEB93}" srcOrd="1" destOrd="0" presId="urn:microsoft.com/office/officeart/2005/8/layout/vList4"/>
    <dgm:cxn modelId="{DECE1FCF-AED0-4D7B-AA68-B5C448107A9A}" srcId="{F952566E-93B1-4839-8156-E82577832907}" destId="{A521541B-601D-44BB-9D14-BD17375D9126}" srcOrd="3" destOrd="0" parTransId="{43868223-C1C8-46B3-95D7-0354A42388CB}" sibTransId="{4FA35C95-287F-4B23-A0BA-AA4FAA826788}"/>
    <dgm:cxn modelId="{188D8D0B-E0DB-40B8-A90D-816BA32B3334}" type="presOf" srcId="{7536F606-ED25-4E94-87C6-7BC181680A36}" destId="{EE7727CD-2BCF-47E5-A03B-F5547DE097DF}" srcOrd="0" destOrd="0" presId="urn:microsoft.com/office/officeart/2005/8/layout/vList4"/>
    <dgm:cxn modelId="{C229AE77-76F8-43D2-970D-A59D32F79B6F}" type="presOf" srcId="{FCBFD353-9693-4974-ACDA-25ED32FBB4AD}" destId="{18B0D2B9-B494-472E-A938-0F0B551C5A21}" srcOrd="0" destOrd="0" presId="urn:microsoft.com/office/officeart/2005/8/layout/vList4"/>
    <dgm:cxn modelId="{C6228894-1E90-47E3-9CD3-E6867456171E}" type="presOf" srcId="{33C51D29-F083-466F-A3D3-4A69DE7D35AA}" destId="{7871F278-1E51-42D5-AC45-7A5575FC0F94}" srcOrd="1" destOrd="0" presId="urn:microsoft.com/office/officeart/2005/8/layout/vList4"/>
    <dgm:cxn modelId="{EACEAA4E-E2B0-47DA-A9E7-69E4202CF2E2}" srcId="{F952566E-93B1-4839-8156-E82577832907}" destId="{7536F606-ED25-4E94-87C6-7BC181680A36}" srcOrd="1" destOrd="0" parTransId="{2A0DA4BC-FC11-4E97-982B-103172E9FDC8}" sibTransId="{0408F477-9F7D-4B54-8954-DAE4E3F548EF}"/>
    <dgm:cxn modelId="{4D0283FB-90DF-4D47-B27F-F8CB1A284D7F}" type="presOf" srcId="{7536F606-ED25-4E94-87C6-7BC181680A36}" destId="{EBC8011D-BA9E-46A2-A540-D087E7FE72B0}" srcOrd="1" destOrd="0" presId="urn:microsoft.com/office/officeart/2005/8/layout/vList4"/>
    <dgm:cxn modelId="{A3CC532C-4D47-4AEE-96CF-8782AD40F621}" srcId="{F952566E-93B1-4839-8156-E82577832907}" destId="{33C51D29-F083-466F-A3D3-4A69DE7D35AA}" srcOrd="0" destOrd="0" parTransId="{EAB746D9-D6AD-4132-AA8D-CE268F321607}" sibTransId="{99364FDF-4E87-4FA5-A827-B9B607A921C2}"/>
    <dgm:cxn modelId="{2E0B31F3-2E5F-4943-99B3-39823D7364AD}" type="presOf" srcId="{A521541B-601D-44BB-9D14-BD17375D9126}" destId="{B27E131F-1393-4A75-97EB-93CC6CED4B46}" srcOrd="0" destOrd="0" presId="urn:microsoft.com/office/officeart/2005/8/layout/vList4"/>
    <dgm:cxn modelId="{400CE233-166D-4F95-8949-C0D64D0575A4}" srcId="{F952566E-93B1-4839-8156-E82577832907}" destId="{FCBFD353-9693-4974-ACDA-25ED32FBB4AD}" srcOrd="2" destOrd="0" parTransId="{36BB6E9E-140D-42A3-8480-50A88DFA397A}" sibTransId="{2367E91E-68B1-4142-A3B0-17CC72B42B3B}"/>
    <dgm:cxn modelId="{B496E761-255C-4EEA-90FD-00995C0691DA}" type="presOf" srcId="{FCBFD353-9693-4974-ACDA-25ED32FBB4AD}" destId="{574FBD1A-215F-4A09-B08E-D0AFB6E8362A}" srcOrd="1" destOrd="0" presId="urn:microsoft.com/office/officeart/2005/8/layout/vList4"/>
    <dgm:cxn modelId="{17B85AC6-FCAA-4FA1-9AD4-6C2120F8049F}" type="presParOf" srcId="{E798CB3D-C404-4F7C-B5E5-9C55348BE4E4}" destId="{6893534C-E569-4B3A-8D8D-AC87898B986B}" srcOrd="0" destOrd="0" presId="urn:microsoft.com/office/officeart/2005/8/layout/vList4"/>
    <dgm:cxn modelId="{0D47D1AE-E991-4CC7-A783-6457B79E0B03}" type="presParOf" srcId="{6893534C-E569-4B3A-8D8D-AC87898B986B}" destId="{145B13EC-8B97-446F-BBA6-BB193CA96837}" srcOrd="0" destOrd="0" presId="urn:microsoft.com/office/officeart/2005/8/layout/vList4"/>
    <dgm:cxn modelId="{5B7F9B1F-52D5-46EE-ACBA-B84F8EE9B181}" type="presParOf" srcId="{6893534C-E569-4B3A-8D8D-AC87898B986B}" destId="{E8847417-7FA5-47E1-A7A4-F62F06F780EA}" srcOrd="1" destOrd="0" presId="urn:microsoft.com/office/officeart/2005/8/layout/vList4"/>
    <dgm:cxn modelId="{23D31F9C-B041-4589-8192-8E881FFAE935}" type="presParOf" srcId="{6893534C-E569-4B3A-8D8D-AC87898B986B}" destId="{7871F278-1E51-42D5-AC45-7A5575FC0F94}" srcOrd="2" destOrd="0" presId="urn:microsoft.com/office/officeart/2005/8/layout/vList4"/>
    <dgm:cxn modelId="{8E03B9D8-CB7B-4D06-B7FA-627FADE2E672}" type="presParOf" srcId="{E798CB3D-C404-4F7C-B5E5-9C55348BE4E4}" destId="{9ECD2227-7E78-40BB-A89F-CB694DCD8B98}" srcOrd="1" destOrd="0" presId="urn:microsoft.com/office/officeart/2005/8/layout/vList4"/>
    <dgm:cxn modelId="{552A1F0C-D2E8-4009-86F8-9EF8235095B2}" type="presParOf" srcId="{E798CB3D-C404-4F7C-B5E5-9C55348BE4E4}" destId="{467EEC6F-8CF0-45F2-ADE7-F682CDFC9D91}" srcOrd="2" destOrd="0" presId="urn:microsoft.com/office/officeart/2005/8/layout/vList4"/>
    <dgm:cxn modelId="{345282CF-73F8-499F-88E1-205D63BF1CED}" type="presParOf" srcId="{467EEC6F-8CF0-45F2-ADE7-F682CDFC9D91}" destId="{EE7727CD-2BCF-47E5-A03B-F5547DE097DF}" srcOrd="0" destOrd="0" presId="urn:microsoft.com/office/officeart/2005/8/layout/vList4"/>
    <dgm:cxn modelId="{56363343-27D2-4625-9958-19A29836D608}" type="presParOf" srcId="{467EEC6F-8CF0-45F2-ADE7-F682CDFC9D91}" destId="{36F078DF-159B-43D8-8779-4AA676264A4E}" srcOrd="1" destOrd="0" presId="urn:microsoft.com/office/officeart/2005/8/layout/vList4"/>
    <dgm:cxn modelId="{8185D645-164C-4AB6-B0E1-7C2DFFC7D496}" type="presParOf" srcId="{467EEC6F-8CF0-45F2-ADE7-F682CDFC9D91}" destId="{EBC8011D-BA9E-46A2-A540-D087E7FE72B0}" srcOrd="2" destOrd="0" presId="urn:microsoft.com/office/officeart/2005/8/layout/vList4"/>
    <dgm:cxn modelId="{4D1D3913-AB80-453B-81A2-A886E0509DC1}" type="presParOf" srcId="{E798CB3D-C404-4F7C-B5E5-9C55348BE4E4}" destId="{694FFB2B-7880-432C-B449-A2E05C68CEC4}" srcOrd="3" destOrd="0" presId="urn:microsoft.com/office/officeart/2005/8/layout/vList4"/>
    <dgm:cxn modelId="{AD84163B-A7E5-4B6D-ABEE-76E9C842924D}" type="presParOf" srcId="{E798CB3D-C404-4F7C-B5E5-9C55348BE4E4}" destId="{A5C6C1FF-F2A2-470A-B54C-278B15A40FAF}" srcOrd="4" destOrd="0" presId="urn:microsoft.com/office/officeart/2005/8/layout/vList4"/>
    <dgm:cxn modelId="{95C866AB-F6B5-4E5D-8774-4F4EEE9AA6F3}" type="presParOf" srcId="{A5C6C1FF-F2A2-470A-B54C-278B15A40FAF}" destId="{18B0D2B9-B494-472E-A938-0F0B551C5A21}" srcOrd="0" destOrd="0" presId="urn:microsoft.com/office/officeart/2005/8/layout/vList4"/>
    <dgm:cxn modelId="{F684F61A-9A83-46FC-9CFD-EE4E13312F54}" type="presParOf" srcId="{A5C6C1FF-F2A2-470A-B54C-278B15A40FAF}" destId="{A10D9150-9322-4E2D-921E-6660F9118808}" srcOrd="1" destOrd="0" presId="urn:microsoft.com/office/officeart/2005/8/layout/vList4"/>
    <dgm:cxn modelId="{2BD1C4F6-FB8B-455E-ABB4-53103222F1E4}" type="presParOf" srcId="{A5C6C1FF-F2A2-470A-B54C-278B15A40FAF}" destId="{574FBD1A-215F-4A09-B08E-D0AFB6E8362A}" srcOrd="2" destOrd="0" presId="urn:microsoft.com/office/officeart/2005/8/layout/vList4"/>
    <dgm:cxn modelId="{E73136BD-2F9A-4D69-92F9-8E6AA5DF0B97}" type="presParOf" srcId="{E798CB3D-C404-4F7C-B5E5-9C55348BE4E4}" destId="{346C9F75-823C-45BE-A6B1-3F137BE8E7F4}" srcOrd="5" destOrd="0" presId="urn:microsoft.com/office/officeart/2005/8/layout/vList4"/>
    <dgm:cxn modelId="{DE49FF7D-8572-46C3-8616-28E4B699947D}" type="presParOf" srcId="{E798CB3D-C404-4F7C-B5E5-9C55348BE4E4}" destId="{4BEA2C9E-C6ED-4C4C-B528-0FC3848FFDF9}" srcOrd="6" destOrd="0" presId="urn:microsoft.com/office/officeart/2005/8/layout/vList4"/>
    <dgm:cxn modelId="{33228E9D-12FD-4FC7-920B-51DCE2795C51}" type="presParOf" srcId="{4BEA2C9E-C6ED-4C4C-B528-0FC3848FFDF9}" destId="{B27E131F-1393-4A75-97EB-93CC6CED4B46}" srcOrd="0" destOrd="0" presId="urn:microsoft.com/office/officeart/2005/8/layout/vList4"/>
    <dgm:cxn modelId="{4677D9C7-298C-452F-988B-3ECECC6FBE8D}" type="presParOf" srcId="{4BEA2C9E-C6ED-4C4C-B528-0FC3848FFDF9}" destId="{EE3F9AF2-2579-40B9-AF32-7B7B5A5C2834}" srcOrd="1" destOrd="0" presId="urn:microsoft.com/office/officeart/2005/8/layout/vList4"/>
    <dgm:cxn modelId="{63491420-51CD-43C8-AD19-732DF7E2C807}" type="presParOf" srcId="{4BEA2C9E-C6ED-4C4C-B528-0FC3848FFDF9}" destId="{527163B0-ABC8-43C4-8951-D3A7AA2FEB93}"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5B13EC-8B97-446F-BBA6-BB193CA96837}">
      <dsp:nvSpPr>
        <dsp:cNvPr id="0" name=""/>
        <dsp:cNvSpPr/>
      </dsp:nvSpPr>
      <dsp:spPr>
        <a:xfrm>
          <a:off x="0" y="0"/>
          <a:ext cx="8763000" cy="1226356"/>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t>Escolhido o lema “Nós servimos”</a:t>
          </a:r>
        </a:p>
      </dsp:txBody>
      <dsp:txXfrm>
        <a:off x="1875235" y="0"/>
        <a:ext cx="6887764" cy="1226356"/>
      </dsp:txXfrm>
    </dsp:sp>
    <dsp:sp modelId="{E8847417-7FA5-47E1-A7A4-F62F06F780EA}">
      <dsp:nvSpPr>
        <dsp:cNvPr id="0" name=""/>
        <dsp:cNvSpPr/>
      </dsp:nvSpPr>
      <dsp:spPr>
        <a:xfrm>
          <a:off x="313134" y="338857"/>
          <a:ext cx="1371602" cy="548642"/>
        </a:xfrm>
        <a:prstGeom prst="roundRect">
          <a:avLst>
            <a:gd name="adj" fmla="val 10000"/>
          </a:avLst>
        </a:prstGeom>
        <a:blipFill>
          <a:blip xmlns:r="http://schemas.openxmlformats.org/officeDocument/2006/relationships" r:embed="rId1" cstate="screen">
            <a:extLst>
              <a:ext uri="{28A0092B-C50C-407E-A947-70E740481C1C}">
                <a14:useLocalDpi xmlns:a14="http://schemas.microsoft.com/office/drawing/2010/main" val="0"/>
              </a:ext>
            </a:extLst>
          </a:blip>
          <a:srcRect/>
          <a:stretch>
            <a:fillRect t="-12000" b="-12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EE7727CD-2BCF-47E5-A03B-F5547DE097DF}">
      <dsp:nvSpPr>
        <dsp:cNvPr id="0" name=""/>
        <dsp:cNvSpPr/>
      </dsp:nvSpPr>
      <dsp:spPr>
        <a:xfrm>
          <a:off x="0" y="1348992"/>
          <a:ext cx="8763000" cy="1226356"/>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t>Primeiro Leo Clube fundado</a:t>
          </a:r>
          <a:endParaRPr lang="pt-BR" sz="2800" kern="1200" dirty="0"/>
        </a:p>
      </dsp:txBody>
      <dsp:txXfrm>
        <a:off x="1875235" y="1348992"/>
        <a:ext cx="6887764" cy="1226356"/>
      </dsp:txXfrm>
    </dsp:sp>
    <dsp:sp modelId="{36F078DF-159B-43D8-8779-4AA676264A4E}">
      <dsp:nvSpPr>
        <dsp:cNvPr id="0" name=""/>
        <dsp:cNvSpPr/>
      </dsp:nvSpPr>
      <dsp:spPr>
        <a:xfrm>
          <a:off x="313134" y="1687849"/>
          <a:ext cx="1371602" cy="548642"/>
        </a:xfrm>
        <a:prstGeom prst="roundRect">
          <a:avLst>
            <a:gd name="adj" fmla="val 10000"/>
          </a:avLst>
        </a:prstGeom>
        <a:blipFill>
          <a:blip xmlns:r="http://schemas.openxmlformats.org/officeDocument/2006/relationships" r:embed="rId2" cstate="screen">
            <a:extLst>
              <a:ext uri="{28A0092B-C50C-407E-A947-70E740481C1C}">
                <a14:useLocalDpi xmlns:a14="http://schemas.microsoft.com/office/drawing/2010/main" val="0"/>
              </a:ext>
            </a:extLst>
          </a:blip>
          <a:srcRect/>
          <a:stretch>
            <a:fillRect t="-12000" b="-12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18B0D2B9-B494-472E-A938-0F0B551C5A21}">
      <dsp:nvSpPr>
        <dsp:cNvPr id="0" name=""/>
        <dsp:cNvSpPr/>
      </dsp:nvSpPr>
      <dsp:spPr>
        <a:xfrm>
          <a:off x="0" y="2697985"/>
          <a:ext cx="8763000" cy="1226356"/>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t>Estabeleceu-se a Fundação de LCI</a:t>
          </a:r>
          <a:endParaRPr lang="pt-BR" sz="2800" kern="1200" dirty="0"/>
        </a:p>
      </dsp:txBody>
      <dsp:txXfrm>
        <a:off x="1875235" y="2697985"/>
        <a:ext cx="6887764" cy="1226356"/>
      </dsp:txXfrm>
    </dsp:sp>
    <dsp:sp modelId="{A10D9150-9322-4E2D-921E-6660F9118808}">
      <dsp:nvSpPr>
        <dsp:cNvPr id="0" name=""/>
        <dsp:cNvSpPr/>
      </dsp:nvSpPr>
      <dsp:spPr>
        <a:xfrm>
          <a:off x="313134" y="3036842"/>
          <a:ext cx="1371602" cy="548642"/>
        </a:xfrm>
        <a:prstGeom prst="roundRect">
          <a:avLst>
            <a:gd name="adj" fmla="val 10000"/>
          </a:avLst>
        </a:prstGeom>
        <a:blipFill>
          <a:blip xmlns:r="http://schemas.openxmlformats.org/officeDocument/2006/relationships" r:embed="rId3" cstate="screen">
            <a:extLst>
              <a:ext uri="{28A0092B-C50C-407E-A947-70E740481C1C}">
                <a14:useLocalDpi xmlns:a14="http://schemas.microsoft.com/office/drawing/2010/main" val="0"/>
              </a:ext>
            </a:extLst>
          </a:blip>
          <a:srcRect/>
          <a:stretch>
            <a:fillRect t="-12000" b="-12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B27E131F-1393-4A75-97EB-93CC6CED4B46}">
      <dsp:nvSpPr>
        <dsp:cNvPr id="0" name=""/>
        <dsp:cNvSpPr/>
      </dsp:nvSpPr>
      <dsp:spPr>
        <a:xfrm>
          <a:off x="0" y="4046977"/>
          <a:ext cx="8763000" cy="1226356"/>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t>As mulheres passaram a ser </a:t>
          </a:r>
          <a:r>
            <a:rPr lang="en-US" sz="2800" kern="1200" dirty="0" err="1" smtClean="0"/>
            <a:t>aceitas</a:t>
          </a:r>
          <a:r>
            <a:rPr lang="en-US" sz="2800" kern="1200" dirty="0" smtClean="0"/>
            <a:t>               </a:t>
          </a:r>
          <a:r>
            <a:rPr lang="en-US" sz="2800" kern="1200" dirty="0" err="1" smtClean="0"/>
            <a:t>como</a:t>
          </a:r>
          <a:r>
            <a:rPr lang="en-US" sz="2800" kern="1200" dirty="0" smtClean="0"/>
            <a:t> associadas</a:t>
          </a:r>
          <a:endParaRPr lang="pt-BR" sz="2800" kern="1200" dirty="0"/>
        </a:p>
      </dsp:txBody>
      <dsp:txXfrm>
        <a:off x="1875235" y="4046977"/>
        <a:ext cx="6887764" cy="1226356"/>
      </dsp:txXfrm>
    </dsp:sp>
    <dsp:sp modelId="{EE3F9AF2-2579-40B9-AF32-7B7B5A5C2834}">
      <dsp:nvSpPr>
        <dsp:cNvPr id="0" name=""/>
        <dsp:cNvSpPr/>
      </dsp:nvSpPr>
      <dsp:spPr>
        <a:xfrm>
          <a:off x="313134" y="4385834"/>
          <a:ext cx="1371602" cy="548642"/>
        </a:xfrm>
        <a:prstGeom prst="roundRect">
          <a:avLst>
            <a:gd name="adj" fmla="val 10000"/>
          </a:avLst>
        </a:prstGeom>
        <a:blipFill>
          <a:blip xmlns:r="http://schemas.openxmlformats.org/officeDocument/2006/relationships" r:embed="rId4" cstate="screen">
            <a:extLst>
              <a:ext uri="{28A0092B-C50C-407E-A947-70E740481C1C}">
                <a14:useLocalDpi xmlns:a14="http://schemas.microsoft.com/office/drawing/2010/main" val="0"/>
              </a:ext>
            </a:extLst>
          </a:blip>
          <a:srcRect/>
          <a:stretch>
            <a:fillRect t="-12000" b="-12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2432" tIns="46216" rIns="92432" bIns="46216"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2432" tIns="46216" rIns="92432" bIns="46216" rtlCol="0"/>
          <a:lstStyle>
            <a:lvl1pPr algn="r">
              <a:defRPr sz="1200"/>
            </a:lvl1pPr>
          </a:lstStyle>
          <a:p>
            <a:fld id="{F16237B8-F686-4A79-B760-1F646242695D}" type="datetimeFigureOut">
              <a:rPr lang="en-US" smtClean="0"/>
              <a:pPr/>
              <a:t>9/7/2016</a:t>
            </a:fld>
            <a:endParaRPr lang="pt-BR"/>
          </a:p>
        </p:txBody>
      </p:sp>
      <p:sp>
        <p:nvSpPr>
          <p:cNvPr id="4" name="Slide Image Placeholder 3"/>
          <p:cNvSpPr>
            <a:spLocks noGrp="1" noRot="1" noChangeAspect="1"/>
          </p:cNvSpPr>
          <p:nvPr>
            <p:ph type="sldImg" idx="2"/>
          </p:nvPr>
        </p:nvSpPr>
        <p:spPr>
          <a:xfrm>
            <a:off x="1182688" y="696913"/>
            <a:ext cx="4646612" cy="3486150"/>
          </a:xfrm>
          <a:prstGeom prst="rect">
            <a:avLst/>
          </a:prstGeom>
          <a:noFill/>
          <a:ln w="12700">
            <a:solidFill>
              <a:prstClr val="black"/>
            </a:solidFill>
          </a:ln>
        </p:spPr>
        <p:txBody>
          <a:bodyPr vert="horz" lIns="92432" tIns="46216" rIns="92432" bIns="46216" rtlCol="0" anchor="ctr"/>
          <a:lstStyle/>
          <a:p>
            <a:endParaRPr lang="en-US"/>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2432" tIns="46216" rIns="92432" bIns="4621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3037840" cy="464820"/>
          </a:xfrm>
          <a:prstGeom prst="rect">
            <a:avLst/>
          </a:prstGeom>
        </p:spPr>
        <p:txBody>
          <a:bodyPr vert="horz" lIns="92432" tIns="46216" rIns="92432" bIns="46216"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2432" tIns="46216" rIns="92432" bIns="46216" rtlCol="0" anchor="b"/>
          <a:lstStyle>
            <a:lvl1pPr algn="r">
              <a:defRPr sz="1200"/>
            </a:lvl1pPr>
          </a:lstStyle>
          <a:p>
            <a:fld id="{B1D9524D-4B94-4155-B81D-62EDD81CF9D7}" type="slidenum">
              <a:rPr lang="en-US" smtClean="0"/>
              <a:pPr/>
              <a:t>‹#›</a:t>
            </a:fld>
            <a:endParaRPr lang="pt-BR"/>
          </a:p>
        </p:txBody>
      </p:sp>
    </p:spTree>
    <p:extLst>
      <p:ext uri="{BB962C8B-B14F-4D97-AF65-F5344CB8AC3E}">
        <p14:creationId xmlns:p14="http://schemas.microsoft.com/office/powerpoint/2010/main" val="2125691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Como parte da Comemoração do Centenário, gostaria de contar a história de Lions Clubs International. </a:t>
            </a:r>
            <a:endParaRPr lang="pt-BR" dirty="0" smtClean="0">
              <a:solidFill>
                <a:srgbClr val="FF0000"/>
              </a:solidFill>
            </a:endParaRPr>
          </a:p>
        </p:txBody>
      </p:sp>
      <p:sp>
        <p:nvSpPr>
          <p:cNvPr id="4" name="Slide Number Placeholder 3"/>
          <p:cNvSpPr>
            <a:spLocks noGrp="1"/>
          </p:cNvSpPr>
          <p:nvPr>
            <p:ph type="sldNum" sz="quarter" idx="10"/>
          </p:nvPr>
        </p:nvSpPr>
        <p:spPr/>
        <p:txBody>
          <a:bodyPr/>
          <a:lstStyle/>
          <a:p>
            <a:pPr>
              <a:defRPr/>
            </a:pPr>
            <a:fld id="{820269D6-CC65-4552-AC2E-E537D43B0085}" type="slidenum">
              <a:rPr lang="en-US" smtClean="0">
                <a:solidFill>
                  <a:prstClr val="black"/>
                </a:solidFill>
              </a:rPr>
              <a:pPr>
                <a:defRPr/>
              </a:pPr>
              <a:t>1</a:t>
            </a:fld>
            <a:endParaRPr lang="pt-BR">
              <a:solidFill>
                <a:prstClr val="black"/>
              </a:solidFill>
            </a:endParaRPr>
          </a:p>
        </p:txBody>
      </p:sp>
    </p:spTree>
    <p:extLst>
      <p:ext uri="{BB962C8B-B14F-4D97-AF65-F5344CB8AC3E}">
        <p14:creationId xmlns:p14="http://schemas.microsoft.com/office/powerpoint/2010/main" val="22295940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dirty="0" smtClean="0"/>
              <a:t>Como Lions Clubs se aproxima de nosso 100º aniversário, todos os Leões estão convocados a celebrar o nosso Centenário: </a:t>
            </a:r>
          </a:p>
          <a:p>
            <a:endParaRPr lang="pt-BR" baseline="0" dirty="0" smtClean="0"/>
          </a:p>
          <a:p>
            <a:r>
              <a:rPr lang="en-US" b="1" baseline="0" dirty="0" smtClean="0"/>
              <a:t>Liderando através do serviço: </a:t>
            </a:r>
            <a:r>
              <a:rPr dirty="0" smtClean="0"/>
              <a:t>Ajude a beneficiar mais de 100 milhões de pessoas realizando projetos do Desafio de Serviços do Centenário que envolvam a juventude, visão, fome e meio ambiente.</a:t>
            </a:r>
          </a:p>
          <a:p>
            <a:pPr marL="0" indent="0">
              <a:buNone/>
            </a:pPr>
            <a:endParaRPr lang="pt-BR" baseline="0" dirty="0" smtClean="0"/>
          </a:p>
          <a:p>
            <a:pPr marL="0" indent="0">
              <a:buNone/>
            </a:pPr>
            <a:r>
              <a:rPr lang="en-US" b="1" baseline="0" dirty="0" smtClean="0"/>
              <a:t>Convidando para causar impacto:</a:t>
            </a:r>
            <a:r>
              <a:rPr lang="en-US" b="0" baseline="0" dirty="0" smtClean="0"/>
              <a:t> Em média, um Leão serve a 50 pessoas a cada ano. </a:t>
            </a:r>
            <a:r>
              <a:rPr dirty="0" smtClean="0"/>
              <a:t>A adição de novos associados e clubes significa que mais pessoas do que nunca antes podem ser atendidas. </a:t>
            </a:r>
          </a:p>
          <a:p>
            <a:pPr marL="0" indent="0">
              <a:buNone/>
            </a:pPr>
            <a:endParaRPr lang="pt-BR" baseline="0" dirty="0" smtClean="0"/>
          </a:p>
          <a:p>
            <a:pPr marL="0" indent="0">
              <a:buNone/>
            </a:pPr>
            <a:r>
              <a:rPr lang="en-US" b="1" baseline="0" dirty="0" smtClean="0"/>
              <a:t>Conectando-se com a comunidade: </a:t>
            </a:r>
            <a:r>
              <a:rPr lang="en-US" b="0" baseline="0" dirty="0" smtClean="0"/>
              <a:t>O seu clube pode deixar um impacto duradouro na sua comunidade por meio de atividades, como doar um banco de praça, fazer uma horta comunitária ou construir uma clínica por meio de um Projeto de Legado à Comunidade. </a:t>
            </a:r>
          </a:p>
        </p:txBody>
      </p:sp>
      <p:sp>
        <p:nvSpPr>
          <p:cNvPr id="4" name="Slide Number Placeholder 3"/>
          <p:cNvSpPr>
            <a:spLocks noGrp="1"/>
          </p:cNvSpPr>
          <p:nvPr>
            <p:ph type="sldNum" sz="quarter" idx="10"/>
          </p:nvPr>
        </p:nvSpPr>
        <p:spPr/>
        <p:txBody>
          <a:bodyPr/>
          <a:lstStyle/>
          <a:p>
            <a:fld id="{B1D9524D-4B94-4155-B81D-62EDD81CF9D7}" type="slidenum">
              <a:rPr lang="en-US" smtClean="0"/>
              <a:pPr/>
              <a:t>10</a:t>
            </a:fld>
            <a:endParaRPr lang="pt-BR"/>
          </a:p>
        </p:txBody>
      </p:sp>
    </p:spTree>
    <p:extLst>
      <p:ext uri="{BB962C8B-B14F-4D97-AF65-F5344CB8AC3E}">
        <p14:creationId xmlns:p14="http://schemas.microsoft.com/office/powerpoint/2010/main" val="40586139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dirty="0" smtClean="0"/>
              <a:t>Melvin Jones certa vez descreveu o logotipo de Lions dizendo que ele </a:t>
            </a:r>
            <a:r>
              <a:rPr lang="en-US" sz="1200" kern="1200" dirty="0" smtClean="0">
                <a:solidFill>
                  <a:schemeClr val="tx1"/>
                </a:solidFill>
                <a:effectLst/>
                <a:latin typeface="+mn-lt"/>
              </a:rPr>
              <a:t>“Representa um leão voltado ao passado com orgulho e ao futuro com confiança, olhando em todas as direções para prestar serviços”. </a:t>
            </a:r>
          </a:p>
          <a:p>
            <a:pPr marL="0" marR="0" indent="0" algn="l" defTabSz="914400" rtl="0" eaLnBrk="1" fontAlgn="auto" latinLnBrk="0" hangingPunct="1">
              <a:lnSpc>
                <a:spcPct val="100000"/>
              </a:lnSpc>
              <a:spcBef>
                <a:spcPts val="0"/>
              </a:spcBef>
              <a:spcAft>
                <a:spcPts val="0"/>
              </a:spcAft>
              <a:buClrTx/>
              <a:buSzTx/>
              <a:buFontTx/>
              <a:buNone/>
              <a:tabLst/>
              <a:defRPr/>
            </a:pPr>
            <a:endParaRPr lang="pt-BR"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rPr>
              <a:t>O legado de Lions Clubs International é os muitos milhões de pessoas que se beneficiaram com os serviços que os Leões prestaram em todo o planeta. </a:t>
            </a:r>
            <a:endParaRPr lang="pt-BR" sz="1200" kern="1200" dirty="0" smtClean="0">
              <a:solidFill>
                <a:schemeClr val="tx1"/>
              </a:solidFill>
              <a:effectLst/>
              <a:latin typeface="+mn-lt"/>
              <a:ea typeface="+mn-ea"/>
              <a:cs typeface="+mn-cs"/>
            </a:endParaRPr>
          </a:p>
          <a:p>
            <a:endParaRPr lang="pt-BR" dirty="0" smtClean="0"/>
          </a:p>
          <a:p>
            <a:r>
              <a:rPr dirty="0" smtClean="0"/>
              <a:t>{click}</a:t>
            </a:r>
          </a:p>
          <a:p>
            <a:endParaRPr lang="pt-BR" dirty="0" smtClean="0"/>
          </a:p>
          <a:p>
            <a:r>
              <a:rPr dirty="0" smtClean="0"/>
              <a:t>Espero que tenham gostado da história de Lions Clubs International</a:t>
            </a:r>
            <a:r>
              <a:rPr lang="pt-BR" dirty="0" smtClean="0"/>
              <a:t>,</a:t>
            </a:r>
            <a:r>
              <a:rPr dirty="0" smtClean="0"/>
              <a:t> e vamos juntos expandir nosso serviço nos próximos 100 anos de Lions! </a:t>
            </a:r>
          </a:p>
        </p:txBody>
      </p:sp>
      <p:sp>
        <p:nvSpPr>
          <p:cNvPr id="4" name="Slide Number Placeholder 3"/>
          <p:cNvSpPr>
            <a:spLocks noGrp="1"/>
          </p:cNvSpPr>
          <p:nvPr>
            <p:ph type="sldNum" sz="quarter" idx="10"/>
          </p:nvPr>
        </p:nvSpPr>
        <p:spPr/>
        <p:txBody>
          <a:bodyPr/>
          <a:lstStyle/>
          <a:p>
            <a:fld id="{B1D9524D-4B94-4155-B81D-62EDD81CF9D7}" type="slidenum">
              <a:rPr lang="en-US" smtClean="0"/>
              <a:pPr/>
              <a:t>11</a:t>
            </a:fld>
            <a:endParaRPr lang="pt-BR"/>
          </a:p>
        </p:txBody>
      </p:sp>
    </p:spTree>
    <p:extLst>
      <p:ext uri="{BB962C8B-B14F-4D97-AF65-F5344CB8AC3E}">
        <p14:creationId xmlns:p14="http://schemas.microsoft.com/office/powerpoint/2010/main" val="2852445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dirty="0" smtClean="0"/>
              <a:t>Em 1917, Melvin Jones era o </a:t>
            </a:r>
            <a:r>
              <a:rPr dirty="0" err="1" smtClean="0"/>
              <a:t>proprietário</a:t>
            </a:r>
            <a:r>
              <a:rPr dirty="0" smtClean="0"/>
              <a:t> </a:t>
            </a:r>
            <a:r>
              <a:rPr lang="en-US" dirty="0" err="1" smtClean="0"/>
              <a:t>bem</a:t>
            </a:r>
            <a:r>
              <a:rPr lang="en-US" dirty="0" smtClean="0"/>
              <a:t> </a:t>
            </a:r>
            <a:r>
              <a:rPr lang="en-US" dirty="0" err="1" smtClean="0"/>
              <a:t>sucedido</a:t>
            </a:r>
            <a:r>
              <a:rPr lang="en-US" dirty="0" smtClean="0"/>
              <a:t> </a:t>
            </a:r>
            <a:r>
              <a:rPr dirty="0" smtClean="0"/>
              <a:t>de uma agência de seguros e membro do Círculo Empresarial de Chicago. </a:t>
            </a:r>
          </a:p>
          <a:p>
            <a:endParaRPr lang="pt-BR" baseline="0" dirty="0" smtClean="0"/>
          </a:p>
          <a:p>
            <a:r>
              <a:rPr dirty="0" smtClean="0"/>
              <a:t>Ele incentivou os companheiros a irem além dos seus interesses de negócio e buscar a melhoria da comunidade, dizendo: "Você não conseguirá ir muito longe se não começar a fazer algo pelo próximo."</a:t>
            </a:r>
          </a:p>
          <a:p>
            <a:endParaRPr lang="pt-BR" baseline="0" dirty="0" smtClean="0"/>
          </a:p>
          <a:p>
            <a:r>
              <a:rPr dirty="0" smtClean="0"/>
              <a:t>Ele também contatou grupos semelhantes, convidando-os a se encontrarem para discutir a formação de uma nova organização.</a:t>
            </a:r>
            <a:r>
              <a:rPr lang="en-US" baseline="0" dirty="0" smtClean="0">
                <a:solidFill>
                  <a:schemeClr val="tx1"/>
                </a:solidFill>
              </a:rPr>
              <a:t> </a:t>
            </a:r>
          </a:p>
        </p:txBody>
      </p:sp>
      <p:sp>
        <p:nvSpPr>
          <p:cNvPr id="4" name="Slide Number Placeholder 3"/>
          <p:cNvSpPr>
            <a:spLocks noGrp="1"/>
          </p:cNvSpPr>
          <p:nvPr>
            <p:ph type="sldNum" sz="quarter" idx="10"/>
          </p:nvPr>
        </p:nvSpPr>
        <p:spPr/>
        <p:txBody>
          <a:bodyPr/>
          <a:lstStyle/>
          <a:p>
            <a:fld id="{B1D9524D-4B94-4155-B81D-62EDD81CF9D7}" type="slidenum">
              <a:rPr lang="en-US" smtClean="0"/>
              <a:pPr/>
              <a:t>2</a:t>
            </a:fld>
            <a:endParaRPr lang="pt-BR"/>
          </a:p>
        </p:txBody>
      </p:sp>
    </p:spTree>
    <p:extLst>
      <p:ext uri="{BB962C8B-B14F-4D97-AF65-F5344CB8AC3E}">
        <p14:creationId xmlns:p14="http://schemas.microsoft.com/office/powerpoint/2010/main" val="1428865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dirty="0" smtClean="0"/>
              <a:t>Esta reunião aconteceu em 7 de </a:t>
            </a:r>
            <a:r>
              <a:rPr dirty="0" err="1" smtClean="0"/>
              <a:t>junho</a:t>
            </a:r>
            <a:r>
              <a:rPr dirty="0" smtClean="0"/>
              <a:t> </a:t>
            </a:r>
            <a:r>
              <a:rPr lang="en-US" dirty="0" smtClean="0"/>
              <a:t>de 1917 </a:t>
            </a:r>
            <a:r>
              <a:rPr dirty="0" err="1" smtClean="0"/>
              <a:t>em</a:t>
            </a:r>
            <a:r>
              <a:rPr dirty="0" smtClean="0"/>
              <a:t> Chicago, Illinois, EUA. </a:t>
            </a:r>
          </a:p>
          <a:p>
            <a:pPr marL="0" marR="0" indent="0" algn="l" defTabSz="914400" rtl="0" eaLnBrk="1" fontAlgn="auto" latinLnBrk="0" hangingPunct="1">
              <a:lnSpc>
                <a:spcPct val="100000"/>
              </a:lnSpc>
              <a:spcBef>
                <a:spcPts val="0"/>
              </a:spcBef>
              <a:spcAft>
                <a:spcPts val="0"/>
              </a:spcAft>
              <a:buClrTx/>
              <a:buSzTx/>
              <a:buFontTx/>
              <a:buNone/>
              <a:tabLst/>
              <a:defRPr/>
            </a:pPr>
            <a:endParaRPr lang="pt-BR" dirty="0" smtClean="0"/>
          </a:p>
          <a:p>
            <a:pPr marL="0" marR="0" indent="0" algn="l" defTabSz="914400" rtl="0" eaLnBrk="1" fontAlgn="auto" latinLnBrk="0" hangingPunct="1">
              <a:lnSpc>
                <a:spcPct val="100000"/>
              </a:lnSpc>
              <a:spcBef>
                <a:spcPts val="0"/>
              </a:spcBef>
              <a:spcAft>
                <a:spcPts val="0"/>
              </a:spcAft>
              <a:buClrTx/>
              <a:buSzTx/>
              <a:buFontTx/>
              <a:buNone/>
              <a:tabLst/>
              <a:defRPr/>
            </a:pPr>
            <a:r>
              <a:rPr dirty="0" smtClean="0"/>
              <a:t>Devido ao sucesso desta reunião, a primeira convenção de Lions Clubs foi realizada em Dallas, Texas, EUA, em outubro daquele ano, onde o Dr. William Woods de Evansville, Indiana, EUA, foi eleito como o primeiro presidente. </a:t>
            </a:r>
          </a:p>
          <a:p>
            <a:endParaRPr lang="pt-BR" baseline="0" dirty="0" smtClean="0"/>
          </a:p>
          <a:p>
            <a:r>
              <a:rPr dirty="0" smtClean="0"/>
              <a:t>Melvin Jones foi nomeado Secretário Tesoureiro e autorizado a estabelecer uma sede em Chicago. </a:t>
            </a:r>
            <a:endParaRPr lang="pt-BR" dirty="0"/>
          </a:p>
        </p:txBody>
      </p:sp>
      <p:sp>
        <p:nvSpPr>
          <p:cNvPr id="4" name="Slide Number Placeholder 3"/>
          <p:cNvSpPr>
            <a:spLocks noGrp="1"/>
          </p:cNvSpPr>
          <p:nvPr>
            <p:ph type="sldNum" sz="quarter" idx="10"/>
          </p:nvPr>
        </p:nvSpPr>
        <p:spPr/>
        <p:txBody>
          <a:bodyPr/>
          <a:lstStyle/>
          <a:p>
            <a:fld id="{B1D9524D-4B94-4155-B81D-62EDD81CF9D7}" type="slidenum">
              <a:rPr lang="en-US" smtClean="0"/>
              <a:pPr/>
              <a:t>3</a:t>
            </a:fld>
            <a:endParaRPr lang="pt-BR"/>
          </a:p>
        </p:txBody>
      </p:sp>
    </p:spTree>
    <p:extLst>
      <p:ext uri="{BB962C8B-B14F-4D97-AF65-F5344CB8AC3E}">
        <p14:creationId xmlns:p14="http://schemas.microsoft.com/office/powerpoint/2010/main" val="3927426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dirty="0" smtClean="0"/>
              <a:t>A nossa nova associação expandiu-se rapidamente, tornando-se internacional em 1920 com a adição de um clube em Windsor, no Canadá. </a:t>
            </a:r>
          </a:p>
          <a:p>
            <a:endParaRPr lang="pt-BR" baseline="0" dirty="0" smtClean="0"/>
          </a:p>
          <a:p>
            <a:r>
              <a:rPr dirty="0" smtClean="0"/>
              <a:t>Em 1927, o clube Nuevo Laredo foi formado no México e uma série de outros clubes na América Latina rapidamente o seguiram.</a:t>
            </a:r>
          </a:p>
          <a:p>
            <a:endParaRPr lang="pt-BR" baseline="0" dirty="0" smtClean="0"/>
          </a:p>
          <a:p>
            <a:r>
              <a:rPr dirty="0" smtClean="0"/>
              <a:t>Com a adição de Lions Clubes em Lismore na Austrália; Estocolmo na Suécia, e Manila nas Filipinas na década de 1940, os Leões estavam avançando rumo a uma presença global. </a:t>
            </a:r>
          </a:p>
          <a:p>
            <a:endParaRPr lang="pt-BR" baseline="0" dirty="0" smtClean="0"/>
          </a:p>
          <a:p>
            <a:r>
              <a:rPr dirty="0" smtClean="0"/>
              <a:t>Em 1950, havia mais de 400.000 Leões em 31 países, e em breve incluiríamos todos os continentes, com o estabelecimento de um clube em Casablanca, Marrocos, em 1953, e um por cientistas pesquisadores na Antártica em 1957. </a:t>
            </a:r>
          </a:p>
        </p:txBody>
      </p:sp>
      <p:sp>
        <p:nvSpPr>
          <p:cNvPr id="4" name="Slide Number Placeholder 3"/>
          <p:cNvSpPr>
            <a:spLocks noGrp="1"/>
          </p:cNvSpPr>
          <p:nvPr>
            <p:ph type="sldNum" sz="quarter" idx="10"/>
          </p:nvPr>
        </p:nvSpPr>
        <p:spPr/>
        <p:txBody>
          <a:bodyPr/>
          <a:lstStyle/>
          <a:p>
            <a:fld id="{B1D9524D-4B94-4155-B81D-62EDD81CF9D7}" type="slidenum">
              <a:rPr lang="en-US" smtClean="0"/>
              <a:pPr/>
              <a:t>4</a:t>
            </a:fld>
            <a:endParaRPr lang="pt-BR"/>
          </a:p>
        </p:txBody>
      </p:sp>
    </p:spTree>
    <p:extLst>
      <p:ext uri="{BB962C8B-B14F-4D97-AF65-F5344CB8AC3E}">
        <p14:creationId xmlns:p14="http://schemas.microsoft.com/office/powerpoint/2010/main" val="3299171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dirty="0" smtClean="0"/>
              <a:t>Em 1925, Helen Keller discursou na Convenção do Lions e desafiou os Leões a se tornarem "paladinos dos cegos". Os Leões aceitaram o desafio com entusiasmo, expandindo o serviço para as pessoas com deficiências visuais. </a:t>
            </a:r>
          </a:p>
          <a:p>
            <a:endParaRPr lang="pt-BR" baseline="0" dirty="0" smtClean="0"/>
          </a:p>
          <a:p>
            <a:r>
              <a:rPr dirty="0" smtClean="0"/>
              <a:t>Para permitir que as pessoas cegas circulem pelas ruas com mais segurança, o Leão George Bonham pintou uma bengala de branco com uma faixa vermelha em 1930, uma inovação que ainda está em uso hoje.</a:t>
            </a:r>
          </a:p>
          <a:p>
            <a:endParaRPr lang="pt-B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dirty="0" smtClean="0"/>
              <a:t>E em 1939, os associados do Detroit Uptown Lions Club  converteram uma casa de campo em uma escola de cães guias, ajudando a popularizar a ideia de cães de serviço. </a:t>
            </a:r>
          </a:p>
          <a:p>
            <a:pPr marL="0" marR="0" indent="0" algn="l" defTabSz="914400" rtl="0" eaLnBrk="1" fontAlgn="auto" latinLnBrk="0" hangingPunct="1">
              <a:lnSpc>
                <a:spcPct val="100000"/>
              </a:lnSpc>
              <a:spcBef>
                <a:spcPts val="0"/>
              </a:spcBef>
              <a:spcAft>
                <a:spcPts val="0"/>
              </a:spcAft>
              <a:buClrTx/>
              <a:buSzTx/>
              <a:buFontTx/>
              <a:buNone/>
              <a:tabLst/>
              <a:defRPr/>
            </a:pPr>
            <a:endParaRPr lang="pt-B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dirty="0" smtClean="0"/>
              <a:t>Muitos clubes continuam fornecendo cães guias e outros serviços relacionados à visão, como a reciclagem de óculos, exames de visão e apoio de banco de olhos. Através destes esforços, os Leões ganharam reconhecimento internacional para melhorarem a vida dos cegos e deficientes visuais. </a:t>
            </a:r>
          </a:p>
        </p:txBody>
      </p:sp>
      <p:sp>
        <p:nvSpPr>
          <p:cNvPr id="4" name="Slide Number Placeholder 3"/>
          <p:cNvSpPr>
            <a:spLocks noGrp="1"/>
          </p:cNvSpPr>
          <p:nvPr>
            <p:ph type="sldNum" sz="quarter" idx="10"/>
          </p:nvPr>
        </p:nvSpPr>
        <p:spPr/>
        <p:txBody>
          <a:bodyPr/>
          <a:lstStyle/>
          <a:p>
            <a:fld id="{B1D9524D-4B94-4155-B81D-62EDD81CF9D7}" type="slidenum">
              <a:rPr lang="en-US" smtClean="0"/>
              <a:pPr/>
              <a:t>5</a:t>
            </a:fld>
            <a:endParaRPr lang="pt-BR"/>
          </a:p>
        </p:txBody>
      </p:sp>
    </p:spTree>
    <p:extLst>
      <p:ext uri="{BB962C8B-B14F-4D97-AF65-F5344CB8AC3E}">
        <p14:creationId xmlns:p14="http://schemas.microsoft.com/office/powerpoint/2010/main" val="36211224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dirty="0" smtClean="0"/>
              <a:t>Mais contribuidores Leões notáveis são: </a:t>
            </a:r>
          </a:p>
          <a:p>
            <a:pPr marL="0" marR="0" indent="0" algn="l" defTabSz="914400" rtl="0" eaLnBrk="1" fontAlgn="auto" latinLnBrk="0" hangingPunct="1">
              <a:lnSpc>
                <a:spcPct val="100000"/>
              </a:lnSpc>
              <a:spcBef>
                <a:spcPts val="0"/>
              </a:spcBef>
              <a:spcAft>
                <a:spcPts val="0"/>
              </a:spcAft>
              <a:buClrTx/>
              <a:buSzTx/>
              <a:buFontTx/>
              <a:buNone/>
              <a:tabLst/>
              <a:defRPr/>
            </a:pPr>
            <a:endParaRPr lang="pt-BR" dirty="0" smtClean="0"/>
          </a:p>
          <a:p>
            <a:pPr marL="0" marR="0" indent="0" algn="l" defTabSz="914400" rtl="0" eaLnBrk="1" fontAlgn="auto" latinLnBrk="0" hangingPunct="1">
              <a:lnSpc>
                <a:spcPct val="100000"/>
              </a:lnSpc>
              <a:spcBef>
                <a:spcPts val="0"/>
              </a:spcBef>
              <a:spcAft>
                <a:spcPts val="0"/>
              </a:spcAft>
              <a:buClrTx/>
              <a:buSzTx/>
              <a:buFontTx/>
              <a:buNone/>
              <a:tabLst/>
              <a:defRPr/>
            </a:pPr>
            <a:r>
              <a:rPr dirty="0" smtClean="0"/>
              <a:t>O Almirante Richard E. Byrd, Leão e explorador, que divulgou o Lions em suas viagens ao pólo norte e sul, escreveu "Trouxemos a bandeira de Lions Clube com a gente para o topo do mundo e senti uma grande honra ao fazê-lo".</a:t>
            </a:r>
          </a:p>
          <a:p>
            <a:endParaRPr lang="pt-B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dirty="0" smtClean="0"/>
              <a:t>Em 1977, o Leão Jimmy Carter tornou-se presidente dos Estados Unidos. A sua associação com Lions continua e, em 1999, Lions Clubs International e o Centro Carter formaram uma parceria para acabar com a cegueira evitável na África e América Latina.</a:t>
            </a:r>
          </a:p>
        </p:txBody>
      </p:sp>
      <p:sp>
        <p:nvSpPr>
          <p:cNvPr id="4" name="Slide Number Placeholder 3"/>
          <p:cNvSpPr>
            <a:spLocks noGrp="1"/>
          </p:cNvSpPr>
          <p:nvPr>
            <p:ph type="sldNum" sz="quarter" idx="10"/>
          </p:nvPr>
        </p:nvSpPr>
        <p:spPr/>
        <p:txBody>
          <a:bodyPr/>
          <a:lstStyle/>
          <a:p>
            <a:fld id="{B1D9524D-4B94-4155-B81D-62EDD81CF9D7}" type="slidenum">
              <a:rPr lang="en-US" smtClean="0"/>
              <a:pPr/>
              <a:t>6</a:t>
            </a:fld>
            <a:endParaRPr lang="pt-BR"/>
          </a:p>
        </p:txBody>
      </p:sp>
    </p:spTree>
    <p:extLst>
      <p:ext uri="{BB962C8B-B14F-4D97-AF65-F5344CB8AC3E}">
        <p14:creationId xmlns:p14="http://schemas.microsoft.com/office/powerpoint/2010/main" val="14301434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dirty="0" smtClean="0"/>
              <a:t>Outros marcos do crescimento de Lions Clubs International:</a:t>
            </a:r>
          </a:p>
          <a:p>
            <a:pPr marL="0" marR="0" indent="0" algn="l" defTabSz="914400" rtl="0" eaLnBrk="1" fontAlgn="auto" latinLnBrk="0" hangingPunct="1">
              <a:lnSpc>
                <a:spcPct val="100000"/>
              </a:lnSpc>
              <a:spcBef>
                <a:spcPts val="0"/>
              </a:spcBef>
              <a:spcAft>
                <a:spcPts val="0"/>
              </a:spcAft>
              <a:buClrTx/>
              <a:buSzTx/>
              <a:buFontTx/>
              <a:buNone/>
              <a:tabLst/>
              <a:defRPr/>
            </a:pPr>
            <a:endParaRPr lang="pt-B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dirty="0" smtClean="0"/>
              <a:t>{click} Em 1954, o lema “Nós servimos” foi escolhido. </a:t>
            </a:r>
          </a:p>
          <a:p>
            <a:pPr marL="0" marR="0" indent="0" algn="l" defTabSz="914400" rtl="0" eaLnBrk="1" fontAlgn="auto" latinLnBrk="0" hangingPunct="1">
              <a:lnSpc>
                <a:spcPct val="100000"/>
              </a:lnSpc>
              <a:spcBef>
                <a:spcPts val="0"/>
              </a:spcBef>
              <a:spcAft>
                <a:spcPts val="0"/>
              </a:spcAft>
              <a:buClrTx/>
              <a:buSzTx/>
              <a:buFontTx/>
              <a:buNone/>
              <a:tabLst/>
              <a:defRPr/>
            </a:pPr>
            <a:endParaRPr lang="pt-B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dirty="0" smtClean="0"/>
              <a:t>{click} Em 1957, foi fundado o primeiro Leo Clube, oferecendo aos jovens a oportunidade de servir. Hoje existem mais de 6700 Leo clubes em mais de 140 países.</a:t>
            </a:r>
          </a:p>
          <a:p>
            <a:pPr marL="0" marR="0" indent="0" algn="l" defTabSz="914400" rtl="0" eaLnBrk="1" fontAlgn="auto" latinLnBrk="0" hangingPunct="1">
              <a:lnSpc>
                <a:spcPct val="100000"/>
              </a:lnSpc>
              <a:spcBef>
                <a:spcPts val="0"/>
              </a:spcBef>
              <a:spcAft>
                <a:spcPts val="0"/>
              </a:spcAft>
              <a:buClrTx/>
              <a:buSzTx/>
              <a:buFontTx/>
              <a:buNone/>
              <a:tabLst/>
              <a:defRPr/>
            </a:pPr>
            <a:endParaRPr lang="pt-B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dirty="0" smtClean="0"/>
              <a:t>{click} Em 1968, estabeleceu-se a Fundação de Lions Clubs International.  A fundação, que oferece o fundos </a:t>
            </a:r>
            <a:r>
              <a:rPr dirty="0" err="1" smtClean="0"/>
              <a:t>para</a:t>
            </a:r>
            <a:r>
              <a:rPr dirty="0" smtClean="0"/>
              <a:t> </a:t>
            </a:r>
            <a:r>
              <a:rPr dirty="0" err="1" smtClean="0"/>
              <a:t>socorro</a:t>
            </a:r>
            <a:r>
              <a:rPr dirty="0" smtClean="0"/>
              <a:t> em caso de catástrofes, juventude, visão e outros projetos humanitários, agora concede milhões de dólares em subsídios a cada ano, em grande parte graças à generosidade dos Leões.</a:t>
            </a:r>
          </a:p>
          <a:p>
            <a:pPr marL="0" marR="0" indent="0" algn="l" defTabSz="914400" rtl="0" eaLnBrk="1" fontAlgn="auto" latinLnBrk="0" hangingPunct="1">
              <a:lnSpc>
                <a:spcPct val="100000"/>
              </a:lnSpc>
              <a:spcBef>
                <a:spcPts val="0"/>
              </a:spcBef>
              <a:spcAft>
                <a:spcPts val="0"/>
              </a:spcAft>
              <a:buClrTx/>
              <a:buSzTx/>
              <a:buFontTx/>
              <a:buNone/>
              <a:tabLst/>
              <a:defRPr/>
            </a:pPr>
            <a:endParaRPr lang="pt-B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dirty="0" smtClean="0"/>
              <a:t>{click} Em 1987, as mulheres passaram a ser aceitas como associadas.  Hoje, as mulheres representam cerca de 30% dos nossos associados e são o segmento que mais cresce no nosso quadro associativo. </a:t>
            </a:r>
          </a:p>
        </p:txBody>
      </p:sp>
      <p:sp>
        <p:nvSpPr>
          <p:cNvPr id="4" name="Slide Number Placeholder 3"/>
          <p:cNvSpPr>
            <a:spLocks noGrp="1"/>
          </p:cNvSpPr>
          <p:nvPr>
            <p:ph type="sldNum" sz="quarter" idx="10"/>
          </p:nvPr>
        </p:nvSpPr>
        <p:spPr/>
        <p:txBody>
          <a:bodyPr/>
          <a:lstStyle/>
          <a:p>
            <a:fld id="{B1D9524D-4B94-4155-B81D-62EDD81CF9D7}" type="slidenum">
              <a:rPr lang="en-US" smtClean="0"/>
              <a:pPr/>
              <a:t>7</a:t>
            </a:fld>
            <a:endParaRPr lang="pt-BR"/>
          </a:p>
        </p:txBody>
      </p:sp>
    </p:spTree>
    <p:extLst>
      <p:ext uri="{BB962C8B-B14F-4D97-AF65-F5344CB8AC3E}">
        <p14:creationId xmlns:p14="http://schemas.microsoft.com/office/powerpoint/2010/main" val="31755603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dirty="0" smtClean="0"/>
              <a:t>Um dos propósitos de Lions Club</a:t>
            </a:r>
            <a:r>
              <a:rPr lang="en-US" dirty="0" smtClean="0"/>
              <a:t>e</a:t>
            </a:r>
            <a:r>
              <a:rPr dirty="0" smtClean="0"/>
              <a:t>s é "Criar e fomentar um espírito de compreensão entre os povos da Terra". </a:t>
            </a:r>
          </a:p>
          <a:p>
            <a:pPr marL="0" marR="0" indent="0" algn="l" defTabSz="914400" rtl="0" eaLnBrk="1" fontAlgn="auto" latinLnBrk="0" hangingPunct="1">
              <a:lnSpc>
                <a:spcPct val="100000"/>
              </a:lnSpc>
              <a:spcBef>
                <a:spcPts val="0"/>
              </a:spcBef>
              <a:spcAft>
                <a:spcPts val="0"/>
              </a:spcAft>
              <a:buClrTx/>
              <a:buSzTx/>
              <a:buFontTx/>
              <a:buNone/>
              <a:tabLst/>
              <a:defRPr/>
            </a:pPr>
            <a:endParaRPr lang="pt-B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dirty="0" smtClean="0"/>
              <a:t>Além do alcance global da nossa missão de serviço, Lions Club</a:t>
            </a:r>
            <a:r>
              <a:rPr lang="en-US" dirty="0" smtClean="0"/>
              <a:t>e</a:t>
            </a:r>
            <a:r>
              <a:rPr dirty="0" smtClean="0"/>
              <a:t>s também: </a:t>
            </a:r>
          </a:p>
          <a:p>
            <a:pPr marL="0" marR="0" indent="0" algn="l" defTabSz="914400" rtl="0" eaLnBrk="1" fontAlgn="auto" latinLnBrk="0" hangingPunct="1">
              <a:lnSpc>
                <a:spcPct val="100000"/>
              </a:lnSpc>
              <a:spcBef>
                <a:spcPts val="0"/>
              </a:spcBef>
              <a:spcAft>
                <a:spcPts val="0"/>
              </a:spcAft>
              <a:buClrTx/>
              <a:buSzTx/>
              <a:buFontTx/>
              <a:buNone/>
              <a:tabLst/>
              <a:defRPr/>
            </a:pPr>
            <a:endParaRPr lang="pt-B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 Promove a </a:t>
            </a:r>
            <a:r>
              <a:rPr lang="en-US" sz="1200" b="1" baseline="0" dirty="0" smtClean="0"/>
              <a:t>Irmanação</a:t>
            </a:r>
            <a:r>
              <a:rPr lang="en-US" sz="1200" baseline="0" dirty="0" smtClean="0"/>
              <a:t> entre os clubes para formalizar amizades com clubes de outros países, aprender sobre diferentes culturas e trocar experiências e idéias sobre o que significa ser um Leão. </a:t>
            </a:r>
          </a:p>
          <a:p>
            <a:pPr marL="0" marR="0" indent="0" algn="l" defTabSz="914400" rtl="0" eaLnBrk="1" fontAlgn="auto" latinLnBrk="0" hangingPunct="1">
              <a:lnSpc>
                <a:spcPct val="100000"/>
              </a:lnSpc>
              <a:spcBef>
                <a:spcPts val="0"/>
              </a:spcBef>
              <a:spcAft>
                <a:spcPts val="0"/>
              </a:spcAft>
              <a:buClrTx/>
              <a:buSzTx/>
              <a:buFontTx/>
              <a:buNone/>
              <a:tabLst/>
              <a:defRPr/>
            </a:pPr>
            <a:endParaRPr lang="pt-BR" sz="1200" b="0" i="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n-lt"/>
              </a:rPr>
              <a:t>- Implementa </a:t>
            </a:r>
            <a:r>
              <a:rPr lang="en-US" sz="1200" b="1" i="0" kern="1200" baseline="0" dirty="0" smtClean="0">
                <a:solidFill>
                  <a:schemeClr val="tx1"/>
                </a:solidFill>
                <a:effectLst/>
                <a:latin typeface="+mn-lt"/>
              </a:rPr>
              <a:t>Programas de Acampamentos e Intercâmbios Juvenis </a:t>
            </a:r>
            <a:r>
              <a:rPr lang="en-US" sz="1200" b="0" i="0" kern="1200" baseline="0" dirty="0" smtClean="0">
                <a:solidFill>
                  <a:schemeClr val="tx1"/>
                </a:solidFill>
                <a:effectLst/>
                <a:latin typeface="+mn-lt"/>
              </a:rPr>
              <a:t>para desenvolver </a:t>
            </a:r>
            <a:r>
              <a:rPr lang="en-US" sz="1200" kern="1200" dirty="0" smtClean="0">
                <a:solidFill>
                  <a:schemeClr val="tx1"/>
                </a:solidFill>
                <a:effectLst/>
                <a:latin typeface="+mn-lt"/>
              </a:rPr>
              <a:t>milhares de cidadãos globais incentivando a paz e promovendo a compreensão internacional.</a:t>
            </a:r>
          </a:p>
          <a:p>
            <a:pPr marL="0" marR="0" indent="0" algn="l" defTabSz="914400" rtl="0" eaLnBrk="1" fontAlgn="auto" latinLnBrk="0" hangingPunct="1">
              <a:lnSpc>
                <a:spcPct val="100000"/>
              </a:lnSpc>
              <a:spcBef>
                <a:spcPts val="0"/>
              </a:spcBef>
              <a:spcAft>
                <a:spcPts val="0"/>
              </a:spcAft>
              <a:buClrTx/>
              <a:buSzTx/>
              <a:buFontTx/>
              <a:buNone/>
              <a:tabLst/>
              <a:defRPr/>
            </a:pPr>
            <a:endParaRPr lang="pt-BR"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dirty="0" smtClean="0"/>
              <a:t>- Apoia a </a:t>
            </a:r>
            <a:r>
              <a:rPr b="1" dirty="0" smtClean="0"/>
              <a:t>Organização das Nações Unidas</a:t>
            </a:r>
            <a:r>
              <a:rPr dirty="0" smtClean="0"/>
              <a:t> desde a sua fundação e continua tendo parcerias com as agências da ONU ainda hoje. Todos os anos o Dia do Lions junto à ONU (LDUN) proporciona ao Lions a oportunidade de demonstrar como a ONU e Lions podem continuar ajudando quem precisa em uma escala global.</a:t>
            </a:r>
            <a:endParaRPr lang="pt-BR"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pt-BR"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Também estabelecemos os </a:t>
            </a:r>
            <a:r>
              <a:rPr lang="en-US" sz="1200" b="1" dirty="0" smtClean="0"/>
              <a:t>Concursos do Cartaz sobre a Paz</a:t>
            </a:r>
            <a:r>
              <a:rPr lang="en-US" sz="1200" dirty="0" smtClean="0"/>
              <a:t> e de </a:t>
            </a:r>
            <a:r>
              <a:rPr lang="en-US" sz="1200" b="1" dirty="0" smtClean="0"/>
              <a:t>Redação sobre a Paz</a:t>
            </a:r>
            <a:r>
              <a:rPr lang="en-US" sz="1200" dirty="0" smtClean="0"/>
              <a:t>, propiciando uma plataforma para milhões de jovens em todo o mundo expressarem as suas visões da paz.</a:t>
            </a:r>
          </a:p>
        </p:txBody>
      </p:sp>
      <p:sp>
        <p:nvSpPr>
          <p:cNvPr id="4" name="Slide Number Placeholder 3"/>
          <p:cNvSpPr>
            <a:spLocks noGrp="1"/>
          </p:cNvSpPr>
          <p:nvPr>
            <p:ph type="sldNum" sz="quarter" idx="10"/>
          </p:nvPr>
        </p:nvSpPr>
        <p:spPr/>
        <p:txBody>
          <a:bodyPr/>
          <a:lstStyle/>
          <a:p>
            <a:fld id="{B1D9524D-4B94-4155-B81D-62EDD81CF9D7}" type="slidenum">
              <a:rPr lang="en-US" smtClean="0"/>
              <a:pPr/>
              <a:t>8</a:t>
            </a:fld>
            <a:endParaRPr lang="pt-BR"/>
          </a:p>
        </p:txBody>
      </p:sp>
    </p:spTree>
    <p:extLst>
      <p:ext uri="{BB962C8B-B14F-4D97-AF65-F5344CB8AC3E}">
        <p14:creationId xmlns:p14="http://schemas.microsoft.com/office/powerpoint/2010/main" val="14301434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dirty="0" smtClean="0"/>
              <a:t>Hoje, </a:t>
            </a:r>
          </a:p>
          <a:p>
            <a:pPr marL="0" marR="0" indent="0" algn="l" defTabSz="914400" rtl="0" eaLnBrk="1" fontAlgn="auto" latinLnBrk="0" hangingPunct="1">
              <a:lnSpc>
                <a:spcPct val="100000"/>
              </a:lnSpc>
              <a:spcBef>
                <a:spcPts val="0"/>
              </a:spcBef>
              <a:spcAft>
                <a:spcPts val="0"/>
              </a:spcAft>
              <a:buClrTx/>
              <a:buSzTx/>
              <a:buFontTx/>
              <a:buNone/>
              <a:tabLst/>
              <a:defRPr/>
            </a:pPr>
            <a:endParaRPr lang="pt-B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dirty="0" smtClean="0"/>
              <a:t>{click} há 1,4 milhão de Leões </a:t>
            </a:r>
          </a:p>
          <a:p>
            <a:pPr marL="0" marR="0" indent="0" algn="l" defTabSz="914400" rtl="0" eaLnBrk="1" fontAlgn="auto" latinLnBrk="0" hangingPunct="1">
              <a:lnSpc>
                <a:spcPct val="100000"/>
              </a:lnSpc>
              <a:spcBef>
                <a:spcPts val="0"/>
              </a:spcBef>
              <a:spcAft>
                <a:spcPts val="0"/>
              </a:spcAft>
              <a:buClrTx/>
              <a:buSzTx/>
              <a:buFontTx/>
              <a:buNone/>
              <a:tabLst/>
              <a:defRPr/>
            </a:pPr>
            <a:endParaRPr lang="pt-B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dirty="0" smtClean="0"/>
              <a:t>{click} em mais de 46.000 clubes </a:t>
            </a:r>
          </a:p>
          <a:p>
            <a:pPr marL="0" marR="0" indent="0" algn="l" defTabSz="914400" rtl="0" eaLnBrk="1" fontAlgn="auto" latinLnBrk="0" hangingPunct="1">
              <a:lnSpc>
                <a:spcPct val="100000"/>
              </a:lnSpc>
              <a:spcBef>
                <a:spcPts val="0"/>
              </a:spcBef>
              <a:spcAft>
                <a:spcPts val="0"/>
              </a:spcAft>
              <a:buClrTx/>
              <a:buSzTx/>
              <a:buFontTx/>
              <a:buNone/>
              <a:tabLst/>
              <a:defRPr/>
            </a:pPr>
            <a:endParaRPr lang="pt-B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dirty="0" smtClean="0"/>
              <a:t>{click} em mais de 200 países e áreas geográficas</a:t>
            </a:r>
          </a:p>
          <a:p>
            <a:pPr marL="0" marR="0" indent="0" algn="l" defTabSz="914400" rtl="0" eaLnBrk="1" fontAlgn="auto" latinLnBrk="0" hangingPunct="1">
              <a:lnSpc>
                <a:spcPct val="100000"/>
              </a:lnSpc>
              <a:spcBef>
                <a:spcPts val="0"/>
              </a:spcBef>
              <a:spcAft>
                <a:spcPts val="0"/>
              </a:spcAft>
              <a:buClrTx/>
              <a:buSzTx/>
              <a:buFontTx/>
              <a:buNone/>
              <a:tabLst/>
              <a:defRPr/>
            </a:pPr>
            <a:endParaRPr lang="pt-B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dirty="0" smtClean="0"/>
              <a:t>{click} E todos unidos por uma única ideia: Nós servimos</a:t>
            </a:r>
            <a:endParaRPr lang="pt-BR" dirty="0" smtClean="0"/>
          </a:p>
        </p:txBody>
      </p:sp>
      <p:sp>
        <p:nvSpPr>
          <p:cNvPr id="4" name="Slide Number Placeholder 3"/>
          <p:cNvSpPr>
            <a:spLocks noGrp="1"/>
          </p:cNvSpPr>
          <p:nvPr>
            <p:ph type="sldNum" sz="quarter" idx="10"/>
          </p:nvPr>
        </p:nvSpPr>
        <p:spPr/>
        <p:txBody>
          <a:bodyPr/>
          <a:lstStyle/>
          <a:p>
            <a:fld id="{B1D9524D-4B94-4155-B81D-62EDD81CF9D7}" type="slidenum">
              <a:rPr lang="en-US" smtClean="0"/>
              <a:pPr/>
              <a:t>9</a:t>
            </a:fld>
            <a:endParaRPr lang="pt-BR"/>
          </a:p>
        </p:txBody>
      </p:sp>
    </p:spTree>
    <p:extLst>
      <p:ext uri="{BB962C8B-B14F-4D97-AF65-F5344CB8AC3E}">
        <p14:creationId xmlns:p14="http://schemas.microsoft.com/office/powerpoint/2010/main" val="28681157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8" name="Picture 7" descr="Lion PPT bkg Title Blank.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060" y="0"/>
            <a:ext cx="9135879" cy="6858000"/>
          </a:xfrm>
          <a:prstGeom prst="rect">
            <a:avLst/>
          </a:prstGeom>
        </p:spPr>
      </p:pic>
      <p:sp>
        <p:nvSpPr>
          <p:cNvPr id="7" name="Title 1"/>
          <p:cNvSpPr>
            <a:spLocks noGrp="1"/>
          </p:cNvSpPr>
          <p:nvPr>
            <p:ph type="title" hasCustomPrompt="1"/>
          </p:nvPr>
        </p:nvSpPr>
        <p:spPr>
          <a:xfrm>
            <a:off x="722313" y="2485726"/>
            <a:ext cx="7772400" cy="1781474"/>
          </a:xfrm>
        </p:spPr>
        <p:txBody>
          <a:bodyPr anchor="ctr">
            <a:normAutofit/>
          </a:bodyPr>
          <a:lstStyle>
            <a:lvl1pPr algn="ctr">
              <a:defRPr sz="4400" b="1" i="0" cap="none">
                <a:solidFill>
                  <a:srgbClr val="09519E"/>
                </a:solidFill>
                <a:latin typeface="Calibri"/>
                <a:cs typeface="Calibri"/>
              </a:defRPr>
            </a:lvl1pPr>
          </a:lstStyle>
          <a:p>
            <a:r>
              <a:rPr lang="en-US" dirty="0" smtClean="0"/>
              <a:t>Click to edit </a:t>
            </a:r>
            <a:br>
              <a:rPr lang="en-US" dirty="0" smtClean="0"/>
            </a:br>
            <a:r>
              <a:rPr lang="en-US" dirty="0" smtClean="0"/>
              <a:t>Master title style</a:t>
            </a:r>
            <a:endParaRPr lang="en-US" dirty="0"/>
          </a:p>
        </p:txBody>
      </p:sp>
    </p:spTree>
    <p:extLst>
      <p:ext uri="{BB962C8B-B14F-4D97-AF65-F5344CB8AC3E}">
        <p14:creationId xmlns:p14="http://schemas.microsoft.com/office/powerpoint/2010/main" val="41002860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8" name="Picture 7" descr="Lion PPT bkg 3 Blank.jpg"/>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4060" y="0"/>
            <a:ext cx="9135879" cy="2033195"/>
          </a:xfrm>
          <a:prstGeom prst="rect">
            <a:avLst/>
          </a:prstGeom>
        </p:spPr>
      </p:pic>
      <p:sp>
        <p:nvSpPr>
          <p:cNvPr id="2" name="Title 1"/>
          <p:cNvSpPr>
            <a:spLocks noGrp="1"/>
          </p:cNvSpPr>
          <p:nvPr>
            <p:ph type="title"/>
          </p:nvPr>
        </p:nvSpPr>
        <p:spPr>
          <a:xfrm>
            <a:off x="381000" y="152401"/>
            <a:ext cx="7086600" cy="803638"/>
          </a:xfrm>
        </p:spPr>
        <p:txBody>
          <a:bodyPr>
            <a:normAutofit/>
          </a:bodyPr>
          <a:lstStyle>
            <a:lvl1pPr algn="l">
              <a:defRPr sz="3600">
                <a:solidFill>
                  <a:srgbClr val="FFFFFF"/>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53874"/>
            <a:ext cx="8229600" cy="451832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base">
              <a:spcBef>
                <a:spcPct val="0"/>
              </a:spcBef>
              <a:spcAft>
                <a:spcPct val="0"/>
              </a:spcAft>
            </a:pPr>
            <a:fld id="{8305DF77-0E5E-4F38-8A8F-5D0D056193C8}" type="datetime1">
              <a:rPr lang="en-US" smtClean="0">
                <a:solidFill>
                  <a:prstClr val="black"/>
                </a:solidFill>
              </a:rPr>
              <a:t>9/7/2016</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base">
              <a:spcBef>
                <a:spcPct val="0"/>
              </a:spcBef>
              <a:spcAft>
                <a:spcPct val="0"/>
              </a:spcAft>
            </a:pPr>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solidFill>
                  <a:schemeClr val="tx1">
                    <a:lumMod val="50000"/>
                    <a:lumOff val="50000"/>
                  </a:schemeClr>
                </a:solidFill>
              </a:defRPr>
            </a:lvl1pPr>
          </a:lstStyle>
          <a:p>
            <a:pPr fontAlgn="base">
              <a:spcBef>
                <a:spcPct val="0"/>
              </a:spcBef>
              <a:spcAft>
                <a:spcPct val="0"/>
              </a:spcAft>
            </a:pPr>
            <a:fld id="{345397C3-0AF4-4CB8-9EFB-9D18150E9527}" type="slidenum">
              <a:rPr lang="en-US" smtClean="0">
                <a:solidFill>
                  <a:prstClr val="black">
                    <a:lumMod val="50000"/>
                    <a:lumOff val="50000"/>
                  </a:prstClr>
                </a:solidFill>
              </a:rPr>
              <a:t>‹#›</a:t>
            </a:fld>
            <a:endParaRPr lang="en-US" dirty="0">
              <a:solidFill>
                <a:prstClr val="black">
                  <a:lumMod val="50000"/>
                  <a:lumOff val="50000"/>
                </a:prstClr>
              </a:solidFill>
            </a:endParaRPr>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467600" y="225822"/>
            <a:ext cx="1412715" cy="917178"/>
          </a:xfrm>
          <a:prstGeom prst="rect">
            <a:avLst/>
          </a:prstGeom>
        </p:spPr>
      </p:pic>
    </p:spTree>
    <p:extLst>
      <p:ext uri="{BB962C8B-B14F-4D97-AF65-F5344CB8AC3E}">
        <p14:creationId xmlns:p14="http://schemas.microsoft.com/office/powerpoint/2010/main" val="285266456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9" name="Picture 8" descr="Lion PPT bkg 3 Blank.jpg"/>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4060" y="0"/>
            <a:ext cx="9135879" cy="2033195"/>
          </a:xfrm>
          <a:prstGeom prst="rect">
            <a:avLst/>
          </a:prstGeom>
        </p:spPr>
      </p:pic>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3F12D35-ED17-4359-A03B-CDC428B3EA0D}" type="datetime1">
              <a:rPr lang="en-US" smtClean="0">
                <a:solidFill>
                  <a:prstClr val="black">
                    <a:tint val="75000"/>
                  </a:prstClr>
                </a:solidFill>
              </a:rPr>
              <a:t>9/7/2016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C9345AA-F236-384F-9F42-A11ADC3D4BD0}" type="slidenum">
              <a:rPr lang="en-US" smtClean="0">
                <a:solidFill>
                  <a:prstClr val="black">
                    <a:tint val="75000"/>
                  </a:prstClr>
                </a:solidFill>
              </a:rPr>
              <a:pPr/>
              <a:t>‹#›</a:t>
            </a:fld>
            <a:endParaRPr lang="en-US" dirty="0">
              <a:solidFill>
                <a:prstClr val="black">
                  <a:tint val="75000"/>
                </a:prstClr>
              </a:solidFill>
            </a:endParaRPr>
          </a:p>
        </p:txBody>
      </p:sp>
      <p:sp>
        <p:nvSpPr>
          <p:cNvPr id="10" name="Title 1"/>
          <p:cNvSpPr>
            <a:spLocks noGrp="1"/>
          </p:cNvSpPr>
          <p:nvPr>
            <p:ph type="title"/>
          </p:nvPr>
        </p:nvSpPr>
        <p:spPr>
          <a:xfrm>
            <a:off x="381000" y="152401"/>
            <a:ext cx="7086600" cy="803638"/>
          </a:xfrm>
        </p:spPr>
        <p:txBody>
          <a:bodyPr>
            <a:normAutofit/>
          </a:bodyPr>
          <a:lstStyle>
            <a:lvl1pPr algn="l">
              <a:defRPr sz="3600">
                <a:solidFill>
                  <a:srgbClr val="FFFFFF"/>
                </a:solidFill>
              </a:defRPr>
            </a:lvl1pPr>
          </a:lstStyle>
          <a:p>
            <a:r>
              <a:rPr lang="en-US" dirty="0" smtClean="0"/>
              <a:t>Click to edit Master title style</a:t>
            </a:r>
            <a:endParaRPr lang="en-US" dirty="0"/>
          </a:p>
        </p:txBody>
      </p:sp>
      <p:pic>
        <p:nvPicPr>
          <p:cNvPr id="12" name="Picture 11"/>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467600" y="76200"/>
            <a:ext cx="1219200" cy="1045244"/>
          </a:xfrm>
          <a:prstGeom prst="rect">
            <a:avLst/>
          </a:prstGeom>
        </p:spPr>
      </p:pic>
    </p:spTree>
    <p:extLst>
      <p:ext uri="{BB962C8B-B14F-4D97-AF65-F5344CB8AC3E}">
        <p14:creationId xmlns:p14="http://schemas.microsoft.com/office/powerpoint/2010/main" val="1457286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9" name="Picture 8" descr="Centennial PPT bkg 2.jpg"/>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4061" y="0"/>
            <a:ext cx="2358139" cy="6858000"/>
          </a:xfrm>
          <a:prstGeom prst="rect">
            <a:avLst/>
          </a:prstGeom>
        </p:spPr>
      </p:pic>
      <p:sp>
        <p:nvSpPr>
          <p:cNvPr id="2" name="Title 1"/>
          <p:cNvSpPr>
            <a:spLocks noGrp="1"/>
          </p:cNvSpPr>
          <p:nvPr>
            <p:ph type="title"/>
          </p:nvPr>
        </p:nvSpPr>
        <p:spPr>
          <a:xfrm>
            <a:off x="1905001" y="274638"/>
            <a:ext cx="6781800" cy="1143000"/>
          </a:xfrm>
        </p:spPr>
        <p:txBody>
          <a:bodyPr>
            <a:noAutofit/>
          </a:bodyPr>
          <a:lstStyle>
            <a:lvl1pPr>
              <a:defRPr sz="3600" b="1">
                <a:solidFill>
                  <a:srgbClr val="09519E"/>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fontAlgn="base">
              <a:spcBef>
                <a:spcPct val="0"/>
              </a:spcBef>
              <a:spcAft>
                <a:spcPct val="0"/>
              </a:spcAft>
            </a:pPr>
            <a:fld id="{145F55D1-5552-4924-AC22-EFB538F5ACB0}" type="datetime1">
              <a:rPr lang="en-US" smtClean="0">
                <a:solidFill>
                  <a:prstClr val="black"/>
                </a:solidFill>
              </a:rPr>
              <a:t>9/7/2016</a:t>
            </a:fld>
            <a:endParaRPr lang="en-US" dirty="0">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fontAlgn="base">
              <a:spcBef>
                <a:spcPct val="0"/>
              </a:spcBef>
              <a:spcAft>
                <a:spcPct val="0"/>
              </a:spcAft>
            </a:pPr>
            <a:endParaRPr lang="en-US" dirty="0">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fontAlgn="base">
              <a:spcBef>
                <a:spcPct val="0"/>
              </a:spcBef>
              <a:spcAft>
                <a:spcPct val="0"/>
              </a:spcAft>
            </a:pPr>
            <a:fld id="{AC9345AA-F236-384F-9F42-A11ADC3D4BD0}" type="slidenum">
              <a:rPr lang="en-US">
                <a:solidFill>
                  <a:prstClr val="black"/>
                </a:solidFill>
              </a:rPr>
              <a:pPr fontAlgn="base">
                <a:spcBef>
                  <a:spcPct val="0"/>
                </a:spcBef>
                <a:spcAft>
                  <a:spcPct val="0"/>
                </a:spcAft>
              </a:pPr>
              <a:t>‹#›</a:t>
            </a:fld>
            <a:endParaRPr lang="en-US" dirty="0">
              <a:solidFill>
                <a:prstClr val="black"/>
              </a:solidFill>
            </a:endParaRPr>
          </a:p>
        </p:txBody>
      </p:sp>
      <p:sp>
        <p:nvSpPr>
          <p:cNvPr id="10" name="Content Placeholder 2"/>
          <p:cNvSpPr>
            <a:spLocks noGrp="1"/>
          </p:cNvSpPr>
          <p:nvPr>
            <p:ph idx="1"/>
          </p:nvPr>
        </p:nvSpPr>
        <p:spPr>
          <a:xfrm>
            <a:off x="1905000" y="1653874"/>
            <a:ext cx="6781800" cy="451832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9080207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9" name="Picture 8" descr="Centennial PPT bkg blank.jpg"/>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4060" y="6282466"/>
            <a:ext cx="9135879" cy="575534"/>
          </a:xfrm>
          <a:prstGeom prst="rect">
            <a:avLst/>
          </a:prstGeom>
        </p:spPr>
      </p:pic>
      <p:pic>
        <p:nvPicPr>
          <p:cNvPr id="10" name="Picture 9" descr="Centennial PPT bkg blank.jpg"/>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flipV="1">
            <a:off x="0" y="0"/>
            <a:ext cx="9144000" cy="1371600"/>
          </a:xfrm>
          <a:prstGeom prst="rect">
            <a:avLst/>
          </a:prstGeom>
        </p:spPr>
      </p:pic>
      <p:sp>
        <p:nvSpPr>
          <p:cNvPr id="2" name="Title 1"/>
          <p:cNvSpPr>
            <a:spLocks noGrp="1"/>
          </p:cNvSpPr>
          <p:nvPr>
            <p:ph type="title"/>
          </p:nvPr>
        </p:nvSpPr>
        <p:spPr>
          <a:xfrm>
            <a:off x="457200" y="152400"/>
            <a:ext cx="8229600" cy="935863"/>
          </a:xfrm>
        </p:spPr>
        <p:txBody>
          <a:bodyPr>
            <a:normAutofit/>
          </a:bodyPr>
          <a:lstStyle>
            <a:lvl1pPr algn="l">
              <a:defRPr sz="3600" b="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47800"/>
            <a:ext cx="8229600" cy="457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b="1">
                <a:solidFill>
                  <a:schemeClr val="bg1"/>
                </a:solidFill>
              </a:defRPr>
            </a:lvl1pPr>
          </a:lstStyle>
          <a:p>
            <a:pPr fontAlgn="base">
              <a:spcBef>
                <a:spcPct val="0"/>
              </a:spcBef>
              <a:spcAft>
                <a:spcPct val="0"/>
              </a:spcAft>
            </a:pPr>
            <a:fld id="{AC9345AA-F236-384F-9F42-A11ADC3D4BD0}" type="slidenum">
              <a:rPr lang="en-US" smtClean="0">
                <a:solidFill>
                  <a:prstClr val="white"/>
                </a:solidFill>
              </a:rPr>
              <a:pPr fontAlgn="base">
                <a:spcBef>
                  <a:spcPct val="0"/>
                </a:spcBef>
                <a:spcAft>
                  <a:spcPct val="0"/>
                </a:spcAft>
              </a:pPr>
              <a:t>‹#›</a:t>
            </a:fld>
            <a:endParaRPr lang="en-US" dirty="0">
              <a:solidFill>
                <a:prstClr val="white"/>
              </a:solidFill>
            </a:endParaRPr>
          </a:p>
        </p:txBody>
      </p:sp>
    </p:spTree>
    <p:extLst>
      <p:ext uri="{BB962C8B-B14F-4D97-AF65-F5344CB8AC3E}">
        <p14:creationId xmlns:p14="http://schemas.microsoft.com/office/powerpoint/2010/main" val="301108444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9" name="Picture 8" descr="Centennial PPT bkg blank.jpg"/>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4060" y="6282466"/>
            <a:ext cx="9135879" cy="575534"/>
          </a:xfrm>
          <a:prstGeom prst="rect">
            <a:avLst/>
          </a:prstGeom>
        </p:spPr>
      </p:pic>
      <p:sp>
        <p:nvSpPr>
          <p:cNvPr id="2" name="Title 1"/>
          <p:cNvSpPr>
            <a:spLocks noGrp="1"/>
          </p:cNvSpPr>
          <p:nvPr>
            <p:ph type="title"/>
          </p:nvPr>
        </p:nvSpPr>
        <p:spPr>
          <a:xfrm>
            <a:off x="457200" y="275874"/>
            <a:ext cx="7010400" cy="935863"/>
          </a:xfrm>
        </p:spPr>
        <p:txBody>
          <a:bodyPr>
            <a:normAutofit/>
          </a:bodyPr>
          <a:lstStyle>
            <a:lvl1pPr algn="l">
              <a:defRPr sz="3600">
                <a:solidFill>
                  <a:srgbClr val="09519E"/>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47800"/>
            <a:ext cx="8229600" cy="457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base">
              <a:spcBef>
                <a:spcPct val="0"/>
              </a:spcBef>
              <a:spcAft>
                <a:spcPct val="0"/>
              </a:spcAft>
            </a:pPr>
            <a:fld id="{76763951-87E1-444E-A9DB-AB1CDFF92BAE}" type="datetime1">
              <a:rPr lang="en-US" smtClean="0">
                <a:solidFill>
                  <a:prstClr val="black"/>
                </a:solidFill>
              </a:rPr>
              <a:t>9/7/2016</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base">
              <a:spcBef>
                <a:spcPct val="0"/>
              </a:spcBef>
              <a:spcAft>
                <a:spcPct val="0"/>
              </a:spcAft>
            </a:pPr>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solidFill>
                  <a:srgbClr val="FFFFFF"/>
                </a:solidFill>
              </a:defRPr>
            </a:lvl1pPr>
          </a:lstStyle>
          <a:p>
            <a:pPr fontAlgn="base">
              <a:spcBef>
                <a:spcPct val="0"/>
              </a:spcBef>
              <a:spcAft>
                <a:spcPct val="0"/>
              </a:spcAft>
            </a:pPr>
            <a:fld id="{AC9345AA-F236-384F-9F42-A11ADC3D4BD0}" type="slidenum">
              <a:rPr lang="en-US" smtClean="0"/>
              <a:pPr fontAlgn="base">
                <a:spcBef>
                  <a:spcPct val="0"/>
                </a:spcBef>
                <a:spcAft>
                  <a:spcPct val="0"/>
                </a:spcAft>
              </a:pPr>
              <a:t>‹#›</a:t>
            </a:fld>
            <a:endParaRPr lang="en-US" dirty="0"/>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467600" y="228600"/>
            <a:ext cx="1219200" cy="1045244"/>
          </a:xfrm>
          <a:prstGeom prst="rect">
            <a:avLst/>
          </a:prstGeom>
        </p:spPr>
      </p:pic>
    </p:spTree>
    <p:extLst>
      <p:ext uri="{BB962C8B-B14F-4D97-AF65-F5344CB8AC3E}">
        <p14:creationId xmlns:p14="http://schemas.microsoft.com/office/powerpoint/2010/main" val="231327612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fld id="{4DC58F86-E146-48AB-A7D5-63276C7B83D2}" type="datetime1">
              <a:rPr lang="en-US" smtClean="0">
                <a:solidFill>
                  <a:prstClr val="black">
                    <a:tint val="75000"/>
                  </a:prstClr>
                </a:solidFill>
                <a:latin typeface="Arial" pitchFamily="34" charset="0"/>
              </a:rPr>
              <a:t>9/7/2016</a:t>
            </a:fld>
            <a:endParaRPr lang="en-US">
              <a:solidFill>
                <a:prstClr val="black">
                  <a:tint val="75000"/>
                </a:prstClr>
              </a:solidFill>
              <a:latin typeface="Arial" pitchFamily="34"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pPr>
            <a:endParaRPr lang="en-US">
              <a:solidFill>
                <a:prstClr val="black">
                  <a:tint val="75000"/>
                </a:prstClr>
              </a:solidFill>
              <a:latin typeface="Arial" pitchFamily="34"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AC9345AA-F236-384F-9F42-A11ADC3D4BD0}" type="slidenum">
              <a:rPr lang="en-US" smtClean="0">
                <a:solidFill>
                  <a:prstClr val="black">
                    <a:tint val="75000"/>
                  </a:prstClr>
                </a:solidFill>
                <a:latin typeface="Arial" pitchFamily="34" charset="0"/>
              </a:rPr>
              <a:pPr fontAlgn="base">
                <a:spcBef>
                  <a:spcPct val="0"/>
                </a:spcBef>
                <a:spcAft>
                  <a:spcPct val="0"/>
                </a:spcAft>
              </a:pPr>
              <a:t>‹#›</a:t>
            </a:fld>
            <a:endParaRPr lang="en-US" dirty="0">
              <a:solidFill>
                <a:prstClr val="black">
                  <a:tint val="75000"/>
                </a:prstClr>
              </a:solidFill>
              <a:latin typeface="Arial" pitchFamily="34" charset="0"/>
            </a:endParaRPr>
          </a:p>
        </p:txBody>
      </p:sp>
    </p:spTree>
    <p:extLst>
      <p:ext uri="{BB962C8B-B14F-4D97-AF65-F5344CB8AC3E}">
        <p14:creationId xmlns:p14="http://schemas.microsoft.com/office/powerpoint/2010/main" val="2500366823"/>
      </p:ext>
    </p:extLst>
  </p:cSld>
  <p:clrMap bg1="lt1" tx1="dk1" bg2="lt2" tx2="dk2" accent1="accent1" accent2="accent2" accent3="accent3" accent4="accent4" accent5="accent5" accent6="accent6" hlink="hlink" folHlink="folHlink"/>
  <p:sldLayoutIdLst>
    <p:sldLayoutId id="2147483664" r:id="rId1"/>
    <p:sldLayoutId id="2147483705" r:id="rId2"/>
    <p:sldLayoutId id="2147483666" r:id="rId3"/>
    <p:sldLayoutId id="2147483706" r:id="rId4"/>
    <p:sldLayoutId id="2147483713" r:id="rId5"/>
    <p:sldLayoutId id="2147483707" r:id="rId6"/>
  </p:sldLayoutIdLst>
  <p:timing>
    <p:tnLst>
      <p:par>
        <p:cTn id="1" dur="indefinite" restart="never" nodeType="tmRoot"/>
      </p:par>
    </p:tnLst>
  </p:timing>
  <p:hf hdr="0" ftr="0" dt="0"/>
  <p:txStyles>
    <p:titleStyle>
      <a:lvl1pPr algn="ctr" defTabSz="457200" rtl="0" eaLnBrk="1" latinLnBrk="0" hangingPunct="1">
        <a:spcBef>
          <a:spcPct val="0"/>
        </a:spcBef>
        <a:buNone/>
        <a:defRPr sz="40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11.xml.rels><?xml version="1.0" encoding="UTF-8" standalone="yes"?>
<Relationships xmlns="http://schemas.openxmlformats.org/package/2006/relationships"><Relationship Id="rId3" Type="http://schemas.openxmlformats.org/officeDocument/2006/relationships/image" Target="../media/image38.tiff"/><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jpeg"/><Relationship Id="rId5" Type="http://schemas.microsoft.com/office/2007/relationships/hdphoto" Target="../media/hdphoto2.wdp"/><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7" Type="http://schemas.microsoft.com/office/2007/relationships/hdphoto" Target="../media/hdphoto4.wdp"/><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jpeg"/><Relationship Id="rId5" Type="http://schemas.microsoft.com/office/2007/relationships/hdphoto" Target="../media/hdphoto3.wdp"/><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microsoft.com/office/2007/relationships/hdphoto" Target="../media/hdphoto5.wdp"/><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8" Type="http://schemas.openxmlformats.org/officeDocument/2006/relationships/image" Target="../media/image23.gi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26.jpeg"/><Relationship Id="rId5" Type="http://schemas.openxmlformats.org/officeDocument/2006/relationships/diagramQuickStyle" Target="../diagrams/quickStyle1.xml"/><Relationship Id="rId10" Type="http://schemas.openxmlformats.org/officeDocument/2006/relationships/image" Target="../media/image25.png"/><Relationship Id="rId4" Type="http://schemas.openxmlformats.org/officeDocument/2006/relationships/diagramLayout" Target="../diagrams/layout1.xml"/><Relationship Id="rId9" Type="http://schemas.openxmlformats.org/officeDocument/2006/relationships/image" Target="../media/image24.gif"/></Relationships>
</file>

<file path=ppt/slides/_rels/slide8.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29.jpeg"/><Relationship Id="rId4" Type="http://schemas.openxmlformats.org/officeDocument/2006/relationships/image" Target="../media/image28.jpeg"/></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4.gif"/><Relationship Id="rId5" Type="http://schemas.openxmlformats.org/officeDocument/2006/relationships/image" Target="../media/image33.jpeg"/><Relationship Id="rId4" Type="http://schemas.openxmlformats.org/officeDocument/2006/relationships/image" Target="../media/image32.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4114800"/>
            <a:ext cx="7772400" cy="1447800"/>
          </a:xfrm>
        </p:spPr>
        <p:txBody>
          <a:bodyPr>
            <a:noAutofit/>
          </a:bodyPr>
          <a:lstStyle/>
          <a:p>
            <a:r>
              <a:rPr lang="en-US" sz="4800" b="0" dirty="0" smtClean="0"/>
              <a:t>A História de Lions Clubs International</a:t>
            </a:r>
            <a:endParaRPr lang="pt-BR" sz="4800" b="0" dirty="0"/>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897206" y="762000"/>
            <a:ext cx="7349589" cy="3369522"/>
          </a:xfrm>
          <a:prstGeom prst="rect">
            <a:avLst/>
          </a:prstGeom>
        </p:spPr>
      </p:pic>
    </p:spTree>
    <p:extLst>
      <p:ext uri="{BB962C8B-B14F-4D97-AF65-F5344CB8AC3E}">
        <p14:creationId xmlns:p14="http://schemas.microsoft.com/office/powerpoint/2010/main" val="22973430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Comemore o Centenário</a:t>
            </a:r>
          </a:p>
        </p:txBody>
      </p:sp>
      <p:sp>
        <p:nvSpPr>
          <p:cNvPr id="4" name="Slide Number Placeholder 3"/>
          <p:cNvSpPr>
            <a:spLocks noGrp="1"/>
          </p:cNvSpPr>
          <p:nvPr>
            <p:ph type="sldNum" sz="quarter" idx="12"/>
          </p:nvPr>
        </p:nvSpPr>
        <p:spPr/>
        <p:txBody>
          <a:bodyPr/>
          <a:lstStyle/>
          <a:p>
            <a:pPr fontAlgn="base">
              <a:spcBef>
                <a:spcPct val="0"/>
              </a:spcBef>
              <a:spcAft>
                <a:spcPct val="0"/>
              </a:spcAft>
            </a:pPr>
            <a:fld id="{345397C3-0AF4-4CB8-9EFB-9D18150E9527}" type="slidenum">
              <a:rPr lang="en-US" smtClean="0">
                <a:solidFill>
                  <a:prstClr val="black">
                    <a:lumMod val="50000"/>
                    <a:lumOff val="50000"/>
                  </a:prstClr>
                </a:solidFill>
              </a:rPr>
              <a:t>10</a:t>
            </a:fld>
            <a:endParaRPr lang="pt-BR" dirty="0">
              <a:solidFill>
                <a:prstClr val="black">
                  <a:lumMod val="50000"/>
                  <a:lumOff val="50000"/>
                </a:prstClr>
              </a:solidFill>
            </a:endParaRPr>
          </a:p>
        </p:txBody>
      </p:sp>
      <p:sp>
        <p:nvSpPr>
          <p:cNvPr id="5" name="Content Placeholder 1"/>
          <p:cNvSpPr txBox="1">
            <a:spLocks/>
          </p:cNvSpPr>
          <p:nvPr/>
        </p:nvSpPr>
        <p:spPr>
          <a:xfrm>
            <a:off x="6172200" y="1771650"/>
            <a:ext cx="2743200" cy="1104900"/>
          </a:xfrm>
          <a:prstGeom prst="rect">
            <a:avLst/>
          </a:prstGeom>
        </p:spPr>
        <p:txBody>
          <a:bodyPr vert="horz" lIns="91440" tIns="45720" rIns="91440" bIns="45720" rtlCol="0">
            <a:normAutofit fontScale="850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None/>
            </a:pPr>
            <a:r>
              <a:rPr lang="en-US" b="1" dirty="0" smtClean="0">
                <a:solidFill>
                  <a:schemeClr val="tx2">
                    <a:lumMod val="75000"/>
                  </a:schemeClr>
                </a:solidFill>
              </a:rPr>
              <a:t>Conectar-se com a comunidade</a:t>
            </a:r>
            <a:endParaRPr lang="pt-BR" b="1" dirty="0">
              <a:solidFill>
                <a:schemeClr val="tx2">
                  <a:lumMod val="75000"/>
                </a:schemeClr>
              </a:solidFill>
            </a:endParaRPr>
          </a:p>
        </p:txBody>
      </p:sp>
      <p:sp>
        <p:nvSpPr>
          <p:cNvPr id="6" name="Content Placeholder 1"/>
          <p:cNvSpPr txBox="1">
            <a:spLocks/>
          </p:cNvSpPr>
          <p:nvPr/>
        </p:nvSpPr>
        <p:spPr>
          <a:xfrm>
            <a:off x="3203863" y="1771650"/>
            <a:ext cx="2743200" cy="11049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None/>
            </a:pPr>
            <a:r>
              <a:rPr lang="en-US" b="1" dirty="0" smtClean="0">
                <a:solidFill>
                  <a:schemeClr val="tx2">
                    <a:lumMod val="75000"/>
                  </a:schemeClr>
                </a:solidFill>
              </a:rPr>
              <a:t>Convidar para causar impacto</a:t>
            </a:r>
            <a:endParaRPr lang="pt-BR" b="1" dirty="0">
              <a:solidFill>
                <a:schemeClr val="tx2">
                  <a:lumMod val="75000"/>
                </a:schemeClr>
              </a:solidFill>
            </a:endParaRPr>
          </a:p>
        </p:txBody>
      </p:sp>
      <p:sp>
        <p:nvSpPr>
          <p:cNvPr id="7" name="Content Placeholder 1"/>
          <p:cNvSpPr txBox="1">
            <a:spLocks/>
          </p:cNvSpPr>
          <p:nvPr/>
        </p:nvSpPr>
        <p:spPr>
          <a:xfrm>
            <a:off x="235527" y="1771650"/>
            <a:ext cx="2743200" cy="11049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None/>
            </a:pPr>
            <a:r>
              <a:rPr lang="en-US" b="1" dirty="0" smtClean="0">
                <a:solidFill>
                  <a:schemeClr val="tx2">
                    <a:lumMod val="75000"/>
                  </a:schemeClr>
                </a:solidFill>
              </a:rPr>
              <a:t>Liderar através do serviço</a:t>
            </a:r>
            <a:endParaRPr lang="pt-BR" b="1" dirty="0">
              <a:solidFill>
                <a:schemeClr val="tx2">
                  <a:lumMod val="75000"/>
                </a:schemeClr>
              </a:solidFill>
            </a:endParaRPr>
          </a:p>
        </p:txBody>
      </p:sp>
      <p:pic>
        <p:nvPicPr>
          <p:cNvPr id="8" name="Picture 5" descr="O:\Public Relations &amp; Communications\Common\Graphics Work Orders\Marketing\New Centennial Icons\Legecy icon.jpg"/>
          <p:cNvPicPr>
            <a:picLocks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181344" y="3142350"/>
            <a:ext cx="27432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O:\Public Relations &amp; Communications\Common\Graphics Work Orders\Marketing\New Centennial Icons\Membership awards icon.jpg"/>
          <p:cNvPicPr>
            <a:picLocks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203863" y="3232404"/>
            <a:ext cx="2606040" cy="260604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7" descr="O:\Public Relations &amp; Communications\Common\Graphics Work Orders\Marketing\New Centennial Icons\centennial service icon.jpg"/>
          <p:cNvPicPr>
            <a:picLocks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35527" y="3250692"/>
            <a:ext cx="2606040" cy="2606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2616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162126"/>
            <a:ext cx="7772400" cy="1781474"/>
          </a:xfrm>
        </p:spPr>
        <p:txBody>
          <a:bodyPr>
            <a:normAutofit/>
          </a:bodyPr>
          <a:lstStyle/>
          <a:p>
            <a:r>
              <a:rPr lang="en-US" sz="4000" b="0" dirty="0" smtClean="0"/>
              <a:t>A História de Lions Clubs International</a:t>
            </a:r>
            <a:endParaRPr lang="pt-BR" sz="4000" b="0" dirty="0"/>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1752600" y="1422004"/>
            <a:ext cx="5638800" cy="2585187"/>
          </a:xfrm>
          <a:prstGeom prst="rect">
            <a:avLst/>
          </a:prstGeom>
        </p:spPr>
      </p:pic>
      <p:pic>
        <p:nvPicPr>
          <p:cNvPr id="10" name="Picture 9"/>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057400" y="1154798"/>
            <a:ext cx="5029200" cy="4666882"/>
          </a:xfrm>
          <a:prstGeom prst="rect">
            <a:avLst/>
          </a:prstGeom>
        </p:spPr>
      </p:pic>
    </p:spTree>
    <p:extLst>
      <p:ext uri="{BB962C8B-B14F-4D97-AF65-F5344CB8AC3E}">
        <p14:creationId xmlns:p14="http://schemas.microsoft.com/office/powerpoint/2010/main" val="40509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4953000" y="5776118"/>
            <a:ext cx="3200400" cy="472282"/>
          </a:xfrm>
        </p:spPr>
        <p:txBody>
          <a:bodyPr>
            <a:normAutofit/>
          </a:bodyPr>
          <a:lstStyle/>
          <a:p>
            <a:pPr marL="0" indent="0" algn="ctr">
              <a:buNone/>
            </a:pPr>
            <a:r>
              <a:rPr lang="en-US" sz="2400" dirty="0"/>
              <a:t>Melvin Jones, fundador</a:t>
            </a:r>
            <a:endParaRPr lang="pt-BR" sz="2400" dirty="0"/>
          </a:p>
        </p:txBody>
      </p:sp>
      <p:sp>
        <p:nvSpPr>
          <p:cNvPr id="4" name="Slide Number Placeholder 3"/>
          <p:cNvSpPr>
            <a:spLocks noGrp="1"/>
          </p:cNvSpPr>
          <p:nvPr>
            <p:ph type="sldNum" sz="quarter" idx="12"/>
          </p:nvPr>
        </p:nvSpPr>
        <p:spPr/>
        <p:txBody>
          <a:bodyPr/>
          <a:lstStyle/>
          <a:p>
            <a:pPr fontAlgn="base">
              <a:spcBef>
                <a:spcPct val="0"/>
              </a:spcBef>
              <a:spcAft>
                <a:spcPct val="0"/>
              </a:spcAft>
            </a:pPr>
            <a:fld id="{345397C3-0AF4-4CB8-9EFB-9D18150E9527}" type="slidenum">
              <a:rPr lang="en-US" smtClean="0">
                <a:solidFill>
                  <a:prstClr val="black">
                    <a:lumMod val="50000"/>
                    <a:lumOff val="50000"/>
                  </a:prstClr>
                </a:solidFill>
              </a:rPr>
              <a:t>2</a:t>
            </a:fld>
            <a:endParaRPr lang="pt-BR" dirty="0">
              <a:solidFill>
                <a:prstClr val="black">
                  <a:lumMod val="50000"/>
                  <a:lumOff val="50000"/>
                </a:prstClr>
              </a:solidFill>
            </a:endParaRPr>
          </a:p>
        </p:txBody>
      </p:sp>
      <p:sp>
        <p:nvSpPr>
          <p:cNvPr id="2" name="Title 1"/>
          <p:cNvSpPr>
            <a:spLocks noGrp="1"/>
          </p:cNvSpPr>
          <p:nvPr>
            <p:ph type="title"/>
          </p:nvPr>
        </p:nvSpPr>
        <p:spPr/>
        <p:txBody>
          <a:bodyPr>
            <a:normAutofit/>
          </a:bodyPr>
          <a:lstStyle/>
          <a:p>
            <a:r>
              <a:rPr lang="en-US" dirty="0">
                <a:solidFill>
                  <a:schemeClr val="bg1"/>
                </a:solidFill>
              </a:rPr>
              <a:t>Fundação de Lions </a:t>
            </a:r>
            <a:r>
              <a:rPr lang="en-US" dirty="0" smtClean="0">
                <a:solidFill>
                  <a:schemeClr val="bg1"/>
                </a:solidFill>
              </a:rPr>
              <a:t>Clubes</a:t>
            </a:r>
            <a:endParaRPr lang="pt-BR" dirty="0"/>
          </a:p>
        </p:txBody>
      </p:sp>
      <p:sp>
        <p:nvSpPr>
          <p:cNvPr id="7" name="TextBox 6"/>
          <p:cNvSpPr txBox="1"/>
          <p:nvPr/>
        </p:nvSpPr>
        <p:spPr>
          <a:xfrm>
            <a:off x="0" y="1371600"/>
            <a:ext cx="4648200" cy="5078313"/>
          </a:xfrm>
          <a:prstGeom prst="rect">
            <a:avLst/>
          </a:prstGeom>
          <a:noFill/>
        </p:spPr>
        <p:txBody>
          <a:bodyPr wrap="square" rtlCol="0">
            <a:spAutoFit/>
          </a:bodyPr>
          <a:lstStyle/>
          <a:p>
            <a:pPr algn="ctr"/>
            <a:r>
              <a:rPr lang="en-US" sz="5400" dirty="0" smtClean="0">
                <a:latin typeface="Rage Italic" panose="03070502040507070304" pitchFamily="66" charset="0"/>
              </a:rPr>
              <a:t>"Você não conseguirá ir muito longe se não começar a fazer algo pelo próximo" </a:t>
            </a:r>
          </a:p>
        </p:txBody>
      </p:sp>
      <p:pic>
        <p:nvPicPr>
          <p:cNvPr id="9" name="Content Placeholder 4" descr="Melvin Jones, fundador e Secretário Geral de Lions Clubs International"/>
          <p:cNvPicPr>
            <a:picLocks noGrp="1"/>
          </p:cNvPicPr>
          <p:nvPr>
            <p:ph idx="1"/>
          </p:nvPr>
        </p:nvPicPr>
        <p:blipFill>
          <a:blip r:embed="rId3">
            <a:extLst>
              <a:ext uri="{BEBA8EAE-BF5A-486C-A8C5-ECC9F3942E4B}">
                <a14:imgProps xmlns:a14="http://schemas.microsoft.com/office/drawing/2010/main">
                  <a14:imgLayer r:embed="rId4">
                    <a14:imgEffect>
                      <a14:brightnessContrast bright="10000"/>
                    </a14:imgEffect>
                  </a14:imgLayer>
                </a14:imgProps>
              </a:ext>
              <a:ext uri="{28A0092B-C50C-407E-A947-70E740481C1C}">
                <a14:useLocalDpi xmlns:a14="http://schemas.microsoft.com/office/drawing/2010/main" val="0"/>
              </a:ext>
            </a:extLst>
          </a:blip>
          <a:srcRect/>
          <a:stretch>
            <a:fillRect/>
          </a:stretch>
        </p:blipFill>
        <p:spPr bwMode="auto">
          <a:xfrm>
            <a:off x="4973458" y="1752599"/>
            <a:ext cx="3027542" cy="38532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258526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solidFill>
                  <a:schemeClr val="bg1"/>
                </a:solidFill>
              </a:rPr>
              <a:t>Começo</a:t>
            </a:r>
            <a:r>
              <a:rPr lang="en-US" dirty="0">
                <a:solidFill>
                  <a:schemeClr val="bg1"/>
                </a:solidFill>
              </a:rPr>
              <a:t> </a:t>
            </a:r>
            <a:r>
              <a:rPr lang="en-US" dirty="0" smtClean="0">
                <a:solidFill>
                  <a:schemeClr val="bg1"/>
                </a:solidFill>
              </a:rPr>
              <a:t>de </a:t>
            </a:r>
            <a:r>
              <a:rPr lang="en-US" dirty="0">
                <a:solidFill>
                  <a:schemeClr val="bg1"/>
                </a:solidFill>
              </a:rPr>
              <a:t>Lions Clubes</a:t>
            </a:r>
            <a:endParaRPr lang="pt-BR" dirty="0"/>
          </a:p>
        </p:txBody>
      </p:sp>
      <p:sp>
        <p:nvSpPr>
          <p:cNvPr id="3" name="Content Placeholder 2"/>
          <p:cNvSpPr>
            <a:spLocks noGrp="1"/>
          </p:cNvSpPr>
          <p:nvPr>
            <p:ph idx="1"/>
          </p:nvPr>
        </p:nvSpPr>
        <p:spPr>
          <a:xfrm>
            <a:off x="0" y="5100472"/>
            <a:ext cx="3581400" cy="1605128"/>
          </a:xfrm>
        </p:spPr>
        <p:txBody>
          <a:bodyPr>
            <a:noAutofit/>
          </a:bodyPr>
          <a:lstStyle/>
          <a:p>
            <a:pPr marL="0" indent="0" algn="ctr" defTabSz="914400">
              <a:spcBef>
                <a:spcPts val="0"/>
              </a:spcBef>
              <a:buNone/>
            </a:pPr>
            <a:r>
              <a:rPr lang="en-US" sz="2400" dirty="0" smtClean="0">
                <a:solidFill>
                  <a:prstClr val="black"/>
                </a:solidFill>
              </a:rPr>
              <a:t>Primeira convenção: </a:t>
            </a:r>
            <a:r>
              <a:rPr dirty="0"/>
              <a:t/>
            </a:r>
            <a:br>
              <a:rPr dirty="0"/>
            </a:br>
            <a:r>
              <a:rPr lang="en-US" sz="2400" dirty="0" smtClean="0">
                <a:solidFill>
                  <a:prstClr val="black"/>
                </a:solidFill>
              </a:rPr>
              <a:t>8 a 10 de outubro de 1917</a:t>
            </a:r>
          </a:p>
          <a:p>
            <a:pPr marL="0" lvl="0" indent="0" algn="ctr" defTabSz="914400">
              <a:spcBef>
                <a:spcPts val="0"/>
              </a:spcBef>
              <a:buNone/>
            </a:pPr>
            <a:r>
              <a:rPr lang="en-US" sz="2400" dirty="0" smtClean="0">
                <a:solidFill>
                  <a:prstClr val="black"/>
                </a:solidFill>
              </a:rPr>
              <a:t>Dallas, Texas, EUA </a:t>
            </a:r>
            <a:endParaRPr lang="pt-BR" sz="2400" dirty="0">
              <a:solidFill>
                <a:prstClr val="black"/>
              </a:solidFill>
            </a:endParaRPr>
          </a:p>
        </p:txBody>
      </p:sp>
      <p:sp>
        <p:nvSpPr>
          <p:cNvPr id="4" name="Slide Number Placeholder 3"/>
          <p:cNvSpPr>
            <a:spLocks noGrp="1"/>
          </p:cNvSpPr>
          <p:nvPr>
            <p:ph type="sldNum" sz="quarter" idx="12"/>
          </p:nvPr>
        </p:nvSpPr>
        <p:spPr/>
        <p:txBody>
          <a:bodyPr/>
          <a:lstStyle/>
          <a:p>
            <a:pPr fontAlgn="base">
              <a:spcBef>
                <a:spcPct val="0"/>
              </a:spcBef>
              <a:spcAft>
                <a:spcPct val="0"/>
              </a:spcAft>
            </a:pPr>
            <a:fld id="{345397C3-0AF4-4CB8-9EFB-9D18150E9527}" type="slidenum">
              <a:rPr lang="en-US" smtClean="0">
                <a:solidFill>
                  <a:prstClr val="black">
                    <a:lumMod val="50000"/>
                    <a:lumOff val="50000"/>
                  </a:prstClr>
                </a:solidFill>
              </a:rPr>
              <a:t>3</a:t>
            </a:fld>
            <a:endParaRPr lang="pt-BR" dirty="0">
              <a:solidFill>
                <a:prstClr val="black">
                  <a:lumMod val="50000"/>
                  <a:lumOff val="50000"/>
                </a:prstClr>
              </a:solidFill>
            </a:endParaRPr>
          </a:p>
        </p:txBody>
      </p:sp>
      <p:grpSp>
        <p:nvGrpSpPr>
          <p:cNvPr id="7" name="Group 6"/>
          <p:cNvGrpSpPr/>
          <p:nvPr/>
        </p:nvGrpSpPr>
        <p:grpSpPr>
          <a:xfrm>
            <a:off x="0" y="1478280"/>
            <a:ext cx="4800600" cy="3162717"/>
            <a:chOff x="0" y="1478280"/>
            <a:chExt cx="4800600" cy="3162717"/>
          </a:xfrm>
        </p:grpSpPr>
        <p:sp>
          <p:nvSpPr>
            <p:cNvPr id="6" name="TextBox 5"/>
            <p:cNvSpPr txBox="1"/>
            <p:nvPr/>
          </p:nvSpPr>
          <p:spPr>
            <a:xfrm>
              <a:off x="0" y="3810000"/>
              <a:ext cx="4800600" cy="830997"/>
            </a:xfrm>
            <a:prstGeom prst="rect">
              <a:avLst/>
            </a:prstGeom>
            <a:noFill/>
          </p:spPr>
          <p:txBody>
            <a:bodyPr wrap="square" rtlCol="0">
              <a:spAutoFit/>
            </a:bodyPr>
            <a:lstStyle/>
            <a:p>
              <a:pPr algn="ctr"/>
              <a:r>
                <a:rPr lang="en-US" sz="2400" dirty="0" smtClean="0"/>
                <a:t>Primeira reunião: 7 de junho de 1917</a:t>
              </a:r>
            </a:p>
            <a:p>
              <a:pPr algn="ctr"/>
              <a:r>
                <a:rPr lang="en-US" sz="2400" dirty="0" smtClean="0"/>
                <a:t>Chicago, Illinois, EUA</a:t>
              </a:r>
              <a:endParaRPr lang="pt-BR" sz="2400" dirty="0"/>
            </a:p>
          </p:txBody>
        </p:sp>
        <p:pic>
          <p:nvPicPr>
            <p:cNvPr id="9" name="Picture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84728" y="1478280"/>
              <a:ext cx="4168140" cy="22555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grpSp>
        <p:nvGrpSpPr>
          <p:cNvPr id="8" name="Group 7"/>
          <p:cNvGrpSpPr/>
          <p:nvPr/>
        </p:nvGrpSpPr>
        <p:grpSpPr>
          <a:xfrm>
            <a:off x="5245288" y="1437180"/>
            <a:ext cx="2755711" cy="3203817"/>
            <a:chOff x="5245288" y="1437180"/>
            <a:chExt cx="2755711" cy="3203817"/>
          </a:xfrm>
        </p:grpSpPr>
        <p:pic>
          <p:nvPicPr>
            <p:cNvPr id="10" name="Content Placeholder 7" descr="Dr. W.P. Woods foi eleito o primeiro presidente de Lions Clubs International em 1917."/>
            <p:cNvPicPr>
              <a:picLocks/>
            </p:cNvPicPr>
            <p:nvPr/>
          </p:nvPicPr>
          <p:blipFill>
            <a:blip r:embed="rId4" cstate="screen">
              <a:grayscl/>
              <a:extLst>
                <a:ext uri="{BEBA8EAE-BF5A-486C-A8C5-ECC9F3942E4B}">
                  <a14:imgProps xmlns:a14="http://schemas.microsoft.com/office/drawing/2010/main">
                    <a14:imgLayer r:embed="rId5">
                      <a14:imgEffect>
                        <a14:brightnessContrast bright="13000" contrast="4000"/>
                      </a14:imgEffect>
                    </a14:imgLayer>
                  </a14:imgProps>
                </a:ext>
                <a:ext uri="{28A0092B-C50C-407E-A947-70E740481C1C}">
                  <a14:useLocalDpi xmlns:a14="http://schemas.microsoft.com/office/drawing/2010/main" val="0"/>
                </a:ext>
              </a:extLst>
            </a:blip>
            <a:srcRect/>
            <a:stretch>
              <a:fillRect/>
            </a:stretch>
          </p:blipFill>
          <p:spPr bwMode="auto">
            <a:xfrm>
              <a:off x="5638800" y="1437180"/>
              <a:ext cx="1727578" cy="22966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TextBox 10"/>
            <p:cNvSpPr txBox="1"/>
            <p:nvPr/>
          </p:nvSpPr>
          <p:spPr>
            <a:xfrm>
              <a:off x="5245288" y="3810000"/>
              <a:ext cx="2755711" cy="830997"/>
            </a:xfrm>
            <a:prstGeom prst="rect">
              <a:avLst/>
            </a:prstGeom>
            <a:noFill/>
          </p:spPr>
          <p:txBody>
            <a:bodyPr wrap="square" rtlCol="0">
              <a:spAutoFit/>
            </a:bodyPr>
            <a:lstStyle/>
            <a:p>
              <a:pPr algn="ctr"/>
              <a:r>
                <a:rPr lang="en-US" sz="2400" dirty="0" smtClean="0"/>
                <a:t>Primeiro Presidente: </a:t>
              </a:r>
              <a:r>
                <a:rPr dirty="0"/>
                <a:t/>
              </a:r>
              <a:br>
                <a:rPr dirty="0"/>
              </a:br>
              <a:r>
                <a:rPr lang="en-US" sz="2400" dirty="0" smtClean="0"/>
                <a:t>Dr. William Woods </a:t>
              </a:r>
              <a:endParaRPr lang="pt-BR" sz="2400" dirty="0"/>
            </a:p>
          </p:txBody>
        </p:sp>
      </p:grpSp>
      <p:pic>
        <p:nvPicPr>
          <p:cNvPr id="5" name="Picture 4"/>
          <p:cNvPicPr>
            <a:picLocks noChangeAspect="1"/>
          </p:cNvPicPr>
          <p:nvPr/>
        </p:nvPicPr>
        <p:blipFill rotWithShape="1">
          <a:blip r:embed="rId6" cstate="print">
            <a:extLst>
              <a:ext uri="{28A0092B-C50C-407E-A947-70E740481C1C}">
                <a14:useLocalDpi xmlns:a14="http://schemas.microsoft.com/office/drawing/2010/main" val="0"/>
              </a:ext>
            </a:extLst>
          </a:blip>
          <a:srcRect b="38885"/>
          <a:stretch/>
        </p:blipFill>
        <p:spPr>
          <a:xfrm>
            <a:off x="3534090" y="4953000"/>
            <a:ext cx="5305110" cy="15951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104585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1"/>
            <a:ext cx="7086600" cy="803638"/>
          </a:xfrm>
        </p:spPr>
        <p:txBody>
          <a:bodyPr/>
          <a:lstStyle/>
          <a:p>
            <a:r>
              <a:rPr dirty="0" smtClean="0"/>
              <a:t>Expansão internacional</a:t>
            </a:r>
            <a:endParaRPr lang="pt-BR" dirty="0"/>
          </a:p>
        </p:txBody>
      </p:sp>
      <p:pic>
        <p:nvPicPr>
          <p:cNvPr id="7" name="Content Placeholder 6"/>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2312711" y="1676401"/>
            <a:ext cx="6831289" cy="4431340"/>
          </a:xfrm>
        </p:spPr>
      </p:pic>
      <p:sp>
        <p:nvSpPr>
          <p:cNvPr id="4" name="Slide Number Placeholder 3"/>
          <p:cNvSpPr>
            <a:spLocks noGrp="1"/>
          </p:cNvSpPr>
          <p:nvPr>
            <p:ph type="sldNum" sz="quarter" idx="12"/>
          </p:nvPr>
        </p:nvSpPr>
        <p:spPr/>
        <p:txBody>
          <a:bodyPr/>
          <a:lstStyle/>
          <a:p>
            <a:pPr fontAlgn="base">
              <a:spcBef>
                <a:spcPct val="0"/>
              </a:spcBef>
              <a:spcAft>
                <a:spcPct val="0"/>
              </a:spcAft>
            </a:pPr>
            <a:fld id="{345397C3-0AF4-4CB8-9EFB-9D18150E9527}" type="slidenum">
              <a:rPr lang="en-US" smtClean="0">
                <a:solidFill>
                  <a:prstClr val="black">
                    <a:lumMod val="50000"/>
                    <a:lumOff val="50000"/>
                  </a:prstClr>
                </a:solidFill>
              </a:rPr>
              <a:t>4</a:t>
            </a:fld>
            <a:endParaRPr lang="pt-BR" dirty="0">
              <a:solidFill>
                <a:prstClr val="black">
                  <a:lumMod val="50000"/>
                  <a:lumOff val="50000"/>
                </a:prstClr>
              </a:solidFill>
            </a:endParaRPr>
          </a:p>
        </p:txBody>
      </p:sp>
      <p:sp>
        <p:nvSpPr>
          <p:cNvPr id="8" name="Content Placeholder 2"/>
          <p:cNvSpPr txBox="1">
            <a:spLocks/>
          </p:cNvSpPr>
          <p:nvPr/>
        </p:nvSpPr>
        <p:spPr>
          <a:xfrm>
            <a:off x="76200" y="1676400"/>
            <a:ext cx="2362200" cy="45720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1200"/>
              </a:spcBef>
              <a:spcAft>
                <a:spcPts val="1200"/>
              </a:spcAft>
              <a:buFont typeface="Arial"/>
              <a:buNone/>
            </a:pPr>
            <a:r>
              <a:rPr lang="en-US" sz="2400" dirty="0" smtClean="0"/>
              <a:t>1920: Canadá</a:t>
            </a:r>
          </a:p>
          <a:p>
            <a:pPr marL="0" indent="0">
              <a:spcBef>
                <a:spcPts val="1200"/>
              </a:spcBef>
              <a:spcAft>
                <a:spcPts val="1200"/>
              </a:spcAft>
              <a:buFont typeface="Arial"/>
              <a:buNone/>
            </a:pPr>
            <a:r>
              <a:rPr lang="en-US" sz="2400" dirty="0" smtClean="0"/>
              <a:t>1927: México</a:t>
            </a:r>
          </a:p>
          <a:p>
            <a:pPr marL="0" indent="0">
              <a:spcBef>
                <a:spcPts val="1200"/>
              </a:spcBef>
              <a:spcAft>
                <a:spcPts val="1200"/>
              </a:spcAft>
              <a:buNone/>
            </a:pPr>
            <a:r>
              <a:rPr lang="en-US" sz="2400" dirty="0"/>
              <a:t>1947: Austrália</a:t>
            </a:r>
          </a:p>
          <a:p>
            <a:pPr marL="0" indent="0">
              <a:spcBef>
                <a:spcPts val="1200"/>
              </a:spcBef>
              <a:spcAft>
                <a:spcPts val="1200"/>
              </a:spcAft>
              <a:buFont typeface="Arial"/>
              <a:buNone/>
            </a:pPr>
            <a:r>
              <a:rPr lang="en-US" sz="2400" dirty="0" smtClean="0"/>
              <a:t>1948: Suécia</a:t>
            </a:r>
          </a:p>
          <a:p>
            <a:pPr marL="0" indent="0">
              <a:spcBef>
                <a:spcPts val="1200"/>
              </a:spcBef>
              <a:spcAft>
                <a:spcPts val="1200"/>
              </a:spcAft>
              <a:buFont typeface="Arial"/>
              <a:buNone/>
            </a:pPr>
            <a:r>
              <a:rPr lang="en-US" sz="2400" dirty="0" smtClean="0"/>
              <a:t>1949: Filipinas</a:t>
            </a:r>
          </a:p>
          <a:p>
            <a:pPr marL="0" indent="0">
              <a:spcBef>
                <a:spcPts val="1200"/>
              </a:spcBef>
              <a:spcAft>
                <a:spcPts val="1200"/>
              </a:spcAft>
              <a:buFont typeface="Arial"/>
              <a:buNone/>
            </a:pPr>
            <a:r>
              <a:rPr lang="en-US" sz="2400" dirty="0" smtClean="0"/>
              <a:t>1953: Marrocos</a:t>
            </a:r>
          </a:p>
          <a:p>
            <a:pPr marL="0" indent="0">
              <a:spcBef>
                <a:spcPts val="1200"/>
              </a:spcBef>
              <a:spcAft>
                <a:spcPts val="1200"/>
              </a:spcAft>
              <a:buFont typeface="Arial"/>
              <a:buNone/>
            </a:pPr>
            <a:r>
              <a:rPr lang="en-US" sz="2400" dirty="0" smtClean="0"/>
              <a:t>1957: Antártica</a:t>
            </a:r>
          </a:p>
        </p:txBody>
      </p:sp>
    </p:spTree>
    <p:extLst>
      <p:ext uri="{BB962C8B-B14F-4D97-AF65-F5344CB8AC3E}">
        <p14:creationId xmlns:p14="http://schemas.microsoft.com/office/powerpoint/2010/main" val="14008926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1"/>
            <a:ext cx="7772400" cy="803638"/>
          </a:xfrm>
        </p:spPr>
        <p:txBody>
          <a:bodyPr>
            <a:normAutofit fontScale="90000"/>
          </a:bodyPr>
          <a:lstStyle/>
          <a:p>
            <a:r>
              <a:rPr lang="en-US" dirty="0" smtClean="0">
                <a:solidFill>
                  <a:schemeClr val="bg1"/>
                </a:solidFill>
              </a:rPr>
              <a:t>Os Leões tornaram-se "Paladinos dos Cegos"</a:t>
            </a:r>
            <a:endParaRPr lang="pt-BR" dirty="0"/>
          </a:p>
        </p:txBody>
      </p:sp>
      <p:sp>
        <p:nvSpPr>
          <p:cNvPr id="3" name="Content Placeholder 2"/>
          <p:cNvSpPr>
            <a:spLocks noGrp="1"/>
          </p:cNvSpPr>
          <p:nvPr>
            <p:ph idx="1"/>
          </p:nvPr>
        </p:nvSpPr>
        <p:spPr>
          <a:xfrm>
            <a:off x="304800" y="4572000"/>
            <a:ext cx="8546224" cy="1752600"/>
          </a:xfrm>
        </p:spPr>
        <p:txBody>
          <a:bodyPr>
            <a:noAutofit/>
          </a:bodyPr>
          <a:lstStyle/>
          <a:p>
            <a:pPr marL="0" indent="0">
              <a:spcBef>
                <a:spcPts val="600"/>
              </a:spcBef>
              <a:spcAft>
                <a:spcPts val="1200"/>
              </a:spcAft>
              <a:buNone/>
            </a:pPr>
            <a:r>
              <a:rPr lang="en-US" sz="2200" dirty="0" smtClean="0"/>
              <a:t>1925: Helen Keller desafiou os Leões a se tornarem os "Paladinos dos Cegos"</a:t>
            </a:r>
          </a:p>
          <a:p>
            <a:pPr marL="0" indent="0">
              <a:spcBef>
                <a:spcPts val="600"/>
              </a:spcBef>
              <a:spcAft>
                <a:spcPts val="1200"/>
              </a:spcAft>
              <a:buNone/>
            </a:pPr>
            <a:r>
              <a:rPr lang="en-US" sz="2200" dirty="0"/>
              <a:t>1930: O Leão George Bonham pintou uma bengala branca com uma faixa vermelha </a:t>
            </a:r>
            <a:endParaRPr lang="pt-BR" sz="2200" dirty="0"/>
          </a:p>
          <a:p>
            <a:pPr marL="0" indent="0">
              <a:spcBef>
                <a:spcPts val="600"/>
              </a:spcBef>
              <a:spcAft>
                <a:spcPts val="1200"/>
              </a:spcAft>
              <a:buNone/>
            </a:pPr>
            <a:r>
              <a:rPr lang="en-US" sz="2200" dirty="0"/>
              <a:t>1939: O Detroit Uptown Lions Club deu início a uma escola de cães guias</a:t>
            </a:r>
            <a:endParaRPr lang="pt-BR" sz="2200" dirty="0"/>
          </a:p>
          <a:p>
            <a:pPr marL="0" indent="0">
              <a:spcBef>
                <a:spcPts val="600"/>
              </a:spcBef>
              <a:spcAft>
                <a:spcPts val="600"/>
              </a:spcAft>
              <a:buNone/>
            </a:pPr>
            <a:endParaRPr lang="pt-BR" sz="2200" dirty="0"/>
          </a:p>
        </p:txBody>
      </p:sp>
      <p:sp>
        <p:nvSpPr>
          <p:cNvPr id="4" name="Slide Number Placeholder 3"/>
          <p:cNvSpPr>
            <a:spLocks noGrp="1"/>
          </p:cNvSpPr>
          <p:nvPr>
            <p:ph type="sldNum" sz="quarter" idx="12"/>
          </p:nvPr>
        </p:nvSpPr>
        <p:spPr/>
        <p:txBody>
          <a:bodyPr/>
          <a:lstStyle/>
          <a:p>
            <a:pPr fontAlgn="base">
              <a:spcBef>
                <a:spcPct val="0"/>
              </a:spcBef>
              <a:spcAft>
                <a:spcPct val="0"/>
              </a:spcAft>
            </a:pPr>
            <a:fld id="{345397C3-0AF4-4CB8-9EFB-9D18150E9527}" type="slidenum">
              <a:rPr lang="en-US" smtClean="0">
                <a:solidFill>
                  <a:prstClr val="black">
                    <a:lumMod val="50000"/>
                    <a:lumOff val="50000"/>
                  </a:prstClr>
                </a:solidFill>
              </a:rPr>
              <a:t>5</a:t>
            </a:fld>
            <a:endParaRPr lang="pt-BR" dirty="0">
              <a:solidFill>
                <a:prstClr val="black">
                  <a:lumMod val="50000"/>
                  <a:lumOff val="50000"/>
                </a:prstClr>
              </a:solidFill>
            </a:endParaRPr>
          </a:p>
        </p:txBody>
      </p:sp>
      <p:pic>
        <p:nvPicPr>
          <p:cNvPr id="5" name="Picture 4" descr="Helen Keller desafiou os Leões a se tornarem &quot;paladinos dos cegos na cruzada contra a escuridão&quot;."/>
          <p:cNvPicPr/>
          <p:nvPr/>
        </p:nvPicPr>
        <p:blipFill rotWithShape="1">
          <a:blip r:embed="rId3" cstate="screen">
            <a:extLst>
              <a:ext uri="{28A0092B-C50C-407E-A947-70E740481C1C}">
                <a14:useLocalDpi xmlns:a14="http://schemas.microsoft.com/office/drawing/2010/main" val="0"/>
              </a:ext>
            </a:extLst>
          </a:blip>
          <a:srcRect/>
          <a:stretch/>
        </p:blipFill>
        <p:spPr bwMode="auto">
          <a:xfrm>
            <a:off x="457200" y="1430724"/>
            <a:ext cx="2373173" cy="30417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Content Placeholder 4" descr="http://www.lionsclubs.org/cs-assets/_files/images/page-images/lions100/timeline/White-Cane-lg.jpg"/>
          <p:cNvPicPr>
            <a:picLocks/>
          </p:cNvPicPr>
          <p:nvPr/>
        </p:nvPicPr>
        <p:blipFill>
          <a:blip r:embed="rId4" cstate="email">
            <a:extLst>
              <a:ext uri="{BEBA8EAE-BF5A-486C-A8C5-ECC9F3942E4B}">
                <a14:imgProps xmlns:a14="http://schemas.microsoft.com/office/drawing/2010/main">
                  <a14:imgLayer r:embed="rId5">
                    <a14:imgEffect>
                      <a14:brightnessContrast bright="12000" contrast="3000"/>
                    </a14:imgEffect>
                  </a14:imgLayer>
                </a14:imgProps>
              </a:ext>
              <a:ext uri="{28A0092B-C50C-407E-A947-70E740481C1C}">
                <a14:useLocalDpi xmlns:a14="http://schemas.microsoft.com/office/drawing/2010/main" val="0"/>
              </a:ext>
            </a:extLst>
          </a:blip>
          <a:srcRect/>
          <a:stretch>
            <a:fillRect/>
          </a:stretch>
        </p:blipFill>
        <p:spPr bwMode="auto">
          <a:xfrm>
            <a:off x="3505200" y="1430724"/>
            <a:ext cx="2057400" cy="304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2" descr="\\lionsclubs\data\drive-home\home\greilly\Profile\Desktop\leading the way.jpg"/>
          <p:cNvPicPr>
            <a:picLocks noChangeAspect="1" noChangeArrowheads="1"/>
          </p:cNvPicPr>
          <p:nvPr/>
        </p:nvPicPr>
        <p:blipFill rotWithShape="1">
          <a:blip r:embed="rId6" cstate="email">
            <a:extLst>
              <a:ext uri="{BEBA8EAE-BF5A-486C-A8C5-ECC9F3942E4B}">
                <a14:imgProps xmlns:a14="http://schemas.microsoft.com/office/drawing/2010/main">
                  <a14:imgLayer r:embed="rId7">
                    <a14:imgEffect>
                      <a14:brightnessContrast bright="10000" contrast="2000"/>
                    </a14:imgEffect>
                  </a14:imgLayer>
                </a14:imgProps>
              </a:ext>
              <a:ext uri="{28A0092B-C50C-407E-A947-70E740481C1C}">
                <a14:useLocalDpi xmlns:a14="http://schemas.microsoft.com/office/drawing/2010/main" val="0"/>
              </a:ext>
            </a:extLst>
          </a:blip>
          <a:srcRect/>
          <a:stretch/>
        </p:blipFill>
        <p:spPr bwMode="auto">
          <a:xfrm>
            <a:off x="6184024" y="1430724"/>
            <a:ext cx="2274176" cy="30122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7419508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1"/>
                </a:solidFill>
              </a:rPr>
              <a:t>Mais contribuições notáveis</a:t>
            </a:r>
            <a:endParaRPr lang="pt-BR" dirty="0"/>
          </a:p>
        </p:txBody>
      </p:sp>
      <p:sp>
        <p:nvSpPr>
          <p:cNvPr id="3" name="Content Placeholder 2"/>
          <p:cNvSpPr>
            <a:spLocks noGrp="1"/>
          </p:cNvSpPr>
          <p:nvPr>
            <p:ph idx="1"/>
          </p:nvPr>
        </p:nvSpPr>
        <p:spPr>
          <a:xfrm>
            <a:off x="381000" y="1981200"/>
            <a:ext cx="4305738" cy="1447800"/>
          </a:xfrm>
        </p:spPr>
        <p:txBody>
          <a:bodyPr>
            <a:noAutofit/>
          </a:bodyPr>
          <a:lstStyle/>
          <a:p>
            <a:pPr marL="0" indent="0">
              <a:spcBef>
                <a:spcPts val="600"/>
              </a:spcBef>
              <a:spcAft>
                <a:spcPts val="600"/>
              </a:spcAft>
              <a:buNone/>
            </a:pPr>
            <a:r>
              <a:rPr lang="en-US" sz="2400" dirty="0" smtClean="0"/>
              <a:t>1926: Almirante Richard E. Byrd, </a:t>
            </a:r>
            <a:r>
              <a:rPr dirty="0"/>
              <a:t/>
            </a:r>
            <a:br>
              <a:rPr dirty="0"/>
            </a:br>
            <a:r>
              <a:rPr lang="en-US" sz="2400" dirty="0" smtClean="0"/>
              <a:t>           Leão, explorador, 			     	     assessor de imprensa</a:t>
            </a:r>
            <a:endParaRPr lang="pt-BR" sz="2400" dirty="0"/>
          </a:p>
        </p:txBody>
      </p:sp>
      <p:sp>
        <p:nvSpPr>
          <p:cNvPr id="4" name="Slide Number Placeholder 3"/>
          <p:cNvSpPr>
            <a:spLocks noGrp="1"/>
          </p:cNvSpPr>
          <p:nvPr>
            <p:ph type="sldNum" sz="quarter" idx="12"/>
          </p:nvPr>
        </p:nvSpPr>
        <p:spPr/>
        <p:txBody>
          <a:bodyPr/>
          <a:lstStyle/>
          <a:p>
            <a:pPr fontAlgn="base">
              <a:spcBef>
                <a:spcPct val="0"/>
              </a:spcBef>
              <a:spcAft>
                <a:spcPct val="0"/>
              </a:spcAft>
            </a:pPr>
            <a:fld id="{345397C3-0AF4-4CB8-9EFB-9D18150E9527}" type="slidenum">
              <a:rPr lang="en-US" smtClean="0">
                <a:solidFill>
                  <a:prstClr val="black">
                    <a:lumMod val="50000"/>
                    <a:lumOff val="50000"/>
                  </a:prstClr>
                </a:solidFill>
              </a:rPr>
              <a:t>6</a:t>
            </a:fld>
            <a:endParaRPr lang="pt-BR" dirty="0">
              <a:solidFill>
                <a:prstClr val="black">
                  <a:lumMod val="50000"/>
                  <a:lumOff val="50000"/>
                </a:prstClr>
              </a:solidFill>
            </a:endParaRPr>
          </a:p>
        </p:txBody>
      </p:sp>
      <p:pic>
        <p:nvPicPr>
          <p:cNvPr id="9" name="Picture 8"/>
          <p:cNvPicPr>
            <a:picLocks noChangeAspect="1"/>
          </p:cNvPicPr>
          <p:nvPr/>
        </p:nvPicPr>
        <p:blipFill rotWithShape="1">
          <a:blip r:embed="rId3" cstate="email">
            <a:extLst>
              <a:ext uri="{28A0092B-C50C-407E-A947-70E740481C1C}">
                <a14:useLocalDpi xmlns:a14="http://schemas.microsoft.com/office/drawing/2010/main" val="0"/>
              </a:ext>
            </a:extLst>
          </a:blip>
          <a:stretch/>
        </p:blipFill>
        <p:spPr>
          <a:xfrm>
            <a:off x="371475" y="3505200"/>
            <a:ext cx="3743325" cy="2971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25000" contrast="25000"/>
                    </a14:imgEffect>
                  </a14:imgLayer>
                </a14:imgProps>
              </a:ext>
              <a:ext uri="{28A0092B-C50C-407E-A947-70E740481C1C}">
                <a14:useLocalDpi xmlns:a14="http://schemas.microsoft.com/office/drawing/2010/main" val="0"/>
              </a:ext>
            </a:extLst>
          </a:blip>
          <a:srcRect/>
          <a:stretch/>
        </p:blipFill>
        <p:spPr>
          <a:xfrm>
            <a:off x="4686738" y="1371600"/>
            <a:ext cx="3743325" cy="2895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Content Placeholder 2"/>
          <p:cNvSpPr txBox="1">
            <a:spLocks/>
          </p:cNvSpPr>
          <p:nvPr/>
        </p:nvSpPr>
        <p:spPr>
          <a:xfrm>
            <a:off x="4114800" y="4495800"/>
            <a:ext cx="5029200" cy="21336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600"/>
              </a:spcBef>
              <a:spcAft>
                <a:spcPts val="600"/>
              </a:spcAft>
              <a:buFont typeface="Arial"/>
              <a:buNone/>
            </a:pPr>
            <a:r>
              <a:rPr lang="en-US" sz="2400" dirty="0" smtClean="0"/>
              <a:t>1977: Lion Jimmy Carter (à esquerda)</a:t>
            </a:r>
            <a:r>
              <a:rPr dirty="0"/>
              <a:t/>
            </a:r>
            <a:br>
              <a:rPr dirty="0"/>
            </a:br>
            <a:r>
              <a:rPr lang="en-US" sz="2400" dirty="0" smtClean="0"/>
              <a:t>            torna-se Presidente dos EUA</a:t>
            </a:r>
          </a:p>
          <a:p>
            <a:pPr marL="0" indent="0">
              <a:spcBef>
                <a:spcPts val="600"/>
              </a:spcBef>
              <a:spcAft>
                <a:spcPts val="600"/>
              </a:spcAft>
              <a:buNone/>
            </a:pPr>
            <a:r>
              <a:rPr lang="en-US" sz="2400" dirty="0" smtClean="0"/>
              <a:t>1999: Os Leões firmam parceria com </a:t>
            </a:r>
            <a:r>
              <a:rPr dirty="0"/>
              <a:t/>
            </a:r>
            <a:br>
              <a:rPr dirty="0"/>
            </a:br>
            <a:r>
              <a:rPr lang="en-US" sz="2400" dirty="0" smtClean="0"/>
              <a:t>            O Centro Carter </a:t>
            </a:r>
            <a:r>
              <a:rPr lang="en-US" sz="2400" dirty="0" err="1" smtClean="0"/>
              <a:t>para</a:t>
            </a:r>
            <a:r>
              <a:rPr lang="en-US" sz="2400" dirty="0" smtClean="0"/>
              <a:t> </a:t>
            </a:r>
            <a:r>
              <a:rPr lang="en-US" sz="2400" dirty="0" err="1" smtClean="0"/>
              <a:t>acabar</a:t>
            </a:r>
            <a:r>
              <a:rPr lang="en-US" sz="2400" dirty="0" smtClean="0"/>
              <a:t> 		      coma </a:t>
            </a:r>
            <a:r>
              <a:rPr lang="en-US" sz="2400" dirty="0"/>
              <a:t>cegueira evitável</a:t>
            </a:r>
            <a:endParaRPr lang="pt-BR" sz="2400" dirty="0"/>
          </a:p>
        </p:txBody>
      </p:sp>
    </p:spTree>
    <p:extLst>
      <p:ext uri="{BB962C8B-B14F-4D97-AF65-F5344CB8AC3E}">
        <p14:creationId xmlns:p14="http://schemas.microsoft.com/office/powerpoint/2010/main" val="42832553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smtClean="0"/>
              <a:t>Marcos do crescimento</a:t>
            </a:r>
            <a:endParaRPr lang="pt-BR" dirty="0"/>
          </a:p>
        </p:txBody>
      </p:sp>
      <p:sp>
        <p:nvSpPr>
          <p:cNvPr id="4" name="Slide Number Placeholder 3"/>
          <p:cNvSpPr>
            <a:spLocks noGrp="1"/>
          </p:cNvSpPr>
          <p:nvPr>
            <p:ph type="sldNum" sz="quarter" idx="12"/>
          </p:nvPr>
        </p:nvSpPr>
        <p:spPr/>
        <p:txBody>
          <a:bodyPr/>
          <a:lstStyle/>
          <a:p>
            <a:pPr fontAlgn="base">
              <a:spcBef>
                <a:spcPct val="0"/>
              </a:spcBef>
              <a:spcAft>
                <a:spcPct val="0"/>
              </a:spcAft>
            </a:pPr>
            <a:fld id="{345397C3-0AF4-4CB8-9EFB-9D18150E9527}" type="slidenum">
              <a:rPr lang="en-US" smtClean="0">
                <a:solidFill>
                  <a:prstClr val="black">
                    <a:lumMod val="50000"/>
                    <a:lumOff val="50000"/>
                  </a:prstClr>
                </a:solidFill>
              </a:rPr>
              <a:t>7</a:t>
            </a:fld>
            <a:endParaRPr lang="pt-BR" dirty="0">
              <a:solidFill>
                <a:prstClr val="black">
                  <a:lumMod val="50000"/>
                  <a:lumOff val="50000"/>
                </a:prstClr>
              </a:solidFill>
            </a:endParaRPr>
          </a:p>
        </p:txBody>
      </p:sp>
      <p:graphicFrame>
        <p:nvGraphicFramePr>
          <p:cNvPr id="5" name="Diagram 4"/>
          <p:cNvGraphicFramePr/>
          <p:nvPr>
            <p:extLst>
              <p:ext uri="{D42A27DB-BD31-4B8C-83A1-F6EECF244321}">
                <p14:modId xmlns:p14="http://schemas.microsoft.com/office/powerpoint/2010/main" val="2865053451"/>
              </p:ext>
            </p:extLst>
          </p:nvPr>
        </p:nvGraphicFramePr>
        <p:xfrm>
          <a:off x="152400" y="1371600"/>
          <a:ext cx="8763000" cy="5276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57613" y="2667001"/>
            <a:ext cx="1261241" cy="1219200"/>
          </a:xfrm>
          <a:prstGeom prst="rect">
            <a:avLst/>
          </a:prstGeom>
        </p:spPr>
      </p:pic>
      <p:pic>
        <p:nvPicPr>
          <p:cNvPr id="7" name="Picture 6"/>
          <p:cNvPicPr>
            <a:picLocks noChangeAspect="1"/>
          </p:cNvPicPr>
          <p:nvPr/>
        </p:nvPicPr>
        <p:blipFill rotWithShape="1">
          <a:blip r:embed="rId9" cstate="print">
            <a:extLst>
              <a:ext uri="{28A0092B-C50C-407E-A947-70E740481C1C}">
                <a14:useLocalDpi xmlns:a14="http://schemas.microsoft.com/office/drawing/2010/main" val="0"/>
              </a:ext>
            </a:extLst>
          </a:blip>
          <a:srcRect l="33385"/>
          <a:stretch/>
        </p:blipFill>
        <p:spPr>
          <a:xfrm>
            <a:off x="6978037" y="4343400"/>
            <a:ext cx="1856792" cy="813907"/>
          </a:xfrm>
          <a:prstGeom prst="rect">
            <a:avLst/>
          </a:prstGeom>
        </p:spPr>
      </p:pic>
      <p:pic>
        <p:nvPicPr>
          <p:cNvPr id="8" name="Picture 7"/>
          <p:cNvPicPr>
            <a:picLocks noChangeAspect="1"/>
          </p:cNvPicPr>
          <p:nvPr/>
        </p:nvPicPr>
        <p:blipFill rotWithShape="1">
          <a:blip r:embed="rId10" cstate="email">
            <a:extLst>
              <a:ext uri="{28A0092B-C50C-407E-A947-70E740481C1C}">
                <a14:useLocalDpi xmlns:a14="http://schemas.microsoft.com/office/drawing/2010/main" val="0"/>
              </a:ext>
            </a:extLst>
          </a:blip>
          <a:srcRect/>
          <a:stretch/>
        </p:blipFill>
        <p:spPr>
          <a:xfrm>
            <a:off x="7315200" y="5354782"/>
            <a:ext cx="1239045" cy="1295400"/>
          </a:xfrm>
          <a:prstGeom prst="rect">
            <a:avLst/>
          </a:prstGeom>
        </p:spPr>
      </p:pic>
      <p:pic>
        <p:nvPicPr>
          <p:cNvPr id="9" name="Picture 8"/>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6952182" y="1371600"/>
            <a:ext cx="1072103" cy="1195394"/>
          </a:xfrm>
          <a:prstGeom prst="rect">
            <a:avLst/>
          </a:prstGeom>
        </p:spPr>
      </p:pic>
    </p:spTree>
    <p:extLst>
      <p:ext uri="{BB962C8B-B14F-4D97-AF65-F5344CB8AC3E}">
        <p14:creationId xmlns:p14="http://schemas.microsoft.com/office/powerpoint/2010/main" val="2050794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E8847417-7FA5-47E1-A7A4-F62F06F780EA}"/>
                                            </p:graphicEl>
                                          </p:spTgt>
                                        </p:tgtEl>
                                        <p:attrNameLst>
                                          <p:attrName>style.visibility</p:attrName>
                                        </p:attrNameLst>
                                      </p:cBhvr>
                                      <p:to>
                                        <p:strVal val="visible"/>
                                      </p:to>
                                    </p:set>
                                    <p:animEffect transition="in" filter="fade">
                                      <p:cBhvr>
                                        <p:cTn id="7" dur="500"/>
                                        <p:tgtEl>
                                          <p:spTgt spid="5">
                                            <p:graphicEl>
                                              <a:dgm id="{E8847417-7FA5-47E1-A7A4-F62F06F780EA}"/>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graphicEl>
                                              <a:dgm id="{145B13EC-8B97-446F-BBA6-BB193CA96837}"/>
                                            </p:graphicEl>
                                          </p:spTgt>
                                        </p:tgtEl>
                                        <p:attrNameLst>
                                          <p:attrName>style.visibility</p:attrName>
                                        </p:attrNameLst>
                                      </p:cBhvr>
                                      <p:to>
                                        <p:strVal val="visible"/>
                                      </p:to>
                                    </p:set>
                                    <p:animEffect transition="in" filter="fade">
                                      <p:cBhvr>
                                        <p:cTn id="10" dur="500"/>
                                        <p:tgtEl>
                                          <p:spTgt spid="5">
                                            <p:graphicEl>
                                              <a:dgm id="{145B13EC-8B97-446F-BBA6-BB193CA96837}"/>
                                            </p:graphic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graphicEl>
                                              <a:dgm id="{36F078DF-159B-43D8-8779-4AA676264A4E}"/>
                                            </p:graphicEl>
                                          </p:spTgt>
                                        </p:tgtEl>
                                        <p:attrNameLst>
                                          <p:attrName>style.visibility</p:attrName>
                                        </p:attrNameLst>
                                      </p:cBhvr>
                                      <p:to>
                                        <p:strVal val="visible"/>
                                      </p:to>
                                    </p:set>
                                    <p:animEffect transition="in" filter="fade">
                                      <p:cBhvr>
                                        <p:cTn id="18" dur="500"/>
                                        <p:tgtEl>
                                          <p:spTgt spid="5">
                                            <p:graphicEl>
                                              <a:dgm id="{36F078DF-159B-43D8-8779-4AA676264A4E}"/>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graphicEl>
                                              <a:dgm id="{EE7727CD-2BCF-47E5-A03B-F5547DE097DF}"/>
                                            </p:graphicEl>
                                          </p:spTgt>
                                        </p:tgtEl>
                                        <p:attrNameLst>
                                          <p:attrName>style.visibility</p:attrName>
                                        </p:attrNameLst>
                                      </p:cBhvr>
                                      <p:to>
                                        <p:strVal val="visible"/>
                                      </p:to>
                                    </p:set>
                                    <p:animEffect transition="in" filter="fade">
                                      <p:cBhvr>
                                        <p:cTn id="21" dur="500"/>
                                        <p:tgtEl>
                                          <p:spTgt spid="5">
                                            <p:graphicEl>
                                              <a:dgm id="{EE7727CD-2BCF-47E5-A03B-F5547DE097DF}"/>
                                            </p:graphic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
                                            <p:graphicEl>
                                              <a:dgm id="{A10D9150-9322-4E2D-921E-6660F9118808}"/>
                                            </p:graphicEl>
                                          </p:spTgt>
                                        </p:tgtEl>
                                        <p:attrNameLst>
                                          <p:attrName>style.visibility</p:attrName>
                                        </p:attrNameLst>
                                      </p:cBhvr>
                                      <p:to>
                                        <p:strVal val="visible"/>
                                      </p:to>
                                    </p:set>
                                    <p:animEffect transition="in" filter="fade">
                                      <p:cBhvr>
                                        <p:cTn id="29" dur="500"/>
                                        <p:tgtEl>
                                          <p:spTgt spid="5">
                                            <p:graphicEl>
                                              <a:dgm id="{A10D9150-9322-4E2D-921E-6660F9118808}"/>
                                            </p:graphic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
                                            <p:graphicEl>
                                              <a:dgm id="{18B0D2B9-B494-472E-A938-0F0B551C5A21}"/>
                                            </p:graphicEl>
                                          </p:spTgt>
                                        </p:tgtEl>
                                        <p:attrNameLst>
                                          <p:attrName>style.visibility</p:attrName>
                                        </p:attrNameLst>
                                      </p:cBhvr>
                                      <p:to>
                                        <p:strVal val="visible"/>
                                      </p:to>
                                    </p:set>
                                    <p:animEffect transition="in" filter="fade">
                                      <p:cBhvr>
                                        <p:cTn id="32" dur="500"/>
                                        <p:tgtEl>
                                          <p:spTgt spid="5">
                                            <p:graphicEl>
                                              <a:dgm id="{18B0D2B9-B494-472E-A938-0F0B551C5A21}"/>
                                            </p:graphic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5">
                                            <p:graphicEl>
                                              <a:dgm id="{EE3F9AF2-2579-40B9-AF32-7B7B5A5C2834}"/>
                                            </p:graphicEl>
                                          </p:spTgt>
                                        </p:tgtEl>
                                        <p:attrNameLst>
                                          <p:attrName>style.visibility</p:attrName>
                                        </p:attrNameLst>
                                      </p:cBhvr>
                                      <p:to>
                                        <p:strVal val="visible"/>
                                      </p:to>
                                    </p:set>
                                    <p:animEffect transition="in" filter="fade">
                                      <p:cBhvr>
                                        <p:cTn id="40" dur="500"/>
                                        <p:tgtEl>
                                          <p:spTgt spid="5">
                                            <p:graphicEl>
                                              <a:dgm id="{EE3F9AF2-2579-40B9-AF32-7B7B5A5C2834}"/>
                                            </p:graphic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
                                            <p:graphicEl>
                                              <a:dgm id="{B27E131F-1393-4A75-97EB-93CC6CED4B46}"/>
                                            </p:graphicEl>
                                          </p:spTgt>
                                        </p:tgtEl>
                                        <p:attrNameLst>
                                          <p:attrName>style.visibility</p:attrName>
                                        </p:attrNameLst>
                                      </p:cBhvr>
                                      <p:to>
                                        <p:strVal val="visible"/>
                                      </p:to>
                                    </p:set>
                                    <p:animEffect transition="in" filter="fade">
                                      <p:cBhvr>
                                        <p:cTn id="43" dur="500"/>
                                        <p:tgtEl>
                                          <p:spTgt spid="5">
                                            <p:graphicEl>
                                              <a:dgm id="{B27E131F-1393-4A75-97EB-93CC6CED4B46}"/>
                                            </p:graphic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1"/>
                </a:solidFill>
              </a:rPr>
              <a:t>Om espírito de compreensão</a:t>
            </a:r>
            <a:endParaRPr lang="pt-BR" dirty="0"/>
          </a:p>
        </p:txBody>
      </p:sp>
      <p:sp>
        <p:nvSpPr>
          <p:cNvPr id="3" name="Content Placeholder 2"/>
          <p:cNvSpPr>
            <a:spLocks noGrp="1"/>
          </p:cNvSpPr>
          <p:nvPr>
            <p:ph idx="1"/>
          </p:nvPr>
        </p:nvSpPr>
        <p:spPr>
          <a:xfrm>
            <a:off x="3429000" y="5810458"/>
            <a:ext cx="2743200" cy="666542"/>
          </a:xfrm>
        </p:spPr>
        <p:txBody>
          <a:bodyPr>
            <a:noAutofit/>
          </a:bodyPr>
          <a:lstStyle/>
          <a:p>
            <a:pPr marL="0" indent="0" algn="ctr">
              <a:spcBef>
                <a:spcPts val="600"/>
              </a:spcBef>
              <a:spcAft>
                <a:spcPts val="600"/>
              </a:spcAft>
              <a:buNone/>
            </a:pPr>
            <a:r>
              <a:rPr lang="en-US" sz="2400" dirty="0" smtClean="0"/>
              <a:t>Parceria com a ONU</a:t>
            </a:r>
          </a:p>
        </p:txBody>
      </p:sp>
      <p:sp>
        <p:nvSpPr>
          <p:cNvPr id="4" name="Slide Number Placeholder 3"/>
          <p:cNvSpPr>
            <a:spLocks noGrp="1"/>
          </p:cNvSpPr>
          <p:nvPr>
            <p:ph type="sldNum" sz="quarter" idx="12"/>
          </p:nvPr>
        </p:nvSpPr>
        <p:spPr/>
        <p:txBody>
          <a:bodyPr/>
          <a:lstStyle/>
          <a:p>
            <a:pPr fontAlgn="base">
              <a:spcBef>
                <a:spcPct val="0"/>
              </a:spcBef>
              <a:spcAft>
                <a:spcPct val="0"/>
              </a:spcAft>
            </a:pPr>
            <a:fld id="{345397C3-0AF4-4CB8-9EFB-9D18150E9527}" type="slidenum">
              <a:rPr lang="en-US" smtClean="0">
                <a:solidFill>
                  <a:prstClr val="black">
                    <a:lumMod val="50000"/>
                    <a:lumOff val="50000"/>
                  </a:prstClr>
                </a:solidFill>
              </a:rPr>
              <a:t>8</a:t>
            </a:fld>
            <a:endParaRPr lang="pt-BR" dirty="0">
              <a:solidFill>
                <a:prstClr val="black">
                  <a:lumMod val="50000"/>
                  <a:lumOff val="50000"/>
                </a:prstClr>
              </a:solidFill>
            </a:endParaRPr>
          </a:p>
        </p:txBody>
      </p:sp>
      <p:pic>
        <p:nvPicPr>
          <p:cNvPr id="9" name="Picture 8"/>
          <p:cNvPicPr>
            <a:picLocks noChangeAspect="1"/>
          </p:cNvPicPr>
          <p:nvPr/>
        </p:nvPicPr>
        <p:blipFill>
          <a:blip r:embed="rId3">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973810" y="1079382"/>
            <a:ext cx="7408190" cy="2578218"/>
          </a:xfrm>
          <a:prstGeom prst="rect">
            <a:avLst/>
          </a:prstGeom>
        </p:spPr>
      </p:pic>
      <p:pic>
        <p:nvPicPr>
          <p:cNvPr id="11" name="Picture 10"/>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3445738" y="3733800"/>
            <a:ext cx="2726462" cy="1783898"/>
          </a:xfrm>
          <a:prstGeom prst="rect">
            <a:avLst/>
          </a:prstGeom>
        </p:spPr>
      </p:pic>
      <p:grpSp>
        <p:nvGrpSpPr>
          <p:cNvPr id="16" name="Group 15"/>
          <p:cNvGrpSpPr/>
          <p:nvPr/>
        </p:nvGrpSpPr>
        <p:grpSpPr>
          <a:xfrm>
            <a:off x="117970" y="3652505"/>
            <a:ext cx="3082430" cy="2862595"/>
            <a:chOff x="117970" y="3652505"/>
            <a:chExt cx="3082430" cy="2862595"/>
          </a:xfrm>
        </p:grpSpPr>
        <p:pic>
          <p:nvPicPr>
            <p:cNvPr id="1026" name="Picture 2" descr="HIROCHIKA KITAYAMA"/>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rightnessContrast bright="20000" contrast="10000"/>
                      </a14:imgEffect>
                    </a14:imgLayer>
                  </a14:imgProps>
                </a:ext>
                <a:ext uri="{28A0092B-C50C-407E-A947-70E740481C1C}">
                  <a14:useLocalDpi xmlns:a14="http://schemas.microsoft.com/office/drawing/2010/main" val="0"/>
                </a:ext>
              </a:extLst>
            </a:blip>
            <a:srcRect/>
            <a:stretch/>
          </p:blipFill>
          <p:spPr bwMode="auto">
            <a:xfrm>
              <a:off x="117970" y="3652505"/>
              <a:ext cx="3006230" cy="18496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3" name="Content Placeholder 2"/>
            <p:cNvSpPr txBox="1">
              <a:spLocks/>
            </p:cNvSpPr>
            <p:nvPr/>
          </p:nvSpPr>
          <p:spPr>
            <a:xfrm>
              <a:off x="117970" y="5638800"/>
              <a:ext cx="3082430" cy="8763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600"/>
                </a:spcBef>
                <a:spcAft>
                  <a:spcPts val="600"/>
                </a:spcAft>
                <a:buFont typeface="Arial"/>
                <a:buNone/>
              </a:pPr>
              <a:r>
                <a:rPr lang="en-US" sz="2400" dirty="0" smtClean="0"/>
                <a:t>Programas de Irmanação de Clubes e Intercâmbio Juvenil</a:t>
              </a:r>
              <a:endParaRPr lang="pt-BR" sz="2400" dirty="0"/>
            </a:p>
          </p:txBody>
        </p:sp>
      </p:grpSp>
      <p:pic>
        <p:nvPicPr>
          <p:cNvPr id="5" name="Picture 4"/>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6541858" y="3735175"/>
            <a:ext cx="2221142" cy="18274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Content Placeholder 2"/>
          <p:cNvSpPr txBox="1">
            <a:spLocks/>
          </p:cNvSpPr>
          <p:nvPr/>
        </p:nvSpPr>
        <p:spPr>
          <a:xfrm>
            <a:off x="6465658" y="5638800"/>
            <a:ext cx="2449742" cy="115824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600"/>
              </a:spcBef>
              <a:spcAft>
                <a:spcPts val="600"/>
              </a:spcAft>
              <a:buFont typeface="Arial"/>
              <a:buNone/>
            </a:pPr>
            <a:r>
              <a:rPr lang="en-US" sz="2400" dirty="0"/>
              <a:t>Concurso de </a:t>
            </a:r>
            <a:r>
              <a:rPr lang="en-US" sz="2400" dirty="0" err="1"/>
              <a:t>Cartaz</a:t>
            </a:r>
            <a:r>
              <a:rPr lang="en-US" sz="2400" dirty="0"/>
              <a:t> </a:t>
            </a:r>
            <a:r>
              <a:rPr lang="en-US" sz="2400" dirty="0" smtClean="0"/>
              <a:t>e </a:t>
            </a:r>
            <a:r>
              <a:rPr lang="en-US" sz="2400" dirty="0" err="1" smtClean="0"/>
              <a:t>Redação</a:t>
            </a:r>
            <a:r>
              <a:rPr lang="en-US" sz="2400" dirty="0" smtClean="0"/>
              <a:t> </a:t>
            </a:r>
            <a:r>
              <a:rPr lang="en-US" sz="2400" dirty="0" err="1" smtClean="0"/>
              <a:t>sobre</a:t>
            </a:r>
            <a:r>
              <a:rPr lang="en-US" sz="2400" dirty="0" smtClean="0"/>
              <a:t> a Paz</a:t>
            </a:r>
            <a:endParaRPr lang="pt-BR" sz="2400" dirty="0"/>
          </a:p>
        </p:txBody>
      </p:sp>
    </p:spTree>
    <p:extLst>
      <p:ext uri="{BB962C8B-B14F-4D97-AF65-F5344CB8AC3E}">
        <p14:creationId xmlns:p14="http://schemas.microsoft.com/office/powerpoint/2010/main" val="42517914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Lions Clubs International hoje</a:t>
            </a:r>
          </a:p>
        </p:txBody>
      </p:sp>
      <p:sp>
        <p:nvSpPr>
          <p:cNvPr id="4" name="Slide Number Placeholder 3"/>
          <p:cNvSpPr>
            <a:spLocks noGrp="1"/>
          </p:cNvSpPr>
          <p:nvPr>
            <p:ph type="sldNum" sz="quarter" idx="12"/>
          </p:nvPr>
        </p:nvSpPr>
        <p:spPr>
          <a:xfrm>
            <a:off x="5471160" y="4099878"/>
            <a:ext cx="2133600" cy="365125"/>
          </a:xfrm>
        </p:spPr>
        <p:txBody>
          <a:bodyPr/>
          <a:lstStyle/>
          <a:p>
            <a:pPr fontAlgn="base">
              <a:spcBef>
                <a:spcPct val="0"/>
              </a:spcBef>
              <a:spcAft>
                <a:spcPct val="0"/>
              </a:spcAft>
            </a:pPr>
            <a:fld id="{345397C3-0AF4-4CB8-9EFB-9D18150E9527}" type="slidenum">
              <a:rPr lang="en-US" smtClean="0">
                <a:solidFill>
                  <a:prstClr val="black">
                    <a:lumMod val="50000"/>
                    <a:lumOff val="50000"/>
                  </a:prstClr>
                </a:solidFill>
              </a:rPr>
              <a:t>9</a:t>
            </a:fld>
            <a:endParaRPr lang="pt-BR" dirty="0">
              <a:solidFill>
                <a:prstClr val="black">
                  <a:lumMod val="50000"/>
                  <a:lumOff val="50000"/>
                </a:prstClr>
              </a:solidFill>
            </a:endParaRPr>
          </a:p>
        </p:txBody>
      </p:sp>
      <p:pic>
        <p:nvPicPr>
          <p:cNvPr id="5" name="Picture 5" descr="\\lionsclubs\data\drive-home\home\greilly\Profile\Desktop\service photos\Hunger.jpg"/>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51960" y="2339340"/>
            <a:ext cx="4572000" cy="3886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5" name="Picture 1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136136" y="2221992"/>
            <a:ext cx="4803648" cy="4120896"/>
          </a:xfrm>
          <a:prstGeom prst="rect">
            <a:avLst/>
          </a:prstGeom>
        </p:spPr>
      </p:pic>
      <p:pic>
        <p:nvPicPr>
          <p:cNvPr id="14" name="Picture 6" descr="\\lionsclubs\data\drive-home\home\greilly\Profile\Desktop\service photos\Environment.jpg"/>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51960" y="2339340"/>
            <a:ext cx="4572000" cy="3886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grpSp>
        <p:nvGrpSpPr>
          <p:cNvPr id="11" name="Group 10"/>
          <p:cNvGrpSpPr/>
          <p:nvPr/>
        </p:nvGrpSpPr>
        <p:grpSpPr>
          <a:xfrm>
            <a:off x="4035699" y="1859280"/>
            <a:ext cx="4879702" cy="4998720"/>
            <a:chOff x="3962400" y="1752600"/>
            <a:chExt cx="4846320" cy="4846320"/>
          </a:xfrm>
        </p:grpSpPr>
        <p:sp>
          <p:nvSpPr>
            <p:cNvPr id="12" name="Rectangle 11"/>
            <p:cNvSpPr/>
            <p:nvPr/>
          </p:nvSpPr>
          <p:spPr>
            <a:xfrm>
              <a:off x="3962400" y="1752600"/>
              <a:ext cx="4846320" cy="48463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p:cNvPicPr>
            <p:nvPr/>
          </p:nvPicPr>
          <p:blipFill>
            <a:blip r:embed="rId6" cstate="screen">
              <a:extLst>
                <a:ext uri="{28A0092B-C50C-407E-A947-70E740481C1C}">
                  <a14:useLocalDpi xmlns:a14="http://schemas.microsoft.com/office/drawing/2010/main" val="0"/>
                </a:ext>
              </a:extLst>
            </a:blip>
            <a:stretch>
              <a:fillRect/>
            </a:stretch>
          </p:blipFill>
          <p:spPr>
            <a:xfrm>
              <a:off x="4077789" y="1867989"/>
              <a:ext cx="4615543" cy="4615543"/>
            </a:xfrm>
            <a:prstGeom prst="rect">
              <a:avLst/>
            </a:prstGeom>
            <a:ln>
              <a:noFill/>
            </a:ln>
          </p:spPr>
        </p:pic>
      </p:grpSp>
      <p:sp>
        <p:nvSpPr>
          <p:cNvPr id="3" name="Content Placeholder 2"/>
          <p:cNvSpPr>
            <a:spLocks noGrp="1"/>
          </p:cNvSpPr>
          <p:nvPr>
            <p:ph idx="1"/>
          </p:nvPr>
        </p:nvSpPr>
        <p:spPr>
          <a:xfrm>
            <a:off x="304800" y="1653874"/>
            <a:ext cx="8382000" cy="4823126"/>
          </a:xfrm>
        </p:spPr>
        <p:txBody>
          <a:bodyPr>
            <a:noAutofit/>
          </a:bodyPr>
          <a:lstStyle/>
          <a:p>
            <a:pPr marL="0" indent="0">
              <a:spcBef>
                <a:spcPts val="1800"/>
              </a:spcBef>
              <a:spcAft>
                <a:spcPts val="2400"/>
              </a:spcAft>
              <a:buNone/>
            </a:pPr>
            <a:r>
              <a:rPr lang="en-US" sz="3600" dirty="0"/>
              <a:t>1,4 milhão de Leões</a:t>
            </a:r>
            <a:endParaRPr lang="pt-BR" sz="3600" dirty="0"/>
          </a:p>
          <a:p>
            <a:pPr marL="0" indent="0">
              <a:spcBef>
                <a:spcPts val="1800"/>
              </a:spcBef>
              <a:spcAft>
                <a:spcPts val="2400"/>
              </a:spcAft>
              <a:buNone/>
            </a:pPr>
            <a:r>
              <a:rPr lang="en-US" sz="3600" dirty="0"/>
              <a:t>46.000 clubes</a:t>
            </a:r>
            <a:endParaRPr lang="pt-BR" sz="3600" dirty="0"/>
          </a:p>
          <a:p>
            <a:pPr marL="0" indent="0">
              <a:spcBef>
                <a:spcPts val="1800"/>
              </a:spcBef>
              <a:spcAft>
                <a:spcPts val="2400"/>
              </a:spcAft>
              <a:buNone/>
            </a:pPr>
            <a:r>
              <a:rPr lang="en-US" sz="3600" dirty="0" smtClean="0"/>
              <a:t>200 países e                                                   </a:t>
            </a:r>
            <a:r>
              <a:rPr lang="pt-BR" sz="3600" dirty="0" smtClean="0"/>
              <a:t>áreas </a:t>
            </a:r>
            <a:r>
              <a:rPr lang="en-US" sz="3600" dirty="0" err="1" smtClean="0"/>
              <a:t>geográficas</a:t>
            </a:r>
            <a:endParaRPr lang="pt-BR" sz="3600" dirty="0"/>
          </a:p>
          <a:p>
            <a:pPr marL="0" indent="0">
              <a:spcBef>
                <a:spcPts val="1800"/>
              </a:spcBef>
              <a:spcAft>
                <a:spcPts val="2400"/>
              </a:spcAft>
              <a:buNone/>
            </a:pPr>
            <a:r>
              <a:rPr lang="en-US" sz="3600" dirty="0" smtClean="0"/>
              <a:t>Unidos </a:t>
            </a:r>
            <a:r>
              <a:rPr lang="en-US" sz="3600" dirty="0" err="1" smtClean="0"/>
              <a:t>por</a:t>
            </a:r>
            <a:r>
              <a:rPr lang="en-US" sz="3600" dirty="0" smtClean="0"/>
              <a:t> </a:t>
            </a:r>
            <a:r>
              <a:rPr lang="en-US" sz="3600" dirty="0" err="1" smtClean="0"/>
              <a:t>uma</a:t>
            </a:r>
            <a:r>
              <a:rPr lang="en-US" sz="3600" dirty="0" smtClean="0"/>
              <a:t> </a:t>
            </a:r>
            <a:r>
              <a:rPr lang="en-US" sz="3600" dirty="0" err="1" smtClean="0"/>
              <a:t>ideia</a:t>
            </a:r>
            <a:endParaRPr lang="pt-BR" sz="3600" dirty="0"/>
          </a:p>
        </p:txBody>
      </p:sp>
    </p:spTree>
    <p:extLst>
      <p:ext uri="{BB962C8B-B14F-4D97-AF65-F5344CB8AC3E}">
        <p14:creationId xmlns:p14="http://schemas.microsoft.com/office/powerpoint/2010/main" val="283201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1427</Words>
  <Application>Microsoft Office PowerPoint</Application>
  <PresentationFormat>On-screen Show (4:3)</PresentationFormat>
  <Paragraphs>138</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1_Office Theme</vt:lpstr>
      <vt:lpstr>A História de Lions Clubs International</vt:lpstr>
      <vt:lpstr>Fundação de Lions Clubes</vt:lpstr>
      <vt:lpstr>Começo de Lions Clubes</vt:lpstr>
      <vt:lpstr>Expansão internacional</vt:lpstr>
      <vt:lpstr>Os Leões tornaram-se "Paladinos dos Cegos"</vt:lpstr>
      <vt:lpstr>Mais contribuições notáveis</vt:lpstr>
      <vt:lpstr>Marcos do crescimento</vt:lpstr>
      <vt:lpstr>Om espírito de compreensão</vt:lpstr>
      <vt:lpstr>Lions Clubs International hoje</vt:lpstr>
      <vt:lpstr>Comemore o Centenário</vt:lpstr>
      <vt:lpstr>A História de Lions Clubs International</vt:lpstr>
    </vt:vector>
  </TitlesOfParts>
  <Company>Lions Clubs International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Jurczynski, Crystal</dc:creator>
  <cp:lastModifiedBy>Jurczynski, Crystal</cp:lastModifiedBy>
  <cp:revision>441</cp:revision>
  <cp:lastPrinted>2016-01-26T16:51:57Z</cp:lastPrinted>
  <dcterms:created xsi:type="dcterms:W3CDTF">2015-03-05T14:31:36Z</dcterms:created>
  <dcterms:modified xsi:type="dcterms:W3CDTF">2016-09-08T03:43:11Z</dcterms:modified>
</cp:coreProperties>
</file>