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7" r:id="rId3"/>
    <p:sldId id="278" r:id="rId4"/>
    <p:sldId id="276" r:id="rId5"/>
    <p:sldId id="279" r:id="rId6"/>
    <p:sldId id="282" r:id="rId7"/>
    <p:sldId id="261" r:id="rId8"/>
    <p:sldId id="283" r:id="rId9"/>
    <p:sldId id="291" r:id="rId10"/>
    <p:sldId id="281" r:id="rId11"/>
    <p:sldId id="289" r:id="rId12"/>
    <p:sldId id="284" r:id="rId13"/>
    <p:sldId id="290" r:id="rId14"/>
    <p:sldId id="28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6" y="-9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906"/>
    </p:cViewPr>
  </p:sorterViewPr>
  <p:notesViewPr>
    <p:cSldViewPr>
      <p:cViewPr varScale="1">
        <p:scale>
          <a:sx n="78" d="100"/>
          <a:sy n="78" d="100"/>
        </p:scale>
        <p:origin x="-306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54F3A-7B26-438A-8532-E019D5129933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AB594-D84F-492C-B0C2-4F1FBBD7C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375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17335B-ED51-416B-B723-216DADC6ABF1}" type="datetimeFigureOut">
              <a:rPr lang="en-US" smtClean="0"/>
              <a:t>1/23/2014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4A24F-66FD-42DE-9AD8-64A0B804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17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E4A24F-66FD-42DE-9AD8-64A0B804E2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14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0EA84-FE77-44FC-A443-228C1DEC9264}" type="datetime1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95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0521A5-DED4-42AD-8E06-CED0A26E46D9}" type="datetime1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36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859E-F303-46B0-95D2-5CE5385305FC}" type="datetime1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18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972E-B630-49AE-BD65-8B46958D156C}" type="datetime1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6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0FA5A-5DF0-4BD4-BE4B-1FA271C95E7D}" type="datetime1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74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B6A3-268D-4217-9A3D-D13F3AB780FB}" type="datetime1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7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91920-1F73-44D5-865F-2B56E94A1A85}" type="datetime1">
              <a:rPr lang="en-US" smtClean="0"/>
              <a:t>1/23/2014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91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736CB-F88F-401F-8AA3-6A6231E174A5}" type="datetime1">
              <a:rPr lang="en-US" smtClean="0"/>
              <a:t>1/23/2014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260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11697-8670-4DF2-A6BF-5915945FE314}" type="datetime1">
              <a:rPr lang="en-US" smtClean="0"/>
              <a:t>1/23/2014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90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2ABF8-5FC8-467A-B0FE-51C97E1DA473}" type="datetime1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3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0889-DB2E-4167-939E-83A0368B28E5}" type="datetime1">
              <a:rPr lang="en-US" smtClean="0"/>
              <a:t>1/23/2014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22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9A4B5-71F5-49BF-B678-2B3759C47FA9}" type="datetime1">
              <a:rPr lang="en-US" smtClean="0"/>
              <a:t>1/23/2014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91657-725C-4B43-8D25-5AFCD78DC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lcif.or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CIF new logo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9556" y="4700587"/>
            <a:ext cx="6084888" cy="177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creening SF hospital Nepal-Joshu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8586" y="473603"/>
            <a:ext cx="3986827" cy="3960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97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/>
              <a:t>Recognition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 marL="0" indent="0">
              <a:buNone/>
            </a:pPr>
            <a:endParaRPr lang="en-US" sz="1600" b="1" u="sng" dirty="0" smtClean="0"/>
          </a:p>
          <a:p>
            <a:pPr marL="622300" indent="-622300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Recognize contributions at a district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convention</a:t>
            </a:r>
          </a:p>
          <a:p>
            <a:pPr marL="1022350" lvl="1" indent="-622300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Top Donating Clubs</a:t>
            </a:r>
          </a:p>
          <a:p>
            <a:pPr marL="1022350" lvl="1" indent="-622300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Top Individual Donors</a:t>
            </a:r>
          </a:p>
          <a:p>
            <a:pPr marL="1022350" lvl="1" indent="-622300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MJF Recipients</a:t>
            </a:r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8" descr="LCIF new logo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080125"/>
            <a:ext cx="23304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gmurcia\AppData\Local\Microsoft\Windows\Temporary Internet Files\Content.IE5\HB9Z8JN1\MC900078742[2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150850"/>
            <a:ext cx="2544816" cy="231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17"/>
          <p:cNvGrpSpPr>
            <a:grpSpLocks/>
          </p:cNvGrpSpPr>
          <p:nvPr/>
        </p:nvGrpSpPr>
        <p:grpSpPr bwMode="auto">
          <a:xfrm>
            <a:off x="7432389" y="3752206"/>
            <a:ext cx="393267" cy="692111"/>
            <a:chOff x="2167" y="2256"/>
            <a:chExt cx="363" cy="618"/>
          </a:xfrm>
        </p:grpSpPr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2178" y="2415"/>
              <a:ext cx="331" cy="420"/>
            </a:xfrm>
            <a:custGeom>
              <a:avLst/>
              <a:gdLst>
                <a:gd name="T0" fmla="*/ 317 w 993"/>
                <a:gd name="T1" fmla="*/ 62 h 1261"/>
                <a:gd name="T2" fmla="*/ 557 w 993"/>
                <a:gd name="T3" fmla="*/ 23 h 1261"/>
                <a:gd name="T4" fmla="*/ 609 w 993"/>
                <a:gd name="T5" fmla="*/ 0 h 1261"/>
                <a:gd name="T6" fmla="*/ 723 w 993"/>
                <a:gd name="T7" fmla="*/ 342 h 1261"/>
                <a:gd name="T8" fmla="*/ 800 w 993"/>
                <a:gd name="T9" fmla="*/ 527 h 1261"/>
                <a:gd name="T10" fmla="*/ 883 w 993"/>
                <a:gd name="T11" fmla="*/ 710 h 1261"/>
                <a:gd name="T12" fmla="*/ 993 w 993"/>
                <a:gd name="T13" fmla="*/ 888 h 1261"/>
                <a:gd name="T14" fmla="*/ 891 w 993"/>
                <a:gd name="T15" fmla="*/ 815 h 1261"/>
                <a:gd name="T16" fmla="*/ 782 w 993"/>
                <a:gd name="T17" fmla="*/ 772 h 1261"/>
                <a:gd name="T18" fmla="*/ 745 w 993"/>
                <a:gd name="T19" fmla="*/ 772 h 1261"/>
                <a:gd name="T20" fmla="*/ 723 w 993"/>
                <a:gd name="T21" fmla="*/ 877 h 1261"/>
                <a:gd name="T22" fmla="*/ 710 w 993"/>
                <a:gd name="T23" fmla="*/ 1024 h 1261"/>
                <a:gd name="T24" fmla="*/ 703 w 993"/>
                <a:gd name="T25" fmla="*/ 1200 h 1261"/>
                <a:gd name="T26" fmla="*/ 703 w 993"/>
                <a:gd name="T27" fmla="*/ 1261 h 1261"/>
                <a:gd name="T28" fmla="*/ 591 w 993"/>
                <a:gd name="T29" fmla="*/ 1098 h 1261"/>
                <a:gd name="T30" fmla="*/ 519 w 993"/>
                <a:gd name="T31" fmla="*/ 959 h 1261"/>
                <a:gd name="T32" fmla="*/ 486 w 993"/>
                <a:gd name="T33" fmla="*/ 935 h 1261"/>
                <a:gd name="T34" fmla="*/ 429 w 993"/>
                <a:gd name="T35" fmla="*/ 1075 h 1261"/>
                <a:gd name="T36" fmla="*/ 373 w 993"/>
                <a:gd name="T37" fmla="*/ 1203 h 1261"/>
                <a:gd name="T38" fmla="*/ 320 w 993"/>
                <a:gd name="T39" fmla="*/ 1029 h 1261"/>
                <a:gd name="T40" fmla="*/ 271 w 993"/>
                <a:gd name="T41" fmla="*/ 888 h 1261"/>
                <a:gd name="T42" fmla="*/ 249 w 993"/>
                <a:gd name="T43" fmla="*/ 819 h 1261"/>
                <a:gd name="T44" fmla="*/ 215 w 993"/>
                <a:gd name="T45" fmla="*/ 819 h 1261"/>
                <a:gd name="T46" fmla="*/ 140 w 993"/>
                <a:gd name="T47" fmla="*/ 924 h 1261"/>
                <a:gd name="T48" fmla="*/ 83 w 993"/>
                <a:gd name="T49" fmla="*/ 993 h 1261"/>
                <a:gd name="T50" fmla="*/ 35 w 993"/>
                <a:gd name="T51" fmla="*/ 1064 h 1261"/>
                <a:gd name="T52" fmla="*/ 0 w 993"/>
                <a:gd name="T53" fmla="*/ 1002 h 1261"/>
                <a:gd name="T54" fmla="*/ 46 w 993"/>
                <a:gd name="T55" fmla="*/ 850 h 1261"/>
                <a:gd name="T56" fmla="*/ 96 w 993"/>
                <a:gd name="T57" fmla="*/ 710 h 1261"/>
                <a:gd name="T58" fmla="*/ 140 w 993"/>
                <a:gd name="T59" fmla="*/ 536 h 1261"/>
                <a:gd name="T60" fmla="*/ 170 w 993"/>
                <a:gd name="T61" fmla="*/ 369 h 1261"/>
                <a:gd name="T62" fmla="*/ 200 w 993"/>
                <a:gd name="T63" fmla="*/ 174 h 1261"/>
                <a:gd name="T64" fmla="*/ 317 w 993"/>
                <a:gd name="T65" fmla="*/ 62 h 1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3" h="1261">
                  <a:moveTo>
                    <a:pt x="317" y="62"/>
                  </a:moveTo>
                  <a:lnTo>
                    <a:pt x="557" y="23"/>
                  </a:lnTo>
                  <a:lnTo>
                    <a:pt x="609" y="0"/>
                  </a:lnTo>
                  <a:lnTo>
                    <a:pt x="723" y="342"/>
                  </a:lnTo>
                  <a:lnTo>
                    <a:pt x="800" y="527"/>
                  </a:lnTo>
                  <a:lnTo>
                    <a:pt x="883" y="710"/>
                  </a:lnTo>
                  <a:lnTo>
                    <a:pt x="993" y="888"/>
                  </a:lnTo>
                  <a:lnTo>
                    <a:pt x="891" y="815"/>
                  </a:lnTo>
                  <a:lnTo>
                    <a:pt x="782" y="772"/>
                  </a:lnTo>
                  <a:lnTo>
                    <a:pt x="745" y="772"/>
                  </a:lnTo>
                  <a:lnTo>
                    <a:pt x="723" y="877"/>
                  </a:lnTo>
                  <a:lnTo>
                    <a:pt x="710" y="1024"/>
                  </a:lnTo>
                  <a:lnTo>
                    <a:pt x="703" y="1200"/>
                  </a:lnTo>
                  <a:lnTo>
                    <a:pt x="703" y="1261"/>
                  </a:lnTo>
                  <a:lnTo>
                    <a:pt x="591" y="1098"/>
                  </a:lnTo>
                  <a:lnTo>
                    <a:pt x="519" y="959"/>
                  </a:lnTo>
                  <a:lnTo>
                    <a:pt x="486" y="935"/>
                  </a:lnTo>
                  <a:lnTo>
                    <a:pt x="429" y="1075"/>
                  </a:lnTo>
                  <a:lnTo>
                    <a:pt x="373" y="1203"/>
                  </a:lnTo>
                  <a:lnTo>
                    <a:pt x="320" y="1029"/>
                  </a:lnTo>
                  <a:lnTo>
                    <a:pt x="271" y="888"/>
                  </a:lnTo>
                  <a:lnTo>
                    <a:pt x="249" y="819"/>
                  </a:lnTo>
                  <a:lnTo>
                    <a:pt x="215" y="819"/>
                  </a:lnTo>
                  <a:lnTo>
                    <a:pt x="140" y="924"/>
                  </a:lnTo>
                  <a:lnTo>
                    <a:pt x="83" y="993"/>
                  </a:lnTo>
                  <a:lnTo>
                    <a:pt x="35" y="1064"/>
                  </a:lnTo>
                  <a:lnTo>
                    <a:pt x="0" y="1002"/>
                  </a:lnTo>
                  <a:lnTo>
                    <a:pt x="46" y="850"/>
                  </a:lnTo>
                  <a:lnTo>
                    <a:pt x="96" y="710"/>
                  </a:lnTo>
                  <a:lnTo>
                    <a:pt x="140" y="536"/>
                  </a:lnTo>
                  <a:lnTo>
                    <a:pt x="170" y="369"/>
                  </a:lnTo>
                  <a:lnTo>
                    <a:pt x="200" y="174"/>
                  </a:lnTo>
                  <a:lnTo>
                    <a:pt x="317" y="62"/>
                  </a:lnTo>
                  <a:close/>
                </a:path>
              </a:pathLst>
            </a:cu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2284" y="2495"/>
              <a:ext cx="246" cy="379"/>
            </a:xfrm>
            <a:custGeom>
              <a:avLst/>
              <a:gdLst>
                <a:gd name="T0" fmla="*/ 429 w 738"/>
                <a:gd name="T1" fmla="*/ 16 h 1135"/>
                <a:gd name="T2" fmla="*/ 343 w 738"/>
                <a:gd name="T3" fmla="*/ 0 h 1135"/>
                <a:gd name="T4" fmla="*/ 376 w 738"/>
                <a:gd name="T5" fmla="*/ 110 h 1135"/>
                <a:gd name="T6" fmla="*/ 433 w 738"/>
                <a:gd name="T7" fmla="*/ 246 h 1135"/>
                <a:gd name="T8" fmla="*/ 486 w 738"/>
                <a:gd name="T9" fmla="*/ 366 h 1135"/>
                <a:gd name="T10" fmla="*/ 545 w 738"/>
                <a:gd name="T11" fmla="*/ 467 h 1135"/>
                <a:gd name="T12" fmla="*/ 598 w 738"/>
                <a:gd name="T13" fmla="*/ 565 h 1135"/>
                <a:gd name="T14" fmla="*/ 508 w 738"/>
                <a:gd name="T15" fmla="*/ 514 h 1135"/>
                <a:gd name="T16" fmla="*/ 444 w 738"/>
                <a:gd name="T17" fmla="*/ 467 h 1135"/>
                <a:gd name="T18" fmla="*/ 411 w 738"/>
                <a:gd name="T19" fmla="*/ 467 h 1135"/>
                <a:gd name="T20" fmla="*/ 387 w 738"/>
                <a:gd name="T21" fmla="*/ 607 h 1135"/>
                <a:gd name="T22" fmla="*/ 365 w 738"/>
                <a:gd name="T23" fmla="*/ 762 h 1135"/>
                <a:gd name="T24" fmla="*/ 365 w 738"/>
                <a:gd name="T25" fmla="*/ 891 h 1135"/>
                <a:gd name="T26" fmla="*/ 365 w 738"/>
                <a:gd name="T27" fmla="*/ 958 h 1135"/>
                <a:gd name="T28" fmla="*/ 275 w 738"/>
                <a:gd name="T29" fmla="*/ 809 h 1135"/>
                <a:gd name="T30" fmla="*/ 169 w 738"/>
                <a:gd name="T31" fmla="*/ 635 h 1135"/>
                <a:gd name="T32" fmla="*/ 101 w 738"/>
                <a:gd name="T33" fmla="*/ 518 h 1135"/>
                <a:gd name="T34" fmla="*/ 67 w 738"/>
                <a:gd name="T35" fmla="*/ 467 h 1135"/>
                <a:gd name="T36" fmla="*/ 38 w 738"/>
                <a:gd name="T37" fmla="*/ 308 h 1135"/>
                <a:gd name="T38" fmla="*/ 45 w 738"/>
                <a:gd name="T39" fmla="*/ 210 h 1135"/>
                <a:gd name="T40" fmla="*/ 14 w 738"/>
                <a:gd name="T41" fmla="*/ 94 h 1135"/>
                <a:gd name="T42" fmla="*/ 0 w 738"/>
                <a:gd name="T43" fmla="*/ 175 h 1135"/>
                <a:gd name="T44" fmla="*/ 0 w 738"/>
                <a:gd name="T45" fmla="*/ 308 h 1135"/>
                <a:gd name="T46" fmla="*/ 22 w 738"/>
                <a:gd name="T47" fmla="*/ 467 h 1135"/>
                <a:gd name="T48" fmla="*/ 82 w 738"/>
                <a:gd name="T49" fmla="*/ 572 h 1135"/>
                <a:gd name="T50" fmla="*/ 150 w 738"/>
                <a:gd name="T51" fmla="*/ 704 h 1135"/>
                <a:gd name="T52" fmla="*/ 264 w 738"/>
                <a:gd name="T53" fmla="*/ 887 h 1135"/>
                <a:gd name="T54" fmla="*/ 372 w 738"/>
                <a:gd name="T55" fmla="*/ 1054 h 1135"/>
                <a:gd name="T56" fmla="*/ 407 w 738"/>
                <a:gd name="T57" fmla="*/ 1135 h 1135"/>
                <a:gd name="T58" fmla="*/ 451 w 738"/>
                <a:gd name="T59" fmla="*/ 1135 h 1135"/>
                <a:gd name="T60" fmla="*/ 451 w 738"/>
                <a:gd name="T61" fmla="*/ 1097 h 1135"/>
                <a:gd name="T62" fmla="*/ 418 w 738"/>
                <a:gd name="T63" fmla="*/ 934 h 1135"/>
                <a:gd name="T64" fmla="*/ 418 w 738"/>
                <a:gd name="T65" fmla="*/ 782 h 1135"/>
                <a:gd name="T66" fmla="*/ 429 w 738"/>
                <a:gd name="T67" fmla="*/ 642 h 1135"/>
                <a:gd name="T68" fmla="*/ 440 w 738"/>
                <a:gd name="T69" fmla="*/ 565 h 1135"/>
                <a:gd name="T70" fmla="*/ 462 w 738"/>
                <a:gd name="T71" fmla="*/ 549 h 1135"/>
                <a:gd name="T72" fmla="*/ 541 w 738"/>
                <a:gd name="T73" fmla="*/ 588 h 1135"/>
                <a:gd name="T74" fmla="*/ 620 w 738"/>
                <a:gd name="T75" fmla="*/ 657 h 1135"/>
                <a:gd name="T76" fmla="*/ 699 w 738"/>
                <a:gd name="T77" fmla="*/ 728 h 1135"/>
                <a:gd name="T78" fmla="*/ 738 w 738"/>
                <a:gd name="T79" fmla="*/ 735 h 1135"/>
                <a:gd name="T80" fmla="*/ 738 w 738"/>
                <a:gd name="T81" fmla="*/ 677 h 1135"/>
                <a:gd name="T82" fmla="*/ 637 w 738"/>
                <a:gd name="T83" fmla="*/ 525 h 1135"/>
                <a:gd name="T84" fmla="*/ 558 w 738"/>
                <a:gd name="T85" fmla="*/ 385 h 1135"/>
                <a:gd name="T86" fmla="*/ 477 w 738"/>
                <a:gd name="T87" fmla="*/ 226 h 1135"/>
                <a:gd name="T88" fmla="*/ 433 w 738"/>
                <a:gd name="T89" fmla="*/ 121 h 1135"/>
                <a:gd name="T90" fmla="*/ 407 w 738"/>
                <a:gd name="T91" fmla="*/ 16 h 1135"/>
                <a:gd name="T92" fmla="*/ 395 w 738"/>
                <a:gd name="T93" fmla="*/ 0 h 1135"/>
                <a:gd name="T94" fmla="*/ 395 w 738"/>
                <a:gd name="T95" fmla="*/ 23 h 1135"/>
                <a:gd name="T96" fmla="*/ 429 w 738"/>
                <a:gd name="T97" fmla="*/ 16 h 1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38" h="1135">
                  <a:moveTo>
                    <a:pt x="429" y="16"/>
                  </a:moveTo>
                  <a:lnTo>
                    <a:pt x="343" y="0"/>
                  </a:lnTo>
                  <a:lnTo>
                    <a:pt x="376" y="110"/>
                  </a:lnTo>
                  <a:lnTo>
                    <a:pt x="433" y="246"/>
                  </a:lnTo>
                  <a:lnTo>
                    <a:pt x="486" y="366"/>
                  </a:lnTo>
                  <a:lnTo>
                    <a:pt x="545" y="467"/>
                  </a:lnTo>
                  <a:lnTo>
                    <a:pt x="598" y="565"/>
                  </a:lnTo>
                  <a:lnTo>
                    <a:pt x="508" y="514"/>
                  </a:lnTo>
                  <a:lnTo>
                    <a:pt x="444" y="467"/>
                  </a:lnTo>
                  <a:lnTo>
                    <a:pt x="411" y="467"/>
                  </a:lnTo>
                  <a:lnTo>
                    <a:pt x="387" y="607"/>
                  </a:lnTo>
                  <a:lnTo>
                    <a:pt x="365" y="762"/>
                  </a:lnTo>
                  <a:lnTo>
                    <a:pt x="365" y="891"/>
                  </a:lnTo>
                  <a:lnTo>
                    <a:pt x="365" y="958"/>
                  </a:lnTo>
                  <a:lnTo>
                    <a:pt x="275" y="809"/>
                  </a:lnTo>
                  <a:lnTo>
                    <a:pt x="169" y="635"/>
                  </a:lnTo>
                  <a:lnTo>
                    <a:pt x="101" y="518"/>
                  </a:lnTo>
                  <a:lnTo>
                    <a:pt x="67" y="467"/>
                  </a:lnTo>
                  <a:lnTo>
                    <a:pt x="38" y="308"/>
                  </a:lnTo>
                  <a:lnTo>
                    <a:pt x="45" y="210"/>
                  </a:lnTo>
                  <a:lnTo>
                    <a:pt x="14" y="94"/>
                  </a:lnTo>
                  <a:lnTo>
                    <a:pt x="0" y="175"/>
                  </a:lnTo>
                  <a:lnTo>
                    <a:pt x="0" y="308"/>
                  </a:lnTo>
                  <a:lnTo>
                    <a:pt x="22" y="467"/>
                  </a:lnTo>
                  <a:lnTo>
                    <a:pt x="82" y="572"/>
                  </a:lnTo>
                  <a:lnTo>
                    <a:pt x="150" y="704"/>
                  </a:lnTo>
                  <a:lnTo>
                    <a:pt x="264" y="887"/>
                  </a:lnTo>
                  <a:lnTo>
                    <a:pt x="372" y="1054"/>
                  </a:lnTo>
                  <a:lnTo>
                    <a:pt x="407" y="1135"/>
                  </a:lnTo>
                  <a:lnTo>
                    <a:pt x="451" y="1135"/>
                  </a:lnTo>
                  <a:lnTo>
                    <a:pt x="451" y="1097"/>
                  </a:lnTo>
                  <a:lnTo>
                    <a:pt x="418" y="934"/>
                  </a:lnTo>
                  <a:lnTo>
                    <a:pt x="418" y="782"/>
                  </a:lnTo>
                  <a:lnTo>
                    <a:pt x="429" y="642"/>
                  </a:lnTo>
                  <a:lnTo>
                    <a:pt x="440" y="565"/>
                  </a:lnTo>
                  <a:lnTo>
                    <a:pt x="462" y="549"/>
                  </a:lnTo>
                  <a:lnTo>
                    <a:pt x="541" y="588"/>
                  </a:lnTo>
                  <a:lnTo>
                    <a:pt x="620" y="657"/>
                  </a:lnTo>
                  <a:lnTo>
                    <a:pt x="699" y="728"/>
                  </a:lnTo>
                  <a:lnTo>
                    <a:pt x="738" y="735"/>
                  </a:lnTo>
                  <a:lnTo>
                    <a:pt x="738" y="677"/>
                  </a:lnTo>
                  <a:lnTo>
                    <a:pt x="637" y="525"/>
                  </a:lnTo>
                  <a:lnTo>
                    <a:pt x="558" y="385"/>
                  </a:lnTo>
                  <a:lnTo>
                    <a:pt x="477" y="226"/>
                  </a:lnTo>
                  <a:lnTo>
                    <a:pt x="433" y="121"/>
                  </a:lnTo>
                  <a:lnTo>
                    <a:pt x="407" y="16"/>
                  </a:lnTo>
                  <a:lnTo>
                    <a:pt x="395" y="0"/>
                  </a:lnTo>
                  <a:lnTo>
                    <a:pt x="395" y="23"/>
                  </a:lnTo>
                  <a:lnTo>
                    <a:pt x="42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2167" y="2511"/>
              <a:ext cx="181" cy="350"/>
            </a:xfrm>
            <a:custGeom>
              <a:avLst/>
              <a:gdLst>
                <a:gd name="T0" fmla="*/ 182 w 542"/>
                <a:gd name="T1" fmla="*/ 3 h 1050"/>
                <a:gd name="T2" fmla="*/ 147 w 542"/>
                <a:gd name="T3" fmla="*/ 210 h 1050"/>
                <a:gd name="T4" fmla="*/ 99 w 542"/>
                <a:gd name="T5" fmla="*/ 420 h 1050"/>
                <a:gd name="T6" fmla="*/ 42 w 542"/>
                <a:gd name="T7" fmla="*/ 595 h 1050"/>
                <a:gd name="T8" fmla="*/ 0 w 542"/>
                <a:gd name="T9" fmla="*/ 805 h 1050"/>
                <a:gd name="T10" fmla="*/ 0 w 542"/>
                <a:gd name="T11" fmla="*/ 856 h 1050"/>
                <a:gd name="T12" fmla="*/ 65 w 542"/>
                <a:gd name="T13" fmla="*/ 840 h 1050"/>
                <a:gd name="T14" fmla="*/ 144 w 542"/>
                <a:gd name="T15" fmla="*/ 727 h 1050"/>
                <a:gd name="T16" fmla="*/ 223 w 542"/>
                <a:gd name="T17" fmla="*/ 606 h 1050"/>
                <a:gd name="T18" fmla="*/ 261 w 542"/>
                <a:gd name="T19" fmla="*/ 583 h 1050"/>
                <a:gd name="T20" fmla="*/ 294 w 542"/>
                <a:gd name="T21" fmla="*/ 619 h 1050"/>
                <a:gd name="T22" fmla="*/ 325 w 542"/>
                <a:gd name="T23" fmla="*/ 751 h 1050"/>
                <a:gd name="T24" fmla="*/ 351 w 542"/>
                <a:gd name="T25" fmla="*/ 921 h 1050"/>
                <a:gd name="T26" fmla="*/ 358 w 542"/>
                <a:gd name="T27" fmla="*/ 1043 h 1050"/>
                <a:gd name="T28" fmla="*/ 393 w 542"/>
                <a:gd name="T29" fmla="*/ 1050 h 1050"/>
                <a:gd name="T30" fmla="*/ 441 w 542"/>
                <a:gd name="T31" fmla="*/ 898 h 1050"/>
                <a:gd name="T32" fmla="*/ 505 w 542"/>
                <a:gd name="T33" fmla="*/ 769 h 1050"/>
                <a:gd name="T34" fmla="*/ 542 w 542"/>
                <a:gd name="T35" fmla="*/ 677 h 1050"/>
                <a:gd name="T36" fmla="*/ 498 w 542"/>
                <a:gd name="T37" fmla="*/ 619 h 1050"/>
                <a:gd name="T38" fmla="*/ 460 w 542"/>
                <a:gd name="T39" fmla="*/ 746 h 1050"/>
                <a:gd name="T40" fmla="*/ 408 w 542"/>
                <a:gd name="T41" fmla="*/ 878 h 1050"/>
                <a:gd name="T42" fmla="*/ 393 w 542"/>
                <a:gd name="T43" fmla="*/ 878 h 1050"/>
                <a:gd name="T44" fmla="*/ 362 w 542"/>
                <a:gd name="T45" fmla="*/ 739 h 1050"/>
                <a:gd name="T46" fmla="*/ 340 w 542"/>
                <a:gd name="T47" fmla="*/ 619 h 1050"/>
                <a:gd name="T48" fmla="*/ 305 w 542"/>
                <a:gd name="T49" fmla="*/ 525 h 1050"/>
                <a:gd name="T50" fmla="*/ 272 w 542"/>
                <a:gd name="T51" fmla="*/ 478 h 1050"/>
                <a:gd name="T52" fmla="*/ 250 w 542"/>
                <a:gd name="T53" fmla="*/ 490 h 1050"/>
                <a:gd name="T54" fmla="*/ 182 w 542"/>
                <a:gd name="T55" fmla="*/ 595 h 1050"/>
                <a:gd name="T56" fmla="*/ 114 w 542"/>
                <a:gd name="T57" fmla="*/ 688 h 1050"/>
                <a:gd name="T58" fmla="*/ 81 w 542"/>
                <a:gd name="T59" fmla="*/ 739 h 1050"/>
                <a:gd name="T60" fmla="*/ 57 w 542"/>
                <a:gd name="T61" fmla="*/ 762 h 1050"/>
                <a:gd name="T62" fmla="*/ 53 w 542"/>
                <a:gd name="T63" fmla="*/ 704 h 1050"/>
                <a:gd name="T64" fmla="*/ 99 w 542"/>
                <a:gd name="T65" fmla="*/ 559 h 1050"/>
                <a:gd name="T66" fmla="*/ 155 w 542"/>
                <a:gd name="T67" fmla="*/ 420 h 1050"/>
                <a:gd name="T68" fmla="*/ 189 w 542"/>
                <a:gd name="T69" fmla="*/ 257 h 1050"/>
                <a:gd name="T70" fmla="*/ 211 w 542"/>
                <a:gd name="T71" fmla="*/ 128 h 1050"/>
                <a:gd name="T72" fmla="*/ 239 w 542"/>
                <a:gd name="T73" fmla="*/ 0 h 1050"/>
                <a:gd name="T74" fmla="*/ 182 w 542"/>
                <a:gd name="T75" fmla="*/ 3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42" h="1050">
                  <a:moveTo>
                    <a:pt x="182" y="3"/>
                  </a:moveTo>
                  <a:lnTo>
                    <a:pt x="147" y="210"/>
                  </a:lnTo>
                  <a:lnTo>
                    <a:pt x="99" y="420"/>
                  </a:lnTo>
                  <a:lnTo>
                    <a:pt x="42" y="595"/>
                  </a:lnTo>
                  <a:lnTo>
                    <a:pt x="0" y="805"/>
                  </a:lnTo>
                  <a:lnTo>
                    <a:pt x="0" y="856"/>
                  </a:lnTo>
                  <a:lnTo>
                    <a:pt x="65" y="840"/>
                  </a:lnTo>
                  <a:lnTo>
                    <a:pt x="144" y="727"/>
                  </a:lnTo>
                  <a:lnTo>
                    <a:pt x="223" y="606"/>
                  </a:lnTo>
                  <a:lnTo>
                    <a:pt x="261" y="583"/>
                  </a:lnTo>
                  <a:lnTo>
                    <a:pt x="294" y="619"/>
                  </a:lnTo>
                  <a:lnTo>
                    <a:pt x="325" y="751"/>
                  </a:lnTo>
                  <a:lnTo>
                    <a:pt x="351" y="921"/>
                  </a:lnTo>
                  <a:lnTo>
                    <a:pt x="358" y="1043"/>
                  </a:lnTo>
                  <a:lnTo>
                    <a:pt x="393" y="1050"/>
                  </a:lnTo>
                  <a:lnTo>
                    <a:pt x="441" y="898"/>
                  </a:lnTo>
                  <a:lnTo>
                    <a:pt x="505" y="769"/>
                  </a:lnTo>
                  <a:lnTo>
                    <a:pt x="542" y="677"/>
                  </a:lnTo>
                  <a:lnTo>
                    <a:pt x="498" y="619"/>
                  </a:lnTo>
                  <a:lnTo>
                    <a:pt x="460" y="746"/>
                  </a:lnTo>
                  <a:lnTo>
                    <a:pt x="408" y="878"/>
                  </a:lnTo>
                  <a:lnTo>
                    <a:pt x="393" y="878"/>
                  </a:lnTo>
                  <a:lnTo>
                    <a:pt x="362" y="739"/>
                  </a:lnTo>
                  <a:lnTo>
                    <a:pt x="340" y="619"/>
                  </a:lnTo>
                  <a:lnTo>
                    <a:pt x="305" y="525"/>
                  </a:lnTo>
                  <a:lnTo>
                    <a:pt x="272" y="478"/>
                  </a:lnTo>
                  <a:lnTo>
                    <a:pt x="250" y="490"/>
                  </a:lnTo>
                  <a:lnTo>
                    <a:pt x="182" y="595"/>
                  </a:lnTo>
                  <a:lnTo>
                    <a:pt x="114" y="688"/>
                  </a:lnTo>
                  <a:lnTo>
                    <a:pt x="81" y="739"/>
                  </a:lnTo>
                  <a:lnTo>
                    <a:pt x="57" y="762"/>
                  </a:lnTo>
                  <a:lnTo>
                    <a:pt x="53" y="704"/>
                  </a:lnTo>
                  <a:lnTo>
                    <a:pt x="99" y="559"/>
                  </a:lnTo>
                  <a:lnTo>
                    <a:pt x="155" y="420"/>
                  </a:lnTo>
                  <a:lnTo>
                    <a:pt x="189" y="257"/>
                  </a:lnTo>
                  <a:lnTo>
                    <a:pt x="211" y="128"/>
                  </a:lnTo>
                  <a:lnTo>
                    <a:pt x="239" y="0"/>
                  </a:lnTo>
                  <a:lnTo>
                    <a:pt x="182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2167" y="2256"/>
              <a:ext cx="298" cy="327"/>
            </a:xfrm>
            <a:custGeom>
              <a:avLst/>
              <a:gdLst>
                <a:gd name="T0" fmla="*/ 441 w 894"/>
                <a:gd name="T1" fmla="*/ 205 h 980"/>
                <a:gd name="T2" fmla="*/ 498 w 894"/>
                <a:gd name="T3" fmla="*/ 147 h 980"/>
                <a:gd name="T4" fmla="*/ 566 w 894"/>
                <a:gd name="T5" fmla="*/ 58 h 980"/>
                <a:gd name="T6" fmla="*/ 626 w 894"/>
                <a:gd name="T7" fmla="*/ 0 h 980"/>
                <a:gd name="T8" fmla="*/ 648 w 894"/>
                <a:gd name="T9" fmla="*/ 7 h 980"/>
                <a:gd name="T10" fmla="*/ 656 w 894"/>
                <a:gd name="T11" fmla="*/ 65 h 980"/>
                <a:gd name="T12" fmla="*/ 633 w 894"/>
                <a:gd name="T13" fmla="*/ 182 h 980"/>
                <a:gd name="T14" fmla="*/ 622 w 894"/>
                <a:gd name="T15" fmla="*/ 241 h 980"/>
                <a:gd name="T16" fmla="*/ 626 w 894"/>
                <a:gd name="T17" fmla="*/ 268 h 980"/>
                <a:gd name="T18" fmla="*/ 735 w 894"/>
                <a:gd name="T19" fmla="*/ 268 h 980"/>
                <a:gd name="T20" fmla="*/ 806 w 894"/>
                <a:gd name="T21" fmla="*/ 263 h 980"/>
                <a:gd name="T22" fmla="*/ 830 w 894"/>
                <a:gd name="T23" fmla="*/ 287 h 980"/>
                <a:gd name="T24" fmla="*/ 814 w 894"/>
                <a:gd name="T25" fmla="*/ 323 h 980"/>
                <a:gd name="T26" fmla="*/ 780 w 894"/>
                <a:gd name="T27" fmla="*/ 381 h 980"/>
                <a:gd name="T28" fmla="*/ 750 w 894"/>
                <a:gd name="T29" fmla="*/ 408 h 980"/>
                <a:gd name="T30" fmla="*/ 795 w 894"/>
                <a:gd name="T31" fmla="*/ 439 h 980"/>
                <a:gd name="T32" fmla="*/ 870 w 894"/>
                <a:gd name="T33" fmla="*/ 466 h 980"/>
                <a:gd name="T34" fmla="*/ 894 w 894"/>
                <a:gd name="T35" fmla="*/ 500 h 980"/>
                <a:gd name="T36" fmla="*/ 882 w 894"/>
                <a:gd name="T37" fmla="*/ 524 h 980"/>
                <a:gd name="T38" fmla="*/ 837 w 894"/>
                <a:gd name="T39" fmla="*/ 547 h 980"/>
                <a:gd name="T40" fmla="*/ 784 w 894"/>
                <a:gd name="T41" fmla="*/ 571 h 980"/>
                <a:gd name="T42" fmla="*/ 784 w 894"/>
                <a:gd name="T43" fmla="*/ 591 h 980"/>
                <a:gd name="T44" fmla="*/ 830 w 894"/>
                <a:gd name="T45" fmla="*/ 676 h 980"/>
                <a:gd name="T46" fmla="*/ 859 w 894"/>
                <a:gd name="T47" fmla="*/ 719 h 980"/>
                <a:gd name="T48" fmla="*/ 841 w 894"/>
                <a:gd name="T49" fmla="*/ 754 h 980"/>
                <a:gd name="T50" fmla="*/ 814 w 894"/>
                <a:gd name="T51" fmla="*/ 770 h 980"/>
                <a:gd name="T52" fmla="*/ 690 w 894"/>
                <a:gd name="T53" fmla="*/ 757 h 980"/>
                <a:gd name="T54" fmla="*/ 659 w 894"/>
                <a:gd name="T55" fmla="*/ 757 h 980"/>
                <a:gd name="T56" fmla="*/ 659 w 894"/>
                <a:gd name="T57" fmla="*/ 792 h 980"/>
                <a:gd name="T58" fmla="*/ 678 w 894"/>
                <a:gd name="T59" fmla="*/ 886 h 980"/>
                <a:gd name="T60" fmla="*/ 670 w 894"/>
                <a:gd name="T61" fmla="*/ 929 h 980"/>
                <a:gd name="T62" fmla="*/ 656 w 894"/>
                <a:gd name="T63" fmla="*/ 944 h 980"/>
                <a:gd name="T64" fmla="*/ 610 w 894"/>
                <a:gd name="T65" fmla="*/ 921 h 980"/>
                <a:gd name="T66" fmla="*/ 520 w 894"/>
                <a:gd name="T67" fmla="*/ 816 h 980"/>
                <a:gd name="T68" fmla="*/ 498 w 894"/>
                <a:gd name="T69" fmla="*/ 824 h 980"/>
                <a:gd name="T70" fmla="*/ 474 w 894"/>
                <a:gd name="T71" fmla="*/ 882 h 980"/>
                <a:gd name="T72" fmla="*/ 430 w 894"/>
                <a:gd name="T73" fmla="*/ 975 h 980"/>
                <a:gd name="T74" fmla="*/ 377 w 894"/>
                <a:gd name="T75" fmla="*/ 980 h 980"/>
                <a:gd name="T76" fmla="*/ 354 w 894"/>
                <a:gd name="T77" fmla="*/ 886 h 980"/>
                <a:gd name="T78" fmla="*/ 338 w 894"/>
                <a:gd name="T79" fmla="*/ 757 h 980"/>
                <a:gd name="T80" fmla="*/ 320 w 894"/>
                <a:gd name="T81" fmla="*/ 757 h 980"/>
                <a:gd name="T82" fmla="*/ 184 w 894"/>
                <a:gd name="T83" fmla="*/ 804 h 980"/>
                <a:gd name="T84" fmla="*/ 116 w 894"/>
                <a:gd name="T85" fmla="*/ 816 h 980"/>
                <a:gd name="T86" fmla="*/ 101 w 894"/>
                <a:gd name="T87" fmla="*/ 792 h 980"/>
                <a:gd name="T88" fmla="*/ 180 w 894"/>
                <a:gd name="T89" fmla="*/ 605 h 980"/>
                <a:gd name="T90" fmla="*/ 173 w 894"/>
                <a:gd name="T91" fmla="*/ 591 h 980"/>
                <a:gd name="T92" fmla="*/ 26 w 894"/>
                <a:gd name="T93" fmla="*/ 583 h 980"/>
                <a:gd name="T94" fmla="*/ 0 w 894"/>
                <a:gd name="T95" fmla="*/ 560 h 980"/>
                <a:gd name="T96" fmla="*/ 0 w 894"/>
                <a:gd name="T97" fmla="*/ 520 h 980"/>
                <a:gd name="T98" fmla="*/ 158 w 894"/>
                <a:gd name="T99" fmla="*/ 439 h 980"/>
                <a:gd name="T100" fmla="*/ 158 w 894"/>
                <a:gd name="T101" fmla="*/ 419 h 980"/>
                <a:gd name="T102" fmla="*/ 105 w 894"/>
                <a:gd name="T103" fmla="*/ 323 h 980"/>
                <a:gd name="T104" fmla="*/ 90 w 894"/>
                <a:gd name="T105" fmla="*/ 279 h 980"/>
                <a:gd name="T106" fmla="*/ 112 w 894"/>
                <a:gd name="T107" fmla="*/ 252 h 980"/>
                <a:gd name="T108" fmla="*/ 241 w 894"/>
                <a:gd name="T109" fmla="*/ 276 h 980"/>
                <a:gd name="T110" fmla="*/ 252 w 894"/>
                <a:gd name="T111" fmla="*/ 276 h 980"/>
                <a:gd name="T112" fmla="*/ 252 w 894"/>
                <a:gd name="T113" fmla="*/ 104 h 980"/>
                <a:gd name="T114" fmla="*/ 283 w 894"/>
                <a:gd name="T115" fmla="*/ 82 h 980"/>
                <a:gd name="T116" fmla="*/ 320 w 894"/>
                <a:gd name="T117" fmla="*/ 82 h 980"/>
                <a:gd name="T118" fmla="*/ 399 w 894"/>
                <a:gd name="T119" fmla="*/ 187 h 980"/>
                <a:gd name="T120" fmla="*/ 441 w 894"/>
                <a:gd name="T121" fmla="*/ 205 h 9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894" h="980">
                  <a:moveTo>
                    <a:pt x="441" y="205"/>
                  </a:moveTo>
                  <a:lnTo>
                    <a:pt x="498" y="147"/>
                  </a:lnTo>
                  <a:lnTo>
                    <a:pt x="566" y="58"/>
                  </a:lnTo>
                  <a:lnTo>
                    <a:pt x="626" y="0"/>
                  </a:lnTo>
                  <a:lnTo>
                    <a:pt x="648" y="7"/>
                  </a:lnTo>
                  <a:lnTo>
                    <a:pt x="656" y="65"/>
                  </a:lnTo>
                  <a:lnTo>
                    <a:pt x="633" y="182"/>
                  </a:lnTo>
                  <a:lnTo>
                    <a:pt x="622" y="241"/>
                  </a:lnTo>
                  <a:lnTo>
                    <a:pt x="626" y="268"/>
                  </a:lnTo>
                  <a:lnTo>
                    <a:pt x="735" y="268"/>
                  </a:lnTo>
                  <a:lnTo>
                    <a:pt x="806" y="263"/>
                  </a:lnTo>
                  <a:lnTo>
                    <a:pt x="830" y="287"/>
                  </a:lnTo>
                  <a:lnTo>
                    <a:pt x="814" y="323"/>
                  </a:lnTo>
                  <a:lnTo>
                    <a:pt x="780" y="381"/>
                  </a:lnTo>
                  <a:lnTo>
                    <a:pt x="750" y="408"/>
                  </a:lnTo>
                  <a:lnTo>
                    <a:pt x="795" y="439"/>
                  </a:lnTo>
                  <a:lnTo>
                    <a:pt x="870" y="466"/>
                  </a:lnTo>
                  <a:lnTo>
                    <a:pt x="894" y="500"/>
                  </a:lnTo>
                  <a:lnTo>
                    <a:pt x="882" y="524"/>
                  </a:lnTo>
                  <a:lnTo>
                    <a:pt x="837" y="547"/>
                  </a:lnTo>
                  <a:lnTo>
                    <a:pt x="784" y="571"/>
                  </a:lnTo>
                  <a:lnTo>
                    <a:pt x="784" y="591"/>
                  </a:lnTo>
                  <a:lnTo>
                    <a:pt x="830" y="676"/>
                  </a:lnTo>
                  <a:lnTo>
                    <a:pt x="859" y="719"/>
                  </a:lnTo>
                  <a:lnTo>
                    <a:pt x="841" y="754"/>
                  </a:lnTo>
                  <a:lnTo>
                    <a:pt x="814" y="770"/>
                  </a:lnTo>
                  <a:lnTo>
                    <a:pt x="690" y="757"/>
                  </a:lnTo>
                  <a:lnTo>
                    <a:pt x="659" y="757"/>
                  </a:lnTo>
                  <a:lnTo>
                    <a:pt x="659" y="792"/>
                  </a:lnTo>
                  <a:lnTo>
                    <a:pt x="678" y="886"/>
                  </a:lnTo>
                  <a:lnTo>
                    <a:pt x="670" y="929"/>
                  </a:lnTo>
                  <a:lnTo>
                    <a:pt x="656" y="944"/>
                  </a:lnTo>
                  <a:lnTo>
                    <a:pt x="610" y="921"/>
                  </a:lnTo>
                  <a:lnTo>
                    <a:pt x="520" y="816"/>
                  </a:lnTo>
                  <a:lnTo>
                    <a:pt x="498" y="824"/>
                  </a:lnTo>
                  <a:lnTo>
                    <a:pt x="474" y="882"/>
                  </a:lnTo>
                  <a:lnTo>
                    <a:pt x="430" y="975"/>
                  </a:lnTo>
                  <a:lnTo>
                    <a:pt x="377" y="980"/>
                  </a:lnTo>
                  <a:lnTo>
                    <a:pt x="354" y="886"/>
                  </a:lnTo>
                  <a:lnTo>
                    <a:pt x="338" y="757"/>
                  </a:lnTo>
                  <a:lnTo>
                    <a:pt x="320" y="757"/>
                  </a:lnTo>
                  <a:lnTo>
                    <a:pt x="184" y="804"/>
                  </a:lnTo>
                  <a:lnTo>
                    <a:pt x="116" y="816"/>
                  </a:lnTo>
                  <a:lnTo>
                    <a:pt x="101" y="792"/>
                  </a:lnTo>
                  <a:lnTo>
                    <a:pt x="180" y="605"/>
                  </a:lnTo>
                  <a:lnTo>
                    <a:pt x="173" y="591"/>
                  </a:lnTo>
                  <a:lnTo>
                    <a:pt x="26" y="583"/>
                  </a:lnTo>
                  <a:lnTo>
                    <a:pt x="0" y="560"/>
                  </a:lnTo>
                  <a:lnTo>
                    <a:pt x="0" y="520"/>
                  </a:lnTo>
                  <a:lnTo>
                    <a:pt x="158" y="439"/>
                  </a:lnTo>
                  <a:lnTo>
                    <a:pt x="158" y="419"/>
                  </a:lnTo>
                  <a:lnTo>
                    <a:pt x="105" y="323"/>
                  </a:lnTo>
                  <a:lnTo>
                    <a:pt x="90" y="279"/>
                  </a:lnTo>
                  <a:lnTo>
                    <a:pt x="112" y="252"/>
                  </a:lnTo>
                  <a:lnTo>
                    <a:pt x="241" y="276"/>
                  </a:lnTo>
                  <a:lnTo>
                    <a:pt x="252" y="276"/>
                  </a:lnTo>
                  <a:lnTo>
                    <a:pt x="252" y="104"/>
                  </a:lnTo>
                  <a:lnTo>
                    <a:pt x="283" y="82"/>
                  </a:lnTo>
                  <a:lnTo>
                    <a:pt x="320" y="82"/>
                  </a:lnTo>
                  <a:lnTo>
                    <a:pt x="399" y="187"/>
                  </a:lnTo>
                  <a:lnTo>
                    <a:pt x="441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200" y="2287"/>
              <a:ext cx="234" cy="259"/>
            </a:xfrm>
            <a:custGeom>
              <a:avLst/>
              <a:gdLst>
                <a:gd name="T0" fmla="*/ 522 w 702"/>
                <a:gd name="T1" fmla="*/ 0 h 776"/>
                <a:gd name="T2" fmla="*/ 502 w 702"/>
                <a:gd name="T3" fmla="*/ 105 h 776"/>
                <a:gd name="T4" fmla="*/ 469 w 702"/>
                <a:gd name="T5" fmla="*/ 217 h 776"/>
                <a:gd name="T6" fmla="*/ 669 w 702"/>
                <a:gd name="T7" fmla="*/ 217 h 776"/>
                <a:gd name="T8" fmla="*/ 601 w 702"/>
                <a:gd name="T9" fmla="*/ 334 h 776"/>
                <a:gd name="T10" fmla="*/ 702 w 702"/>
                <a:gd name="T11" fmla="*/ 408 h 776"/>
                <a:gd name="T12" fmla="*/ 638 w 702"/>
                <a:gd name="T13" fmla="*/ 450 h 776"/>
                <a:gd name="T14" fmla="*/ 623 w 702"/>
                <a:gd name="T15" fmla="*/ 489 h 776"/>
                <a:gd name="T16" fmla="*/ 673 w 702"/>
                <a:gd name="T17" fmla="*/ 616 h 776"/>
                <a:gd name="T18" fmla="*/ 570 w 702"/>
                <a:gd name="T19" fmla="*/ 605 h 776"/>
                <a:gd name="T20" fmla="*/ 544 w 702"/>
                <a:gd name="T21" fmla="*/ 589 h 776"/>
                <a:gd name="T22" fmla="*/ 515 w 702"/>
                <a:gd name="T23" fmla="*/ 602 h 776"/>
                <a:gd name="T24" fmla="*/ 515 w 702"/>
                <a:gd name="T25" fmla="*/ 756 h 776"/>
                <a:gd name="T26" fmla="*/ 423 w 702"/>
                <a:gd name="T27" fmla="*/ 652 h 776"/>
                <a:gd name="T28" fmla="*/ 390 w 702"/>
                <a:gd name="T29" fmla="*/ 647 h 776"/>
                <a:gd name="T30" fmla="*/ 306 w 702"/>
                <a:gd name="T31" fmla="*/ 776 h 776"/>
                <a:gd name="T32" fmla="*/ 284 w 702"/>
                <a:gd name="T33" fmla="*/ 629 h 776"/>
                <a:gd name="T34" fmla="*/ 249 w 702"/>
                <a:gd name="T35" fmla="*/ 613 h 776"/>
                <a:gd name="T36" fmla="*/ 125 w 702"/>
                <a:gd name="T37" fmla="*/ 652 h 776"/>
                <a:gd name="T38" fmla="*/ 80 w 702"/>
                <a:gd name="T39" fmla="*/ 647 h 776"/>
                <a:gd name="T40" fmla="*/ 106 w 702"/>
                <a:gd name="T41" fmla="*/ 558 h 776"/>
                <a:gd name="T42" fmla="*/ 141 w 702"/>
                <a:gd name="T43" fmla="*/ 489 h 776"/>
                <a:gd name="T44" fmla="*/ 141 w 702"/>
                <a:gd name="T45" fmla="*/ 453 h 776"/>
                <a:gd name="T46" fmla="*/ 27 w 702"/>
                <a:gd name="T47" fmla="*/ 453 h 776"/>
                <a:gd name="T48" fmla="*/ 0 w 702"/>
                <a:gd name="T49" fmla="*/ 439 h 776"/>
                <a:gd name="T50" fmla="*/ 117 w 702"/>
                <a:gd name="T51" fmla="*/ 357 h 776"/>
                <a:gd name="T52" fmla="*/ 113 w 702"/>
                <a:gd name="T53" fmla="*/ 326 h 776"/>
                <a:gd name="T54" fmla="*/ 73 w 702"/>
                <a:gd name="T55" fmla="*/ 232 h 776"/>
                <a:gd name="T56" fmla="*/ 84 w 702"/>
                <a:gd name="T57" fmla="*/ 221 h 776"/>
                <a:gd name="T58" fmla="*/ 185 w 702"/>
                <a:gd name="T59" fmla="*/ 232 h 776"/>
                <a:gd name="T60" fmla="*/ 205 w 702"/>
                <a:gd name="T61" fmla="*/ 217 h 776"/>
                <a:gd name="T62" fmla="*/ 205 w 702"/>
                <a:gd name="T63" fmla="*/ 70 h 776"/>
                <a:gd name="T64" fmla="*/ 238 w 702"/>
                <a:gd name="T65" fmla="*/ 78 h 776"/>
                <a:gd name="T66" fmla="*/ 322 w 702"/>
                <a:gd name="T67" fmla="*/ 170 h 776"/>
                <a:gd name="T68" fmla="*/ 355 w 702"/>
                <a:gd name="T69" fmla="*/ 170 h 776"/>
                <a:gd name="T70" fmla="*/ 488 w 702"/>
                <a:gd name="T71" fmla="*/ 23 h 776"/>
                <a:gd name="T72" fmla="*/ 522 w 702"/>
                <a:gd name="T73" fmla="*/ 0 h 7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02" h="776">
                  <a:moveTo>
                    <a:pt x="522" y="0"/>
                  </a:moveTo>
                  <a:lnTo>
                    <a:pt x="502" y="105"/>
                  </a:lnTo>
                  <a:lnTo>
                    <a:pt x="469" y="217"/>
                  </a:lnTo>
                  <a:lnTo>
                    <a:pt x="669" y="217"/>
                  </a:lnTo>
                  <a:lnTo>
                    <a:pt x="601" y="334"/>
                  </a:lnTo>
                  <a:lnTo>
                    <a:pt x="702" y="408"/>
                  </a:lnTo>
                  <a:lnTo>
                    <a:pt x="638" y="450"/>
                  </a:lnTo>
                  <a:lnTo>
                    <a:pt x="623" y="489"/>
                  </a:lnTo>
                  <a:lnTo>
                    <a:pt x="673" y="616"/>
                  </a:lnTo>
                  <a:lnTo>
                    <a:pt x="570" y="605"/>
                  </a:lnTo>
                  <a:lnTo>
                    <a:pt x="544" y="589"/>
                  </a:lnTo>
                  <a:lnTo>
                    <a:pt x="515" y="602"/>
                  </a:lnTo>
                  <a:lnTo>
                    <a:pt x="515" y="756"/>
                  </a:lnTo>
                  <a:lnTo>
                    <a:pt x="423" y="652"/>
                  </a:lnTo>
                  <a:lnTo>
                    <a:pt x="390" y="647"/>
                  </a:lnTo>
                  <a:lnTo>
                    <a:pt x="306" y="776"/>
                  </a:lnTo>
                  <a:lnTo>
                    <a:pt x="284" y="629"/>
                  </a:lnTo>
                  <a:lnTo>
                    <a:pt x="249" y="613"/>
                  </a:lnTo>
                  <a:lnTo>
                    <a:pt x="125" y="652"/>
                  </a:lnTo>
                  <a:lnTo>
                    <a:pt x="80" y="647"/>
                  </a:lnTo>
                  <a:lnTo>
                    <a:pt x="106" y="558"/>
                  </a:lnTo>
                  <a:lnTo>
                    <a:pt x="141" y="489"/>
                  </a:lnTo>
                  <a:lnTo>
                    <a:pt x="141" y="453"/>
                  </a:lnTo>
                  <a:lnTo>
                    <a:pt x="27" y="453"/>
                  </a:lnTo>
                  <a:lnTo>
                    <a:pt x="0" y="439"/>
                  </a:lnTo>
                  <a:lnTo>
                    <a:pt x="117" y="357"/>
                  </a:lnTo>
                  <a:lnTo>
                    <a:pt x="113" y="326"/>
                  </a:lnTo>
                  <a:lnTo>
                    <a:pt x="73" y="232"/>
                  </a:lnTo>
                  <a:lnTo>
                    <a:pt x="84" y="221"/>
                  </a:lnTo>
                  <a:lnTo>
                    <a:pt x="185" y="232"/>
                  </a:lnTo>
                  <a:lnTo>
                    <a:pt x="205" y="217"/>
                  </a:lnTo>
                  <a:lnTo>
                    <a:pt x="205" y="70"/>
                  </a:lnTo>
                  <a:lnTo>
                    <a:pt x="238" y="78"/>
                  </a:lnTo>
                  <a:lnTo>
                    <a:pt x="322" y="170"/>
                  </a:lnTo>
                  <a:lnTo>
                    <a:pt x="355" y="170"/>
                  </a:lnTo>
                  <a:lnTo>
                    <a:pt x="488" y="23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66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3355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LCIF Goal-Setting Meeting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4290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Encourage individual members to donate</a:t>
            </a:r>
            <a:endParaRPr lang="en-US" sz="3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en-US" sz="3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Increase the number of clubs that donate</a:t>
            </a:r>
            <a:endParaRPr lang="en-US" sz="3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en-US" sz="3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Encourage clubs to continue donations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8" descr="LCIF new logo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080125"/>
            <a:ext cx="23304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842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 more information go to: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www.lcif.org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081" y="1066800"/>
            <a:ext cx="5811838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395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Objectives Met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267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Discussed techniques to promote awareness of LCIF throughout your District</a:t>
            </a:r>
          </a:p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Understand the role of the LCIF Coordinator and how to support them </a:t>
            </a:r>
            <a:endParaRPr lang="en-US" dirty="0" smtClean="0">
              <a:solidFill>
                <a:srgbClr val="0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The importance of setting fundraising goals for LCIF</a:t>
            </a:r>
            <a:endParaRPr lang="en-US" dirty="0"/>
          </a:p>
        </p:txBody>
      </p:sp>
      <p:pic>
        <p:nvPicPr>
          <p:cNvPr id="4" name="Picture 8" descr="LCIF new logo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019800"/>
            <a:ext cx="23304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5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57450"/>
            <a:ext cx="8229600" cy="1943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 smtClean="0">
                <a:solidFill>
                  <a:srgbClr val="0033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600" i="1" dirty="0" smtClean="0"/>
              <a:t>As members we all belong to Lions Clubs International, but Lions Clubs International Foundation belongs to us.</a:t>
            </a:r>
          </a:p>
          <a:p>
            <a:pPr marL="0" indent="0" algn="ctr">
              <a:buNone/>
            </a:pPr>
            <a:endParaRPr lang="en-US" sz="36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8" descr="LCIF new logo.T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080125"/>
            <a:ext cx="23304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02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LCIF Mission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8229600" cy="2971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i="1" dirty="0" smtClean="0">
                <a:solidFill>
                  <a:srgbClr val="0033CC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</a:t>
            </a:r>
            <a:r>
              <a:rPr lang="en-US" sz="3600" i="1" dirty="0" smtClean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To support the efforts of Lions clubs worldwide in serving their local communities and the world community as they carry out essential humanitarian service projects.</a:t>
            </a:r>
            <a:endParaRPr lang="en-US" sz="3600" i="1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1</a:t>
            </a:fld>
            <a:endParaRPr lang="en-US"/>
          </a:p>
        </p:txBody>
      </p:sp>
      <p:pic>
        <p:nvPicPr>
          <p:cNvPr id="5" name="Picture 8" descr="LCIF new logo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080125"/>
            <a:ext cx="23304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18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LCIF’s 4 Areas of Focus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0"/>
              </a:spcBef>
              <a:spcAft>
                <a:spcPts val="30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Preserving Sight</a:t>
            </a:r>
          </a:p>
          <a:p>
            <a:pPr marL="571500" indent="-571500">
              <a:spcBef>
                <a:spcPts val="0"/>
              </a:spcBef>
              <a:spcAft>
                <a:spcPts val="30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Supporting Youth</a:t>
            </a:r>
          </a:p>
          <a:p>
            <a:pPr marL="571500" indent="-571500">
              <a:spcBef>
                <a:spcPts val="0"/>
              </a:spcBef>
              <a:spcAft>
                <a:spcPts val="3000"/>
              </a:spcAft>
            </a:pPr>
            <a:r>
              <a:rPr lang="en-US" dirty="0" smtClean="0"/>
              <a:t>Providing Disaster Relief</a:t>
            </a:r>
          </a:p>
          <a:p>
            <a:pPr marL="571500" indent="-571500">
              <a:spcBef>
                <a:spcPts val="0"/>
              </a:spcBef>
              <a:spcAft>
                <a:spcPts val="3000"/>
              </a:spcAft>
            </a:pPr>
            <a:r>
              <a:rPr lang="en-US" dirty="0" smtClean="0"/>
              <a:t>Meeting Humanitarian Needs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8" descr="LCIF new logo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019800"/>
            <a:ext cx="23304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Session Objectives</a:t>
            </a:r>
            <a:endParaRPr lang="en-US" sz="4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267200"/>
          </a:xfrm>
        </p:spPr>
        <p:txBody>
          <a:bodyPr>
            <a:normAutofit/>
          </a:bodyPr>
          <a:lstStyle/>
          <a:p>
            <a:pPr marL="571500" indent="-571500">
              <a:spcBef>
                <a:spcPts val="0"/>
              </a:spcBef>
              <a:spcAft>
                <a:spcPts val="30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Promote awareness and support through collaboration by district leadership</a:t>
            </a:r>
          </a:p>
          <a:p>
            <a:pPr marL="571500" indent="-571500">
              <a:spcBef>
                <a:spcPts val="0"/>
              </a:spcBef>
              <a:spcAft>
                <a:spcPts val="3000"/>
              </a:spcAft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Importance of setting district goals for LCIF fundraising</a:t>
            </a:r>
            <a:endParaRPr lang="en-US" dirty="0"/>
          </a:p>
        </p:txBody>
      </p:sp>
      <p:pic>
        <p:nvPicPr>
          <p:cNvPr id="4" name="Picture 8" descr="LCIF new logo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019800"/>
            <a:ext cx="23304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LCIF District Coordinator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600200"/>
            <a:ext cx="8763000" cy="4525963"/>
          </a:xfrm>
        </p:spPr>
        <p:txBody>
          <a:bodyPr/>
          <a:lstStyle/>
          <a:p>
            <a:pPr marL="393700" lvl="1">
              <a:spcBef>
                <a:spcPts val="0"/>
              </a:spcBef>
              <a:spcAft>
                <a:spcPts val="30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Oversee the implementation of district LCIF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fundraising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strategies</a:t>
            </a:r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93700" lvl="1">
              <a:spcBef>
                <a:spcPts val="0"/>
              </a:spcBef>
              <a:spcAft>
                <a:spcPts val="30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Educate Lions about the mission and impact of LCIF</a:t>
            </a:r>
          </a:p>
          <a:p>
            <a:pPr marL="393700" lvl="1">
              <a:spcAft>
                <a:spcPts val="12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Encourage the support of LCIF through all aspects of </a:t>
            </a: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district </a:t>
            </a:r>
            <a:r>
              <a:rPr lang="en-US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fundraising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8" descr="LCIF new logo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080125"/>
            <a:ext cx="23304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835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dirty="0" smtClean="0"/>
              <a:t>Promote Awareness and Support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600" b="1" u="sng" dirty="0" smtClean="0"/>
          </a:p>
          <a:p>
            <a:pPr marL="622300" indent="-622300">
              <a:lnSpc>
                <a:spcPct val="9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Support education of Lions about </a:t>
            </a: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LCIF</a:t>
            </a:r>
            <a:endParaRPr lang="en-US" dirty="0">
              <a:solidFill>
                <a:srgbClr val="000000"/>
              </a:solidFill>
              <a:cs typeface="Times New Roman" pitchFamily="18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None/>
            </a:pPr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622300" indent="-622300">
              <a:lnSpc>
                <a:spcPct val="90000"/>
              </a:lnSpc>
              <a:spcBef>
                <a:spcPct val="0"/>
              </a:spcBef>
              <a:spcAft>
                <a:spcPct val="100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Encourage support through financial contributions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8" descr="LCIF new logo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080125"/>
            <a:ext cx="23304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98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800" b="1" dirty="0" smtClean="0"/>
              <a:t>Identify Visitation Opportunities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600" b="1" u="sng" dirty="0" smtClean="0"/>
          </a:p>
          <a:p>
            <a:pPr marL="622300" indent="-622300">
              <a:lnSpc>
                <a:spcPct val="90000"/>
              </a:lnSpc>
              <a:spcBef>
                <a:spcPts val="0"/>
              </a:spcBef>
              <a:spcAft>
                <a:spcPts val="3000"/>
              </a:spcAft>
              <a:buFont typeface="Arial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Identify clubs that would benefit from a visit by the LCIF district coordinator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8" descr="LCIF new logo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080125"/>
            <a:ext cx="23304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:\Users\gmurcia\AppData\Local\Microsoft\Windows\Temporary Internet Files\Content.IE5\J0HI1QRG\MM90017257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45" y="3657600"/>
            <a:ext cx="3260111" cy="21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1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/>
              <a:t>Impact of Contributions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Bronze Contributing Member (US$20</a:t>
            </a: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Treat 20 people for river blindness</a:t>
            </a:r>
            <a:endParaRPr lang="en-US" sz="2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en-US" sz="3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en-US" sz="3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Silver 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Contributing Member (US$50</a:t>
            </a: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Provide Lions Quest materials for a classroom of students</a:t>
            </a:r>
            <a:endParaRPr lang="en-US" sz="2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en-US" sz="3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8" descr="LCIF new logo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080125"/>
            <a:ext cx="23304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418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/>
              <a:t>Impact of Contributions</a:t>
            </a:r>
            <a:endParaRPr lang="en-US" sz="3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Gold 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Contributing Member (US$100</a:t>
            </a: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90000"/>
              </a:lnSpc>
              <a:spcAft>
                <a:spcPts val="600"/>
              </a:spcAft>
              <a:defRPr/>
            </a:pPr>
            <a:r>
              <a:rPr lang="en-US" sz="2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Provide five families with basic immediate needs including water, food, clothing &amp; medicine following a disaster</a:t>
            </a:r>
            <a:endParaRPr lang="en-US" sz="2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  <a:defRPr/>
            </a:pPr>
            <a:endParaRPr lang="en-US" sz="3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3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Melvin </a:t>
            </a:r>
            <a:r>
              <a:rPr lang="en-US" sz="3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Jones Fellow (US$1000</a:t>
            </a:r>
            <a:r>
              <a:rPr lang="en-US" sz="3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2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Train two eye </a:t>
            </a:r>
            <a:r>
              <a:rPr lang="en-US" sz="2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care professionals </a:t>
            </a:r>
            <a:r>
              <a:rPr lang="en-US" sz="2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developing countries to perform cataract surgery</a:t>
            </a:r>
            <a:endParaRPr lang="en-US" sz="2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91657-725C-4B43-8D25-5AFCD78DC453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8" descr="LCIF new logo.T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6080125"/>
            <a:ext cx="2330450" cy="67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859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Tahom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308</Words>
  <Application>Microsoft Office PowerPoint</Application>
  <PresentationFormat>On-screen Show (4:3)</PresentationFormat>
  <Paragraphs>68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LCIF Mission</vt:lpstr>
      <vt:lpstr>LCIF’s 4 Areas of Focus</vt:lpstr>
      <vt:lpstr>Session Objectives</vt:lpstr>
      <vt:lpstr>LCIF District Coordinator</vt:lpstr>
      <vt:lpstr>Promote Awareness and Support</vt:lpstr>
      <vt:lpstr>Identify Visitation Opportunities</vt:lpstr>
      <vt:lpstr>Impact of Contributions</vt:lpstr>
      <vt:lpstr>Impact of Contributions</vt:lpstr>
      <vt:lpstr>Recognition</vt:lpstr>
      <vt:lpstr>LCIF Goal-Setting Meeting</vt:lpstr>
      <vt:lpstr>For more information go to: www.lcif.org </vt:lpstr>
      <vt:lpstr>Objectives Met</vt:lpstr>
      <vt:lpstr>PowerPoint Presentation</vt:lpstr>
    </vt:vector>
  </TitlesOfParts>
  <Company>Lions Clubs International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Klaban, Lisa</dc:creator>
  <cp:lastModifiedBy>Follett, Ashley</cp:lastModifiedBy>
  <cp:revision>54</cp:revision>
  <cp:lastPrinted>2013-06-18T14:30:53Z</cp:lastPrinted>
  <dcterms:created xsi:type="dcterms:W3CDTF">2013-06-17T19:41:50Z</dcterms:created>
  <dcterms:modified xsi:type="dcterms:W3CDTF">2014-01-23T17:44:48Z</dcterms:modified>
</cp:coreProperties>
</file>