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7" r:id="rId6"/>
  </p:sldMasterIdLst>
  <p:notesMasterIdLst>
    <p:notesMasterId r:id="rId36"/>
  </p:notesMasterIdLst>
  <p:handoutMasterIdLst>
    <p:handoutMasterId r:id="rId37"/>
  </p:handoutMasterIdLst>
  <p:sldIdLst>
    <p:sldId id="908" r:id="rId7"/>
    <p:sldId id="961" r:id="rId8"/>
    <p:sldId id="1153" r:id="rId9"/>
    <p:sldId id="1140" r:id="rId10"/>
    <p:sldId id="1141" r:id="rId11"/>
    <p:sldId id="1127" r:id="rId12"/>
    <p:sldId id="968" r:id="rId13"/>
    <p:sldId id="1135" r:id="rId14"/>
    <p:sldId id="1136" r:id="rId15"/>
    <p:sldId id="1137" r:id="rId16"/>
    <p:sldId id="1121" r:id="rId17"/>
    <p:sldId id="1128" r:id="rId18"/>
    <p:sldId id="1139" r:id="rId19"/>
    <p:sldId id="1161" r:id="rId20"/>
    <p:sldId id="1163" r:id="rId21"/>
    <p:sldId id="1170" r:id="rId22"/>
    <p:sldId id="983" r:id="rId23"/>
    <p:sldId id="1157" r:id="rId24"/>
    <p:sldId id="1129" r:id="rId25"/>
    <p:sldId id="1148" r:id="rId26"/>
    <p:sldId id="1167" r:id="rId27"/>
    <p:sldId id="1132" r:id="rId28"/>
    <p:sldId id="1172" r:id="rId29"/>
    <p:sldId id="1133" r:id="rId30"/>
    <p:sldId id="1151" r:id="rId31"/>
    <p:sldId id="1174" r:id="rId32"/>
    <p:sldId id="1175" r:id="rId33"/>
    <p:sldId id="545" r:id="rId34"/>
    <p:sldId id="1176" r:id="rId3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912" userDrawn="1">
          <p15:clr>
            <a:srgbClr val="A4A3A4"/>
          </p15:clr>
        </p15:guide>
        <p15:guide id="6" orient="horz" pos="720" userDrawn="1">
          <p15:clr>
            <a:srgbClr val="A4A3A4"/>
          </p15:clr>
        </p15:guide>
        <p15:guide id="7" orient="horz" pos="4128" userDrawn="1">
          <p15:clr>
            <a:srgbClr val="A4A3A4"/>
          </p15:clr>
        </p15:guide>
        <p15:guide id="8" pos="640" userDrawn="1">
          <p15:clr>
            <a:srgbClr val="A4A3A4"/>
          </p15:clr>
        </p15:guide>
        <p15:guide id="9" pos="7040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1584" userDrawn="1">
          <p15:clr>
            <a:srgbClr val="A4A3A4"/>
          </p15:clr>
        </p15:guide>
        <p15:guide id="12" pos="3584" userDrawn="1">
          <p15:clr>
            <a:srgbClr val="A4A3A4"/>
          </p15:clr>
        </p15:guide>
        <p15:guide id="13" pos="4096" userDrawn="1">
          <p15:clr>
            <a:srgbClr val="A4A3A4"/>
          </p15:clr>
        </p15:guide>
        <p15:guide id="14" orient="horz" pos="1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1" name="Burns, Andrea" initials="BA [55]" lastIdx="1" clrIdx="70"/>
  <p:cmAuthor id="1" name="Tamara" initials="TO" lastIdx="2" clrIdx="0"/>
  <p:cmAuthor id="72" name="Burns, Andrea" initials="BA [56]" lastIdx="1" clrIdx="71"/>
  <p:cmAuthor id="2" name="Tamara Osheroff" initials="TO" lastIdx="2" clrIdx="1"/>
  <p:cmAuthor id="73" name="Burns, Andrea" initials="BA [57]" lastIdx="1" clrIdx="72"/>
  <p:cmAuthor id="3" name="Tamara Osheroff" initials="TO [2]" lastIdx="1" clrIdx="2"/>
  <p:cmAuthor id="74" name="Burns, Andrea" initials="BA [58]" lastIdx="1" clrIdx="73"/>
  <p:cmAuthor id="4" name="Tamara Osheroff" initials="TO [3]" lastIdx="1" clrIdx="3"/>
  <p:cmAuthor id="75" name="Burns, Andrea" initials="BA [59]" lastIdx="1" clrIdx="74"/>
  <p:cmAuthor id="5" name="Tamara Osheroff" initials="TO [4]" lastIdx="1" clrIdx="4"/>
  <p:cmAuthor id="76" name="Burns, Andrea" initials="BA [60]" lastIdx="1" clrIdx="75"/>
  <p:cmAuthor id="6" name="Tamara Osheroff" initials="TO [5]" lastIdx="1" clrIdx="5"/>
  <p:cmAuthor id="77" name="Burns, Andrea" initials="BA [61]" lastIdx="1" clrIdx="76"/>
  <p:cmAuthor id="7" name="Tamara Osheroff" initials="TO [6]" lastIdx="1" clrIdx="6"/>
  <p:cmAuthor id="78" name="Burns, Andrea" initials="BA [62]" lastIdx="1" clrIdx="77"/>
  <p:cmAuthor id="8" name="Tamara Osheroff" initials="TO [7]" lastIdx="1" clrIdx="7"/>
  <p:cmAuthor id="79" name="Burns, Andrea" initials="BA [63]" lastIdx="1" clrIdx="78"/>
  <p:cmAuthor id="9" name="Tamara Osheroff" initials="TO [8]" lastIdx="1" clrIdx="8"/>
  <p:cmAuthor id="80" name="Burns, Andrea" initials="BA [64]" lastIdx="1" clrIdx="79"/>
  <p:cmAuthor id="10" name="Tamara Osheroff" initials="TO [9]" lastIdx="1" clrIdx="9"/>
  <p:cmAuthor id="81" name="Burns, Andrea" initials="BA [65]" lastIdx="1" clrIdx="80"/>
  <p:cmAuthor id="11" name="Tamara Osheroff" initials="TO [10]" lastIdx="1" clrIdx="10"/>
  <p:cmAuthor id="82" name="Jurczynski, Crystal" initials="JC" lastIdx="3" clrIdx="81">
    <p:extLst>
      <p:ext uri="{19B8F6BF-5375-455C-9EA6-DF929625EA0E}">
        <p15:presenceInfo xmlns:p15="http://schemas.microsoft.com/office/powerpoint/2012/main" userId="S-1-5-21-1659004503-1409082233-839522115-9716" providerId="AD"/>
      </p:ext>
    </p:extLst>
  </p:cmAuthor>
  <p:cmAuthor id="12" name="Tamara Osheroff" initials="TO [11]" lastIdx="1" clrIdx="11"/>
  <p:cmAuthor id="13" name="Tamara Osheroff" initials="TO [12]" lastIdx="1" clrIdx="12"/>
  <p:cmAuthor id="14" name="Tamara Osheroff" initials="TO [13]" lastIdx="1" clrIdx="13"/>
  <p:cmAuthor id="15" name="Tamara Osheroff" initials="TO [14]" lastIdx="1" clrIdx="14"/>
  <p:cmAuthor id="16" name="Tamara Osheroff" initials="TO [14] [2]" lastIdx="1" clrIdx="15"/>
  <p:cmAuthor id="17" name="Burns, Andrea" initials="BA" lastIdx="1" clrIdx="16"/>
  <p:cmAuthor id="18" name="Burns, Andrea" initials="BA [2]" lastIdx="1" clrIdx="17"/>
  <p:cmAuthor id="19" name="Burns, Andrea" initials="BA [3]" lastIdx="1" clrIdx="18"/>
  <p:cmAuthor id="20" name="Burns, Andrea" initials="BA [4]" lastIdx="1" clrIdx="19"/>
  <p:cmAuthor id="21" name="Burns, Andrea" initials="BA [5]" lastIdx="1" clrIdx="20"/>
  <p:cmAuthor id="22" name="Burns, Andrea" initials="BA [6]" lastIdx="1" clrIdx="21"/>
  <p:cmAuthor id="23" name="Burns, Andrea" initials="BA [7]" lastIdx="1" clrIdx="22"/>
  <p:cmAuthor id="24" name="Burns, Andrea" initials="BA [8]" lastIdx="1" clrIdx="23"/>
  <p:cmAuthor id="25" name="Burns, Andrea" initials="BA [9]" lastIdx="1" clrIdx="24"/>
  <p:cmAuthor id="26" name="Burns, Andrea" initials="BA [10]" lastIdx="1" clrIdx="25"/>
  <p:cmAuthor id="27" name="Burns, Andrea" initials="BA [11]" lastIdx="1" clrIdx="26"/>
  <p:cmAuthor id="28" name="Burns, Andrea" initials="BA [12]" lastIdx="1" clrIdx="27"/>
  <p:cmAuthor id="29" name="Burns, Andrea" initials="BA [13]" lastIdx="1" clrIdx="28"/>
  <p:cmAuthor id="30" name="Burns, Andrea" initials="BA [14]" lastIdx="1" clrIdx="29"/>
  <p:cmAuthor id="31" name="Burns, Andrea" initials="BA [15]" lastIdx="1" clrIdx="30"/>
  <p:cmAuthor id="32" name="Burns, Andrea" initials="BA [16]" lastIdx="1" clrIdx="31"/>
  <p:cmAuthor id="33" name="Burns, Andrea" initials="BA [17]" lastIdx="1" clrIdx="32"/>
  <p:cmAuthor id="34" name="Burns, Andrea" initials="BA [18]" lastIdx="1" clrIdx="33"/>
  <p:cmAuthor id="35" name="Burns, Andrea" initials="BA [19]" lastIdx="1" clrIdx="34"/>
  <p:cmAuthor id="36" name="Burns, Andrea" initials="BA [20]" lastIdx="1" clrIdx="35"/>
  <p:cmAuthor id="37" name="Burns, Andrea" initials="BA [21]" lastIdx="1" clrIdx="36"/>
  <p:cmAuthor id="38" name="Burns, Andrea" initials="BA [22]" lastIdx="1" clrIdx="37"/>
  <p:cmAuthor id="39" name="Burns, Andrea" initials="BA [23]" lastIdx="1" clrIdx="38"/>
  <p:cmAuthor id="40" name="Burns, Andrea" initials="BA [24]" lastIdx="1" clrIdx="39"/>
  <p:cmAuthor id="41" name="Burns, Andrea" initials="BA [25]" lastIdx="1" clrIdx="40"/>
  <p:cmAuthor id="42" name="Burns, Andrea" initials="BA [26]" lastIdx="1" clrIdx="41"/>
  <p:cmAuthor id="43" name="Burns, Andrea" initials="BA [27]" lastIdx="1" clrIdx="42"/>
  <p:cmAuthor id="44" name="Burns, Andrea" initials="BA [28]" lastIdx="1" clrIdx="43"/>
  <p:cmAuthor id="45" name="Burns, Andrea" initials="BA [29]" lastIdx="1" clrIdx="44"/>
  <p:cmAuthor id="46" name="Burns, Andrea" initials="BA [30]" lastIdx="1" clrIdx="45"/>
  <p:cmAuthor id="47" name="Burns, Andrea" initials="BA [31]" lastIdx="1" clrIdx="46"/>
  <p:cmAuthor id="48" name="Burns, Andrea" initials="BA [32]" lastIdx="1" clrIdx="47"/>
  <p:cmAuthor id="49" name="Burns, Andrea" initials="BA [33]" lastIdx="1" clrIdx="48"/>
  <p:cmAuthor id="50" name="Burns, Andrea" initials="BA [34]" lastIdx="1" clrIdx="49"/>
  <p:cmAuthor id="51" name="Burns, Andrea" initials="BA [35]" lastIdx="0" clrIdx="50"/>
  <p:cmAuthor id="52" name="Burns, Andrea" initials="BA [36]" lastIdx="1" clrIdx="51"/>
  <p:cmAuthor id="53" name="Burns, Andrea" initials="BA [37]" lastIdx="1" clrIdx="52"/>
  <p:cmAuthor id="54" name="Burns, Andrea" initials="BA [38]" lastIdx="1" clrIdx="53"/>
  <p:cmAuthor id="55" name="Burns, Andrea" initials="BA [39]" lastIdx="1" clrIdx="54"/>
  <p:cmAuthor id="56" name="Burns, Andrea" initials="BA [40]" lastIdx="1" clrIdx="55"/>
  <p:cmAuthor id="57" name="Burns, Andrea" initials="BA [41]" lastIdx="1" clrIdx="56"/>
  <p:cmAuthor id="58" name="Burns, Andrea" initials="BA [42]" lastIdx="1" clrIdx="57"/>
  <p:cmAuthor id="59" name="Burns, Andrea" initials="BA [43]" lastIdx="1" clrIdx="58"/>
  <p:cmAuthor id="60" name="Burns, Andrea" initials="BA [44]" lastIdx="1" clrIdx="59"/>
  <p:cmAuthor id="61" name="Burns, Andrea" initials="BA [45]" lastIdx="1" clrIdx="60"/>
  <p:cmAuthor id="62" name="Burns, Andrea" initials="BA [46]" lastIdx="1" clrIdx="61"/>
  <p:cmAuthor id="63" name="Burns, Andrea" initials="BA [47]" lastIdx="1" clrIdx="62"/>
  <p:cmAuthor id="64" name="Burns, Andrea" initials="BA [48]" lastIdx="1" clrIdx="63"/>
  <p:cmAuthor id="65" name="Burns, Andrea" initials="BA [49]" lastIdx="1" clrIdx="64"/>
  <p:cmAuthor id="66" name="Burns, Andrea" initials="BA [50]" lastIdx="1" clrIdx="65"/>
  <p:cmAuthor id="67" name="Burns, Andrea" initials="BA [51]" lastIdx="1" clrIdx="66"/>
  <p:cmAuthor id="68" name="Burns, Andrea" initials="BA [52]" lastIdx="1" clrIdx="67"/>
  <p:cmAuthor id="69" name="Burns, Andrea" initials="BA [53]" lastIdx="1" clrIdx="68"/>
  <p:cmAuthor id="70" name="Burns, Andrea" initials="BA [54]" lastIdx="1" clrIdx="6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233F"/>
    <a:srgbClr val="00338D"/>
    <a:srgbClr val="732E81"/>
    <a:srgbClr val="FF5C35"/>
    <a:srgbClr val="00AC69"/>
    <a:srgbClr val="FBC608"/>
    <a:srgbClr val="EBB700"/>
    <a:srgbClr val="FFCF01"/>
    <a:srgbClr val="FFCF00"/>
    <a:srgbClr val="457D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71" autoAdjust="0"/>
    <p:restoredTop sz="91892" autoAdjust="0"/>
  </p:normalViewPr>
  <p:slideViewPr>
    <p:cSldViewPr showGuides="1">
      <p:cViewPr varScale="1">
        <p:scale>
          <a:sx n="105" d="100"/>
          <a:sy n="105" d="100"/>
        </p:scale>
        <p:origin x="876" y="96"/>
      </p:cViewPr>
      <p:guideLst>
        <p:guide orient="horz" pos="2160"/>
        <p:guide pos="3840"/>
        <p:guide orient="horz" pos="912"/>
        <p:guide orient="horz" pos="720"/>
        <p:guide orient="horz" pos="4128"/>
        <p:guide pos="640"/>
        <p:guide pos="7040"/>
        <p:guide orient="horz" pos="4032"/>
        <p:guide orient="horz" pos="1584"/>
        <p:guide pos="3584"/>
        <p:guide pos="4096"/>
        <p:guide orient="horz" pos="19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9708"/>
    </p:cViewPr>
  </p:sorterViewPr>
  <p:notesViewPr>
    <p:cSldViewPr showGuides="1">
      <p:cViewPr varScale="1">
        <p:scale>
          <a:sx n="72" d="100"/>
          <a:sy n="72" d="100"/>
        </p:scale>
        <p:origin x="290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7D76CA-9AF3-1D4F-87F5-964682439B76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B653342B-196C-284E-80E8-1D62F355EF15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Criar uma Equipe</a:t>
          </a:r>
        </a:p>
      </dgm:t>
    </dgm:pt>
    <dgm:pt modelId="{16121B01-82F6-8F45-AA87-6DDB7BF116FB}" type="parTrans" cxnId="{40B61BB0-B306-E44E-8B99-881E91438EEF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80A2FA-497E-A842-A164-93ADAD0D50F2}" type="sibTrans" cxnId="{40B61BB0-B306-E44E-8B99-881E91438EEF}">
      <dgm:prSet custT="1"/>
      <dgm:spPr>
        <a:solidFill>
          <a:schemeClr val="bg1"/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23EA54-8894-A644-85F7-3F13E4E9A9A4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Criar uma Visão</a:t>
          </a:r>
        </a:p>
      </dgm:t>
    </dgm:pt>
    <dgm:pt modelId="{EC1573B9-89DA-464A-AADF-F43CEC6EA3D1}" type="parTrans" cxnId="{D7F14D93-9007-B045-9364-1D84BB4A2F0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8ABF9A-45C0-FC4E-91F7-229259C94E48}" type="sibTrans" cxnId="{D7F14D93-9007-B045-9364-1D84BB4A2F08}">
      <dgm:prSet custT="1"/>
      <dgm:spPr>
        <a:solidFill>
          <a:schemeClr val="bg1"/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C46CD7-55A0-634E-AFC8-EA224249C7C7}">
      <dgm:prSet phldrT="[Text]" custT="1"/>
      <dgm:spPr>
        <a:solidFill>
          <a:srgbClr val="02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Criar um Plano</a:t>
          </a:r>
        </a:p>
      </dgm:t>
    </dgm:pt>
    <dgm:pt modelId="{60248958-C8CF-604E-BC18-4A16E07CDEE2}" type="parTrans" cxnId="{8BDAE6DD-B090-F84E-AD47-3EABC9ED8A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896607A-9B68-5D47-BF51-4A961EEA77FF}" type="sibTrans" cxnId="{8BDAE6DD-B090-F84E-AD47-3EABC9ED8A55}">
      <dgm:prSet custT="1"/>
      <dgm:spPr>
        <a:solidFill>
          <a:schemeClr val="bg1"/>
        </a:solidFill>
      </dgm:spPr>
      <dgm:t>
        <a:bodyPr/>
        <a:lstStyle/>
        <a:p>
          <a:endParaRPr lang="en-US" sz="105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EF32CA8-AC9C-5441-842B-6D1F6C9E3055}">
      <dgm:prSet phldrT="[Text]" custT="1"/>
      <dgm:spPr>
        <a:solidFill>
          <a:srgbClr val="00338D"/>
        </a:solidFill>
        <a:ln>
          <a:solidFill>
            <a:schemeClr val="accent1"/>
          </a:solidFill>
        </a:ln>
      </dgm:spPr>
      <dgm:t>
        <a:bodyPr/>
        <a:lstStyle/>
        <a:p>
          <a:r>
            <a:rPr lang="pt-BR" sz="2000" b="1" dirty="0">
              <a:latin typeface="Calibri" panose="020F0502020204030204" pitchFamily="34" charset="0"/>
              <a:cs typeface="Calibri" panose="020F0502020204030204" pitchFamily="34" charset="0"/>
            </a:rPr>
            <a:t>Criar Sucesso</a:t>
          </a:r>
        </a:p>
      </dgm:t>
    </dgm:pt>
    <dgm:pt modelId="{1819B416-6853-8341-BD9F-3E5F98CC40C4}" type="par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7C9E5AF-CD45-AB40-B4BE-1E8024345526}" type="sibTrans" cxnId="{2747FC89-F85B-1947-A72B-23E12E31C8FC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BCC9560-53BA-214B-9065-75E7F4801199}" type="pres">
      <dgm:prSet presAssocID="{197D76CA-9AF3-1D4F-87F5-964682439B76}" presName="Name0" presStyleCnt="0">
        <dgm:presLayoutVars>
          <dgm:dir/>
          <dgm:resizeHandles val="exact"/>
        </dgm:presLayoutVars>
      </dgm:prSet>
      <dgm:spPr/>
    </dgm:pt>
    <dgm:pt modelId="{E3B2D0C9-233E-1242-97F8-37FFEEC12BC0}" type="pres">
      <dgm:prSet presAssocID="{B653342B-196C-284E-80E8-1D62F355EF15}" presName="node" presStyleLbl="node1" presStyleIdx="0" presStyleCnt="4">
        <dgm:presLayoutVars>
          <dgm:bulletEnabled val="1"/>
        </dgm:presLayoutVars>
      </dgm:prSet>
      <dgm:spPr/>
    </dgm:pt>
    <dgm:pt modelId="{7C60905F-858E-3D45-BDCF-8E59A2EDBDC4}" type="pres">
      <dgm:prSet presAssocID="{FB80A2FA-497E-A842-A164-93ADAD0D50F2}" presName="sibTrans" presStyleLbl="sibTrans2D1" presStyleIdx="0" presStyleCnt="3"/>
      <dgm:spPr/>
    </dgm:pt>
    <dgm:pt modelId="{FBD61212-5398-2E45-BDBD-83796266A28C}" type="pres">
      <dgm:prSet presAssocID="{FB80A2FA-497E-A842-A164-93ADAD0D50F2}" presName="connectorText" presStyleLbl="sibTrans2D1" presStyleIdx="0" presStyleCnt="3"/>
      <dgm:spPr/>
    </dgm:pt>
    <dgm:pt modelId="{E8342DD9-3EB7-044E-AC87-2159238855B0}" type="pres">
      <dgm:prSet presAssocID="{FC23EA54-8894-A644-85F7-3F13E4E9A9A4}" presName="node" presStyleLbl="node1" presStyleIdx="1" presStyleCnt="4">
        <dgm:presLayoutVars>
          <dgm:bulletEnabled val="1"/>
        </dgm:presLayoutVars>
      </dgm:prSet>
      <dgm:spPr/>
    </dgm:pt>
    <dgm:pt modelId="{B54B4899-8638-1D4E-9510-CDD331AF6A4C}" type="pres">
      <dgm:prSet presAssocID="{5C8ABF9A-45C0-FC4E-91F7-229259C94E48}" presName="sibTrans" presStyleLbl="sibTrans2D1" presStyleIdx="1" presStyleCnt="3"/>
      <dgm:spPr/>
    </dgm:pt>
    <dgm:pt modelId="{005A5409-7B88-0641-AFFE-D65A6F5E8799}" type="pres">
      <dgm:prSet presAssocID="{5C8ABF9A-45C0-FC4E-91F7-229259C94E48}" presName="connectorText" presStyleLbl="sibTrans2D1" presStyleIdx="1" presStyleCnt="3"/>
      <dgm:spPr/>
    </dgm:pt>
    <dgm:pt modelId="{BEB34310-ABF7-2D43-851D-F592E75CB68F}" type="pres">
      <dgm:prSet presAssocID="{87C46CD7-55A0-634E-AFC8-EA224249C7C7}" presName="node" presStyleLbl="node1" presStyleIdx="2" presStyleCnt="4">
        <dgm:presLayoutVars>
          <dgm:bulletEnabled val="1"/>
        </dgm:presLayoutVars>
      </dgm:prSet>
      <dgm:spPr/>
    </dgm:pt>
    <dgm:pt modelId="{CA339F13-2EEE-8C42-BA2D-5E6BA45F7F5D}" type="pres">
      <dgm:prSet presAssocID="{B896607A-9B68-5D47-BF51-4A961EEA77FF}" presName="sibTrans" presStyleLbl="sibTrans2D1" presStyleIdx="2" presStyleCnt="3"/>
      <dgm:spPr/>
    </dgm:pt>
    <dgm:pt modelId="{1EF53F94-4E2A-E142-9F2C-EB590545AB2F}" type="pres">
      <dgm:prSet presAssocID="{B896607A-9B68-5D47-BF51-4A961EEA77FF}" presName="connectorText" presStyleLbl="sibTrans2D1" presStyleIdx="2" presStyleCnt="3"/>
      <dgm:spPr/>
    </dgm:pt>
    <dgm:pt modelId="{A036C3C0-EC55-8E47-B730-4BF68E881699}" type="pres">
      <dgm:prSet presAssocID="{EEF32CA8-AC9C-5441-842B-6D1F6C9E3055}" presName="node" presStyleLbl="node1" presStyleIdx="3" presStyleCnt="4">
        <dgm:presLayoutVars>
          <dgm:bulletEnabled val="1"/>
        </dgm:presLayoutVars>
      </dgm:prSet>
      <dgm:spPr/>
    </dgm:pt>
  </dgm:ptLst>
  <dgm:cxnLst>
    <dgm:cxn modelId="{5332630B-59BD-634B-A828-DD4997D68F49}" type="presOf" srcId="{EEF32CA8-AC9C-5441-842B-6D1F6C9E3055}" destId="{A036C3C0-EC55-8E47-B730-4BF68E881699}" srcOrd="0" destOrd="0" presId="urn:microsoft.com/office/officeart/2005/8/layout/process1"/>
    <dgm:cxn modelId="{E1A20642-8039-3F42-A4AD-EC4EDFB9D71A}" type="presOf" srcId="{197D76CA-9AF3-1D4F-87F5-964682439B76}" destId="{8BCC9560-53BA-214B-9065-75E7F4801199}" srcOrd="0" destOrd="0" presId="urn:microsoft.com/office/officeart/2005/8/layout/process1"/>
    <dgm:cxn modelId="{F03DC842-CCCB-054B-BECD-8C184D2BD8EA}" type="presOf" srcId="{B653342B-196C-284E-80E8-1D62F355EF15}" destId="{E3B2D0C9-233E-1242-97F8-37FFEEC12BC0}" srcOrd="0" destOrd="0" presId="urn:microsoft.com/office/officeart/2005/8/layout/process1"/>
    <dgm:cxn modelId="{7ECA2D4A-8CE1-6242-90ED-1DDA17C18AC2}" type="presOf" srcId="{FB80A2FA-497E-A842-A164-93ADAD0D50F2}" destId="{FBD61212-5398-2E45-BDBD-83796266A28C}" srcOrd="1" destOrd="0" presId="urn:microsoft.com/office/officeart/2005/8/layout/process1"/>
    <dgm:cxn modelId="{F6522F50-141E-944D-AB4F-6130F86D88F5}" type="presOf" srcId="{B896607A-9B68-5D47-BF51-4A961EEA77FF}" destId="{CA339F13-2EEE-8C42-BA2D-5E6BA45F7F5D}" srcOrd="0" destOrd="0" presId="urn:microsoft.com/office/officeart/2005/8/layout/process1"/>
    <dgm:cxn modelId="{D18B6D83-2E0D-7041-8F9E-C899355A18AD}" type="presOf" srcId="{5C8ABF9A-45C0-FC4E-91F7-229259C94E48}" destId="{B54B4899-8638-1D4E-9510-CDD331AF6A4C}" srcOrd="0" destOrd="0" presId="urn:microsoft.com/office/officeart/2005/8/layout/process1"/>
    <dgm:cxn modelId="{2747FC89-F85B-1947-A72B-23E12E31C8FC}" srcId="{197D76CA-9AF3-1D4F-87F5-964682439B76}" destId="{EEF32CA8-AC9C-5441-842B-6D1F6C9E3055}" srcOrd="3" destOrd="0" parTransId="{1819B416-6853-8341-BD9F-3E5F98CC40C4}" sibTransId="{97C9E5AF-CD45-AB40-B4BE-1E8024345526}"/>
    <dgm:cxn modelId="{DC611B8C-D9CE-9B46-9B52-799A82E3DBEC}" type="presOf" srcId="{87C46CD7-55A0-634E-AFC8-EA224249C7C7}" destId="{BEB34310-ABF7-2D43-851D-F592E75CB68F}" srcOrd="0" destOrd="0" presId="urn:microsoft.com/office/officeart/2005/8/layout/process1"/>
    <dgm:cxn modelId="{50DFAD8F-4F98-074C-9894-AE10B313A7BD}" type="presOf" srcId="{FB80A2FA-497E-A842-A164-93ADAD0D50F2}" destId="{7C60905F-858E-3D45-BDCF-8E59A2EDBDC4}" srcOrd="0" destOrd="0" presId="urn:microsoft.com/office/officeart/2005/8/layout/process1"/>
    <dgm:cxn modelId="{D7F14D93-9007-B045-9364-1D84BB4A2F08}" srcId="{197D76CA-9AF3-1D4F-87F5-964682439B76}" destId="{FC23EA54-8894-A644-85F7-3F13E4E9A9A4}" srcOrd="1" destOrd="0" parTransId="{EC1573B9-89DA-464A-AADF-F43CEC6EA3D1}" sibTransId="{5C8ABF9A-45C0-FC4E-91F7-229259C94E48}"/>
    <dgm:cxn modelId="{26C8CAA6-0E46-D643-BEA0-CF69756E50AC}" type="presOf" srcId="{FC23EA54-8894-A644-85F7-3F13E4E9A9A4}" destId="{E8342DD9-3EB7-044E-AC87-2159238855B0}" srcOrd="0" destOrd="0" presId="urn:microsoft.com/office/officeart/2005/8/layout/process1"/>
    <dgm:cxn modelId="{40B61BB0-B306-E44E-8B99-881E91438EEF}" srcId="{197D76CA-9AF3-1D4F-87F5-964682439B76}" destId="{B653342B-196C-284E-80E8-1D62F355EF15}" srcOrd="0" destOrd="0" parTransId="{16121B01-82F6-8F45-AA87-6DDB7BF116FB}" sibTransId="{FB80A2FA-497E-A842-A164-93ADAD0D50F2}"/>
    <dgm:cxn modelId="{8BDAE6DD-B090-F84E-AD47-3EABC9ED8A55}" srcId="{197D76CA-9AF3-1D4F-87F5-964682439B76}" destId="{87C46CD7-55A0-634E-AFC8-EA224249C7C7}" srcOrd="2" destOrd="0" parTransId="{60248958-C8CF-604E-BC18-4A16E07CDEE2}" sibTransId="{B896607A-9B68-5D47-BF51-4A961EEA77FF}"/>
    <dgm:cxn modelId="{60824BE7-3B03-1B4E-879C-32F3A39E3C37}" type="presOf" srcId="{5C8ABF9A-45C0-FC4E-91F7-229259C94E48}" destId="{005A5409-7B88-0641-AFFE-D65A6F5E8799}" srcOrd="1" destOrd="0" presId="urn:microsoft.com/office/officeart/2005/8/layout/process1"/>
    <dgm:cxn modelId="{AF4EB3F1-5254-DF46-A670-F9C6AD3BC034}" type="presOf" srcId="{B896607A-9B68-5D47-BF51-4A961EEA77FF}" destId="{1EF53F94-4E2A-E142-9F2C-EB590545AB2F}" srcOrd="1" destOrd="0" presId="urn:microsoft.com/office/officeart/2005/8/layout/process1"/>
    <dgm:cxn modelId="{96CEBFFC-01DC-864E-8182-813D57912FE3}" type="presParOf" srcId="{8BCC9560-53BA-214B-9065-75E7F4801199}" destId="{E3B2D0C9-233E-1242-97F8-37FFEEC12BC0}" srcOrd="0" destOrd="0" presId="urn:microsoft.com/office/officeart/2005/8/layout/process1"/>
    <dgm:cxn modelId="{4749F90C-98FC-E34F-80BC-51A05530CBD0}" type="presParOf" srcId="{8BCC9560-53BA-214B-9065-75E7F4801199}" destId="{7C60905F-858E-3D45-BDCF-8E59A2EDBDC4}" srcOrd="1" destOrd="0" presId="urn:microsoft.com/office/officeart/2005/8/layout/process1"/>
    <dgm:cxn modelId="{C303ABC8-A33C-6942-A0DD-E4816277D98A}" type="presParOf" srcId="{7C60905F-858E-3D45-BDCF-8E59A2EDBDC4}" destId="{FBD61212-5398-2E45-BDBD-83796266A28C}" srcOrd="0" destOrd="0" presId="urn:microsoft.com/office/officeart/2005/8/layout/process1"/>
    <dgm:cxn modelId="{7F5E3FEC-641E-D447-9D11-CC601B8666F0}" type="presParOf" srcId="{8BCC9560-53BA-214B-9065-75E7F4801199}" destId="{E8342DD9-3EB7-044E-AC87-2159238855B0}" srcOrd="2" destOrd="0" presId="urn:microsoft.com/office/officeart/2005/8/layout/process1"/>
    <dgm:cxn modelId="{A2ABE635-59DA-EA46-A300-9459D1DFD825}" type="presParOf" srcId="{8BCC9560-53BA-214B-9065-75E7F4801199}" destId="{B54B4899-8638-1D4E-9510-CDD331AF6A4C}" srcOrd="3" destOrd="0" presId="urn:microsoft.com/office/officeart/2005/8/layout/process1"/>
    <dgm:cxn modelId="{1D884E8F-402A-6440-B924-5A49983635D9}" type="presParOf" srcId="{B54B4899-8638-1D4E-9510-CDD331AF6A4C}" destId="{005A5409-7B88-0641-AFFE-D65A6F5E8799}" srcOrd="0" destOrd="0" presId="urn:microsoft.com/office/officeart/2005/8/layout/process1"/>
    <dgm:cxn modelId="{84503523-BFB5-4E4A-AC52-C982118CEC78}" type="presParOf" srcId="{8BCC9560-53BA-214B-9065-75E7F4801199}" destId="{BEB34310-ABF7-2D43-851D-F592E75CB68F}" srcOrd="4" destOrd="0" presId="urn:microsoft.com/office/officeart/2005/8/layout/process1"/>
    <dgm:cxn modelId="{82A83B53-8411-B842-AE72-EC99B4803731}" type="presParOf" srcId="{8BCC9560-53BA-214B-9065-75E7F4801199}" destId="{CA339F13-2EEE-8C42-BA2D-5E6BA45F7F5D}" srcOrd="5" destOrd="0" presId="urn:microsoft.com/office/officeart/2005/8/layout/process1"/>
    <dgm:cxn modelId="{B2B6D364-3C13-1A4B-9332-5A8BA7804C5B}" type="presParOf" srcId="{CA339F13-2EEE-8C42-BA2D-5E6BA45F7F5D}" destId="{1EF53F94-4E2A-E142-9F2C-EB590545AB2F}" srcOrd="0" destOrd="0" presId="urn:microsoft.com/office/officeart/2005/8/layout/process1"/>
    <dgm:cxn modelId="{9EFF08CF-F4E3-D548-825C-AA89AA85A92D}" type="presParOf" srcId="{8BCC9560-53BA-214B-9065-75E7F4801199}" destId="{A036C3C0-EC55-8E47-B730-4BF68E88169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7D2DA2C-61A8-456E-9175-10CB5C584EEF}" type="doc">
      <dgm:prSet loTypeId="urn:microsoft.com/office/officeart/2005/8/layout/radial4" loCatId="relationship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0FFCFB9-F9C2-4CCB-B059-37CBDE430919}">
      <dgm:prSet phldrT="[Text]"/>
      <dgm:spPr/>
      <dgm:t>
        <a:bodyPr/>
        <a:lstStyle/>
        <a:p>
          <a:r>
            <a:rPr lang="pt-B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Aumentar o quadro associativo do clube</a:t>
          </a:r>
        </a:p>
      </dgm:t>
    </dgm:pt>
    <dgm:pt modelId="{65369781-2DD9-4EEC-8759-E6435EC0FAC9}" type="par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34096E5E-E943-4CF8-9323-72D68A80E5D5}" type="sibTrans" cxnId="{221EEEB7-2F88-4EB4-8340-9319973866CA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2A1E6035-593E-43BC-AC51-29EBE3894C03}">
      <dgm:prSet phldrT="[Text]"/>
      <dgm:spPr/>
      <dgm:t>
        <a:bodyPr/>
        <a:lstStyle/>
        <a:p>
          <a:r>
            <a:rPr lang="pt-B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Revitalizar o clube com novas oportunidades de serviço</a:t>
          </a:r>
        </a:p>
      </dgm:t>
    </dgm:pt>
    <dgm:pt modelId="{E9A3FDB8-16BF-4BDC-A881-1DDE260F4402}" type="parTrans" cxnId="{3069CA08-657B-4A70-9033-FEF655075C33}">
      <dgm:prSet/>
      <dgm:spPr>
        <a:solidFill>
          <a:srgbClr val="00AC69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56879-D0F7-4AFB-A483-58B165799AD6}" type="sibTrans" cxnId="{3069CA08-657B-4A70-9033-FEF655075C33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6B4EA3FE-8EE4-44F8-B1D9-86367A5B79A3}">
      <dgm:prSet phldrT="[Text]"/>
      <dgm:spPr/>
      <dgm:t>
        <a:bodyPr/>
        <a:lstStyle/>
        <a:p>
          <a:r>
            <a:rPr lang="pt-B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Rejuvenescer o clube com novos associados</a:t>
          </a:r>
        </a:p>
      </dgm:t>
    </dgm:pt>
    <dgm:pt modelId="{3BF33902-766D-4F3B-8FAA-BA914C80CDC2}" type="parTrans" cxnId="{CD318ED8-0ADC-425F-BFDA-F44336704819}">
      <dgm:prSet/>
      <dgm:spPr>
        <a:solidFill>
          <a:srgbClr val="FBC608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58DEFFB5-36C9-49D6-953B-40F8D7A74FE7}" type="sibTrans" cxnId="{CD318ED8-0ADC-425F-BFDA-F44336704819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D3D86555-0D94-4166-B5F8-2CC2DB81901D}">
      <dgm:prSet phldrT="[Text]"/>
      <dgm:spPr/>
      <dgm:t>
        <a:bodyPr/>
        <a:lstStyle/>
        <a:p>
          <a:r>
            <a:rPr lang="pt-BR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Destacar-se no desenvolvimento de liderança e funcionamento do clube</a:t>
          </a:r>
        </a:p>
      </dgm:t>
    </dgm:pt>
    <dgm:pt modelId="{576D529F-4886-4278-97C8-E48B582918B4}" type="parTrans" cxnId="{C8D46FCB-BCC2-4237-9AD1-BD550B09ED6B}">
      <dgm:prSet/>
      <dgm:spPr>
        <a:solidFill>
          <a:srgbClr val="FF5C35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A4DC8E5-3EE2-423C-A253-4F18D97CD8E5}" type="sibTrans" cxnId="{C8D46FCB-BCC2-4237-9AD1-BD550B09ED6B}">
      <dgm:prSet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44220B08-7BB3-4E05-82B4-63922CF3A81A}">
      <dgm:prSet phldrT="[Text]"/>
      <dgm:spPr/>
      <dgm:t>
        <a:bodyPr/>
        <a:lstStyle/>
        <a:p>
          <a:endParaRPr lang="en-US"/>
        </a:p>
      </dgm:t>
    </dgm:pt>
    <dgm:pt modelId="{59A50654-728F-45EE-B949-DFFB22D19143}" type="parTrans" cxnId="{17F05745-8592-49C6-9832-AA5181C45C7A}">
      <dgm:prSet/>
      <dgm:spPr/>
      <dgm:t>
        <a:bodyPr/>
        <a:lstStyle/>
        <a:p>
          <a:endParaRPr lang="en-US"/>
        </a:p>
      </dgm:t>
    </dgm:pt>
    <dgm:pt modelId="{1B9EF95A-78BA-43EC-9451-C955FFF4CD2D}" type="sibTrans" cxnId="{17F05745-8592-49C6-9832-AA5181C45C7A}">
      <dgm:prSet/>
      <dgm:spPr/>
      <dgm:t>
        <a:bodyPr/>
        <a:lstStyle/>
        <a:p>
          <a:endParaRPr lang="en-US"/>
        </a:p>
      </dgm:t>
    </dgm:pt>
    <dgm:pt modelId="{C5F976F6-DADC-481A-9A15-BA2BE9C860AC}">
      <dgm:prSet phldrT="[Text]"/>
      <dgm:spPr/>
      <dgm:t>
        <a:bodyPr/>
        <a:lstStyle/>
        <a:p>
          <a:endParaRPr lang="en-US"/>
        </a:p>
      </dgm:t>
    </dgm:pt>
    <dgm:pt modelId="{72A60AD0-B8FB-484C-AF56-FCB5D6A5F79E}" type="parTrans" cxnId="{1FC65500-3613-461E-B94A-EAF32BDE090D}">
      <dgm:prSet/>
      <dgm:spPr/>
      <dgm:t>
        <a:bodyPr/>
        <a:lstStyle/>
        <a:p>
          <a:endParaRPr lang="en-US"/>
        </a:p>
      </dgm:t>
    </dgm:pt>
    <dgm:pt modelId="{FB1886DA-EE42-4E73-8A46-4161CE9ECFC8}" type="sibTrans" cxnId="{1FC65500-3613-461E-B94A-EAF32BDE090D}">
      <dgm:prSet/>
      <dgm:spPr/>
      <dgm:t>
        <a:bodyPr/>
        <a:lstStyle/>
        <a:p>
          <a:endParaRPr lang="en-US"/>
        </a:p>
      </dgm:t>
    </dgm:pt>
    <dgm:pt modelId="{839C5C09-904B-41E5-901A-798D52068569}">
      <dgm:prSet/>
      <dgm:spPr/>
      <dgm:t>
        <a:bodyPr/>
        <a:lstStyle/>
        <a:p>
          <a:r>
            <a:rPr lang="pt-BR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Compartilhar as realizações do clube com a comunidade</a:t>
          </a:r>
        </a:p>
      </dgm:t>
    </dgm:pt>
    <dgm:pt modelId="{7BDCDD80-A58F-43AE-8E2F-9CC82589EFBB}" type="parTrans" cxnId="{7CA550A6-7631-44D8-B95E-27369EDC9525}">
      <dgm:prSet/>
      <dgm:spPr>
        <a:solidFill>
          <a:srgbClr val="732E81"/>
        </a:solidFill>
      </dgm:spPr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77DC170D-800D-4D8E-961D-C9FD5F21A7CA}" type="sibTrans" cxnId="{7CA550A6-7631-44D8-B95E-27369EDC9525}">
      <dgm:prSet/>
      <dgm:spPr/>
      <dgm:t>
        <a:bodyPr/>
        <a:lstStyle/>
        <a:p>
          <a:endParaRPr lang="en-US"/>
        </a:p>
      </dgm:t>
    </dgm:pt>
    <dgm:pt modelId="{FCC25101-20A2-4D81-9A22-FA339C82937B}" type="pres">
      <dgm:prSet presAssocID="{A7D2DA2C-61A8-456E-9175-10CB5C584EEF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53D7403-252F-46AF-B7FF-FF02DE8F7105}" type="pres">
      <dgm:prSet presAssocID="{D0FFCFB9-F9C2-4CCB-B059-37CBDE430919}" presName="centerShape" presStyleLbl="node0" presStyleIdx="0" presStyleCnt="1"/>
      <dgm:spPr/>
    </dgm:pt>
    <dgm:pt modelId="{81ED42A3-111F-4F84-A6E1-3F83AD87ED31}" type="pres">
      <dgm:prSet presAssocID="{3BF33902-766D-4F3B-8FAA-BA914C80CDC2}" presName="parTrans" presStyleLbl="bgSibTrans2D1" presStyleIdx="0" presStyleCnt="4" custScaleX="80657" custLinFactNeighborX="14947" custLinFactNeighborY="6426"/>
      <dgm:spPr/>
    </dgm:pt>
    <dgm:pt modelId="{23990A02-D1E8-4327-9D83-E504CD145630}" type="pres">
      <dgm:prSet presAssocID="{6B4EA3FE-8EE4-44F8-B1D9-86367A5B79A3}" presName="node" presStyleLbl="node1" presStyleIdx="0" presStyleCnt="4" custRadScaleRad="94222" custRadScaleInc="-34210">
        <dgm:presLayoutVars>
          <dgm:bulletEnabled val="1"/>
        </dgm:presLayoutVars>
      </dgm:prSet>
      <dgm:spPr/>
    </dgm:pt>
    <dgm:pt modelId="{72EF28BA-BEA1-429A-BFF9-0B1170C59A1D}" type="pres">
      <dgm:prSet presAssocID="{E9A3FDB8-16BF-4BDC-A881-1DDE260F4402}" presName="parTrans" presStyleLbl="bgSibTrans2D1" presStyleIdx="1" presStyleCnt="4" custScaleX="66231" custLinFactNeighborX="-4654" custLinFactNeighborY="81808"/>
      <dgm:spPr/>
    </dgm:pt>
    <dgm:pt modelId="{7C73ED82-F863-442C-A856-1DC1425A9CBE}" type="pres">
      <dgm:prSet presAssocID="{2A1E6035-593E-43BC-AC51-29EBE3894C03}" presName="node" presStyleLbl="node1" presStyleIdx="1" presStyleCnt="4" custRadScaleRad="88744" custRadScaleInc="-23953">
        <dgm:presLayoutVars>
          <dgm:bulletEnabled val="1"/>
        </dgm:presLayoutVars>
      </dgm:prSet>
      <dgm:spPr/>
    </dgm:pt>
    <dgm:pt modelId="{5B149C59-799D-402E-BC6E-B473A3FEE815}" type="pres">
      <dgm:prSet presAssocID="{576D529F-4886-4278-97C8-E48B582918B4}" presName="parTrans" presStyleLbl="bgSibTrans2D1" presStyleIdx="2" presStyleCnt="4" custScaleX="97826" custLinFactNeighborX="11640" custLinFactNeighborY="39822"/>
      <dgm:spPr/>
    </dgm:pt>
    <dgm:pt modelId="{66736BFA-2F5E-4DE8-ADE9-814D57D7E28D}" type="pres">
      <dgm:prSet presAssocID="{D3D86555-0D94-4166-B5F8-2CC2DB81901D}" presName="node" presStyleLbl="node1" presStyleIdx="2" presStyleCnt="4" custRadScaleRad="84765" custRadScaleInc="15059">
        <dgm:presLayoutVars>
          <dgm:bulletEnabled val="1"/>
        </dgm:presLayoutVars>
      </dgm:prSet>
      <dgm:spPr/>
    </dgm:pt>
    <dgm:pt modelId="{11D8F28B-3D61-495F-A40C-657B7B3D08DF}" type="pres">
      <dgm:prSet presAssocID="{7BDCDD80-A58F-43AE-8E2F-9CC82589EFBB}" presName="parTrans" presStyleLbl="bgSibTrans2D1" presStyleIdx="3" presStyleCnt="4" custScaleX="96994" custLinFactNeighborX="-8941" custLinFactNeighborY="32962"/>
      <dgm:spPr/>
    </dgm:pt>
    <dgm:pt modelId="{7139ABF3-4FF7-4182-A57D-0E161D4343A5}" type="pres">
      <dgm:prSet presAssocID="{839C5C09-904B-41E5-901A-798D52068569}" presName="node" presStyleLbl="node1" presStyleIdx="3" presStyleCnt="4" custRadScaleRad="97874" custRadScaleInc="33621">
        <dgm:presLayoutVars>
          <dgm:bulletEnabled val="1"/>
        </dgm:presLayoutVars>
      </dgm:prSet>
      <dgm:spPr/>
    </dgm:pt>
  </dgm:ptLst>
  <dgm:cxnLst>
    <dgm:cxn modelId="{1FC65500-3613-461E-B94A-EAF32BDE090D}" srcId="{A7D2DA2C-61A8-456E-9175-10CB5C584EEF}" destId="{C5F976F6-DADC-481A-9A15-BA2BE9C860AC}" srcOrd="2" destOrd="0" parTransId="{72A60AD0-B8FB-484C-AF56-FCB5D6A5F79E}" sibTransId="{FB1886DA-EE42-4E73-8A46-4161CE9ECFC8}"/>
    <dgm:cxn modelId="{8DC0EE07-8911-40BD-B26D-7AFFCCC4B5F9}" type="presOf" srcId="{839C5C09-904B-41E5-901A-798D52068569}" destId="{7139ABF3-4FF7-4182-A57D-0E161D4343A5}" srcOrd="0" destOrd="0" presId="urn:microsoft.com/office/officeart/2005/8/layout/radial4"/>
    <dgm:cxn modelId="{3069CA08-657B-4A70-9033-FEF655075C33}" srcId="{D0FFCFB9-F9C2-4CCB-B059-37CBDE430919}" destId="{2A1E6035-593E-43BC-AC51-29EBE3894C03}" srcOrd="1" destOrd="0" parTransId="{E9A3FDB8-16BF-4BDC-A881-1DDE260F4402}" sibTransId="{D3D56879-D0F7-4AFB-A483-58B165799AD6}"/>
    <dgm:cxn modelId="{13F8D80F-D002-4CCF-A812-9B022B802ACE}" type="presOf" srcId="{D0FFCFB9-F9C2-4CCB-B059-37CBDE430919}" destId="{A53D7403-252F-46AF-B7FF-FF02DE8F7105}" srcOrd="0" destOrd="0" presId="urn:microsoft.com/office/officeart/2005/8/layout/radial4"/>
    <dgm:cxn modelId="{08265A2F-A29B-4E08-83DF-CEADE317D2C2}" type="presOf" srcId="{3BF33902-766D-4F3B-8FAA-BA914C80CDC2}" destId="{81ED42A3-111F-4F84-A6E1-3F83AD87ED31}" srcOrd="0" destOrd="0" presId="urn:microsoft.com/office/officeart/2005/8/layout/radial4"/>
    <dgm:cxn modelId="{AE500E33-5761-4D12-A6D4-13D4C285C78E}" type="presOf" srcId="{7BDCDD80-A58F-43AE-8E2F-9CC82589EFBB}" destId="{11D8F28B-3D61-495F-A40C-657B7B3D08DF}" srcOrd="0" destOrd="0" presId="urn:microsoft.com/office/officeart/2005/8/layout/radial4"/>
    <dgm:cxn modelId="{17F05745-8592-49C6-9832-AA5181C45C7A}" srcId="{A7D2DA2C-61A8-456E-9175-10CB5C584EEF}" destId="{44220B08-7BB3-4E05-82B4-63922CF3A81A}" srcOrd="1" destOrd="0" parTransId="{59A50654-728F-45EE-B949-DFFB22D19143}" sibTransId="{1B9EF95A-78BA-43EC-9451-C955FFF4CD2D}"/>
    <dgm:cxn modelId="{8C11E648-3104-40CE-A3DC-9B88EA1B0807}" type="presOf" srcId="{576D529F-4886-4278-97C8-E48B582918B4}" destId="{5B149C59-799D-402E-BC6E-B473A3FEE815}" srcOrd="0" destOrd="0" presId="urn:microsoft.com/office/officeart/2005/8/layout/radial4"/>
    <dgm:cxn modelId="{37C4056A-C96D-48DF-BF9B-B561E7D89E03}" type="presOf" srcId="{2A1E6035-593E-43BC-AC51-29EBE3894C03}" destId="{7C73ED82-F863-442C-A856-1DC1425A9CBE}" srcOrd="0" destOrd="0" presId="urn:microsoft.com/office/officeart/2005/8/layout/radial4"/>
    <dgm:cxn modelId="{A8495385-641B-44E2-952F-75D942115C88}" type="presOf" srcId="{A7D2DA2C-61A8-456E-9175-10CB5C584EEF}" destId="{FCC25101-20A2-4D81-9A22-FA339C82937B}" srcOrd="0" destOrd="0" presId="urn:microsoft.com/office/officeart/2005/8/layout/radial4"/>
    <dgm:cxn modelId="{84BE4392-08B4-4014-A74A-24B7B9B53CA0}" type="presOf" srcId="{6B4EA3FE-8EE4-44F8-B1D9-86367A5B79A3}" destId="{23990A02-D1E8-4327-9D83-E504CD145630}" srcOrd="0" destOrd="0" presId="urn:microsoft.com/office/officeart/2005/8/layout/radial4"/>
    <dgm:cxn modelId="{7CA550A6-7631-44D8-B95E-27369EDC9525}" srcId="{D0FFCFB9-F9C2-4CCB-B059-37CBDE430919}" destId="{839C5C09-904B-41E5-901A-798D52068569}" srcOrd="3" destOrd="0" parTransId="{7BDCDD80-A58F-43AE-8E2F-9CC82589EFBB}" sibTransId="{77DC170D-800D-4D8E-961D-C9FD5F21A7CA}"/>
    <dgm:cxn modelId="{221EEEB7-2F88-4EB4-8340-9319973866CA}" srcId="{A7D2DA2C-61A8-456E-9175-10CB5C584EEF}" destId="{D0FFCFB9-F9C2-4CCB-B059-37CBDE430919}" srcOrd="0" destOrd="0" parTransId="{65369781-2DD9-4EEC-8759-E6435EC0FAC9}" sibTransId="{34096E5E-E943-4CF8-9323-72D68A80E5D5}"/>
    <dgm:cxn modelId="{C8D46FCB-BCC2-4237-9AD1-BD550B09ED6B}" srcId="{D0FFCFB9-F9C2-4CCB-B059-37CBDE430919}" destId="{D3D86555-0D94-4166-B5F8-2CC2DB81901D}" srcOrd="2" destOrd="0" parTransId="{576D529F-4886-4278-97C8-E48B582918B4}" sibTransId="{7A4DC8E5-3EE2-423C-A253-4F18D97CD8E5}"/>
    <dgm:cxn modelId="{CD318ED8-0ADC-425F-BFDA-F44336704819}" srcId="{D0FFCFB9-F9C2-4CCB-B059-37CBDE430919}" destId="{6B4EA3FE-8EE4-44F8-B1D9-86367A5B79A3}" srcOrd="0" destOrd="0" parTransId="{3BF33902-766D-4F3B-8FAA-BA914C80CDC2}" sibTransId="{58DEFFB5-36C9-49D6-953B-40F8D7A74FE7}"/>
    <dgm:cxn modelId="{0B3D3CE4-1AE2-434A-8937-6127B6043585}" type="presOf" srcId="{D3D86555-0D94-4166-B5F8-2CC2DB81901D}" destId="{66736BFA-2F5E-4DE8-ADE9-814D57D7E28D}" srcOrd="0" destOrd="0" presId="urn:microsoft.com/office/officeart/2005/8/layout/radial4"/>
    <dgm:cxn modelId="{9EB4C3F2-0B71-459A-A964-8457DDECED0A}" type="presOf" srcId="{E9A3FDB8-16BF-4BDC-A881-1DDE260F4402}" destId="{72EF28BA-BEA1-429A-BFF9-0B1170C59A1D}" srcOrd="0" destOrd="0" presId="urn:microsoft.com/office/officeart/2005/8/layout/radial4"/>
    <dgm:cxn modelId="{9066DA51-4EB5-4EE2-9293-2EE6432FED1C}" type="presParOf" srcId="{FCC25101-20A2-4D81-9A22-FA339C82937B}" destId="{A53D7403-252F-46AF-B7FF-FF02DE8F7105}" srcOrd="0" destOrd="0" presId="urn:microsoft.com/office/officeart/2005/8/layout/radial4"/>
    <dgm:cxn modelId="{39BCA344-4BF2-4F0E-BDFB-AB7EBFEBA204}" type="presParOf" srcId="{FCC25101-20A2-4D81-9A22-FA339C82937B}" destId="{81ED42A3-111F-4F84-A6E1-3F83AD87ED31}" srcOrd="1" destOrd="0" presId="urn:microsoft.com/office/officeart/2005/8/layout/radial4"/>
    <dgm:cxn modelId="{537CAFB3-4F79-4CA2-B283-BA73155F2508}" type="presParOf" srcId="{FCC25101-20A2-4D81-9A22-FA339C82937B}" destId="{23990A02-D1E8-4327-9D83-E504CD145630}" srcOrd="2" destOrd="0" presId="urn:microsoft.com/office/officeart/2005/8/layout/radial4"/>
    <dgm:cxn modelId="{6895EC56-103C-4441-B1AA-007BB0B7393B}" type="presParOf" srcId="{FCC25101-20A2-4D81-9A22-FA339C82937B}" destId="{72EF28BA-BEA1-429A-BFF9-0B1170C59A1D}" srcOrd="3" destOrd="0" presId="urn:microsoft.com/office/officeart/2005/8/layout/radial4"/>
    <dgm:cxn modelId="{5B4C7E68-4EBB-4A84-8080-D78CDDDAC48E}" type="presParOf" srcId="{FCC25101-20A2-4D81-9A22-FA339C82937B}" destId="{7C73ED82-F863-442C-A856-1DC1425A9CBE}" srcOrd="4" destOrd="0" presId="urn:microsoft.com/office/officeart/2005/8/layout/radial4"/>
    <dgm:cxn modelId="{27F58E7B-D5C2-4E1D-BEE8-A01C27E30AB7}" type="presParOf" srcId="{FCC25101-20A2-4D81-9A22-FA339C82937B}" destId="{5B149C59-799D-402E-BC6E-B473A3FEE815}" srcOrd="5" destOrd="0" presId="urn:microsoft.com/office/officeart/2005/8/layout/radial4"/>
    <dgm:cxn modelId="{83AE5333-435D-4E7A-9FE1-A1A2FDF9A252}" type="presParOf" srcId="{FCC25101-20A2-4D81-9A22-FA339C82937B}" destId="{66736BFA-2F5E-4DE8-ADE9-814D57D7E28D}" srcOrd="6" destOrd="0" presId="urn:microsoft.com/office/officeart/2005/8/layout/radial4"/>
    <dgm:cxn modelId="{9D168840-CA25-4A6F-ADD7-7B64948F6513}" type="presParOf" srcId="{FCC25101-20A2-4D81-9A22-FA339C82937B}" destId="{11D8F28B-3D61-495F-A40C-657B7B3D08DF}" srcOrd="7" destOrd="0" presId="urn:microsoft.com/office/officeart/2005/8/layout/radial4"/>
    <dgm:cxn modelId="{BAA0D600-E2EB-48A3-B9B9-873FF5753707}" type="presParOf" srcId="{FCC25101-20A2-4D81-9A22-FA339C82937B}" destId="{7139ABF3-4FF7-4182-A57D-0E161D4343A5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AB0A1B-FDAE-41FD-AE57-398A873BA48D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61FF0B-7F8A-4C90-88F7-2E642E6D8B1F}">
      <dgm:prSet phldrT="[Text]" custT="1"/>
      <dgm:spPr/>
      <dgm:t>
        <a:bodyPr/>
        <a:lstStyle/>
        <a:p>
          <a:r>
            <a:rPr lang="pt-BR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Compartilhar</a:t>
          </a:r>
        </a:p>
      </dgm:t>
    </dgm:pt>
    <dgm:pt modelId="{2A209CBA-3722-4E01-AD23-0F5A5DB5337A}" type="parTrans" cxnId="{B70F8A36-0921-4608-BDAD-1E8E400044F8}">
      <dgm:prSet/>
      <dgm:spPr/>
      <dgm:t>
        <a:bodyPr/>
        <a:lstStyle/>
        <a:p>
          <a:endParaRPr lang="en-US"/>
        </a:p>
      </dgm:t>
    </dgm:pt>
    <dgm:pt modelId="{BEA03FD3-A91D-41F8-A627-61161216967A}" type="sibTrans" cxnId="{B70F8A36-0921-4608-BDAD-1E8E400044F8}">
      <dgm:prSet/>
      <dgm:spPr/>
      <dgm:t>
        <a:bodyPr/>
        <a:lstStyle/>
        <a:p>
          <a:endParaRPr lang="en-US"/>
        </a:p>
      </dgm:t>
    </dgm:pt>
    <dgm:pt modelId="{B38DF2A8-9927-4474-A330-4FC149E46B3A}">
      <dgm:prSet phldrT="[Text]" custT="1"/>
      <dgm:spPr/>
      <dgm:t>
        <a:bodyPr/>
        <a:lstStyle/>
        <a:p>
          <a:r>
            <a:rPr lang="pt-BR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Apoiar</a:t>
          </a:r>
        </a:p>
      </dgm:t>
    </dgm:pt>
    <dgm:pt modelId="{F316FE86-D3C3-4F8A-8B14-AD815A7D9864}" type="parTrans" cxnId="{8CCC5A02-96CD-4CE9-AACB-2CA8BDCECBF4}">
      <dgm:prSet/>
      <dgm:spPr/>
      <dgm:t>
        <a:bodyPr/>
        <a:lstStyle/>
        <a:p>
          <a:endParaRPr lang="en-US"/>
        </a:p>
      </dgm:t>
    </dgm:pt>
    <dgm:pt modelId="{3653FDBC-BC6E-4B18-82F1-DBB00CD5EC9E}" type="sibTrans" cxnId="{8CCC5A02-96CD-4CE9-AACB-2CA8BDCECBF4}">
      <dgm:prSet/>
      <dgm:spPr/>
      <dgm:t>
        <a:bodyPr/>
        <a:lstStyle/>
        <a:p>
          <a:endParaRPr lang="en-US"/>
        </a:p>
      </dgm:t>
    </dgm:pt>
    <dgm:pt modelId="{446567A8-4193-4A69-8725-3E533BDAB271}">
      <dgm:prSet phldrT="[Text]" custT="1"/>
      <dgm:spPr/>
      <dgm:t>
        <a:bodyPr/>
        <a:lstStyle/>
        <a:p>
          <a:r>
            <a:rPr lang="pt-BR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Reconhecer</a:t>
          </a:r>
        </a:p>
      </dgm:t>
    </dgm:pt>
    <dgm:pt modelId="{A5525E31-4F8F-4DD9-8035-FDE576519487}" type="parTrans" cxnId="{9CBBEB29-4586-4DF3-AB2D-492409AB5EA8}">
      <dgm:prSet/>
      <dgm:spPr/>
      <dgm:t>
        <a:bodyPr/>
        <a:lstStyle/>
        <a:p>
          <a:endParaRPr lang="en-US"/>
        </a:p>
      </dgm:t>
    </dgm:pt>
    <dgm:pt modelId="{3BF27525-AB1F-4285-90A9-FFD9E931F36A}" type="sibTrans" cxnId="{9CBBEB29-4586-4DF3-AB2D-492409AB5EA8}">
      <dgm:prSet/>
      <dgm:spPr/>
      <dgm:t>
        <a:bodyPr/>
        <a:lstStyle/>
        <a:p>
          <a:endParaRPr lang="en-US"/>
        </a:p>
      </dgm:t>
    </dgm:pt>
    <dgm:pt modelId="{3582085E-0BD9-4580-A539-8C4C410D28EE}">
      <dgm:prSet phldrT="[Text]" custT="1"/>
      <dgm:spPr/>
      <dgm:t>
        <a:bodyPr/>
        <a:lstStyle/>
        <a:p>
          <a:r>
            <a:rPr lang="pt-BR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Avaliar</a:t>
          </a:r>
        </a:p>
      </dgm:t>
    </dgm:pt>
    <dgm:pt modelId="{A5244180-AC17-4D9E-A192-A20AEABB4C71}" type="parTrans" cxnId="{97ECD99F-EE4E-4F91-AAFB-551CEBD8D76F}">
      <dgm:prSet/>
      <dgm:spPr/>
      <dgm:t>
        <a:bodyPr/>
        <a:lstStyle/>
        <a:p>
          <a:endParaRPr lang="en-US"/>
        </a:p>
      </dgm:t>
    </dgm:pt>
    <dgm:pt modelId="{DC0827B9-48D0-4693-AB0E-1E578D946017}" type="sibTrans" cxnId="{97ECD99F-EE4E-4F91-AAFB-551CEBD8D76F}">
      <dgm:prSet/>
      <dgm:spPr/>
      <dgm:t>
        <a:bodyPr/>
        <a:lstStyle/>
        <a:p>
          <a:endParaRPr lang="en-US"/>
        </a:p>
      </dgm:t>
    </dgm:pt>
    <dgm:pt modelId="{3D19E0DB-5D2C-453A-93DA-800C15DDF159}">
      <dgm:prSet phldrT="[Text]" custT="1"/>
      <dgm:spPr/>
      <dgm:t>
        <a:bodyPr/>
        <a:lstStyle/>
        <a:p>
          <a:r>
            <a:rPr lang="pt-BR" sz="3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Mudar</a:t>
          </a:r>
        </a:p>
      </dgm:t>
    </dgm:pt>
    <dgm:pt modelId="{2C38D0EA-BF2F-4639-A50C-E159D9D46747}" type="parTrans" cxnId="{02D1E73E-4040-4242-A8C2-A844447D32E1}">
      <dgm:prSet/>
      <dgm:spPr/>
      <dgm:t>
        <a:bodyPr/>
        <a:lstStyle/>
        <a:p>
          <a:endParaRPr lang="en-US"/>
        </a:p>
      </dgm:t>
    </dgm:pt>
    <dgm:pt modelId="{E742C047-7D61-4334-B6A2-37797A71CBD2}" type="sibTrans" cxnId="{02D1E73E-4040-4242-A8C2-A844447D32E1}">
      <dgm:prSet/>
      <dgm:spPr/>
      <dgm:t>
        <a:bodyPr/>
        <a:lstStyle/>
        <a:p>
          <a:endParaRPr lang="en-US"/>
        </a:p>
      </dgm:t>
    </dgm:pt>
    <dgm:pt modelId="{21CF76AB-7F05-418E-B980-A842F5DA6F12}" type="pres">
      <dgm:prSet presAssocID="{A0AB0A1B-FDAE-41FD-AE57-398A873BA48D}" presName="cycle" presStyleCnt="0">
        <dgm:presLayoutVars>
          <dgm:dir/>
          <dgm:resizeHandles val="exact"/>
        </dgm:presLayoutVars>
      </dgm:prSet>
      <dgm:spPr/>
    </dgm:pt>
    <dgm:pt modelId="{C55E2DA2-67A0-409F-852D-EC244EA05801}" type="pres">
      <dgm:prSet presAssocID="{5B61FF0B-7F8A-4C90-88F7-2E642E6D8B1F}" presName="dummy" presStyleCnt="0"/>
      <dgm:spPr/>
    </dgm:pt>
    <dgm:pt modelId="{EE74A6F0-2383-453B-8984-7FC21383780B}" type="pres">
      <dgm:prSet presAssocID="{5B61FF0B-7F8A-4C90-88F7-2E642E6D8B1F}" presName="node" presStyleLbl="revTx" presStyleIdx="0" presStyleCnt="5" custScaleX="195876" custRadScaleRad="104890" custRadScaleInc="30868">
        <dgm:presLayoutVars>
          <dgm:bulletEnabled val="1"/>
        </dgm:presLayoutVars>
      </dgm:prSet>
      <dgm:spPr/>
    </dgm:pt>
    <dgm:pt modelId="{38F3E115-2726-41E2-A1A9-A5F5D41654D6}" type="pres">
      <dgm:prSet presAssocID="{BEA03FD3-A91D-41F8-A627-61161216967A}" presName="sibTrans" presStyleLbl="node1" presStyleIdx="0" presStyleCnt="5"/>
      <dgm:spPr/>
    </dgm:pt>
    <dgm:pt modelId="{AD87C33A-60DD-4697-9819-776C2CAA2EF1}" type="pres">
      <dgm:prSet presAssocID="{B38DF2A8-9927-4474-A330-4FC149E46B3A}" presName="dummy" presStyleCnt="0"/>
      <dgm:spPr/>
    </dgm:pt>
    <dgm:pt modelId="{8683EC5F-8B4B-4A5E-A235-74AB7F4410C9}" type="pres">
      <dgm:prSet presAssocID="{B38DF2A8-9927-4474-A330-4FC149E46B3A}" presName="node" presStyleLbl="revTx" presStyleIdx="1" presStyleCnt="5" custScaleX="149696">
        <dgm:presLayoutVars>
          <dgm:bulletEnabled val="1"/>
        </dgm:presLayoutVars>
      </dgm:prSet>
      <dgm:spPr/>
    </dgm:pt>
    <dgm:pt modelId="{8BA4A4AD-AE21-4519-907E-3292F261B497}" type="pres">
      <dgm:prSet presAssocID="{3653FDBC-BC6E-4B18-82F1-DBB00CD5EC9E}" presName="sibTrans" presStyleLbl="node1" presStyleIdx="1" presStyleCnt="5"/>
      <dgm:spPr/>
    </dgm:pt>
    <dgm:pt modelId="{D1D8BC5A-D84B-4FEB-AC9D-A50DE7B5DEA1}" type="pres">
      <dgm:prSet presAssocID="{446567A8-4193-4A69-8725-3E533BDAB271}" presName="dummy" presStyleCnt="0"/>
      <dgm:spPr/>
    </dgm:pt>
    <dgm:pt modelId="{4F627922-9974-41B6-88C2-64A66BD838A2}" type="pres">
      <dgm:prSet presAssocID="{446567A8-4193-4A69-8725-3E533BDAB271}" presName="node" presStyleLbl="revTx" presStyleIdx="2" presStyleCnt="5" custScaleX="156360">
        <dgm:presLayoutVars>
          <dgm:bulletEnabled val="1"/>
        </dgm:presLayoutVars>
      </dgm:prSet>
      <dgm:spPr/>
    </dgm:pt>
    <dgm:pt modelId="{9E39B2B2-8846-4D64-9C36-18324217A6E5}" type="pres">
      <dgm:prSet presAssocID="{3BF27525-AB1F-4285-90A9-FFD9E931F36A}" presName="sibTrans" presStyleLbl="node1" presStyleIdx="2" presStyleCnt="5"/>
      <dgm:spPr/>
    </dgm:pt>
    <dgm:pt modelId="{28FFD8AD-4416-4872-936F-FD8D81968E1A}" type="pres">
      <dgm:prSet presAssocID="{3582085E-0BD9-4580-A539-8C4C410D28EE}" presName="dummy" presStyleCnt="0"/>
      <dgm:spPr/>
    </dgm:pt>
    <dgm:pt modelId="{BC684917-3BD1-4414-BD80-F1AA5349A567}" type="pres">
      <dgm:prSet presAssocID="{3582085E-0BD9-4580-A539-8C4C410D28EE}" presName="node" presStyleLbl="revTx" presStyleIdx="3" presStyleCnt="5" custScaleX="157543">
        <dgm:presLayoutVars>
          <dgm:bulletEnabled val="1"/>
        </dgm:presLayoutVars>
      </dgm:prSet>
      <dgm:spPr/>
    </dgm:pt>
    <dgm:pt modelId="{2E3351E2-2A4A-4DA6-8386-CAD3C32A7C8A}" type="pres">
      <dgm:prSet presAssocID="{DC0827B9-48D0-4693-AB0E-1E578D946017}" presName="sibTrans" presStyleLbl="node1" presStyleIdx="3" presStyleCnt="5"/>
      <dgm:spPr/>
    </dgm:pt>
    <dgm:pt modelId="{D59C04EE-B2DF-4EE1-A99F-7E0251222690}" type="pres">
      <dgm:prSet presAssocID="{3D19E0DB-5D2C-453A-93DA-800C15DDF159}" presName="dummy" presStyleCnt="0"/>
      <dgm:spPr/>
    </dgm:pt>
    <dgm:pt modelId="{8557EA02-D677-4CAF-84C5-FAB44985FE80}" type="pres">
      <dgm:prSet presAssocID="{3D19E0DB-5D2C-453A-93DA-800C15DDF159}" presName="node" presStyleLbl="revTx" presStyleIdx="4" presStyleCnt="5">
        <dgm:presLayoutVars>
          <dgm:bulletEnabled val="1"/>
        </dgm:presLayoutVars>
      </dgm:prSet>
      <dgm:spPr/>
    </dgm:pt>
    <dgm:pt modelId="{530FA79C-3F31-40E4-83D7-8F47B18CD322}" type="pres">
      <dgm:prSet presAssocID="{E742C047-7D61-4334-B6A2-37797A71CBD2}" presName="sibTrans" presStyleLbl="node1" presStyleIdx="4" presStyleCnt="5" custScaleY="84553"/>
      <dgm:spPr/>
    </dgm:pt>
  </dgm:ptLst>
  <dgm:cxnLst>
    <dgm:cxn modelId="{8CCC5A02-96CD-4CE9-AACB-2CA8BDCECBF4}" srcId="{A0AB0A1B-FDAE-41FD-AE57-398A873BA48D}" destId="{B38DF2A8-9927-4474-A330-4FC149E46B3A}" srcOrd="1" destOrd="0" parTransId="{F316FE86-D3C3-4F8A-8B14-AD815A7D9864}" sibTransId="{3653FDBC-BC6E-4B18-82F1-DBB00CD5EC9E}"/>
    <dgm:cxn modelId="{AB05A604-827E-4EF7-B15A-C9005476AD52}" type="presOf" srcId="{5B61FF0B-7F8A-4C90-88F7-2E642E6D8B1F}" destId="{EE74A6F0-2383-453B-8984-7FC21383780B}" srcOrd="0" destOrd="0" presId="urn:microsoft.com/office/officeart/2005/8/layout/cycle1"/>
    <dgm:cxn modelId="{DC986B09-13D7-4BF1-95C3-6CA3CDE70E5D}" type="presOf" srcId="{DC0827B9-48D0-4693-AB0E-1E578D946017}" destId="{2E3351E2-2A4A-4DA6-8386-CAD3C32A7C8A}" srcOrd="0" destOrd="0" presId="urn:microsoft.com/office/officeart/2005/8/layout/cycle1"/>
    <dgm:cxn modelId="{98619213-9297-42A6-B93A-949248637DDD}" type="presOf" srcId="{446567A8-4193-4A69-8725-3E533BDAB271}" destId="{4F627922-9974-41B6-88C2-64A66BD838A2}" srcOrd="0" destOrd="0" presId="urn:microsoft.com/office/officeart/2005/8/layout/cycle1"/>
    <dgm:cxn modelId="{9CBBEB29-4586-4DF3-AB2D-492409AB5EA8}" srcId="{A0AB0A1B-FDAE-41FD-AE57-398A873BA48D}" destId="{446567A8-4193-4A69-8725-3E533BDAB271}" srcOrd="2" destOrd="0" parTransId="{A5525E31-4F8F-4DD9-8035-FDE576519487}" sibTransId="{3BF27525-AB1F-4285-90A9-FFD9E931F36A}"/>
    <dgm:cxn modelId="{059F252D-4F7F-4C39-8481-EB86ADB9E54A}" type="presOf" srcId="{B38DF2A8-9927-4474-A330-4FC149E46B3A}" destId="{8683EC5F-8B4B-4A5E-A235-74AB7F4410C9}" srcOrd="0" destOrd="0" presId="urn:microsoft.com/office/officeart/2005/8/layout/cycle1"/>
    <dgm:cxn modelId="{B70F8A36-0921-4608-BDAD-1E8E400044F8}" srcId="{A0AB0A1B-FDAE-41FD-AE57-398A873BA48D}" destId="{5B61FF0B-7F8A-4C90-88F7-2E642E6D8B1F}" srcOrd="0" destOrd="0" parTransId="{2A209CBA-3722-4E01-AD23-0F5A5DB5337A}" sibTransId="{BEA03FD3-A91D-41F8-A627-61161216967A}"/>
    <dgm:cxn modelId="{02D1E73E-4040-4242-A8C2-A844447D32E1}" srcId="{A0AB0A1B-FDAE-41FD-AE57-398A873BA48D}" destId="{3D19E0DB-5D2C-453A-93DA-800C15DDF159}" srcOrd="4" destOrd="0" parTransId="{2C38D0EA-BF2F-4639-A50C-E159D9D46747}" sibTransId="{E742C047-7D61-4334-B6A2-37797A71CBD2}"/>
    <dgm:cxn modelId="{99DE6648-A2D0-424B-8349-A4B6FBB7E602}" type="presOf" srcId="{BEA03FD3-A91D-41F8-A627-61161216967A}" destId="{38F3E115-2726-41E2-A1A9-A5F5D41654D6}" srcOrd="0" destOrd="0" presId="urn:microsoft.com/office/officeart/2005/8/layout/cycle1"/>
    <dgm:cxn modelId="{CBFC1F6F-A66D-4222-BB35-B8BE10BC1D6B}" type="presOf" srcId="{3D19E0DB-5D2C-453A-93DA-800C15DDF159}" destId="{8557EA02-D677-4CAF-84C5-FAB44985FE80}" srcOrd="0" destOrd="0" presId="urn:microsoft.com/office/officeart/2005/8/layout/cycle1"/>
    <dgm:cxn modelId="{4660AE84-FE47-461D-B7C6-857F52316098}" type="presOf" srcId="{3653FDBC-BC6E-4B18-82F1-DBB00CD5EC9E}" destId="{8BA4A4AD-AE21-4519-907E-3292F261B497}" srcOrd="0" destOrd="0" presId="urn:microsoft.com/office/officeart/2005/8/layout/cycle1"/>
    <dgm:cxn modelId="{32C6888B-A255-4B48-AAEC-F9ECD11BDB8E}" type="presOf" srcId="{A0AB0A1B-FDAE-41FD-AE57-398A873BA48D}" destId="{21CF76AB-7F05-418E-B980-A842F5DA6F12}" srcOrd="0" destOrd="0" presId="urn:microsoft.com/office/officeart/2005/8/layout/cycle1"/>
    <dgm:cxn modelId="{97ECD99F-EE4E-4F91-AAFB-551CEBD8D76F}" srcId="{A0AB0A1B-FDAE-41FD-AE57-398A873BA48D}" destId="{3582085E-0BD9-4580-A539-8C4C410D28EE}" srcOrd="3" destOrd="0" parTransId="{A5244180-AC17-4D9E-A192-A20AEABB4C71}" sibTransId="{DC0827B9-48D0-4693-AB0E-1E578D946017}"/>
    <dgm:cxn modelId="{317141A8-A488-4CF2-BFF7-64BE482BDC97}" type="presOf" srcId="{3BF27525-AB1F-4285-90A9-FFD9E931F36A}" destId="{9E39B2B2-8846-4D64-9C36-18324217A6E5}" srcOrd="0" destOrd="0" presId="urn:microsoft.com/office/officeart/2005/8/layout/cycle1"/>
    <dgm:cxn modelId="{D5FE9FC3-D06C-4BC9-ABF8-6703FC02CE44}" type="presOf" srcId="{3582085E-0BD9-4580-A539-8C4C410D28EE}" destId="{BC684917-3BD1-4414-BD80-F1AA5349A567}" srcOrd="0" destOrd="0" presId="urn:microsoft.com/office/officeart/2005/8/layout/cycle1"/>
    <dgm:cxn modelId="{E20E9DD5-E783-4A36-996B-C740251FE21C}" type="presOf" srcId="{E742C047-7D61-4334-B6A2-37797A71CBD2}" destId="{530FA79C-3F31-40E4-83D7-8F47B18CD322}" srcOrd="0" destOrd="0" presId="urn:microsoft.com/office/officeart/2005/8/layout/cycle1"/>
    <dgm:cxn modelId="{EC41A4A4-C00F-4F59-8F05-05C2534B657A}" type="presParOf" srcId="{21CF76AB-7F05-418E-B980-A842F5DA6F12}" destId="{C55E2DA2-67A0-409F-852D-EC244EA05801}" srcOrd="0" destOrd="0" presId="urn:microsoft.com/office/officeart/2005/8/layout/cycle1"/>
    <dgm:cxn modelId="{7C07A28F-F968-4089-8964-F78F5A835045}" type="presParOf" srcId="{21CF76AB-7F05-418E-B980-A842F5DA6F12}" destId="{EE74A6F0-2383-453B-8984-7FC21383780B}" srcOrd="1" destOrd="0" presId="urn:microsoft.com/office/officeart/2005/8/layout/cycle1"/>
    <dgm:cxn modelId="{D8863117-D631-4F7D-B246-2D08F3784C39}" type="presParOf" srcId="{21CF76AB-7F05-418E-B980-A842F5DA6F12}" destId="{38F3E115-2726-41E2-A1A9-A5F5D41654D6}" srcOrd="2" destOrd="0" presId="urn:microsoft.com/office/officeart/2005/8/layout/cycle1"/>
    <dgm:cxn modelId="{9AAD9138-E17A-4EC0-B673-DCEA116CA05C}" type="presParOf" srcId="{21CF76AB-7F05-418E-B980-A842F5DA6F12}" destId="{AD87C33A-60DD-4697-9819-776C2CAA2EF1}" srcOrd="3" destOrd="0" presId="urn:microsoft.com/office/officeart/2005/8/layout/cycle1"/>
    <dgm:cxn modelId="{C060E61B-AD66-4FAE-8C9F-0732E7585D68}" type="presParOf" srcId="{21CF76AB-7F05-418E-B980-A842F5DA6F12}" destId="{8683EC5F-8B4B-4A5E-A235-74AB7F4410C9}" srcOrd="4" destOrd="0" presId="urn:microsoft.com/office/officeart/2005/8/layout/cycle1"/>
    <dgm:cxn modelId="{B15A833C-F4D3-425A-AD90-18D8E7FE229A}" type="presParOf" srcId="{21CF76AB-7F05-418E-B980-A842F5DA6F12}" destId="{8BA4A4AD-AE21-4519-907E-3292F261B497}" srcOrd="5" destOrd="0" presId="urn:microsoft.com/office/officeart/2005/8/layout/cycle1"/>
    <dgm:cxn modelId="{D8746CFB-454B-4244-A78B-2B96F3D17D28}" type="presParOf" srcId="{21CF76AB-7F05-418E-B980-A842F5DA6F12}" destId="{D1D8BC5A-D84B-4FEB-AC9D-A50DE7B5DEA1}" srcOrd="6" destOrd="0" presId="urn:microsoft.com/office/officeart/2005/8/layout/cycle1"/>
    <dgm:cxn modelId="{EA14E2DB-4A4A-427A-ADEE-752A304A00DF}" type="presParOf" srcId="{21CF76AB-7F05-418E-B980-A842F5DA6F12}" destId="{4F627922-9974-41B6-88C2-64A66BD838A2}" srcOrd="7" destOrd="0" presId="urn:microsoft.com/office/officeart/2005/8/layout/cycle1"/>
    <dgm:cxn modelId="{4FA2A4E6-C10A-464F-8F43-45FD631A191F}" type="presParOf" srcId="{21CF76AB-7F05-418E-B980-A842F5DA6F12}" destId="{9E39B2B2-8846-4D64-9C36-18324217A6E5}" srcOrd="8" destOrd="0" presId="urn:microsoft.com/office/officeart/2005/8/layout/cycle1"/>
    <dgm:cxn modelId="{E793DC35-1B2C-45F7-91BA-1C263C4C8CEA}" type="presParOf" srcId="{21CF76AB-7F05-418E-B980-A842F5DA6F12}" destId="{28FFD8AD-4416-4872-936F-FD8D81968E1A}" srcOrd="9" destOrd="0" presId="urn:microsoft.com/office/officeart/2005/8/layout/cycle1"/>
    <dgm:cxn modelId="{190BE0D7-2A5F-4D4F-9888-69D8CC4FE9E1}" type="presParOf" srcId="{21CF76AB-7F05-418E-B980-A842F5DA6F12}" destId="{BC684917-3BD1-4414-BD80-F1AA5349A567}" srcOrd="10" destOrd="0" presId="urn:microsoft.com/office/officeart/2005/8/layout/cycle1"/>
    <dgm:cxn modelId="{64C515C8-4490-4805-8C02-4C29F825D91A}" type="presParOf" srcId="{21CF76AB-7F05-418E-B980-A842F5DA6F12}" destId="{2E3351E2-2A4A-4DA6-8386-CAD3C32A7C8A}" srcOrd="11" destOrd="0" presId="urn:microsoft.com/office/officeart/2005/8/layout/cycle1"/>
    <dgm:cxn modelId="{004955E1-91A2-4F1A-B4C9-5F4AB6E020B5}" type="presParOf" srcId="{21CF76AB-7F05-418E-B980-A842F5DA6F12}" destId="{D59C04EE-B2DF-4EE1-A99F-7E0251222690}" srcOrd="12" destOrd="0" presId="urn:microsoft.com/office/officeart/2005/8/layout/cycle1"/>
    <dgm:cxn modelId="{7B37B4F8-5A33-4F00-8524-8EAF1BC1754C}" type="presParOf" srcId="{21CF76AB-7F05-418E-B980-A842F5DA6F12}" destId="{8557EA02-D677-4CAF-84C5-FAB44985FE80}" srcOrd="13" destOrd="0" presId="urn:microsoft.com/office/officeart/2005/8/layout/cycle1"/>
    <dgm:cxn modelId="{1402B83D-7D29-43A0-8890-4B0A1B1F44F4}" type="presParOf" srcId="{21CF76AB-7F05-418E-B980-A842F5DA6F12}" destId="{530FA79C-3F31-40E4-83D7-8F47B18CD32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2D0C9-233E-1242-97F8-37FFEEC12BC0}">
      <dsp:nvSpPr>
        <dsp:cNvPr id="0" name=""/>
        <dsp:cNvSpPr/>
      </dsp:nvSpPr>
      <dsp:spPr>
        <a:xfrm>
          <a:off x="3426" y="33433"/>
          <a:ext cx="1498204" cy="89892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Criar uma Equipe</a:t>
          </a:r>
        </a:p>
      </dsp:txBody>
      <dsp:txXfrm>
        <a:off x="29755" y="59762"/>
        <a:ext cx="1445546" cy="846264"/>
      </dsp:txXfrm>
    </dsp:sp>
    <dsp:sp modelId="{7C60905F-858E-3D45-BDCF-8E59A2EDBDC4}">
      <dsp:nvSpPr>
        <dsp:cNvPr id="0" name=""/>
        <dsp:cNvSpPr/>
      </dsp:nvSpPr>
      <dsp:spPr>
        <a:xfrm>
          <a:off x="1651451" y="297117"/>
          <a:ext cx="317619" cy="37155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51451" y="371428"/>
        <a:ext cx="222333" cy="222932"/>
      </dsp:txXfrm>
    </dsp:sp>
    <dsp:sp modelId="{E8342DD9-3EB7-044E-AC87-2159238855B0}">
      <dsp:nvSpPr>
        <dsp:cNvPr id="0" name=""/>
        <dsp:cNvSpPr/>
      </dsp:nvSpPr>
      <dsp:spPr>
        <a:xfrm>
          <a:off x="2100912" y="33433"/>
          <a:ext cx="1498204" cy="89892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Criar uma Visão</a:t>
          </a:r>
        </a:p>
      </dsp:txBody>
      <dsp:txXfrm>
        <a:off x="2127241" y="59762"/>
        <a:ext cx="1445546" cy="846264"/>
      </dsp:txXfrm>
    </dsp:sp>
    <dsp:sp modelId="{B54B4899-8638-1D4E-9510-CDD331AF6A4C}">
      <dsp:nvSpPr>
        <dsp:cNvPr id="0" name=""/>
        <dsp:cNvSpPr/>
      </dsp:nvSpPr>
      <dsp:spPr>
        <a:xfrm>
          <a:off x="3748937" y="297117"/>
          <a:ext cx="317619" cy="37155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8937" y="371428"/>
        <a:ext cx="222333" cy="222932"/>
      </dsp:txXfrm>
    </dsp:sp>
    <dsp:sp modelId="{BEB34310-ABF7-2D43-851D-F592E75CB68F}">
      <dsp:nvSpPr>
        <dsp:cNvPr id="0" name=""/>
        <dsp:cNvSpPr/>
      </dsp:nvSpPr>
      <dsp:spPr>
        <a:xfrm>
          <a:off x="4198398" y="33433"/>
          <a:ext cx="1498204" cy="898922"/>
        </a:xfrm>
        <a:prstGeom prst="roundRect">
          <a:avLst>
            <a:gd name="adj" fmla="val 10000"/>
          </a:avLst>
        </a:prstGeom>
        <a:solidFill>
          <a:srgbClr val="02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Criar um Plano</a:t>
          </a:r>
        </a:p>
      </dsp:txBody>
      <dsp:txXfrm>
        <a:off x="4224727" y="59762"/>
        <a:ext cx="1445546" cy="846264"/>
      </dsp:txXfrm>
    </dsp:sp>
    <dsp:sp modelId="{CA339F13-2EEE-8C42-BA2D-5E6BA45F7F5D}">
      <dsp:nvSpPr>
        <dsp:cNvPr id="0" name=""/>
        <dsp:cNvSpPr/>
      </dsp:nvSpPr>
      <dsp:spPr>
        <a:xfrm>
          <a:off x="5846423" y="297117"/>
          <a:ext cx="317619" cy="371554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5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46423" y="371428"/>
        <a:ext cx="222333" cy="222932"/>
      </dsp:txXfrm>
    </dsp:sp>
    <dsp:sp modelId="{A036C3C0-EC55-8E47-B730-4BF68E881699}">
      <dsp:nvSpPr>
        <dsp:cNvPr id="0" name=""/>
        <dsp:cNvSpPr/>
      </dsp:nvSpPr>
      <dsp:spPr>
        <a:xfrm>
          <a:off x="6295884" y="33433"/>
          <a:ext cx="1498204" cy="898922"/>
        </a:xfrm>
        <a:prstGeom prst="roundRect">
          <a:avLst>
            <a:gd name="adj" fmla="val 10000"/>
          </a:avLst>
        </a:prstGeom>
        <a:solidFill>
          <a:srgbClr val="00338D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latin typeface="Calibri" panose="020F0502020204030204" pitchFamily="34" charset="0"/>
              <a:cs typeface="Calibri" panose="020F0502020204030204" pitchFamily="34" charset="0"/>
            </a:rPr>
            <a:t>Criar Sucesso</a:t>
          </a:r>
        </a:p>
      </dsp:txBody>
      <dsp:txXfrm>
        <a:off x="6322213" y="59762"/>
        <a:ext cx="1445546" cy="8462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D7403-252F-46AF-B7FF-FF02DE8F7105}">
      <dsp:nvSpPr>
        <dsp:cNvPr id="0" name=""/>
        <dsp:cNvSpPr/>
      </dsp:nvSpPr>
      <dsp:spPr>
        <a:xfrm>
          <a:off x="3939403" y="2331920"/>
          <a:ext cx="2224378" cy="222437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Aumentar o quadro associativo do clube</a:t>
          </a:r>
        </a:p>
      </dsp:txBody>
      <dsp:txXfrm>
        <a:off x="4265156" y="2657673"/>
        <a:ext cx="1572872" cy="1572872"/>
      </dsp:txXfrm>
    </dsp:sp>
    <dsp:sp modelId="{81ED42A3-111F-4F84-A6E1-3F83AD87ED31}">
      <dsp:nvSpPr>
        <dsp:cNvPr id="0" name=""/>
        <dsp:cNvSpPr/>
      </dsp:nvSpPr>
      <dsp:spPr>
        <a:xfrm rot="10776330">
          <a:off x="2720514" y="3181300"/>
          <a:ext cx="121076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BC608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90A02-D1E8-4327-9D83-E504CD145630}">
      <dsp:nvSpPr>
        <dsp:cNvPr id="0" name=""/>
        <dsp:cNvSpPr/>
      </dsp:nvSpPr>
      <dsp:spPr>
        <a:xfrm>
          <a:off x="1294398" y="261744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Rejuvenescer o clube com novos associados</a:t>
          </a:r>
        </a:p>
      </dsp:txBody>
      <dsp:txXfrm>
        <a:off x="1343912" y="2666955"/>
        <a:ext cx="2014131" cy="1591499"/>
      </dsp:txXfrm>
    </dsp:sp>
    <dsp:sp modelId="{72EF28BA-BEA1-429A-BFF9-0B1170C59A1D}">
      <dsp:nvSpPr>
        <dsp:cNvPr id="0" name=""/>
        <dsp:cNvSpPr/>
      </dsp:nvSpPr>
      <dsp:spPr>
        <a:xfrm rot="14053269">
          <a:off x="3448940" y="2130860"/>
          <a:ext cx="89593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00AC6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3ED82-F863-442C-A856-1DC1425A9CBE}">
      <dsp:nvSpPr>
        <dsp:cNvPr id="0" name=""/>
        <dsp:cNvSpPr/>
      </dsp:nvSpPr>
      <dsp:spPr>
        <a:xfrm>
          <a:off x="2507839" y="535223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Revitalizar o clube com novas oportunidades de serviço</a:t>
          </a:r>
        </a:p>
      </dsp:txBody>
      <dsp:txXfrm>
        <a:off x="2557353" y="584737"/>
        <a:ext cx="2014131" cy="1591499"/>
      </dsp:txXfrm>
    </dsp:sp>
    <dsp:sp modelId="{5B149C59-799D-402E-BC6E-B473A3FEE815}">
      <dsp:nvSpPr>
        <dsp:cNvPr id="0" name=""/>
        <dsp:cNvSpPr/>
      </dsp:nvSpPr>
      <dsp:spPr>
        <a:xfrm rot="18106593">
          <a:off x="5539205" y="1843329"/>
          <a:ext cx="1217900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FF5C3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36BFA-2F5E-4DE8-ADE9-814D57D7E28D}">
      <dsp:nvSpPr>
        <dsp:cNvPr id="0" name=""/>
        <dsp:cNvSpPr/>
      </dsp:nvSpPr>
      <dsp:spPr>
        <a:xfrm>
          <a:off x="5274467" y="533411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Destacar-se no desenvolvimento de liderança e funcionamento do clube</a:t>
          </a:r>
        </a:p>
      </dsp:txBody>
      <dsp:txXfrm>
        <a:off x="5323981" y="582925"/>
        <a:ext cx="2014131" cy="1591499"/>
      </dsp:txXfrm>
    </dsp:sp>
    <dsp:sp modelId="{11D8F28B-3D61-495F-A40C-657B7B3D08DF}">
      <dsp:nvSpPr>
        <dsp:cNvPr id="0" name=""/>
        <dsp:cNvSpPr/>
      </dsp:nvSpPr>
      <dsp:spPr>
        <a:xfrm rot="7767">
          <a:off x="6137889" y="3340628"/>
          <a:ext cx="1551945" cy="633947"/>
        </a:xfrm>
        <a:prstGeom prst="leftArrow">
          <a:avLst>
            <a:gd name="adj1" fmla="val 60000"/>
            <a:gd name="adj2" fmla="val 50000"/>
          </a:avLst>
        </a:prstGeom>
        <a:solidFill>
          <a:srgbClr val="732E8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39ABF3-4FF7-4182-A57D-0E161D4343A5}">
      <dsp:nvSpPr>
        <dsp:cNvPr id="0" name=""/>
        <dsp:cNvSpPr/>
      </dsp:nvSpPr>
      <dsp:spPr>
        <a:xfrm>
          <a:off x="6800362" y="2605184"/>
          <a:ext cx="2113159" cy="1690527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rPr>
            <a:t>Compartilhar as realizações do clube com a comunidade</a:t>
          </a:r>
        </a:p>
      </dsp:txBody>
      <dsp:txXfrm>
        <a:off x="6849876" y="2654698"/>
        <a:ext cx="2014131" cy="1591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4A6F0-2383-453B-8984-7FC21383780B}">
      <dsp:nvSpPr>
        <dsp:cNvPr id="0" name=""/>
        <dsp:cNvSpPr/>
      </dsp:nvSpPr>
      <dsp:spPr>
        <a:xfrm>
          <a:off x="5170732" y="147470"/>
          <a:ext cx="2693413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Compartilhar</a:t>
          </a:r>
        </a:p>
      </dsp:txBody>
      <dsp:txXfrm>
        <a:off x="5170732" y="147470"/>
        <a:ext cx="2693413" cy="1375060"/>
      </dsp:txXfrm>
    </dsp:sp>
    <dsp:sp modelId="{38F3E115-2726-41E2-A1A9-A5F5D41654D6}">
      <dsp:nvSpPr>
        <dsp:cNvPr id="0" name=""/>
        <dsp:cNvSpPr/>
      </dsp:nvSpPr>
      <dsp:spPr>
        <a:xfrm>
          <a:off x="2299042" y="-246536"/>
          <a:ext cx="5164122" cy="5164122"/>
        </a:xfrm>
        <a:prstGeom prst="circularArrow">
          <a:avLst>
            <a:gd name="adj1" fmla="val 5192"/>
            <a:gd name="adj2" fmla="val 335341"/>
            <a:gd name="adj3" fmla="val 65006"/>
            <a:gd name="adj4" fmla="val 20353223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83EC5F-8B4B-4A5E-A235-74AB7F4410C9}">
      <dsp:nvSpPr>
        <dsp:cNvPr id="0" name=""/>
        <dsp:cNvSpPr/>
      </dsp:nvSpPr>
      <dsp:spPr>
        <a:xfrm>
          <a:off x="6015892" y="2601790"/>
          <a:ext cx="205841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Apoiar</a:t>
          </a:r>
        </a:p>
      </dsp:txBody>
      <dsp:txXfrm>
        <a:off x="6015892" y="2601790"/>
        <a:ext cx="2058410" cy="1375060"/>
      </dsp:txXfrm>
    </dsp:sp>
    <dsp:sp modelId="{8BA4A4AD-AE21-4519-907E-3292F261B497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3386035"/>
            <a:gd name="adj4" fmla="val 2251214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627922-9974-41B6-88C2-64A66BD838A2}">
      <dsp:nvSpPr>
        <dsp:cNvPr id="0" name=""/>
        <dsp:cNvSpPr/>
      </dsp:nvSpPr>
      <dsp:spPr>
        <a:xfrm>
          <a:off x="3790653" y="4185232"/>
          <a:ext cx="2150044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Reconhecer</a:t>
          </a:r>
        </a:p>
      </dsp:txBody>
      <dsp:txXfrm>
        <a:off x="3790653" y="4185232"/>
        <a:ext cx="2150044" cy="1375060"/>
      </dsp:txXfrm>
    </dsp:sp>
    <dsp:sp modelId="{9E39B2B2-8846-4D64-9C36-18324217A6E5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8213446"/>
            <a:gd name="adj4" fmla="val 7078625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684917-3BD1-4414-BD80-F1AA5349A567}">
      <dsp:nvSpPr>
        <dsp:cNvPr id="0" name=""/>
        <dsp:cNvSpPr/>
      </dsp:nvSpPr>
      <dsp:spPr>
        <a:xfrm>
          <a:off x="1603097" y="2601790"/>
          <a:ext cx="2166311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Avaliar</a:t>
          </a:r>
        </a:p>
      </dsp:txBody>
      <dsp:txXfrm>
        <a:off x="1603097" y="2601790"/>
        <a:ext cx="2166311" cy="1375060"/>
      </dsp:txXfrm>
    </dsp:sp>
    <dsp:sp modelId="{2E3351E2-2A4A-4DA6-8386-CAD3C32A7C8A}">
      <dsp:nvSpPr>
        <dsp:cNvPr id="0" name=""/>
        <dsp:cNvSpPr/>
      </dsp:nvSpPr>
      <dsp:spPr>
        <a:xfrm>
          <a:off x="2283613" y="-878"/>
          <a:ext cx="5164122" cy="5164122"/>
        </a:xfrm>
        <a:prstGeom prst="circularArrow">
          <a:avLst>
            <a:gd name="adj1" fmla="val 5192"/>
            <a:gd name="adj2" fmla="val 335341"/>
            <a:gd name="adj3" fmla="val 12300464"/>
            <a:gd name="adj4" fmla="val 10769086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7EA02-D677-4CAF-84C5-FAB44985FE80}">
      <dsp:nvSpPr>
        <dsp:cNvPr id="0" name=""/>
        <dsp:cNvSpPr/>
      </dsp:nvSpPr>
      <dsp:spPr>
        <a:xfrm>
          <a:off x="2831188" y="39726"/>
          <a:ext cx="1375060" cy="1375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rPr>
            <a:t>Mudar</a:t>
          </a:r>
        </a:p>
      </dsp:txBody>
      <dsp:txXfrm>
        <a:off x="2831188" y="39726"/>
        <a:ext cx="1375060" cy="1375060"/>
      </dsp:txXfrm>
    </dsp:sp>
    <dsp:sp modelId="{530FA79C-3F31-40E4-83D7-8F47B18CD322}">
      <dsp:nvSpPr>
        <dsp:cNvPr id="0" name=""/>
        <dsp:cNvSpPr/>
      </dsp:nvSpPr>
      <dsp:spPr>
        <a:xfrm>
          <a:off x="2538057" y="304792"/>
          <a:ext cx="5164122" cy="4366420"/>
        </a:xfrm>
        <a:prstGeom prst="circularArrow">
          <a:avLst>
            <a:gd name="adj1" fmla="val 5192"/>
            <a:gd name="adj2" fmla="val 335341"/>
            <a:gd name="adj3" fmla="val 15940594"/>
            <a:gd name="adj4" fmla="val 14789828"/>
            <a:gd name="adj5" fmla="val 605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63217" y="357313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11217" y="876300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87017" y="357313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NAMI Past Present Future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57600" y="876300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Bem-vindo à apresentação Alcançar a Excelência de Clube </a:t>
            </a:r>
          </a:p>
        </p:txBody>
      </p:sp>
    </p:spTree>
    <p:extLst>
      <p:ext uri="{BB962C8B-B14F-4D97-AF65-F5344CB8AC3E}">
        <p14:creationId xmlns:p14="http://schemas.microsoft.com/office/powerpoint/2010/main" val="22009273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Use a análise SWOT para identificar necessidades e definir metas estratégicas. </a:t>
            </a:r>
          </a:p>
          <a:p>
            <a:endParaRPr lang="en-US" dirty="0"/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Potencializar nossos pontos fortes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Administrar nossos pontos fracos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Aproveitar as oportunidades</a:t>
            </a: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Minimizar o impacto das ameaças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15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73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Avaliação das necessidades do clube e da comunidade – Destina-se a fornecer recomendações e ajudar seu clube a refletir sobre os serviços e descobrir novas maneiras de impactar a comunidade. </a:t>
            </a:r>
          </a:p>
          <a:p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2"/>
                </a:solidFill>
              </a:rPr>
              <a:t>O seu clube, a sua maneira  – Este guia fornece um processo passo a passo para ajudar seu clube a personalizar e realizar reuniões bem planejadas, implementadas e divertidas; e aumentar o companheirismo e a satisfação dos membros.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2"/>
                </a:solidFill>
              </a:rPr>
              <a:t>Iniciativa para a Qualidade do Clube – Esse recurso ajuda o clube a explorar como podem melhorar continuamente e é simples o suficiente para ser usado como uma ferramenta de planejamento anual.  Ele incentiva a participação de todos os associados.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solidFill>
                  <a:schemeClr val="tx2"/>
                </a:solidFill>
              </a:rPr>
              <a:t>Guia do Assessor do Quadro Associativo de Clube – Projetado para ajudar você a apoiar os associados atuais e novos e garantir que eles tenham uma experiência significativa, impactante e gratificante como parte do clube.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576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Guia de Satisfação dos Associados -  </a:t>
            </a:r>
            <a:r>
              <a:rPr lang="pt-BR" sz="1800" b="0" i="0" u="none" strike="noStrike" baseline="0" dirty="0">
                <a:latin typeface="Arial" panose="020B0604020202020204" pitchFamily="34" charset="0"/>
              </a:rPr>
              <a:t>Descreve um processo de três etapas para ajudar a aumentar a satisfação entre os associados do clube e fornece algumas dicas sobre barreiras comuns à satisfação dos associados.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Simplesmente convide! Guia de Recrutamento de Novos Associados: 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Visa guiar o clube pelo processo de recrutamento de novos associados e gerenciamento eficaz do crescimento do clube.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Guia do assessor de marketing: 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Inclui dicas para trabalhar com vários canais de mídia, ideias sobre como divulgar sua mensagem e acesso aos recursos oferecidos por LCI, que podem ser usados pelos clubes locais. </a:t>
            </a:r>
          </a:p>
          <a:p>
            <a:endParaRPr lang="pt-BR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Avaliação da Saúde dos Clubes: 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ajuda a acompanhar o aumento do quadro associativo.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r>
              <a:rPr lang="pt-BR" sz="1800" b="0" i="0" u="none" strike="noStrike" baseline="0" dirty="0">
                <a:solidFill>
                  <a:srgbClr val="FFC000"/>
                </a:solidFill>
                <a:latin typeface="Arial" panose="020B0604020202020204" pitchFamily="34" charset="0"/>
              </a:rPr>
              <a:t>A Jornada de Serviços: </a:t>
            </a:r>
            <a:r>
              <a:rPr lang="pt-BR" sz="1800" b="0" i="0" u="none" strike="noStrike" baseline="0" dirty="0">
                <a:solidFill>
                  <a:srgbClr val="FFFFFF"/>
                </a:solidFill>
                <a:latin typeface="Arial" panose="020B0604020202020204" pitchFamily="34" charset="0"/>
              </a:rPr>
              <a:t>Abrange quatro frases simples: Aprender, Descobrir, Agir e Comemorar. </a:t>
            </a:r>
          </a:p>
          <a:p>
            <a:endParaRPr lang="en-US" sz="1800" b="0" i="0" u="none" strike="noStrike" baseline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490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Guia para Solução de Problemas para clubes</a:t>
            </a:r>
            <a:r>
              <a:rPr lang="pt-BR" sz="1800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 identifica problemas comuns de clube e oferece recursos com possíveis soluções. </a:t>
            </a:r>
          </a:p>
          <a:p>
            <a:endParaRPr lang="en-US" sz="1800" dirty="0">
              <a:effectLst/>
              <a:latin typeface="Calibri Light" panose="020F0302020204030204" pitchFamily="34" charset="0"/>
              <a:ea typeface="Calibri" panose="020F0502020204030204" pitchFamily="34" charset="0"/>
            </a:endParaRPr>
          </a:p>
          <a:p>
            <a:endParaRPr lang="en-US" sz="1800" dirty="0">
              <a:effectLst/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44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Vamos falar sobre como estabelecer metas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0370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878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Incentive seu clube a usar este formulário e ajude a definir metas para o clube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31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57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8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9320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Vamos dedicar um tempo para discutir a fase criar do sucesso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234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Cada apresentador receberá um tópico (listado abaixo).  Outros podem participar e oferecer conselhos também.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Compartilhar </a:t>
            </a: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12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Visão</a:t>
            </a: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seu clube com todos os associados, para que estejam cientes sobre o que o clube deseja alcançar, juntamente com suas funções em alcançar as metas do clube. É muito importante para a saúde e vitalidade de qualquer clube que seus associados se sintam conectados ao sucesso do clube.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Apoiar os associados comprometidos com o plano, garantindo que tenham os recursos de que precisam para ter sucesso. Os líderes devem consultar os associados para certificarem-se de que se sentem apoiados e recebem a orientação de que precisam.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Reconhecer marcos para que os associados se sintam valorizados e saibam que estão seguindo na direção certa. Toda jornada começa com um simples passo. Reassegure os associados com frequência para mantê-los motivados e engajados. Não mantenha o seu sucesso em segredo! Compartilhe o sucesso com a sua comunidade para envolver associados (e possíveis associados) que tenham a mesma opinião!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Avaliar o plano. Também é vital avaliar seu plano com frequência. Conforme as circunstâncias mudam, seu plano pode necessitar de uma revisão. A criação da Visão inicial é apenas o começo. Mantenha-a viva e relevante, medindo o progresso e reunindo as opiniões dos associados do clube rotineiramente. Assim é como você vai realizar os resultados desejados.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Mudar  o plano. Não tenha medo de mudar o plano à medida que as oportunidades mudam para mantê-lo relevante. Reveja regularmente o plano, avalie as necessidades e refina as etapas de ação. Mantenha os associados do plano envolvidos nas decisões para que permaneçam envolvidos e comprometidos.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Celebrar um clube é importante.  TJ PARA FAZER UM DISCURSO AQUI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78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/>
              <a:t>A Lions Shop é uma maneira fácil de comemorar os Leões.  Muitas coisas estão disponíveis para encomenda.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6565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/>
              <a:t>O Prêmio de Excelência de Clube é uma ótima maneira de um clube ser reconhecido por seu trabalho.  Esta é a sua página inicial para o Prêmio de Excelência de Clube.  O formulário de inscrição e os recursos úteis estão disponíveis para você aqui.  A webpage está dividida em seções que se alinham ao formulário de inscrição para o prêmio. 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289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trike="noStrike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pt-B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O roteiro para alcançar a excelência no clube.  Este formulário de inscrição deve ser revisado no início de cada ano </a:t>
            </a:r>
            <a:r>
              <a:rPr lang="pt-BR" strike="noStrike" dirty="0" err="1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Leonístico</a:t>
            </a:r>
            <a:r>
              <a:rPr lang="pt-B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.   Os critérios se concentram em 4 áreas: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trike="noStrike" dirty="0">
              <a:solidFill>
                <a:schemeClr val="tx2"/>
              </a:solidFill>
              <a:highlight>
                <a:srgbClr val="FFFF00"/>
              </a:highlight>
              <a:latin typeface="Adobe Devanagari" panose="02040503050201020203" pitchFamily="18" charset="0"/>
              <a:cs typeface="Adobe Devanagari" panose="020405030502010202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pt-BR" strike="noStrike" dirty="0">
                <a:solidFill>
                  <a:schemeClr val="tx2"/>
                </a:solidFill>
                <a:highlight>
                  <a:srgbClr val="FFFF00"/>
                </a:highlight>
                <a:latin typeface="Adobe Devanagari" panose="02040503050201020203" pitchFamily="18" charset="0"/>
                <a:cs typeface="Adobe Devanagari" panose="02040503050201020203" pitchFamily="18" charset="0"/>
              </a:rPr>
              <a:t>Os clubes devem analisar o formulário no início do ano e usá-lo como seu roteiro para alcançar a excelência do clube. </a:t>
            </a:r>
          </a:p>
          <a:p>
            <a:endParaRPr lang="en-US" strike="noStrike" dirty="0">
              <a:solidFill>
                <a:schemeClr val="tx2"/>
              </a:solidFill>
            </a:endParaRPr>
          </a:p>
          <a:p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/>
            </a:pPr>
            <a:r>
              <a:rPr lang="pt-BR" strike="noStrike" dirty="0">
                <a:solidFill>
                  <a:schemeClr val="tx2"/>
                </a:solidFill>
              </a:rPr>
              <a:t>Quadro associativo:  </a:t>
            </a:r>
            <a:r>
              <a:rPr lang="pt-BR" dirty="0"/>
              <a:t>Alcançou um crescimento líquido de um ou mais associados    Ou    Fundar um novo Lions clube ou núcleo no ano </a:t>
            </a:r>
            <a:r>
              <a:rPr lang="pt-BR" dirty="0" err="1"/>
              <a:t>Leonístico</a:t>
            </a:r>
            <a:r>
              <a:rPr lang="pt-BR" dirty="0"/>
              <a:t> vigente</a:t>
            </a:r>
          </a:p>
          <a:p>
            <a:pPr marL="228600" indent="-228600">
              <a:buAutoNum type="arabicPeriod"/>
            </a:pPr>
            <a:endParaRPr lang="pt-BR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2"/>
            </a:pPr>
            <a:r>
              <a:rPr lang="pt-BR" strike="noStrike" dirty="0">
                <a:solidFill>
                  <a:schemeClr val="tx2"/>
                </a:solidFill>
              </a:rPr>
              <a:t>Serviço: </a:t>
            </a:r>
            <a:r>
              <a:rPr lang="pt-BR" dirty="0"/>
              <a:t>Contribuiu para LCIF uma quantia igual ou maior que o total de associados do clube multiplicado por US$ 5.   Um novo projeto de serviço iniciado </a:t>
            </a:r>
            <a:r>
              <a:rPr lang="pt-BR" i="1" dirty="0"/>
              <a:t>Considere uma de nossas causas globais!   </a:t>
            </a:r>
            <a:r>
              <a:rPr lang="pt-BR" dirty="0"/>
              <a:t>Liste três atividades de serviço das quais seu clube participou e que foram relatadas para LCI. </a:t>
            </a: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3"/>
            </a:pPr>
            <a:r>
              <a:rPr lang="pt-BR" strike="noStrike" dirty="0">
                <a:solidFill>
                  <a:schemeClr val="tx2"/>
                </a:solidFill>
              </a:rPr>
              <a:t>Excelência organizacional e de liderança e organizacional: </a:t>
            </a:r>
            <a:r>
              <a:rPr lang="pt-BR" dirty="0"/>
              <a:t>O clube estar em dia com suas obrigações (não estar em status quo ou suspensão financeira: quotas distritais pagas e nenhum saldo não pago a LCI superior a US$ 50 que esteja em aberto por 90 dias ou mais). Dirigentes de clube reportados a LCI Participação dos principais dirigentes em um treinamento de dirigentes de clube</a:t>
            </a:r>
            <a:endParaRPr lang="pt-BR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3"/>
            </a:pPr>
            <a:endParaRPr lang="pt-BR" strike="noStrike" dirty="0">
              <a:solidFill>
                <a:schemeClr val="tx2"/>
              </a:solidFill>
            </a:endParaRPr>
          </a:p>
          <a:p>
            <a:pPr marL="228600" indent="-228600">
              <a:buAutoNum type="arabicPeriod" startAt="4"/>
            </a:pPr>
            <a:r>
              <a:rPr lang="pt-BR" strike="noStrike" dirty="0">
                <a:solidFill>
                  <a:schemeClr val="tx2"/>
                </a:solidFill>
              </a:rPr>
              <a:t>Marketing: </a:t>
            </a:r>
            <a:r>
              <a:rPr lang="pt-BR" dirty="0"/>
              <a:t>Publicação das atividades de serviço na mídia local e mídias sociais pelo clube.  </a:t>
            </a:r>
          </a:p>
          <a:p>
            <a:pPr marL="0" indent="0">
              <a:buNone/>
            </a:pPr>
            <a:endParaRPr lang="en-US" strike="noStrike" dirty="0">
              <a:solidFill>
                <a:schemeClr val="tx2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r>
              <a:rPr lang="pt-BR" strike="noStrike" dirty="0">
                <a:solidFill>
                  <a:schemeClr val="tx2"/>
                </a:solidFill>
              </a:rPr>
              <a:t>Os clubes fundados antes de 1º de janeiro qualificam-se.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61963" algn="l"/>
                <a:tab pos="914400" algn="l"/>
                <a:tab pos="1376363" algn="l"/>
                <a:tab pos="1828800" algn="l"/>
              </a:tabLst>
              <a:defRPr/>
            </a:pPr>
            <a:endParaRPr lang="en-US" strike="noStrike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116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62000" y="695325"/>
            <a:ext cx="5486400" cy="30876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>
                <a:solidFill>
                  <a:schemeClr val="tx2"/>
                </a:solidFill>
              </a:rPr>
              <a:t>A equipe da Divisão de Administração de Distritos e Clubes está aqui para apoiar você. Neste slide estão as informações de contato.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pt-BR">
                <a:solidFill>
                  <a:schemeClr val="tx2"/>
                </a:solidFill>
              </a:rPr>
              <a:t>Neste momento, gostaríamos de abrir para qualquer dúvida que você possa ter.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01E8E-E352-4226-9A21-5215CEB53F4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787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2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91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085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pt-BR" dirty="0"/>
              <a:t>Criar uma visão, avaliar as necessidades e estabelecer metas nas áreas de</a:t>
            </a:r>
          </a:p>
          <a:p>
            <a:endParaRPr lang="en-US" dirty="0"/>
          </a:p>
          <a:p>
            <a:pPr marL="228600" indent="-228600">
              <a:buAutoNum type="arabicPeriod"/>
            </a:pPr>
            <a:r>
              <a:rPr lang="pt-BR" dirty="0"/>
              <a:t>Rejuvenescer seu clube com novos associados</a:t>
            </a:r>
          </a:p>
          <a:p>
            <a:pPr marL="228600" indent="-228600">
              <a:buAutoNum type="arabicPeriod"/>
            </a:pPr>
            <a:r>
              <a:rPr lang="pt-BR" dirty="0"/>
              <a:t>Revitalizar o clube com novas oportunidades de serviço</a:t>
            </a:r>
          </a:p>
          <a:p>
            <a:pPr marL="228600" indent="-228600">
              <a:buAutoNum type="arabicPeriod"/>
            </a:pPr>
            <a:r>
              <a:rPr lang="pt-BR" dirty="0"/>
              <a:t>Destacar-se no desenvolvimento de liderança e funcionamento do clube</a:t>
            </a:r>
          </a:p>
          <a:p>
            <a:pPr marL="228600" indent="-228600">
              <a:buAutoNum type="arabicPeriod"/>
            </a:pPr>
            <a:r>
              <a:rPr lang="pt-BR" dirty="0"/>
              <a:t>Compartilhar as realizações do clube com a comunidade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056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Discutir as questões deste slide e falar sobre a importância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4330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Área de enfoque 2 é sobre Revitalizar os clubes com novas oportunidades de serviço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61841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área 3 cobre destacar-se no desenvolvimento da liderança e operações do clube 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3612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área 4 abrange compartilhar as realizações do seu clube com a sua comunidade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A04FE2-27EA-4007-98B9-D6C6C111B13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731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9DD8C5-BFF5-8648-9A1A-E9B3DA1F3752}"/>
              </a:ext>
            </a:extLst>
          </p:cNvPr>
          <p:cNvSpPr/>
          <p:nvPr userDrawn="1"/>
        </p:nvSpPr>
        <p:spPr>
          <a:xfrm flipV="1">
            <a:off x="4724400" y="4584913"/>
            <a:ext cx="2743200" cy="139487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13622" tIns="56812" rIns="113622" bIns="56812"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65598A-95CA-5A4E-8FC5-A9B0CA0F6D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40" y="771581"/>
            <a:ext cx="3771719" cy="357181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38199" y="5029200"/>
            <a:ext cx="10515600" cy="1066800"/>
          </a:xfrm>
          <a:prstGeom prst="rect">
            <a:avLst/>
          </a:prstGeom>
        </p:spPr>
        <p:txBody>
          <a:bodyPr/>
          <a:lstStyle>
            <a:lvl1pPr>
              <a:defRPr lang="en-US" sz="4400" b="1" dirty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4663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762000" y="1219200"/>
            <a:ext cx="2743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444078"/>
            <a:ext cx="10667998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 baseline="0">
                <a:solidFill>
                  <a:schemeClr val="tx2"/>
                </a:solidFill>
                <a:latin typeface="Helvetica" panose="020B0604020202020204" pitchFamily="34" charset="0"/>
                <a:ea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761999" y="1752600"/>
            <a:ext cx="10667999" cy="45720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buFont typeface="Wingdings 3" panose="05040102010807070707" pitchFamily="18" charset="2"/>
              <a:buChar char=""/>
              <a:defRPr sz="280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0252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1" y="1752599"/>
            <a:ext cx="274320" cy="137160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828600" y="1752599"/>
            <a:ext cx="10515600" cy="1325563"/>
          </a:xfrm>
          <a:prstGeom prst="rect">
            <a:avLst/>
          </a:prstGeom>
        </p:spPr>
        <p:txBody>
          <a:bodyPr anchor="ctr"/>
          <a:lstStyle>
            <a:lvl1pPr algn="l">
              <a:defRPr b="1">
                <a:solidFill>
                  <a:schemeClr val="tx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828600" y="3352800"/>
            <a:ext cx="10516235" cy="2819400"/>
          </a:xfrm>
          <a:prstGeom prst="rect">
            <a:avLst/>
          </a:prstGeom>
        </p:spPr>
        <p:txBody>
          <a:bodyPr/>
          <a:lstStyle>
            <a:lvl1pPr marL="91440" indent="-91440">
              <a:lnSpc>
                <a:spcPct val="120000"/>
              </a:lnSpc>
              <a:spcBef>
                <a:spcPts val="1200"/>
              </a:spcBef>
              <a:spcAft>
                <a:spcPts val="600"/>
              </a:spcAft>
              <a:buClr>
                <a:schemeClr val="bg1">
                  <a:lumMod val="95000"/>
                </a:schemeClr>
              </a:buClr>
              <a:defRPr lang="en-US" sz="28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1pPr>
            <a:lvl2pPr marL="914400" indent="-36576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Wingdings 3" panose="05040102010807070707" pitchFamily="18" charset="2"/>
              <a:buChar char=""/>
              <a:defRPr lang="en-US" sz="2400" dirty="0" smtClean="0">
                <a:solidFill>
                  <a:schemeClr val="accent6">
                    <a:lumMod val="50000"/>
                    <a:lumOff val="50000"/>
                  </a:schemeClr>
                </a:solidFill>
                <a:latin typeface="Helvetica" panose="020B0604020202020204" pitchFamily="34" charset="0"/>
                <a:ea typeface="ヒラギノ角ゴ Pro W3" charset="0"/>
                <a:cs typeface="Helvetica" panose="020B0604020202020204" pitchFamily="34" charset="0"/>
              </a:defRPr>
            </a:lvl2pPr>
          </a:lstStyle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7"/>
          <a:stretch/>
        </p:blipFill>
        <p:spPr>
          <a:xfrm>
            <a:off x="6619127" y="228600"/>
            <a:ext cx="5572873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97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77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476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accent6">
                    <a:lumMod val="50000"/>
                    <a:lumOff val="50000"/>
                  </a:schemeClr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2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70" r:id="rId2"/>
    <p:sldLayoutId id="2147483860" r:id="rId3"/>
    <p:sldLayoutId id="2147483875" r:id="rId4"/>
    <p:sldLayoutId id="2147483876" r:id="rId5"/>
    <p:sldLayoutId id="2147483877" r:id="rId6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orderdetails@lionsclubs.or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lionsclubs.org/pt/resources-for-members/resource-center/improving-club-quality" TargetMode="External"/><Relationship Id="rId4" Type="http://schemas.openxmlformats.org/officeDocument/2006/relationships/hyperlink" Target="mailto:iberoamerican@lionsclubs.or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 flipV="1">
            <a:off x="4800599" y="3581400"/>
            <a:ext cx="2590801" cy="45719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ontent Placeholder 1" hidden="1"/>
          <p:cNvSpPr txBox="1">
            <a:spLocks/>
          </p:cNvSpPr>
          <p:nvPr/>
        </p:nvSpPr>
        <p:spPr>
          <a:xfrm>
            <a:off x="0" y="3035000"/>
            <a:ext cx="12192000" cy="42672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  <a:ea typeface="ヒラギノ角ゴ Pro W3" charset="0"/>
                <a:cs typeface="ヒラギノ角ゴ Pro W3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+mn-lt"/>
                <a:ea typeface="ヒラギノ角ゴ Pro W3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kern="0" dirty="0"/>
              <a:t>Chris Bunch – LION Managing Editor</a:t>
            </a:r>
          </a:p>
          <a:p>
            <a:pPr marL="0" indent="0" algn="ctr">
              <a:buNone/>
            </a:pPr>
            <a:r>
              <a:rPr lang="en-US" sz="2400" kern="0" dirty="0"/>
              <a:t>Sanjeev Ahuja – Chief of Marketing &amp; Membership</a:t>
            </a:r>
          </a:p>
          <a:p>
            <a:pPr marL="0" indent="0" algn="ctr">
              <a:buNone/>
            </a:pPr>
            <a:r>
              <a:rPr lang="en-US" sz="2400" kern="0" dirty="0"/>
              <a:t>Dan Hervey – Brand &amp; Creative Director</a:t>
            </a:r>
          </a:p>
          <a:p>
            <a:pPr marL="0" indent="0" algn="ctr">
              <a:buNone/>
            </a:pPr>
            <a:r>
              <a:rPr lang="en-US" sz="2400" kern="0" dirty="0"/>
              <a:t>Stephanie Morales – Meetings Manager</a:t>
            </a:r>
            <a:endParaRPr lang="en-US" kern="0" dirty="0"/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C978D4D1-B2A7-4381-99E0-F43CCD4A579C}"/>
              </a:ext>
            </a:extLst>
          </p:cNvPr>
          <p:cNvSpPr txBox="1">
            <a:spLocks/>
          </p:cNvSpPr>
          <p:nvPr/>
        </p:nvSpPr>
        <p:spPr>
          <a:xfrm>
            <a:off x="2743200" y="2819400"/>
            <a:ext cx="6705600" cy="76200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pt-BR" sz="40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Alcançar a Excelência de Clube</a:t>
            </a:r>
          </a:p>
        </p:txBody>
      </p:sp>
      <p:pic>
        <p:nvPicPr>
          <p:cNvPr id="11" name="Picture 10" descr="lionlogo_white.eps">
            <a:extLst>
              <a:ext uri="{FF2B5EF4-FFF2-40B4-BE49-F238E27FC236}">
                <a16:creationId xmlns:a16="http://schemas.microsoft.com/office/drawing/2014/main" id="{FFC4429E-4716-411D-8D5B-305CD82ECF9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76600"/>
            <a:ext cx="3332066" cy="32504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284176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0" y="-1"/>
            <a:ext cx="426125" cy="1456113"/>
          </a:xfrm>
          <a:prstGeom prst="rect">
            <a:avLst/>
          </a:prstGeom>
          <a:solidFill>
            <a:srgbClr val="732E8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E990B81F-4A33-4727-A4CC-AEC7A192A7A5}"/>
              </a:ext>
            </a:extLst>
          </p:cNvPr>
          <p:cNvSpPr txBox="1">
            <a:spLocks/>
          </p:cNvSpPr>
          <p:nvPr/>
        </p:nvSpPr>
        <p:spPr>
          <a:xfrm>
            <a:off x="596569" y="116958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Área de enfoque 4</a:t>
            </a:r>
          </a:p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Compartilhar as realizações do seu clube com a sua comunidade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4575DE-1852-4726-8876-FC9F76462A14}"/>
              </a:ext>
            </a:extLst>
          </p:cNvPr>
          <p:cNvSpPr/>
          <p:nvPr/>
        </p:nvSpPr>
        <p:spPr>
          <a:xfrm>
            <a:off x="838200" y="1971068"/>
            <a:ext cx="9906000" cy="3728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Perguntas para discussão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clube é ativo nas redes sociais (Facebook, Instagram, Twitter)?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seu clube tem um e-</a:t>
            </a:r>
            <a:r>
              <a:rPr lang="pt-BR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clubhouse</a:t>
            </a:r>
            <a:r>
              <a:rPr lang="pt-BR"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ou website?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você está mantendo o público informado sobre seus eventos?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Incluímos mensagens de boas-vindas que incentivam as pessoas a aderir? </a:t>
            </a:r>
          </a:p>
        </p:txBody>
      </p:sp>
    </p:spTree>
    <p:extLst>
      <p:ext uri="{BB962C8B-B14F-4D97-AF65-F5344CB8AC3E}">
        <p14:creationId xmlns:p14="http://schemas.microsoft.com/office/powerpoint/2010/main" val="47811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258385" y="1002434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52400" y="333115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32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Análise SWOT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0500" y="5789226"/>
            <a:ext cx="896739" cy="8496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5DE1FE9-947A-453D-8909-3A21E5EADD46}"/>
              </a:ext>
            </a:extLst>
          </p:cNvPr>
          <p:cNvGrpSpPr/>
          <p:nvPr/>
        </p:nvGrpSpPr>
        <p:grpSpPr>
          <a:xfrm>
            <a:off x="7375922" y="1774734"/>
            <a:ext cx="4787503" cy="3257402"/>
            <a:chOff x="444259" y="1879385"/>
            <a:chExt cx="5377898" cy="3115314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2D1DA2D-D176-4DC9-A993-D1E35A2D5F4A}"/>
                </a:ext>
              </a:extLst>
            </p:cNvPr>
            <p:cNvSpPr txBox="1"/>
            <p:nvPr/>
          </p:nvSpPr>
          <p:spPr>
            <a:xfrm>
              <a:off x="488157" y="1879385"/>
              <a:ext cx="5334000" cy="79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Potencializar nossos pontos fortes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4E3F60-503C-49E7-923B-6CD1F84E5323}"/>
                </a:ext>
              </a:extLst>
            </p:cNvPr>
            <p:cNvSpPr txBox="1"/>
            <p:nvPr/>
          </p:nvSpPr>
          <p:spPr>
            <a:xfrm>
              <a:off x="488157" y="2647247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Administrar nossos pontos fracos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981EA9E-9056-4233-BF12-3A6BC1D7084B}"/>
                </a:ext>
              </a:extLst>
            </p:cNvPr>
            <p:cNvSpPr txBox="1"/>
            <p:nvPr/>
          </p:nvSpPr>
          <p:spPr>
            <a:xfrm>
              <a:off x="463309" y="3415109"/>
              <a:ext cx="5334000" cy="4415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Aproveitar as oportunidades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B95FB4-EF0B-4414-9042-74F699C53C4A}"/>
                </a:ext>
              </a:extLst>
            </p:cNvPr>
            <p:cNvSpPr txBox="1"/>
            <p:nvPr/>
          </p:nvSpPr>
          <p:spPr>
            <a:xfrm>
              <a:off x="444259" y="4199950"/>
              <a:ext cx="5334000" cy="794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pt-BR" sz="2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Minimizar o impacto das ameaças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414B916-C4B7-41F9-3502-06F0ABCD4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152861"/>
            <a:ext cx="6989226" cy="204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2438400"/>
            <a:ext cx="6209629" cy="1517921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RECURSOS PARA APOIAR AS ÁREAS DE ENFOQUE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D759C5E-3E5F-ADE8-097D-6E14555D9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00600"/>
            <a:ext cx="28194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8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38752" y="685800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3741" y="149486"/>
            <a:ext cx="2211928" cy="53631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2836FF-CD1F-3EB6-8E01-AF2D3E1AA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444" y="2227415"/>
            <a:ext cx="2732484" cy="351319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1EDF3B-C4AF-82D6-3A86-0F043E99F3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2420" y="1447800"/>
            <a:ext cx="2859067" cy="371307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DA426E-CC80-85CF-C7AE-FA5CA9BEC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17" y="1447800"/>
            <a:ext cx="2962581" cy="3843253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769E9C-B33A-E032-268B-3AB29C092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1979" y="2130490"/>
            <a:ext cx="2842639" cy="3713075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9406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553830" y="918802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F245C3-DDD8-E15F-07B5-148F8D5B6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620" y="641413"/>
            <a:ext cx="2833597" cy="3672111"/>
          </a:xfrm>
          <a:prstGeom prst="rect">
            <a:avLst/>
          </a:prstGeom>
          <a:ln w="25400">
            <a:noFill/>
          </a:ln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4CAEC8-FA48-7821-6D45-CF0EF2F0D1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010" y="4567633"/>
            <a:ext cx="6293207" cy="2024248"/>
          </a:xfrm>
          <a:prstGeom prst="rect">
            <a:avLst/>
          </a:prstGeom>
          <a:ln w="25400">
            <a:solidFill>
              <a:srgbClr val="F0C3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DFB9CA-F14C-7147-D72C-D74AC9686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92" y="1752600"/>
            <a:ext cx="2833597" cy="3645331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207C92-52FB-7BA7-6ABA-2E51FD9F50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926" y="481578"/>
            <a:ext cx="2792256" cy="3617577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95168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49031" y="644445"/>
            <a:ext cx="21131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0171" y="26879"/>
            <a:ext cx="2212029" cy="66328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Recursos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6" name="Picture 5" descr="A collage of people in a room&#10;&#10;Description automatically generated">
            <a:extLst>
              <a:ext uri="{FF2B5EF4-FFF2-40B4-BE49-F238E27FC236}">
                <a16:creationId xmlns:a16="http://schemas.microsoft.com/office/drawing/2014/main" id="{FA307B90-53F4-A054-EE04-AD1979811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592503"/>
            <a:ext cx="4502728" cy="5827059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0970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DEFINIR METAS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730F6-D10D-44FD-9012-D3DD0E1CC33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9848B2-C79E-47FA-B622-12C21E0A61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9E98386-CADF-ECDF-A8DB-0CBF88AB4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01" y="4876800"/>
            <a:ext cx="2562318" cy="2562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1445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3385" y="854242"/>
            <a:ext cx="1659848" cy="4058638"/>
            <a:chOff x="563385" y="1458067"/>
            <a:chExt cx="1659848" cy="3825354"/>
          </a:xfrm>
        </p:grpSpPr>
        <p:sp>
          <p:nvSpPr>
            <p:cNvPr id="27" name="Rectangle 14"/>
            <p:cNvSpPr>
              <a:spLocks noChangeArrowheads="1"/>
            </p:cNvSpPr>
            <p:nvPr/>
          </p:nvSpPr>
          <p:spPr bwMode="auto">
            <a:xfrm>
              <a:off x="875519" y="3620050"/>
              <a:ext cx="1331084" cy="6962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0" dirty="0" err="1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pecific</a:t>
              </a:r>
              <a:r>
                <a:rPr kumimoji="0" lang="pt-BR" sz="24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(</a:t>
              </a:r>
              <a:r>
                <a:rPr kumimoji="0" lang="pt-BR" sz="2000" b="1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Específica)</a:t>
              </a:r>
            </a:p>
          </p:txBody>
        </p:sp>
        <p:sp>
          <p:nvSpPr>
            <p:cNvPr id="49" name="Rectangle 21"/>
            <p:cNvSpPr>
              <a:spLocks noChangeArrowheads="1"/>
            </p:cNvSpPr>
            <p:nvPr/>
          </p:nvSpPr>
          <p:spPr bwMode="auto">
            <a:xfrm>
              <a:off x="570243" y="3324367"/>
              <a:ext cx="54864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0" i="0" u="none" strike="noStrike" cap="none" normalizeH="0" baseline="0" noProof="0" dirty="0">
                  <a:ln>
                    <a:noFill/>
                  </a:ln>
                  <a:solidFill>
                    <a:srgbClr val="F0C3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S</a:t>
              </a:r>
            </a:p>
          </p:txBody>
        </p:sp>
        <p:sp>
          <p:nvSpPr>
            <p:cNvPr id="8" name="Oval 8"/>
            <p:cNvSpPr>
              <a:spLocks noChangeAspect="1" noChangeArrowheads="1"/>
            </p:cNvSpPr>
            <p:nvPr/>
          </p:nvSpPr>
          <p:spPr bwMode="auto">
            <a:xfrm>
              <a:off x="563385" y="1458067"/>
              <a:ext cx="1554481" cy="1554480"/>
            </a:xfrm>
            <a:prstGeom prst="ellipse">
              <a:avLst/>
            </a:prstGeom>
            <a:solidFill>
              <a:srgbClr val="F0C300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6" name="TextBox 93"/>
            <p:cNvSpPr txBox="1">
              <a:spLocks noChangeArrowheads="1"/>
            </p:cNvSpPr>
            <p:nvPr/>
          </p:nvSpPr>
          <p:spPr bwMode="auto">
            <a:xfrm>
              <a:off x="570243" y="4326137"/>
              <a:ext cx="1652990" cy="95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Garante que o objetivo esteja claro.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22466" y="1814587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589874" y="875287"/>
            <a:ext cx="2256636" cy="4251387"/>
            <a:chOff x="2589874" y="1479112"/>
            <a:chExt cx="2256636" cy="4007025"/>
          </a:xfrm>
        </p:grpSpPr>
        <p:sp>
          <p:nvSpPr>
            <p:cNvPr id="28" name="Rectangle 15"/>
            <p:cNvSpPr>
              <a:spLocks noChangeArrowheads="1"/>
            </p:cNvSpPr>
            <p:nvPr/>
          </p:nvSpPr>
          <p:spPr bwMode="auto">
            <a:xfrm>
              <a:off x="3151687" y="3620050"/>
              <a:ext cx="1694823" cy="69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0" dirty="0" err="1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easurable</a:t>
              </a:r>
              <a:r>
                <a:rPr lang="pt-BR" sz="2400" b="1" dirty="0">
                  <a:solidFill>
                    <a:srgbClr val="F7663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</a:t>
              </a:r>
              <a:br>
                <a:rPr lang="pt-BR" sz="2400" b="1" dirty="0">
                  <a:solidFill>
                    <a:srgbClr val="F7663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</a:br>
              <a:r>
                <a:rPr lang="pt-BR" sz="2400" b="1" dirty="0">
                  <a:solidFill>
                    <a:srgbClr val="F7663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(Mensurável)</a:t>
              </a:r>
              <a:endParaRPr kumimoji="0" lang="pt-BR" sz="2400" b="1" i="0" u="none" strike="noStrike" cap="none" normalizeH="0" baseline="0" noProof="0" dirty="0">
                <a:ln>
                  <a:noFill/>
                </a:ln>
                <a:solidFill>
                  <a:srgbClr val="F7663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2589874" y="3324367"/>
              <a:ext cx="59150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0" i="0" u="none" strike="noStrike" cap="none" normalizeH="0" baseline="0" noProof="0">
                  <a:ln>
                    <a:noFill/>
                  </a:ln>
                  <a:solidFill>
                    <a:srgbClr val="F76639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9" name="Oval 9"/>
            <p:cNvSpPr>
              <a:spLocks noChangeAspect="1" noChangeArrowheads="1"/>
            </p:cNvSpPr>
            <p:nvPr/>
          </p:nvSpPr>
          <p:spPr bwMode="auto">
            <a:xfrm>
              <a:off x="2836056" y="1479112"/>
              <a:ext cx="1559168" cy="1554480"/>
            </a:xfrm>
            <a:prstGeom prst="ellipse">
              <a:avLst/>
            </a:prstGeom>
            <a:solidFill>
              <a:srgbClr val="F7663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272740" y="1840853"/>
              <a:ext cx="6858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</a:p>
          </p:txBody>
        </p:sp>
        <p:sp>
          <p:nvSpPr>
            <p:cNvPr id="54" name="TextBox 93"/>
            <p:cNvSpPr txBox="1">
              <a:spLocks noChangeArrowheads="1"/>
            </p:cNvSpPr>
            <p:nvPr/>
          </p:nvSpPr>
          <p:spPr bwMode="auto">
            <a:xfrm>
              <a:off x="2670571" y="4238767"/>
              <a:ext cx="1895637" cy="1247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Os referenciais e o progresso têm que ser mensuráveis.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4374" y="838200"/>
            <a:ext cx="2004002" cy="4070109"/>
            <a:chOff x="5204374" y="1442025"/>
            <a:chExt cx="2004002" cy="3836166"/>
          </a:xfrm>
        </p:grpSpPr>
        <p:sp>
          <p:nvSpPr>
            <p:cNvPr id="29" name="Rectangle 16"/>
            <p:cNvSpPr>
              <a:spLocks noChangeArrowheads="1"/>
            </p:cNvSpPr>
            <p:nvPr/>
          </p:nvSpPr>
          <p:spPr bwMode="auto">
            <a:xfrm>
              <a:off x="5595366" y="3570520"/>
              <a:ext cx="1545680" cy="69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400" b="1" dirty="0" err="1">
                  <a:solidFill>
                    <a:srgbClr val="732E8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ctionable</a:t>
              </a:r>
              <a:r>
                <a:rPr lang="pt-BR" sz="2400" b="1" dirty="0">
                  <a:solidFill>
                    <a:srgbClr val="732E8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</a:t>
              </a:r>
              <a:br>
                <a:rPr lang="pt-BR" sz="2400" b="1" dirty="0">
                  <a:solidFill>
                    <a:srgbClr val="732E8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</a:br>
              <a:r>
                <a:rPr lang="pt-BR" sz="2400" b="1" dirty="0">
                  <a:solidFill>
                    <a:srgbClr val="732E81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(Alcançável)</a:t>
              </a:r>
              <a:endParaRPr kumimoji="0" lang="pt-BR" sz="2400" b="1" i="0" u="none" strike="noStrike" cap="none" normalizeH="0" baseline="0" noProof="0" dirty="0">
                <a:ln>
                  <a:noFill/>
                </a:ln>
                <a:solidFill>
                  <a:srgbClr val="732E81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5204374" y="3324367"/>
              <a:ext cx="419987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cap="none" normalizeH="0" baseline="0" noProof="0">
                  <a:ln>
                    <a:noFill/>
                  </a:ln>
                  <a:solidFill>
                    <a:srgbClr val="732E81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Oval 10"/>
            <p:cNvSpPr>
              <a:spLocks noChangeAspect="1" noChangeArrowheads="1"/>
            </p:cNvSpPr>
            <p:nvPr/>
          </p:nvSpPr>
          <p:spPr bwMode="auto">
            <a:xfrm>
              <a:off x="5207776" y="1442025"/>
              <a:ext cx="1599088" cy="1581909"/>
            </a:xfrm>
            <a:prstGeom prst="ellipse">
              <a:avLst/>
            </a:prstGeom>
            <a:solidFill>
              <a:srgbClr val="732E81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575760" y="1810150"/>
              <a:ext cx="863121" cy="845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55" name="TextBox 93"/>
            <p:cNvSpPr txBox="1">
              <a:spLocks noChangeArrowheads="1"/>
            </p:cNvSpPr>
            <p:nvPr/>
          </p:nvSpPr>
          <p:spPr bwMode="auto">
            <a:xfrm>
              <a:off x="5256379" y="4320907"/>
              <a:ext cx="1951997" cy="957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Cada meta tem que ser alcançável.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655714" y="854242"/>
            <a:ext cx="1895637" cy="4208286"/>
            <a:chOff x="7655714" y="1458067"/>
            <a:chExt cx="1895637" cy="3966402"/>
          </a:xfrm>
        </p:grpSpPr>
        <p:sp>
          <p:nvSpPr>
            <p:cNvPr id="36" name="Rectangle 17"/>
            <p:cNvSpPr>
              <a:spLocks noChangeArrowheads="1"/>
            </p:cNvSpPr>
            <p:nvPr/>
          </p:nvSpPr>
          <p:spPr bwMode="auto">
            <a:xfrm>
              <a:off x="8149054" y="3596901"/>
              <a:ext cx="1196097" cy="696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400" b="1" i="0" u="none" strike="noStrike" cap="none" normalizeH="0" baseline="0" noProof="0" dirty="0" err="1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ealistic</a:t>
              </a:r>
              <a:r>
                <a:rPr kumimoji="0" lang="pt-B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</a:t>
              </a:r>
              <a:br>
                <a:rPr kumimoji="0" lang="pt-B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</a:br>
              <a:r>
                <a:rPr kumimoji="0" lang="pt-BR" sz="2400" b="1" i="0" u="none" strike="noStrike" cap="none" normalizeH="0" baseline="0" noProof="0" dirty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(Realista)</a:t>
              </a:r>
            </a:p>
          </p:txBody>
        </p:sp>
        <p:sp>
          <p:nvSpPr>
            <p:cNvPr id="39" name="Rectangle 23"/>
            <p:cNvSpPr>
              <a:spLocks noChangeArrowheads="1"/>
            </p:cNvSpPr>
            <p:nvPr/>
          </p:nvSpPr>
          <p:spPr bwMode="auto">
            <a:xfrm>
              <a:off x="7759524" y="3316805"/>
              <a:ext cx="38953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1" i="0" u="none" strike="noStrike" cap="none" normalizeH="0" baseline="0" noProof="0">
                  <a:ln>
                    <a:noFill/>
                  </a:ln>
                  <a:solidFill>
                    <a:srgbClr val="407CCA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12" name="Oval 11"/>
            <p:cNvSpPr>
              <a:spLocks noChangeAspect="1" noChangeArrowheads="1"/>
            </p:cNvSpPr>
            <p:nvPr/>
          </p:nvSpPr>
          <p:spPr bwMode="auto">
            <a:xfrm>
              <a:off x="7655714" y="1458067"/>
              <a:ext cx="1554480" cy="1554480"/>
            </a:xfrm>
            <a:prstGeom prst="ellipse">
              <a:avLst/>
            </a:prstGeom>
            <a:solidFill>
              <a:srgbClr val="407CCA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013853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</a:t>
              </a:r>
            </a:p>
          </p:txBody>
        </p:sp>
        <p:sp>
          <p:nvSpPr>
            <p:cNvPr id="56" name="TextBox 93"/>
            <p:cNvSpPr txBox="1">
              <a:spLocks noChangeArrowheads="1"/>
            </p:cNvSpPr>
            <p:nvPr/>
          </p:nvSpPr>
          <p:spPr bwMode="auto">
            <a:xfrm>
              <a:off x="7655714" y="4467184"/>
              <a:ext cx="1895637" cy="9572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Desafiadora, mas não ilusória.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928192" y="875287"/>
            <a:ext cx="1982764" cy="4344087"/>
            <a:chOff x="9928192" y="1479112"/>
            <a:chExt cx="1982764" cy="4094395"/>
          </a:xfrm>
        </p:grpSpPr>
        <p:sp>
          <p:nvSpPr>
            <p:cNvPr id="37" name="Rectangle 18"/>
            <p:cNvSpPr>
              <a:spLocks noChangeArrowheads="1"/>
            </p:cNvSpPr>
            <p:nvPr/>
          </p:nvSpPr>
          <p:spPr bwMode="auto">
            <a:xfrm>
              <a:off x="10202512" y="3621272"/>
              <a:ext cx="1521250" cy="667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2300" b="1" dirty="0" err="1">
                  <a:solidFill>
                    <a:srgbClr val="00A86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ime</a:t>
              </a:r>
              <a:r>
                <a:rPr lang="pt-BR" sz="2300" b="1" dirty="0">
                  <a:solidFill>
                    <a:srgbClr val="00A86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</a:t>
              </a:r>
              <a:r>
                <a:rPr lang="pt-BR" sz="2300" b="1" dirty="0" err="1">
                  <a:solidFill>
                    <a:srgbClr val="00A86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Bound</a:t>
              </a:r>
              <a:r>
                <a:rPr lang="pt-BR" sz="2300" b="1" dirty="0">
                  <a:solidFill>
                    <a:srgbClr val="00A869"/>
                  </a:solidFill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 (Delimitada)</a:t>
              </a:r>
              <a:endParaRPr kumimoji="0" lang="pt-BR" sz="2300" b="1" i="0" u="none" strike="noStrike" cap="none" normalizeH="0" baseline="0" noProof="0" dirty="0">
                <a:ln>
                  <a:noFill/>
                </a:ln>
                <a:solidFill>
                  <a:srgbClr val="00A869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24"/>
            <p:cNvSpPr>
              <a:spLocks noChangeArrowheads="1"/>
            </p:cNvSpPr>
            <p:nvPr/>
          </p:nvSpPr>
          <p:spPr bwMode="auto">
            <a:xfrm>
              <a:off x="9928192" y="3324367"/>
              <a:ext cx="33823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5400" b="0" i="0" u="none" strike="noStrike" cap="none" normalizeH="0" baseline="0" noProof="0" dirty="0">
                  <a:ln>
                    <a:noFill/>
                  </a:ln>
                  <a:solidFill>
                    <a:srgbClr val="00A869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13" name="Oval 12"/>
            <p:cNvSpPr>
              <a:spLocks noChangeAspect="1" noChangeArrowheads="1"/>
            </p:cNvSpPr>
            <p:nvPr/>
          </p:nvSpPr>
          <p:spPr bwMode="auto">
            <a:xfrm>
              <a:off x="10008296" y="1479112"/>
              <a:ext cx="1554481" cy="1554480"/>
            </a:xfrm>
            <a:prstGeom prst="ellipse">
              <a:avLst/>
            </a:prstGeom>
            <a:solidFill>
              <a:srgbClr val="00A869"/>
            </a:solidFill>
            <a:ln>
              <a:noFill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0366436" y="1814585"/>
              <a:ext cx="8382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1" i="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</a:p>
          </p:txBody>
        </p:sp>
        <p:sp>
          <p:nvSpPr>
            <p:cNvPr id="57" name="TextBox 93"/>
            <p:cNvSpPr txBox="1">
              <a:spLocks noChangeArrowheads="1"/>
            </p:cNvSpPr>
            <p:nvPr/>
          </p:nvSpPr>
          <p:spPr bwMode="auto">
            <a:xfrm>
              <a:off x="10015319" y="4326137"/>
              <a:ext cx="1895637" cy="1247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charset="0"/>
                <a:buChar char="•"/>
                <a:defRPr sz="2800">
                  <a:solidFill>
                    <a:schemeClr val="tx1"/>
                  </a:solidFill>
                  <a:latin typeface="Calibri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Calibri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>
                  <a:solidFill>
                    <a:schemeClr val="tx1"/>
                  </a:solidFill>
                  <a:latin typeface="Calibri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Arial" charset="0"/>
                  <a:cs typeface="Calibri" panose="020F0502020204030204" pitchFamily="34" charset="0"/>
                </a:rPr>
                <a:t>Calendário que trace o cronograma do progresso.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789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362200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400" dirty="0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Formulário para a  Declaração da Meta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7C3DA7-B9D0-4D2D-7836-AB5401DC2A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57200"/>
            <a:ext cx="4585099" cy="597700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5047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latin typeface="Calibri" panose="020F0502020204030204" pitchFamily="34" charset="0"/>
                <a:cs typeface="Calibri" panose="020F0502020204030204" pitchFamily="34" charset="0"/>
              </a:rPr>
              <a:t>Criar um plano para alcançar nossas Metas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1D1F4A-262A-443B-A3E7-6E73C29C6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2469CB-03FB-4277-A564-D683396469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37DB1-8300-4235-A4A2-831F1209F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DBE58B-C5A6-4AA4-AC93-582C57B98199}"/>
              </a:ext>
            </a:extLst>
          </p:cNvPr>
          <p:cNvSpPr txBox="1"/>
          <p:nvPr/>
        </p:nvSpPr>
        <p:spPr>
          <a:xfrm>
            <a:off x="533400" y="533401"/>
            <a:ext cx="7924800" cy="1197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4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Planeje o sucesso do seu clube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(Abordagem Global do Quadro Associativo)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DECCFEF-6816-410E-A2AF-F40D70A892A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20200" y="631426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300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152400" y="619204"/>
            <a:ext cx="7807793" cy="102093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20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A1BD3E6-6456-48F8-8179-13463F816A3D}"/>
              </a:ext>
            </a:extLst>
          </p:cNvPr>
          <p:cNvSpPr txBox="1">
            <a:spLocks/>
          </p:cNvSpPr>
          <p:nvPr/>
        </p:nvSpPr>
        <p:spPr>
          <a:xfrm>
            <a:off x="6959947" y="1123053"/>
            <a:ext cx="4906316" cy="5506310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cada área</a:t>
            </a:r>
          </a:p>
          <a:p>
            <a:pPr marL="0" indent="0">
              <a:buClr>
                <a:schemeClr val="accent1"/>
              </a:buClr>
              <a:buFont typeface="Arial" pitchFamily="34" charset="0"/>
              <a:buNone/>
            </a:pPr>
            <a:endParaRPr lang="en-US" sz="12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que? (Declaração de meta)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Como? (Etapas de ação)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Quando? (Prazo para conclusão)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Quem? (Pessoas responsáveis pela ação)</a:t>
            </a:r>
          </a:p>
          <a:p>
            <a:pPr marL="0" indent="0">
              <a:buClr>
                <a:schemeClr val="accent1"/>
              </a:buClr>
              <a:buNone/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v"/>
            </a:pP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Como vai saber? (Como saberá se foi realizada) </a:t>
            </a:r>
          </a:p>
          <a:p>
            <a:pPr marL="0" indent="0">
              <a:buFont typeface="Arial" pitchFamily="34" charset="0"/>
              <a:buNone/>
            </a:pPr>
            <a:endParaRPr lang="en-US" kern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333758" y="1049953"/>
            <a:ext cx="560984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DESENVOLVA</a:t>
            </a:r>
            <a:r>
              <a:rPr lang="pt-BR" sz="2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SEU PLANO DE AÇÃO, 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definindo os passos a serem tomados para alcançar suas metas.</a:t>
            </a:r>
            <a:r>
              <a:rPr lang="pt-BR" sz="2400" strike="sngStrike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Este passo delineará como a meta vai ser alcançada (etapas da ação), quando cada etapa será concluída, quem será responsável pela etapa e como você pode determinar que cada etapa foi concluída. A planilha do plano de ação é uma ferramenta que poderá usar conforme desenvolve um plano para alcançar cada meta. Juntos, os planos para cada meta abrangem a sua </a:t>
            </a:r>
            <a:r>
              <a:rPr lang="pt-BR" sz="2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Visão.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6"/>
            <a:ext cx="10497995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</a:rPr>
              <a:t>Criar um Plano para alcançar nossas metas</a:t>
            </a:r>
          </a:p>
        </p:txBody>
      </p:sp>
      <p:sp>
        <p:nvSpPr>
          <p:cNvPr id="14" name="Yellow Bar">
            <a:extLst>
              <a:ext uri="{FF2B5EF4-FFF2-40B4-BE49-F238E27FC236}">
                <a16:creationId xmlns:a16="http://schemas.microsoft.com/office/drawing/2014/main" id="{239B5857-C8CD-48CF-A465-42EF262ED8A7}"/>
              </a:ext>
            </a:extLst>
          </p:cNvPr>
          <p:cNvSpPr/>
          <p:nvPr/>
        </p:nvSpPr>
        <p:spPr>
          <a:xfrm rot="16200000" flipV="1">
            <a:off x="3551112" y="3750747"/>
            <a:ext cx="550630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87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pt-BR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2108618" y="-8021"/>
            <a:ext cx="10083381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533400" y="1828800"/>
            <a:ext cx="2177052" cy="1371600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pt-BR" sz="2400">
                <a:solidFill>
                  <a:srgbClr val="EBB7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Planilha do plano de ação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  <p:sp>
        <p:nvSpPr>
          <p:cNvPr id="14" name="TextBox 93">
            <a:extLst>
              <a:ext uri="{FF2B5EF4-FFF2-40B4-BE49-F238E27FC236}">
                <a16:creationId xmlns:a16="http://schemas.microsoft.com/office/drawing/2014/main" id="{49E3E856-F2CF-40DB-9C76-C51ACA89E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76587"/>
            <a:ext cx="746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1" u="none" strike="noStrike" cap="none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Faça uma cópia deste formulário e preencha um para cada meta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60B874-F4B2-128E-D39A-3A68040E37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602351"/>
            <a:ext cx="4114800" cy="5342324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33810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latin typeface="Calibri" panose="020F0502020204030204" pitchFamily="34" charset="0"/>
                <a:cs typeface="Calibri" panose="020F0502020204030204" pitchFamily="34" charset="0"/>
              </a:rPr>
              <a:t>CRIAR SUCESSO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52C701-CD28-4F12-8FEF-A173EC9FAE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EC25C-F624-4F2D-9D58-F64A5A4A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6D543C5-303D-21D2-24C6-EAB53CFF6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093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74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228600" y="584064"/>
            <a:ext cx="2514600" cy="7766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42A25E-F22B-4E9C-AF4F-6CDC2F1AD36D}"/>
              </a:ext>
            </a:extLst>
          </p:cNvPr>
          <p:cNvSpPr/>
          <p:nvPr/>
        </p:nvSpPr>
        <p:spPr>
          <a:xfrm>
            <a:off x="9220200" y="1540054"/>
            <a:ext cx="2514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 ter sucesso: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COMPARTILHAR</a:t>
            </a:r>
          </a:p>
          <a:p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APOIAR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RECONHECER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AVALIAR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MUDAR</a:t>
            </a:r>
          </a:p>
        </p:txBody>
      </p:sp>
      <p:sp>
        <p:nvSpPr>
          <p:cNvPr id="13" name="Headline">
            <a:extLst>
              <a:ext uri="{FF2B5EF4-FFF2-40B4-BE49-F238E27FC236}">
                <a16:creationId xmlns:a16="http://schemas.microsoft.com/office/drawing/2014/main" id="{3CC42951-324D-4305-B5F5-36930E21296A}"/>
              </a:ext>
            </a:extLst>
          </p:cNvPr>
          <p:cNvSpPr txBox="1">
            <a:spLocks/>
          </p:cNvSpPr>
          <p:nvPr/>
        </p:nvSpPr>
        <p:spPr>
          <a:xfrm>
            <a:off x="93805" y="24427"/>
            <a:ext cx="3487595" cy="594778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accent1"/>
                </a:solidFill>
              </a:rPr>
              <a:t>Criar Sucesso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DE87DB6-64B1-4B07-B2BD-ECE0543779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2213210"/>
              </p:ext>
            </p:extLst>
          </p:nvPr>
        </p:nvGraphicFramePr>
        <p:xfrm>
          <a:off x="-15537" y="1144467"/>
          <a:ext cx="9677400" cy="55611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43248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1371600" y="1902888"/>
            <a:ext cx="4073582" cy="22860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latin typeface="Calibri" panose="020F0502020204030204" pitchFamily="34" charset="0"/>
                <a:cs typeface="Calibri" panose="020F0502020204030204" pitchFamily="34" charset="0"/>
              </a:rPr>
              <a:t>LEMBRE-SE DE </a:t>
            </a:r>
          </a:p>
          <a:p>
            <a:r>
              <a:rPr lang="pt-BR">
                <a:latin typeface="Calibri" panose="020F0502020204030204" pitchFamily="34" charset="0"/>
                <a:cs typeface="Calibri" panose="020F0502020204030204" pitchFamily="34" charset="0"/>
              </a:rPr>
              <a:t>COMEMORAR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DF0EA5-19BD-4FBB-8C8A-642E71531C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468894-3EFF-456A-B52D-8887E3047B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7BB581-730E-81E3-9C0F-08EB13373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6999" y="990600"/>
            <a:ext cx="4746143" cy="5519771"/>
          </a:xfrm>
          <a:prstGeom prst="rect">
            <a:avLst/>
          </a:prstGeom>
        </p:spPr>
      </p:pic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0285D88-4750-E2B1-357D-5A63B674D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32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 flipV="1">
            <a:off x="381000" y="684539"/>
            <a:ext cx="5389769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accent1"/>
                </a:solidFill>
              </a:rPr>
              <a:t>Lembre-se de comemorar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25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C2FE9FE-DA81-4767-903D-D2F1A0153936}"/>
              </a:ext>
            </a:extLst>
          </p:cNvPr>
          <p:cNvSpPr txBox="1">
            <a:spLocks/>
          </p:cNvSpPr>
          <p:nvPr/>
        </p:nvSpPr>
        <p:spPr>
          <a:xfrm>
            <a:off x="670321" y="1143000"/>
            <a:ext cx="10851357" cy="1174664"/>
          </a:xfrm>
          <a:prstGeom prst="rect">
            <a:avLst/>
          </a:prstGeom>
        </p:spPr>
        <p:txBody>
          <a:bodyPr/>
          <a:lstStyle>
            <a:lvl1pPr marL="230182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pt-BR" sz="24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Lions Shop</a:t>
            </a: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é uma maneira fácil de solicitar certificados, placas e muito mais para comemorar. Se você tiver dúvidas sobre materiais para clube, envie um e-mail para </a:t>
            </a:r>
            <a:r>
              <a:rPr lang="pt-BR" sz="2400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orderdetails@lionsclubs.org</a:t>
            </a: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AE62A0-567C-638A-F3B0-1BBCE972F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3220681"/>
            <a:ext cx="4097393" cy="34086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FADE1F-CFAB-7EB6-A69C-C689EBF0A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8248" y="3139007"/>
            <a:ext cx="2990850" cy="329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857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2725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accent1"/>
                </a:solidFill>
              </a:rPr>
              <a:t>Prêmio de Excelência de Clube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31EC37-8616-F23F-6495-3AF4F89D49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838200"/>
            <a:ext cx="5732624" cy="5376862"/>
          </a:xfrm>
          <a:prstGeom prst="rect">
            <a:avLst/>
          </a:prstGeom>
          <a:effectLst>
            <a:outerShdw blurRad="63500" sx="102000" sy="102000" algn="ctr" rotWithShape="0">
              <a:schemeClr val="accent1">
                <a:alpha val="40000"/>
              </a:scheme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992CB0-F7B5-9E28-E6C8-D54658C45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5181599"/>
            <a:ext cx="1386837" cy="1421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776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-2725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52400" y="17645"/>
            <a:ext cx="7460420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solidFill>
                  <a:schemeClr val="accent1"/>
                </a:solidFill>
              </a:rPr>
              <a:t>Prêmio de Excelência de Clube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27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07AE3-257C-A0E8-CBB1-F375DB0FD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878" y="1066800"/>
            <a:ext cx="1357461" cy="163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3DA70C-7969-6D1E-5505-0BC7C815B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421" y="3726419"/>
            <a:ext cx="1454376" cy="1743031"/>
          </a:xfrm>
          <a:prstGeom prst="rect">
            <a:avLst/>
          </a:prstGeom>
        </p:spPr>
      </p:pic>
      <p:sp>
        <p:nvSpPr>
          <p:cNvPr id="6" name="Headline">
            <a:extLst>
              <a:ext uri="{FF2B5EF4-FFF2-40B4-BE49-F238E27FC236}">
                <a16:creationId xmlns:a16="http://schemas.microsoft.com/office/drawing/2014/main" id="{EB4B5EED-C656-78E9-E3E7-98DC3DA184F2}"/>
              </a:ext>
            </a:extLst>
          </p:cNvPr>
          <p:cNvSpPr txBox="1">
            <a:spLocks/>
          </p:cNvSpPr>
          <p:nvPr/>
        </p:nvSpPr>
        <p:spPr>
          <a:xfrm>
            <a:off x="375878" y="2745982"/>
            <a:ext cx="1454376" cy="62269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000" dirty="0">
                <a:solidFill>
                  <a:schemeClr val="accent1"/>
                </a:solidFill>
              </a:rPr>
              <a:t>Distintivo</a:t>
            </a:r>
          </a:p>
        </p:txBody>
      </p:sp>
      <p:sp>
        <p:nvSpPr>
          <p:cNvPr id="9" name="Headline">
            <a:extLst>
              <a:ext uri="{FF2B5EF4-FFF2-40B4-BE49-F238E27FC236}">
                <a16:creationId xmlns:a16="http://schemas.microsoft.com/office/drawing/2014/main" id="{2861FA3F-FB30-4DFE-F193-943DBBAA13EC}"/>
              </a:ext>
            </a:extLst>
          </p:cNvPr>
          <p:cNvSpPr txBox="1">
            <a:spLocks/>
          </p:cNvSpPr>
          <p:nvPr/>
        </p:nvSpPr>
        <p:spPr>
          <a:xfrm>
            <a:off x="203853" y="5583582"/>
            <a:ext cx="1701509" cy="817144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sz="2000" dirty="0">
                <a:solidFill>
                  <a:schemeClr val="accent1"/>
                </a:solidFill>
              </a:rPr>
              <a:t>Emblema de Estandarte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74480B-B096-1F6D-1C74-1013B59B5F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3749" y="883212"/>
            <a:ext cx="4197510" cy="5486400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8BE73D-AAAB-1DB4-3351-1EE908EED9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4754" y="933258"/>
            <a:ext cx="4220568" cy="546474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529016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02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985259" y="1002225"/>
            <a:ext cx="2743200" cy="5457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014" tIns="35507" rIns="71014" bIns="35507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Picture 11" descr="lionlogo_white.eps"/>
          <p:cNvPicPr>
            <a:picLocks noChangeAspect="1"/>
          </p:cNvPicPr>
          <p:nvPr/>
        </p:nvPicPr>
        <p:blipFill>
          <a:blip r:embed="rId3">
            <a:alphaModFix amt="33000"/>
            <a:lum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4321" y="4178454"/>
            <a:ext cx="2472814" cy="241223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C9CF4CF-65B2-5D41-B999-05AD274B73A2}"/>
              </a:ext>
            </a:extLst>
          </p:cNvPr>
          <p:cNvSpPr txBox="1">
            <a:spLocks/>
          </p:cNvSpPr>
          <p:nvPr/>
        </p:nvSpPr>
        <p:spPr>
          <a:xfrm>
            <a:off x="7066674" y="760914"/>
            <a:ext cx="3040759" cy="640784"/>
          </a:xfrm>
          <a:prstGeom prst="rect">
            <a:avLst/>
          </a:prstGeom>
        </p:spPr>
        <p:txBody>
          <a:bodyPr/>
          <a:lstStyle>
            <a:lvl1pPr marL="172637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3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5958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858419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05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198930" indent="-170256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544203" indent="-172637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2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1714457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05734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240024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2743132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4000" b="1" kern="0" dirty="0">
              <a:solidFill>
                <a:schemeClr val="bg1"/>
              </a:solidFill>
              <a:latin typeface="HelveticaNeueLT Std Lt" panose="020B0403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3800" y="257354"/>
            <a:ext cx="5989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Informação de Contato de LCI </a:t>
            </a:r>
          </a:p>
        </p:txBody>
      </p:sp>
      <p:sp>
        <p:nvSpPr>
          <p:cNvPr id="3" name="TextBox 27">
            <a:extLst>
              <a:ext uri="{FF2B5EF4-FFF2-40B4-BE49-F238E27FC236}">
                <a16:creationId xmlns:a16="http://schemas.microsoft.com/office/drawing/2014/main" id="{A686C3E1-1554-AAF4-03AB-EAF0CB4DD4A4}"/>
              </a:ext>
            </a:extLst>
          </p:cNvPr>
          <p:cNvSpPr txBox="1"/>
          <p:nvPr/>
        </p:nvSpPr>
        <p:spPr>
          <a:xfrm>
            <a:off x="114865" y="2057400"/>
            <a:ext cx="11506200" cy="2285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pt-BR" sz="2400">
                <a:solidFill>
                  <a:srgbClr val="FFFFFF"/>
                </a:solidFill>
                <a:latin typeface="Calibri" panose="020F0502020204030204" pitchFamily="34" charset="0"/>
                <a:ea typeface="HelveticaNeueLT Std Lt"/>
                <a:cs typeface="Calibri" panose="020F0502020204030204" pitchFamily="34" charset="0"/>
                <a:sym typeface="HelveticaNeueLT Std Lt"/>
              </a:rPr>
              <a:t>Telefone: </a:t>
            </a:r>
            <a:r>
              <a:rPr lang="pt-BR" sz="2400">
                <a:solidFill>
                  <a:schemeClr val="bg1"/>
                </a:solidFill>
                <a:latin typeface="Calibri" panose="020F0502020204030204" pitchFamily="34" charset="0"/>
                <a:ea typeface="HelveticaNeueLT Std Lt"/>
                <a:cs typeface="Calibri" panose="020F0502020204030204" pitchFamily="34" charset="0"/>
                <a:sym typeface="HelveticaNeueLT Std Lt"/>
              </a:rPr>
              <a:t>(630) 468-6859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kern="0" dirty="0">
              <a:solidFill>
                <a:schemeClr val="bg1"/>
              </a:solidFill>
              <a:latin typeface="Calibri" panose="020F0502020204030204" pitchFamily="34" charset="0"/>
              <a:ea typeface="HelveticaNeueLT Std Lt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pt-BR" sz="240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NeueLT Std Lt"/>
              </a:rPr>
              <a:t>E-mail: </a:t>
            </a:r>
            <a:r>
              <a:rPr lang="pt-BR" sz="240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NeueLT Std Lt"/>
                <a:hlinkClick r:id="rId4"/>
              </a:rPr>
              <a:t>iberoamerican@lionsclubs.org</a:t>
            </a:r>
            <a:r>
              <a:rPr lang="pt-BR" sz="240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NeueLT Std Lt"/>
              </a:rPr>
              <a:t> </a:t>
            </a: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endParaRPr lang="en-US" sz="2400" kern="0" dirty="0">
              <a:solidFill>
                <a:srgbClr val="FFFF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HelveticaNeueLT Std Lt"/>
            </a:endParaRPr>
          </a:p>
          <a:p>
            <a:pPr defTabSz="914367" hangingPunct="0">
              <a:defRPr sz="2800" b="0">
                <a:solidFill>
                  <a:srgbClr val="FFFFFF"/>
                </a:solidFill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pPr>
            <a:r>
              <a:rPr lang="pt-BR" sz="240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NeueLT Std Lt"/>
              </a:rPr>
              <a:t>Página da Internet: </a:t>
            </a:r>
            <a:r>
              <a:rPr lang="pt-BR" sz="240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NeueLT Std Lt"/>
                <a:hlinkClick r:id="rId5"/>
              </a:rPr>
              <a:t>https://www.lionsclubs.org/pt/resources-for-members/resource-center/improving-club-quality</a:t>
            </a:r>
            <a:r>
              <a:rPr lang="pt-BR" sz="2400">
                <a:solidFill>
                  <a:srgbClr val="FFFFFF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HelveticaNeueLT Std 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83799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FA6F3AB3-2C1F-A844-8981-4F983B9000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023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3" name="Headline">
            <a:extLst>
              <a:ext uri="{FF2B5EF4-FFF2-40B4-BE49-F238E27FC236}">
                <a16:creationId xmlns:a16="http://schemas.microsoft.com/office/drawing/2014/main" id="{DAC7E04F-ACCC-CC4D-BB83-882E64BBC91E}"/>
              </a:ext>
            </a:extLst>
          </p:cNvPr>
          <p:cNvSpPr txBox="1">
            <a:spLocks/>
          </p:cNvSpPr>
          <p:nvPr/>
        </p:nvSpPr>
        <p:spPr>
          <a:xfrm>
            <a:off x="3029285" y="2746239"/>
            <a:ext cx="6209629" cy="1365522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>
                <a:latin typeface="Calibri" panose="020F0502020204030204" pitchFamily="34" charset="0"/>
                <a:cs typeface="Calibri" panose="020F0502020204030204" pitchFamily="34" charset="0"/>
              </a:rPr>
              <a:t>OBRIGADO!</a:t>
            </a: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C35849AD-C7FC-7942-8F01-4202E7B3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C03E849-C74E-2127-63A9-8857C70BB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5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358379" y="2362200"/>
            <a:ext cx="11506200" cy="2286000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Estarmos juntos é o começo.  Permanecermos juntos é um progresso. Trabalharmos juntos é um sucesso.</a:t>
            </a:r>
          </a:p>
          <a:p>
            <a:endParaRPr lang="en-US" i="1" kern="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pt-BR" i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Henry Ford 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15B8E2D-0FCB-E037-0C89-4AC96C41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7244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03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9450928" cy="67145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Abordagem Global do Quadro Associativo para Clubes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639E146-14E1-4FAA-8A05-A7D728D33865}"/>
              </a:ext>
            </a:extLst>
          </p:cNvPr>
          <p:cNvGrpSpPr/>
          <p:nvPr/>
        </p:nvGrpSpPr>
        <p:grpSpPr>
          <a:xfrm>
            <a:off x="1784174" y="3012770"/>
            <a:ext cx="7893226" cy="2768880"/>
            <a:chOff x="1784174" y="3012770"/>
            <a:chExt cx="5759626" cy="2768880"/>
          </a:xfrm>
        </p:grpSpPr>
        <p:sp>
          <p:nvSpPr>
            <p:cNvPr id="14" name="Content Placeholder 35">
              <a:extLst>
                <a:ext uri="{FF2B5EF4-FFF2-40B4-BE49-F238E27FC236}">
                  <a16:creationId xmlns:a16="http://schemas.microsoft.com/office/drawing/2014/main" id="{17CBCB3A-FC53-4405-B811-AEDAB32949E7}"/>
                </a:ext>
              </a:extLst>
            </p:cNvPr>
            <p:cNvSpPr txBox="1">
              <a:spLocks/>
            </p:cNvSpPr>
            <p:nvPr/>
          </p:nvSpPr>
          <p:spPr>
            <a:xfrm>
              <a:off x="1784249" y="5318040"/>
              <a:ext cx="2490071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pt-BR" sz="2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Criar Sucesso</a:t>
              </a:r>
            </a:p>
          </p:txBody>
        </p:sp>
        <p:sp>
          <p:nvSpPr>
            <p:cNvPr id="20" name="Content Placeholder 35">
              <a:extLst>
                <a:ext uri="{FF2B5EF4-FFF2-40B4-BE49-F238E27FC236}">
                  <a16:creationId xmlns:a16="http://schemas.microsoft.com/office/drawing/2014/main" id="{07B3DB9F-DEBF-41A6-A8F4-4C082139CAD1}"/>
                </a:ext>
              </a:extLst>
            </p:cNvPr>
            <p:cNvSpPr txBox="1">
              <a:spLocks/>
            </p:cNvSpPr>
            <p:nvPr/>
          </p:nvSpPr>
          <p:spPr>
            <a:xfrm>
              <a:off x="1827967" y="3012770"/>
              <a:ext cx="5106233" cy="463610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pt-BR" sz="2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Criar uma Equipe de Líderes de Clube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kern="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Content Placeholder 35">
              <a:extLst>
                <a:ext uri="{FF2B5EF4-FFF2-40B4-BE49-F238E27FC236}">
                  <a16:creationId xmlns:a16="http://schemas.microsoft.com/office/drawing/2014/main" id="{AC30D748-6A66-4450-99D7-C2C181363CF6}"/>
                </a:ext>
              </a:extLst>
            </p:cNvPr>
            <p:cNvSpPr txBox="1">
              <a:spLocks/>
            </p:cNvSpPr>
            <p:nvPr/>
          </p:nvSpPr>
          <p:spPr>
            <a:xfrm>
              <a:off x="1811178" y="3737337"/>
              <a:ext cx="5732622" cy="54749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pt-BR" sz="2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Criar uma visão, avaliar as necessidades e definir metas </a:t>
              </a:r>
            </a:p>
          </p:txBody>
        </p:sp>
        <p:sp>
          <p:nvSpPr>
            <p:cNvPr id="22" name="Content Placeholder 35">
              <a:extLst>
                <a:ext uri="{FF2B5EF4-FFF2-40B4-BE49-F238E27FC236}">
                  <a16:creationId xmlns:a16="http://schemas.microsoft.com/office/drawing/2014/main" id="{AEF94A47-6E3B-4727-9183-6E1FBF157D59}"/>
                </a:ext>
              </a:extLst>
            </p:cNvPr>
            <p:cNvSpPr txBox="1">
              <a:spLocks/>
            </p:cNvSpPr>
            <p:nvPr/>
          </p:nvSpPr>
          <p:spPr>
            <a:xfrm>
              <a:off x="1784174" y="4552731"/>
              <a:ext cx="4464225" cy="477685"/>
            </a:xfrm>
            <a:prstGeom prst="rect">
              <a:avLst/>
            </a:prstGeom>
          </p:spPr>
          <p:txBody>
            <a:bodyPr/>
            <a:lstStyle>
              <a:lvl1pPr marL="230182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•"/>
                <a:defRPr sz="18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1pPr>
              <a:lvl2pPr marL="746107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Segoe UI" panose="020B0502040204020203" pitchFamily="34" charset="0"/>
                <a:buChar char="—"/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2pPr>
              <a:lvl3pPr marL="1144559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chemeClr val="tx1"/>
                  </a:solidFill>
                  <a:latin typeface="Arial" panose="020B0604020202020204" pitchFamily="34" charset="0"/>
                  <a:ea typeface="ヒラギノ角ゴ Pro W3" charset="0"/>
                  <a:cs typeface="Arial" panose="020B0604020202020204" pitchFamily="34" charset="0"/>
                </a:defRPr>
              </a:lvl3pPr>
              <a:lvl4pPr marL="1598573" indent="-227008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▫"/>
                <a:defRPr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4pPr>
              <a:lvl5pPr marL="2058937" indent="-230182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◦"/>
                <a:defRPr sz="1600">
                  <a:solidFill>
                    <a:schemeClr val="tx1"/>
                  </a:solidFill>
                  <a:latin typeface="+mn-lt"/>
                  <a:ea typeface="ヒラギノ角ゴ Pro W3" charset="0"/>
                </a:defRPr>
              </a:lvl5pPr>
              <a:lvl6pPr marL="2285943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6pPr>
              <a:lvl7pPr marL="2743131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7pPr>
              <a:lvl8pPr marL="320032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8pPr>
              <a:lvl9pPr marL="3657509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4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r>
                <a:rPr lang="pt-BR" sz="240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Criar um plano para alcançar nossas metas</a:t>
              </a:r>
            </a:p>
            <a:p>
              <a:pPr marL="107950" indent="0">
                <a:buClr>
                  <a:schemeClr val="tx2"/>
                </a:buClr>
                <a:buFont typeface="Arial" pitchFamily="34" charset="0"/>
                <a:buNone/>
              </a:pPr>
              <a:endParaRPr lang="en-US" sz="800" kern="0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063A4098-C974-4992-9460-6C22C5251166}"/>
              </a:ext>
            </a:extLst>
          </p:cNvPr>
          <p:cNvSpPr/>
          <p:nvPr/>
        </p:nvSpPr>
        <p:spPr bwMode="auto">
          <a:xfrm>
            <a:off x="1356985" y="303957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CB11EF6-0558-4779-B1C1-69D82DF3B1EF}"/>
              </a:ext>
            </a:extLst>
          </p:cNvPr>
          <p:cNvSpPr/>
          <p:nvPr/>
        </p:nvSpPr>
        <p:spPr bwMode="auto">
          <a:xfrm>
            <a:off x="1356985" y="3781677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28FB20-3653-4FB5-A643-EDD90E608E28}"/>
              </a:ext>
            </a:extLst>
          </p:cNvPr>
          <p:cNvSpPr/>
          <p:nvPr/>
        </p:nvSpPr>
        <p:spPr bwMode="auto">
          <a:xfrm>
            <a:off x="1356985" y="4507428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38EF7A6-3617-446A-A465-F242FF61F9F1}"/>
              </a:ext>
            </a:extLst>
          </p:cNvPr>
          <p:cNvSpPr/>
          <p:nvPr/>
        </p:nvSpPr>
        <p:spPr bwMode="auto">
          <a:xfrm>
            <a:off x="1356985" y="5261269"/>
            <a:ext cx="451104" cy="451104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pt-BR" sz="2000" b="1" i="0" u="none" strike="noStrike" cap="none" normalizeH="0" dirty="0">
                <a:ln>
                  <a:noFill/>
                </a:ln>
                <a:solidFill>
                  <a:schemeClr val="tx2"/>
                </a:solidFill>
                <a:effectLst/>
                <a:ea typeface="ヒラギノ角ゴ Pro W3" pitchFamily="84" charset="-128"/>
              </a:rPr>
              <a:t>4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1E7E0F-93A6-7A78-CF42-E010CF58C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F5E157E-5DA4-C3A7-C945-369686550B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8880639"/>
              </p:ext>
            </p:extLst>
          </p:nvPr>
        </p:nvGraphicFramePr>
        <p:xfrm>
          <a:off x="2108483" y="1624819"/>
          <a:ext cx="7797516" cy="965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20185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481965" y="117759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455071" y="301886"/>
            <a:ext cx="861619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Criar uma Equipe de Líderes de Clube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D64B8C-FC34-4F59-8DEC-73D006ECE7D6}"/>
              </a:ext>
            </a:extLst>
          </p:cNvPr>
          <p:cNvSpPr/>
          <p:nvPr/>
        </p:nvSpPr>
        <p:spPr>
          <a:xfrm>
            <a:off x="455071" y="1638488"/>
            <a:ext cx="112035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Líderes atuais: 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Identificar quem pode realizar e liderar o desenvolvimento da estratégia.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Líderes futuros: 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Incluir Leões que podem servir como líderes futuros.  Leões que ocuparam cargos de liderança, que podem oferecer ideias, apoiar e estar interessados no futuro do clube. 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t-BR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Faça uma pesquisa com os associados: </a:t>
            </a:r>
            <a:r>
              <a:rPr lang="pt-BR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Obtenha uma perspectiva completa das necessidades do seu clube. Procure um grupo diversificado de associados que represente o clube, ou em clubes menores, envolva o maior número possível de associados (associados estabelecidos, novos, Jovens Leões, profissionais) para entender as suas necessidades e envolver seus talentos. </a:t>
            </a:r>
          </a:p>
        </p:txBody>
      </p:sp>
      <p:pic>
        <p:nvPicPr>
          <p:cNvPr id="2" name="Picture 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7FB4E82-0FFD-8156-0856-167A80DBB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64738"/>
            <a:ext cx="2033404" cy="20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78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1" y="1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273388" y="769137"/>
            <a:ext cx="8241980" cy="45719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188134" y="117597"/>
            <a:ext cx="11349023" cy="64582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Criar uma visão, avaliar as necessidades e definir metas</a:t>
            </a:r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3DA9AA-E370-4593-8389-853BE2B0CED3}"/>
              </a:ext>
            </a:extLst>
          </p:cNvPr>
          <p:cNvGrpSpPr/>
          <p:nvPr/>
        </p:nvGrpSpPr>
        <p:grpSpPr>
          <a:xfrm>
            <a:off x="945814" y="1480231"/>
            <a:ext cx="10103186" cy="4557401"/>
            <a:chOff x="381000" y="1624943"/>
            <a:chExt cx="10667998" cy="502920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FA9EF1E6-44F7-4811-AD60-7A4671FCB94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96072523"/>
                </p:ext>
              </p:extLst>
            </p:nvPr>
          </p:nvGraphicFramePr>
          <p:xfrm>
            <a:off x="381000" y="1624943"/>
            <a:ext cx="10667998" cy="50292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69C64D-69A0-4A66-9BA1-E21BA10DDC6E}"/>
                </a:ext>
              </a:extLst>
            </p:cNvPr>
            <p:cNvSpPr/>
            <p:nvPr/>
          </p:nvSpPr>
          <p:spPr bwMode="auto">
            <a:xfrm>
              <a:off x="1176668" y="5203992"/>
              <a:ext cx="457200" cy="457200"/>
            </a:xfrm>
            <a:prstGeom prst="ellipse">
              <a:avLst/>
            </a:prstGeom>
            <a:solidFill>
              <a:srgbClr val="FBC60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pt-BR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1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A8277C0-8F82-4403-9B64-C0FACA193908}"/>
                </a:ext>
              </a:extLst>
            </p:cNvPr>
            <p:cNvSpPr/>
            <p:nvPr/>
          </p:nvSpPr>
          <p:spPr bwMode="auto">
            <a:xfrm>
              <a:off x="3901301" y="1656476"/>
              <a:ext cx="457200" cy="457200"/>
            </a:xfrm>
            <a:prstGeom prst="ellipse">
              <a:avLst/>
            </a:prstGeom>
            <a:solidFill>
              <a:srgbClr val="00AC69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lang="pt-BR" sz="2000" dirty="0">
                  <a:solidFill>
                    <a:schemeClr val="bg1"/>
                  </a:solidFill>
                  <a:ea typeface="ヒラギノ角ゴ Pro W3" pitchFamily="84" charset="-128"/>
                </a:rPr>
                <a:t>2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83B0967-4AC8-4B15-A832-4F0D8E73BC67}"/>
                </a:ext>
              </a:extLst>
            </p:cNvPr>
            <p:cNvSpPr/>
            <p:nvPr/>
          </p:nvSpPr>
          <p:spPr bwMode="auto">
            <a:xfrm>
              <a:off x="6837383" y="1624943"/>
              <a:ext cx="457200" cy="457200"/>
            </a:xfrm>
            <a:prstGeom prst="ellipse">
              <a:avLst/>
            </a:prstGeom>
            <a:solidFill>
              <a:srgbClr val="FF5C3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pt-BR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3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2A9CED0F-F323-4673-9AE0-9094902B20CF}"/>
                </a:ext>
              </a:extLst>
            </p:cNvPr>
            <p:cNvSpPr/>
            <p:nvPr/>
          </p:nvSpPr>
          <p:spPr bwMode="auto">
            <a:xfrm>
              <a:off x="9894860" y="5203991"/>
              <a:ext cx="457200" cy="457200"/>
            </a:xfrm>
            <a:prstGeom prst="ellipse">
              <a:avLst/>
            </a:prstGeom>
            <a:solidFill>
              <a:srgbClr val="732E8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1" fontAlgn="base" latinLnBrk="0" hangingPunct="1">
                <a:spcAft>
                  <a:spcPct val="0"/>
                </a:spcAft>
                <a:buClrTx/>
                <a:buSzTx/>
                <a:buFont typeface="Helvetica" pitchFamily="84" charset="0"/>
                <a:buNone/>
                <a:tabLst/>
              </a:pPr>
              <a:r>
                <a:rPr kumimoji="0" lang="pt-BR" sz="2000" b="0" i="0" u="none" strike="noStrike" cap="none" normalizeH="0" dirty="0">
                  <a:ln>
                    <a:noFill/>
                  </a:ln>
                  <a:solidFill>
                    <a:schemeClr val="bg1"/>
                  </a:solidFill>
                  <a:effectLst/>
                  <a:ea typeface="ヒラギノ角ゴ Pro W3" pitchFamily="84" charset="-128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6248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1B08C74E-F016-264D-9377-2FC26BCD21C6}"/>
              </a:ext>
            </a:extLst>
          </p:cNvPr>
          <p:cNvSpPr txBox="1">
            <a:spLocks/>
          </p:cNvSpPr>
          <p:nvPr/>
        </p:nvSpPr>
        <p:spPr>
          <a:xfrm>
            <a:off x="685800" y="-127865"/>
            <a:ext cx="8762999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Área de enfoque 1</a:t>
            </a:r>
          </a:p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Rejuvenescer clubes com novos associados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A2FCC8-F5E1-CA42-A4C2-8A348EA5846B}"/>
              </a:ext>
            </a:extLst>
          </p:cNvPr>
          <p:cNvSpPr txBox="1">
            <a:spLocks/>
          </p:cNvSpPr>
          <p:nvPr/>
        </p:nvSpPr>
        <p:spPr>
          <a:xfrm>
            <a:off x="1295400" y="2362200"/>
            <a:ext cx="9144000" cy="32004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accent6">
                    <a:lumMod val="50000"/>
                    <a:lumOff val="50000"/>
                  </a:schemeClr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Perguntas para discussão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endParaRPr lang="en-US" sz="1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 oportunidades existem para expandir o quadro associativo?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que nós precisamos fazer para recrutar melhor os associados?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que os associados não estão se afiliando ao nosso clube? </a:t>
            </a: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 que as pessoas se afiliam ao nosso clube? </a:t>
            </a:r>
          </a:p>
          <a:p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F94259-EFF5-FD4E-A3AD-56D260E348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93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0"/>
            <a:ext cx="426125" cy="1456113"/>
          </a:xfrm>
          <a:prstGeom prst="rect">
            <a:avLst/>
          </a:prstGeom>
          <a:solidFill>
            <a:srgbClr val="00AC6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AE7BFF9-81C0-7C40-ADC1-D57FE1470E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0E8BE196-5DCF-4E0B-8A62-F4E26F844A5D}"/>
              </a:ext>
            </a:extLst>
          </p:cNvPr>
          <p:cNvSpPr txBox="1">
            <a:spLocks/>
          </p:cNvSpPr>
          <p:nvPr/>
        </p:nvSpPr>
        <p:spPr>
          <a:xfrm>
            <a:off x="519630" y="40758"/>
            <a:ext cx="10668000" cy="1711842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Área de enfoque 2</a:t>
            </a:r>
          </a:p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Revitalizar os clubes com novas oportunidades de serviço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4057FF-398D-4E70-B6BD-EAB73CEF9F2C}"/>
              </a:ext>
            </a:extLst>
          </p:cNvPr>
          <p:cNvSpPr/>
          <p:nvPr/>
        </p:nvSpPr>
        <p:spPr>
          <a:xfrm>
            <a:off x="1140517" y="2057400"/>
            <a:ext cx="9906000" cy="4417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Perguntas para discussão</a:t>
            </a:r>
          </a:p>
          <a:p>
            <a:pPr>
              <a:lnSpc>
                <a:spcPct val="110000"/>
              </a:lnSpc>
            </a:pP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projetos de serviços do clube são relevantes para as necessidades atuais da comunidade?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associados estão entusiasmados e envolvidos ativamente nos projetos de serviços?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liderança do clube é receptiva às ideias dos associados para novas ideias de serviços?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Nossos projetos de serviço atraem novos associados?</a:t>
            </a:r>
          </a:p>
          <a:p>
            <a:pPr>
              <a:lnSpc>
                <a:spcPct val="110000"/>
              </a:lnSpc>
            </a:pPr>
            <a:endParaRPr lang="en-US" sz="10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515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ckground - Solid">
            <a:extLst>
              <a:ext uri="{FF2B5EF4-FFF2-40B4-BE49-F238E27FC236}">
                <a16:creationId xmlns:a16="http://schemas.microsoft.com/office/drawing/2014/main" id="{86FF93DE-41E1-964F-B9F4-FBFB1C561B57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E2743-2C2E-4F47-A2A6-4C9B7397EE32}"/>
              </a:ext>
            </a:extLst>
          </p:cNvPr>
          <p:cNvSpPr/>
          <p:nvPr/>
        </p:nvSpPr>
        <p:spPr>
          <a:xfrm>
            <a:off x="-4967" y="-1"/>
            <a:ext cx="426125" cy="1456113"/>
          </a:xfrm>
          <a:prstGeom prst="rect">
            <a:avLst/>
          </a:prstGeom>
          <a:solidFill>
            <a:srgbClr val="FF5C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Page Number - White">
            <a:extLst>
              <a:ext uri="{FF2B5EF4-FFF2-40B4-BE49-F238E27FC236}">
                <a16:creationId xmlns:a16="http://schemas.microsoft.com/office/drawing/2014/main" id="{1BD28EDE-F2D4-744B-88DE-20EC154F0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A7474F9-38C3-4140-9032-675A62F820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ABA56939-8481-4C0E-8FC6-621FC01F76B9}"/>
              </a:ext>
            </a:extLst>
          </p:cNvPr>
          <p:cNvSpPr txBox="1">
            <a:spLocks/>
          </p:cNvSpPr>
          <p:nvPr/>
        </p:nvSpPr>
        <p:spPr>
          <a:xfrm>
            <a:off x="519630" y="124597"/>
            <a:ext cx="10668000" cy="155180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Área de enfoque 3</a:t>
            </a:r>
          </a:p>
          <a:p>
            <a:r>
              <a:rPr lang="pt-BR" dirty="0">
                <a:solidFill>
                  <a:schemeClr val="bg1"/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Destacar-se no desenvolvimento da liderança e operações do clube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840FE7-4E75-4F7F-8924-44FE4547F501}"/>
              </a:ext>
            </a:extLst>
          </p:cNvPr>
          <p:cNvSpPr/>
          <p:nvPr/>
        </p:nvSpPr>
        <p:spPr>
          <a:xfrm>
            <a:off x="1066800" y="1828800"/>
            <a:ext cx="9144000" cy="4540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pt-BR" sz="2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Perguntas para discussão</a:t>
            </a:r>
            <a:endParaRPr lang="en-US" sz="24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0000"/>
              </a:lnSpc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dirigentes do clube participam de treinamento para o respectivo cargo?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associados são incentivados a assumir cargos de liderança?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associados participam regularmente das funções do clube? </a:t>
            </a: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endParaRPr lang="en-US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>
              <a:lnSpc>
                <a:spcPct val="110000"/>
              </a:lnSpc>
              <a:buFont typeface="+mj-lt"/>
              <a:buAutoNum type="arabicPeriod"/>
            </a:pPr>
            <a:r>
              <a:rPr lang="pt-BR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Será que você precisa reconsiderar o formato das reuniões do clube?</a:t>
            </a:r>
          </a:p>
        </p:txBody>
      </p:sp>
    </p:spTree>
    <p:extLst>
      <p:ext uri="{BB962C8B-B14F-4D97-AF65-F5344CB8AC3E}">
        <p14:creationId xmlns:p14="http://schemas.microsoft.com/office/powerpoint/2010/main" val="1580089309"/>
      </p:ext>
    </p:extLst>
  </p:cSld>
  <p:clrMapOvr>
    <a:masterClrMapping/>
  </p:clrMapOvr>
</p:sld>
</file>

<file path=ppt/theme/theme1.xml><?xml version="1.0" encoding="utf-8"?>
<a:theme xmlns:a="http://schemas.openxmlformats.org/drawingml/2006/main" name="Light Background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06A8C181-E056-415E-9B59-40F04FA43837}">
  <ds:schemaRefs>
    <ds:schemaRef ds:uri="a7495015-d16d-4dd1-a72f-488cd8119f34"/>
    <ds:schemaRef ds:uri="http://schemas.microsoft.com/office/infopath/2007/PartnerControls"/>
    <ds:schemaRef ds:uri="http://www.w3.org/XML/1998/namespace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5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71035</TotalTime>
  <Words>2079</Words>
  <Application>Microsoft Office PowerPoint</Application>
  <PresentationFormat>Widescreen</PresentationFormat>
  <Paragraphs>294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Adobe Devanagari</vt:lpstr>
      <vt:lpstr>Arial</vt:lpstr>
      <vt:lpstr>Calibri</vt:lpstr>
      <vt:lpstr>Calibri Light</vt:lpstr>
      <vt:lpstr>Helvetica</vt:lpstr>
      <vt:lpstr>HelveticaNeueLT Std Lt</vt:lpstr>
      <vt:lpstr>Segoe UI</vt:lpstr>
      <vt:lpstr>Segoe UI Semibold</vt:lpstr>
      <vt:lpstr>Wingdings</vt:lpstr>
      <vt:lpstr>Wingdings 3</vt:lpstr>
      <vt:lpstr>Light 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Lions Clubs International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Wielgus, Natalie</cp:lastModifiedBy>
  <cp:revision>2108</cp:revision>
  <cp:lastPrinted>2018-07-23T15:21:46Z</cp:lastPrinted>
  <dcterms:created xsi:type="dcterms:W3CDTF">2016-11-15T15:12:50Z</dcterms:created>
  <dcterms:modified xsi:type="dcterms:W3CDTF">2023-08-29T18:41:12Z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