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5"/>
  </p:notesMasterIdLst>
  <p:sldIdLst>
    <p:sldId id="1444" r:id="rId3"/>
    <p:sldId id="2089" r:id="rId4"/>
    <p:sldId id="2096" r:id="rId5"/>
    <p:sldId id="1272" r:id="rId6"/>
    <p:sldId id="2075" r:id="rId7"/>
    <p:sldId id="1962" r:id="rId8"/>
    <p:sldId id="2101" r:id="rId9"/>
    <p:sldId id="2104" r:id="rId10"/>
    <p:sldId id="1998" r:id="rId11"/>
    <p:sldId id="2097" r:id="rId12"/>
    <p:sldId id="2088" r:id="rId13"/>
    <p:sldId id="2107" r:id="rId14"/>
    <p:sldId id="2042" r:id="rId15"/>
    <p:sldId id="2079" r:id="rId16"/>
    <p:sldId id="2041" r:id="rId17"/>
    <p:sldId id="2043" r:id="rId18"/>
    <p:sldId id="2073" r:id="rId19"/>
    <p:sldId id="2090" r:id="rId20"/>
    <p:sldId id="2048" r:id="rId21"/>
    <p:sldId id="2049" r:id="rId22"/>
    <p:sldId id="2091" r:id="rId23"/>
    <p:sldId id="2050" r:id="rId24"/>
    <p:sldId id="2053" r:id="rId25"/>
    <p:sldId id="2052" r:id="rId26"/>
    <p:sldId id="2092" r:id="rId27"/>
    <p:sldId id="2054" r:id="rId28"/>
    <p:sldId id="2002" r:id="rId29"/>
    <p:sldId id="2093" r:id="rId30"/>
    <p:sldId id="2095" r:id="rId31"/>
    <p:sldId id="2078" r:id="rId32"/>
    <p:sldId id="2086" r:id="rId33"/>
    <p:sldId id="2098" r:id="rId34"/>
    <p:sldId id="2074" r:id="rId35"/>
    <p:sldId id="2076" r:id="rId36"/>
    <p:sldId id="2063" r:id="rId37"/>
    <p:sldId id="2094" r:id="rId38"/>
    <p:sldId id="2065" r:id="rId39"/>
    <p:sldId id="2066" r:id="rId40"/>
    <p:sldId id="2099" r:id="rId41"/>
    <p:sldId id="2105" r:id="rId42"/>
    <p:sldId id="2106" r:id="rId43"/>
    <p:sldId id="138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830D79-031F-11A6-A32F-98C8302E5CD1}" name="Dan Hervey" initials="DH" userId="Bbvm9CA6pabUeuGZp0v6qmT2pGrCD6ieIAr7H5t1T98=" providerId="None"/>
  <p188:author id="{0DCEC6D3-1E40-0AAE-361E-B23F2935D206}" name="Hervey, Dan" initials="DH" userId="S::dhervey@lionsclubs.org::3f259316-2ea9-4036-ace5-9fcd9ddeb73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BB700"/>
    <a:srgbClr val="DE079D"/>
    <a:srgbClr val="522D8A"/>
    <a:srgbClr val="00338D"/>
    <a:srgbClr val="DAA745"/>
    <a:srgbClr val="612B88"/>
    <a:srgbClr val="2C71A6"/>
    <a:srgbClr val="7A2582"/>
    <a:srgbClr val="0D22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CDB5E7-7558-485E-98B0-B5348649B381}" v="2" dt="2023-08-29T16:56:58.116"/>
    <p1510:client id="{93314ABF-4AC4-48DA-8E87-F91CD487DC41}" v="33" dt="2023-08-23T20:05:11.831"/>
    <p1510:client id="{AC051E21-BA14-447D-A994-C56B2A63B797}" v="2" dt="2023-08-29T21:41:34.7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097"/>
    <p:restoredTop sz="97361"/>
  </p:normalViewPr>
  <p:slideViewPr>
    <p:cSldViewPr snapToGrid="0">
      <p:cViewPr varScale="1">
        <p:scale>
          <a:sx n="94" d="100"/>
          <a:sy n="94" d="100"/>
        </p:scale>
        <p:origin x="84" y="19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Tait" clId="Web-{AC051E21-BA14-447D-A994-C56B2A63B797}"/>
    <pc:docChg chg="modSld">
      <pc:chgData name="Christine Tait" userId="" providerId="" clId="Web-{AC051E21-BA14-447D-A994-C56B2A63B797}" dt="2023-08-29T21:41:30.093" v="0" actId="20577"/>
      <pc:docMkLst>
        <pc:docMk/>
      </pc:docMkLst>
      <pc:sldChg chg="modSp">
        <pc:chgData name="Christine Tait" userId="" providerId="" clId="Web-{AC051E21-BA14-447D-A994-C56B2A63B797}" dt="2023-08-29T21:41:30.093" v="0" actId="20577"/>
        <pc:sldMkLst>
          <pc:docMk/>
          <pc:sldMk cId="1400249872" sldId="2063"/>
        </pc:sldMkLst>
        <pc:spChg chg="mod">
          <ac:chgData name="Christine Tait" userId="" providerId="" clId="Web-{AC051E21-BA14-447D-A994-C56B2A63B797}" dt="2023-08-29T21:41:30.093" v="0" actId="20577"/>
          <ac:spMkLst>
            <pc:docMk/>
            <pc:sldMk cId="1400249872" sldId="2063"/>
            <ac:spMk id="4" creationId="{40C6F738-97BE-B8F6-FD1B-6D9373E9EC2C}"/>
          </ac:spMkLst>
        </pc:spChg>
      </pc:sldChg>
    </pc:docChg>
  </pc:docChgLst>
  <pc:docChgLst>
    <pc:chgData name="Christine Tait" clId="Web-{42CDB5E7-7558-485E-98B0-B5348649B381}"/>
    <pc:docChg chg="modSld">
      <pc:chgData name="Christine Tait" userId="" providerId="" clId="Web-{42CDB5E7-7558-485E-98B0-B5348649B381}" dt="2023-08-29T16:57:03.335" v="3"/>
      <pc:docMkLst>
        <pc:docMk/>
      </pc:docMkLst>
      <pc:sldChg chg="modNotes">
        <pc:chgData name="Christine Tait" userId="" providerId="" clId="Web-{42CDB5E7-7558-485E-98B0-B5348649B381}" dt="2023-08-29T16:57:03.335" v="3"/>
        <pc:sldMkLst>
          <pc:docMk/>
          <pc:sldMk cId="2020060168" sldId="2073"/>
        </pc:sldMkLst>
      </pc:sldChg>
      <pc:sldChg chg="modSp">
        <pc:chgData name="Christine Tait" userId="" providerId="" clId="Web-{42CDB5E7-7558-485E-98B0-B5348649B381}" dt="2023-08-29T16:56:52.272" v="0" actId="20577"/>
        <pc:sldMkLst>
          <pc:docMk/>
          <pc:sldMk cId="3997056903" sldId="2076"/>
        </pc:sldMkLst>
        <pc:spChg chg="mod">
          <ac:chgData name="Christine Tait" userId="" providerId="" clId="Web-{42CDB5E7-7558-485E-98B0-B5348649B381}" dt="2023-08-29T16:56:52.272" v="0" actId="20577"/>
          <ac:spMkLst>
            <pc:docMk/>
            <pc:sldMk cId="3997056903" sldId="2076"/>
            <ac:spMk id="8" creationId="{AC12C00D-63D6-A89C-975D-BBCFC241A123}"/>
          </ac:spMkLst>
        </pc:spChg>
      </pc:sldChg>
    </pc:docChg>
  </pc:docChgLst>
  <pc:docChgLst>
    <pc:chgData name="Christine Tait" clId="Web-{93314ABF-4AC4-48DA-8E87-F91CD487DC41}"/>
    <pc:docChg chg="modSld">
      <pc:chgData name="Christine Tait" userId="" providerId="" clId="Web-{93314ABF-4AC4-48DA-8E87-F91CD487DC41}" dt="2023-08-23T20:05:46.800" v="97"/>
      <pc:docMkLst>
        <pc:docMk/>
      </pc:docMkLst>
      <pc:sldChg chg="modNotes">
        <pc:chgData name="Christine Tait" userId="" providerId="" clId="Web-{93314ABF-4AC4-48DA-8E87-F91CD487DC41}" dt="2023-08-23T19:57:58.177" v="6"/>
        <pc:sldMkLst>
          <pc:docMk/>
          <pc:sldMk cId="2631957476" sldId="1272"/>
        </pc:sldMkLst>
      </pc:sldChg>
      <pc:sldChg chg="modNotes">
        <pc:chgData name="Christine Tait" userId="" providerId="" clId="Web-{93314ABF-4AC4-48DA-8E87-F91CD487DC41}" dt="2023-08-23T20:05:46.800" v="97"/>
        <pc:sldMkLst>
          <pc:docMk/>
          <pc:sldMk cId="2514224461" sldId="1387"/>
        </pc:sldMkLst>
      </pc:sldChg>
      <pc:sldChg chg="modNotes">
        <pc:chgData name="Christine Tait" userId="" providerId="" clId="Web-{93314ABF-4AC4-48DA-8E87-F91CD487DC41}" dt="2023-08-23T19:57:18.473" v="0"/>
        <pc:sldMkLst>
          <pc:docMk/>
          <pc:sldMk cId="2307968339" sldId="1444"/>
        </pc:sldMkLst>
      </pc:sldChg>
      <pc:sldChg chg="modNotes">
        <pc:chgData name="Christine Tait" userId="" providerId="" clId="Web-{93314ABF-4AC4-48DA-8E87-F91CD487DC41}" dt="2023-08-23T19:58:18.803" v="11"/>
        <pc:sldMkLst>
          <pc:docMk/>
          <pc:sldMk cId="2551758916" sldId="1962"/>
        </pc:sldMkLst>
      </pc:sldChg>
      <pc:sldChg chg="modNotes">
        <pc:chgData name="Christine Tait" userId="" providerId="" clId="Web-{93314ABF-4AC4-48DA-8E87-F91CD487DC41}" dt="2023-08-23T19:58:48.116" v="15"/>
        <pc:sldMkLst>
          <pc:docMk/>
          <pc:sldMk cId="1029569297" sldId="1998"/>
        </pc:sldMkLst>
      </pc:sldChg>
      <pc:sldChg chg="modNotes">
        <pc:chgData name="Christine Tait" userId="" providerId="" clId="Web-{93314ABF-4AC4-48DA-8E87-F91CD487DC41}" dt="2023-08-23T20:02:55.998" v="63"/>
        <pc:sldMkLst>
          <pc:docMk/>
          <pc:sldMk cId="802962621" sldId="2002"/>
        </pc:sldMkLst>
      </pc:sldChg>
      <pc:sldChg chg="modNotes">
        <pc:chgData name="Christine Tait" userId="" providerId="" clId="Web-{93314ABF-4AC4-48DA-8E87-F91CD487DC41}" dt="2023-08-23T20:00:43.323" v="35"/>
        <pc:sldMkLst>
          <pc:docMk/>
          <pc:sldMk cId="2411194483" sldId="2041"/>
        </pc:sldMkLst>
      </pc:sldChg>
      <pc:sldChg chg="modNotes">
        <pc:chgData name="Christine Tait" userId="" providerId="" clId="Web-{93314ABF-4AC4-48DA-8E87-F91CD487DC41}" dt="2023-08-23T19:59:45.087" v="23"/>
        <pc:sldMkLst>
          <pc:docMk/>
          <pc:sldMk cId="1991926845" sldId="2042"/>
        </pc:sldMkLst>
      </pc:sldChg>
      <pc:sldChg chg="modNotes">
        <pc:chgData name="Christine Tait" userId="" providerId="" clId="Web-{93314ABF-4AC4-48DA-8E87-F91CD487DC41}" dt="2023-08-23T20:00:57.042" v="39"/>
        <pc:sldMkLst>
          <pc:docMk/>
          <pc:sldMk cId="1816593284" sldId="2043"/>
        </pc:sldMkLst>
      </pc:sldChg>
      <pc:sldChg chg="modNotes">
        <pc:chgData name="Christine Tait" userId="" providerId="" clId="Web-{93314ABF-4AC4-48DA-8E87-F91CD487DC41}" dt="2023-08-23T20:01:30.449" v="47"/>
        <pc:sldMkLst>
          <pc:docMk/>
          <pc:sldMk cId="1167558944" sldId="2048"/>
        </pc:sldMkLst>
      </pc:sldChg>
      <pc:sldChg chg="modNotes">
        <pc:chgData name="Christine Tait" userId="" providerId="" clId="Web-{93314ABF-4AC4-48DA-8E87-F91CD487DC41}" dt="2023-08-23T20:01:39.840" v="49"/>
        <pc:sldMkLst>
          <pc:docMk/>
          <pc:sldMk cId="1197289059" sldId="2049"/>
        </pc:sldMkLst>
      </pc:sldChg>
      <pc:sldChg chg="modNotes">
        <pc:chgData name="Christine Tait" userId="" providerId="" clId="Web-{93314ABF-4AC4-48DA-8E87-F91CD487DC41}" dt="2023-08-23T20:01:57.825" v="53"/>
        <pc:sldMkLst>
          <pc:docMk/>
          <pc:sldMk cId="2784340153" sldId="2050"/>
        </pc:sldMkLst>
      </pc:sldChg>
      <pc:sldChg chg="modNotes">
        <pc:chgData name="Christine Tait" userId="" providerId="" clId="Web-{93314ABF-4AC4-48DA-8E87-F91CD487DC41}" dt="2023-08-23T20:02:22.919" v="57"/>
        <pc:sldMkLst>
          <pc:docMk/>
          <pc:sldMk cId="2066936207" sldId="2052"/>
        </pc:sldMkLst>
      </pc:sldChg>
      <pc:sldChg chg="modNotes">
        <pc:chgData name="Christine Tait" userId="" providerId="" clId="Web-{93314ABF-4AC4-48DA-8E87-F91CD487DC41}" dt="2023-08-23T20:02:14.935" v="55"/>
        <pc:sldMkLst>
          <pc:docMk/>
          <pc:sldMk cId="1419742897" sldId="2053"/>
        </pc:sldMkLst>
      </pc:sldChg>
      <pc:sldChg chg="modNotes">
        <pc:chgData name="Christine Tait" userId="" providerId="" clId="Web-{93314ABF-4AC4-48DA-8E87-F91CD487DC41}" dt="2023-08-23T20:02:43.186" v="61"/>
        <pc:sldMkLst>
          <pc:docMk/>
          <pc:sldMk cId="1014453905" sldId="2054"/>
        </pc:sldMkLst>
      </pc:sldChg>
      <pc:sldChg chg="modNotes">
        <pc:chgData name="Christine Tait" userId="" providerId="" clId="Web-{93314ABF-4AC4-48DA-8E87-F91CD487DC41}" dt="2023-08-23T20:04:20.876" v="83"/>
        <pc:sldMkLst>
          <pc:docMk/>
          <pc:sldMk cId="1400249872" sldId="2063"/>
        </pc:sldMkLst>
      </pc:sldChg>
      <pc:sldChg chg="modNotes">
        <pc:chgData name="Christine Tait" userId="" providerId="" clId="Web-{93314ABF-4AC4-48DA-8E87-F91CD487DC41}" dt="2023-08-23T20:04:40.673" v="88"/>
        <pc:sldMkLst>
          <pc:docMk/>
          <pc:sldMk cId="2873456413" sldId="2065"/>
        </pc:sldMkLst>
      </pc:sldChg>
      <pc:sldChg chg="modNotes">
        <pc:chgData name="Christine Tait" userId="" providerId="" clId="Web-{93314ABF-4AC4-48DA-8E87-F91CD487DC41}" dt="2023-08-23T20:04:51.471" v="90"/>
        <pc:sldMkLst>
          <pc:docMk/>
          <pc:sldMk cId="2745580019" sldId="2066"/>
        </pc:sldMkLst>
      </pc:sldChg>
      <pc:sldChg chg="modNotes">
        <pc:chgData name="Christine Tait" userId="" providerId="" clId="Web-{93314ABF-4AC4-48DA-8E87-F91CD487DC41}" dt="2023-08-23T20:01:11.886" v="43"/>
        <pc:sldMkLst>
          <pc:docMk/>
          <pc:sldMk cId="2020060168" sldId="2073"/>
        </pc:sldMkLst>
      </pc:sldChg>
      <pc:sldChg chg="modNotes">
        <pc:chgData name="Christine Tait" userId="" providerId="" clId="Web-{93314ABF-4AC4-48DA-8E87-F91CD487DC41}" dt="2023-08-23T20:03:57.031" v="77"/>
        <pc:sldMkLst>
          <pc:docMk/>
          <pc:sldMk cId="3846065304" sldId="2074"/>
        </pc:sldMkLst>
      </pc:sldChg>
      <pc:sldChg chg="modNotes">
        <pc:chgData name="Christine Tait" userId="" providerId="" clId="Web-{93314ABF-4AC4-48DA-8E87-F91CD487DC41}" dt="2023-08-23T19:58:12.193" v="10"/>
        <pc:sldMkLst>
          <pc:docMk/>
          <pc:sldMk cId="1910705915" sldId="2075"/>
        </pc:sldMkLst>
      </pc:sldChg>
      <pc:sldChg chg="modNotes">
        <pc:chgData name="Christine Tait" userId="" providerId="" clId="Web-{93314ABF-4AC4-48DA-8E87-F91CD487DC41}" dt="2023-08-23T20:04:12.157" v="81"/>
        <pc:sldMkLst>
          <pc:docMk/>
          <pc:sldMk cId="3997056903" sldId="2076"/>
        </pc:sldMkLst>
      </pc:sldChg>
      <pc:sldChg chg="modNotes">
        <pc:chgData name="Christine Tait" userId="" providerId="" clId="Web-{93314ABF-4AC4-48DA-8E87-F91CD487DC41}" dt="2023-08-23T20:03:27.296" v="71"/>
        <pc:sldMkLst>
          <pc:docMk/>
          <pc:sldMk cId="2036444436" sldId="2078"/>
        </pc:sldMkLst>
      </pc:sldChg>
      <pc:sldChg chg="modNotes">
        <pc:chgData name="Christine Tait" userId="" providerId="" clId="Web-{93314ABF-4AC4-48DA-8E87-F91CD487DC41}" dt="2023-08-23T20:00:24.447" v="29"/>
        <pc:sldMkLst>
          <pc:docMk/>
          <pc:sldMk cId="4163878152" sldId="2079"/>
        </pc:sldMkLst>
      </pc:sldChg>
      <pc:sldChg chg="modNotes">
        <pc:chgData name="Christine Tait" userId="" providerId="" clId="Web-{93314ABF-4AC4-48DA-8E87-F91CD487DC41}" dt="2023-08-23T20:03:37.906" v="73"/>
        <pc:sldMkLst>
          <pc:docMk/>
          <pc:sldMk cId="3670241563" sldId="2086"/>
        </pc:sldMkLst>
      </pc:sldChg>
      <pc:sldChg chg="modNotes">
        <pc:chgData name="Christine Tait" userId="" providerId="" clId="Web-{93314ABF-4AC4-48DA-8E87-F91CD487DC41}" dt="2023-08-23T19:59:20.055" v="19"/>
        <pc:sldMkLst>
          <pc:docMk/>
          <pc:sldMk cId="904631770" sldId="2088"/>
        </pc:sldMkLst>
      </pc:sldChg>
      <pc:sldChg chg="modNotes">
        <pc:chgData name="Christine Tait" userId="" providerId="" clId="Web-{93314ABF-4AC4-48DA-8E87-F91CD487DC41}" dt="2023-08-23T19:57:26.754" v="2"/>
        <pc:sldMkLst>
          <pc:docMk/>
          <pc:sldMk cId="1070053565" sldId="2089"/>
        </pc:sldMkLst>
      </pc:sldChg>
      <pc:sldChg chg="modNotes">
        <pc:chgData name="Christine Tait" userId="" providerId="" clId="Web-{93314ABF-4AC4-48DA-8E87-F91CD487DC41}" dt="2023-08-23T20:01:21.371" v="45"/>
        <pc:sldMkLst>
          <pc:docMk/>
          <pc:sldMk cId="4253012051" sldId="2090"/>
        </pc:sldMkLst>
      </pc:sldChg>
      <pc:sldChg chg="modNotes">
        <pc:chgData name="Christine Tait" userId="" providerId="" clId="Web-{93314ABF-4AC4-48DA-8E87-F91CD487DC41}" dt="2023-08-23T20:01:49.903" v="51"/>
        <pc:sldMkLst>
          <pc:docMk/>
          <pc:sldMk cId="877372145" sldId="2091"/>
        </pc:sldMkLst>
      </pc:sldChg>
      <pc:sldChg chg="modNotes">
        <pc:chgData name="Christine Tait" userId="" providerId="" clId="Web-{93314ABF-4AC4-48DA-8E87-F91CD487DC41}" dt="2023-08-23T20:02:34.170" v="59"/>
        <pc:sldMkLst>
          <pc:docMk/>
          <pc:sldMk cId="705493724" sldId="2092"/>
        </pc:sldMkLst>
      </pc:sldChg>
      <pc:sldChg chg="modNotes">
        <pc:chgData name="Christine Tait" userId="" providerId="" clId="Web-{93314ABF-4AC4-48DA-8E87-F91CD487DC41}" dt="2023-08-23T20:03:05.217" v="65"/>
        <pc:sldMkLst>
          <pc:docMk/>
          <pc:sldMk cId="3817265494" sldId="2093"/>
        </pc:sldMkLst>
      </pc:sldChg>
      <pc:sldChg chg="modNotes">
        <pc:chgData name="Christine Tait" userId="" providerId="" clId="Web-{93314ABF-4AC4-48DA-8E87-F91CD487DC41}" dt="2023-08-23T20:04:29.907" v="85"/>
        <pc:sldMkLst>
          <pc:docMk/>
          <pc:sldMk cId="2987833351" sldId="2094"/>
        </pc:sldMkLst>
      </pc:sldChg>
      <pc:sldChg chg="modNotes">
        <pc:chgData name="Christine Tait" userId="" providerId="" clId="Web-{93314ABF-4AC4-48DA-8E87-F91CD487DC41}" dt="2023-08-23T20:03:20.140" v="69"/>
        <pc:sldMkLst>
          <pc:docMk/>
          <pc:sldMk cId="1894552255" sldId="2095"/>
        </pc:sldMkLst>
      </pc:sldChg>
      <pc:sldChg chg="modNotes">
        <pc:chgData name="Christine Tait" userId="" providerId="" clId="Web-{93314ABF-4AC4-48DA-8E87-F91CD487DC41}" dt="2023-08-23T19:57:52.349" v="4"/>
        <pc:sldMkLst>
          <pc:docMk/>
          <pc:sldMk cId="36498288" sldId="2096"/>
        </pc:sldMkLst>
      </pc:sldChg>
      <pc:sldChg chg="modNotes">
        <pc:chgData name="Christine Tait" userId="" providerId="" clId="Web-{93314ABF-4AC4-48DA-8E87-F91CD487DC41}" dt="2023-08-23T19:59:06.820" v="17"/>
        <pc:sldMkLst>
          <pc:docMk/>
          <pc:sldMk cId="3499102448" sldId="2097"/>
        </pc:sldMkLst>
      </pc:sldChg>
      <pc:sldChg chg="modNotes">
        <pc:chgData name="Christine Tait" userId="" providerId="" clId="Web-{93314ABF-4AC4-48DA-8E87-F91CD487DC41}" dt="2023-08-23T20:03:44.625" v="75"/>
        <pc:sldMkLst>
          <pc:docMk/>
          <pc:sldMk cId="3541659946" sldId="2098"/>
        </pc:sldMkLst>
      </pc:sldChg>
      <pc:sldChg chg="modNotes">
        <pc:chgData name="Christine Tait" userId="" providerId="" clId="Web-{93314ABF-4AC4-48DA-8E87-F91CD487DC41}" dt="2023-08-23T20:04:57.768" v="91"/>
        <pc:sldMkLst>
          <pc:docMk/>
          <pc:sldMk cId="1266921714" sldId="2099"/>
        </pc:sldMkLst>
      </pc:sldChg>
      <pc:sldChg chg="modNotes">
        <pc:chgData name="Christine Tait" userId="" providerId="" clId="Web-{93314ABF-4AC4-48DA-8E87-F91CD487DC41}" dt="2023-08-23T19:58:23.444" v="12"/>
        <pc:sldMkLst>
          <pc:docMk/>
          <pc:sldMk cId="1821954678" sldId="2101"/>
        </pc:sldMkLst>
      </pc:sldChg>
      <pc:sldChg chg="modNotes">
        <pc:chgData name="Christine Tait" userId="" providerId="" clId="Web-{93314ABF-4AC4-48DA-8E87-F91CD487DC41}" dt="2023-08-23T19:58:37.085" v="14"/>
        <pc:sldMkLst>
          <pc:docMk/>
          <pc:sldMk cId="1842201427" sldId="2104"/>
        </pc:sldMkLst>
      </pc:sldChg>
      <pc:sldChg chg="modNotes">
        <pc:chgData name="Christine Tait" userId="" providerId="" clId="Web-{93314ABF-4AC4-48DA-8E87-F91CD487DC41}" dt="2023-08-23T20:05:10.299" v="93"/>
        <pc:sldMkLst>
          <pc:docMk/>
          <pc:sldMk cId="3650565737" sldId="2105"/>
        </pc:sldMkLst>
      </pc:sldChg>
      <pc:sldChg chg="modNotes">
        <pc:chgData name="Christine Tait" userId="" providerId="" clId="Web-{93314ABF-4AC4-48DA-8E87-F91CD487DC41}" dt="2023-08-23T20:05:28.065" v="95"/>
        <pc:sldMkLst>
          <pc:docMk/>
          <pc:sldMk cId="1273166511" sldId="2106"/>
        </pc:sldMkLst>
      </pc:sldChg>
      <pc:sldChg chg="modNotes">
        <pc:chgData name="Christine Tait" userId="" providerId="" clId="Web-{93314ABF-4AC4-48DA-8E87-F91CD487DC41}" dt="2023-08-23T20:00:08.712" v="27"/>
        <pc:sldMkLst>
          <pc:docMk/>
          <pc:sldMk cId="3418126438" sldId="2107"/>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ata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34DD87-5DDE-4E19-B558-948DA04F9AE5}" type="doc">
      <dgm:prSet loTypeId="urn:microsoft.com/office/officeart/2005/8/layout/hList7" loCatId="picture" qsTypeId="urn:microsoft.com/office/officeart/2005/8/quickstyle/simple4" qsCatId="simple" csTypeId="urn:microsoft.com/office/officeart/2005/8/colors/accent0_3" csCatId="mainScheme" phldr="1"/>
      <dgm:spPr/>
    </dgm:pt>
    <dgm:pt modelId="{BD207EAE-7092-4D9A-A856-71006BD78BFC}">
      <dgm:prSet phldrT="[Text]" custT="1"/>
      <dgm:spPr>
        <a:xfrm>
          <a:off x="14086" y="0"/>
          <a:ext cx="1696166" cy="4024179"/>
        </a:xfrm>
        <a:solidFill>
          <a:srgbClr val="612B88"/>
        </a:solidFill>
        <a:ln w="12700">
          <a:solidFill>
            <a:srgbClr val="EBB700"/>
          </a:solidFill>
        </a:ln>
        <a:effectLst/>
      </dgm:spPr>
      <dgm:t>
        <a:bodyPr/>
        <a:lstStyle/>
        <a:p>
          <a:pPr>
            <a:buNone/>
          </a:pPr>
          <a:r>
            <a:rPr lang="en-US" sz="2100" b="1" dirty="0">
              <a:solidFill>
                <a:schemeClr val="bg1">
                  <a:lumMod val="95000"/>
                </a:schemeClr>
              </a:solidFill>
              <a:latin typeface="Arial" panose="020B0604020202020204" pitchFamily="34" charset="0"/>
              <a:ea typeface="+mn-ea"/>
              <a:cs typeface="Arial" panose="020B0604020202020204" pitchFamily="34" charset="0"/>
            </a:rPr>
            <a:t>Customizable by region</a:t>
          </a:r>
        </a:p>
      </dgm:t>
    </dgm:pt>
    <dgm:pt modelId="{90E36831-E88D-4360-ABD3-845E0AFCF66D}" type="par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013D8256-032F-42B0-B25D-A16F94EE19B8}" type="sib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F3F3FD9E-93BB-4BAF-807F-82245EF036F4}">
      <dgm:prSet phldrT="[Text]" custT="1"/>
      <dgm:spPr>
        <a:xfrm>
          <a:off x="1747179" y="0"/>
          <a:ext cx="1696166" cy="4024179"/>
        </a:xfrm>
        <a:solidFill>
          <a:srgbClr val="612B88"/>
        </a:solidFill>
        <a:ln w="12700">
          <a:solidFill>
            <a:srgbClr val="EBB700"/>
          </a:solidFill>
        </a:ln>
        <a:effectLst/>
      </dgm:spPr>
      <dgm:t>
        <a:bodyPr/>
        <a:lstStyle/>
        <a:p>
          <a:pPr>
            <a:buNone/>
          </a:pPr>
          <a:r>
            <a:rPr lang="en-US" sz="2100" b="1" dirty="0">
              <a:solidFill>
                <a:schemeClr val="bg1"/>
              </a:solidFill>
              <a:latin typeface="Arial" panose="020B0604020202020204" pitchFamily="34" charset="0"/>
              <a:ea typeface="+mn-ea"/>
              <a:cs typeface="Arial" panose="020B0604020202020204" pitchFamily="34" charset="0"/>
            </a:rPr>
            <a:t>Establishes networked collaboration</a:t>
          </a:r>
        </a:p>
      </dgm:t>
    </dgm:pt>
    <dgm:pt modelId="{81594CA2-E35A-41C9-8CA4-7C2188906D72}" type="par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AA4E8796-0054-4E4C-AD0E-33AC4F4F241E}" type="sib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FAC7C5E9-7F02-4FFC-9AFB-800916B05F98}">
      <dgm:prSet phldrT="[Text]" custT="1"/>
      <dgm:spPr>
        <a:xfrm>
          <a:off x="3494231" y="0"/>
          <a:ext cx="1696166" cy="4024179"/>
        </a:xfrm>
        <a:solidFill>
          <a:srgbClr val="612B88"/>
        </a:solidFill>
        <a:ln w="12700">
          <a:solidFill>
            <a:srgbClr val="EBB700"/>
          </a:solidFill>
        </a:ln>
        <a:effectLst/>
      </dgm:spPr>
      <dgm:t>
        <a:bodyPr/>
        <a:lstStyle/>
        <a:p>
          <a:pPr>
            <a:lnSpc>
              <a:spcPct val="100000"/>
            </a:lnSpc>
            <a:buNone/>
          </a:pPr>
          <a:r>
            <a:rPr lang="en-US" sz="2100" b="1" dirty="0">
              <a:solidFill>
                <a:schemeClr val="bg1">
                  <a:lumMod val="95000"/>
                </a:schemeClr>
              </a:solidFill>
              <a:latin typeface="Arial" panose="020B0604020202020204" pitchFamily="34" charset="0"/>
              <a:ea typeface="+mn-ea"/>
              <a:cs typeface="Arial" panose="020B0604020202020204" pitchFamily="34" charset="0"/>
            </a:rPr>
            <a:t>Incentivizes top districts and clubs</a:t>
          </a:r>
        </a:p>
      </dgm:t>
    </dgm:pt>
    <dgm:pt modelId="{F4AB5A90-2C29-4499-A83F-FD23F8A4DD9E}" type="par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FF8A9993-16BF-425E-95A7-70E2678FA087}" type="sib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912B06BD-0A1B-4C2D-B878-EC228EF53E51}">
      <dgm:prSet custT="1"/>
      <dgm:spPr>
        <a:xfrm>
          <a:off x="5241283" y="0"/>
          <a:ext cx="1696166" cy="4024179"/>
        </a:xfrm>
        <a:solidFill>
          <a:srgbClr val="612B88"/>
        </a:solidFill>
        <a:ln w="12700">
          <a:solidFill>
            <a:srgbClr val="EBB700"/>
          </a:solidFill>
        </a:ln>
        <a:effectLst/>
      </dgm:spPr>
      <dgm:t>
        <a:bodyPr/>
        <a:lstStyle/>
        <a:p>
          <a:pPr>
            <a:buNone/>
          </a:pPr>
          <a:r>
            <a:rPr lang="en-US" sz="2100" b="1" dirty="0">
              <a:solidFill>
                <a:schemeClr val="bg1">
                  <a:lumMod val="95000"/>
                </a:schemeClr>
              </a:solidFill>
              <a:latin typeface="Arial" panose="020B0604020202020204" pitchFamily="34" charset="0"/>
              <a:ea typeface="+mn-ea"/>
              <a:cs typeface="Arial" panose="020B0604020202020204" pitchFamily="34" charset="0"/>
            </a:rPr>
            <a:t>Excites the entire Lions world</a:t>
          </a:r>
        </a:p>
      </dgm:t>
    </dgm:pt>
    <dgm:pt modelId="{8F194554-0523-4611-9C88-3440D4AC1FCD}" type="par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CDBF5039-78C6-4375-875F-0D54259A5CD5}" type="sib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860354EB-D346-4363-AD0F-C039FE951FA5}" type="pres">
      <dgm:prSet presAssocID="{CE34DD87-5DDE-4E19-B558-948DA04F9AE5}" presName="Name0" presStyleCnt="0">
        <dgm:presLayoutVars>
          <dgm:dir/>
          <dgm:resizeHandles val="exact"/>
        </dgm:presLayoutVars>
      </dgm:prSet>
      <dgm:spPr/>
    </dgm:pt>
    <dgm:pt modelId="{1908C272-06F2-4CC9-A298-6445B49F8B2D}" type="pres">
      <dgm:prSet presAssocID="{CE34DD87-5DDE-4E19-B558-948DA04F9AE5}" presName="fgShape" presStyleLbl="fgShp" presStyleIdx="0" presStyleCnt="1" custLinFactNeighborX="-1088" custLinFactNeighborY="2107"/>
      <dgm:spPr>
        <a:xfrm>
          <a:off x="312850" y="3232061"/>
          <a:ext cx="9597146" cy="603626"/>
        </a:xfrm>
        <a:prstGeom prst="leftRightArrow">
          <a:avLst/>
        </a:prstGeom>
        <a:noFill/>
        <a:ln>
          <a:noFill/>
        </a:ln>
        <a:effectLst/>
      </dgm:spPr>
    </dgm:pt>
    <dgm:pt modelId="{9D87F50F-4318-4E2F-A6D3-C349DC8476A5}" type="pres">
      <dgm:prSet presAssocID="{CE34DD87-5DDE-4E19-B558-948DA04F9AE5}" presName="linComp" presStyleCnt="0"/>
      <dgm:spPr/>
    </dgm:pt>
    <dgm:pt modelId="{A538B95E-EA18-444E-A3C6-A5363EF9D801}" type="pres">
      <dgm:prSet presAssocID="{BD207EAE-7092-4D9A-A856-71006BD78BFC}" presName="compNode" presStyleCnt="0"/>
      <dgm:spPr/>
    </dgm:pt>
    <dgm:pt modelId="{D1C8FDE1-F8C6-4F85-A4AC-707419D07CED}" type="pres">
      <dgm:prSet presAssocID="{BD207EAE-7092-4D9A-A856-71006BD78BFC}" presName="bkgdShape" presStyleLbl="node1" presStyleIdx="0" presStyleCnt="4" custLinFactNeighborX="823" custLinFactNeighborY="3687"/>
      <dgm:spPr>
        <a:prstGeom prst="roundRect">
          <a:avLst>
            <a:gd name="adj" fmla="val 10000"/>
          </a:avLst>
        </a:prstGeom>
      </dgm:spPr>
    </dgm:pt>
    <dgm:pt modelId="{E9170ED4-0C39-4134-9882-6D1864AEB98E}" type="pres">
      <dgm:prSet presAssocID="{BD207EAE-7092-4D9A-A856-71006BD78BFC}" presName="nodeTx" presStyleLbl="node1" presStyleIdx="0" presStyleCnt="4">
        <dgm:presLayoutVars>
          <dgm:bulletEnabled val="1"/>
        </dgm:presLayoutVars>
      </dgm:prSet>
      <dgm:spPr/>
    </dgm:pt>
    <dgm:pt modelId="{3B196C3A-03A5-4038-B4EB-517D17CF469B}" type="pres">
      <dgm:prSet presAssocID="{BD207EAE-7092-4D9A-A856-71006BD78BFC}" presName="invisiNode" presStyleLbl="node1" presStyleIdx="0" presStyleCnt="4"/>
      <dgm:spPr/>
    </dgm:pt>
    <dgm:pt modelId="{B76C4B37-B3FA-49E3-B823-3B0B21455BCA}" type="pres">
      <dgm:prSet presAssocID="{BD207EAE-7092-4D9A-A856-71006BD78BFC}" presName="imagNode" presStyleLbl="fgImgPlace1" presStyleIdx="0" presStyleCnt="4" custScaleX="120268" custScaleY="120268" custLinFactNeighborX="-1711" custLinFactNeighborY="13200"/>
      <dgm:spPr>
        <a:xfrm>
          <a:off x="178184" y="241450"/>
          <a:ext cx="1340051" cy="134005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Network with solid fill"/>
        </a:ext>
      </dgm:extLst>
    </dgm:pt>
    <dgm:pt modelId="{CFE88674-9846-4931-83C3-3671CE0562D7}" type="pres">
      <dgm:prSet presAssocID="{013D8256-032F-42B0-B25D-A16F94EE19B8}" presName="sibTrans" presStyleLbl="sibTrans2D1" presStyleIdx="0" presStyleCnt="0"/>
      <dgm:spPr/>
    </dgm:pt>
    <dgm:pt modelId="{19D32A0F-0A0B-4BE8-9AFC-53279C4B3A3D}" type="pres">
      <dgm:prSet presAssocID="{F3F3FD9E-93BB-4BAF-807F-82245EF036F4}" presName="compNode" presStyleCnt="0"/>
      <dgm:spPr/>
    </dgm:pt>
    <dgm:pt modelId="{68F61032-7346-4F8F-9CE1-5658793B33AD}" type="pres">
      <dgm:prSet presAssocID="{F3F3FD9E-93BB-4BAF-807F-82245EF036F4}" presName="bkgdShape" presStyleLbl="node1" presStyleIdx="1" presStyleCnt="4" custLinFactNeighborY="214"/>
      <dgm:spPr>
        <a:prstGeom prst="roundRect">
          <a:avLst>
            <a:gd name="adj" fmla="val 10000"/>
          </a:avLst>
        </a:prstGeom>
      </dgm:spPr>
    </dgm:pt>
    <dgm:pt modelId="{2AF582C2-9E52-427A-AF1F-08FA3E1C7DC0}" type="pres">
      <dgm:prSet presAssocID="{F3F3FD9E-93BB-4BAF-807F-82245EF036F4}" presName="nodeTx" presStyleLbl="node1" presStyleIdx="1" presStyleCnt="4">
        <dgm:presLayoutVars>
          <dgm:bulletEnabled val="1"/>
        </dgm:presLayoutVars>
      </dgm:prSet>
      <dgm:spPr/>
    </dgm:pt>
    <dgm:pt modelId="{AE7CD1F0-3876-471C-BDEB-32EDF917AE36}" type="pres">
      <dgm:prSet presAssocID="{F3F3FD9E-93BB-4BAF-807F-82245EF036F4}" presName="invisiNode" presStyleLbl="node1" presStyleIdx="1" presStyleCnt="4"/>
      <dgm:spPr/>
    </dgm:pt>
    <dgm:pt modelId="{3F4D3B3C-E117-49D9-B64E-0EDA6B30B72D}" type="pres">
      <dgm:prSet presAssocID="{F3F3FD9E-93BB-4BAF-807F-82245EF036F4}" presName="imagNode" presStyleLbl="fgImgPlace1" presStyleIdx="1" presStyleCnt="4" custScaleX="109084" custScaleY="109084" custLinFactNeighborX="965" custLinFactNeighborY="13569"/>
      <dgm:spPr>
        <a:xfrm>
          <a:off x="1925236" y="241450"/>
          <a:ext cx="1340051" cy="134005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gm:spPr>
      <dgm:extLst>
        <a:ext uri="{E40237B7-FDA0-4F09-8148-C483321AD2D9}">
          <dgm14:cNvPr xmlns:dgm14="http://schemas.microsoft.com/office/drawing/2010/diagram" id="0" name="" descr="Connections with solid fill"/>
        </a:ext>
      </dgm:extLst>
    </dgm:pt>
    <dgm:pt modelId="{EF373E25-9055-4211-A4DF-D8739343F35B}" type="pres">
      <dgm:prSet presAssocID="{AA4E8796-0054-4E4C-AD0E-33AC4F4F241E}" presName="sibTrans" presStyleLbl="sibTrans2D1" presStyleIdx="0" presStyleCnt="0"/>
      <dgm:spPr/>
    </dgm:pt>
    <dgm:pt modelId="{B490AB53-10EF-4D85-994C-66497EA77F66}" type="pres">
      <dgm:prSet presAssocID="{FAC7C5E9-7F02-4FFC-9AFB-800916B05F98}" presName="compNode" presStyleCnt="0"/>
      <dgm:spPr/>
    </dgm:pt>
    <dgm:pt modelId="{A2635A1D-B4AD-4F5D-8F17-6B0323A7D1EE}" type="pres">
      <dgm:prSet presAssocID="{FAC7C5E9-7F02-4FFC-9AFB-800916B05F98}" presName="bkgdShape" presStyleLbl="node1" presStyleIdx="2" presStyleCnt="4"/>
      <dgm:spPr>
        <a:prstGeom prst="roundRect">
          <a:avLst>
            <a:gd name="adj" fmla="val 10000"/>
          </a:avLst>
        </a:prstGeom>
      </dgm:spPr>
    </dgm:pt>
    <dgm:pt modelId="{4461143D-DC9D-431D-AA50-195107354C8A}" type="pres">
      <dgm:prSet presAssocID="{FAC7C5E9-7F02-4FFC-9AFB-800916B05F98}" presName="nodeTx" presStyleLbl="node1" presStyleIdx="2" presStyleCnt="4">
        <dgm:presLayoutVars>
          <dgm:bulletEnabled val="1"/>
        </dgm:presLayoutVars>
      </dgm:prSet>
      <dgm:spPr/>
    </dgm:pt>
    <dgm:pt modelId="{440F7321-2743-4EC1-BD2A-DBD87789DD4F}" type="pres">
      <dgm:prSet presAssocID="{FAC7C5E9-7F02-4FFC-9AFB-800916B05F98}" presName="invisiNode" presStyleLbl="node1" presStyleIdx="2" presStyleCnt="4"/>
      <dgm:spPr/>
    </dgm:pt>
    <dgm:pt modelId="{9E2EF102-3A82-4B9A-ACE1-329DA1DD940A}" type="pres">
      <dgm:prSet presAssocID="{FAC7C5E9-7F02-4FFC-9AFB-800916B05F98}" presName="imagNode" presStyleLbl="fgImgPlace1" presStyleIdx="2" presStyleCnt="4" custScaleX="112117" custScaleY="112117" custLinFactNeighborX="-2908" custLinFactNeighborY="11220"/>
      <dgm:spPr>
        <a:xfrm>
          <a:off x="3672288" y="241450"/>
          <a:ext cx="1340051" cy="134005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gm:spPr>
      <dgm:extLst>
        <a:ext uri="{E40237B7-FDA0-4F09-8148-C483321AD2D9}">
          <dgm14:cNvPr xmlns:dgm14="http://schemas.microsoft.com/office/drawing/2010/diagram" id="0" name="" descr="Clenched Fist with solid fill"/>
        </a:ext>
      </dgm:extLst>
    </dgm:pt>
    <dgm:pt modelId="{70779CB3-1CC3-4019-8476-DA9AC1097A2B}" type="pres">
      <dgm:prSet presAssocID="{FF8A9993-16BF-425E-95A7-70E2678FA087}" presName="sibTrans" presStyleLbl="sibTrans2D1" presStyleIdx="0" presStyleCnt="0"/>
      <dgm:spPr/>
    </dgm:pt>
    <dgm:pt modelId="{1E3CDEEB-68CA-4FE2-A9B6-1F8A5714B0D6}" type="pres">
      <dgm:prSet presAssocID="{912B06BD-0A1B-4C2D-B878-EC228EF53E51}" presName="compNode" presStyleCnt="0"/>
      <dgm:spPr/>
    </dgm:pt>
    <dgm:pt modelId="{E4876CE7-90B7-4D6E-87DC-B45B5E164EFE}" type="pres">
      <dgm:prSet presAssocID="{912B06BD-0A1B-4C2D-B878-EC228EF53E51}" presName="bkgdShape" presStyleLbl="node1" presStyleIdx="3" presStyleCnt="4"/>
      <dgm:spPr>
        <a:prstGeom prst="roundRect">
          <a:avLst>
            <a:gd name="adj" fmla="val 10000"/>
          </a:avLst>
        </a:prstGeom>
      </dgm:spPr>
    </dgm:pt>
    <dgm:pt modelId="{21EC19BC-DD52-4580-89CF-9405B799F7F5}" type="pres">
      <dgm:prSet presAssocID="{912B06BD-0A1B-4C2D-B878-EC228EF53E51}" presName="nodeTx" presStyleLbl="node1" presStyleIdx="3" presStyleCnt="4">
        <dgm:presLayoutVars>
          <dgm:bulletEnabled val="1"/>
        </dgm:presLayoutVars>
      </dgm:prSet>
      <dgm:spPr/>
    </dgm:pt>
    <dgm:pt modelId="{340A5223-2C59-484A-938B-6D94530E9086}" type="pres">
      <dgm:prSet presAssocID="{912B06BD-0A1B-4C2D-B878-EC228EF53E51}" presName="invisiNode" presStyleLbl="node1" presStyleIdx="3" presStyleCnt="4"/>
      <dgm:spPr/>
    </dgm:pt>
    <dgm:pt modelId="{F3DE2C33-6C45-40E6-A9CF-4412B054AD4B}" type="pres">
      <dgm:prSet presAssocID="{912B06BD-0A1B-4C2D-B878-EC228EF53E51}" presName="imagNode" presStyleLbl="fgImgPlace1" presStyleIdx="3" presStyleCnt="4" custLinFactNeighborX="-1804" custLinFactNeighborY="10938"/>
      <dgm:spPr>
        <a:xfrm>
          <a:off x="5419340" y="241450"/>
          <a:ext cx="1340051" cy="134005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gm:spPr>
      <dgm:extLst>
        <a:ext uri="{E40237B7-FDA0-4F09-8148-C483321AD2D9}">
          <dgm14:cNvPr xmlns:dgm14="http://schemas.microsoft.com/office/drawing/2010/diagram" id="0" name="" descr="World with solid fill"/>
        </a:ext>
      </dgm:extLst>
    </dgm:pt>
  </dgm:ptLst>
  <dgm:cxnLst>
    <dgm:cxn modelId="{135F8D19-B6D4-0B44-B02B-6ED662D15570}" type="presOf" srcId="{F3F3FD9E-93BB-4BAF-807F-82245EF036F4}" destId="{68F61032-7346-4F8F-9CE1-5658793B33AD}" srcOrd="0" destOrd="0" presId="urn:microsoft.com/office/officeart/2005/8/layout/hList7"/>
    <dgm:cxn modelId="{2F7C4623-7D83-FE43-904D-D89E051B01BF}" type="presOf" srcId="{BD207EAE-7092-4D9A-A856-71006BD78BFC}" destId="{D1C8FDE1-F8C6-4F85-A4AC-707419D07CED}" srcOrd="0" destOrd="0" presId="urn:microsoft.com/office/officeart/2005/8/layout/hList7"/>
    <dgm:cxn modelId="{89348930-5FB2-4AAC-A991-E2F4AA095F78}" type="presOf" srcId="{CE34DD87-5DDE-4E19-B558-948DA04F9AE5}" destId="{860354EB-D346-4363-AD0F-C039FE951FA5}" srcOrd="0" destOrd="0" presId="urn:microsoft.com/office/officeart/2005/8/layout/hList7"/>
    <dgm:cxn modelId="{7B965A4E-E582-406B-9747-A0069984C5A8}" srcId="{CE34DD87-5DDE-4E19-B558-948DA04F9AE5}" destId="{F3F3FD9E-93BB-4BAF-807F-82245EF036F4}" srcOrd="1" destOrd="0" parTransId="{81594CA2-E35A-41C9-8CA4-7C2188906D72}" sibTransId="{AA4E8796-0054-4E4C-AD0E-33AC4F4F241E}"/>
    <dgm:cxn modelId="{F363C44E-4173-834C-9CA0-CDA2559B5045}" type="presOf" srcId="{013D8256-032F-42B0-B25D-A16F94EE19B8}" destId="{CFE88674-9846-4931-83C3-3671CE0562D7}" srcOrd="0" destOrd="0" presId="urn:microsoft.com/office/officeart/2005/8/layout/hList7"/>
    <dgm:cxn modelId="{EE770752-EE90-6644-93BB-A37B0C116C3D}" type="presOf" srcId="{FAC7C5E9-7F02-4FFC-9AFB-800916B05F98}" destId="{4461143D-DC9D-431D-AA50-195107354C8A}" srcOrd="1" destOrd="0" presId="urn:microsoft.com/office/officeart/2005/8/layout/hList7"/>
    <dgm:cxn modelId="{489B1176-CA05-8643-A659-391DC6BE510C}" type="presOf" srcId="{FAC7C5E9-7F02-4FFC-9AFB-800916B05F98}" destId="{A2635A1D-B4AD-4F5D-8F17-6B0323A7D1EE}" srcOrd="0" destOrd="0" presId="urn:microsoft.com/office/officeart/2005/8/layout/hList7"/>
    <dgm:cxn modelId="{9BE57A77-A005-0B49-BF4A-3804685AFA87}" type="presOf" srcId="{BD207EAE-7092-4D9A-A856-71006BD78BFC}" destId="{E9170ED4-0C39-4134-9882-6D1864AEB98E}" srcOrd="1" destOrd="0" presId="urn:microsoft.com/office/officeart/2005/8/layout/hList7"/>
    <dgm:cxn modelId="{808D7582-BCA2-4E6B-B3F7-10C74F1D8BBC}" srcId="{CE34DD87-5DDE-4E19-B558-948DA04F9AE5}" destId="{BD207EAE-7092-4D9A-A856-71006BD78BFC}" srcOrd="0" destOrd="0" parTransId="{90E36831-E88D-4360-ABD3-845E0AFCF66D}" sibTransId="{013D8256-032F-42B0-B25D-A16F94EE19B8}"/>
    <dgm:cxn modelId="{9D159785-1C02-484E-951F-287879B9FEF8}" type="presOf" srcId="{AA4E8796-0054-4E4C-AD0E-33AC4F4F241E}" destId="{EF373E25-9055-4211-A4DF-D8739343F35B}" srcOrd="0" destOrd="0" presId="urn:microsoft.com/office/officeart/2005/8/layout/hList7"/>
    <dgm:cxn modelId="{2D430B91-9043-244E-8F7C-6C0651F91D52}" type="presOf" srcId="{F3F3FD9E-93BB-4BAF-807F-82245EF036F4}" destId="{2AF582C2-9E52-427A-AF1F-08FA3E1C7DC0}" srcOrd="1" destOrd="0" presId="urn:microsoft.com/office/officeart/2005/8/layout/hList7"/>
    <dgm:cxn modelId="{4D65269A-A220-4C46-9B21-B50053510488}" type="presOf" srcId="{912B06BD-0A1B-4C2D-B878-EC228EF53E51}" destId="{E4876CE7-90B7-4D6E-87DC-B45B5E164EFE}" srcOrd="0" destOrd="0" presId="urn:microsoft.com/office/officeart/2005/8/layout/hList7"/>
    <dgm:cxn modelId="{92E638A1-5386-8844-A422-55437793590D}" type="presOf" srcId="{912B06BD-0A1B-4C2D-B878-EC228EF53E51}" destId="{21EC19BC-DD52-4580-89CF-9405B799F7F5}" srcOrd="1" destOrd="0" presId="urn:microsoft.com/office/officeart/2005/8/layout/hList7"/>
    <dgm:cxn modelId="{4170B1CF-DDB7-4FC8-A91A-F8893078EA3D}" srcId="{CE34DD87-5DDE-4E19-B558-948DA04F9AE5}" destId="{912B06BD-0A1B-4C2D-B878-EC228EF53E51}" srcOrd="3" destOrd="0" parTransId="{8F194554-0523-4611-9C88-3440D4AC1FCD}" sibTransId="{CDBF5039-78C6-4375-875F-0D54259A5CD5}"/>
    <dgm:cxn modelId="{01CE8CEC-2FE4-4F03-85E2-995627600253}" srcId="{CE34DD87-5DDE-4E19-B558-948DA04F9AE5}" destId="{FAC7C5E9-7F02-4FFC-9AFB-800916B05F98}" srcOrd="2" destOrd="0" parTransId="{F4AB5A90-2C29-4499-A83F-FD23F8A4DD9E}" sibTransId="{FF8A9993-16BF-425E-95A7-70E2678FA087}"/>
    <dgm:cxn modelId="{68E680F9-64EC-F549-A889-63DEE97DCB43}" type="presOf" srcId="{FF8A9993-16BF-425E-95A7-70E2678FA087}" destId="{70779CB3-1CC3-4019-8476-DA9AC1097A2B}" srcOrd="0" destOrd="0" presId="urn:microsoft.com/office/officeart/2005/8/layout/hList7"/>
    <dgm:cxn modelId="{B03D8193-F633-394F-9E9F-35E1755B378C}" type="presParOf" srcId="{860354EB-D346-4363-AD0F-C039FE951FA5}" destId="{1908C272-06F2-4CC9-A298-6445B49F8B2D}" srcOrd="0" destOrd="0" presId="urn:microsoft.com/office/officeart/2005/8/layout/hList7"/>
    <dgm:cxn modelId="{3C5E2231-AD22-1147-A216-9F13BBB00E93}" type="presParOf" srcId="{860354EB-D346-4363-AD0F-C039FE951FA5}" destId="{9D87F50F-4318-4E2F-A6D3-C349DC8476A5}" srcOrd="1" destOrd="0" presId="urn:microsoft.com/office/officeart/2005/8/layout/hList7"/>
    <dgm:cxn modelId="{D0BE87E0-62A0-7348-876B-688D6CA4596D}" type="presParOf" srcId="{9D87F50F-4318-4E2F-A6D3-C349DC8476A5}" destId="{A538B95E-EA18-444E-A3C6-A5363EF9D801}" srcOrd="0" destOrd="0" presId="urn:microsoft.com/office/officeart/2005/8/layout/hList7"/>
    <dgm:cxn modelId="{59EF8786-E281-E145-90D4-CB8C69B81D2E}" type="presParOf" srcId="{A538B95E-EA18-444E-A3C6-A5363EF9D801}" destId="{D1C8FDE1-F8C6-4F85-A4AC-707419D07CED}" srcOrd="0" destOrd="0" presId="urn:microsoft.com/office/officeart/2005/8/layout/hList7"/>
    <dgm:cxn modelId="{3E9D3262-42C2-C543-BB07-0BA19F77D9A5}" type="presParOf" srcId="{A538B95E-EA18-444E-A3C6-A5363EF9D801}" destId="{E9170ED4-0C39-4134-9882-6D1864AEB98E}" srcOrd="1" destOrd="0" presId="urn:microsoft.com/office/officeart/2005/8/layout/hList7"/>
    <dgm:cxn modelId="{984DB80A-5E4F-2A4B-BB3E-C9E40B1A259D}" type="presParOf" srcId="{A538B95E-EA18-444E-A3C6-A5363EF9D801}" destId="{3B196C3A-03A5-4038-B4EB-517D17CF469B}" srcOrd="2" destOrd="0" presId="urn:microsoft.com/office/officeart/2005/8/layout/hList7"/>
    <dgm:cxn modelId="{C8A615F0-5BF3-0B47-9E59-563D184EF877}" type="presParOf" srcId="{A538B95E-EA18-444E-A3C6-A5363EF9D801}" destId="{B76C4B37-B3FA-49E3-B823-3B0B21455BCA}" srcOrd="3" destOrd="0" presId="urn:microsoft.com/office/officeart/2005/8/layout/hList7"/>
    <dgm:cxn modelId="{8D3CB3A3-E8BB-2E4A-B7A7-B42F1A60EE1F}" type="presParOf" srcId="{9D87F50F-4318-4E2F-A6D3-C349DC8476A5}" destId="{CFE88674-9846-4931-83C3-3671CE0562D7}" srcOrd="1" destOrd="0" presId="urn:microsoft.com/office/officeart/2005/8/layout/hList7"/>
    <dgm:cxn modelId="{DFFADE1A-C434-B14C-A4F8-88CE68AE195E}" type="presParOf" srcId="{9D87F50F-4318-4E2F-A6D3-C349DC8476A5}" destId="{19D32A0F-0A0B-4BE8-9AFC-53279C4B3A3D}" srcOrd="2" destOrd="0" presId="urn:microsoft.com/office/officeart/2005/8/layout/hList7"/>
    <dgm:cxn modelId="{F852AA7D-5342-3440-86AF-E44D4301B581}" type="presParOf" srcId="{19D32A0F-0A0B-4BE8-9AFC-53279C4B3A3D}" destId="{68F61032-7346-4F8F-9CE1-5658793B33AD}" srcOrd="0" destOrd="0" presId="urn:microsoft.com/office/officeart/2005/8/layout/hList7"/>
    <dgm:cxn modelId="{1138ACD8-EF47-834F-B278-21271E1F207F}" type="presParOf" srcId="{19D32A0F-0A0B-4BE8-9AFC-53279C4B3A3D}" destId="{2AF582C2-9E52-427A-AF1F-08FA3E1C7DC0}" srcOrd="1" destOrd="0" presId="urn:microsoft.com/office/officeart/2005/8/layout/hList7"/>
    <dgm:cxn modelId="{1073FEFD-ADFB-F147-B807-BF189F96788C}" type="presParOf" srcId="{19D32A0F-0A0B-4BE8-9AFC-53279C4B3A3D}" destId="{AE7CD1F0-3876-471C-BDEB-32EDF917AE36}" srcOrd="2" destOrd="0" presId="urn:microsoft.com/office/officeart/2005/8/layout/hList7"/>
    <dgm:cxn modelId="{42F3B0E1-C4B9-CC4F-AEAD-2D5687DEF4D0}" type="presParOf" srcId="{19D32A0F-0A0B-4BE8-9AFC-53279C4B3A3D}" destId="{3F4D3B3C-E117-49D9-B64E-0EDA6B30B72D}" srcOrd="3" destOrd="0" presId="urn:microsoft.com/office/officeart/2005/8/layout/hList7"/>
    <dgm:cxn modelId="{23841C78-4594-C44A-B0CE-9707954FF13B}" type="presParOf" srcId="{9D87F50F-4318-4E2F-A6D3-C349DC8476A5}" destId="{EF373E25-9055-4211-A4DF-D8739343F35B}" srcOrd="3" destOrd="0" presId="urn:microsoft.com/office/officeart/2005/8/layout/hList7"/>
    <dgm:cxn modelId="{4EF8F239-C6E7-8E4E-B6D3-E26BB6CB3AFD}" type="presParOf" srcId="{9D87F50F-4318-4E2F-A6D3-C349DC8476A5}" destId="{B490AB53-10EF-4D85-994C-66497EA77F66}" srcOrd="4" destOrd="0" presId="urn:microsoft.com/office/officeart/2005/8/layout/hList7"/>
    <dgm:cxn modelId="{518ED2FF-6C62-2A4F-8998-8AE5618325E5}" type="presParOf" srcId="{B490AB53-10EF-4D85-994C-66497EA77F66}" destId="{A2635A1D-B4AD-4F5D-8F17-6B0323A7D1EE}" srcOrd="0" destOrd="0" presId="urn:microsoft.com/office/officeart/2005/8/layout/hList7"/>
    <dgm:cxn modelId="{B76D6003-8D58-AB41-B907-D2C44F12C33F}" type="presParOf" srcId="{B490AB53-10EF-4D85-994C-66497EA77F66}" destId="{4461143D-DC9D-431D-AA50-195107354C8A}" srcOrd="1" destOrd="0" presId="urn:microsoft.com/office/officeart/2005/8/layout/hList7"/>
    <dgm:cxn modelId="{3DC6C876-B95C-2A42-85AC-6ABD376D75A8}" type="presParOf" srcId="{B490AB53-10EF-4D85-994C-66497EA77F66}" destId="{440F7321-2743-4EC1-BD2A-DBD87789DD4F}" srcOrd="2" destOrd="0" presId="urn:microsoft.com/office/officeart/2005/8/layout/hList7"/>
    <dgm:cxn modelId="{E9E93F3F-0297-7848-94F3-BE647B6F1796}" type="presParOf" srcId="{B490AB53-10EF-4D85-994C-66497EA77F66}" destId="{9E2EF102-3A82-4B9A-ACE1-329DA1DD940A}" srcOrd="3" destOrd="0" presId="urn:microsoft.com/office/officeart/2005/8/layout/hList7"/>
    <dgm:cxn modelId="{06FC9133-6518-1D49-A0FA-FDA591DC282F}" type="presParOf" srcId="{9D87F50F-4318-4E2F-A6D3-C349DC8476A5}" destId="{70779CB3-1CC3-4019-8476-DA9AC1097A2B}" srcOrd="5" destOrd="0" presId="urn:microsoft.com/office/officeart/2005/8/layout/hList7"/>
    <dgm:cxn modelId="{96B29141-FDBA-A144-920A-E448575007A1}" type="presParOf" srcId="{9D87F50F-4318-4E2F-A6D3-C349DC8476A5}" destId="{1E3CDEEB-68CA-4FE2-A9B6-1F8A5714B0D6}" srcOrd="6" destOrd="0" presId="urn:microsoft.com/office/officeart/2005/8/layout/hList7"/>
    <dgm:cxn modelId="{F077E3A4-92D4-D849-8ABE-AE3545096487}" type="presParOf" srcId="{1E3CDEEB-68CA-4FE2-A9B6-1F8A5714B0D6}" destId="{E4876CE7-90B7-4D6E-87DC-B45B5E164EFE}" srcOrd="0" destOrd="0" presId="urn:microsoft.com/office/officeart/2005/8/layout/hList7"/>
    <dgm:cxn modelId="{9FD94496-E8C6-8F4D-9B9D-0F3F63EDEBFB}" type="presParOf" srcId="{1E3CDEEB-68CA-4FE2-A9B6-1F8A5714B0D6}" destId="{21EC19BC-DD52-4580-89CF-9405B799F7F5}" srcOrd="1" destOrd="0" presId="urn:microsoft.com/office/officeart/2005/8/layout/hList7"/>
    <dgm:cxn modelId="{DFEC921B-129B-D742-95D9-4C36D2D06EB8}" type="presParOf" srcId="{1E3CDEEB-68CA-4FE2-A9B6-1F8A5714B0D6}" destId="{340A5223-2C59-484A-938B-6D94530E9086}" srcOrd="2" destOrd="0" presId="urn:microsoft.com/office/officeart/2005/8/layout/hList7"/>
    <dgm:cxn modelId="{C1F52A71-7E06-5A41-9B41-AF80C0750924}" type="presParOf" srcId="{1E3CDEEB-68CA-4FE2-A9B6-1F8A5714B0D6}" destId="{F3DE2C33-6C45-40E6-A9CF-4412B054AD4B}"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34DD87-5DDE-4E19-B558-948DA04F9AE5}" type="doc">
      <dgm:prSet loTypeId="urn:microsoft.com/office/officeart/2005/8/layout/hList7" loCatId="picture" qsTypeId="urn:microsoft.com/office/officeart/2005/8/quickstyle/simple4" qsCatId="simple" csTypeId="urn:microsoft.com/office/officeart/2005/8/colors/accent0_3" csCatId="mainScheme" phldr="1"/>
      <dgm:spPr/>
    </dgm:pt>
    <dgm:pt modelId="{BD207EAE-7092-4D9A-A856-71006BD78BFC}">
      <dgm:prSet phldrT="[Text]" custT="1"/>
      <dgm:spPr>
        <a:xfrm>
          <a:off x="14086" y="0"/>
          <a:ext cx="1696166" cy="4024179"/>
        </a:xfrm>
        <a:solidFill>
          <a:srgbClr val="612B88"/>
        </a:solidFill>
        <a:ln w="12700">
          <a:solidFill>
            <a:srgbClr val="EBB700"/>
          </a:solidFill>
        </a:ln>
        <a:effectLst/>
      </dgm:spPr>
      <dgm:t>
        <a:bodyPr/>
        <a:lstStyle/>
        <a:p>
          <a:pPr>
            <a:buNone/>
          </a:pPr>
          <a:endParaRPr lang="en-US" sz="1500" b="1" dirty="0">
            <a:solidFill>
              <a:schemeClr val="bg1">
                <a:lumMod val="95000"/>
              </a:schemeClr>
            </a:solidFill>
            <a:latin typeface="Arial" panose="020B0604020202020204" pitchFamily="34" charset="0"/>
            <a:ea typeface="+mn-ea"/>
            <a:cs typeface="Arial" panose="020B0604020202020204" pitchFamily="34" charset="0"/>
          </a:endParaRPr>
        </a:p>
        <a:p>
          <a:pPr>
            <a:buNone/>
          </a:pPr>
          <a:r>
            <a:rPr lang="en-US" sz="1500" b="1" dirty="0">
              <a:solidFill>
                <a:schemeClr val="bg1">
                  <a:lumMod val="95000"/>
                </a:schemeClr>
              </a:solidFill>
              <a:latin typeface="Arial" panose="020B0604020202020204" pitchFamily="34" charset="0"/>
              <a:ea typeface="+mn-ea"/>
              <a:cs typeface="Arial" panose="020B0604020202020204" pitchFamily="34" charset="0"/>
            </a:rPr>
            <a:t>Refine existing programs and resources to maximize membership growth.</a:t>
          </a:r>
        </a:p>
      </dgm:t>
    </dgm:pt>
    <dgm:pt modelId="{90E36831-E88D-4360-ABD3-845E0AFCF66D}" type="par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013D8256-032F-42B0-B25D-A16F94EE19B8}" type="sib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F3F3FD9E-93BB-4BAF-807F-82245EF036F4}">
      <dgm:prSet phldrT="[Text]" custT="1"/>
      <dgm:spPr>
        <a:xfrm>
          <a:off x="1747179" y="0"/>
          <a:ext cx="1696166" cy="4024179"/>
        </a:xfrm>
        <a:solidFill>
          <a:srgbClr val="612B88"/>
        </a:solidFill>
        <a:ln w="12700">
          <a:solidFill>
            <a:srgbClr val="EBB700"/>
          </a:solidFill>
        </a:ln>
        <a:effectLst/>
      </dgm:spPr>
      <dgm:t>
        <a:bodyPr/>
        <a:lstStyle/>
        <a:p>
          <a:pPr>
            <a:buNone/>
          </a:pPr>
          <a:endParaRPr lang="en-US" sz="1500" b="1" dirty="0">
            <a:solidFill>
              <a:schemeClr val="bg1"/>
            </a:solidFill>
            <a:latin typeface="Arial" panose="020B0604020202020204" pitchFamily="34" charset="0"/>
            <a:ea typeface="+mn-ea"/>
            <a:cs typeface="Arial" panose="020B0604020202020204" pitchFamily="34" charset="0"/>
          </a:endParaRPr>
        </a:p>
        <a:p>
          <a:pPr>
            <a:buNone/>
          </a:pPr>
          <a:r>
            <a:rPr lang="en-US" sz="1500" b="1" dirty="0">
              <a:solidFill>
                <a:schemeClr val="bg1"/>
              </a:solidFill>
              <a:latin typeface="Arial" panose="020B0604020202020204" pitchFamily="34" charset="0"/>
              <a:ea typeface="+mn-ea"/>
              <a:cs typeface="Arial" panose="020B0604020202020204" pitchFamily="34" charset="0"/>
            </a:rPr>
            <a:t>Incorporate member feedback and knowledge to ensure ownership, buy-in, and optimize results. </a:t>
          </a:r>
        </a:p>
      </dgm:t>
    </dgm:pt>
    <dgm:pt modelId="{81594CA2-E35A-41C9-8CA4-7C2188906D72}" type="par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AA4E8796-0054-4E4C-AD0E-33AC4F4F241E}" type="sib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FAC7C5E9-7F02-4FFC-9AFB-800916B05F98}">
      <dgm:prSet phldrT="[Text]" custT="1"/>
      <dgm:spPr>
        <a:xfrm>
          <a:off x="3494231" y="0"/>
          <a:ext cx="1696166" cy="4024179"/>
        </a:xfrm>
        <a:solidFill>
          <a:srgbClr val="612B88"/>
        </a:solidFill>
        <a:ln w="12700">
          <a:solidFill>
            <a:srgbClr val="EBB700"/>
          </a:solidFill>
        </a:ln>
        <a:effectLst/>
      </dgm:spPr>
      <dgm:t>
        <a:bodyPr/>
        <a:lstStyle/>
        <a:p>
          <a:pPr>
            <a:buNone/>
          </a:pPr>
          <a:r>
            <a:rPr lang="en-US" sz="1500" b="1" dirty="0">
              <a:solidFill>
                <a:schemeClr val="bg1">
                  <a:lumMod val="95000"/>
                </a:schemeClr>
              </a:solidFill>
              <a:latin typeface="Arial"/>
              <a:ea typeface="+mn-ea"/>
              <a:cs typeface="Arial"/>
            </a:rPr>
            <a:t>Attract service-minded individuals to the Lions brand.</a:t>
          </a:r>
        </a:p>
      </dgm:t>
    </dgm:pt>
    <dgm:pt modelId="{F4AB5A90-2C29-4499-A83F-FD23F8A4DD9E}" type="par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FF8A9993-16BF-425E-95A7-70E2678FA087}" type="sib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912B06BD-0A1B-4C2D-B878-EC228EF53E51}">
      <dgm:prSet custT="1"/>
      <dgm:spPr>
        <a:xfrm>
          <a:off x="5241283" y="0"/>
          <a:ext cx="1696166" cy="4024179"/>
        </a:xfrm>
        <a:solidFill>
          <a:srgbClr val="612B88"/>
        </a:solidFill>
        <a:ln w="12700">
          <a:solidFill>
            <a:srgbClr val="EBB700"/>
          </a:solidFill>
        </a:ln>
        <a:effectLst/>
      </dgm:spPr>
      <dgm:t>
        <a:bodyPr/>
        <a:lstStyle/>
        <a:p>
          <a:pPr>
            <a:buNone/>
          </a:pPr>
          <a:r>
            <a:rPr lang="en-US" sz="1500" b="1" dirty="0">
              <a:solidFill>
                <a:schemeClr val="bg1">
                  <a:lumMod val="95000"/>
                </a:schemeClr>
              </a:solidFill>
              <a:latin typeface="Arial" panose="020B0604020202020204" pitchFamily="34" charset="0"/>
              <a:ea typeface="+mn-ea"/>
              <a:cs typeface="Arial" panose="020B0604020202020204" pitchFamily="34" charset="0"/>
            </a:rPr>
            <a:t>Ensure every Lion knows how to recruit a member and every leader knows how to charter a club.</a:t>
          </a:r>
        </a:p>
      </dgm:t>
    </dgm:pt>
    <dgm:pt modelId="{8F194554-0523-4611-9C88-3440D4AC1FCD}" type="par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CDBF5039-78C6-4375-875F-0D54259A5CD5}" type="sib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475B0186-3B58-49A3-ACB4-955FD7C47E68}">
      <dgm:prSet custT="1"/>
      <dgm:spPr>
        <a:xfrm>
          <a:off x="6988334" y="0"/>
          <a:ext cx="1696166" cy="4024179"/>
        </a:xfrm>
        <a:solidFill>
          <a:srgbClr val="612B88"/>
        </a:solidFill>
        <a:ln w="12700">
          <a:solidFill>
            <a:srgbClr val="EBB700"/>
          </a:solidFill>
        </a:ln>
        <a:effectLst/>
      </dgm:spPr>
      <dgm:t>
        <a:bodyPr/>
        <a:lstStyle/>
        <a:p>
          <a:pPr>
            <a:buNone/>
          </a:pPr>
          <a:r>
            <a:rPr lang="en-US" sz="1500" b="1" dirty="0">
              <a:solidFill>
                <a:schemeClr val="bg1">
                  <a:lumMod val="95000"/>
                </a:schemeClr>
              </a:solidFill>
              <a:latin typeface="Arial" panose="020B0604020202020204" pitchFamily="34" charset="0"/>
              <a:ea typeface="+mn-ea"/>
              <a:cs typeface="Arial" panose="020B0604020202020204" pitchFamily="34" charset="0"/>
            </a:rPr>
            <a:t>Measure what matters and use recognition to drive action.</a:t>
          </a:r>
        </a:p>
      </dgm:t>
    </dgm:pt>
    <dgm:pt modelId="{80779E53-0987-4380-B10C-3C8206FA3BE4}" type="par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D8D468D7-D922-4D86-BB46-F3804DE6945B}" type="sib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091DF25D-5F14-4CB2-9230-EAE486D32095}">
      <dgm:prSet custT="1"/>
      <dgm:spPr>
        <a:xfrm>
          <a:off x="8735386" y="0"/>
          <a:ext cx="1696166" cy="4024179"/>
        </a:xfrm>
        <a:solidFill>
          <a:srgbClr val="612B88"/>
        </a:solidFill>
        <a:ln w="12700">
          <a:solidFill>
            <a:srgbClr val="EBB700"/>
          </a:solidFill>
        </a:ln>
        <a:effectLst/>
      </dgm:spPr>
      <dgm:t>
        <a:bodyPr/>
        <a:lstStyle/>
        <a:p>
          <a:pPr>
            <a:buNone/>
          </a:pPr>
          <a:r>
            <a:rPr lang="en-US" sz="1500" b="1" dirty="0">
              <a:solidFill>
                <a:schemeClr val="bg1">
                  <a:lumMod val="95000"/>
                </a:schemeClr>
              </a:solidFill>
              <a:latin typeface="Arial" panose="020B0604020202020204" pitchFamily="34" charset="0"/>
              <a:ea typeface="+mn-ea"/>
              <a:cs typeface="Arial" panose="020B0604020202020204" pitchFamily="34" charset="0"/>
            </a:rPr>
            <a:t>Improve leadership quality and effectiveness.</a:t>
          </a:r>
        </a:p>
      </dgm:t>
    </dgm:pt>
    <dgm:pt modelId="{F146FB4A-ACB2-4BBC-958A-42C6A6DF4D5B}" type="parTrans" cxnId="{929D1465-6EF6-4329-89E6-6E7D6C8E9290}">
      <dgm:prSet/>
      <dgm:spPr/>
      <dgm:t>
        <a:bodyPr/>
        <a:lstStyle/>
        <a:p>
          <a:endParaRPr lang="en-US">
            <a:latin typeface="Arial" panose="020B0604020202020204" pitchFamily="34" charset="0"/>
            <a:cs typeface="Arial" panose="020B0604020202020204" pitchFamily="34" charset="0"/>
          </a:endParaRPr>
        </a:p>
      </dgm:t>
    </dgm:pt>
    <dgm:pt modelId="{6A493675-9B3E-44C0-8C16-12BC618B1582}" type="sibTrans" cxnId="{929D1465-6EF6-4329-89E6-6E7D6C8E9290}">
      <dgm:prSet/>
      <dgm:spPr/>
      <dgm:t>
        <a:bodyPr/>
        <a:lstStyle/>
        <a:p>
          <a:endParaRPr lang="en-US">
            <a:latin typeface="Arial" panose="020B0604020202020204" pitchFamily="34" charset="0"/>
            <a:cs typeface="Arial" panose="020B0604020202020204" pitchFamily="34" charset="0"/>
          </a:endParaRPr>
        </a:p>
      </dgm:t>
    </dgm:pt>
    <dgm:pt modelId="{860354EB-D346-4363-AD0F-C039FE951FA5}" type="pres">
      <dgm:prSet presAssocID="{CE34DD87-5DDE-4E19-B558-948DA04F9AE5}" presName="Name0" presStyleCnt="0">
        <dgm:presLayoutVars>
          <dgm:dir/>
          <dgm:resizeHandles val="exact"/>
        </dgm:presLayoutVars>
      </dgm:prSet>
      <dgm:spPr/>
    </dgm:pt>
    <dgm:pt modelId="{1908C272-06F2-4CC9-A298-6445B49F8B2D}" type="pres">
      <dgm:prSet presAssocID="{CE34DD87-5DDE-4E19-B558-948DA04F9AE5}" presName="fgShape" presStyleLbl="fgShp" presStyleIdx="0" presStyleCnt="1" custLinFactNeighborX="-1088" custLinFactNeighborY="2107"/>
      <dgm:spPr>
        <a:xfrm>
          <a:off x="312850" y="3232061"/>
          <a:ext cx="9597146" cy="603626"/>
        </a:xfrm>
        <a:prstGeom prst="leftRightArrow">
          <a:avLst/>
        </a:prstGeom>
        <a:noFill/>
        <a:ln>
          <a:noFill/>
        </a:ln>
        <a:effectLst/>
      </dgm:spPr>
    </dgm:pt>
    <dgm:pt modelId="{9D87F50F-4318-4E2F-A6D3-C349DC8476A5}" type="pres">
      <dgm:prSet presAssocID="{CE34DD87-5DDE-4E19-B558-948DA04F9AE5}" presName="linComp" presStyleCnt="0"/>
      <dgm:spPr/>
    </dgm:pt>
    <dgm:pt modelId="{A538B95E-EA18-444E-A3C6-A5363EF9D801}" type="pres">
      <dgm:prSet presAssocID="{BD207EAE-7092-4D9A-A856-71006BD78BFC}" presName="compNode" presStyleCnt="0"/>
      <dgm:spPr/>
    </dgm:pt>
    <dgm:pt modelId="{D1C8FDE1-F8C6-4F85-A4AC-707419D07CED}" type="pres">
      <dgm:prSet presAssocID="{BD207EAE-7092-4D9A-A856-71006BD78BFC}" presName="bkgdShape" presStyleLbl="node1" presStyleIdx="0" presStyleCnt="6" custLinFactNeighborX="823" custLinFactNeighborY="3687"/>
      <dgm:spPr>
        <a:prstGeom prst="roundRect">
          <a:avLst>
            <a:gd name="adj" fmla="val 10000"/>
          </a:avLst>
        </a:prstGeom>
      </dgm:spPr>
    </dgm:pt>
    <dgm:pt modelId="{E9170ED4-0C39-4134-9882-6D1864AEB98E}" type="pres">
      <dgm:prSet presAssocID="{BD207EAE-7092-4D9A-A856-71006BD78BFC}" presName="nodeTx" presStyleLbl="node1" presStyleIdx="0" presStyleCnt="6">
        <dgm:presLayoutVars>
          <dgm:bulletEnabled val="1"/>
        </dgm:presLayoutVars>
      </dgm:prSet>
      <dgm:spPr/>
    </dgm:pt>
    <dgm:pt modelId="{3B196C3A-03A5-4038-B4EB-517D17CF469B}" type="pres">
      <dgm:prSet presAssocID="{BD207EAE-7092-4D9A-A856-71006BD78BFC}" presName="invisiNode" presStyleLbl="node1" presStyleIdx="0" presStyleCnt="6"/>
      <dgm:spPr/>
    </dgm:pt>
    <dgm:pt modelId="{B76C4B37-B3FA-49E3-B823-3B0B21455BCA}" type="pres">
      <dgm:prSet presAssocID="{BD207EAE-7092-4D9A-A856-71006BD78BFC}" presName="imagNode" presStyleLbl="fgImgPlace1" presStyleIdx="0" presStyleCnt="6" custScaleX="90006" custScaleY="90006" custLinFactNeighborX="-1680" custLinFactNeighborY="1736"/>
      <dgm:spPr>
        <a:xfrm>
          <a:off x="178184" y="241450"/>
          <a:ext cx="1340051" cy="134005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Group of men with solid fill"/>
        </a:ext>
      </dgm:extLst>
    </dgm:pt>
    <dgm:pt modelId="{CFE88674-9846-4931-83C3-3671CE0562D7}" type="pres">
      <dgm:prSet presAssocID="{013D8256-032F-42B0-B25D-A16F94EE19B8}" presName="sibTrans" presStyleLbl="sibTrans2D1" presStyleIdx="0" presStyleCnt="0"/>
      <dgm:spPr/>
    </dgm:pt>
    <dgm:pt modelId="{19D32A0F-0A0B-4BE8-9AFC-53279C4B3A3D}" type="pres">
      <dgm:prSet presAssocID="{F3F3FD9E-93BB-4BAF-807F-82245EF036F4}" presName="compNode" presStyleCnt="0"/>
      <dgm:spPr/>
    </dgm:pt>
    <dgm:pt modelId="{68F61032-7346-4F8F-9CE1-5658793B33AD}" type="pres">
      <dgm:prSet presAssocID="{F3F3FD9E-93BB-4BAF-807F-82245EF036F4}" presName="bkgdShape" presStyleLbl="node1" presStyleIdx="1" presStyleCnt="6" custLinFactNeighborY="214"/>
      <dgm:spPr>
        <a:prstGeom prst="roundRect">
          <a:avLst>
            <a:gd name="adj" fmla="val 10000"/>
          </a:avLst>
        </a:prstGeom>
      </dgm:spPr>
    </dgm:pt>
    <dgm:pt modelId="{2AF582C2-9E52-427A-AF1F-08FA3E1C7DC0}" type="pres">
      <dgm:prSet presAssocID="{F3F3FD9E-93BB-4BAF-807F-82245EF036F4}" presName="nodeTx" presStyleLbl="node1" presStyleIdx="1" presStyleCnt="6">
        <dgm:presLayoutVars>
          <dgm:bulletEnabled val="1"/>
        </dgm:presLayoutVars>
      </dgm:prSet>
      <dgm:spPr/>
    </dgm:pt>
    <dgm:pt modelId="{AE7CD1F0-3876-471C-BDEB-32EDF917AE36}" type="pres">
      <dgm:prSet presAssocID="{F3F3FD9E-93BB-4BAF-807F-82245EF036F4}" presName="invisiNode" presStyleLbl="node1" presStyleIdx="1" presStyleCnt="6"/>
      <dgm:spPr/>
    </dgm:pt>
    <dgm:pt modelId="{3F4D3B3C-E117-49D9-B64E-0EDA6B30B72D}" type="pres">
      <dgm:prSet presAssocID="{F3F3FD9E-93BB-4BAF-807F-82245EF036F4}" presName="imagNode" presStyleLbl="fgImgPlace1" presStyleIdx="1" presStyleCnt="6" custLinFactNeighborX="-840"/>
      <dgm:spPr>
        <a:xfrm>
          <a:off x="1925236" y="241450"/>
          <a:ext cx="1340051" cy="134005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gm:spPr>
      <dgm:extLst>
        <a:ext uri="{E40237B7-FDA0-4F09-8148-C483321AD2D9}">
          <dgm14:cNvPr xmlns:dgm14="http://schemas.microsoft.com/office/drawing/2010/diagram" id="0" name="" descr="Upward trend with solid fill"/>
        </a:ext>
      </dgm:extLst>
    </dgm:pt>
    <dgm:pt modelId="{EF373E25-9055-4211-A4DF-D8739343F35B}" type="pres">
      <dgm:prSet presAssocID="{AA4E8796-0054-4E4C-AD0E-33AC4F4F241E}" presName="sibTrans" presStyleLbl="sibTrans2D1" presStyleIdx="0" presStyleCnt="0"/>
      <dgm:spPr/>
    </dgm:pt>
    <dgm:pt modelId="{B490AB53-10EF-4D85-994C-66497EA77F66}" type="pres">
      <dgm:prSet presAssocID="{FAC7C5E9-7F02-4FFC-9AFB-800916B05F98}" presName="compNode" presStyleCnt="0"/>
      <dgm:spPr/>
    </dgm:pt>
    <dgm:pt modelId="{A2635A1D-B4AD-4F5D-8F17-6B0323A7D1EE}" type="pres">
      <dgm:prSet presAssocID="{FAC7C5E9-7F02-4FFC-9AFB-800916B05F98}" presName="bkgdShape" presStyleLbl="node1" presStyleIdx="2" presStyleCnt="6"/>
      <dgm:spPr>
        <a:prstGeom prst="roundRect">
          <a:avLst>
            <a:gd name="adj" fmla="val 10000"/>
          </a:avLst>
        </a:prstGeom>
      </dgm:spPr>
    </dgm:pt>
    <dgm:pt modelId="{4461143D-DC9D-431D-AA50-195107354C8A}" type="pres">
      <dgm:prSet presAssocID="{FAC7C5E9-7F02-4FFC-9AFB-800916B05F98}" presName="nodeTx" presStyleLbl="node1" presStyleIdx="2" presStyleCnt="6">
        <dgm:presLayoutVars>
          <dgm:bulletEnabled val="1"/>
        </dgm:presLayoutVars>
      </dgm:prSet>
      <dgm:spPr/>
    </dgm:pt>
    <dgm:pt modelId="{440F7321-2743-4EC1-BD2A-DBD87789DD4F}" type="pres">
      <dgm:prSet presAssocID="{FAC7C5E9-7F02-4FFC-9AFB-800916B05F98}" presName="invisiNode" presStyleLbl="node1" presStyleIdx="2" presStyleCnt="6"/>
      <dgm:spPr/>
    </dgm:pt>
    <dgm:pt modelId="{9E2EF102-3A82-4B9A-ACE1-329DA1DD940A}" type="pres">
      <dgm:prSet presAssocID="{FAC7C5E9-7F02-4FFC-9AFB-800916B05F98}" presName="imagNode" presStyleLbl="fgImgPlace1" presStyleIdx="2" presStyleCnt="6"/>
      <dgm:spPr>
        <a:xfrm>
          <a:off x="3672288" y="241450"/>
          <a:ext cx="1340051" cy="134005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gm:spPr>
      <dgm:extLst>
        <a:ext uri="{E40237B7-FDA0-4F09-8148-C483321AD2D9}">
          <dgm14:cNvPr xmlns:dgm14="http://schemas.microsoft.com/office/drawing/2010/diagram" id="0" name="" descr="Megaphone with solid fill"/>
        </a:ext>
      </dgm:extLst>
    </dgm:pt>
    <dgm:pt modelId="{70779CB3-1CC3-4019-8476-DA9AC1097A2B}" type="pres">
      <dgm:prSet presAssocID="{FF8A9993-16BF-425E-95A7-70E2678FA087}" presName="sibTrans" presStyleLbl="sibTrans2D1" presStyleIdx="0" presStyleCnt="0"/>
      <dgm:spPr/>
    </dgm:pt>
    <dgm:pt modelId="{1E3CDEEB-68CA-4FE2-A9B6-1F8A5714B0D6}" type="pres">
      <dgm:prSet presAssocID="{912B06BD-0A1B-4C2D-B878-EC228EF53E51}" presName="compNode" presStyleCnt="0"/>
      <dgm:spPr/>
    </dgm:pt>
    <dgm:pt modelId="{E4876CE7-90B7-4D6E-87DC-B45B5E164EFE}" type="pres">
      <dgm:prSet presAssocID="{912B06BD-0A1B-4C2D-B878-EC228EF53E51}" presName="bkgdShape" presStyleLbl="node1" presStyleIdx="3" presStyleCnt="6"/>
      <dgm:spPr>
        <a:prstGeom prst="roundRect">
          <a:avLst>
            <a:gd name="adj" fmla="val 10000"/>
          </a:avLst>
        </a:prstGeom>
      </dgm:spPr>
    </dgm:pt>
    <dgm:pt modelId="{21EC19BC-DD52-4580-89CF-9405B799F7F5}" type="pres">
      <dgm:prSet presAssocID="{912B06BD-0A1B-4C2D-B878-EC228EF53E51}" presName="nodeTx" presStyleLbl="node1" presStyleIdx="3" presStyleCnt="6">
        <dgm:presLayoutVars>
          <dgm:bulletEnabled val="1"/>
        </dgm:presLayoutVars>
      </dgm:prSet>
      <dgm:spPr/>
    </dgm:pt>
    <dgm:pt modelId="{340A5223-2C59-484A-938B-6D94530E9086}" type="pres">
      <dgm:prSet presAssocID="{912B06BD-0A1B-4C2D-B878-EC228EF53E51}" presName="invisiNode" presStyleLbl="node1" presStyleIdx="3" presStyleCnt="6"/>
      <dgm:spPr/>
    </dgm:pt>
    <dgm:pt modelId="{F3DE2C33-6C45-40E6-A9CF-4412B054AD4B}" type="pres">
      <dgm:prSet presAssocID="{912B06BD-0A1B-4C2D-B878-EC228EF53E51}" presName="imagNode" presStyleLbl="fgImgPlace1" presStyleIdx="3" presStyleCnt="6"/>
      <dgm:spPr>
        <a:xfrm>
          <a:off x="5419340" y="241450"/>
          <a:ext cx="1340051" cy="134005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gm:spPr>
      <dgm:extLst>
        <a:ext uri="{E40237B7-FDA0-4F09-8148-C483321AD2D9}">
          <dgm14:cNvPr xmlns:dgm14="http://schemas.microsoft.com/office/drawing/2010/diagram" id="0" name="" descr="Handshake with solid fill"/>
        </a:ext>
      </dgm:extLst>
    </dgm:pt>
    <dgm:pt modelId="{8BFC2BDF-9796-4235-8604-8D20476173D9}" type="pres">
      <dgm:prSet presAssocID="{CDBF5039-78C6-4375-875F-0D54259A5CD5}" presName="sibTrans" presStyleLbl="sibTrans2D1" presStyleIdx="0" presStyleCnt="0"/>
      <dgm:spPr/>
    </dgm:pt>
    <dgm:pt modelId="{600F71F2-BCF0-480D-951C-F8C9875C0C69}" type="pres">
      <dgm:prSet presAssocID="{475B0186-3B58-49A3-ACB4-955FD7C47E68}" presName="compNode" presStyleCnt="0"/>
      <dgm:spPr/>
    </dgm:pt>
    <dgm:pt modelId="{766F018E-9434-450D-831D-6664272E8C7D}" type="pres">
      <dgm:prSet presAssocID="{475B0186-3B58-49A3-ACB4-955FD7C47E68}" presName="bkgdShape" presStyleLbl="node1" presStyleIdx="4" presStyleCnt="6" custLinFactNeighborY="-3078"/>
      <dgm:spPr>
        <a:prstGeom prst="roundRect">
          <a:avLst>
            <a:gd name="adj" fmla="val 10000"/>
          </a:avLst>
        </a:prstGeom>
      </dgm:spPr>
    </dgm:pt>
    <dgm:pt modelId="{D15573F6-F8B7-418D-AF81-27CB3DFB4200}" type="pres">
      <dgm:prSet presAssocID="{475B0186-3B58-49A3-ACB4-955FD7C47E68}" presName="nodeTx" presStyleLbl="node1" presStyleIdx="4" presStyleCnt="6">
        <dgm:presLayoutVars>
          <dgm:bulletEnabled val="1"/>
        </dgm:presLayoutVars>
      </dgm:prSet>
      <dgm:spPr/>
    </dgm:pt>
    <dgm:pt modelId="{017A8A11-250B-4AB9-96C1-96A3FC6FA9B7}" type="pres">
      <dgm:prSet presAssocID="{475B0186-3B58-49A3-ACB4-955FD7C47E68}" presName="invisiNode" presStyleLbl="node1" presStyleIdx="4" presStyleCnt="6"/>
      <dgm:spPr/>
    </dgm:pt>
    <dgm:pt modelId="{280A1B32-09BF-4444-AA68-7C6D4D5FA43C}" type="pres">
      <dgm:prSet presAssocID="{475B0186-3B58-49A3-ACB4-955FD7C47E68}" presName="imagNode" presStyleLbl="fgImgPlace1" presStyleIdx="4" presStyleCnt="6" custLinFactNeighborY="4200"/>
      <dgm:spPr>
        <a:xfrm>
          <a:off x="7166392" y="241450"/>
          <a:ext cx="1340051" cy="134005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gm:spPr>
      <dgm:extLst>
        <a:ext uri="{E40237B7-FDA0-4F09-8148-C483321AD2D9}">
          <dgm14:cNvPr xmlns:dgm14="http://schemas.microsoft.com/office/drawing/2010/diagram" id="0" name="" descr="Trophy with solid fill"/>
        </a:ext>
      </dgm:extLst>
    </dgm:pt>
    <dgm:pt modelId="{142DDAF6-9F7C-45FE-AA8C-230B1B3F66D0}" type="pres">
      <dgm:prSet presAssocID="{D8D468D7-D922-4D86-BB46-F3804DE6945B}" presName="sibTrans" presStyleLbl="sibTrans2D1" presStyleIdx="0" presStyleCnt="0"/>
      <dgm:spPr/>
    </dgm:pt>
    <dgm:pt modelId="{5FBE1848-ABB9-4CD9-AFBD-0819EF912956}" type="pres">
      <dgm:prSet presAssocID="{091DF25D-5F14-4CB2-9230-EAE486D32095}" presName="compNode" presStyleCnt="0"/>
      <dgm:spPr/>
    </dgm:pt>
    <dgm:pt modelId="{1E384FD1-8794-4198-BF9C-31B8D54D551E}" type="pres">
      <dgm:prSet presAssocID="{091DF25D-5F14-4CB2-9230-EAE486D32095}" presName="bkgdShape" presStyleLbl="node1" presStyleIdx="5" presStyleCnt="6" custLinFactNeighborY="-5613"/>
      <dgm:spPr>
        <a:prstGeom prst="roundRect">
          <a:avLst>
            <a:gd name="adj" fmla="val 10000"/>
          </a:avLst>
        </a:prstGeom>
      </dgm:spPr>
    </dgm:pt>
    <dgm:pt modelId="{AC974AFD-AA09-420E-ACAC-DB8F8069B656}" type="pres">
      <dgm:prSet presAssocID="{091DF25D-5F14-4CB2-9230-EAE486D32095}" presName="nodeTx" presStyleLbl="node1" presStyleIdx="5" presStyleCnt="6">
        <dgm:presLayoutVars>
          <dgm:bulletEnabled val="1"/>
        </dgm:presLayoutVars>
      </dgm:prSet>
      <dgm:spPr/>
    </dgm:pt>
    <dgm:pt modelId="{54F92A38-948F-4FD6-B75E-EAC1409DF88B}" type="pres">
      <dgm:prSet presAssocID="{091DF25D-5F14-4CB2-9230-EAE486D32095}" presName="invisiNode" presStyleLbl="node1" presStyleIdx="5" presStyleCnt="6"/>
      <dgm:spPr/>
    </dgm:pt>
    <dgm:pt modelId="{B13C9E14-0B1C-47C1-9E85-BFCD6CD10761}" type="pres">
      <dgm:prSet presAssocID="{091DF25D-5F14-4CB2-9230-EAE486D32095}" presName="imagNode" presStyleLbl="fgImgPlace1" presStyleIdx="5" presStyleCnt="6" custScaleX="94864" custScaleY="94864" custLinFactNeighborX="1363" custLinFactNeighborY="5207"/>
      <dgm:spPr>
        <a:xfrm>
          <a:off x="8913444" y="241450"/>
          <a:ext cx="1340051" cy="1340051"/>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dgm:spPr>
      <dgm:extLst>
        <a:ext uri="{E40237B7-FDA0-4F09-8148-C483321AD2D9}">
          <dgm14:cNvPr xmlns:dgm14="http://schemas.microsoft.com/office/drawing/2010/diagram" id="0" name="" descr="Checklist with solid fill"/>
        </a:ext>
      </dgm:extLst>
    </dgm:pt>
  </dgm:ptLst>
  <dgm:cxnLst>
    <dgm:cxn modelId="{135F8D19-B6D4-0B44-B02B-6ED662D15570}" type="presOf" srcId="{F3F3FD9E-93BB-4BAF-807F-82245EF036F4}" destId="{68F61032-7346-4F8F-9CE1-5658793B33AD}" srcOrd="0" destOrd="0" presId="urn:microsoft.com/office/officeart/2005/8/layout/hList7"/>
    <dgm:cxn modelId="{B2B91D20-189F-2E4E-9A46-E14E0B7054B0}" type="presOf" srcId="{D8D468D7-D922-4D86-BB46-F3804DE6945B}" destId="{142DDAF6-9F7C-45FE-AA8C-230B1B3F66D0}" srcOrd="0" destOrd="0" presId="urn:microsoft.com/office/officeart/2005/8/layout/hList7"/>
    <dgm:cxn modelId="{2F7C4623-7D83-FE43-904D-D89E051B01BF}" type="presOf" srcId="{BD207EAE-7092-4D9A-A856-71006BD78BFC}" destId="{D1C8FDE1-F8C6-4F85-A4AC-707419D07CED}" srcOrd="0" destOrd="0" presId="urn:microsoft.com/office/officeart/2005/8/layout/hList7"/>
    <dgm:cxn modelId="{89348930-5FB2-4AAC-A991-E2F4AA095F78}" type="presOf" srcId="{CE34DD87-5DDE-4E19-B558-948DA04F9AE5}" destId="{860354EB-D346-4363-AD0F-C039FE951FA5}" srcOrd="0" destOrd="0" presId="urn:microsoft.com/office/officeart/2005/8/layout/hList7"/>
    <dgm:cxn modelId="{3E96673C-C82D-5647-8668-081EAAD5221B}" type="presOf" srcId="{475B0186-3B58-49A3-ACB4-955FD7C47E68}" destId="{766F018E-9434-450D-831D-6664272E8C7D}" srcOrd="0" destOrd="0" presId="urn:microsoft.com/office/officeart/2005/8/layout/hList7"/>
    <dgm:cxn modelId="{929D1465-6EF6-4329-89E6-6E7D6C8E9290}" srcId="{CE34DD87-5DDE-4E19-B558-948DA04F9AE5}" destId="{091DF25D-5F14-4CB2-9230-EAE486D32095}" srcOrd="5" destOrd="0" parTransId="{F146FB4A-ACB2-4BBC-958A-42C6A6DF4D5B}" sibTransId="{6A493675-9B3E-44C0-8C16-12BC618B1582}"/>
    <dgm:cxn modelId="{38EB8847-6E16-9649-AB52-CB219AD58AE4}" type="presOf" srcId="{CDBF5039-78C6-4375-875F-0D54259A5CD5}" destId="{8BFC2BDF-9796-4235-8604-8D20476173D9}" srcOrd="0" destOrd="0" presId="urn:microsoft.com/office/officeart/2005/8/layout/hList7"/>
    <dgm:cxn modelId="{7B965A4E-E582-406B-9747-A0069984C5A8}" srcId="{CE34DD87-5DDE-4E19-B558-948DA04F9AE5}" destId="{F3F3FD9E-93BB-4BAF-807F-82245EF036F4}" srcOrd="1" destOrd="0" parTransId="{81594CA2-E35A-41C9-8CA4-7C2188906D72}" sibTransId="{AA4E8796-0054-4E4C-AD0E-33AC4F4F241E}"/>
    <dgm:cxn modelId="{F363C44E-4173-834C-9CA0-CDA2559B5045}" type="presOf" srcId="{013D8256-032F-42B0-B25D-A16F94EE19B8}" destId="{CFE88674-9846-4931-83C3-3671CE0562D7}" srcOrd="0" destOrd="0" presId="urn:microsoft.com/office/officeart/2005/8/layout/hList7"/>
    <dgm:cxn modelId="{175D3551-8060-944A-876E-98905BF85488}" type="presOf" srcId="{091DF25D-5F14-4CB2-9230-EAE486D32095}" destId="{AC974AFD-AA09-420E-ACAC-DB8F8069B656}" srcOrd="1" destOrd="0" presId="urn:microsoft.com/office/officeart/2005/8/layout/hList7"/>
    <dgm:cxn modelId="{EE770752-EE90-6644-93BB-A37B0C116C3D}" type="presOf" srcId="{FAC7C5E9-7F02-4FFC-9AFB-800916B05F98}" destId="{4461143D-DC9D-431D-AA50-195107354C8A}" srcOrd="1" destOrd="0" presId="urn:microsoft.com/office/officeart/2005/8/layout/hList7"/>
    <dgm:cxn modelId="{489B1176-CA05-8643-A659-391DC6BE510C}" type="presOf" srcId="{FAC7C5E9-7F02-4FFC-9AFB-800916B05F98}" destId="{A2635A1D-B4AD-4F5D-8F17-6B0323A7D1EE}" srcOrd="0" destOrd="0" presId="urn:microsoft.com/office/officeart/2005/8/layout/hList7"/>
    <dgm:cxn modelId="{9BE57A77-A005-0B49-BF4A-3804685AFA87}" type="presOf" srcId="{BD207EAE-7092-4D9A-A856-71006BD78BFC}" destId="{E9170ED4-0C39-4134-9882-6D1864AEB98E}" srcOrd="1" destOrd="0" presId="urn:microsoft.com/office/officeart/2005/8/layout/hList7"/>
    <dgm:cxn modelId="{808D7582-BCA2-4E6B-B3F7-10C74F1D8BBC}" srcId="{CE34DD87-5DDE-4E19-B558-948DA04F9AE5}" destId="{BD207EAE-7092-4D9A-A856-71006BD78BFC}" srcOrd="0" destOrd="0" parTransId="{90E36831-E88D-4360-ABD3-845E0AFCF66D}" sibTransId="{013D8256-032F-42B0-B25D-A16F94EE19B8}"/>
    <dgm:cxn modelId="{9D159785-1C02-484E-951F-287879B9FEF8}" type="presOf" srcId="{AA4E8796-0054-4E4C-AD0E-33AC4F4F241E}" destId="{EF373E25-9055-4211-A4DF-D8739343F35B}" srcOrd="0" destOrd="0" presId="urn:microsoft.com/office/officeart/2005/8/layout/hList7"/>
    <dgm:cxn modelId="{E5C73386-DB3C-B249-84F8-9DF548F2D631}" type="presOf" srcId="{091DF25D-5F14-4CB2-9230-EAE486D32095}" destId="{1E384FD1-8794-4198-BF9C-31B8D54D551E}" srcOrd="0" destOrd="0" presId="urn:microsoft.com/office/officeart/2005/8/layout/hList7"/>
    <dgm:cxn modelId="{2D430B91-9043-244E-8F7C-6C0651F91D52}" type="presOf" srcId="{F3F3FD9E-93BB-4BAF-807F-82245EF036F4}" destId="{2AF582C2-9E52-427A-AF1F-08FA3E1C7DC0}" srcOrd="1" destOrd="0" presId="urn:microsoft.com/office/officeart/2005/8/layout/hList7"/>
    <dgm:cxn modelId="{CE11C497-DFC5-48AF-8633-1223F6BF21B4}" srcId="{CE34DD87-5DDE-4E19-B558-948DA04F9AE5}" destId="{475B0186-3B58-49A3-ACB4-955FD7C47E68}" srcOrd="4" destOrd="0" parTransId="{80779E53-0987-4380-B10C-3C8206FA3BE4}" sibTransId="{D8D468D7-D922-4D86-BB46-F3804DE6945B}"/>
    <dgm:cxn modelId="{4D65269A-A220-4C46-9B21-B50053510488}" type="presOf" srcId="{912B06BD-0A1B-4C2D-B878-EC228EF53E51}" destId="{E4876CE7-90B7-4D6E-87DC-B45B5E164EFE}" srcOrd="0" destOrd="0" presId="urn:microsoft.com/office/officeart/2005/8/layout/hList7"/>
    <dgm:cxn modelId="{91246A9D-2190-FD4D-9E46-790F2EF6D8E5}" type="presOf" srcId="{475B0186-3B58-49A3-ACB4-955FD7C47E68}" destId="{D15573F6-F8B7-418D-AF81-27CB3DFB4200}" srcOrd="1" destOrd="0" presId="urn:microsoft.com/office/officeart/2005/8/layout/hList7"/>
    <dgm:cxn modelId="{92E638A1-5386-8844-A422-55437793590D}" type="presOf" srcId="{912B06BD-0A1B-4C2D-B878-EC228EF53E51}" destId="{21EC19BC-DD52-4580-89CF-9405B799F7F5}" srcOrd="1" destOrd="0" presId="urn:microsoft.com/office/officeart/2005/8/layout/hList7"/>
    <dgm:cxn modelId="{4170B1CF-DDB7-4FC8-A91A-F8893078EA3D}" srcId="{CE34DD87-5DDE-4E19-B558-948DA04F9AE5}" destId="{912B06BD-0A1B-4C2D-B878-EC228EF53E51}" srcOrd="3" destOrd="0" parTransId="{8F194554-0523-4611-9C88-3440D4AC1FCD}" sibTransId="{CDBF5039-78C6-4375-875F-0D54259A5CD5}"/>
    <dgm:cxn modelId="{01CE8CEC-2FE4-4F03-85E2-995627600253}" srcId="{CE34DD87-5DDE-4E19-B558-948DA04F9AE5}" destId="{FAC7C5E9-7F02-4FFC-9AFB-800916B05F98}" srcOrd="2" destOrd="0" parTransId="{F4AB5A90-2C29-4499-A83F-FD23F8A4DD9E}" sibTransId="{FF8A9993-16BF-425E-95A7-70E2678FA087}"/>
    <dgm:cxn modelId="{68E680F9-64EC-F549-A889-63DEE97DCB43}" type="presOf" srcId="{FF8A9993-16BF-425E-95A7-70E2678FA087}" destId="{70779CB3-1CC3-4019-8476-DA9AC1097A2B}" srcOrd="0" destOrd="0" presId="urn:microsoft.com/office/officeart/2005/8/layout/hList7"/>
    <dgm:cxn modelId="{B03D8193-F633-394F-9E9F-35E1755B378C}" type="presParOf" srcId="{860354EB-D346-4363-AD0F-C039FE951FA5}" destId="{1908C272-06F2-4CC9-A298-6445B49F8B2D}" srcOrd="0" destOrd="0" presId="urn:microsoft.com/office/officeart/2005/8/layout/hList7"/>
    <dgm:cxn modelId="{3C5E2231-AD22-1147-A216-9F13BBB00E93}" type="presParOf" srcId="{860354EB-D346-4363-AD0F-C039FE951FA5}" destId="{9D87F50F-4318-4E2F-A6D3-C349DC8476A5}" srcOrd="1" destOrd="0" presId="urn:microsoft.com/office/officeart/2005/8/layout/hList7"/>
    <dgm:cxn modelId="{D0BE87E0-62A0-7348-876B-688D6CA4596D}" type="presParOf" srcId="{9D87F50F-4318-4E2F-A6D3-C349DC8476A5}" destId="{A538B95E-EA18-444E-A3C6-A5363EF9D801}" srcOrd="0" destOrd="0" presId="urn:microsoft.com/office/officeart/2005/8/layout/hList7"/>
    <dgm:cxn modelId="{59EF8786-E281-E145-90D4-CB8C69B81D2E}" type="presParOf" srcId="{A538B95E-EA18-444E-A3C6-A5363EF9D801}" destId="{D1C8FDE1-F8C6-4F85-A4AC-707419D07CED}" srcOrd="0" destOrd="0" presId="urn:microsoft.com/office/officeart/2005/8/layout/hList7"/>
    <dgm:cxn modelId="{3E9D3262-42C2-C543-BB07-0BA19F77D9A5}" type="presParOf" srcId="{A538B95E-EA18-444E-A3C6-A5363EF9D801}" destId="{E9170ED4-0C39-4134-9882-6D1864AEB98E}" srcOrd="1" destOrd="0" presId="urn:microsoft.com/office/officeart/2005/8/layout/hList7"/>
    <dgm:cxn modelId="{984DB80A-5E4F-2A4B-BB3E-C9E40B1A259D}" type="presParOf" srcId="{A538B95E-EA18-444E-A3C6-A5363EF9D801}" destId="{3B196C3A-03A5-4038-B4EB-517D17CF469B}" srcOrd="2" destOrd="0" presId="urn:microsoft.com/office/officeart/2005/8/layout/hList7"/>
    <dgm:cxn modelId="{C8A615F0-5BF3-0B47-9E59-563D184EF877}" type="presParOf" srcId="{A538B95E-EA18-444E-A3C6-A5363EF9D801}" destId="{B76C4B37-B3FA-49E3-B823-3B0B21455BCA}" srcOrd="3" destOrd="0" presId="urn:microsoft.com/office/officeart/2005/8/layout/hList7"/>
    <dgm:cxn modelId="{8D3CB3A3-E8BB-2E4A-B7A7-B42F1A60EE1F}" type="presParOf" srcId="{9D87F50F-4318-4E2F-A6D3-C349DC8476A5}" destId="{CFE88674-9846-4931-83C3-3671CE0562D7}" srcOrd="1" destOrd="0" presId="urn:microsoft.com/office/officeart/2005/8/layout/hList7"/>
    <dgm:cxn modelId="{DFFADE1A-C434-B14C-A4F8-88CE68AE195E}" type="presParOf" srcId="{9D87F50F-4318-4E2F-A6D3-C349DC8476A5}" destId="{19D32A0F-0A0B-4BE8-9AFC-53279C4B3A3D}" srcOrd="2" destOrd="0" presId="urn:microsoft.com/office/officeart/2005/8/layout/hList7"/>
    <dgm:cxn modelId="{F852AA7D-5342-3440-86AF-E44D4301B581}" type="presParOf" srcId="{19D32A0F-0A0B-4BE8-9AFC-53279C4B3A3D}" destId="{68F61032-7346-4F8F-9CE1-5658793B33AD}" srcOrd="0" destOrd="0" presId="urn:microsoft.com/office/officeart/2005/8/layout/hList7"/>
    <dgm:cxn modelId="{1138ACD8-EF47-834F-B278-21271E1F207F}" type="presParOf" srcId="{19D32A0F-0A0B-4BE8-9AFC-53279C4B3A3D}" destId="{2AF582C2-9E52-427A-AF1F-08FA3E1C7DC0}" srcOrd="1" destOrd="0" presId="urn:microsoft.com/office/officeart/2005/8/layout/hList7"/>
    <dgm:cxn modelId="{1073FEFD-ADFB-F147-B807-BF189F96788C}" type="presParOf" srcId="{19D32A0F-0A0B-4BE8-9AFC-53279C4B3A3D}" destId="{AE7CD1F0-3876-471C-BDEB-32EDF917AE36}" srcOrd="2" destOrd="0" presId="urn:microsoft.com/office/officeart/2005/8/layout/hList7"/>
    <dgm:cxn modelId="{42F3B0E1-C4B9-CC4F-AEAD-2D5687DEF4D0}" type="presParOf" srcId="{19D32A0F-0A0B-4BE8-9AFC-53279C4B3A3D}" destId="{3F4D3B3C-E117-49D9-B64E-0EDA6B30B72D}" srcOrd="3" destOrd="0" presId="urn:microsoft.com/office/officeart/2005/8/layout/hList7"/>
    <dgm:cxn modelId="{23841C78-4594-C44A-B0CE-9707954FF13B}" type="presParOf" srcId="{9D87F50F-4318-4E2F-A6D3-C349DC8476A5}" destId="{EF373E25-9055-4211-A4DF-D8739343F35B}" srcOrd="3" destOrd="0" presId="urn:microsoft.com/office/officeart/2005/8/layout/hList7"/>
    <dgm:cxn modelId="{4EF8F239-C6E7-8E4E-B6D3-E26BB6CB3AFD}" type="presParOf" srcId="{9D87F50F-4318-4E2F-A6D3-C349DC8476A5}" destId="{B490AB53-10EF-4D85-994C-66497EA77F66}" srcOrd="4" destOrd="0" presId="urn:microsoft.com/office/officeart/2005/8/layout/hList7"/>
    <dgm:cxn modelId="{518ED2FF-6C62-2A4F-8998-8AE5618325E5}" type="presParOf" srcId="{B490AB53-10EF-4D85-994C-66497EA77F66}" destId="{A2635A1D-B4AD-4F5D-8F17-6B0323A7D1EE}" srcOrd="0" destOrd="0" presId="urn:microsoft.com/office/officeart/2005/8/layout/hList7"/>
    <dgm:cxn modelId="{B76D6003-8D58-AB41-B907-D2C44F12C33F}" type="presParOf" srcId="{B490AB53-10EF-4D85-994C-66497EA77F66}" destId="{4461143D-DC9D-431D-AA50-195107354C8A}" srcOrd="1" destOrd="0" presId="urn:microsoft.com/office/officeart/2005/8/layout/hList7"/>
    <dgm:cxn modelId="{3DC6C876-B95C-2A42-85AC-6ABD376D75A8}" type="presParOf" srcId="{B490AB53-10EF-4D85-994C-66497EA77F66}" destId="{440F7321-2743-4EC1-BD2A-DBD87789DD4F}" srcOrd="2" destOrd="0" presId="urn:microsoft.com/office/officeart/2005/8/layout/hList7"/>
    <dgm:cxn modelId="{E9E93F3F-0297-7848-94F3-BE647B6F1796}" type="presParOf" srcId="{B490AB53-10EF-4D85-994C-66497EA77F66}" destId="{9E2EF102-3A82-4B9A-ACE1-329DA1DD940A}" srcOrd="3" destOrd="0" presId="urn:microsoft.com/office/officeart/2005/8/layout/hList7"/>
    <dgm:cxn modelId="{06FC9133-6518-1D49-A0FA-FDA591DC282F}" type="presParOf" srcId="{9D87F50F-4318-4E2F-A6D3-C349DC8476A5}" destId="{70779CB3-1CC3-4019-8476-DA9AC1097A2B}" srcOrd="5" destOrd="0" presId="urn:microsoft.com/office/officeart/2005/8/layout/hList7"/>
    <dgm:cxn modelId="{96B29141-FDBA-A144-920A-E448575007A1}" type="presParOf" srcId="{9D87F50F-4318-4E2F-A6D3-C349DC8476A5}" destId="{1E3CDEEB-68CA-4FE2-A9B6-1F8A5714B0D6}" srcOrd="6" destOrd="0" presId="urn:microsoft.com/office/officeart/2005/8/layout/hList7"/>
    <dgm:cxn modelId="{F077E3A4-92D4-D849-8ABE-AE3545096487}" type="presParOf" srcId="{1E3CDEEB-68CA-4FE2-A9B6-1F8A5714B0D6}" destId="{E4876CE7-90B7-4D6E-87DC-B45B5E164EFE}" srcOrd="0" destOrd="0" presId="urn:microsoft.com/office/officeart/2005/8/layout/hList7"/>
    <dgm:cxn modelId="{9FD94496-E8C6-8F4D-9B9D-0F3F63EDEBFB}" type="presParOf" srcId="{1E3CDEEB-68CA-4FE2-A9B6-1F8A5714B0D6}" destId="{21EC19BC-DD52-4580-89CF-9405B799F7F5}" srcOrd="1" destOrd="0" presId="urn:microsoft.com/office/officeart/2005/8/layout/hList7"/>
    <dgm:cxn modelId="{DFEC921B-129B-D742-95D9-4C36D2D06EB8}" type="presParOf" srcId="{1E3CDEEB-68CA-4FE2-A9B6-1F8A5714B0D6}" destId="{340A5223-2C59-484A-938B-6D94530E9086}" srcOrd="2" destOrd="0" presId="urn:microsoft.com/office/officeart/2005/8/layout/hList7"/>
    <dgm:cxn modelId="{C1F52A71-7E06-5A41-9B41-AF80C0750924}" type="presParOf" srcId="{1E3CDEEB-68CA-4FE2-A9B6-1F8A5714B0D6}" destId="{F3DE2C33-6C45-40E6-A9CF-4412B054AD4B}" srcOrd="3" destOrd="0" presId="urn:microsoft.com/office/officeart/2005/8/layout/hList7"/>
    <dgm:cxn modelId="{41557E22-5823-5846-824C-C514DD62643D}" type="presParOf" srcId="{9D87F50F-4318-4E2F-A6D3-C349DC8476A5}" destId="{8BFC2BDF-9796-4235-8604-8D20476173D9}" srcOrd="7" destOrd="0" presId="urn:microsoft.com/office/officeart/2005/8/layout/hList7"/>
    <dgm:cxn modelId="{ED9D6F74-C780-6446-9639-82044F818971}" type="presParOf" srcId="{9D87F50F-4318-4E2F-A6D3-C349DC8476A5}" destId="{600F71F2-BCF0-480D-951C-F8C9875C0C69}" srcOrd="8" destOrd="0" presId="urn:microsoft.com/office/officeart/2005/8/layout/hList7"/>
    <dgm:cxn modelId="{75CFD923-EBBB-D242-AEA3-D164E1E53FBE}" type="presParOf" srcId="{600F71F2-BCF0-480D-951C-F8C9875C0C69}" destId="{766F018E-9434-450D-831D-6664272E8C7D}" srcOrd="0" destOrd="0" presId="urn:microsoft.com/office/officeart/2005/8/layout/hList7"/>
    <dgm:cxn modelId="{593437CD-ABB9-3845-BF02-6BE7038CFECD}" type="presParOf" srcId="{600F71F2-BCF0-480D-951C-F8C9875C0C69}" destId="{D15573F6-F8B7-418D-AF81-27CB3DFB4200}" srcOrd="1" destOrd="0" presId="urn:microsoft.com/office/officeart/2005/8/layout/hList7"/>
    <dgm:cxn modelId="{2D63F52F-D126-B541-8E76-20D8299739BA}" type="presParOf" srcId="{600F71F2-BCF0-480D-951C-F8C9875C0C69}" destId="{017A8A11-250B-4AB9-96C1-96A3FC6FA9B7}" srcOrd="2" destOrd="0" presId="urn:microsoft.com/office/officeart/2005/8/layout/hList7"/>
    <dgm:cxn modelId="{90EDFE98-8651-C44A-9C40-CA6BD26A16C0}" type="presParOf" srcId="{600F71F2-BCF0-480D-951C-F8C9875C0C69}" destId="{280A1B32-09BF-4444-AA68-7C6D4D5FA43C}" srcOrd="3" destOrd="0" presId="urn:microsoft.com/office/officeart/2005/8/layout/hList7"/>
    <dgm:cxn modelId="{7AA61372-4ACD-684F-9772-EB7B68D5A559}" type="presParOf" srcId="{9D87F50F-4318-4E2F-A6D3-C349DC8476A5}" destId="{142DDAF6-9F7C-45FE-AA8C-230B1B3F66D0}" srcOrd="9" destOrd="0" presId="urn:microsoft.com/office/officeart/2005/8/layout/hList7"/>
    <dgm:cxn modelId="{1AE6CF12-C2B3-D547-B466-678DDDE5A5EB}" type="presParOf" srcId="{9D87F50F-4318-4E2F-A6D3-C349DC8476A5}" destId="{5FBE1848-ABB9-4CD9-AFBD-0819EF912956}" srcOrd="10" destOrd="0" presId="urn:microsoft.com/office/officeart/2005/8/layout/hList7"/>
    <dgm:cxn modelId="{2BB0EFE0-59D7-F244-871B-155ED9320CDB}" type="presParOf" srcId="{5FBE1848-ABB9-4CD9-AFBD-0819EF912956}" destId="{1E384FD1-8794-4198-BF9C-31B8D54D551E}" srcOrd="0" destOrd="0" presId="urn:microsoft.com/office/officeart/2005/8/layout/hList7"/>
    <dgm:cxn modelId="{4771CBFA-FF2C-414F-A8DE-9D5EDECB8AD8}" type="presParOf" srcId="{5FBE1848-ABB9-4CD9-AFBD-0819EF912956}" destId="{AC974AFD-AA09-420E-ACAC-DB8F8069B656}" srcOrd="1" destOrd="0" presId="urn:microsoft.com/office/officeart/2005/8/layout/hList7"/>
    <dgm:cxn modelId="{523A1B63-2E60-9741-AE28-44680A711A42}" type="presParOf" srcId="{5FBE1848-ABB9-4CD9-AFBD-0819EF912956}" destId="{54F92A38-948F-4FD6-B75E-EAC1409DF88B}" srcOrd="2" destOrd="0" presId="urn:microsoft.com/office/officeart/2005/8/layout/hList7"/>
    <dgm:cxn modelId="{66738DC5-CEBD-EB4E-9755-72E519700668}" type="presParOf" srcId="{5FBE1848-ABB9-4CD9-AFBD-0819EF912956}" destId="{B13C9E14-0B1C-47C1-9E85-BFCD6CD1076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34DD87-5DDE-4E19-B558-948DA04F9AE5}" type="doc">
      <dgm:prSet loTypeId="urn:microsoft.com/office/officeart/2005/8/layout/hList7" loCatId="picture" qsTypeId="urn:microsoft.com/office/officeart/2005/8/quickstyle/simple4" qsCatId="simple" csTypeId="urn:microsoft.com/office/officeart/2005/8/colors/accent0_3" csCatId="mainScheme" phldr="1"/>
      <dgm:spPr/>
    </dgm:pt>
    <dgm:pt modelId="{BD207EAE-7092-4D9A-A856-71006BD78BFC}">
      <dgm:prSet phldrT="[Text]" custT="1"/>
      <dgm:spPr>
        <a:xfrm>
          <a:off x="14086" y="0"/>
          <a:ext cx="1696166" cy="4024179"/>
        </a:xfrm>
        <a:solidFill>
          <a:srgbClr val="612B88"/>
        </a:solidFill>
        <a:ln w="12700">
          <a:solidFill>
            <a:srgbClr val="EBB700"/>
          </a:solidFill>
        </a:ln>
        <a:effectLst/>
      </dgm:spPr>
      <dgm:t>
        <a:bodyPr/>
        <a:lstStyle/>
        <a:p>
          <a:pPr>
            <a:buNone/>
          </a:pPr>
          <a:r>
            <a:rPr lang="en-US" sz="1800" b="1" dirty="0">
              <a:solidFill>
                <a:srgbClr val="EBB700"/>
              </a:solidFill>
              <a:latin typeface="Arial"/>
              <a:ea typeface="+mn-ea"/>
              <a:cs typeface="Arial"/>
            </a:rPr>
            <a:t>Social media</a:t>
          </a:r>
          <a:r>
            <a:rPr lang="en-US" sz="1500" b="1" dirty="0">
              <a:solidFill>
                <a:schemeClr val="bg1">
                  <a:lumMod val="95000"/>
                </a:schemeClr>
              </a:solidFill>
              <a:latin typeface="Arial"/>
              <a:ea typeface="+mn-ea"/>
              <a:cs typeface="Arial"/>
            </a:rPr>
            <a:t>
Use social media </a:t>
          </a:r>
          <a:br>
            <a:rPr lang="en-US" sz="1500" b="1" dirty="0">
              <a:solidFill>
                <a:schemeClr val="bg1">
                  <a:lumMod val="95000"/>
                </a:schemeClr>
              </a:solidFill>
              <a:latin typeface="Arial"/>
              <a:ea typeface="+mn-ea"/>
              <a:cs typeface="Arial"/>
            </a:rPr>
          </a:br>
          <a:r>
            <a:rPr lang="en-US" sz="1500" b="1" dirty="0">
              <a:solidFill>
                <a:schemeClr val="bg1">
                  <a:lumMod val="95000"/>
                </a:schemeClr>
              </a:solidFill>
              <a:latin typeface="Arial"/>
              <a:ea typeface="+mn-ea"/>
              <a:cs typeface="Arial"/>
            </a:rPr>
            <a:t>to engage your Lions and invite your community </a:t>
          </a:r>
          <a:br>
            <a:rPr lang="en-US" sz="1500" b="1" dirty="0">
              <a:solidFill>
                <a:schemeClr val="bg1">
                  <a:lumMod val="95000"/>
                </a:schemeClr>
              </a:solidFill>
              <a:latin typeface="Arial"/>
              <a:ea typeface="+mn-ea"/>
              <a:cs typeface="Arial"/>
            </a:rPr>
          </a:br>
          <a:r>
            <a:rPr lang="en-US" sz="1500" b="1" dirty="0">
              <a:solidFill>
                <a:schemeClr val="bg1">
                  <a:lumMod val="95000"/>
                </a:schemeClr>
              </a:solidFill>
              <a:latin typeface="Arial"/>
              <a:ea typeface="+mn-ea"/>
              <a:cs typeface="Arial"/>
            </a:rPr>
            <a:t>to join you.</a:t>
          </a:r>
        </a:p>
      </dgm:t>
    </dgm:pt>
    <dgm:pt modelId="{90E36831-E88D-4360-ABD3-845E0AFCF66D}" type="par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013D8256-032F-42B0-B25D-A16F94EE19B8}" type="sib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F3F3FD9E-93BB-4BAF-807F-82245EF036F4}">
      <dgm:prSet phldrT="[Text]" custT="1"/>
      <dgm:spPr>
        <a:xfrm>
          <a:off x="1747179" y="0"/>
          <a:ext cx="1696166" cy="4024179"/>
        </a:xfrm>
        <a:solidFill>
          <a:srgbClr val="612B88"/>
        </a:solidFill>
        <a:ln w="12700">
          <a:solidFill>
            <a:srgbClr val="EBB700"/>
          </a:solidFill>
        </a:ln>
        <a:effectLst/>
      </dgm:spPr>
      <dgm:t>
        <a:bodyPr/>
        <a:lstStyle/>
        <a:p>
          <a:pPr>
            <a:buNone/>
          </a:pPr>
          <a:r>
            <a:rPr lang="en-US" sz="1800" b="1" dirty="0">
              <a:solidFill>
                <a:srgbClr val="EBB700"/>
              </a:solidFill>
              <a:latin typeface="Arial"/>
              <a:ea typeface="+mn-ea"/>
              <a:cs typeface="Arial"/>
            </a:rPr>
            <a:t>Newsletters</a:t>
          </a:r>
          <a:r>
            <a:rPr lang="en-US" sz="1500" b="1" dirty="0">
              <a:solidFill>
                <a:schemeClr val="bg1"/>
              </a:solidFill>
              <a:latin typeface="Arial"/>
              <a:ea typeface="+mn-ea"/>
              <a:cs typeface="Arial"/>
            </a:rPr>
            <a:t>
Include </a:t>
          </a:r>
          <a:r>
            <a:rPr lang="en-US" sz="1500" b="1" i="1" dirty="0">
              <a:solidFill>
                <a:schemeClr val="bg1"/>
              </a:solidFill>
              <a:latin typeface="Arial"/>
              <a:ea typeface="+mn-ea"/>
              <a:cs typeface="Arial"/>
            </a:rPr>
            <a:t>MISSION</a:t>
          </a:r>
          <a:r>
            <a:rPr lang="en-US" sz="1500" b="1" dirty="0">
              <a:solidFill>
                <a:schemeClr val="bg1"/>
              </a:solidFill>
              <a:latin typeface="Arial"/>
              <a:ea typeface="+mn-ea"/>
              <a:cs typeface="Arial"/>
            </a:rPr>
            <a:t> 1.5 info, updates and ways to get involved.</a:t>
          </a:r>
        </a:p>
      </dgm:t>
    </dgm:pt>
    <dgm:pt modelId="{81594CA2-E35A-41C9-8CA4-7C2188906D72}" type="par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AA4E8796-0054-4E4C-AD0E-33AC4F4F241E}" type="sib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FAC7C5E9-7F02-4FFC-9AFB-800916B05F98}">
      <dgm:prSet phldrT="[Text]" custT="1"/>
      <dgm:spPr>
        <a:xfrm>
          <a:off x="3494231" y="0"/>
          <a:ext cx="1696166" cy="4024179"/>
        </a:xfrm>
        <a:solidFill>
          <a:srgbClr val="612B88"/>
        </a:solidFill>
        <a:ln w="12700">
          <a:solidFill>
            <a:srgbClr val="EBB700"/>
          </a:solidFill>
        </a:ln>
        <a:effectLst/>
      </dgm:spPr>
      <dgm:t>
        <a:bodyPr/>
        <a:lstStyle/>
        <a:p>
          <a:pPr>
            <a:buNone/>
          </a:pPr>
          <a:r>
            <a:rPr lang="en-US" sz="1800" b="1" dirty="0">
              <a:solidFill>
                <a:srgbClr val="EBB700"/>
              </a:solidFill>
              <a:latin typeface="Arial"/>
              <a:ea typeface="+mn-ea"/>
              <a:cs typeface="Arial"/>
            </a:rPr>
            <a:t>Events</a:t>
          </a:r>
          <a:r>
            <a:rPr lang="en-US" sz="1500" b="1" dirty="0">
              <a:solidFill>
                <a:schemeClr val="bg1">
                  <a:lumMod val="95000"/>
                </a:schemeClr>
              </a:solidFill>
              <a:latin typeface="Arial"/>
              <a:ea typeface="+mn-ea"/>
              <a:cs typeface="Arial"/>
            </a:rPr>
            <a:t>
Highlight </a:t>
          </a:r>
          <a:br>
            <a:rPr lang="en-US" sz="1500" b="1" dirty="0">
              <a:solidFill>
                <a:schemeClr val="bg1">
                  <a:lumMod val="95000"/>
                </a:schemeClr>
              </a:solidFill>
              <a:latin typeface="Arial"/>
              <a:ea typeface="+mn-ea"/>
              <a:cs typeface="Arial"/>
            </a:rPr>
          </a:br>
          <a:r>
            <a:rPr lang="en-US" sz="1500" b="1" i="1" dirty="0">
              <a:solidFill>
                <a:schemeClr val="bg1">
                  <a:lumMod val="95000"/>
                </a:schemeClr>
              </a:solidFill>
              <a:latin typeface="Arial"/>
              <a:ea typeface="+mn-ea"/>
              <a:cs typeface="Arial"/>
            </a:rPr>
            <a:t>MISSION</a:t>
          </a:r>
          <a:r>
            <a:rPr lang="en-US" sz="1500" b="1" dirty="0">
              <a:solidFill>
                <a:schemeClr val="bg1">
                  <a:lumMod val="95000"/>
                </a:schemeClr>
              </a:solidFill>
              <a:latin typeface="Arial"/>
              <a:ea typeface="+mn-ea"/>
              <a:cs typeface="Arial"/>
            </a:rPr>
            <a:t> 1.5 at </a:t>
          </a:r>
          <a:br>
            <a:rPr lang="en-US" sz="1500" b="1" dirty="0">
              <a:solidFill>
                <a:schemeClr val="bg1">
                  <a:lumMod val="95000"/>
                </a:schemeClr>
              </a:solidFill>
              <a:latin typeface="Arial"/>
              <a:ea typeface="+mn-ea"/>
              <a:cs typeface="Arial"/>
            </a:rPr>
          </a:br>
          <a:r>
            <a:rPr lang="en-US" sz="1500" b="1" dirty="0">
              <a:solidFill>
                <a:schemeClr val="bg1">
                  <a:lumMod val="95000"/>
                </a:schemeClr>
              </a:solidFill>
              <a:latin typeface="Arial"/>
              <a:ea typeface="+mn-ea"/>
              <a:cs typeface="Arial"/>
            </a:rPr>
            <a:t>all your major </a:t>
          </a:r>
          <a:br>
            <a:rPr lang="en-US" sz="1500" b="1" dirty="0">
              <a:solidFill>
                <a:schemeClr val="bg1">
                  <a:lumMod val="95000"/>
                </a:schemeClr>
              </a:solidFill>
              <a:latin typeface="Arial"/>
              <a:ea typeface="+mn-ea"/>
              <a:cs typeface="Arial"/>
            </a:rPr>
          </a:br>
          <a:r>
            <a:rPr lang="en-US" sz="1500" b="1" dirty="0">
              <a:solidFill>
                <a:schemeClr val="bg1">
                  <a:lumMod val="95000"/>
                </a:schemeClr>
              </a:solidFill>
              <a:latin typeface="Arial"/>
              <a:ea typeface="+mn-ea"/>
              <a:cs typeface="Arial"/>
            </a:rPr>
            <a:t>Lion events.</a:t>
          </a:r>
        </a:p>
      </dgm:t>
    </dgm:pt>
    <dgm:pt modelId="{F4AB5A90-2C29-4499-A83F-FD23F8A4DD9E}" type="par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FF8A9993-16BF-425E-95A7-70E2678FA087}" type="sib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912B06BD-0A1B-4C2D-B878-EC228EF53E51}">
      <dgm:prSet custT="1"/>
      <dgm:spPr>
        <a:xfrm>
          <a:off x="5241283" y="0"/>
          <a:ext cx="1696166" cy="4024179"/>
        </a:xfrm>
        <a:solidFill>
          <a:srgbClr val="612B88"/>
        </a:solidFill>
        <a:ln w="12700">
          <a:solidFill>
            <a:srgbClr val="EBB700"/>
          </a:solidFill>
        </a:ln>
        <a:effectLst/>
      </dgm:spPr>
      <dgm:t>
        <a:bodyPr/>
        <a:lstStyle/>
        <a:p>
          <a:pPr>
            <a:buNone/>
          </a:pPr>
          <a:r>
            <a:rPr lang="en-US" sz="1800" b="1" dirty="0">
              <a:solidFill>
                <a:srgbClr val="EBB700"/>
              </a:solidFill>
              <a:latin typeface="Arial"/>
              <a:ea typeface="+mn-ea"/>
              <a:cs typeface="Arial"/>
            </a:rPr>
            <a:t>Club visits</a:t>
          </a:r>
          <a:r>
            <a:rPr lang="en-US" sz="1500" b="1" dirty="0">
              <a:solidFill>
                <a:schemeClr val="bg1">
                  <a:lumMod val="95000"/>
                </a:schemeClr>
              </a:solidFill>
              <a:latin typeface="Arial"/>
              <a:ea typeface="+mn-ea"/>
              <a:cs typeface="Arial"/>
            </a:rPr>
            <a:t>
Get Lions excited and engaged during club visits.</a:t>
          </a:r>
        </a:p>
      </dgm:t>
    </dgm:pt>
    <dgm:pt modelId="{8F194554-0523-4611-9C88-3440D4AC1FCD}" type="par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CDBF5039-78C6-4375-875F-0D54259A5CD5}" type="sib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475B0186-3B58-49A3-ACB4-955FD7C47E68}">
      <dgm:prSet custT="1"/>
      <dgm:spPr>
        <a:xfrm>
          <a:off x="6988334" y="0"/>
          <a:ext cx="1696166" cy="4024179"/>
        </a:xfrm>
        <a:solidFill>
          <a:srgbClr val="612B88"/>
        </a:solidFill>
        <a:ln w="12700">
          <a:solidFill>
            <a:srgbClr val="EBB700"/>
          </a:solidFill>
        </a:ln>
        <a:effectLst/>
      </dgm:spPr>
      <dgm:t>
        <a:bodyPr/>
        <a:lstStyle/>
        <a:p>
          <a:pPr>
            <a:buNone/>
          </a:pPr>
          <a:r>
            <a:rPr lang="en-US" sz="1800" b="1" dirty="0">
              <a:solidFill>
                <a:srgbClr val="EBB700"/>
              </a:solidFill>
              <a:latin typeface="Arial"/>
              <a:ea typeface="+mn-ea"/>
              <a:cs typeface="Arial"/>
            </a:rPr>
            <a:t>D/MD websites</a:t>
          </a:r>
          <a:r>
            <a:rPr lang="en-US" sz="1500" b="1" dirty="0">
              <a:solidFill>
                <a:schemeClr val="bg1">
                  <a:lumMod val="95000"/>
                </a:schemeClr>
              </a:solidFill>
              <a:latin typeface="Arial"/>
              <a:ea typeface="+mn-ea"/>
              <a:cs typeface="Arial"/>
            </a:rPr>
            <a:t>
Make sure </a:t>
          </a:r>
          <a:br>
            <a:rPr lang="en-US" sz="1500" b="1" dirty="0">
              <a:solidFill>
                <a:schemeClr val="bg1">
                  <a:lumMod val="95000"/>
                </a:schemeClr>
              </a:solidFill>
              <a:latin typeface="Arial"/>
              <a:ea typeface="+mn-ea"/>
              <a:cs typeface="Arial"/>
            </a:rPr>
          </a:br>
          <a:r>
            <a:rPr lang="en-US" sz="1500" b="1" i="1" dirty="0">
              <a:solidFill>
                <a:schemeClr val="bg1">
                  <a:lumMod val="95000"/>
                </a:schemeClr>
              </a:solidFill>
              <a:latin typeface="Arial"/>
              <a:ea typeface="+mn-ea"/>
              <a:cs typeface="Arial"/>
            </a:rPr>
            <a:t>MISSION</a:t>
          </a:r>
          <a:r>
            <a:rPr lang="en-US" sz="1500" b="1" dirty="0">
              <a:solidFill>
                <a:schemeClr val="bg1">
                  <a:lumMod val="95000"/>
                </a:schemeClr>
              </a:solidFill>
              <a:latin typeface="Arial"/>
              <a:ea typeface="+mn-ea"/>
              <a:cs typeface="Arial"/>
            </a:rPr>
            <a:t> 1.5 is </a:t>
          </a:r>
          <a:br>
            <a:rPr lang="en-US" sz="1500" b="1" dirty="0">
              <a:solidFill>
                <a:schemeClr val="bg1">
                  <a:lumMod val="95000"/>
                </a:schemeClr>
              </a:solidFill>
              <a:latin typeface="Arial"/>
              <a:ea typeface="+mn-ea"/>
              <a:cs typeface="Arial"/>
            </a:rPr>
          </a:br>
          <a:r>
            <a:rPr lang="en-US" sz="1500" b="1" dirty="0">
              <a:solidFill>
                <a:schemeClr val="bg1">
                  <a:lumMod val="95000"/>
                </a:schemeClr>
              </a:solidFill>
              <a:latin typeface="Arial"/>
              <a:ea typeface="+mn-ea"/>
              <a:cs typeface="Arial"/>
            </a:rPr>
            <a:t>front page news.</a:t>
          </a:r>
        </a:p>
      </dgm:t>
    </dgm:pt>
    <dgm:pt modelId="{80779E53-0987-4380-B10C-3C8206FA3BE4}" type="par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D8D468D7-D922-4D86-BB46-F3804DE6945B}" type="sib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860354EB-D346-4363-AD0F-C039FE951FA5}" type="pres">
      <dgm:prSet presAssocID="{CE34DD87-5DDE-4E19-B558-948DA04F9AE5}" presName="Name0" presStyleCnt="0">
        <dgm:presLayoutVars>
          <dgm:dir/>
          <dgm:resizeHandles val="exact"/>
        </dgm:presLayoutVars>
      </dgm:prSet>
      <dgm:spPr/>
    </dgm:pt>
    <dgm:pt modelId="{1908C272-06F2-4CC9-A298-6445B49F8B2D}" type="pres">
      <dgm:prSet presAssocID="{CE34DD87-5DDE-4E19-B558-948DA04F9AE5}" presName="fgShape" presStyleLbl="fgShp" presStyleIdx="0" presStyleCnt="1" custLinFactNeighborX="-1088" custLinFactNeighborY="2107"/>
      <dgm:spPr>
        <a:xfrm>
          <a:off x="312850" y="3232061"/>
          <a:ext cx="9597146" cy="603626"/>
        </a:xfrm>
        <a:prstGeom prst="leftRightArrow">
          <a:avLst/>
        </a:prstGeom>
        <a:noFill/>
        <a:ln>
          <a:noFill/>
        </a:ln>
        <a:effectLst/>
      </dgm:spPr>
    </dgm:pt>
    <dgm:pt modelId="{9D87F50F-4318-4E2F-A6D3-C349DC8476A5}" type="pres">
      <dgm:prSet presAssocID="{CE34DD87-5DDE-4E19-B558-948DA04F9AE5}" presName="linComp" presStyleCnt="0"/>
      <dgm:spPr/>
    </dgm:pt>
    <dgm:pt modelId="{A538B95E-EA18-444E-A3C6-A5363EF9D801}" type="pres">
      <dgm:prSet presAssocID="{BD207EAE-7092-4D9A-A856-71006BD78BFC}" presName="compNode" presStyleCnt="0"/>
      <dgm:spPr/>
    </dgm:pt>
    <dgm:pt modelId="{D1C8FDE1-F8C6-4F85-A4AC-707419D07CED}" type="pres">
      <dgm:prSet presAssocID="{BD207EAE-7092-4D9A-A856-71006BD78BFC}" presName="bkgdShape" presStyleLbl="node1" presStyleIdx="0" presStyleCnt="5" custLinFactNeighborX="823" custLinFactNeighborY="3687"/>
      <dgm:spPr>
        <a:prstGeom prst="roundRect">
          <a:avLst>
            <a:gd name="adj" fmla="val 10000"/>
          </a:avLst>
        </a:prstGeom>
      </dgm:spPr>
    </dgm:pt>
    <dgm:pt modelId="{E9170ED4-0C39-4134-9882-6D1864AEB98E}" type="pres">
      <dgm:prSet presAssocID="{BD207EAE-7092-4D9A-A856-71006BD78BFC}" presName="nodeTx" presStyleLbl="node1" presStyleIdx="0" presStyleCnt="5">
        <dgm:presLayoutVars>
          <dgm:bulletEnabled val="1"/>
        </dgm:presLayoutVars>
      </dgm:prSet>
      <dgm:spPr/>
    </dgm:pt>
    <dgm:pt modelId="{3B196C3A-03A5-4038-B4EB-517D17CF469B}" type="pres">
      <dgm:prSet presAssocID="{BD207EAE-7092-4D9A-A856-71006BD78BFC}" presName="invisiNode" presStyleLbl="node1" presStyleIdx="0" presStyleCnt="5"/>
      <dgm:spPr/>
    </dgm:pt>
    <dgm:pt modelId="{B76C4B37-B3FA-49E3-B823-3B0B21455BCA}" type="pres">
      <dgm:prSet presAssocID="{BD207EAE-7092-4D9A-A856-71006BD78BFC}" presName="imagNode" presStyleLbl="fgImgPlace1" presStyleIdx="0" presStyleCnt="5" custScaleX="84397" custScaleY="84397" custLinFactNeighborX="-1680" custLinFactNeighborY="1736"/>
      <dgm:spPr>
        <a:xfrm>
          <a:off x="178184" y="241450"/>
          <a:ext cx="1340051" cy="134005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Connections with solid fill"/>
        </a:ext>
      </dgm:extLst>
    </dgm:pt>
    <dgm:pt modelId="{CFE88674-9846-4931-83C3-3671CE0562D7}" type="pres">
      <dgm:prSet presAssocID="{013D8256-032F-42B0-B25D-A16F94EE19B8}" presName="sibTrans" presStyleLbl="sibTrans2D1" presStyleIdx="0" presStyleCnt="0"/>
      <dgm:spPr/>
    </dgm:pt>
    <dgm:pt modelId="{19D32A0F-0A0B-4BE8-9AFC-53279C4B3A3D}" type="pres">
      <dgm:prSet presAssocID="{F3F3FD9E-93BB-4BAF-807F-82245EF036F4}" presName="compNode" presStyleCnt="0"/>
      <dgm:spPr/>
    </dgm:pt>
    <dgm:pt modelId="{68F61032-7346-4F8F-9CE1-5658793B33AD}" type="pres">
      <dgm:prSet presAssocID="{F3F3FD9E-93BB-4BAF-807F-82245EF036F4}" presName="bkgdShape" presStyleLbl="node1" presStyleIdx="1" presStyleCnt="5" custLinFactNeighborY="214"/>
      <dgm:spPr>
        <a:prstGeom prst="roundRect">
          <a:avLst>
            <a:gd name="adj" fmla="val 10000"/>
          </a:avLst>
        </a:prstGeom>
      </dgm:spPr>
    </dgm:pt>
    <dgm:pt modelId="{2AF582C2-9E52-427A-AF1F-08FA3E1C7DC0}" type="pres">
      <dgm:prSet presAssocID="{F3F3FD9E-93BB-4BAF-807F-82245EF036F4}" presName="nodeTx" presStyleLbl="node1" presStyleIdx="1" presStyleCnt="5">
        <dgm:presLayoutVars>
          <dgm:bulletEnabled val="1"/>
        </dgm:presLayoutVars>
      </dgm:prSet>
      <dgm:spPr/>
    </dgm:pt>
    <dgm:pt modelId="{AE7CD1F0-3876-471C-BDEB-32EDF917AE36}" type="pres">
      <dgm:prSet presAssocID="{F3F3FD9E-93BB-4BAF-807F-82245EF036F4}" presName="invisiNode" presStyleLbl="node1" presStyleIdx="1" presStyleCnt="5"/>
      <dgm:spPr/>
    </dgm:pt>
    <dgm:pt modelId="{3F4D3B3C-E117-49D9-B64E-0EDA6B30B72D}" type="pres">
      <dgm:prSet presAssocID="{F3F3FD9E-93BB-4BAF-807F-82245EF036F4}" presName="imagNode" presStyleLbl="fgImgPlace1" presStyleIdx="1" presStyleCnt="5" custLinFactNeighborX="-840"/>
      <dgm:spPr>
        <a:xfrm>
          <a:off x="1925236" y="241450"/>
          <a:ext cx="1340051" cy="134005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gm:spPr>
      <dgm:extLst>
        <a:ext uri="{E40237B7-FDA0-4F09-8148-C483321AD2D9}">
          <dgm14:cNvPr xmlns:dgm14="http://schemas.microsoft.com/office/drawing/2010/diagram" id="0" name="" descr="Envelope with solid fill"/>
        </a:ext>
      </dgm:extLst>
    </dgm:pt>
    <dgm:pt modelId="{EF373E25-9055-4211-A4DF-D8739343F35B}" type="pres">
      <dgm:prSet presAssocID="{AA4E8796-0054-4E4C-AD0E-33AC4F4F241E}" presName="sibTrans" presStyleLbl="sibTrans2D1" presStyleIdx="0" presStyleCnt="0"/>
      <dgm:spPr/>
    </dgm:pt>
    <dgm:pt modelId="{B490AB53-10EF-4D85-994C-66497EA77F66}" type="pres">
      <dgm:prSet presAssocID="{FAC7C5E9-7F02-4FFC-9AFB-800916B05F98}" presName="compNode" presStyleCnt="0"/>
      <dgm:spPr/>
    </dgm:pt>
    <dgm:pt modelId="{A2635A1D-B4AD-4F5D-8F17-6B0323A7D1EE}" type="pres">
      <dgm:prSet presAssocID="{FAC7C5E9-7F02-4FFC-9AFB-800916B05F98}" presName="bkgdShape" presStyleLbl="node1" presStyleIdx="2" presStyleCnt="5"/>
      <dgm:spPr>
        <a:prstGeom prst="roundRect">
          <a:avLst>
            <a:gd name="adj" fmla="val 10000"/>
          </a:avLst>
        </a:prstGeom>
      </dgm:spPr>
    </dgm:pt>
    <dgm:pt modelId="{4461143D-DC9D-431D-AA50-195107354C8A}" type="pres">
      <dgm:prSet presAssocID="{FAC7C5E9-7F02-4FFC-9AFB-800916B05F98}" presName="nodeTx" presStyleLbl="node1" presStyleIdx="2" presStyleCnt="5">
        <dgm:presLayoutVars>
          <dgm:bulletEnabled val="1"/>
        </dgm:presLayoutVars>
      </dgm:prSet>
      <dgm:spPr/>
    </dgm:pt>
    <dgm:pt modelId="{440F7321-2743-4EC1-BD2A-DBD87789DD4F}" type="pres">
      <dgm:prSet presAssocID="{FAC7C5E9-7F02-4FFC-9AFB-800916B05F98}" presName="invisiNode" presStyleLbl="node1" presStyleIdx="2" presStyleCnt="5"/>
      <dgm:spPr/>
    </dgm:pt>
    <dgm:pt modelId="{9E2EF102-3A82-4B9A-ACE1-329DA1DD940A}" type="pres">
      <dgm:prSet presAssocID="{FAC7C5E9-7F02-4FFC-9AFB-800916B05F98}" presName="imagNode" presStyleLbl="fgImgPlace1" presStyleIdx="2" presStyleCnt="5"/>
      <dgm:spPr>
        <a:xfrm>
          <a:off x="3672288" y="241450"/>
          <a:ext cx="1340051" cy="134005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gm:spPr>
      <dgm:extLst>
        <a:ext uri="{E40237B7-FDA0-4F09-8148-C483321AD2D9}">
          <dgm14:cNvPr xmlns:dgm14="http://schemas.microsoft.com/office/drawing/2010/diagram" id="0" name="" descr="Users with solid fill"/>
        </a:ext>
      </dgm:extLst>
    </dgm:pt>
    <dgm:pt modelId="{70779CB3-1CC3-4019-8476-DA9AC1097A2B}" type="pres">
      <dgm:prSet presAssocID="{FF8A9993-16BF-425E-95A7-70E2678FA087}" presName="sibTrans" presStyleLbl="sibTrans2D1" presStyleIdx="0" presStyleCnt="0"/>
      <dgm:spPr/>
    </dgm:pt>
    <dgm:pt modelId="{1E3CDEEB-68CA-4FE2-A9B6-1F8A5714B0D6}" type="pres">
      <dgm:prSet presAssocID="{912B06BD-0A1B-4C2D-B878-EC228EF53E51}" presName="compNode" presStyleCnt="0"/>
      <dgm:spPr/>
    </dgm:pt>
    <dgm:pt modelId="{E4876CE7-90B7-4D6E-87DC-B45B5E164EFE}" type="pres">
      <dgm:prSet presAssocID="{912B06BD-0A1B-4C2D-B878-EC228EF53E51}" presName="bkgdShape" presStyleLbl="node1" presStyleIdx="3" presStyleCnt="5"/>
      <dgm:spPr>
        <a:prstGeom prst="roundRect">
          <a:avLst>
            <a:gd name="adj" fmla="val 10000"/>
          </a:avLst>
        </a:prstGeom>
      </dgm:spPr>
    </dgm:pt>
    <dgm:pt modelId="{21EC19BC-DD52-4580-89CF-9405B799F7F5}" type="pres">
      <dgm:prSet presAssocID="{912B06BD-0A1B-4C2D-B878-EC228EF53E51}" presName="nodeTx" presStyleLbl="node1" presStyleIdx="3" presStyleCnt="5">
        <dgm:presLayoutVars>
          <dgm:bulletEnabled val="1"/>
        </dgm:presLayoutVars>
      </dgm:prSet>
      <dgm:spPr/>
    </dgm:pt>
    <dgm:pt modelId="{340A5223-2C59-484A-938B-6D94530E9086}" type="pres">
      <dgm:prSet presAssocID="{912B06BD-0A1B-4C2D-B878-EC228EF53E51}" presName="invisiNode" presStyleLbl="node1" presStyleIdx="3" presStyleCnt="5"/>
      <dgm:spPr/>
    </dgm:pt>
    <dgm:pt modelId="{F3DE2C33-6C45-40E6-A9CF-4412B054AD4B}" type="pres">
      <dgm:prSet presAssocID="{912B06BD-0A1B-4C2D-B878-EC228EF53E51}" presName="imagNode" presStyleLbl="fgImgPlace1" presStyleIdx="3" presStyleCnt="5" custScaleX="115356" custScaleY="115356" custLinFactNeighborY="2304"/>
      <dgm:spPr>
        <a:xfrm>
          <a:off x="5419340" y="241450"/>
          <a:ext cx="1340051" cy="134005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gm:spPr>
      <dgm:extLst>
        <a:ext uri="{E40237B7-FDA0-4F09-8148-C483321AD2D9}">
          <dgm14:cNvPr xmlns:dgm14="http://schemas.microsoft.com/office/drawing/2010/diagram" id="0" name="" descr="Group success with solid fill"/>
        </a:ext>
      </dgm:extLst>
    </dgm:pt>
    <dgm:pt modelId="{8BFC2BDF-9796-4235-8604-8D20476173D9}" type="pres">
      <dgm:prSet presAssocID="{CDBF5039-78C6-4375-875F-0D54259A5CD5}" presName="sibTrans" presStyleLbl="sibTrans2D1" presStyleIdx="0" presStyleCnt="0"/>
      <dgm:spPr/>
    </dgm:pt>
    <dgm:pt modelId="{600F71F2-BCF0-480D-951C-F8C9875C0C69}" type="pres">
      <dgm:prSet presAssocID="{475B0186-3B58-49A3-ACB4-955FD7C47E68}" presName="compNode" presStyleCnt="0"/>
      <dgm:spPr/>
    </dgm:pt>
    <dgm:pt modelId="{766F018E-9434-450D-831D-6664272E8C7D}" type="pres">
      <dgm:prSet presAssocID="{475B0186-3B58-49A3-ACB4-955FD7C47E68}" presName="bkgdShape" presStyleLbl="node1" presStyleIdx="4" presStyleCnt="5" custLinFactNeighborY="-3078"/>
      <dgm:spPr>
        <a:prstGeom prst="roundRect">
          <a:avLst>
            <a:gd name="adj" fmla="val 10000"/>
          </a:avLst>
        </a:prstGeom>
      </dgm:spPr>
    </dgm:pt>
    <dgm:pt modelId="{D15573F6-F8B7-418D-AF81-27CB3DFB4200}" type="pres">
      <dgm:prSet presAssocID="{475B0186-3B58-49A3-ACB4-955FD7C47E68}" presName="nodeTx" presStyleLbl="node1" presStyleIdx="4" presStyleCnt="5">
        <dgm:presLayoutVars>
          <dgm:bulletEnabled val="1"/>
        </dgm:presLayoutVars>
      </dgm:prSet>
      <dgm:spPr/>
    </dgm:pt>
    <dgm:pt modelId="{017A8A11-250B-4AB9-96C1-96A3FC6FA9B7}" type="pres">
      <dgm:prSet presAssocID="{475B0186-3B58-49A3-ACB4-955FD7C47E68}" presName="invisiNode" presStyleLbl="node1" presStyleIdx="4" presStyleCnt="5"/>
      <dgm:spPr/>
    </dgm:pt>
    <dgm:pt modelId="{280A1B32-09BF-4444-AA68-7C6D4D5FA43C}" type="pres">
      <dgm:prSet presAssocID="{475B0186-3B58-49A3-ACB4-955FD7C47E68}" presName="imagNode" presStyleLbl="fgImgPlace1" presStyleIdx="4" presStyleCnt="5" custScaleX="113486" custScaleY="113486" custLinFactNeighborY="4200"/>
      <dgm:spPr>
        <a:xfrm>
          <a:off x="7166392" y="241450"/>
          <a:ext cx="1340051" cy="134005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gm:spPr>
      <dgm:extLst>
        <a:ext uri="{E40237B7-FDA0-4F09-8148-C483321AD2D9}">
          <dgm14:cNvPr xmlns:dgm14="http://schemas.microsoft.com/office/drawing/2010/diagram" id="0" name="" descr="Internet with solid fill"/>
        </a:ext>
      </dgm:extLst>
    </dgm:pt>
  </dgm:ptLst>
  <dgm:cxnLst>
    <dgm:cxn modelId="{135F8D19-B6D4-0B44-B02B-6ED662D15570}" type="presOf" srcId="{F3F3FD9E-93BB-4BAF-807F-82245EF036F4}" destId="{68F61032-7346-4F8F-9CE1-5658793B33AD}" srcOrd="0" destOrd="0" presId="urn:microsoft.com/office/officeart/2005/8/layout/hList7"/>
    <dgm:cxn modelId="{2F7C4623-7D83-FE43-904D-D89E051B01BF}" type="presOf" srcId="{BD207EAE-7092-4D9A-A856-71006BD78BFC}" destId="{D1C8FDE1-F8C6-4F85-A4AC-707419D07CED}" srcOrd="0" destOrd="0" presId="urn:microsoft.com/office/officeart/2005/8/layout/hList7"/>
    <dgm:cxn modelId="{89348930-5FB2-4AAC-A991-E2F4AA095F78}" type="presOf" srcId="{CE34DD87-5DDE-4E19-B558-948DA04F9AE5}" destId="{860354EB-D346-4363-AD0F-C039FE951FA5}" srcOrd="0" destOrd="0" presId="urn:microsoft.com/office/officeart/2005/8/layout/hList7"/>
    <dgm:cxn modelId="{3E96673C-C82D-5647-8668-081EAAD5221B}" type="presOf" srcId="{475B0186-3B58-49A3-ACB4-955FD7C47E68}" destId="{766F018E-9434-450D-831D-6664272E8C7D}" srcOrd="0" destOrd="0" presId="urn:microsoft.com/office/officeart/2005/8/layout/hList7"/>
    <dgm:cxn modelId="{38EB8847-6E16-9649-AB52-CB219AD58AE4}" type="presOf" srcId="{CDBF5039-78C6-4375-875F-0D54259A5CD5}" destId="{8BFC2BDF-9796-4235-8604-8D20476173D9}" srcOrd="0" destOrd="0" presId="urn:microsoft.com/office/officeart/2005/8/layout/hList7"/>
    <dgm:cxn modelId="{7B965A4E-E582-406B-9747-A0069984C5A8}" srcId="{CE34DD87-5DDE-4E19-B558-948DA04F9AE5}" destId="{F3F3FD9E-93BB-4BAF-807F-82245EF036F4}" srcOrd="1" destOrd="0" parTransId="{81594CA2-E35A-41C9-8CA4-7C2188906D72}" sibTransId="{AA4E8796-0054-4E4C-AD0E-33AC4F4F241E}"/>
    <dgm:cxn modelId="{F363C44E-4173-834C-9CA0-CDA2559B5045}" type="presOf" srcId="{013D8256-032F-42B0-B25D-A16F94EE19B8}" destId="{CFE88674-9846-4931-83C3-3671CE0562D7}" srcOrd="0" destOrd="0" presId="urn:microsoft.com/office/officeart/2005/8/layout/hList7"/>
    <dgm:cxn modelId="{EE770752-EE90-6644-93BB-A37B0C116C3D}" type="presOf" srcId="{FAC7C5E9-7F02-4FFC-9AFB-800916B05F98}" destId="{4461143D-DC9D-431D-AA50-195107354C8A}" srcOrd="1" destOrd="0" presId="urn:microsoft.com/office/officeart/2005/8/layout/hList7"/>
    <dgm:cxn modelId="{489B1176-CA05-8643-A659-391DC6BE510C}" type="presOf" srcId="{FAC7C5E9-7F02-4FFC-9AFB-800916B05F98}" destId="{A2635A1D-B4AD-4F5D-8F17-6B0323A7D1EE}" srcOrd="0" destOrd="0" presId="urn:microsoft.com/office/officeart/2005/8/layout/hList7"/>
    <dgm:cxn modelId="{9BE57A77-A005-0B49-BF4A-3804685AFA87}" type="presOf" srcId="{BD207EAE-7092-4D9A-A856-71006BD78BFC}" destId="{E9170ED4-0C39-4134-9882-6D1864AEB98E}" srcOrd="1" destOrd="0" presId="urn:microsoft.com/office/officeart/2005/8/layout/hList7"/>
    <dgm:cxn modelId="{808D7582-BCA2-4E6B-B3F7-10C74F1D8BBC}" srcId="{CE34DD87-5DDE-4E19-B558-948DA04F9AE5}" destId="{BD207EAE-7092-4D9A-A856-71006BD78BFC}" srcOrd="0" destOrd="0" parTransId="{90E36831-E88D-4360-ABD3-845E0AFCF66D}" sibTransId="{013D8256-032F-42B0-B25D-A16F94EE19B8}"/>
    <dgm:cxn modelId="{9D159785-1C02-484E-951F-287879B9FEF8}" type="presOf" srcId="{AA4E8796-0054-4E4C-AD0E-33AC4F4F241E}" destId="{EF373E25-9055-4211-A4DF-D8739343F35B}" srcOrd="0" destOrd="0" presId="urn:microsoft.com/office/officeart/2005/8/layout/hList7"/>
    <dgm:cxn modelId="{2D430B91-9043-244E-8F7C-6C0651F91D52}" type="presOf" srcId="{F3F3FD9E-93BB-4BAF-807F-82245EF036F4}" destId="{2AF582C2-9E52-427A-AF1F-08FA3E1C7DC0}" srcOrd="1" destOrd="0" presId="urn:microsoft.com/office/officeart/2005/8/layout/hList7"/>
    <dgm:cxn modelId="{CE11C497-DFC5-48AF-8633-1223F6BF21B4}" srcId="{CE34DD87-5DDE-4E19-B558-948DA04F9AE5}" destId="{475B0186-3B58-49A3-ACB4-955FD7C47E68}" srcOrd="4" destOrd="0" parTransId="{80779E53-0987-4380-B10C-3C8206FA3BE4}" sibTransId="{D8D468D7-D922-4D86-BB46-F3804DE6945B}"/>
    <dgm:cxn modelId="{4D65269A-A220-4C46-9B21-B50053510488}" type="presOf" srcId="{912B06BD-0A1B-4C2D-B878-EC228EF53E51}" destId="{E4876CE7-90B7-4D6E-87DC-B45B5E164EFE}" srcOrd="0" destOrd="0" presId="urn:microsoft.com/office/officeart/2005/8/layout/hList7"/>
    <dgm:cxn modelId="{91246A9D-2190-FD4D-9E46-790F2EF6D8E5}" type="presOf" srcId="{475B0186-3B58-49A3-ACB4-955FD7C47E68}" destId="{D15573F6-F8B7-418D-AF81-27CB3DFB4200}" srcOrd="1" destOrd="0" presId="urn:microsoft.com/office/officeart/2005/8/layout/hList7"/>
    <dgm:cxn modelId="{92E638A1-5386-8844-A422-55437793590D}" type="presOf" srcId="{912B06BD-0A1B-4C2D-B878-EC228EF53E51}" destId="{21EC19BC-DD52-4580-89CF-9405B799F7F5}" srcOrd="1" destOrd="0" presId="urn:microsoft.com/office/officeart/2005/8/layout/hList7"/>
    <dgm:cxn modelId="{4170B1CF-DDB7-4FC8-A91A-F8893078EA3D}" srcId="{CE34DD87-5DDE-4E19-B558-948DA04F9AE5}" destId="{912B06BD-0A1B-4C2D-B878-EC228EF53E51}" srcOrd="3" destOrd="0" parTransId="{8F194554-0523-4611-9C88-3440D4AC1FCD}" sibTransId="{CDBF5039-78C6-4375-875F-0D54259A5CD5}"/>
    <dgm:cxn modelId="{01CE8CEC-2FE4-4F03-85E2-995627600253}" srcId="{CE34DD87-5DDE-4E19-B558-948DA04F9AE5}" destId="{FAC7C5E9-7F02-4FFC-9AFB-800916B05F98}" srcOrd="2" destOrd="0" parTransId="{F4AB5A90-2C29-4499-A83F-FD23F8A4DD9E}" sibTransId="{FF8A9993-16BF-425E-95A7-70E2678FA087}"/>
    <dgm:cxn modelId="{68E680F9-64EC-F549-A889-63DEE97DCB43}" type="presOf" srcId="{FF8A9993-16BF-425E-95A7-70E2678FA087}" destId="{70779CB3-1CC3-4019-8476-DA9AC1097A2B}" srcOrd="0" destOrd="0" presId="urn:microsoft.com/office/officeart/2005/8/layout/hList7"/>
    <dgm:cxn modelId="{B03D8193-F633-394F-9E9F-35E1755B378C}" type="presParOf" srcId="{860354EB-D346-4363-AD0F-C039FE951FA5}" destId="{1908C272-06F2-4CC9-A298-6445B49F8B2D}" srcOrd="0" destOrd="0" presId="urn:microsoft.com/office/officeart/2005/8/layout/hList7"/>
    <dgm:cxn modelId="{3C5E2231-AD22-1147-A216-9F13BBB00E93}" type="presParOf" srcId="{860354EB-D346-4363-AD0F-C039FE951FA5}" destId="{9D87F50F-4318-4E2F-A6D3-C349DC8476A5}" srcOrd="1" destOrd="0" presId="urn:microsoft.com/office/officeart/2005/8/layout/hList7"/>
    <dgm:cxn modelId="{D0BE87E0-62A0-7348-876B-688D6CA4596D}" type="presParOf" srcId="{9D87F50F-4318-4E2F-A6D3-C349DC8476A5}" destId="{A538B95E-EA18-444E-A3C6-A5363EF9D801}" srcOrd="0" destOrd="0" presId="urn:microsoft.com/office/officeart/2005/8/layout/hList7"/>
    <dgm:cxn modelId="{59EF8786-E281-E145-90D4-CB8C69B81D2E}" type="presParOf" srcId="{A538B95E-EA18-444E-A3C6-A5363EF9D801}" destId="{D1C8FDE1-F8C6-4F85-A4AC-707419D07CED}" srcOrd="0" destOrd="0" presId="urn:microsoft.com/office/officeart/2005/8/layout/hList7"/>
    <dgm:cxn modelId="{3E9D3262-42C2-C543-BB07-0BA19F77D9A5}" type="presParOf" srcId="{A538B95E-EA18-444E-A3C6-A5363EF9D801}" destId="{E9170ED4-0C39-4134-9882-6D1864AEB98E}" srcOrd="1" destOrd="0" presId="urn:microsoft.com/office/officeart/2005/8/layout/hList7"/>
    <dgm:cxn modelId="{984DB80A-5E4F-2A4B-BB3E-C9E40B1A259D}" type="presParOf" srcId="{A538B95E-EA18-444E-A3C6-A5363EF9D801}" destId="{3B196C3A-03A5-4038-B4EB-517D17CF469B}" srcOrd="2" destOrd="0" presId="urn:microsoft.com/office/officeart/2005/8/layout/hList7"/>
    <dgm:cxn modelId="{C8A615F0-5BF3-0B47-9E59-563D184EF877}" type="presParOf" srcId="{A538B95E-EA18-444E-A3C6-A5363EF9D801}" destId="{B76C4B37-B3FA-49E3-B823-3B0B21455BCA}" srcOrd="3" destOrd="0" presId="urn:microsoft.com/office/officeart/2005/8/layout/hList7"/>
    <dgm:cxn modelId="{8D3CB3A3-E8BB-2E4A-B7A7-B42F1A60EE1F}" type="presParOf" srcId="{9D87F50F-4318-4E2F-A6D3-C349DC8476A5}" destId="{CFE88674-9846-4931-83C3-3671CE0562D7}" srcOrd="1" destOrd="0" presId="urn:microsoft.com/office/officeart/2005/8/layout/hList7"/>
    <dgm:cxn modelId="{DFFADE1A-C434-B14C-A4F8-88CE68AE195E}" type="presParOf" srcId="{9D87F50F-4318-4E2F-A6D3-C349DC8476A5}" destId="{19D32A0F-0A0B-4BE8-9AFC-53279C4B3A3D}" srcOrd="2" destOrd="0" presId="urn:microsoft.com/office/officeart/2005/8/layout/hList7"/>
    <dgm:cxn modelId="{F852AA7D-5342-3440-86AF-E44D4301B581}" type="presParOf" srcId="{19D32A0F-0A0B-4BE8-9AFC-53279C4B3A3D}" destId="{68F61032-7346-4F8F-9CE1-5658793B33AD}" srcOrd="0" destOrd="0" presId="urn:microsoft.com/office/officeart/2005/8/layout/hList7"/>
    <dgm:cxn modelId="{1138ACD8-EF47-834F-B278-21271E1F207F}" type="presParOf" srcId="{19D32A0F-0A0B-4BE8-9AFC-53279C4B3A3D}" destId="{2AF582C2-9E52-427A-AF1F-08FA3E1C7DC0}" srcOrd="1" destOrd="0" presId="urn:microsoft.com/office/officeart/2005/8/layout/hList7"/>
    <dgm:cxn modelId="{1073FEFD-ADFB-F147-B807-BF189F96788C}" type="presParOf" srcId="{19D32A0F-0A0B-4BE8-9AFC-53279C4B3A3D}" destId="{AE7CD1F0-3876-471C-BDEB-32EDF917AE36}" srcOrd="2" destOrd="0" presId="urn:microsoft.com/office/officeart/2005/8/layout/hList7"/>
    <dgm:cxn modelId="{42F3B0E1-C4B9-CC4F-AEAD-2D5687DEF4D0}" type="presParOf" srcId="{19D32A0F-0A0B-4BE8-9AFC-53279C4B3A3D}" destId="{3F4D3B3C-E117-49D9-B64E-0EDA6B30B72D}" srcOrd="3" destOrd="0" presId="urn:microsoft.com/office/officeart/2005/8/layout/hList7"/>
    <dgm:cxn modelId="{23841C78-4594-C44A-B0CE-9707954FF13B}" type="presParOf" srcId="{9D87F50F-4318-4E2F-A6D3-C349DC8476A5}" destId="{EF373E25-9055-4211-A4DF-D8739343F35B}" srcOrd="3" destOrd="0" presId="urn:microsoft.com/office/officeart/2005/8/layout/hList7"/>
    <dgm:cxn modelId="{4EF8F239-C6E7-8E4E-B6D3-E26BB6CB3AFD}" type="presParOf" srcId="{9D87F50F-4318-4E2F-A6D3-C349DC8476A5}" destId="{B490AB53-10EF-4D85-994C-66497EA77F66}" srcOrd="4" destOrd="0" presId="urn:microsoft.com/office/officeart/2005/8/layout/hList7"/>
    <dgm:cxn modelId="{518ED2FF-6C62-2A4F-8998-8AE5618325E5}" type="presParOf" srcId="{B490AB53-10EF-4D85-994C-66497EA77F66}" destId="{A2635A1D-B4AD-4F5D-8F17-6B0323A7D1EE}" srcOrd="0" destOrd="0" presId="urn:microsoft.com/office/officeart/2005/8/layout/hList7"/>
    <dgm:cxn modelId="{B76D6003-8D58-AB41-B907-D2C44F12C33F}" type="presParOf" srcId="{B490AB53-10EF-4D85-994C-66497EA77F66}" destId="{4461143D-DC9D-431D-AA50-195107354C8A}" srcOrd="1" destOrd="0" presId="urn:microsoft.com/office/officeart/2005/8/layout/hList7"/>
    <dgm:cxn modelId="{3DC6C876-B95C-2A42-85AC-6ABD376D75A8}" type="presParOf" srcId="{B490AB53-10EF-4D85-994C-66497EA77F66}" destId="{440F7321-2743-4EC1-BD2A-DBD87789DD4F}" srcOrd="2" destOrd="0" presId="urn:microsoft.com/office/officeart/2005/8/layout/hList7"/>
    <dgm:cxn modelId="{E9E93F3F-0297-7848-94F3-BE647B6F1796}" type="presParOf" srcId="{B490AB53-10EF-4D85-994C-66497EA77F66}" destId="{9E2EF102-3A82-4B9A-ACE1-329DA1DD940A}" srcOrd="3" destOrd="0" presId="urn:microsoft.com/office/officeart/2005/8/layout/hList7"/>
    <dgm:cxn modelId="{06FC9133-6518-1D49-A0FA-FDA591DC282F}" type="presParOf" srcId="{9D87F50F-4318-4E2F-A6D3-C349DC8476A5}" destId="{70779CB3-1CC3-4019-8476-DA9AC1097A2B}" srcOrd="5" destOrd="0" presId="urn:microsoft.com/office/officeart/2005/8/layout/hList7"/>
    <dgm:cxn modelId="{96B29141-FDBA-A144-920A-E448575007A1}" type="presParOf" srcId="{9D87F50F-4318-4E2F-A6D3-C349DC8476A5}" destId="{1E3CDEEB-68CA-4FE2-A9B6-1F8A5714B0D6}" srcOrd="6" destOrd="0" presId="urn:microsoft.com/office/officeart/2005/8/layout/hList7"/>
    <dgm:cxn modelId="{F077E3A4-92D4-D849-8ABE-AE3545096487}" type="presParOf" srcId="{1E3CDEEB-68CA-4FE2-A9B6-1F8A5714B0D6}" destId="{E4876CE7-90B7-4D6E-87DC-B45B5E164EFE}" srcOrd="0" destOrd="0" presId="urn:microsoft.com/office/officeart/2005/8/layout/hList7"/>
    <dgm:cxn modelId="{9FD94496-E8C6-8F4D-9B9D-0F3F63EDEBFB}" type="presParOf" srcId="{1E3CDEEB-68CA-4FE2-A9B6-1F8A5714B0D6}" destId="{21EC19BC-DD52-4580-89CF-9405B799F7F5}" srcOrd="1" destOrd="0" presId="urn:microsoft.com/office/officeart/2005/8/layout/hList7"/>
    <dgm:cxn modelId="{DFEC921B-129B-D742-95D9-4C36D2D06EB8}" type="presParOf" srcId="{1E3CDEEB-68CA-4FE2-A9B6-1F8A5714B0D6}" destId="{340A5223-2C59-484A-938B-6D94530E9086}" srcOrd="2" destOrd="0" presId="urn:microsoft.com/office/officeart/2005/8/layout/hList7"/>
    <dgm:cxn modelId="{C1F52A71-7E06-5A41-9B41-AF80C0750924}" type="presParOf" srcId="{1E3CDEEB-68CA-4FE2-A9B6-1F8A5714B0D6}" destId="{F3DE2C33-6C45-40E6-A9CF-4412B054AD4B}" srcOrd="3" destOrd="0" presId="urn:microsoft.com/office/officeart/2005/8/layout/hList7"/>
    <dgm:cxn modelId="{41557E22-5823-5846-824C-C514DD62643D}" type="presParOf" srcId="{9D87F50F-4318-4E2F-A6D3-C349DC8476A5}" destId="{8BFC2BDF-9796-4235-8604-8D20476173D9}" srcOrd="7" destOrd="0" presId="urn:microsoft.com/office/officeart/2005/8/layout/hList7"/>
    <dgm:cxn modelId="{ED9D6F74-C780-6446-9639-82044F818971}" type="presParOf" srcId="{9D87F50F-4318-4E2F-A6D3-C349DC8476A5}" destId="{600F71F2-BCF0-480D-951C-F8C9875C0C69}" srcOrd="8" destOrd="0" presId="urn:microsoft.com/office/officeart/2005/8/layout/hList7"/>
    <dgm:cxn modelId="{75CFD923-EBBB-D242-AEA3-D164E1E53FBE}" type="presParOf" srcId="{600F71F2-BCF0-480D-951C-F8C9875C0C69}" destId="{766F018E-9434-450D-831D-6664272E8C7D}" srcOrd="0" destOrd="0" presId="urn:microsoft.com/office/officeart/2005/8/layout/hList7"/>
    <dgm:cxn modelId="{593437CD-ABB9-3845-BF02-6BE7038CFECD}" type="presParOf" srcId="{600F71F2-BCF0-480D-951C-F8C9875C0C69}" destId="{D15573F6-F8B7-418D-AF81-27CB3DFB4200}" srcOrd="1" destOrd="0" presId="urn:microsoft.com/office/officeart/2005/8/layout/hList7"/>
    <dgm:cxn modelId="{2D63F52F-D126-B541-8E76-20D8299739BA}" type="presParOf" srcId="{600F71F2-BCF0-480D-951C-F8C9875C0C69}" destId="{017A8A11-250B-4AB9-96C1-96A3FC6FA9B7}" srcOrd="2" destOrd="0" presId="urn:microsoft.com/office/officeart/2005/8/layout/hList7"/>
    <dgm:cxn modelId="{90EDFE98-8651-C44A-9C40-CA6BD26A16C0}" type="presParOf" srcId="{600F71F2-BCF0-480D-951C-F8C9875C0C69}" destId="{280A1B32-09BF-4444-AA68-7C6D4D5FA43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8FDE1-F8C6-4F85-A4AC-707419D07CED}">
      <dsp:nvSpPr>
        <dsp:cNvPr id="0" name=""/>
        <dsp:cNvSpPr/>
      </dsp:nvSpPr>
      <dsp:spPr>
        <a:xfrm>
          <a:off x="20057"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bg1">
                  <a:lumMod val="95000"/>
                </a:schemeClr>
              </a:solidFill>
              <a:latin typeface="Arial" panose="020B0604020202020204" pitchFamily="34" charset="0"/>
              <a:ea typeface="+mn-ea"/>
              <a:cs typeface="Arial" panose="020B0604020202020204" pitchFamily="34" charset="0"/>
            </a:rPr>
            <a:t>Customizable by region</a:t>
          </a:r>
        </a:p>
      </dsp:txBody>
      <dsp:txXfrm>
        <a:off x="20057" y="1582242"/>
        <a:ext cx="2183957" cy="1582242"/>
      </dsp:txXfrm>
    </dsp:sp>
    <dsp:sp modelId="{B76C4B37-B3FA-49E3-B823-3B0B21455BCA}">
      <dsp:nvSpPr>
        <dsp:cNvPr id="0" name=""/>
        <dsp:cNvSpPr/>
      </dsp:nvSpPr>
      <dsp:spPr>
        <a:xfrm>
          <a:off x="279429" y="277722"/>
          <a:ext cx="1584189" cy="158418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8F61032-7346-4F8F-9CE1-5658793B33AD}">
      <dsp:nvSpPr>
        <dsp:cNvPr id="0" name=""/>
        <dsp:cNvSpPr/>
      </dsp:nvSpPr>
      <dsp:spPr>
        <a:xfrm>
          <a:off x="2251559"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bg1"/>
              </a:solidFill>
              <a:latin typeface="Arial" panose="020B0604020202020204" pitchFamily="34" charset="0"/>
              <a:ea typeface="+mn-ea"/>
              <a:cs typeface="Arial" panose="020B0604020202020204" pitchFamily="34" charset="0"/>
            </a:rPr>
            <a:t>Establishes networked collaboration</a:t>
          </a:r>
        </a:p>
      </dsp:txBody>
      <dsp:txXfrm>
        <a:off x="2251559" y="1582242"/>
        <a:ext cx="2183957" cy="1582242"/>
      </dsp:txXfrm>
    </dsp:sp>
    <dsp:sp modelId="{3F4D3B3C-E117-49D9-B64E-0EDA6B30B72D}">
      <dsp:nvSpPr>
        <dsp:cNvPr id="0" name=""/>
        <dsp:cNvSpPr/>
      </dsp:nvSpPr>
      <dsp:spPr>
        <a:xfrm>
          <a:off x="2637813" y="356241"/>
          <a:ext cx="1436872" cy="143687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2635A1D-B4AD-4F5D-8F17-6B0323A7D1EE}">
      <dsp:nvSpPr>
        <dsp:cNvPr id="0" name=""/>
        <dsp:cNvSpPr/>
      </dsp:nvSpPr>
      <dsp:spPr>
        <a:xfrm>
          <a:off x="4501035"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100000"/>
            </a:lnSpc>
            <a:spcBef>
              <a:spcPct val="0"/>
            </a:spcBef>
            <a:spcAft>
              <a:spcPct val="35000"/>
            </a:spcAft>
            <a:buNone/>
          </a:pPr>
          <a:r>
            <a:rPr lang="en-US" sz="2100" b="1" kern="1200" dirty="0">
              <a:solidFill>
                <a:schemeClr val="bg1">
                  <a:lumMod val="95000"/>
                </a:schemeClr>
              </a:solidFill>
              <a:latin typeface="Arial" panose="020B0604020202020204" pitchFamily="34" charset="0"/>
              <a:ea typeface="+mn-ea"/>
              <a:cs typeface="Arial" panose="020B0604020202020204" pitchFamily="34" charset="0"/>
            </a:rPr>
            <a:t>Incentivizes top districts and clubs</a:t>
          </a:r>
        </a:p>
      </dsp:txBody>
      <dsp:txXfrm>
        <a:off x="4501035" y="1582242"/>
        <a:ext cx="2183957" cy="1582242"/>
      </dsp:txXfrm>
    </dsp:sp>
    <dsp:sp modelId="{9E2EF102-3A82-4B9A-ACE1-329DA1DD940A}">
      <dsp:nvSpPr>
        <dsp:cNvPr id="0" name=""/>
        <dsp:cNvSpPr/>
      </dsp:nvSpPr>
      <dsp:spPr>
        <a:xfrm>
          <a:off x="4816298" y="305324"/>
          <a:ext cx="1476823" cy="147682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E4876CE7-90B7-4D6E-87DC-B45B5E164EFE}">
      <dsp:nvSpPr>
        <dsp:cNvPr id="0" name=""/>
        <dsp:cNvSpPr/>
      </dsp:nvSpPr>
      <dsp:spPr>
        <a:xfrm>
          <a:off x="6750511"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bg1">
                  <a:lumMod val="95000"/>
                </a:schemeClr>
              </a:solidFill>
              <a:latin typeface="Arial" panose="020B0604020202020204" pitchFamily="34" charset="0"/>
              <a:ea typeface="+mn-ea"/>
              <a:cs typeface="Arial" panose="020B0604020202020204" pitchFamily="34" charset="0"/>
            </a:rPr>
            <a:t>Excites the entire Lions world</a:t>
          </a:r>
        </a:p>
      </dsp:txBody>
      <dsp:txXfrm>
        <a:off x="6750511" y="1582242"/>
        <a:ext cx="2183957" cy="1582242"/>
      </dsp:txXfrm>
    </dsp:sp>
    <dsp:sp modelId="{F3DE2C33-6C45-40E6-A9CF-4412B054AD4B}">
      <dsp:nvSpPr>
        <dsp:cNvPr id="0" name=""/>
        <dsp:cNvSpPr/>
      </dsp:nvSpPr>
      <dsp:spPr>
        <a:xfrm>
          <a:off x="7160119" y="381413"/>
          <a:ext cx="1317216" cy="1317216"/>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908C272-06F2-4CC9-A298-6445B49F8B2D}">
      <dsp:nvSpPr>
        <dsp:cNvPr id="0" name=""/>
        <dsp:cNvSpPr/>
      </dsp:nvSpPr>
      <dsp:spPr>
        <a:xfrm>
          <a:off x="268010" y="3176985"/>
          <a:ext cx="8221628" cy="593340"/>
        </a:xfrm>
        <a:prstGeom prst="leftRightArrow">
          <a:avLst/>
        </a:prstGeom>
        <a:noFill/>
        <a:ln>
          <a:noFill/>
        </a:ln>
        <a:effectLst/>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8FDE1-F8C6-4F85-A4AC-707419D07CED}">
      <dsp:nvSpPr>
        <dsp:cNvPr id="0" name=""/>
        <dsp:cNvSpPr/>
      </dsp:nvSpPr>
      <dsp:spPr>
        <a:xfrm>
          <a:off x="15010"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chemeClr val="bg1">
                <a:lumMod val="95000"/>
              </a:schemeClr>
            </a:solidFill>
            <a:latin typeface="Arial" panose="020B0604020202020204" pitchFamily="34" charset="0"/>
            <a:ea typeface="+mn-ea"/>
            <a:cs typeface="Arial" panose="020B0604020202020204" pitchFamily="34" charset="0"/>
          </a:endParaRPr>
        </a:p>
        <a:p>
          <a:pPr marL="0" lvl="0" indent="0" algn="ctr" defTabSz="666750">
            <a:lnSpc>
              <a:spcPct val="90000"/>
            </a:lnSpc>
            <a:spcBef>
              <a:spcPct val="0"/>
            </a:spcBef>
            <a:spcAft>
              <a:spcPct val="35000"/>
            </a:spcAft>
            <a:buNone/>
          </a:pPr>
          <a:r>
            <a:rPr lang="en-US" sz="1500" b="1" kern="1200" dirty="0">
              <a:solidFill>
                <a:schemeClr val="bg1">
                  <a:lumMod val="95000"/>
                </a:schemeClr>
              </a:solidFill>
              <a:latin typeface="Arial" panose="020B0604020202020204" pitchFamily="34" charset="0"/>
              <a:ea typeface="+mn-ea"/>
              <a:cs typeface="Arial" panose="020B0604020202020204" pitchFamily="34" charset="0"/>
            </a:rPr>
            <a:t>Refine existing programs and resources to maximize membership growth.</a:t>
          </a:r>
        </a:p>
      </dsp:txBody>
      <dsp:txXfrm>
        <a:off x="15010" y="1580284"/>
        <a:ext cx="1807417" cy="1580284"/>
      </dsp:txXfrm>
    </dsp:sp>
    <dsp:sp modelId="{B76C4B37-B3FA-49E3-B823-3B0B21455BCA}">
      <dsp:nvSpPr>
        <dsp:cNvPr id="0" name=""/>
        <dsp:cNvSpPr/>
      </dsp:nvSpPr>
      <dsp:spPr>
        <a:xfrm>
          <a:off x="289688" y="325621"/>
          <a:ext cx="1184107" cy="118410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8F61032-7346-4F8F-9CE1-5658793B33AD}">
      <dsp:nvSpPr>
        <dsp:cNvPr id="0" name=""/>
        <dsp:cNvSpPr/>
      </dsp:nvSpPr>
      <dsp:spPr>
        <a:xfrm>
          <a:off x="1861775"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chemeClr val="bg1"/>
            </a:solidFill>
            <a:latin typeface="Arial" panose="020B0604020202020204" pitchFamily="34" charset="0"/>
            <a:ea typeface="+mn-ea"/>
            <a:cs typeface="Arial" panose="020B0604020202020204" pitchFamily="34" charset="0"/>
          </a:endParaRPr>
        </a:p>
        <a:p>
          <a:pPr marL="0" lvl="0" indent="0" algn="ctr" defTabSz="666750">
            <a:lnSpc>
              <a:spcPct val="90000"/>
            </a:lnSpc>
            <a:spcBef>
              <a:spcPct val="0"/>
            </a:spcBef>
            <a:spcAft>
              <a:spcPct val="35000"/>
            </a:spcAft>
            <a:buNone/>
          </a:pPr>
          <a:r>
            <a:rPr lang="en-US" sz="1500" b="1" kern="1200" dirty="0">
              <a:solidFill>
                <a:schemeClr val="bg1"/>
              </a:solidFill>
              <a:latin typeface="Arial" panose="020B0604020202020204" pitchFamily="34" charset="0"/>
              <a:ea typeface="+mn-ea"/>
              <a:cs typeface="Arial" panose="020B0604020202020204" pitchFamily="34" charset="0"/>
            </a:rPr>
            <a:t>Incorporate member feedback and knowledge to ensure ownership, buy-in, and optimize results. </a:t>
          </a:r>
        </a:p>
      </dsp:txBody>
      <dsp:txXfrm>
        <a:off x="1861775" y="1580284"/>
        <a:ext cx="1807417" cy="1580284"/>
      </dsp:txXfrm>
    </dsp:sp>
    <dsp:sp modelId="{3F4D3B3C-E117-49D9-B64E-0EDA6B30B72D}">
      <dsp:nvSpPr>
        <dsp:cNvPr id="0" name=""/>
        <dsp:cNvSpPr/>
      </dsp:nvSpPr>
      <dsp:spPr>
        <a:xfrm>
          <a:off x="2096639" y="237042"/>
          <a:ext cx="1315587" cy="1315587"/>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2635A1D-B4AD-4F5D-8F17-6B0323A7D1EE}">
      <dsp:nvSpPr>
        <dsp:cNvPr id="0" name=""/>
        <dsp:cNvSpPr/>
      </dsp:nvSpPr>
      <dsp:spPr>
        <a:xfrm>
          <a:off x="3723414"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lumMod val="95000"/>
                </a:schemeClr>
              </a:solidFill>
              <a:latin typeface="Arial"/>
              <a:ea typeface="+mn-ea"/>
              <a:cs typeface="Arial"/>
            </a:rPr>
            <a:t>Attract service-minded individuals to the Lions brand.</a:t>
          </a:r>
        </a:p>
      </dsp:txBody>
      <dsp:txXfrm>
        <a:off x="3723414" y="1580284"/>
        <a:ext cx="1807417" cy="1580284"/>
      </dsp:txXfrm>
    </dsp:sp>
    <dsp:sp modelId="{9E2EF102-3A82-4B9A-ACE1-329DA1DD940A}">
      <dsp:nvSpPr>
        <dsp:cNvPr id="0" name=""/>
        <dsp:cNvSpPr/>
      </dsp:nvSpPr>
      <dsp:spPr>
        <a:xfrm>
          <a:off x="3969329" y="237042"/>
          <a:ext cx="1315587" cy="1315587"/>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E4876CE7-90B7-4D6E-87DC-B45B5E164EFE}">
      <dsp:nvSpPr>
        <dsp:cNvPr id="0" name=""/>
        <dsp:cNvSpPr/>
      </dsp:nvSpPr>
      <dsp:spPr>
        <a:xfrm>
          <a:off x="5585054"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lumMod val="95000"/>
                </a:schemeClr>
              </a:solidFill>
              <a:latin typeface="Arial" panose="020B0604020202020204" pitchFamily="34" charset="0"/>
              <a:ea typeface="+mn-ea"/>
              <a:cs typeface="Arial" panose="020B0604020202020204" pitchFamily="34" charset="0"/>
            </a:rPr>
            <a:t>Ensure every Lion knows how to recruit a member and every leader knows how to charter a club.</a:t>
          </a:r>
        </a:p>
      </dsp:txBody>
      <dsp:txXfrm>
        <a:off x="5585054" y="1580284"/>
        <a:ext cx="1807417" cy="1580284"/>
      </dsp:txXfrm>
    </dsp:sp>
    <dsp:sp modelId="{F3DE2C33-6C45-40E6-A9CF-4412B054AD4B}">
      <dsp:nvSpPr>
        <dsp:cNvPr id="0" name=""/>
        <dsp:cNvSpPr/>
      </dsp:nvSpPr>
      <dsp:spPr>
        <a:xfrm>
          <a:off x="5830969" y="237042"/>
          <a:ext cx="1315587" cy="1315587"/>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6F018E-9434-450D-831D-6664272E8C7D}">
      <dsp:nvSpPr>
        <dsp:cNvPr id="0" name=""/>
        <dsp:cNvSpPr/>
      </dsp:nvSpPr>
      <dsp:spPr>
        <a:xfrm>
          <a:off x="7446693"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lumMod val="95000"/>
                </a:schemeClr>
              </a:solidFill>
              <a:latin typeface="Arial" panose="020B0604020202020204" pitchFamily="34" charset="0"/>
              <a:ea typeface="+mn-ea"/>
              <a:cs typeface="Arial" panose="020B0604020202020204" pitchFamily="34" charset="0"/>
            </a:rPr>
            <a:t>Measure what matters and use recognition to drive action.</a:t>
          </a:r>
        </a:p>
      </dsp:txBody>
      <dsp:txXfrm>
        <a:off x="7446693" y="1580284"/>
        <a:ext cx="1807417" cy="1580284"/>
      </dsp:txXfrm>
    </dsp:sp>
    <dsp:sp modelId="{280A1B32-09BF-4444-AA68-7C6D4D5FA43C}">
      <dsp:nvSpPr>
        <dsp:cNvPr id="0" name=""/>
        <dsp:cNvSpPr/>
      </dsp:nvSpPr>
      <dsp:spPr>
        <a:xfrm>
          <a:off x="7692608" y="292297"/>
          <a:ext cx="1315587" cy="1315587"/>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E384FD1-8794-4198-BF9C-31B8D54D551E}">
      <dsp:nvSpPr>
        <dsp:cNvPr id="0" name=""/>
        <dsp:cNvSpPr/>
      </dsp:nvSpPr>
      <dsp:spPr>
        <a:xfrm>
          <a:off x="9308333"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lumMod val="95000"/>
                </a:schemeClr>
              </a:solidFill>
              <a:latin typeface="Arial" panose="020B0604020202020204" pitchFamily="34" charset="0"/>
              <a:ea typeface="+mn-ea"/>
              <a:cs typeface="Arial" panose="020B0604020202020204" pitchFamily="34" charset="0"/>
            </a:rPr>
            <a:t>Improve leadership quality and effectiveness.</a:t>
          </a:r>
        </a:p>
      </dsp:txBody>
      <dsp:txXfrm>
        <a:off x="9308333" y="1580284"/>
        <a:ext cx="1807417" cy="1580284"/>
      </dsp:txXfrm>
    </dsp:sp>
    <dsp:sp modelId="{B13C9E14-0B1C-47C1-9E85-BFCD6CD10761}">
      <dsp:nvSpPr>
        <dsp:cNvPr id="0" name=""/>
        <dsp:cNvSpPr/>
      </dsp:nvSpPr>
      <dsp:spPr>
        <a:xfrm>
          <a:off x="9605963" y="339329"/>
          <a:ext cx="1248018" cy="1248018"/>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908C272-06F2-4CC9-A298-6445B49F8B2D}">
      <dsp:nvSpPr>
        <dsp:cNvPr id="0" name=""/>
        <dsp:cNvSpPr/>
      </dsp:nvSpPr>
      <dsp:spPr>
        <a:xfrm>
          <a:off x="333369" y="3173055"/>
          <a:ext cx="10226615" cy="592606"/>
        </a:xfrm>
        <a:prstGeom prst="leftRightArrow">
          <a:avLst/>
        </a:prstGeom>
        <a:noFill/>
        <a:ln>
          <a:noFill/>
        </a:ln>
        <a:effectLst/>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8FDE1-F8C6-4F85-A4AC-707419D07CED}">
      <dsp:nvSpPr>
        <dsp:cNvPr id="0" name=""/>
        <dsp:cNvSpPr/>
      </dsp:nvSpPr>
      <dsp:spPr>
        <a:xfrm>
          <a:off x="17867"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EBB700"/>
              </a:solidFill>
              <a:latin typeface="Arial"/>
              <a:ea typeface="+mn-ea"/>
              <a:cs typeface="Arial"/>
            </a:rPr>
            <a:t>Social media</a:t>
          </a:r>
          <a:r>
            <a:rPr lang="en-US" sz="1500" b="1" kern="1200" dirty="0">
              <a:solidFill>
                <a:schemeClr val="bg1">
                  <a:lumMod val="95000"/>
                </a:schemeClr>
              </a:solidFill>
              <a:latin typeface="Arial"/>
              <a:ea typeface="+mn-ea"/>
              <a:cs typeface="Arial"/>
            </a:rPr>
            <a:t>
Use social media </a:t>
          </a:r>
          <a:br>
            <a:rPr lang="en-US" sz="1500" b="1" kern="1200" dirty="0">
              <a:solidFill>
                <a:schemeClr val="bg1">
                  <a:lumMod val="95000"/>
                </a:schemeClr>
              </a:solidFill>
              <a:latin typeface="Arial"/>
              <a:ea typeface="+mn-ea"/>
              <a:cs typeface="Arial"/>
            </a:rPr>
          </a:br>
          <a:r>
            <a:rPr lang="en-US" sz="1500" b="1" kern="1200" dirty="0">
              <a:solidFill>
                <a:schemeClr val="bg1">
                  <a:lumMod val="95000"/>
                </a:schemeClr>
              </a:solidFill>
              <a:latin typeface="Arial"/>
              <a:ea typeface="+mn-ea"/>
              <a:cs typeface="Arial"/>
            </a:rPr>
            <a:t>to engage your Lions and invite your community </a:t>
          </a:r>
          <a:br>
            <a:rPr lang="en-US" sz="1500" b="1" kern="1200" dirty="0">
              <a:solidFill>
                <a:schemeClr val="bg1">
                  <a:lumMod val="95000"/>
                </a:schemeClr>
              </a:solidFill>
              <a:latin typeface="Arial"/>
              <a:ea typeface="+mn-ea"/>
              <a:cs typeface="Arial"/>
            </a:rPr>
          </a:br>
          <a:r>
            <a:rPr lang="en-US" sz="1500" b="1" kern="1200" dirty="0">
              <a:solidFill>
                <a:schemeClr val="bg1">
                  <a:lumMod val="95000"/>
                </a:schemeClr>
              </a:solidFill>
              <a:latin typeface="Arial"/>
              <a:ea typeface="+mn-ea"/>
              <a:cs typeface="Arial"/>
            </a:rPr>
            <a:t>to join you.</a:t>
          </a:r>
        </a:p>
      </dsp:txBody>
      <dsp:txXfrm>
        <a:off x="17867" y="1474688"/>
        <a:ext cx="2171071" cy="1474688"/>
      </dsp:txXfrm>
    </dsp:sp>
    <dsp:sp modelId="{B76C4B37-B3FA-49E3-B823-3B0B21455BCA}">
      <dsp:nvSpPr>
        <dsp:cNvPr id="0" name=""/>
        <dsp:cNvSpPr/>
      </dsp:nvSpPr>
      <dsp:spPr>
        <a:xfrm>
          <a:off x="546849" y="338293"/>
          <a:ext cx="1036123" cy="103612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8F61032-7346-4F8F-9CE1-5658793B33AD}">
      <dsp:nvSpPr>
        <dsp:cNvPr id="0" name=""/>
        <dsp:cNvSpPr/>
      </dsp:nvSpPr>
      <dsp:spPr>
        <a:xfrm>
          <a:off x="2236203"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EBB700"/>
              </a:solidFill>
              <a:latin typeface="Arial"/>
              <a:ea typeface="+mn-ea"/>
              <a:cs typeface="Arial"/>
            </a:rPr>
            <a:t>Newsletters</a:t>
          </a:r>
          <a:r>
            <a:rPr lang="en-US" sz="1500" b="1" kern="1200" dirty="0">
              <a:solidFill>
                <a:schemeClr val="bg1"/>
              </a:solidFill>
              <a:latin typeface="Arial"/>
              <a:ea typeface="+mn-ea"/>
              <a:cs typeface="Arial"/>
            </a:rPr>
            <a:t>
Include </a:t>
          </a:r>
          <a:r>
            <a:rPr lang="en-US" sz="1500" b="1" i="1" kern="1200" dirty="0">
              <a:solidFill>
                <a:schemeClr val="bg1"/>
              </a:solidFill>
              <a:latin typeface="Arial"/>
              <a:ea typeface="+mn-ea"/>
              <a:cs typeface="Arial"/>
            </a:rPr>
            <a:t>MISSION</a:t>
          </a:r>
          <a:r>
            <a:rPr lang="en-US" sz="1500" b="1" kern="1200" dirty="0">
              <a:solidFill>
                <a:schemeClr val="bg1"/>
              </a:solidFill>
              <a:latin typeface="Arial"/>
              <a:ea typeface="+mn-ea"/>
              <a:cs typeface="Arial"/>
            </a:rPr>
            <a:t> 1.5 info, updates and ways to get involved.</a:t>
          </a:r>
        </a:p>
      </dsp:txBody>
      <dsp:txXfrm>
        <a:off x="2236203" y="1474688"/>
        <a:ext cx="2171071" cy="1474688"/>
      </dsp:txXfrm>
    </dsp:sp>
    <dsp:sp modelId="{3F4D3B3C-E117-49D9-B64E-0EDA6B30B72D}">
      <dsp:nvSpPr>
        <dsp:cNvPr id="0" name=""/>
        <dsp:cNvSpPr/>
      </dsp:nvSpPr>
      <dsp:spPr>
        <a:xfrm>
          <a:off x="2697587" y="221203"/>
          <a:ext cx="1227678" cy="122767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2635A1D-B4AD-4F5D-8F17-6B0323A7D1EE}">
      <dsp:nvSpPr>
        <dsp:cNvPr id="0" name=""/>
        <dsp:cNvSpPr/>
      </dsp:nvSpPr>
      <dsp:spPr>
        <a:xfrm>
          <a:off x="4472407"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EBB700"/>
              </a:solidFill>
              <a:latin typeface="Arial"/>
              <a:ea typeface="+mn-ea"/>
              <a:cs typeface="Arial"/>
            </a:rPr>
            <a:t>Events</a:t>
          </a:r>
          <a:r>
            <a:rPr lang="en-US" sz="1500" b="1" kern="1200" dirty="0">
              <a:solidFill>
                <a:schemeClr val="bg1">
                  <a:lumMod val="95000"/>
                </a:schemeClr>
              </a:solidFill>
              <a:latin typeface="Arial"/>
              <a:ea typeface="+mn-ea"/>
              <a:cs typeface="Arial"/>
            </a:rPr>
            <a:t>
Highlight </a:t>
          </a:r>
          <a:br>
            <a:rPr lang="en-US" sz="1500" b="1" kern="1200" dirty="0">
              <a:solidFill>
                <a:schemeClr val="bg1">
                  <a:lumMod val="95000"/>
                </a:schemeClr>
              </a:solidFill>
              <a:latin typeface="Arial"/>
              <a:ea typeface="+mn-ea"/>
              <a:cs typeface="Arial"/>
            </a:rPr>
          </a:br>
          <a:r>
            <a:rPr lang="en-US" sz="1500" b="1" i="1" kern="1200" dirty="0">
              <a:solidFill>
                <a:schemeClr val="bg1">
                  <a:lumMod val="95000"/>
                </a:schemeClr>
              </a:solidFill>
              <a:latin typeface="Arial"/>
              <a:ea typeface="+mn-ea"/>
              <a:cs typeface="Arial"/>
            </a:rPr>
            <a:t>MISSION</a:t>
          </a:r>
          <a:r>
            <a:rPr lang="en-US" sz="1500" b="1" kern="1200" dirty="0">
              <a:solidFill>
                <a:schemeClr val="bg1">
                  <a:lumMod val="95000"/>
                </a:schemeClr>
              </a:solidFill>
              <a:latin typeface="Arial"/>
              <a:ea typeface="+mn-ea"/>
              <a:cs typeface="Arial"/>
            </a:rPr>
            <a:t> 1.5 at </a:t>
          </a:r>
          <a:br>
            <a:rPr lang="en-US" sz="1500" b="1" kern="1200" dirty="0">
              <a:solidFill>
                <a:schemeClr val="bg1">
                  <a:lumMod val="95000"/>
                </a:schemeClr>
              </a:solidFill>
              <a:latin typeface="Arial"/>
              <a:ea typeface="+mn-ea"/>
              <a:cs typeface="Arial"/>
            </a:rPr>
          </a:br>
          <a:r>
            <a:rPr lang="en-US" sz="1500" b="1" kern="1200" dirty="0">
              <a:solidFill>
                <a:schemeClr val="bg1">
                  <a:lumMod val="95000"/>
                </a:schemeClr>
              </a:solidFill>
              <a:latin typeface="Arial"/>
              <a:ea typeface="+mn-ea"/>
              <a:cs typeface="Arial"/>
            </a:rPr>
            <a:t>all your major </a:t>
          </a:r>
          <a:br>
            <a:rPr lang="en-US" sz="1500" b="1" kern="1200" dirty="0">
              <a:solidFill>
                <a:schemeClr val="bg1">
                  <a:lumMod val="95000"/>
                </a:schemeClr>
              </a:solidFill>
              <a:latin typeface="Arial"/>
              <a:ea typeface="+mn-ea"/>
              <a:cs typeface="Arial"/>
            </a:rPr>
          </a:br>
          <a:r>
            <a:rPr lang="en-US" sz="1500" b="1" kern="1200" dirty="0">
              <a:solidFill>
                <a:schemeClr val="bg1">
                  <a:lumMod val="95000"/>
                </a:schemeClr>
              </a:solidFill>
              <a:latin typeface="Arial"/>
              <a:ea typeface="+mn-ea"/>
              <a:cs typeface="Arial"/>
            </a:rPr>
            <a:t>Lion events.</a:t>
          </a:r>
        </a:p>
      </dsp:txBody>
      <dsp:txXfrm>
        <a:off x="4472407" y="1474688"/>
        <a:ext cx="2171071" cy="1474688"/>
      </dsp:txXfrm>
    </dsp:sp>
    <dsp:sp modelId="{9E2EF102-3A82-4B9A-ACE1-329DA1DD940A}">
      <dsp:nvSpPr>
        <dsp:cNvPr id="0" name=""/>
        <dsp:cNvSpPr/>
      </dsp:nvSpPr>
      <dsp:spPr>
        <a:xfrm>
          <a:off x="4944103" y="221203"/>
          <a:ext cx="1227678" cy="122767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E4876CE7-90B7-4D6E-87DC-B45B5E164EFE}">
      <dsp:nvSpPr>
        <dsp:cNvPr id="0" name=""/>
        <dsp:cNvSpPr/>
      </dsp:nvSpPr>
      <dsp:spPr>
        <a:xfrm>
          <a:off x="6708610"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EBB700"/>
              </a:solidFill>
              <a:latin typeface="Arial"/>
              <a:ea typeface="+mn-ea"/>
              <a:cs typeface="Arial"/>
            </a:rPr>
            <a:t>Club visits</a:t>
          </a:r>
          <a:r>
            <a:rPr lang="en-US" sz="1500" b="1" kern="1200" dirty="0">
              <a:solidFill>
                <a:schemeClr val="bg1">
                  <a:lumMod val="95000"/>
                </a:schemeClr>
              </a:solidFill>
              <a:latin typeface="Arial"/>
              <a:ea typeface="+mn-ea"/>
              <a:cs typeface="Arial"/>
            </a:rPr>
            <a:t>
Get Lions excited and engaged during club visits.</a:t>
          </a:r>
        </a:p>
      </dsp:txBody>
      <dsp:txXfrm>
        <a:off x="6708610" y="1474688"/>
        <a:ext cx="2171071" cy="1474688"/>
      </dsp:txXfrm>
    </dsp:sp>
    <dsp:sp modelId="{F3DE2C33-6C45-40E6-A9CF-4412B054AD4B}">
      <dsp:nvSpPr>
        <dsp:cNvPr id="0" name=""/>
        <dsp:cNvSpPr/>
      </dsp:nvSpPr>
      <dsp:spPr>
        <a:xfrm>
          <a:off x="7086046" y="155227"/>
          <a:ext cx="1416200" cy="1416200"/>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6F018E-9434-450D-831D-6664272E8C7D}">
      <dsp:nvSpPr>
        <dsp:cNvPr id="0" name=""/>
        <dsp:cNvSpPr/>
      </dsp:nvSpPr>
      <dsp:spPr>
        <a:xfrm>
          <a:off x="8944814"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EBB700"/>
              </a:solidFill>
              <a:latin typeface="Arial"/>
              <a:ea typeface="+mn-ea"/>
              <a:cs typeface="Arial"/>
            </a:rPr>
            <a:t>D/MD websites</a:t>
          </a:r>
          <a:r>
            <a:rPr lang="en-US" sz="1500" b="1" kern="1200" dirty="0">
              <a:solidFill>
                <a:schemeClr val="bg1">
                  <a:lumMod val="95000"/>
                </a:schemeClr>
              </a:solidFill>
              <a:latin typeface="Arial"/>
              <a:ea typeface="+mn-ea"/>
              <a:cs typeface="Arial"/>
            </a:rPr>
            <a:t>
Make sure </a:t>
          </a:r>
          <a:br>
            <a:rPr lang="en-US" sz="1500" b="1" kern="1200" dirty="0">
              <a:solidFill>
                <a:schemeClr val="bg1">
                  <a:lumMod val="95000"/>
                </a:schemeClr>
              </a:solidFill>
              <a:latin typeface="Arial"/>
              <a:ea typeface="+mn-ea"/>
              <a:cs typeface="Arial"/>
            </a:rPr>
          </a:br>
          <a:r>
            <a:rPr lang="en-US" sz="1500" b="1" i="1" kern="1200" dirty="0">
              <a:solidFill>
                <a:schemeClr val="bg1">
                  <a:lumMod val="95000"/>
                </a:schemeClr>
              </a:solidFill>
              <a:latin typeface="Arial"/>
              <a:ea typeface="+mn-ea"/>
              <a:cs typeface="Arial"/>
            </a:rPr>
            <a:t>MISSION</a:t>
          </a:r>
          <a:r>
            <a:rPr lang="en-US" sz="1500" b="1" kern="1200" dirty="0">
              <a:solidFill>
                <a:schemeClr val="bg1">
                  <a:lumMod val="95000"/>
                </a:schemeClr>
              </a:solidFill>
              <a:latin typeface="Arial"/>
              <a:ea typeface="+mn-ea"/>
              <a:cs typeface="Arial"/>
            </a:rPr>
            <a:t> 1.5 is </a:t>
          </a:r>
          <a:br>
            <a:rPr lang="en-US" sz="1500" b="1" kern="1200" dirty="0">
              <a:solidFill>
                <a:schemeClr val="bg1">
                  <a:lumMod val="95000"/>
                </a:schemeClr>
              </a:solidFill>
              <a:latin typeface="Arial"/>
              <a:ea typeface="+mn-ea"/>
              <a:cs typeface="Arial"/>
            </a:rPr>
          </a:br>
          <a:r>
            <a:rPr lang="en-US" sz="1500" b="1" kern="1200" dirty="0">
              <a:solidFill>
                <a:schemeClr val="bg1">
                  <a:lumMod val="95000"/>
                </a:schemeClr>
              </a:solidFill>
              <a:latin typeface="Arial"/>
              <a:ea typeface="+mn-ea"/>
              <a:cs typeface="Arial"/>
            </a:rPr>
            <a:t>front page news.</a:t>
          </a:r>
        </a:p>
      </dsp:txBody>
      <dsp:txXfrm>
        <a:off x="8944814" y="1474688"/>
        <a:ext cx="2171071" cy="1474688"/>
      </dsp:txXfrm>
    </dsp:sp>
    <dsp:sp modelId="{280A1B32-09BF-4444-AA68-7C6D4D5FA43C}">
      <dsp:nvSpPr>
        <dsp:cNvPr id="0" name=""/>
        <dsp:cNvSpPr/>
      </dsp:nvSpPr>
      <dsp:spPr>
        <a:xfrm>
          <a:off x="9333728" y="189983"/>
          <a:ext cx="1393242" cy="1393242"/>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908C272-06F2-4CC9-A298-6445B49F8B2D}">
      <dsp:nvSpPr>
        <dsp:cNvPr id="0" name=""/>
        <dsp:cNvSpPr/>
      </dsp:nvSpPr>
      <dsp:spPr>
        <a:xfrm>
          <a:off x="333369" y="2961028"/>
          <a:ext cx="10226615" cy="553008"/>
        </a:xfrm>
        <a:prstGeom prst="leftRightArrow">
          <a:avLst/>
        </a:prstGeom>
        <a:noFill/>
        <a:ln>
          <a:noFill/>
        </a:ln>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70C0BB-1FDF-EE49-8222-BA0F1B202D86}"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F6D64-E802-DE49-BB0C-5DF6C1ACA17E}" type="slidenum">
              <a:rPr lang="en-US" smtClean="0"/>
              <a:t>‹#›</a:t>
            </a:fld>
            <a:endParaRPr lang="en-US"/>
          </a:p>
        </p:txBody>
      </p:sp>
    </p:spTree>
    <p:extLst>
      <p:ext uri="{BB962C8B-B14F-4D97-AF65-F5344CB8AC3E}">
        <p14:creationId xmlns:p14="http://schemas.microsoft.com/office/powerpoint/2010/main" val="2999892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dirty="0"/>
              <a:t>Thank you for taking some time out to learn about our new global membership initiative.</a:t>
            </a:r>
          </a:p>
          <a:p>
            <a:pPr marL="171450" indent="-171450">
              <a:buFont typeface="Symbol"/>
              <a:buChar char="•"/>
            </a:pPr>
            <a:r>
              <a:rPr lang="en-US" dirty="0"/>
              <a:t>This is a great opportunity to learn more about what we’re trying to achieve, why we’re trying to achieve it, and why you are so important to success.</a:t>
            </a:r>
          </a:p>
          <a:p>
            <a:endParaRPr lang="en-US" dirty="0">
              <a:cs typeface="Calibri"/>
            </a:endParaRPr>
          </a:p>
        </p:txBody>
      </p:sp>
    </p:spTree>
    <p:extLst>
      <p:ext uri="{BB962C8B-B14F-4D97-AF65-F5344CB8AC3E}">
        <p14:creationId xmlns:p14="http://schemas.microsoft.com/office/powerpoint/2010/main" val="201137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So how do we do it? </a:t>
            </a:r>
          </a:p>
          <a:p>
            <a:pPr marL="285750" indent="-285750">
              <a:buFont typeface="Symbol"/>
              <a:buChar char="•"/>
            </a:pPr>
            <a:r>
              <a:rPr lang="en-US" dirty="0"/>
              <a:t>We do it together, like always. </a:t>
            </a:r>
            <a:endParaRPr lang="en-US" dirty="0">
              <a:cs typeface="Calibri"/>
            </a:endParaRPr>
          </a:p>
          <a:p>
            <a:pPr marL="285750" indent="-285750">
              <a:buFont typeface="Symbol"/>
              <a:buChar char="•"/>
            </a:pPr>
            <a:r>
              <a:rPr lang="en-US" dirty="0"/>
              <a:t>Because we know that we are stronger, and better, when we work together.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10</a:t>
            </a:fld>
            <a:endParaRPr lang="en-US"/>
          </a:p>
        </p:txBody>
      </p:sp>
    </p:spTree>
    <p:extLst>
      <p:ext uri="{BB962C8B-B14F-4D97-AF65-F5344CB8AC3E}">
        <p14:creationId xmlns:p14="http://schemas.microsoft.com/office/powerpoint/2010/main" val="174673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We’ve talked about why the mission is so important. </a:t>
            </a:r>
          </a:p>
          <a:p>
            <a:pPr marL="285750" indent="-285750">
              <a:buFont typeface="Symbol"/>
              <a:buChar char="•"/>
            </a:pPr>
            <a:r>
              <a:rPr lang="en-US" dirty="0"/>
              <a:t>Now let’s spend some time talking about how we can successfully implement this global growth initiative here.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11</a:t>
            </a:fld>
            <a:endParaRPr lang="en-US"/>
          </a:p>
        </p:txBody>
      </p:sp>
    </p:spTree>
    <p:extLst>
      <p:ext uri="{BB962C8B-B14F-4D97-AF65-F5344CB8AC3E}">
        <p14:creationId xmlns:p14="http://schemas.microsoft.com/office/powerpoint/2010/main" val="2175258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Symbol"/>
              <a:buChar char="•"/>
            </a:pPr>
            <a:r>
              <a:rPr lang="en-US" dirty="0"/>
              <a:t>To be successful, we know we have to:</a:t>
            </a:r>
          </a:p>
          <a:p>
            <a:pPr lvl="1">
              <a:buFont typeface="Courier New"/>
              <a:buChar char="○"/>
            </a:pPr>
            <a:r>
              <a:rPr lang="en-US" dirty="0"/>
              <a:t>Make sure the initiative is regionalized so it works for us and our Lions.</a:t>
            </a:r>
            <a:endParaRPr lang="en-US" dirty="0">
              <a:cs typeface="Calibri"/>
            </a:endParaRPr>
          </a:p>
          <a:p>
            <a:pPr lvl="1">
              <a:buFont typeface="Courier New"/>
              <a:buChar char="○"/>
            </a:pPr>
            <a:r>
              <a:rPr lang="en-US" dirty="0"/>
              <a:t>Collaborate and use the networks that we have built and that are in place around the world.</a:t>
            </a:r>
            <a:endParaRPr lang="en-US" dirty="0">
              <a:cs typeface="Calibri"/>
            </a:endParaRPr>
          </a:p>
          <a:p>
            <a:pPr lvl="1">
              <a:buFont typeface="Courier New"/>
              <a:buChar char="○"/>
            </a:pPr>
            <a:r>
              <a:rPr lang="en-US" dirty="0"/>
              <a:t>Incentivize top performers and all Lions to get involved and be part of our success.</a:t>
            </a:r>
            <a:endParaRPr lang="en-US" dirty="0">
              <a:cs typeface="Calibri"/>
            </a:endParaRPr>
          </a:p>
          <a:p>
            <a:pPr lvl="1">
              <a:buFont typeface="Courier New"/>
              <a:buChar char="○"/>
            </a:pPr>
            <a:r>
              <a:rPr lang="en-US" dirty="0"/>
              <a:t>Excite the Lions world—everyone needs to know what this is and how we will all benefit.</a:t>
            </a:r>
            <a:endParaRPr lang="en-US" dirty="0">
              <a:cs typeface="Calibri"/>
            </a:endParaRPr>
          </a:p>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12</a:t>
            </a:fld>
            <a:endParaRPr lang="en-US"/>
          </a:p>
        </p:txBody>
      </p:sp>
    </p:spTree>
    <p:extLst>
      <p:ext uri="{BB962C8B-B14F-4D97-AF65-F5344CB8AC3E}">
        <p14:creationId xmlns:p14="http://schemas.microsoft.com/office/powerpoint/2010/main" val="3580006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It is important to point out that this initiative is being undertaken with the full support of our international leaders, including our executive officers.</a:t>
            </a:r>
          </a:p>
          <a:p>
            <a:pPr marL="285750" indent="-285750">
              <a:buFont typeface="Symbol"/>
              <a:buChar char="•"/>
            </a:pPr>
            <a:r>
              <a:rPr lang="en-US" dirty="0"/>
              <a:t>Leaders at every level are invested and accountable for success.</a:t>
            </a:r>
            <a:endParaRPr lang="en-US" dirty="0">
              <a:cs typeface="Calibri"/>
            </a:endParaRPr>
          </a:p>
          <a:p>
            <a:pPr marL="285750" indent="-285750">
              <a:buFont typeface="Symbol"/>
              <a:buChar char="•"/>
            </a:pPr>
            <a:r>
              <a:rPr lang="en-US" dirty="0"/>
              <a:t>Here is an overview of some key roles that our leaders will be taking 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13</a:t>
            </a:fld>
            <a:endParaRPr lang="en-US"/>
          </a:p>
        </p:txBody>
      </p:sp>
    </p:spTree>
    <p:extLst>
      <p:ext uri="{BB962C8B-B14F-4D97-AF65-F5344CB8AC3E}">
        <p14:creationId xmlns:p14="http://schemas.microsoft.com/office/powerpoint/2010/main" val="3980895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MISSION 1.5 will be powered by the Global Action Team.</a:t>
            </a:r>
          </a:p>
          <a:p>
            <a:pPr marL="285750" indent="-285750">
              <a:buFont typeface="Symbol"/>
              <a:buChar char="•"/>
            </a:pPr>
            <a:r>
              <a:rPr lang="en-US" dirty="0"/>
              <a:t>The GAT will be driving engagement at the club and district level, which is critical to what we’re trying to achieve. </a:t>
            </a:r>
            <a:endParaRPr lang="en-US" dirty="0">
              <a:cs typeface="Calibri"/>
            </a:endParaRPr>
          </a:p>
          <a:p>
            <a:pPr marL="285750" indent="-285750">
              <a:buFont typeface="Symbol"/>
              <a:buChar char="•"/>
            </a:pPr>
            <a:r>
              <a:rPr lang="en-US" dirty="0"/>
              <a:t>I want you to take a look at the roles and responsibilities and how key leaders will be leading and contributing to success. </a:t>
            </a:r>
            <a:endParaRPr lang="en-US" dirty="0">
              <a:cs typeface="Calibri"/>
            </a:endParaRPr>
          </a:p>
          <a:p>
            <a:pPr marL="285750" indent="-285750">
              <a:buFont typeface="Symbol"/>
              <a:buChar char="•"/>
            </a:pPr>
            <a:r>
              <a:rPr lang="en-US" dirty="0"/>
              <a:t>As you can see, everyone has a part to play.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14</a:t>
            </a:fld>
            <a:endParaRPr lang="en-US"/>
          </a:p>
        </p:txBody>
      </p:sp>
    </p:spTree>
    <p:extLst>
      <p:ext uri="{BB962C8B-B14F-4D97-AF65-F5344CB8AC3E}">
        <p14:creationId xmlns:p14="http://schemas.microsoft.com/office/powerpoint/2010/main" val="2088325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a:t>Let’s talk about some of the key strategies that will help us achieve our MISSION 1.5 goal.</a:t>
            </a:r>
          </a:p>
          <a:p>
            <a:pPr marL="628650" lvl="1" indent="-171450">
              <a:buFont typeface="Courier New"/>
              <a:buChar char="○"/>
            </a:pPr>
            <a:r>
              <a:rPr lang="en-US" dirty="0"/>
              <a:t>You need to understand MISSION 1.5, promote it, and make a real commitment to success.</a:t>
            </a:r>
            <a:endParaRPr lang="en-US" dirty="0">
              <a:cs typeface="Calibri"/>
            </a:endParaRPr>
          </a:p>
          <a:p>
            <a:pPr marL="628650" lvl="1" indent="-171450">
              <a:buFont typeface="Courier New"/>
              <a:buChar char="○"/>
            </a:pPr>
            <a:r>
              <a:rPr lang="en-US" dirty="0"/>
              <a:t>We all need to lead by example, and that means we have to take a personal role in starting clubs and growing our membership.</a:t>
            </a:r>
            <a:endParaRPr lang="en-US" dirty="0">
              <a:cs typeface="Calibri"/>
            </a:endParaRPr>
          </a:p>
          <a:p>
            <a:pPr marL="628650" lvl="1" indent="-171450">
              <a:buFont typeface="Courier New"/>
              <a:buChar char="○"/>
            </a:pPr>
            <a:r>
              <a:rPr lang="en-US" dirty="0"/>
              <a:t>We all have to be accountable for our roles, our targets and our success.</a:t>
            </a:r>
            <a:endParaRPr lang="en-US" dirty="0">
              <a:cs typeface="Calibri"/>
            </a:endParaRPr>
          </a:p>
          <a:p>
            <a:pPr marL="628650" lvl="1" indent="-171450">
              <a:buFont typeface="Courier New"/>
              <a:buChar char="○"/>
            </a:pPr>
            <a:r>
              <a:rPr lang="en-US" dirty="0"/>
              <a:t>And we need to take action to make sure Lions and leaders are trained, that plans are implemented and reports are monitored so we can provide the support that’s needed.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15</a:t>
            </a:fld>
            <a:endParaRPr lang="en-US"/>
          </a:p>
        </p:txBody>
      </p:sp>
    </p:spTree>
    <p:extLst>
      <p:ext uri="{BB962C8B-B14F-4D97-AF65-F5344CB8AC3E}">
        <p14:creationId xmlns:p14="http://schemas.microsoft.com/office/powerpoint/2010/main" val="2779765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dirty="0"/>
              <a:t>So what are some of the keys to success?</a:t>
            </a:r>
          </a:p>
          <a:p>
            <a:pPr marL="628650" lvl="1" indent="-171450">
              <a:buFont typeface="Courier New"/>
              <a:buChar char="○"/>
            </a:pPr>
            <a:r>
              <a:rPr lang="en-US" dirty="0"/>
              <a:t>Let’s use existing programs and tools that work, and refine them as needed.</a:t>
            </a:r>
          </a:p>
          <a:p>
            <a:pPr marL="628650" lvl="1" indent="-171450">
              <a:buFont typeface="Courier New"/>
              <a:buChar char="○"/>
            </a:pPr>
            <a:r>
              <a:rPr lang="en-US" dirty="0"/>
              <a:t>Let’s use feedback to help adjust plans and approach.</a:t>
            </a:r>
            <a:endParaRPr lang="en-US" dirty="0">
              <a:cs typeface="Calibri"/>
            </a:endParaRPr>
          </a:p>
          <a:p>
            <a:pPr marL="628650" lvl="1" indent="-171450">
              <a:buFont typeface="Courier New"/>
              <a:buChar char="○"/>
            </a:pPr>
            <a:r>
              <a:rPr lang="en-US" dirty="0"/>
              <a:t>Let’s all promote and recruit so we can bring more people into our service.</a:t>
            </a:r>
            <a:endParaRPr lang="en-US" dirty="0">
              <a:cs typeface="Calibri"/>
            </a:endParaRPr>
          </a:p>
          <a:p>
            <a:pPr marL="628650" lvl="1" indent="-171450">
              <a:buFont typeface="Courier New"/>
              <a:buChar char="○"/>
            </a:pPr>
            <a:r>
              <a:rPr lang="en-US" dirty="0"/>
              <a:t>Let’s make sure every Lion is ready to recruit and that leaders know how to charter new clubs.</a:t>
            </a:r>
          </a:p>
          <a:p>
            <a:pPr marL="628650" lvl="1" indent="-171450">
              <a:buFont typeface="Courier New"/>
              <a:buChar char="○"/>
            </a:pPr>
            <a:r>
              <a:rPr lang="en-US" dirty="0"/>
              <a:t>Use data to guide our approach, and let’s recognize the Lions who are helping us achieve success.</a:t>
            </a:r>
            <a:endParaRPr lang="en-US" dirty="0">
              <a:cs typeface="Calibri"/>
            </a:endParaRPr>
          </a:p>
          <a:p>
            <a:pPr marL="628650" lvl="1" indent="-171450">
              <a:buFont typeface="Courier New"/>
              <a:buChar char="○"/>
            </a:pPr>
            <a:r>
              <a:rPr lang="en-US" dirty="0"/>
              <a:t>And finally, let’s continue to focus on developing great leaders who can help us accomplish our goals.</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16</a:t>
            </a:fld>
            <a:endParaRPr lang="en-US"/>
          </a:p>
        </p:txBody>
      </p:sp>
    </p:spTree>
    <p:extLst>
      <p:ext uri="{BB962C8B-B14F-4D97-AF65-F5344CB8AC3E}">
        <p14:creationId xmlns:p14="http://schemas.microsoft.com/office/powerpoint/2010/main" val="2325861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a:t>We’ve talked about roles and strategies, but let’s take a look at how each level of Lions plays a role in achieving our MISSION 1.5 goal.</a:t>
            </a:r>
          </a:p>
          <a:p>
            <a:pPr marL="628650" lvl="1" indent="-171450">
              <a:buFont typeface="Courier New"/>
              <a:buChar char="○"/>
            </a:pPr>
            <a:r>
              <a:rPr lang="en-US" dirty="0"/>
              <a:t>Executive leadership defines objectives and determines strategies.</a:t>
            </a:r>
            <a:endParaRPr lang="en-US" dirty="0">
              <a:cs typeface="Calibri"/>
            </a:endParaRPr>
          </a:p>
          <a:p>
            <a:pPr marL="628650" lvl="1" indent="-171450">
              <a:buFont typeface="Courier New"/>
              <a:buChar char="○"/>
            </a:pPr>
            <a:r>
              <a:rPr lang="en-US" dirty="0"/>
              <a:t>International leadership develops targets and goals for each region of the world.</a:t>
            </a:r>
            <a:endParaRPr lang="en-US" dirty="0">
              <a:cs typeface="Calibri"/>
            </a:endParaRPr>
          </a:p>
          <a:p>
            <a:pPr marL="628650" lvl="1" indent="-171450">
              <a:buFont typeface="Courier New"/>
              <a:buChar char="○"/>
            </a:pPr>
            <a:r>
              <a:rPr lang="en-US" dirty="0"/>
              <a:t>Lions International provides support and resources.</a:t>
            </a:r>
            <a:endParaRPr lang="en-US" dirty="0">
              <a:cs typeface="Calibri"/>
            </a:endParaRPr>
          </a:p>
          <a:p>
            <a:pPr marL="628650" lvl="1" indent="-171450">
              <a:buFont typeface="Courier New"/>
              <a:buChar char="○"/>
            </a:pPr>
            <a:r>
              <a:rPr lang="en-US" dirty="0"/>
              <a:t>District and clubs execute the plans developed by leadership.</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17</a:t>
            </a:fld>
            <a:endParaRPr lang="en-US"/>
          </a:p>
        </p:txBody>
      </p:sp>
    </p:spTree>
    <p:extLst>
      <p:ext uri="{BB962C8B-B14F-4D97-AF65-F5344CB8AC3E}">
        <p14:creationId xmlns:p14="http://schemas.microsoft.com/office/powerpoint/2010/main" val="2163652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Our goal is to achieve 1.5 million members by 2027. </a:t>
            </a:r>
          </a:p>
          <a:p>
            <a:pPr marL="285750" indent="-285750">
              <a:buFont typeface="Symbol"/>
              <a:buChar char="•"/>
            </a:pPr>
            <a:r>
              <a:rPr lang="en-US" dirty="0"/>
              <a:t>That will require the commitment of every leader and every Lion. </a:t>
            </a:r>
            <a:endParaRPr lang="en-US" dirty="0">
              <a:cs typeface="Calibri"/>
            </a:endParaRPr>
          </a:p>
          <a:p>
            <a:pPr marL="285750" indent="-285750">
              <a:buFont typeface="Symbol"/>
              <a:buChar char="•"/>
            </a:pPr>
            <a:r>
              <a:rPr lang="en-US" dirty="0"/>
              <a:t>And it will also require that we grow at every level of Lions.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18</a:t>
            </a:fld>
            <a:endParaRPr lang="en-US"/>
          </a:p>
        </p:txBody>
      </p:sp>
    </p:spTree>
    <p:extLst>
      <p:ext uri="{BB962C8B-B14F-4D97-AF65-F5344CB8AC3E}">
        <p14:creationId xmlns:p14="http://schemas.microsoft.com/office/powerpoint/2010/main" val="3944342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Every district will need to add new clubs.</a:t>
            </a:r>
          </a:p>
          <a:p>
            <a:pPr marL="285750" indent="-285750">
              <a:buFont typeface="Symbol"/>
              <a:buChar char="•"/>
            </a:pPr>
            <a:r>
              <a:rPr lang="en-US" dirty="0"/>
              <a:t>Every club will need to add new members.</a:t>
            </a:r>
          </a:p>
          <a:p>
            <a:pPr marL="285750" indent="-285750">
              <a:buFont typeface="Symbol"/>
              <a:buChar char="•"/>
            </a:pPr>
            <a:r>
              <a:rPr lang="en-US" dirty="0"/>
              <a:t>And every constitutional area will need to achieve positive net growth.</a:t>
            </a:r>
          </a:p>
          <a:p>
            <a:pPr marL="285750" indent="-285750">
              <a:buFont typeface="Symbol"/>
              <a:buChar char="•"/>
            </a:pPr>
            <a:r>
              <a:rPr lang="en-US" dirty="0"/>
              <a:t>To be successful, we will need to focus on attracting a more diverse membership, including women and younger Lions who can carry our mission of service into the future. </a:t>
            </a:r>
          </a:p>
          <a:p>
            <a:pPr marL="285750" indent="-285750">
              <a:buFont typeface="Symbol"/>
              <a:buChar char="•"/>
            </a:pPr>
            <a:r>
              <a:rPr lang="en-US" dirty="0"/>
              <a:t>Like we talked about, MISSION 1.5 will make us stronger at every level of Lions.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19</a:t>
            </a:fld>
            <a:endParaRPr lang="en-US"/>
          </a:p>
        </p:txBody>
      </p:sp>
    </p:spTree>
    <p:extLst>
      <p:ext uri="{BB962C8B-B14F-4D97-AF65-F5344CB8AC3E}">
        <p14:creationId xmlns:p14="http://schemas.microsoft.com/office/powerpoint/2010/main" val="929954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Before we talk about the strategy for Mission 1.5, let’s talk about </a:t>
            </a:r>
            <a:r>
              <a:rPr lang="en-US" u="sng" dirty="0"/>
              <a:t>why</a:t>
            </a:r>
            <a:r>
              <a:rPr lang="en-US" dirty="0"/>
              <a:t> we’re undertaking this initiative.</a:t>
            </a:r>
          </a:p>
          <a:p>
            <a:pPr marL="285750" indent="-285750">
              <a:buFont typeface="Symbol"/>
              <a:buChar char="•"/>
            </a:pPr>
            <a:r>
              <a:rPr lang="en-US" dirty="0"/>
              <a:t>As Lions, we are serving a world in need.</a:t>
            </a:r>
          </a:p>
          <a:p>
            <a:pPr marL="285750" indent="-285750">
              <a:buFont typeface="Symbol"/>
              <a:buChar char="•"/>
            </a:pPr>
            <a:r>
              <a:rPr lang="en-US" dirty="0"/>
              <a:t>We see it every day, everywhere we serve. </a:t>
            </a:r>
          </a:p>
          <a:p>
            <a:pPr marL="285750" indent="-285750">
              <a:buFont typeface="Symbol"/>
              <a:buChar char="•"/>
            </a:pPr>
            <a:r>
              <a:rPr lang="en-US" dirty="0"/>
              <a:t>But we must continue to find ways to give even more to the communities we support and the world we share.</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a:t>
            </a:fld>
            <a:endParaRPr lang="en-US"/>
          </a:p>
        </p:txBody>
      </p:sp>
    </p:spTree>
    <p:extLst>
      <p:ext uri="{BB962C8B-B14F-4D97-AF65-F5344CB8AC3E}">
        <p14:creationId xmlns:p14="http://schemas.microsoft.com/office/powerpoint/2010/main" val="756985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To reach our overall goal, we will need to meet yearly targets that will put us on track for reaching 1.5 million members in 2027.</a:t>
            </a:r>
          </a:p>
          <a:p>
            <a:pPr marL="285750" indent="-285750">
              <a:buFont typeface="Symbol"/>
              <a:buChar char="•"/>
            </a:pPr>
            <a:r>
              <a:rPr lang="en-US" dirty="0"/>
              <a:t>These are our global targets for the year. </a:t>
            </a:r>
            <a:endParaRPr lang="en-US" dirty="0">
              <a:cs typeface="Calibri"/>
            </a:endParaRPr>
          </a:p>
          <a:p>
            <a:pPr marL="285750" indent="-285750">
              <a:buFont typeface="Symbol"/>
              <a:buChar char="•"/>
            </a:pPr>
            <a:r>
              <a:rPr lang="en-US" dirty="0"/>
              <a:t>And these are our targets for our constitutional area.</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20</a:t>
            </a:fld>
            <a:endParaRPr lang="en-US"/>
          </a:p>
        </p:txBody>
      </p:sp>
    </p:spTree>
    <p:extLst>
      <p:ext uri="{BB962C8B-B14F-4D97-AF65-F5344CB8AC3E}">
        <p14:creationId xmlns:p14="http://schemas.microsoft.com/office/powerpoint/2010/main" val="2610347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We’ve talked a lot about success. </a:t>
            </a:r>
          </a:p>
          <a:p>
            <a:pPr marL="285750" indent="-285750">
              <a:buFont typeface="Symbol"/>
              <a:buChar char="•"/>
            </a:pPr>
            <a:r>
              <a:rPr lang="en-US" dirty="0"/>
              <a:t>One of the keys to achieving it is to use what works for us and our Lions.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21</a:t>
            </a:fld>
            <a:endParaRPr lang="en-US"/>
          </a:p>
        </p:txBody>
      </p:sp>
    </p:spTree>
    <p:extLst>
      <p:ext uri="{BB962C8B-B14F-4D97-AF65-F5344CB8AC3E}">
        <p14:creationId xmlns:p14="http://schemas.microsoft.com/office/powerpoint/2010/main" val="3930782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We know that preparing our leadership is critical to everything we do as Lions, including membership.</a:t>
            </a:r>
          </a:p>
          <a:p>
            <a:pPr marL="285750" indent="-285750">
              <a:buFont typeface="Symbol"/>
              <a:buChar char="•"/>
            </a:pPr>
            <a:r>
              <a:rPr lang="en-US" dirty="0"/>
              <a:t>Let’s make sure that leaders are using all of the training opportunities and resources that are available. </a:t>
            </a:r>
          </a:p>
          <a:p>
            <a:pPr marL="285750" indent="-285750">
              <a:buFont typeface="Symbol"/>
              <a:buChar char="•"/>
            </a:pPr>
            <a:r>
              <a:rPr lang="en-US" dirty="0"/>
              <a:t>Training will help ensure that we have the right skills to lead, and grow, our membership.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22</a:t>
            </a:fld>
            <a:endParaRPr lang="en-US"/>
          </a:p>
        </p:txBody>
      </p:sp>
    </p:spTree>
    <p:extLst>
      <p:ext uri="{BB962C8B-B14F-4D97-AF65-F5344CB8AC3E}">
        <p14:creationId xmlns:p14="http://schemas.microsoft.com/office/powerpoint/2010/main" val="27600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We know it takes commitment to grow. But it also requires the right resources.</a:t>
            </a:r>
          </a:p>
          <a:p>
            <a:pPr marL="285750" indent="-285750">
              <a:buFont typeface="Symbol"/>
              <a:buChar char="•"/>
            </a:pPr>
            <a:r>
              <a:rPr lang="en-US" dirty="0"/>
              <a:t>The Global Membership Approach provides a process and resources to help </a:t>
            </a:r>
            <a:r>
              <a:rPr lang="en-US" u="sng" dirty="0"/>
              <a:t>every</a:t>
            </a:r>
            <a:r>
              <a:rPr lang="en-US" dirty="0"/>
              <a:t> district and club achieve growth.</a:t>
            </a:r>
            <a:endParaRPr lang="en-US" dirty="0">
              <a:cs typeface="Calibri"/>
            </a:endParaRPr>
          </a:p>
          <a:p>
            <a:pPr marL="285750" indent="-285750">
              <a:buFont typeface="Symbol"/>
              <a:buChar char="•"/>
            </a:pPr>
            <a:r>
              <a:rPr lang="en-US" dirty="0"/>
              <a:t>The Global Membership Approach works. </a:t>
            </a:r>
            <a:endParaRPr lang="en-US" dirty="0">
              <a:cs typeface="Calibri"/>
            </a:endParaRPr>
          </a:p>
          <a:p>
            <a:pPr marL="285750" indent="-285750">
              <a:buFont typeface="Symbol"/>
              <a:buChar char="•"/>
            </a:pPr>
            <a:r>
              <a:rPr lang="en-US" dirty="0"/>
              <a:t>It has been proven to be effective around the world, so let’s take advantage of the tools that are already available to us.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23</a:t>
            </a:fld>
            <a:endParaRPr lang="en-US"/>
          </a:p>
        </p:txBody>
      </p:sp>
    </p:spTree>
    <p:extLst>
      <p:ext uri="{BB962C8B-B14F-4D97-AF65-F5344CB8AC3E}">
        <p14:creationId xmlns:p14="http://schemas.microsoft.com/office/powerpoint/2010/main" val="905302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To achieve our goals, we need a plan.</a:t>
            </a:r>
          </a:p>
          <a:p>
            <a:pPr marL="285750" indent="-285750">
              <a:buFont typeface="Symbol"/>
              <a:buChar char="•"/>
            </a:pPr>
            <a:r>
              <a:rPr lang="en-US" dirty="0"/>
              <a:t>We need to develop a detailed plan that will work for us, and we need to implement it.</a:t>
            </a:r>
            <a:endParaRPr lang="en-US" dirty="0">
              <a:cs typeface="Calibri"/>
            </a:endParaRPr>
          </a:p>
          <a:p>
            <a:pPr marL="285750" indent="-285750">
              <a:buFont typeface="Symbol"/>
              <a:buChar char="•"/>
            </a:pPr>
            <a:r>
              <a:rPr lang="en-US" dirty="0"/>
              <a:t>MISSION 1.5 is teachable, customizable and sustainable. </a:t>
            </a:r>
            <a:endParaRPr lang="en-US" dirty="0">
              <a:cs typeface="Calibri"/>
            </a:endParaRPr>
          </a:p>
          <a:p>
            <a:pPr marL="285750" indent="-285750">
              <a:buFont typeface="Symbol"/>
              <a:buChar char="•"/>
            </a:pPr>
            <a:r>
              <a:rPr lang="en-US" dirty="0"/>
              <a:t>That word “sustainable” is important. </a:t>
            </a:r>
          </a:p>
          <a:p>
            <a:pPr marL="285750" indent="-285750">
              <a:buFont typeface="Symbol"/>
              <a:buChar char="•"/>
            </a:pPr>
            <a:r>
              <a:rPr lang="en-US" dirty="0"/>
              <a:t>It means that the work we are doing for MISSION 1.5 will not only help us achieve our goal—it will help us continue to grow beyond 2027.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24</a:t>
            </a:fld>
            <a:endParaRPr lang="en-US"/>
          </a:p>
        </p:txBody>
      </p:sp>
    </p:spTree>
    <p:extLst>
      <p:ext uri="{BB962C8B-B14F-4D97-AF65-F5344CB8AC3E}">
        <p14:creationId xmlns:p14="http://schemas.microsoft.com/office/powerpoint/2010/main" val="1511698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Growing our membership provides so many benefits to our districts, our clubs and our communities.</a:t>
            </a:r>
          </a:p>
          <a:p>
            <a:pPr marL="285750" indent="-285750">
              <a:buFont typeface="Symbol"/>
              <a:buChar char="•"/>
            </a:pPr>
            <a:r>
              <a:rPr lang="en-US" dirty="0"/>
              <a:t>But we also need to create recognition opportunities that will encourage Lions and leaders to help us grow.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25</a:t>
            </a:fld>
            <a:endParaRPr lang="en-US"/>
          </a:p>
        </p:txBody>
      </p:sp>
    </p:spTree>
    <p:extLst>
      <p:ext uri="{BB962C8B-B14F-4D97-AF65-F5344CB8AC3E}">
        <p14:creationId xmlns:p14="http://schemas.microsoft.com/office/powerpoint/2010/main" val="2834266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Hard work and dedication should be rewarded.</a:t>
            </a:r>
          </a:p>
          <a:p>
            <a:pPr marL="285750" indent="-285750">
              <a:buFont typeface="Symbol"/>
              <a:buChar char="•"/>
            </a:pPr>
            <a:r>
              <a:rPr lang="en-US" dirty="0"/>
              <a:t>If we want to make history together, we need to recognize the Lions and leaders who are actively contributing to our growth and success.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26</a:t>
            </a:fld>
            <a:endParaRPr lang="en-US"/>
          </a:p>
        </p:txBody>
      </p:sp>
    </p:spTree>
    <p:extLst>
      <p:ext uri="{BB962C8B-B14F-4D97-AF65-F5344CB8AC3E}">
        <p14:creationId xmlns:p14="http://schemas.microsoft.com/office/powerpoint/2010/main" val="2685981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That’s why we developed a special MISSION 1.5 awards program.</a:t>
            </a:r>
          </a:p>
          <a:p>
            <a:pPr marL="285750" indent="-285750">
              <a:buFont typeface="Symbol"/>
              <a:buChar char="•"/>
            </a:pPr>
            <a:r>
              <a:rPr lang="en-US" dirty="0"/>
              <a:t>Lions can earn MISSION 1.5 plaques and pins, plus special presidential medals and awards for helping us start new clubs, grow our clubs and keep our current members.</a:t>
            </a:r>
            <a:endParaRPr lang="en-US" dirty="0">
              <a:cs typeface="Calibri"/>
            </a:endParaRPr>
          </a:p>
          <a:p>
            <a:pPr marL="285750" indent="-285750">
              <a:buFont typeface="Symbol"/>
              <a:buChar char="•"/>
            </a:pPr>
            <a:r>
              <a:rPr lang="en-US" dirty="0"/>
              <a:t>There is a dedicated MISSION 1.5 awards page, so I encourage you all to explore the many recognition opportunities. And make sure that Lions know that </a:t>
            </a:r>
            <a:r>
              <a:rPr lang="en-US" u="sng" dirty="0"/>
              <a:t>every</a:t>
            </a:r>
            <a:r>
              <a:rPr lang="en-US" dirty="0"/>
              <a:t> Lion has the opportunity to earn recognition.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27</a:t>
            </a:fld>
            <a:endParaRPr lang="en-US"/>
          </a:p>
        </p:txBody>
      </p:sp>
    </p:spTree>
    <p:extLst>
      <p:ext uri="{BB962C8B-B14F-4D97-AF65-F5344CB8AC3E}">
        <p14:creationId xmlns:p14="http://schemas.microsoft.com/office/powerpoint/2010/main" val="2246830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Now, let’s talk about communication. </a:t>
            </a:r>
          </a:p>
          <a:p>
            <a:pPr marL="285750" indent="-285750">
              <a:buFont typeface="Symbol"/>
              <a:buChar char="•"/>
            </a:pPr>
            <a:r>
              <a:rPr lang="en-US" dirty="0"/>
              <a:t>Communication is absolutely critical to our success.</a:t>
            </a:r>
            <a:endParaRPr lang="en-US" dirty="0">
              <a:cs typeface="Calibri"/>
            </a:endParaRPr>
          </a:p>
          <a:p>
            <a:pPr marL="285750" indent="-285750">
              <a:buFont typeface="Symbol"/>
              <a:buChar char="•"/>
            </a:pPr>
            <a:r>
              <a:rPr lang="en-US" dirty="0"/>
              <a:t>As leaders, we have to stay in close communication so we can execute our plans in the most efficient and effective way possible.</a:t>
            </a:r>
            <a:endParaRPr lang="en-US" dirty="0">
              <a:cs typeface="Calibri"/>
            </a:endParaRPr>
          </a:p>
          <a:p>
            <a:pPr marL="285750" indent="-285750">
              <a:buFont typeface="Symbol"/>
              <a:buChar char="•"/>
            </a:pPr>
            <a:r>
              <a:rPr lang="en-US" dirty="0"/>
              <a:t>Communication is also critical to engaging our Lions and clubs in MISSION 1.5.</a:t>
            </a:r>
            <a:endParaRPr lang="en-US" dirty="0">
              <a:cs typeface="Calibri"/>
            </a:endParaRPr>
          </a:p>
          <a:p>
            <a:pPr marL="285750" indent="-285750">
              <a:buFont typeface="Symbol"/>
              <a:buChar char="•"/>
            </a:pPr>
            <a:r>
              <a:rPr lang="en-US" dirty="0"/>
              <a:t>We will all need to be active communicators to create awareness and excitement for this important initiative.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28</a:t>
            </a:fld>
            <a:endParaRPr lang="en-US"/>
          </a:p>
        </p:txBody>
      </p:sp>
    </p:spTree>
    <p:extLst>
      <p:ext uri="{BB962C8B-B14F-4D97-AF65-F5344CB8AC3E}">
        <p14:creationId xmlns:p14="http://schemas.microsoft.com/office/powerpoint/2010/main" val="635959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dirty="0"/>
              <a:t>Let’s use all of our channels to promote MISSION 1.5 so we can create awareness, excitement and engagement in growing our membership.</a:t>
            </a:r>
          </a:p>
          <a:p>
            <a:pPr marL="628650" lvl="1" indent="-171450">
              <a:buFont typeface="Courier New"/>
              <a:buChar char="○"/>
            </a:pPr>
            <a:r>
              <a:rPr lang="en-US" dirty="0"/>
              <a:t>Use social media to connect with Lions and our communities.</a:t>
            </a:r>
            <a:endParaRPr lang="en-US" dirty="0">
              <a:cs typeface="Calibri"/>
            </a:endParaRPr>
          </a:p>
          <a:p>
            <a:pPr marL="628650" lvl="1" indent="-171450">
              <a:buFont typeface="Courier New"/>
              <a:buChar char="○"/>
            </a:pPr>
            <a:r>
              <a:rPr lang="en-US" dirty="0"/>
              <a:t>Add information in your club and district newsletter.</a:t>
            </a:r>
            <a:endParaRPr lang="en-US" dirty="0">
              <a:cs typeface="Calibri"/>
            </a:endParaRPr>
          </a:p>
          <a:p>
            <a:pPr marL="628650" lvl="1" indent="-171450">
              <a:buFont typeface="Courier New"/>
              <a:buChar char="○"/>
            </a:pPr>
            <a:r>
              <a:rPr lang="en-US" dirty="0"/>
              <a:t>Talk about MISSION 1.5 at Lion events and club visits.</a:t>
            </a:r>
            <a:endParaRPr lang="en-US" dirty="0">
              <a:cs typeface="Calibri"/>
            </a:endParaRPr>
          </a:p>
          <a:p>
            <a:pPr marL="628650" lvl="1" indent="-171450">
              <a:buFont typeface="Courier New"/>
              <a:buChar char="○"/>
            </a:pPr>
            <a:r>
              <a:rPr lang="en-US" dirty="0"/>
              <a:t>Make sure you have information on your district and MD websites.</a:t>
            </a:r>
            <a:endParaRPr lang="en-US" dirty="0">
              <a:cs typeface="Calibri"/>
            </a:endParaRPr>
          </a:p>
          <a:p>
            <a:pPr marL="171450" indent="-171450">
              <a:buFont typeface="Symbol"/>
              <a:buChar char="•"/>
            </a:pPr>
            <a:r>
              <a:rPr lang="en-US" dirty="0"/>
              <a:t>Lions International is also leveraging its communication channels to amplify the message and the mission.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29</a:t>
            </a:fld>
            <a:endParaRPr lang="en-US"/>
          </a:p>
        </p:txBody>
      </p:sp>
    </p:spTree>
    <p:extLst>
      <p:ext uri="{BB962C8B-B14F-4D97-AF65-F5344CB8AC3E}">
        <p14:creationId xmlns:p14="http://schemas.microsoft.com/office/powerpoint/2010/main" val="1097943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Our motto is We Serve, and nobody serves like a Lion.</a:t>
            </a:r>
          </a:p>
          <a:p>
            <a:pPr marL="285750" indent="-285750">
              <a:buFont typeface="Symbol"/>
              <a:buChar char="•"/>
            </a:pPr>
            <a:r>
              <a:rPr lang="en-US" dirty="0"/>
              <a:t>We joined a Lions club and this incredible organization to put our kindness into action. And together, we are making a difference in our communities. </a:t>
            </a:r>
            <a:endParaRPr lang="en-US" dirty="0">
              <a:cs typeface="Calibri"/>
            </a:endParaRPr>
          </a:p>
          <a:p>
            <a:pPr marL="285750" indent="-285750">
              <a:buFont typeface="Symbol"/>
              <a:buChar char="•"/>
            </a:pPr>
            <a:r>
              <a:rPr lang="en-US" dirty="0"/>
              <a:t>But to make an even greater impact, we have to grow.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a:t>
            </a:fld>
            <a:endParaRPr lang="en-US"/>
          </a:p>
        </p:txBody>
      </p:sp>
    </p:spTree>
    <p:extLst>
      <p:ext uri="{BB962C8B-B14F-4D97-AF65-F5344CB8AC3E}">
        <p14:creationId xmlns:p14="http://schemas.microsoft.com/office/powerpoint/2010/main" val="3366058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dirty="0"/>
              <a:t>As we consider how to best communicate with Lions, here is some messaging that can help reinforce the benefits of MISSION 1.5 in a brief but inspiring way.</a:t>
            </a:r>
          </a:p>
          <a:p>
            <a:pPr marL="171450" indent="-171450">
              <a:buFont typeface="Symbol"/>
              <a:buChar char="•"/>
            </a:pPr>
            <a:r>
              <a:rPr lang="en-US" dirty="0"/>
              <a:t>We need to use messaging that will work for our Lions so we can best connect with them and motivate them to get involved.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2259140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Lions International has created a special MISSION 1.5 webpage to help Lions learn about the initiative and find resources that can help them take action.</a:t>
            </a:r>
          </a:p>
          <a:p>
            <a:pPr marL="285750" indent="-285750">
              <a:buFont typeface="Symbol"/>
              <a:buChar char="•"/>
            </a:pPr>
            <a:r>
              <a:rPr lang="en-US" dirty="0"/>
              <a:t>This is a great destination for Lions who want to see what MISSION 1.5 is about.</a:t>
            </a:r>
            <a:endParaRPr lang="en-US" dirty="0">
              <a:cs typeface="Calibri"/>
            </a:endParaRPr>
          </a:p>
          <a:p>
            <a:pPr marL="285750" indent="-285750">
              <a:buFont typeface="Symbol"/>
              <a:buChar char="•"/>
            </a:pPr>
            <a:r>
              <a:rPr lang="en-US" dirty="0"/>
              <a:t>Please share the page with Lions so they can learn more—and do more—to help us grow.</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31</a:t>
            </a:fld>
            <a:endParaRPr lang="en-US"/>
          </a:p>
        </p:txBody>
      </p:sp>
    </p:spTree>
    <p:extLst>
      <p:ext uri="{BB962C8B-B14F-4D97-AF65-F5344CB8AC3E}">
        <p14:creationId xmlns:p14="http://schemas.microsoft.com/office/powerpoint/2010/main" val="3074429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I know that everyone here is committed to growing. </a:t>
            </a:r>
          </a:p>
          <a:p>
            <a:pPr marL="285750" indent="-285750">
              <a:buFont typeface="Symbol"/>
              <a:buChar char="•"/>
            </a:pPr>
            <a:r>
              <a:rPr lang="en-US" dirty="0"/>
              <a:t>But how will we track our progress? </a:t>
            </a:r>
            <a:endParaRPr lang="en-US" dirty="0">
              <a:cs typeface="Calibri"/>
            </a:endParaRPr>
          </a:p>
          <a:p>
            <a:pPr marL="285750" indent="-285750">
              <a:buFont typeface="Symbol"/>
              <a:buChar char="•"/>
            </a:pPr>
            <a:r>
              <a:rPr lang="en-US" dirty="0"/>
              <a:t>There are some important steps we need to take to make sure that we are making progress and  are accountable for our goals.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32</a:t>
            </a:fld>
            <a:endParaRPr lang="en-US"/>
          </a:p>
        </p:txBody>
      </p:sp>
    </p:spTree>
    <p:extLst>
      <p:ext uri="{BB962C8B-B14F-4D97-AF65-F5344CB8AC3E}">
        <p14:creationId xmlns:p14="http://schemas.microsoft.com/office/powerpoint/2010/main" val="1602663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We need track our progress so we can highlight our success.</a:t>
            </a:r>
          </a:p>
          <a:p>
            <a:pPr marL="285750" indent="-285750">
              <a:buFont typeface="Symbol"/>
              <a:buChar char="•"/>
            </a:pPr>
            <a:r>
              <a:rPr lang="en-US" dirty="0"/>
              <a:t>Let’s celebrate our achievements. And use them to inspire other Lions and clubs to achieve great outcomes of their own.</a:t>
            </a:r>
          </a:p>
          <a:p>
            <a:endParaRPr lang="en-US" dirty="0"/>
          </a:p>
          <a:p>
            <a:r>
              <a:rPr lang="en-US" dirty="0"/>
              <a:t>[Please note that this slide can be adapted for recognizing other types of individual, club and district growth.]</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33</a:t>
            </a:fld>
            <a:endParaRPr lang="en-US"/>
          </a:p>
        </p:txBody>
      </p:sp>
    </p:spTree>
    <p:extLst>
      <p:ext uri="{BB962C8B-B14F-4D97-AF65-F5344CB8AC3E}">
        <p14:creationId xmlns:p14="http://schemas.microsoft.com/office/powerpoint/2010/main" val="232764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dirty="0"/>
              <a:t>Regional reporting is essential to understanding our progress. </a:t>
            </a:r>
          </a:p>
          <a:p>
            <a:pPr marL="171450" indent="-171450">
              <a:buFont typeface="Symbol"/>
              <a:buChar char="•"/>
            </a:pPr>
            <a:r>
              <a:rPr lang="en-US" dirty="0"/>
              <a:t>It will also help us identify successes and challenges so we can fine tune our approach.</a:t>
            </a:r>
          </a:p>
          <a:p>
            <a:pPr marL="171450" indent="-171450">
              <a:buFont typeface="Symbol"/>
              <a:buChar char="•"/>
            </a:pPr>
            <a:r>
              <a:rPr lang="en-US" dirty="0"/>
              <a:t>We will hold monthly meetings that will help bring key leaders together to review the data and get insights into what’s happening on the local level. </a:t>
            </a:r>
          </a:p>
          <a:p>
            <a:pPr marL="628650" lvl="1" indent="-171450">
              <a:buFont typeface="Courier New"/>
              <a:buChar char="○"/>
            </a:pPr>
            <a:r>
              <a:rPr lang="en-US" dirty="0"/>
              <a:t>GAT CA leaders will meet with area leaders.</a:t>
            </a:r>
          </a:p>
          <a:p>
            <a:pPr marL="628650" lvl="1" indent="-171450">
              <a:buFont typeface="Courier New"/>
              <a:buChar char="○"/>
            </a:pPr>
            <a:r>
              <a:rPr lang="en-US" dirty="0"/>
              <a:t>Area leaders will meet with the MD and district GAT.</a:t>
            </a:r>
          </a:p>
          <a:p>
            <a:pPr marL="628650" lvl="1" indent="-171450">
              <a:buFont typeface="Courier New"/>
              <a:buChar char="○"/>
            </a:pPr>
            <a:r>
              <a:rPr lang="en-US" dirty="0"/>
              <a:t>DGs or coordinating Lions will meet with FVDG, District GAT and Zone/region chairs. </a:t>
            </a:r>
          </a:p>
          <a:p>
            <a:pPr marL="628650" lvl="1" indent="-171450">
              <a:buFont typeface="Courier New"/>
              <a:buChar char="○"/>
            </a:pPr>
            <a:r>
              <a:rPr lang="en-US" dirty="0"/>
              <a:t>Zone/region chairs should also make time to meet with clubs.</a:t>
            </a:r>
          </a:p>
          <a:p>
            <a:pPr marL="171450" indent="-171450">
              <a:buFont typeface="Symbol"/>
              <a:buChar char="•"/>
            </a:pPr>
            <a:r>
              <a:rPr lang="en-US" dirty="0"/>
              <a:t>To make sure meetings are productive, we will need to review items such as:</a:t>
            </a:r>
          </a:p>
          <a:p>
            <a:pPr marL="628650" lvl="1" indent="-171450">
              <a:buFont typeface="Courier New"/>
              <a:buChar char="○"/>
            </a:pPr>
            <a:r>
              <a:rPr lang="en-US" dirty="0"/>
              <a:t>Action plans</a:t>
            </a:r>
            <a:endParaRPr lang="en-US" dirty="0">
              <a:cs typeface="Calibri"/>
            </a:endParaRPr>
          </a:p>
          <a:p>
            <a:pPr marL="628650" lvl="1" indent="-171450">
              <a:buFont typeface="Courier New"/>
              <a:buChar char="○"/>
            </a:pPr>
            <a:r>
              <a:rPr lang="en-US" dirty="0"/>
              <a:t>Progress on goals</a:t>
            </a:r>
            <a:endParaRPr lang="en-US" dirty="0">
              <a:cs typeface="Calibri"/>
            </a:endParaRPr>
          </a:p>
          <a:p>
            <a:pPr marL="628650" lvl="1" indent="-171450">
              <a:buFont typeface="Courier New"/>
              <a:buChar char="○"/>
            </a:pPr>
            <a:r>
              <a:rPr lang="en-US" dirty="0"/>
              <a:t>Obstacles and challenges</a:t>
            </a:r>
            <a:endParaRPr lang="en-US" dirty="0">
              <a:cs typeface="Calibri"/>
            </a:endParaRPr>
          </a:p>
          <a:p>
            <a:pPr marL="628650" lvl="1" indent="-171450">
              <a:buFont typeface="Courier New"/>
              <a:buChar char="○"/>
            </a:pPr>
            <a:r>
              <a:rPr lang="en-US" dirty="0"/>
              <a:t>Course corrections or needed plan adjustments</a:t>
            </a:r>
          </a:p>
          <a:p>
            <a:pPr marL="628650" lvl="1" indent="-171450">
              <a:buFont typeface="Courier New"/>
              <a:buChar char="○"/>
            </a:pPr>
            <a:r>
              <a:rPr lang="en-US" dirty="0"/>
              <a:t>And needed support</a:t>
            </a:r>
          </a:p>
          <a:p>
            <a:pPr marL="171450" indent="-171450">
              <a:buFont typeface="Symbol"/>
              <a:buChar char="•"/>
            </a:pPr>
            <a:r>
              <a:rPr lang="en-US" dirty="0"/>
              <a:t>These meetings will be critical to achieving our goals and staying accountable to each other.</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34</a:t>
            </a:fld>
            <a:endParaRPr lang="en-US"/>
          </a:p>
        </p:txBody>
      </p:sp>
    </p:spTree>
    <p:extLst>
      <p:ext uri="{BB962C8B-B14F-4D97-AF65-F5344CB8AC3E}">
        <p14:creationId xmlns:p14="http://schemas.microsoft.com/office/powerpoint/2010/main" val="584990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We will also have Worldwide Report Days to help us stay focused on success regionally </a:t>
            </a:r>
            <a:r>
              <a:rPr lang="en-US" u="sng" dirty="0"/>
              <a:t>and</a:t>
            </a:r>
            <a:r>
              <a:rPr lang="en-US" dirty="0"/>
              <a:t> globally.</a:t>
            </a:r>
          </a:p>
          <a:p>
            <a:pPr marL="285750" indent="-285750">
              <a:buFont typeface="Symbol"/>
              <a:buChar char="•"/>
            </a:pPr>
            <a:r>
              <a:rPr lang="en-US" dirty="0"/>
              <a:t>These meetings will be scheduled three times a year to bring international leaders and Lions International staff together to make sure we’re on track to reach our goal of 1.5 million members.</a:t>
            </a:r>
            <a:endParaRPr lang="en-US" dirty="0">
              <a:cs typeface="Calibri"/>
            </a:endParaRPr>
          </a:p>
          <a:p>
            <a:pPr marL="285750" indent="-285750">
              <a:buFont typeface="Symbol"/>
              <a:buChar char="•"/>
            </a:pPr>
            <a:r>
              <a:rPr lang="en-US" dirty="0"/>
              <a:t>Similar to regional reporting, Worldwide Report Days will focus on assessing progress, understanding challenges and identifying needed support, as well as membership goal setting for future years.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35</a:t>
            </a:fld>
            <a:endParaRPr lang="en-US"/>
          </a:p>
        </p:txBody>
      </p:sp>
    </p:spTree>
    <p:extLst>
      <p:ext uri="{BB962C8B-B14F-4D97-AF65-F5344CB8AC3E}">
        <p14:creationId xmlns:p14="http://schemas.microsoft.com/office/powerpoint/2010/main" val="576071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MISSION 1.5 will redefine the future of service.</a:t>
            </a:r>
          </a:p>
          <a:p>
            <a:pPr marL="285750" indent="-285750">
              <a:buFont typeface="Symbol"/>
              <a:buChar char="•"/>
            </a:pPr>
            <a:r>
              <a:rPr lang="en-US" dirty="0"/>
              <a:t>This is an opportunity to build on the legacy of service we have built over the last 100 years.</a:t>
            </a:r>
            <a:endParaRPr lang="en-US" dirty="0">
              <a:cs typeface="Calibri"/>
            </a:endParaRPr>
          </a:p>
          <a:p>
            <a:pPr marL="285750" indent="-285750">
              <a:buFont typeface="Symbol"/>
              <a:buChar char="•"/>
            </a:pPr>
            <a:r>
              <a:rPr lang="en-US" dirty="0"/>
              <a:t>This is an opportunity to make sure our clubs and our association are ready for the future. </a:t>
            </a:r>
            <a:endParaRPr lang="en-US" dirty="0">
              <a:cs typeface="Calibri"/>
            </a:endParaRPr>
          </a:p>
          <a:p>
            <a:pPr marL="285750" indent="-285750">
              <a:buFont typeface="Symbol"/>
              <a:buChar char="•"/>
            </a:pPr>
            <a:r>
              <a:rPr lang="en-US" dirty="0"/>
              <a:t>This is an opportunity to help more people than ever before. </a:t>
            </a:r>
          </a:p>
          <a:p>
            <a:pPr marL="285750" indent="-285750">
              <a:buFont typeface="Symbol"/>
              <a:buChar char="•"/>
            </a:pPr>
            <a:r>
              <a:rPr lang="en-US" dirty="0"/>
              <a:t>But to do it, we have to grow.</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36</a:t>
            </a:fld>
            <a:endParaRPr lang="en-US"/>
          </a:p>
        </p:txBody>
      </p:sp>
    </p:spTree>
    <p:extLst>
      <p:ext uri="{BB962C8B-B14F-4D97-AF65-F5344CB8AC3E}">
        <p14:creationId xmlns:p14="http://schemas.microsoft.com/office/powerpoint/2010/main" val="1476157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dirty="0"/>
              <a:t>I want all of us to keep this in mind:</a:t>
            </a:r>
          </a:p>
          <a:p>
            <a:pPr marL="628650" lvl="1" indent="-171450">
              <a:buFont typeface="Courier New"/>
              <a:buChar char="○"/>
            </a:pPr>
            <a:r>
              <a:rPr lang="en-US" dirty="0"/>
              <a:t>Growth is critical to our service and the future of Lions.</a:t>
            </a:r>
          </a:p>
          <a:p>
            <a:pPr marL="628650" lvl="1" indent="-171450">
              <a:buFont typeface="Courier New"/>
              <a:buChar char="○"/>
            </a:pPr>
            <a:r>
              <a:rPr lang="en-US" dirty="0"/>
              <a:t>We are accountable to each other and the communities we serve.</a:t>
            </a:r>
          </a:p>
          <a:p>
            <a:pPr marL="628650" lvl="1" indent="-171450">
              <a:buFont typeface="Courier New"/>
              <a:buChar char="○"/>
            </a:pPr>
            <a:r>
              <a:rPr lang="en-US" dirty="0"/>
              <a:t>Success depends on us, and every Lion. </a:t>
            </a:r>
          </a:p>
          <a:p>
            <a:pPr marL="171450" indent="-171450">
              <a:buFont typeface="Symbol"/>
              <a:buChar char="•"/>
            </a:pPr>
            <a:r>
              <a:rPr lang="en-US" dirty="0"/>
              <a:t>We cannot forget why we’re doing this, and how important each of you are to success.</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37</a:t>
            </a:fld>
            <a:endParaRPr lang="en-US"/>
          </a:p>
        </p:txBody>
      </p:sp>
    </p:spTree>
    <p:extLst>
      <p:ext uri="{BB962C8B-B14F-4D97-AF65-F5344CB8AC3E}">
        <p14:creationId xmlns:p14="http://schemas.microsoft.com/office/powerpoint/2010/main" val="2932475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So let’s stay focused on success.</a:t>
            </a:r>
          </a:p>
          <a:p>
            <a:pPr marL="285750" indent="-285750">
              <a:buFont typeface="Symbol"/>
              <a:buChar char="•"/>
            </a:pPr>
            <a:r>
              <a:rPr lang="en-US" dirty="0"/>
              <a:t>Let’s make growth a priority for all Lions.</a:t>
            </a:r>
          </a:p>
          <a:p>
            <a:pPr marL="285750" indent="-285750">
              <a:buFont typeface="Symbol"/>
              <a:buChar char="•"/>
            </a:pPr>
            <a:r>
              <a:rPr lang="en-US" dirty="0"/>
              <a:t>Let’s get clubs engaged—we have to succeed.</a:t>
            </a:r>
          </a:p>
          <a:p>
            <a:pPr marL="285750" indent="-285750">
              <a:buFont typeface="Symbol"/>
              <a:buChar char="•"/>
            </a:pPr>
            <a:r>
              <a:rPr lang="en-US" dirty="0"/>
              <a:t>Let’s execute our plans and work together to achieve our goals.</a:t>
            </a:r>
          </a:p>
          <a:p>
            <a:pPr marL="285750" indent="-285750">
              <a:buFont typeface="Symbol"/>
              <a:buChar char="•"/>
            </a:pPr>
            <a:r>
              <a:rPr lang="en-US" dirty="0"/>
              <a:t>Let’s communicate and collaborate for the best outcomes.</a:t>
            </a:r>
          </a:p>
          <a:p>
            <a:pPr marL="285750" indent="-285750">
              <a:buFont typeface="Symbol"/>
              <a:buChar char="•"/>
            </a:pPr>
            <a:r>
              <a:rPr lang="en-US" dirty="0"/>
              <a:t>And let’s recognize our achievements and acknowledge the people making it happen!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38</a:t>
            </a:fld>
            <a:endParaRPr lang="en-US"/>
          </a:p>
        </p:txBody>
      </p:sp>
    </p:spTree>
    <p:extLst>
      <p:ext uri="{BB962C8B-B14F-4D97-AF65-F5344CB8AC3E}">
        <p14:creationId xmlns:p14="http://schemas.microsoft.com/office/powerpoint/2010/main" val="3290829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Remember, we are stronger together.</a:t>
            </a:r>
          </a:p>
          <a:p>
            <a:pPr marL="285750" indent="-285750">
              <a:buFont typeface="Symbol"/>
              <a:buChar char="•"/>
            </a:pPr>
            <a:r>
              <a:rPr lang="en-US" dirty="0"/>
              <a:t>Our service is a promise to the world. </a:t>
            </a:r>
          </a:p>
          <a:p>
            <a:pPr marL="285750" indent="-285750">
              <a:buFont typeface="Symbol"/>
              <a:buChar char="•"/>
            </a:pPr>
            <a:r>
              <a:rPr lang="en-US" dirty="0"/>
              <a:t>It’s a commitment to make families, communities and our world better. </a:t>
            </a:r>
          </a:p>
          <a:p>
            <a:pPr marL="285750" indent="-285750">
              <a:buFont typeface="Symbol"/>
              <a:buChar char="•"/>
            </a:pPr>
            <a:r>
              <a:rPr lang="en-US" dirty="0"/>
              <a:t>And we do it by serving. By giving.</a:t>
            </a:r>
          </a:p>
          <a:p>
            <a:pPr marL="285750" indent="-285750">
              <a:buFont typeface="Symbol"/>
              <a:buChar char="•"/>
            </a:pPr>
            <a:r>
              <a:rPr lang="en-US" dirty="0"/>
              <a:t>And the more we grow, the more we can give.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39</a:t>
            </a:fld>
            <a:endParaRPr lang="en-US"/>
          </a:p>
        </p:txBody>
      </p:sp>
    </p:spTree>
    <p:extLst>
      <p:ext uri="{BB962C8B-B14F-4D97-AF65-F5344CB8AC3E}">
        <p14:creationId xmlns:p14="http://schemas.microsoft.com/office/powerpoint/2010/main" val="2761786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dirty="0"/>
              <a:t>We matter to the communities we serve. And we matter to the world.</a:t>
            </a:r>
          </a:p>
          <a:p>
            <a:pPr marL="171450" indent="-171450">
              <a:buFont typeface="Symbol"/>
              <a:buChar char="•"/>
            </a:pPr>
            <a:r>
              <a:rPr lang="en-US" dirty="0"/>
              <a:t>For more than a century, we have been there, giving, supporting and serving.</a:t>
            </a:r>
            <a:endParaRPr lang="en-US" dirty="0">
              <a:cs typeface="Calibri"/>
            </a:endParaRPr>
          </a:p>
          <a:p>
            <a:pPr marL="171450" indent="-171450">
              <a:buFont typeface="Symbol"/>
              <a:buChar char="•"/>
            </a:pPr>
            <a:r>
              <a:rPr lang="en-US" dirty="0"/>
              <a:t>But the needs of our communities and the world are growing. So we need to grow too.</a:t>
            </a:r>
            <a:endParaRPr lang="en-US" dirty="0">
              <a:cs typeface="Calibri"/>
            </a:endParaRPr>
          </a:p>
          <a:p>
            <a:pPr marL="171450" indent="-171450">
              <a:buFont typeface="Symbol"/>
              <a:buChar char="•"/>
            </a:pPr>
            <a:r>
              <a:rPr lang="en-US" dirty="0"/>
              <a:t>That’s why we’re launching MISSION 1.5.</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0757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a:t>MISSION 1.5 is a challenge to Lions. It’s a challenge to each of us. </a:t>
            </a:r>
          </a:p>
          <a:p>
            <a:pPr marL="285750" indent="-285750">
              <a:buFont typeface="Symbol"/>
              <a:buChar char="•"/>
            </a:pPr>
            <a:r>
              <a:rPr lang="en-US" dirty="0"/>
              <a:t>It’s a challenge to you. And to me.</a:t>
            </a:r>
            <a:endParaRPr lang="en-US" dirty="0">
              <a:cs typeface="Calibri"/>
            </a:endParaRPr>
          </a:p>
          <a:p>
            <a:pPr marL="285750" indent="-285750">
              <a:buFont typeface="Symbol"/>
              <a:buChar char="•"/>
            </a:pPr>
            <a:r>
              <a:rPr lang="en-US" dirty="0"/>
              <a:t>But there’s never been a challenge too big for Lions.</a:t>
            </a:r>
            <a:endParaRPr lang="en-US" dirty="0">
              <a:cs typeface="Calibri"/>
            </a:endParaRPr>
          </a:p>
          <a:p>
            <a:pPr marL="285750" indent="-285750">
              <a:buFont typeface="Symbol"/>
              <a:buChar char="•"/>
            </a:pPr>
            <a:r>
              <a:rPr lang="en-US" dirty="0"/>
              <a:t>So, do you accept the challenge?</a:t>
            </a:r>
          </a:p>
          <a:p>
            <a:pPr marL="285750" indent="-285750">
              <a:buFont typeface="Symbol"/>
              <a:buChar char="•"/>
            </a:pPr>
            <a:r>
              <a:rPr lang="en-US" dirty="0"/>
              <a:t>[wait for response]</a:t>
            </a:r>
            <a:endParaRPr lang="en-US" dirty="0">
              <a:cs typeface="Calibri"/>
            </a:endParaRPr>
          </a:p>
          <a:p>
            <a:pPr marL="285750" indent="-285750">
              <a:buFont typeface="Symbol"/>
              <a:buChar char="•"/>
            </a:pPr>
            <a:r>
              <a:rPr lang="en-US" dirty="0"/>
              <a:t>One more time – do </a:t>
            </a:r>
            <a:r>
              <a:rPr lang="en-US" u="sng" dirty="0"/>
              <a:t>you</a:t>
            </a:r>
            <a:r>
              <a:rPr lang="en-US" dirty="0"/>
              <a:t> accept the challenge?</a:t>
            </a:r>
            <a:endParaRPr lang="en-US" dirty="0">
              <a:cs typeface="Calibri"/>
            </a:endParaRPr>
          </a:p>
          <a:p>
            <a:pPr marL="285750" indent="-285750">
              <a:buFont typeface="Symbol"/>
              <a:buChar char="•"/>
            </a:pPr>
            <a:r>
              <a:rPr lang="en-US" dirty="0"/>
              <a:t>[wait for response]</a:t>
            </a:r>
            <a:endParaRPr lang="en-US" dirty="0">
              <a:cs typeface="Calibri"/>
            </a:endParaRPr>
          </a:p>
          <a:p>
            <a:pPr marL="285750" indent="-285750">
              <a:buFont typeface="Symbol"/>
              <a:buChar char="•"/>
            </a:pPr>
            <a:r>
              <a:rPr lang="en-US" dirty="0"/>
              <a:t>Then you are joining Lions around the world who are on a mission to grow.</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40</a:t>
            </a:fld>
            <a:endParaRPr lang="en-US"/>
          </a:p>
        </p:txBody>
      </p:sp>
    </p:spTree>
    <p:extLst>
      <p:ext uri="{BB962C8B-B14F-4D97-AF65-F5344CB8AC3E}">
        <p14:creationId xmlns:p14="http://schemas.microsoft.com/office/powerpoint/2010/main" val="2603249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video]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7676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a:t>I want to thank you all for joining me today. And for joining together with Lions around the world as we work together to reach 1.5 million members. </a:t>
            </a:r>
          </a:p>
          <a:p>
            <a:pPr marL="171450" indent="-171450">
              <a:buFont typeface="Symbol"/>
              <a:buChar char="•"/>
            </a:pPr>
            <a:r>
              <a:rPr lang="en-US" dirty="0"/>
              <a:t>Each of you plays such an important role in success. </a:t>
            </a:r>
            <a:endParaRPr lang="en-US" dirty="0">
              <a:cs typeface="Calibri"/>
            </a:endParaRPr>
          </a:p>
          <a:p>
            <a:pPr marL="171450" indent="-171450">
              <a:buFont typeface="Symbol"/>
              <a:buChar char="•"/>
            </a:pPr>
            <a:r>
              <a:rPr lang="en-US" dirty="0"/>
              <a:t>And with Lions and leaders like you working together, I know we will achieve our MISSION 1.5 goal together. </a:t>
            </a:r>
            <a:endParaRPr lang="en-US" dirty="0">
              <a:cs typeface="Calibri"/>
            </a:endParaRPr>
          </a:p>
          <a:p>
            <a:pPr marL="171450" indent="-171450">
              <a:buFont typeface="Symbol"/>
              <a:buChar char="•"/>
            </a:pPr>
            <a:r>
              <a:rPr lang="en-US" dirty="0"/>
              <a:t>Thank you!</a:t>
            </a:r>
            <a:endParaRPr lang="en-US" dirty="0">
              <a:cs typeface="Calibri"/>
            </a:endParaRPr>
          </a:p>
          <a:p>
            <a:endParaRPr lang="en-US" dirty="0">
              <a:cs typeface="Calibri"/>
            </a:endParaRPr>
          </a:p>
        </p:txBody>
      </p:sp>
    </p:spTree>
    <p:extLst>
      <p:ext uri="{BB962C8B-B14F-4D97-AF65-F5344CB8AC3E}">
        <p14:creationId xmlns:p14="http://schemas.microsoft.com/office/powerpoint/2010/main" val="4031373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MISSION 1.5 is our drive to reach 1.5 million members worldwide on July 1, 2027.</a:t>
            </a:r>
          </a:p>
          <a:p>
            <a:pPr marL="285750" indent="-285750">
              <a:buFont typeface="Symbol"/>
              <a:buChar char="•"/>
            </a:pPr>
            <a:r>
              <a:rPr lang="en-US" dirty="0"/>
              <a:t>This will help us meet those growing needs and serve more people than ever before.</a:t>
            </a:r>
            <a:endParaRPr lang="en-US" dirty="0">
              <a:cs typeface="Calibri"/>
            </a:endParaRPr>
          </a:p>
          <a:p>
            <a:pPr marL="285750" indent="-285750">
              <a:buFont typeface="Symbol"/>
              <a:buChar char="•"/>
            </a:pPr>
            <a:r>
              <a:rPr lang="en-US" dirty="0"/>
              <a:t>Because the more we grow, the more we can give.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5</a:t>
            </a:fld>
            <a:endParaRPr lang="en-US"/>
          </a:p>
        </p:txBody>
      </p:sp>
    </p:spTree>
    <p:extLst>
      <p:ext uri="{BB962C8B-B14F-4D97-AF65-F5344CB8AC3E}">
        <p14:creationId xmlns:p14="http://schemas.microsoft.com/office/powerpoint/2010/main" val="236113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dirty="0"/>
              <a:t>It’s true. The world needs Lions like never before.</a:t>
            </a:r>
          </a:p>
          <a:p>
            <a:pPr marL="171450" indent="-171450">
              <a:buFont typeface="Symbol"/>
              <a:buChar char="•"/>
            </a:pPr>
            <a:r>
              <a:rPr lang="en-US" dirty="0"/>
              <a:t>We only have to look around our communities and read the news to know that needs are growing, and that Lions are more important now than ever.</a:t>
            </a:r>
          </a:p>
          <a:p>
            <a:pPr marL="171450" indent="-171450">
              <a:buFont typeface="Symbol"/>
              <a:buChar char="•"/>
            </a:pPr>
            <a:r>
              <a:rPr lang="en-US" dirty="0"/>
              <a:t>Let’s hear from some Lions on why it’s so important to grow.</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887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video]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8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dirty="0"/>
              <a:t>We’ve talked about the need to grow.</a:t>
            </a:r>
          </a:p>
          <a:p>
            <a:pPr marL="171450" indent="-171450">
              <a:buFont typeface="Symbol"/>
              <a:buChar char="•"/>
            </a:pPr>
            <a:r>
              <a:rPr lang="en-US" dirty="0"/>
              <a:t>But it’s important that we also talk about the opportunities and benefits to Lions when we grow.</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066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Symbol" panose="05050102010706020507" pitchFamily="18" charset="2"/>
              <a:buChar char="•"/>
            </a:pPr>
            <a:r>
              <a:rPr lang="en-US" kern="100"/>
              <a:t>When </a:t>
            </a:r>
            <a:r>
              <a:rPr lang="en-US" kern="100">
                <a:effectLst/>
              </a:rPr>
              <a:t>our clubs</a:t>
            </a:r>
            <a:r>
              <a:rPr lang="en-US" kern="100"/>
              <a:t> and districts grow</a:t>
            </a:r>
            <a:r>
              <a:rPr lang="en-US" kern="100">
                <a:effectLst/>
              </a:rPr>
              <a:t>, our Lions</a:t>
            </a:r>
            <a:r>
              <a:rPr lang="en-US" kern="100"/>
              <a:t> benefit. And our communities do too</a:t>
            </a:r>
            <a:r>
              <a:rPr lang="en-US" kern="100">
                <a:effectLst/>
              </a:rPr>
              <a:t>.</a:t>
            </a:r>
            <a:r>
              <a:rPr lang="en-US" kern="100"/>
              <a:t> </a:t>
            </a:r>
            <a:endParaRPr lang="en-US" kern="100">
              <a:effectLst/>
            </a:endParaRPr>
          </a:p>
          <a:p>
            <a:pPr lvl="1">
              <a:buFont typeface="Courier New" panose="05050102010706020507" pitchFamily="18" charset="2"/>
              <a:buChar char="○"/>
            </a:pPr>
            <a:r>
              <a:rPr lang="en-US" kern="100">
                <a:effectLst/>
              </a:rPr>
              <a:t>We increase the service we </a:t>
            </a:r>
            <a:r>
              <a:rPr lang="en-US" kern="100"/>
              <a:t>do and the impact we can make</a:t>
            </a:r>
            <a:r>
              <a:rPr lang="en-US" kern="100">
                <a:effectLst/>
              </a:rPr>
              <a:t>.</a:t>
            </a:r>
          </a:p>
          <a:p>
            <a:pPr lvl="1">
              <a:buFont typeface="Courier New" panose="05050102010706020507" pitchFamily="18" charset="2"/>
              <a:buChar char="○"/>
            </a:pPr>
            <a:r>
              <a:rPr lang="en-US" kern="100">
                <a:effectLst/>
              </a:rPr>
              <a:t>We create opportunities for </a:t>
            </a:r>
            <a:r>
              <a:rPr lang="en-US" kern="100"/>
              <a:t>a more diverse membership so we can better serve our communities—and better represent </a:t>
            </a:r>
            <a:r>
              <a:rPr lang="en-US" kern="100">
                <a:effectLst/>
              </a:rPr>
              <a:t>our </a:t>
            </a:r>
            <a:r>
              <a:rPr lang="en-US" kern="100"/>
              <a:t>communities</a:t>
            </a:r>
            <a:r>
              <a:rPr lang="en-US" kern="100">
                <a:effectLst/>
              </a:rPr>
              <a:t>.</a:t>
            </a:r>
          </a:p>
          <a:p>
            <a:pPr lvl="1">
              <a:buFont typeface="Courier New" panose="05050102010706020507" pitchFamily="18" charset="2"/>
              <a:buChar char="○"/>
            </a:pPr>
            <a:r>
              <a:rPr lang="en-US" kern="100">
                <a:effectLst/>
              </a:rPr>
              <a:t>We increase the </a:t>
            </a:r>
            <a:r>
              <a:rPr lang="en-US" kern="100"/>
              <a:t>voice </a:t>
            </a:r>
            <a:r>
              <a:rPr lang="en-US" kern="100">
                <a:effectLst/>
              </a:rPr>
              <a:t>and </a:t>
            </a:r>
            <a:r>
              <a:rPr lang="en-US" kern="100"/>
              <a:t>the influence </a:t>
            </a:r>
            <a:r>
              <a:rPr lang="en-US" kern="100">
                <a:effectLst/>
              </a:rPr>
              <a:t>we </a:t>
            </a:r>
            <a:r>
              <a:rPr lang="en-US" kern="100"/>
              <a:t>have in our local </a:t>
            </a:r>
            <a:r>
              <a:rPr lang="en-US" kern="100">
                <a:effectLst/>
              </a:rPr>
              <a:t>and </a:t>
            </a:r>
            <a:r>
              <a:rPr lang="en-US" kern="100"/>
              <a:t>global communities</a:t>
            </a:r>
            <a:r>
              <a:rPr lang="en-US" kern="100">
                <a:effectLst/>
              </a:rPr>
              <a:t>.</a:t>
            </a:r>
          </a:p>
          <a:p>
            <a:pPr lvl="1">
              <a:buFont typeface="Courier New" panose="05050102010706020507" pitchFamily="18" charset="2"/>
              <a:buChar char="○"/>
            </a:pPr>
            <a:r>
              <a:rPr lang="en-US" kern="100">
                <a:effectLst/>
              </a:rPr>
              <a:t>We </a:t>
            </a:r>
            <a:r>
              <a:rPr lang="en-US" kern="100"/>
              <a:t>learn from</a:t>
            </a:r>
            <a:r>
              <a:rPr lang="en-US" kern="100">
                <a:effectLst/>
              </a:rPr>
              <a:t>, and grow </a:t>
            </a:r>
            <a:r>
              <a:rPr lang="en-US" kern="100"/>
              <a:t>with, the new members in our clubs</a:t>
            </a:r>
            <a:r>
              <a:rPr lang="en-US" kern="100">
                <a:effectLst/>
              </a:rPr>
              <a:t>.</a:t>
            </a:r>
          </a:p>
          <a:p>
            <a:pPr lvl="1">
              <a:buFont typeface="Courier New" panose="05050102010706020507" pitchFamily="18" charset="2"/>
              <a:buChar char="○"/>
            </a:pPr>
            <a:r>
              <a:rPr lang="en-US" kern="100"/>
              <a:t>And we get </a:t>
            </a:r>
            <a:r>
              <a:rPr lang="en-US" kern="100">
                <a:effectLst/>
              </a:rPr>
              <a:t>stronger at every level of Lions.</a:t>
            </a:r>
            <a:r>
              <a:rPr lang="en-US" kern="100"/>
              <a:t>   </a:t>
            </a:r>
            <a:endParaRPr lang="en-US" kern="100">
              <a:effectLst/>
            </a:endParaRPr>
          </a:p>
          <a:p>
            <a:pPr marL="342900" marR="0" lvl="0" indent="-342900">
              <a:spcBef>
                <a:spcPts val="0"/>
              </a:spcBef>
              <a:spcAft>
                <a:spcPts val="0"/>
              </a:spcAft>
              <a:buFont typeface="Symbol" panose="05050102010706020507" pitchFamily="18" charset="2"/>
              <a:buChar char=""/>
            </a:pPr>
            <a:endParaRPr lang="en-US" sz="1200" kern="100" dirty="0">
              <a:effectLst/>
              <a:latin typeface="Calibri" panose="020F0502020204030204" pitchFamily="34" charset="0"/>
              <a:ea typeface="Calibri" panose="020F0502020204030204" pitchFamily="34" charset="0"/>
              <a:cs typeface="Calibri"/>
            </a:endParaRPr>
          </a:p>
          <a:p>
            <a:endParaRPr lang="en-US" dirty="0">
              <a:cs typeface="Calibri"/>
            </a:endParaRPr>
          </a:p>
        </p:txBody>
      </p:sp>
    </p:spTree>
    <p:extLst>
      <p:ext uri="{BB962C8B-B14F-4D97-AF65-F5344CB8AC3E}">
        <p14:creationId xmlns:p14="http://schemas.microsoft.com/office/powerpoint/2010/main" val="953573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13E9C-E055-F639-A770-06C472EDA4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D44A85-BE6E-5968-A20D-C16732491F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F789B5-4B8D-5110-ECBF-55BD60B1E40E}"/>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A07CC403-2FBB-24F7-3D14-7B29ABBC06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E7026-C87B-1691-5A96-AC09AD9C8BAC}"/>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1348904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EC141-3EAB-B467-8C3C-90CDBCDE36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CCA43-182B-FBC6-9F6F-BB5B544A3F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D18545-ECD1-FB18-2B9D-6FFB9182A575}"/>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64C967D8-C8A8-46D8-5A77-F03EDC5EC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43E03-E0FB-C797-D0ED-55C437F0CFF2}"/>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411657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3DDCE6-3A26-A8C4-3C21-CE5E4C3DF8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DEB137-135A-DD0D-DF4C-93F86EBA22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5ABC9-98CA-D746-78E4-17116543E6DE}"/>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4E6795D3-CAF2-D749-9299-513F73EBE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D4131-4A55-E90A-AF5E-C27BEC447F7D}"/>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3525582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549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679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Main Titl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Tree>
    <p:extLst>
      <p:ext uri="{BB962C8B-B14F-4D97-AF65-F5344CB8AC3E}">
        <p14:creationId xmlns:p14="http://schemas.microsoft.com/office/powerpoint/2010/main" val="1890944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46866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spTree>
    <p:extLst>
      <p:ext uri="{BB962C8B-B14F-4D97-AF65-F5344CB8AC3E}">
        <p14:creationId xmlns:p14="http://schemas.microsoft.com/office/powerpoint/2010/main" val="360532710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6092268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196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dien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E290E0-8CE6-F24F-9F6F-55AEF23BA2BC}"/>
              </a:ext>
            </a:extLst>
          </p:cNvPr>
          <p:cNvSpPr/>
          <p:nvPr userDrawn="1"/>
        </p:nvSpPr>
        <p:spPr>
          <a:xfrm>
            <a:off x="0"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Tree>
    <p:extLst>
      <p:ext uri="{BB962C8B-B14F-4D97-AF65-F5344CB8AC3E}">
        <p14:creationId xmlns:p14="http://schemas.microsoft.com/office/powerpoint/2010/main" val="381812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AA5E2-65ED-0D82-484F-9EB32FD84F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B7C3B-16DC-C706-1FBD-7C259EB867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660C8-1CBA-9546-1112-53CD0C611928}"/>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188398DD-BFE4-77EE-D62A-D2D31DD474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C471D-B3D7-053B-7566-3A56940127A2}"/>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885548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205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2322986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Main Titl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Tree>
    <p:extLst>
      <p:ext uri="{BB962C8B-B14F-4D97-AF65-F5344CB8AC3E}">
        <p14:creationId xmlns:p14="http://schemas.microsoft.com/office/powerpoint/2010/main" val="1473334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992387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50FA-5488-0E07-448C-E7FA1922FC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845D29-0F2E-B4AD-B36B-716A48D650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3EF88D-96F0-434D-7829-273A70EBF9B5}"/>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C3C23F43-9A9E-53BD-2412-888D8BEB6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F9B796-56A3-ACDB-EC83-5D3FAA15D8F5}"/>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3240543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0694B-DBBA-D447-78C7-D55CB61F4E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E3E736-793C-45E5-363F-39379388E7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F3E15F-7F85-0FCE-C59E-5C3B18EA1C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662B5D-650B-E3C2-A487-AB3D4BA7FEEB}"/>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6" name="Footer Placeholder 5">
            <a:extLst>
              <a:ext uri="{FF2B5EF4-FFF2-40B4-BE49-F238E27FC236}">
                <a16:creationId xmlns:a16="http://schemas.microsoft.com/office/drawing/2014/main" id="{D8DBB4EF-6BD8-7238-E70E-CEF5EAAE2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744E9-618C-B318-D275-F6C1B1449829}"/>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1661320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66135-9491-C841-9206-263411D056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6F614-C601-958A-9A8C-2A33FB749E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014B5E-1C84-77C3-A022-15E1546C4B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FA3A7A-3347-3EC3-C6AF-836C678C1C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6B1F0A-D2B1-324B-AA9E-81AC2D2297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417A4C-03C4-189A-B5A4-C3A2062B093F}"/>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8" name="Footer Placeholder 7">
            <a:extLst>
              <a:ext uri="{FF2B5EF4-FFF2-40B4-BE49-F238E27FC236}">
                <a16:creationId xmlns:a16="http://schemas.microsoft.com/office/drawing/2014/main" id="{3222BEA7-83A5-D9B4-26CB-526D8F7AD8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B8CE61-5256-E3C8-FD9D-5723A8E1CA3A}"/>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2082916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AE5-2C05-875B-D89C-DBFF91B89E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CF7AFC-1132-E2AE-9051-A3DF8DFF6AE7}"/>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4" name="Footer Placeholder 3">
            <a:extLst>
              <a:ext uri="{FF2B5EF4-FFF2-40B4-BE49-F238E27FC236}">
                <a16:creationId xmlns:a16="http://schemas.microsoft.com/office/drawing/2014/main" id="{67AFFD8C-D00A-02A9-7CB4-D1ACE83070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869C36-306E-2DAD-8497-DAD528068F45}"/>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3709157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453E35-B050-2D89-7271-0F5E2B605E7B}"/>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3" name="Footer Placeholder 2">
            <a:extLst>
              <a:ext uri="{FF2B5EF4-FFF2-40B4-BE49-F238E27FC236}">
                <a16:creationId xmlns:a16="http://schemas.microsoft.com/office/drawing/2014/main" id="{8F1E8CB9-00A7-5814-B92F-33CBBCA4FB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E8CDA7-0B78-09F6-8B59-566A5B5E6C53}"/>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723591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94AE-977F-D96B-7D26-E2F8EED06F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5CABFE-E5BB-CCEA-0A1B-6166D57B26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4AE349-5E38-FCC8-6156-C4E63B8F8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089509-AD54-91AF-41B4-EE71AEBF3BD2}"/>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6" name="Footer Placeholder 5">
            <a:extLst>
              <a:ext uri="{FF2B5EF4-FFF2-40B4-BE49-F238E27FC236}">
                <a16:creationId xmlns:a16="http://schemas.microsoft.com/office/drawing/2014/main" id="{DCE660D6-CBF9-A1BC-7D7B-BBD19F9C3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245519-5C6B-B540-C8A9-5A88FA380EDF}"/>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3807155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34600-9366-110C-3887-35796ECD3F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EC9713-B221-9243-2B99-AA58DBF7CA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DEDEDE-4055-D186-E0E6-999F5B47CF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5CF41F-301A-B290-213E-555DAA29AC33}"/>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6" name="Footer Placeholder 5">
            <a:extLst>
              <a:ext uri="{FF2B5EF4-FFF2-40B4-BE49-F238E27FC236}">
                <a16:creationId xmlns:a16="http://schemas.microsoft.com/office/drawing/2014/main" id="{2D4CC0F5-BC3D-E0DB-34BD-819FF8580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458946-A828-C9D3-C403-0CF87659955D}"/>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1284347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13251B-714A-86AA-A633-830D2CCA18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36E157-F966-BCBF-D8D0-A1793BA828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FDF05A-2FD9-58AB-DB0C-323134B128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0CFF29A4-6B57-4D9E-91E5-4A44CCCA5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BEF0B6-73ED-67E0-F1D1-E203CA8EF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E7FF1-40FC-6D4F-9AB2-8AC4832A3CF1}" type="slidenum">
              <a:rPr lang="en-US" smtClean="0"/>
              <a:t>‹#›</a:t>
            </a:fld>
            <a:endParaRPr lang="en-US"/>
          </a:p>
        </p:txBody>
      </p:sp>
    </p:spTree>
    <p:extLst>
      <p:ext uri="{BB962C8B-B14F-4D97-AF65-F5344CB8AC3E}">
        <p14:creationId xmlns:p14="http://schemas.microsoft.com/office/powerpoint/2010/main" val="510929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0" r:id="rId12"/>
    <p:sldLayoutId id="2147483671" r:id="rId13"/>
    <p:sldLayoutId id="214748367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911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5.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png"/><Relationship Id="rId10" Type="http://schemas.openxmlformats.org/officeDocument/2006/relationships/image" Target="../media/image50.emf"/><Relationship Id="rId4" Type="http://schemas.microsoft.com/office/2007/relationships/hdphoto" Target="../media/hdphoto1.wdp"/><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9.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5.emf"/></Relationships>
</file>

<file path=ppt/slides/_rels/slide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0.emf"/><Relationship Id="rId4" Type="http://schemas.openxmlformats.org/officeDocument/2006/relationships/image" Target="../media/image50.emf"/></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4.png"/><Relationship Id="rId5" Type="http://schemas.openxmlformats.org/officeDocument/2006/relationships/image" Target="../media/image10.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7AC8AC-0927-1B94-0E1C-A4069AAD5B1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08" y="-5257"/>
            <a:ext cx="12209417" cy="6866903"/>
          </a:xfrm>
          <a:prstGeom prst="rect">
            <a:avLst/>
          </a:prstGeom>
        </p:spPr>
      </p:pic>
      <p:sp>
        <p:nvSpPr>
          <p:cNvPr id="3" name="Background - Overlay">
            <a:extLst>
              <a:ext uri="{FF2B5EF4-FFF2-40B4-BE49-F238E27FC236}">
                <a16:creationId xmlns:a16="http://schemas.microsoft.com/office/drawing/2014/main" id="{AA236B20-70E4-A839-A922-628922BED4A3}"/>
              </a:ext>
            </a:extLst>
          </p:cNvPr>
          <p:cNvSpPr/>
          <p:nvPr/>
        </p:nvSpPr>
        <p:spPr>
          <a:xfrm>
            <a:off x="-17417" y="0"/>
            <a:ext cx="12218126"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5" name="Picture 4">
            <a:extLst>
              <a:ext uri="{FF2B5EF4-FFF2-40B4-BE49-F238E27FC236}">
                <a16:creationId xmlns:a16="http://schemas.microsoft.com/office/drawing/2014/main" id="{564ED15C-F05B-388E-AD95-6EC3D4718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349" y="2470409"/>
            <a:ext cx="7924801" cy="1425258"/>
          </a:xfrm>
          <a:prstGeom prst="rect">
            <a:avLst/>
          </a:prstGeom>
        </p:spPr>
      </p:pic>
      <p:sp>
        <p:nvSpPr>
          <p:cNvPr id="8" name="Headline">
            <a:extLst>
              <a:ext uri="{FF2B5EF4-FFF2-40B4-BE49-F238E27FC236}">
                <a16:creationId xmlns:a16="http://schemas.microsoft.com/office/drawing/2014/main" id="{1BEA93C8-F959-5283-8E69-B931C9BC3ADF}"/>
              </a:ext>
            </a:extLst>
          </p:cNvPr>
          <p:cNvSpPr txBox="1">
            <a:spLocks/>
          </p:cNvSpPr>
          <p:nvPr/>
        </p:nvSpPr>
        <p:spPr>
          <a:xfrm>
            <a:off x="-2820" y="4349196"/>
            <a:ext cx="12182692" cy="110205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6600" kern="0" dirty="0">
                <a:solidFill>
                  <a:srgbClr val="FFC000"/>
                </a:solidFill>
                <a:effectLst>
                  <a:outerShdw blurRad="127000" dist="63500" dir="2700000" algn="tl" rotWithShape="0">
                    <a:srgbClr val="0D2240">
                      <a:alpha val="25000"/>
                    </a:srgbClr>
                  </a:outerShdw>
                </a:effectLst>
                <a:latin typeface="Arial"/>
                <a:ea typeface="ヒラギノ角ゴ Pro W3"/>
                <a:cs typeface="Arial"/>
              </a:rPr>
              <a:t>MISSION BRIEF</a:t>
            </a:r>
            <a:r>
              <a:rPr lang="en-US" sz="6000" kern="0" dirty="0">
                <a:solidFill>
                  <a:srgbClr val="FFC000"/>
                </a:solidFill>
                <a:effectLst>
                  <a:outerShdw blurRad="127000" dist="63500" dir="2700000" algn="tl" rotWithShape="0">
                    <a:srgbClr val="0D2240">
                      <a:alpha val="25000"/>
                    </a:srgbClr>
                  </a:outerShdw>
                </a:effectLst>
                <a:latin typeface="Arial"/>
                <a:ea typeface="ヒラギノ角ゴ Pro W3"/>
                <a:cs typeface="Arial"/>
              </a:rPr>
              <a:t> </a:t>
            </a:r>
            <a:endParaRPr lang="en-US" sz="6000" kern="0" dirty="0">
              <a:solidFill>
                <a:schemeClr val="bg1"/>
              </a:solidFill>
              <a:effectLst>
                <a:outerShdw blurRad="127000" dist="63500" dir="2700000" algn="tl" rotWithShape="0">
                  <a:srgbClr val="0D2240">
                    <a:alpha val="25000"/>
                  </a:srgbClr>
                </a:outerShdw>
              </a:effectLst>
              <a:latin typeface="Arial"/>
              <a:ea typeface="ヒラギノ角ゴ Pro W3"/>
              <a:cs typeface="Arial"/>
            </a:endParaRPr>
          </a:p>
        </p:txBody>
      </p:sp>
    </p:spTree>
    <p:extLst>
      <p:ext uri="{BB962C8B-B14F-4D97-AF65-F5344CB8AC3E}">
        <p14:creationId xmlns:p14="http://schemas.microsoft.com/office/powerpoint/2010/main" val="2307968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BA3EE01-4CF1-81A6-38B7-AA6D68BC0B71}"/>
              </a:ext>
            </a:extLst>
          </p:cNvPr>
          <p:cNvGrpSpPr/>
          <p:nvPr/>
        </p:nvGrpSpPr>
        <p:grpSpPr>
          <a:xfrm>
            <a:off x="6580415" y="0"/>
            <a:ext cx="6861265" cy="6858000"/>
            <a:chOff x="6580415" y="0"/>
            <a:chExt cx="6861265" cy="6858000"/>
          </a:xfrm>
        </p:grpSpPr>
        <p:sp>
          <p:nvSpPr>
            <p:cNvPr id="7" name="Graphic 10">
              <a:extLst>
                <a:ext uri="{FF2B5EF4-FFF2-40B4-BE49-F238E27FC236}">
                  <a16:creationId xmlns:a16="http://schemas.microsoft.com/office/drawing/2014/main" id="{59DC6E66-E47D-777E-F52B-787B55D1D3D3}"/>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8" name="Graphic 11">
              <a:extLst>
                <a:ext uri="{FF2B5EF4-FFF2-40B4-BE49-F238E27FC236}">
                  <a16:creationId xmlns:a16="http://schemas.microsoft.com/office/drawing/2014/main" id="{61675B9E-8C07-4771-EE1A-D9070FC26F11}"/>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4" name="Page Number - Blue">
            <a:extLst>
              <a:ext uri="{FF2B5EF4-FFF2-40B4-BE49-F238E27FC236}">
                <a16:creationId xmlns:a16="http://schemas.microsoft.com/office/drawing/2014/main" id="{75F4D7D3-2E0D-C187-B286-C60C4854D96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9F2113A0-D2DD-BF53-EB28-6C43DDA69D4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dirty="0">
              <a:ln>
                <a:noFill/>
              </a:ln>
              <a:solidFill>
                <a:srgbClr val="0D2240"/>
              </a:solidFill>
              <a:effectLst/>
              <a:uLnTx/>
              <a:uFillTx/>
              <a:latin typeface="Arial" charset="0"/>
            </a:endParaRPr>
          </a:p>
        </p:txBody>
      </p:sp>
      <p:sp>
        <p:nvSpPr>
          <p:cNvPr id="9" name="Headline">
            <a:extLst>
              <a:ext uri="{FF2B5EF4-FFF2-40B4-BE49-F238E27FC236}">
                <a16:creationId xmlns:a16="http://schemas.microsoft.com/office/drawing/2014/main" id="{A7940B9E-6EE2-A08A-5508-08CE4CB60BAC}"/>
              </a:ext>
            </a:extLst>
          </p:cNvPr>
          <p:cNvSpPr txBox="1">
            <a:spLocks/>
          </p:cNvSpPr>
          <p:nvPr/>
        </p:nvSpPr>
        <p:spPr>
          <a:xfrm>
            <a:off x="756053" y="1813488"/>
            <a:ext cx="10679894" cy="3874756"/>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en-US" sz="8000" kern="0" dirty="0">
                <a:solidFill>
                  <a:srgbClr val="00338D"/>
                </a:solidFill>
                <a:latin typeface="Arial"/>
                <a:ea typeface="ヒラギノ角ゴ Pro W3"/>
                <a:cs typeface="Arial"/>
              </a:rPr>
              <a:t>We’re doing it.</a:t>
            </a:r>
          </a:p>
          <a:p>
            <a:pPr>
              <a:spcBef>
                <a:spcPts val="0"/>
              </a:spcBef>
            </a:pPr>
            <a:r>
              <a:rPr lang="en-US" sz="8000" kern="0" dirty="0">
                <a:solidFill>
                  <a:srgbClr val="00338D"/>
                </a:solidFill>
                <a:latin typeface="Arial"/>
                <a:ea typeface="ヒラギノ角ゴ Pro W3"/>
                <a:cs typeface="Arial"/>
              </a:rPr>
              <a:t>Together.</a:t>
            </a:r>
          </a:p>
        </p:txBody>
      </p:sp>
      <p:sp>
        <p:nvSpPr>
          <p:cNvPr id="11" name="Yellow Bar">
            <a:extLst>
              <a:ext uri="{FF2B5EF4-FFF2-40B4-BE49-F238E27FC236}">
                <a16:creationId xmlns:a16="http://schemas.microsoft.com/office/drawing/2014/main" id="{BCFCB363-16BD-4E17-C94E-BFB10B60F73D}"/>
              </a:ext>
            </a:extLst>
          </p:cNvPr>
          <p:cNvSpPr/>
          <p:nvPr/>
        </p:nvSpPr>
        <p:spPr>
          <a:xfrm>
            <a:off x="4011930" y="5131645"/>
            <a:ext cx="3931920"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2" name="Picture 1">
            <a:extLst>
              <a:ext uri="{FF2B5EF4-FFF2-40B4-BE49-F238E27FC236}">
                <a16:creationId xmlns:a16="http://schemas.microsoft.com/office/drawing/2014/main" id="{DCC61EA1-7592-6D19-59AF-A42068FC94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349910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65343DA-3E6D-25C2-6072-A74B3B7BDD4C}"/>
              </a:ext>
            </a:extLst>
          </p:cNvPr>
          <p:cNvGrpSpPr/>
          <p:nvPr/>
        </p:nvGrpSpPr>
        <p:grpSpPr>
          <a:xfrm>
            <a:off x="-6" y="0"/>
            <a:ext cx="12192003" cy="6858000"/>
            <a:chOff x="-6" y="0"/>
            <a:chExt cx="12192003" cy="6858000"/>
          </a:xfrm>
        </p:grpSpPr>
        <p:pic>
          <p:nvPicPr>
            <p:cNvPr id="12" name="Picture 11" descr="A picture containing human face, person, person, collage&#10;&#10;Description automatically generated">
              <a:extLst>
                <a:ext uri="{FF2B5EF4-FFF2-40B4-BE49-F238E27FC236}">
                  <a16:creationId xmlns:a16="http://schemas.microsoft.com/office/drawing/2014/main" id="{B2280904-25C4-76B2-FB71-E15CFD6BE58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13" name="Background - Overlay">
              <a:extLst>
                <a:ext uri="{FF2B5EF4-FFF2-40B4-BE49-F238E27FC236}">
                  <a16:creationId xmlns:a16="http://schemas.microsoft.com/office/drawing/2014/main" id="{4238A3E2-0754-361E-004E-1CFE2873D3E1}"/>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4" name="Page Number - Blue">
            <a:extLst>
              <a:ext uri="{FF2B5EF4-FFF2-40B4-BE49-F238E27FC236}">
                <a16:creationId xmlns:a16="http://schemas.microsoft.com/office/drawing/2014/main" id="{038A2C2C-00E1-44C9-6340-D306F370AE7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5" name="Page Number - White">
            <a:extLst>
              <a:ext uri="{FF2B5EF4-FFF2-40B4-BE49-F238E27FC236}">
                <a16:creationId xmlns:a16="http://schemas.microsoft.com/office/drawing/2014/main" id="{70FF76DF-BF1C-321C-52EA-0EEA0EC8CD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7" name="Headline">
            <a:extLst>
              <a:ext uri="{FF2B5EF4-FFF2-40B4-BE49-F238E27FC236}">
                <a16:creationId xmlns:a16="http://schemas.microsoft.com/office/drawing/2014/main" id="{6DBE4EB7-E098-4D3C-D63C-BE0CD8FB64BC}"/>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7000" kern="0" dirty="0">
                <a:solidFill>
                  <a:schemeClr val="bg1"/>
                </a:solidFill>
              </a:rPr>
              <a:t>MISSION BLUEPRINT</a:t>
            </a:r>
            <a:endParaRPr lang="en-US" sz="7000" kern="0" dirty="0">
              <a:solidFill>
                <a:schemeClr val="bg1"/>
              </a:solidFill>
              <a:latin typeface="Arial"/>
              <a:ea typeface="ヒラギノ角ゴ Pro W3"/>
              <a:cs typeface="Arial"/>
            </a:endParaRPr>
          </a:p>
        </p:txBody>
      </p:sp>
      <p:sp>
        <p:nvSpPr>
          <p:cNvPr id="18" name="Headline">
            <a:extLst>
              <a:ext uri="{FF2B5EF4-FFF2-40B4-BE49-F238E27FC236}">
                <a16:creationId xmlns:a16="http://schemas.microsoft.com/office/drawing/2014/main" id="{449C8DFE-5B54-544E-158D-0A1AFD2DCDDE}"/>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3500" kern="0" dirty="0">
                <a:solidFill>
                  <a:schemeClr val="bg1"/>
                </a:solidFill>
                <a:latin typeface="Arial"/>
                <a:ea typeface="ヒラギノ角ゴ Pro W3"/>
                <a:cs typeface="Arial"/>
              </a:rPr>
              <a:t>You are part of the plan.</a:t>
            </a:r>
          </a:p>
        </p:txBody>
      </p:sp>
      <p:sp>
        <p:nvSpPr>
          <p:cNvPr id="19" name="Rectangle 18">
            <a:extLst>
              <a:ext uri="{FF2B5EF4-FFF2-40B4-BE49-F238E27FC236}">
                <a16:creationId xmlns:a16="http://schemas.microsoft.com/office/drawing/2014/main" id="{CDFDA55C-E87D-1BB3-7130-229E43081575}"/>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2" name="Picture 1">
            <a:extLst>
              <a:ext uri="{FF2B5EF4-FFF2-40B4-BE49-F238E27FC236}">
                <a16:creationId xmlns:a16="http://schemas.microsoft.com/office/drawing/2014/main" id="{670665F8-E486-C99A-61B5-1D948C091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904631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B2F5B0-222E-5E0D-8747-923BA39864D9}"/>
              </a:ext>
            </a:extLst>
          </p:cNvPr>
          <p:cNvGrpSpPr/>
          <p:nvPr/>
        </p:nvGrpSpPr>
        <p:grpSpPr>
          <a:xfrm>
            <a:off x="-5444" y="0"/>
            <a:ext cx="12197444" cy="6858002"/>
            <a:chOff x="-5444" y="-2"/>
            <a:chExt cx="12197444" cy="6858002"/>
          </a:xfrm>
        </p:grpSpPr>
        <p:sp>
          <p:nvSpPr>
            <p:cNvPr id="3" name="Rectangle 2">
              <a:extLst>
                <a:ext uri="{FF2B5EF4-FFF2-40B4-BE49-F238E27FC236}">
                  <a16:creationId xmlns:a16="http://schemas.microsoft.com/office/drawing/2014/main" id="{D96C921B-2B21-46CB-2FC5-E64768CC3DE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Graphic 9">
              <a:extLst>
                <a:ext uri="{FF2B5EF4-FFF2-40B4-BE49-F238E27FC236}">
                  <a16:creationId xmlns:a16="http://schemas.microsoft.com/office/drawing/2014/main" id="{9E19EA2F-3FC1-9BA8-2A99-8F7D91766EB2}"/>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5" name="Graphic 35">
              <a:extLst>
                <a:ext uri="{FF2B5EF4-FFF2-40B4-BE49-F238E27FC236}">
                  <a16:creationId xmlns:a16="http://schemas.microsoft.com/office/drawing/2014/main" id="{57FDAD54-6CC5-038F-77D1-370CACDD6932}"/>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dirty="0"/>
            </a:p>
          </p:txBody>
        </p:sp>
        <p:sp>
          <p:nvSpPr>
            <p:cNvPr id="6" name="Graphic 31">
              <a:extLst>
                <a:ext uri="{FF2B5EF4-FFF2-40B4-BE49-F238E27FC236}">
                  <a16:creationId xmlns:a16="http://schemas.microsoft.com/office/drawing/2014/main" id="{014A6B6F-EF2A-358A-AD00-8FCA9CF019D7}"/>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dirty="0"/>
            </a:p>
          </p:txBody>
        </p:sp>
        <p:sp>
          <p:nvSpPr>
            <p:cNvPr id="7" name="Graphic 32">
              <a:extLst>
                <a:ext uri="{FF2B5EF4-FFF2-40B4-BE49-F238E27FC236}">
                  <a16:creationId xmlns:a16="http://schemas.microsoft.com/office/drawing/2014/main" id="{CB932E80-4145-0BB2-60DD-AC1E724282F3}"/>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dirty="0"/>
            </a:p>
          </p:txBody>
        </p:sp>
      </p:grpSp>
      <p:sp>
        <p:nvSpPr>
          <p:cNvPr id="8" name="Page Number - Blue">
            <a:extLst>
              <a:ext uri="{FF2B5EF4-FFF2-40B4-BE49-F238E27FC236}">
                <a16:creationId xmlns:a16="http://schemas.microsoft.com/office/drawing/2014/main" id="{11B35F2C-3515-D2EA-8FC4-ED5708ACA78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graphicFrame>
        <p:nvGraphicFramePr>
          <p:cNvPr id="9" name="Diagram 8">
            <a:extLst>
              <a:ext uri="{FF2B5EF4-FFF2-40B4-BE49-F238E27FC236}">
                <a16:creationId xmlns:a16="http://schemas.microsoft.com/office/drawing/2014/main" id="{3F4E8BA3-EFB6-6FE5-1698-CF0640C904CE}"/>
              </a:ext>
            </a:extLst>
          </p:cNvPr>
          <p:cNvGraphicFramePr/>
          <p:nvPr>
            <p:extLst>
              <p:ext uri="{D42A27DB-BD31-4B8C-83A1-F6EECF244321}">
                <p14:modId xmlns:p14="http://schemas.microsoft.com/office/powerpoint/2010/main" val="1239401436"/>
              </p:ext>
            </p:extLst>
          </p:nvPr>
        </p:nvGraphicFramePr>
        <p:xfrm>
          <a:off x="1627724" y="2232596"/>
          <a:ext cx="8936553" cy="3955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a:extLst>
              <a:ext uri="{FF2B5EF4-FFF2-40B4-BE49-F238E27FC236}">
                <a16:creationId xmlns:a16="http://schemas.microsoft.com/office/drawing/2014/main" id="{1F184213-EABF-7E00-CDCA-8760CEC2CD2E}"/>
              </a:ext>
            </a:extLst>
          </p:cNvPr>
          <p:cNvGrpSpPr/>
          <p:nvPr/>
        </p:nvGrpSpPr>
        <p:grpSpPr>
          <a:xfrm>
            <a:off x="0" y="0"/>
            <a:ext cx="12192000" cy="457200"/>
            <a:chOff x="0" y="0"/>
            <a:chExt cx="12192000" cy="457200"/>
          </a:xfrm>
        </p:grpSpPr>
        <p:grpSp>
          <p:nvGrpSpPr>
            <p:cNvPr id="12" name="Group 11">
              <a:extLst>
                <a:ext uri="{FF2B5EF4-FFF2-40B4-BE49-F238E27FC236}">
                  <a16:creationId xmlns:a16="http://schemas.microsoft.com/office/drawing/2014/main" id="{95567948-59D7-7A04-9B6A-77018681C6EB}"/>
                </a:ext>
              </a:extLst>
            </p:cNvPr>
            <p:cNvGrpSpPr/>
            <p:nvPr/>
          </p:nvGrpSpPr>
          <p:grpSpPr>
            <a:xfrm>
              <a:off x="0" y="0"/>
              <a:ext cx="12188952" cy="457200"/>
              <a:chOff x="0" y="0"/>
              <a:chExt cx="12188952" cy="457200"/>
            </a:xfrm>
          </p:grpSpPr>
          <p:sp>
            <p:nvSpPr>
              <p:cNvPr id="14" name="Background - Solid">
                <a:extLst>
                  <a:ext uri="{FF2B5EF4-FFF2-40B4-BE49-F238E27FC236}">
                    <a16:creationId xmlns:a16="http://schemas.microsoft.com/office/drawing/2014/main" id="{D53D96EA-4445-C172-635C-DC116D8FA595}"/>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536ACA0-9146-7479-6A23-A59E0DAA31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3" name="Straight Connector 12">
              <a:extLst>
                <a:ext uri="{FF2B5EF4-FFF2-40B4-BE49-F238E27FC236}">
                  <a16:creationId xmlns:a16="http://schemas.microsoft.com/office/drawing/2014/main" id="{6E7FAF25-894B-C9BF-0E0C-0A1EC35DF3B9}"/>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Body Copy">
            <a:extLst>
              <a:ext uri="{FF2B5EF4-FFF2-40B4-BE49-F238E27FC236}">
                <a16:creationId xmlns:a16="http://schemas.microsoft.com/office/drawing/2014/main" id="{5176C4A6-BD9F-0C1B-8D8B-AF5BD0D491B1}"/>
              </a:ext>
            </a:extLst>
          </p:cNvPr>
          <p:cNvSpPr txBox="1">
            <a:spLocks/>
          </p:cNvSpPr>
          <p:nvPr/>
        </p:nvSpPr>
        <p:spPr>
          <a:xfrm>
            <a:off x="1333893" y="1065716"/>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en-US" sz="4500" b="1" kern="0" dirty="0">
                <a:solidFill>
                  <a:srgbClr val="00338D"/>
                </a:solidFill>
                <a:latin typeface="Arial"/>
                <a:ea typeface="Arial" charset="0"/>
                <a:cs typeface="Arial"/>
              </a:rPr>
              <a:t>Operational Approach</a:t>
            </a:r>
          </a:p>
          <a:p>
            <a:pPr algn="ctr">
              <a:buSzPct val="120000"/>
              <a:defRPr/>
            </a:pPr>
            <a:endParaRPr lang="en-US" sz="4500" b="1" kern="0" dirty="0">
              <a:solidFill>
                <a:srgbClr val="00338D"/>
              </a:solidFill>
              <a:latin typeface="Arial"/>
              <a:ea typeface="Arial" charset="0"/>
              <a:cs typeface="Arial"/>
            </a:endParaRPr>
          </a:p>
        </p:txBody>
      </p:sp>
    </p:spTree>
    <p:extLst>
      <p:ext uri="{BB962C8B-B14F-4D97-AF65-F5344CB8AC3E}">
        <p14:creationId xmlns:p14="http://schemas.microsoft.com/office/powerpoint/2010/main" val="3418126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oup of people walking on a path&#10;&#10;Description automatically generated">
            <a:extLst>
              <a:ext uri="{FF2B5EF4-FFF2-40B4-BE49-F238E27FC236}">
                <a16:creationId xmlns:a16="http://schemas.microsoft.com/office/drawing/2014/main" id="{A5988BBA-84EC-F481-265C-9F8477C7C16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 y="146691"/>
            <a:ext cx="12191999" cy="6858001"/>
          </a:xfrm>
          <a:prstGeom prst="rect">
            <a:avLst/>
          </a:prstGeom>
        </p:spPr>
      </p:pic>
      <p:sp>
        <p:nvSpPr>
          <p:cNvPr id="22" name="Rectangle 21">
            <a:extLst>
              <a:ext uri="{FF2B5EF4-FFF2-40B4-BE49-F238E27FC236}">
                <a16:creationId xmlns:a16="http://schemas.microsoft.com/office/drawing/2014/main" id="{BF5591B5-5845-1A8F-F458-207B8D5EEB8B}"/>
              </a:ext>
            </a:extLst>
          </p:cNvPr>
          <p:cNvSpPr/>
          <p:nvPr/>
        </p:nvSpPr>
        <p:spPr>
          <a:xfrm>
            <a:off x="1" y="160422"/>
            <a:ext cx="12191999" cy="6858000"/>
          </a:xfrm>
          <a:prstGeom prst="rect">
            <a:avLst/>
          </a:prstGeom>
          <a:solidFill>
            <a:srgbClr val="0D2240">
              <a:alpha val="924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ody Copy">
            <a:extLst>
              <a:ext uri="{FF2B5EF4-FFF2-40B4-BE49-F238E27FC236}">
                <a16:creationId xmlns:a16="http://schemas.microsoft.com/office/drawing/2014/main" id="{DA1ACE6A-AF31-A0E3-479D-CDF270F34545}"/>
              </a:ext>
            </a:extLst>
          </p:cNvPr>
          <p:cNvSpPr txBox="1">
            <a:spLocks/>
          </p:cNvSpPr>
          <p:nvPr/>
        </p:nvSpPr>
        <p:spPr>
          <a:xfrm>
            <a:off x="457986" y="774763"/>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en-US" sz="5000" b="1" kern="0" dirty="0">
                <a:solidFill>
                  <a:schemeClr val="bg1"/>
                </a:solidFill>
                <a:latin typeface="Arial"/>
                <a:ea typeface="Arial" charset="0"/>
                <a:cs typeface="Arial"/>
              </a:rPr>
              <a:t>Roles and Responsibilities</a:t>
            </a:r>
            <a:endParaRPr lang="en-US" sz="5000" b="1" i="0" u="none" strike="noStrike" kern="0" cap="none" spc="0" normalizeH="0" baseline="0" noProof="0" dirty="0">
              <a:ln>
                <a:noFill/>
              </a:ln>
              <a:solidFill>
                <a:schemeClr val="bg1"/>
              </a:solidFill>
              <a:effectLst/>
              <a:uLnTx/>
              <a:uFillTx/>
              <a:latin typeface="Arial"/>
              <a:ea typeface="Arial" charset="0"/>
              <a:cs typeface="Arial"/>
            </a:endParaRPr>
          </a:p>
        </p:txBody>
      </p:sp>
      <p:sp>
        <p:nvSpPr>
          <p:cNvPr id="7" name="TextBox 6">
            <a:extLst>
              <a:ext uri="{FF2B5EF4-FFF2-40B4-BE49-F238E27FC236}">
                <a16:creationId xmlns:a16="http://schemas.microsoft.com/office/drawing/2014/main" id="{B83C4584-8611-81AE-3B7B-F1F7C81B3076}"/>
              </a:ext>
            </a:extLst>
          </p:cNvPr>
          <p:cNvSpPr txBox="1"/>
          <p:nvPr/>
        </p:nvSpPr>
        <p:spPr>
          <a:xfrm>
            <a:off x="500354" y="1699554"/>
            <a:ext cx="962110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solidFill>
                  <a:schemeClr val="bg1"/>
                </a:solidFill>
                <a:latin typeface="Arial"/>
                <a:ea typeface="ヒラギノ角ゴ Pro W3"/>
                <a:cs typeface="Arial"/>
              </a:rPr>
              <a:t>A mission led at the highest levels of Lions</a:t>
            </a:r>
          </a:p>
          <a:p>
            <a:r>
              <a:rPr lang="en-US" sz="2000" i="1" dirty="0">
                <a:solidFill>
                  <a:srgbClr val="EBB700"/>
                </a:solidFill>
                <a:latin typeface="Arial" panose="020B0604020202020204" pitchFamily="34" charset="0"/>
                <a:ea typeface="ヒラギノ角ゴ Pro W3"/>
                <a:cs typeface="Arial" panose="020B0604020202020204" pitchFamily="34" charset="0"/>
              </a:rPr>
              <a:t>International leaders are committed and accountable for success. </a:t>
            </a:r>
          </a:p>
        </p:txBody>
      </p:sp>
      <p:graphicFrame>
        <p:nvGraphicFramePr>
          <p:cNvPr id="9" name="Table 9">
            <a:extLst>
              <a:ext uri="{FF2B5EF4-FFF2-40B4-BE49-F238E27FC236}">
                <a16:creationId xmlns:a16="http://schemas.microsoft.com/office/drawing/2014/main" id="{11B693CC-51FA-9F0F-0814-261B9A8DFDF1}"/>
              </a:ext>
            </a:extLst>
          </p:cNvPr>
          <p:cNvGraphicFramePr>
            <a:graphicFrameLocks noGrp="1"/>
          </p:cNvGraphicFramePr>
          <p:nvPr>
            <p:extLst>
              <p:ext uri="{D42A27DB-BD31-4B8C-83A1-F6EECF244321}">
                <p14:modId xmlns:p14="http://schemas.microsoft.com/office/powerpoint/2010/main" val="295535451"/>
              </p:ext>
            </p:extLst>
          </p:nvPr>
        </p:nvGraphicFramePr>
        <p:xfrm>
          <a:off x="602592" y="2852416"/>
          <a:ext cx="10580415" cy="3647090"/>
        </p:xfrm>
        <a:graphic>
          <a:graphicData uri="http://schemas.openxmlformats.org/drawingml/2006/table">
            <a:tbl>
              <a:tblPr firstRow="1" bandRow="1">
                <a:tableStyleId>{5C22544A-7EE6-4342-B048-85BDC9FD1C3A}</a:tableStyleId>
              </a:tblPr>
              <a:tblGrid>
                <a:gridCol w="3811753">
                  <a:extLst>
                    <a:ext uri="{9D8B030D-6E8A-4147-A177-3AD203B41FA5}">
                      <a16:colId xmlns:a16="http://schemas.microsoft.com/office/drawing/2014/main" val="2610919145"/>
                    </a:ext>
                  </a:extLst>
                </a:gridCol>
                <a:gridCol w="208280">
                  <a:extLst>
                    <a:ext uri="{9D8B030D-6E8A-4147-A177-3AD203B41FA5}">
                      <a16:colId xmlns:a16="http://schemas.microsoft.com/office/drawing/2014/main" val="2799790583"/>
                    </a:ext>
                  </a:extLst>
                </a:gridCol>
                <a:gridCol w="6560382">
                  <a:extLst>
                    <a:ext uri="{9D8B030D-6E8A-4147-A177-3AD203B41FA5}">
                      <a16:colId xmlns:a16="http://schemas.microsoft.com/office/drawing/2014/main" val="2940864417"/>
                    </a:ext>
                  </a:extLst>
                </a:gridCol>
              </a:tblGrid>
              <a:tr h="641833">
                <a:tc>
                  <a:txBody>
                    <a:bodyPr/>
                    <a:lstStyle/>
                    <a:p>
                      <a:pPr algn="l"/>
                      <a:r>
                        <a:rPr lang="en-US" sz="3000" b="1" i="0" dirty="0">
                          <a:solidFill>
                            <a:srgbClr val="EBB700"/>
                          </a:solidFill>
                          <a:latin typeface="Arial" panose="020B0604020202020204" pitchFamily="34" charset="0"/>
                          <a:cs typeface="Arial" panose="020B0604020202020204" pitchFamily="34" charset="0"/>
                        </a:rPr>
                        <a:t>ROLES</a:t>
                      </a:r>
                    </a:p>
                  </a:txBody>
                  <a:tcPr anchor="ct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3000" dirty="0">
                        <a:solidFill>
                          <a:schemeClr val="bg1"/>
                        </a:solidFill>
                      </a:endParaRPr>
                    </a:p>
                  </a:txBody>
                  <a:tcP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3000" b="1" i="0" dirty="0">
                          <a:solidFill>
                            <a:schemeClr val="bg1"/>
                          </a:solidFill>
                          <a:latin typeface="Arial" panose="020B0604020202020204" pitchFamily="34" charset="0"/>
                          <a:cs typeface="Arial" panose="020B0604020202020204" pitchFamily="34" charset="0"/>
                        </a:rPr>
                        <a:t>RESPONSIBILITIES </a:t>
                      </a:r>
                    </a:p>
                  </a:txBody>
                  <a:tcPr anchor="ct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5674066"/>
                  </a:ext>
                </a:extLst>
              </a:tr>
              <a:tr h="787808">
                <a:tc>
                  <a:txBody>
                    <a:bodyPr/>
                    <a:lstStyle/>
                    <a:p>
                      <a:pPr algn="l"/>
                      <a:r>
                        <a:rPr lang="en-US" sz="2000" b="1" i="0" dirty="0">
                          <a:solidFill>
                            <a:srgbClr val="EBB700"/>
                          </a:solidFill>
                          <a:latin typeface="Arial"/>
                          <a:cs typeface="Arial"/>
                        </a:rPr>
                        <a:t>Steering Committee</a:t>
                      </a:r>
                      <a:endParaRPr lang="en-US" sz="2000" b="1" i="0" dirty="0">
                        <a:solidFill>
                          <a:srgbClr val="EBB700"/>
                        </a:solidFill>
                        <a:latin typeface="Arial" panose="020B0604020202020204" pitchFamily="34" charset="0"/>
                        <a:cs typeface="Arial" panose="020B0604020202020204" pitchFamily="34" charset="0"/>
                      </a:endParaRPr>
                    </a:p>
                  </a:txBody>
                  <a:tcPr anchor="ctr">
                    <a:lnL w="12700" cmpd="sng">
                      <a:noFill/>
                    </a:lnL>
                    <a:lnR w="12700" cmpd="sng">
                      <a:noFill/>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dirty="0">
                        <a:solidFill>
                          <a:schemeClr val="bg1"/>
                        </a:solidFill>
                      </a:endParaRPr>
                    </a:p>
                  </a:txBody>
                  <a:tcPr>
                    <a:lnL w="12700" cmpd="sng">
                      <a:noFill/>
                    </a:lnL>
                    <a:lnR w="12700" cmpd="sng">
                      <a:noFill/>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b="0" i="0" dirty="0">
                          <a:solidFill>
                            <a:schemeClr val="bg1"/>
                          </a:solidFill>
                          <a:latin typeface="Arial"/>
                          <a:cs typeface="Arial"/>
                        </a:rPr>
                        <a:t>Provide executive oversight for </a:t>
                      </a:r>
                      <a:r>
                        <a:rPr lang="en-US" b="0" i="1" dirty="0">
                          <a:solidFill>
                            <a:schemeClr val="bg1"/>
                          </a:solidFill>
                          <a:latin typeface="Arial"/>
                          <a:cs typeface="Arial"/>
                        </a:rPr>
                        <a:t>MISSION</a:t>
                      </a:r>
                      <a:r>
                        <a:rPr lang="en-US" b="0" i="0" dirty="0">
                          <a:solidFill>
                            <a:schemeClr val="bg1"/>
                          </a:solidFill>
                          <a:latin typeface="Arial"/>
                          <a:cs typeface="Arial"/>
                        </a:rPr>
                        <a:t> </a:t>
                      </a:r>
                      <a:r>
                        <a:rPr lang="en-US" b="1" i="0" dirty="0">
                          <a:solidFill>
                            <a:schemeClr val="bg1"/>
                          </a:solidFill>
                          <a:latin typeface="Arial"/>
                          <a:cs typeface="Arial"/>
                        </a:rPr>
                        <a:t>1.5</a:t>
                      </a:r>
                      <a:r>
                        <a:rPr lang="en-US" b="0" i="0" dirty="0">
                          <a:solidFill>
                            <a:schemeClr val="bg1"/>
                          </a:solidFill>
                          <a:latin typeface="Arial"/>
                          <a:cs typeface="Arial"/>
                        </a:rPr>
                        <a:t> </a:t>
                      </a:r>
                    </a:p>
                  </a:txBody>
                  <a:tcPr anchor="ctr">
                    <a:lnL w="12700" cmpd="sng">
                      <a:noFill/>
                    </a:lnL>
                    <a:lnR w="12700" cmpd="sng">
                      <a:noFill/>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0951331"/>
                  </a:ext>
                </a:extLst>
              </a:tr>
              <a:tr h="787808">
                <a:tc>
                  <a:txBody>
                    <a:bodyPr/>
                    <a:lstStyle/>
                    <a:p>
                      <a:pPr algn="l"/>
                      <a:r>
                        <a:rPr lang="en-US" sz="2000" b="1" i="0" dirty="0">
                          <a:solidFill>
                            <a:srgbClr val="EBB700"/>
                          </a:solidFill>
                          <a:latin typeface="Arial"/>
                          <a:cs typeface="Arial"/>
                        </a:rPr>
                        <a:t>Executive Officers</a:t>
                      </a:r>
                      <a:endParaRPr lang="en-US" sz="2000" b="1" i="0" dirty="0">
                        <a:solidFill>
                          <a:srgbClr val="EBB700"/>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b="0" i="0" dirty="0">
                          <a:solidFill>
                            <a:schemeClr val="bg1"/>
                          </a:solidFill>
                          <a:latin typeface="Arial" panose="020B0604020202020204" pitchFamily="34" charset="0"/>
                          <a:cs typeface="Arial" panose="020B0604020202020204" pitchFamily="34" charset="0"/>
                        </a:rPr>
                        <a:t>Serve on Steering Committee and provide strategic management of Global Action Team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3548946"/>
                  </a:ext>
                </a:extLst>
              </a:tr>
              <a:tr h="787808">
                <a:tc>
                  <a:txBody>
                    <a:bodyPr/>
                    <a:lstStyle/>
                    <a:p>
                      <a:pPr algn="l"/>
                      <a:r>
                        <a:rPr lang="en-US" sz="2000" b="1" i="0" dirty="0">
                          <a:solidFill>
                            <a:srgbClr val="EBB700"/>
                          </a:solidFill>
                          <a:latin typeface="Arial"/>
                          <a:cs typeface="Arial"/>
                        </a:rPr>
                        <a:t>International Directors</a:t>
                      </a:r>
                      <a:endParaRPr lang="en-US" sz="2000" b="1" i="0" dirty="0">
                        <a:solidFill>
                          <a:srgbClr val="EBB700"/>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b="0" i="0" dirty="0">
                          <a:solidFill>
                            <a:schemeClr val="bg1"/>
                          </a:solidFill>
                          <a:latin typeface="Arial"/>
                          <a:cs typeface="Arial"/>
                        </a:rPr>
                        <a:t>Drive global engagement and provide strategic support to CA, MD and district teams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3097054"/>
                  </a:ext>
                </a:extLst>
              </a:tr>
              <a:tr h="641833">
                <a:tc>
                  <a:txBody>
                    <a:bodyPr/>
                    <a:lstStyle/>
                    <a:p>
                      <a:pPr algn="l"/>
                      <a:r>
                        <a:rPr lang="en-US" sz="2000" b="1" i="0" dirty="0">
                          <a:solidFill>
                            <a:srgbClr val="EBB700"/>
                          </a:solidFill>
                          <a:latin typeface="Arial"/>
                          <a:cs typeface="Arial"/>
                        </a:rPr>
                        <a:t>GAT CA/Area Leaders</a:t>
                      </a:r>
                      <a:endParaRPr lang="en-US" sz="2000" b="1" i="0" dirty="0">
                        <a:solidFill>
                          <a:srgbClr val="EBB700"/>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en-US" b="0" i="0" dirty="0">
                          <a:solidFill>
                            <a:schemeClr val="bg1"/>
                          </a:solidFill>
                          <a:latin typeface="Arial" panose="020B0604020202020204" pitchFamily="34" charset="0"/>
                          <a:cs typeface="Arial" panose="020B0604020202020204" pitchFamily="34" charset="0"/>
                        </a:rPr>
                        <a:t>Provide strategic support to CA, MD and district teams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3528031"/>
                  </a:ext>
                </a:extLst>
              </a:tr>
            </a:tbl>
          </a:graphicData>
        </a:graphic>
      </p:graphicFrame>
      <p:sp>
        <p:nvSpPr>
          <p:cNvPr id="4" name="Page Number - Blue">
            <a:extLst>
              <a:ext uri="{FF2B5EF4-FFF2-40B4-BE49-F238E27FC236}">
                <a16:creationId xmlns:a16="http://schemas.microsoft.com/office/drawing/2014/main" id="{02325EE8-EBA7-6355-6094-EA5E8686606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grpSp>
        <p:nvGrpSpPr>
          <p:cNvPr id="17" name="Group 16">
            <a:extLst>
              <a:ext uri="{FF2B5EF4-FFF2-40B4-BE49-F238E27FC236}">
                <a16:creationId xmlns:a16="http://schemas.microsoft.com/office/drawing/2014/main" id="{CD29611B-7529-4EDA-1AF3-228102C55032}"/>
              </a:ext>
            </a:extLst>
          </p:cNvPr>
          <p:cNvGrpSpPr/>
          <p:nvPr/>
        </p:nvGrpSpPr>
        <p:grpSpPr>
          <a:xfrm>
            <a:off x="0" y="0"/>
            <a:ext cx="12192000" cy="457200"/>
            <a:chOff x="0" y="0"/>
            <a:chExt cx="12192000" cy="457200"/>
          </a:xfrm>
        </p:grpSpPr>
        <p:grpSp>
          <p:nvGrpSpPr>
            <p:cNvPr id="18" name="Group 17">
              <a:extLst>
                <a:ext uri="{FF2B5EF4-FFF2-40B4-BE49-F238E27FC236}">
                  <a16:creationId xmlns:a16="http://schemas.microsoft.com/office/drawing/2014/main" id="{8D35905A-0275-5BA4-3074-D11EC5B17E39}"/>
                </a:ext>
              </a:extLst>
            </p:cNvPr>
            <p:cNvGrpSpPr/>
            <p:nvPr/>
          </p:nvGrpSpPr>
          <p:grpSpPr>
            <a:xfrm>
              <a:off x="0" y="0"/>
              <a:ext cx="12188952" cy="457200"/>
              <a:chOff x="0" y="0"/>
              <a:chExt cx="12188952" cy="457200"/>
            </a:xfrm>
          </p:grpSpPr>
          <p:sp>
            <p:nvSpPr>
              <p:cNvPr id="20" name="Background - Solid">
                <a:extLst>
                  <a:ext uri="{FF2B5EF4-FFF2-40B4-BE49-F238E27FC236}">
                    <a16:creationId xmlns:a16="http://schemas.microsoft.com/office/drawing/2014/main" id="{A12D292F-B01C-4D1C-B57F-DCFD1FC8B6A7}"/>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9190CC78-8397-9B54-169B-F0824A8DC2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9" name="Straight Connector 18">
              <a:extLst>
                <a:ext uri="{FF2B5EF4-FFF2-40B4-BE49-F238E27FC236}">
                  <a16:creationId xmlns:a16="http://schemas.microsoft.com/office/drawing/2014/main" id="{005DC6A2-AC76-8074-DA9F-5D4BF8DAA68D}"/>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1926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raphic 7">
            <a:extLst>
              <a:ext uri="{FF2B5EF4-FFF2-40B4-BE49-F238E27FC236}">
                <a16:creationId xmlns:a16="http://schemas.microsoft.com/office/drawing/2014/main" id="{03962555-D4BF-DF79-2FD4-520D9DBA121C}"/>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99000">
                <a:srgbClr val="00338D"/>
              </a:gs>
            </a:gsLst>
            <a:lin ang="18600000" scaled="0"/>
          </a:gradFill>
          <a:ln w="7938" cap="flat">
            <a:noFill/>
            <a:prstDash val="solid"/>
            <a:miter/>
          </a:ln>
        </p:spPr>
        <p:txBody>
          <a:bodyPr rtlCol="0" anchor="ctr"/>
          <a:lstStyle/>
          <a:p>
            <a:endParaRPr lang="en-US" dirty="0"/>
          </a:p>
        </p:txBody>
      </p:sp>
      <p:sp>
        <p:nvSpPr>
          <p:cNvPr id="5" name="Body Copy">
            <a:extLst>
              <a:ext uri="{FF2B5EF4-FFF2-40B4-BE49-F238E27FC236}">
                <a16:creationId xmlns:a16="http://schemas.microsoft.com/office/drawing/2014/main" id="{F9346F5F-07C2-C102-5364-5E558535312F}"/>
              </a:ext>
            </a:extLst>
          </p:cNvPr>
          <p:cNvSpPr txBox="1">
            <a:spLocks/>
          </p:cNvSpPr>
          <p:nvPr/>
        </p:nvSpPr>
        <p:spPr>
          <a:xfrm>
            <a:off x="939860" y="1488593"/>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500" b="1" kern="0" dirty="0">
                <a:solidFill>
                  <a:srgbClr val="0D2240"/>
                </a:solidFill>
              </a:rPr>
              <a:t>A mission powered by the GAT</a:t>
            </a:r>
          </a:p>
          <a:p>
            <a:r>
              <a:rPr lang="en-US" sz="1400" i="1" kern="0" dirty="0">
                <a:solidFill>
                  <a:srgbClr val="0D2240"/>
                </a:solidFill>
              </a:rPr>
              <a:t>The Global Action Team is leading the charge at the club and district level.</a:t>
            </a:r>
          </a:p>
        </p:txBody>
      </p:sp>
      <p:sp>
        <p:nvSpPr>
          <p:cNvPr id="6" name="Page Number - Blue">
            <a:extLst>
              <a:ext uri="{FF2B5EF4-FFF2-40B4-BE49-F238E27FC236}">
                <a16:creationId xmlns:a16="http://schemas.microsoft.com/office/drawing/2014/main" id="{1D5A2194-A45C-2F6D-5285-283F3B0D098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sp>
        <p:nvSpPr>
          <p:cNvPr id="7" name="Headline">
            <a:extLst>
              <a:ext uri="{FF2B5EF4-FFF2-40B4-BE49-F238E27FC236}">
                <a16:creationId xmlns:a16="http://schemas.microsoft.com/office/drawing/2014/main" id="{1597BA1F-530E-D7CF-5567-2D70D499CE2D}"/>
              </a:ext>
            </a:extLst>
          </p:cNvPr>
          <p:cNvSpPr txBox="1">
            <a:spLocks/>
          </p:cNvSpPr>
          <p:nvPr/>
        </p:nvSpPr>
        <p:spPr>
          <a:xfrm>
            <a:off x="939860" y="69703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Roles and Responsibilities</a:t>
            </a:r>
          </a:p>
        </p:txBody>
      </p:sp>
      <p:grpSp>
        <p:nvGrpSpPr>
          <p:cNvPr id="8" name="Group 7">
            <a:extLst>
              <a:ext uri="{FF2B5EF4-FFF2-40B4-BE49-F238E27FC236}">
                <a16:creationId xmlns:a16="http://schemas.microsoft.com/office/drawing/2014/main" id="{FB1E849C-62C3-8A9A-D5D8-14699732794E}"/>
              </a:ext>
            </a:extLst>
          </p:cNvPr>
          <p:cNvGrpSpPr/>
          <p:nvPr/>
        </p:nvGrpSpPr>
        <p:grpSpPr>
          <a:xfrm>
            <a:off x="788313" y="2376493"/>
            <a:ext cx="10902117" cy="4273691"/>
            <a:chOff x="1150637" y="2642461"/>
            <a:chExt cx="10902117" cy="4273691"/>
          </a:xfrm>
        </p:grpSpPr>
        <p:sp>
          <p:nvSpPr>
            <p:cNvPr id="9" name="Rounded Rectangle 8">
              <a:extLst>
                <a:ext uri="{FF2B5EF4-FFF2-40B4-BE49-F238E27FC236}">
                  <a16:creationId xmlns:a16="http://schemas.microsoft.com/office/drawing/2014/main" id="{348659AF-E3EF-8C29-B03A-9E9277DC913D}"/>
                </a:ext>
              </a:extLst>
            </p:cNvPr>
            <p:cNvSpPr/>
            <p:nvPr/>
          </p:nvSpPr>
          <p:spPr>
            <a:xfrm>
              <a:off x="1150637" y="3094429"/>
              <a:ext cx="3497513" cy="2753974"/>
            </a:xfrm>
            <a:prstGeom prst="roundRect">
              <a:avLst/>
            </a:prstGeom>
            <a:solidFill>
              <a:srgbClr val="612B88"/>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p>
          </p:txBody>
        </p:sp>
        <p:sp>
          <p:nvSpPr>
            <p:cNvPr id="10" name="Headline">
              <a:extLst>
                <a:ext uri="{FF2B5EF4-FFF2-40B4-BE49-F238E27FC236}">
                  <a16:creationId xmlns:a16="http://schemas.microsoft.com/office/drawing/2014/main" id="{C4FC2BC1-1EE0-39BE-383B-0987A2154278}"/>
                </a:ext>
              </a:extLst>
            </p:cNvPr>
            <p:cNvSpPr txBox="1">
              <a:spLocks/>
            </p:cNvSpPr>
            <p:nvPr/>
          </p:nvSpPr>
          <p:spPr>
            <a:xfrm>
              <a:off x="1623995" y="3094429"/>
              <a:ext cx="2413887" cy="806663"/>
            </a:xfrm>
            <a:prstGeom prst="rect">
              <a:avLst/>
            </a:prstGeom>
            <a:noFill/>
            <a:ln>
              <a:noFill/>
            </a:ln>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2000" kern="0" dirty="0">
                  <a:solidFill>
                    <a:schemeClr val="bg1"/>
                  </a:solidFill>
                  <a:latin typeface="Arial" panose="020B0604020202020204" pitchFamily="34" charset="0"/>
                  <a:cs typeface="Arial" panose="020B0604020202020204" pitchFamily="34" charset="0"/>
                </a:rPr>
                <a:t>District Leaders</a:t>
              </a:r>
            </a:p>
          </p:txBody>
        </p:sp>
        <p:cxnSp>
          <p:nvCxnSpPr>
            <p:cNvPr id="11" name="Straight Connector 10">
              <a:extLst>
                <a:ext uri="{FF2B5EF4-FFF2-40B4-BE49-F238E27FC236}">
                  <a16:creationId xmlns:a16="http://schemas.microsoft.com/office/drawing/2014/main" id="{51CA3E49-0CC8-8F78-0284-E163C3282A8C}"/>
                </a:ext>
              </a:extLst>
            </p:cNvPr>
            <p:cNvCxnSpPr>
              <a:cxnSpLocks/>
              <a:stCxn id="14" idx="1"/>
            </p:cNvCxnSpPr>
            <p:nvPr/>
          </p:nvCxnSpPr>
          <p:spPr>
            <a:xfrm flipH="1">
              <a:off x="4652880" y="3217756"/>
              <a:ext cx="647540" cy="1253660"/>
            </a:xfrm>
            <a:prstGeom prst="line">
              <a:avLst/>
            </a:prstGeom>
            <a:ln w="28575">
              <a:solidFill>
                <a:srgbClr val="EBB700"/>
              </a:soli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6C7BECF0-0594-F2B8-D801-C89950C36554}"/>
                </a:ext>
              </a:extLst>
            </p:cNvPr>
            <p:cNvCxnSpPr>
              <a:cxnSpLocks/>
              <a:stCxn id="15" idx="1"/>
              <a:endCxn id="9" idx="3"/>
            </p:cNvCxnSpPr>
            <p:nvPr/>
          </p:nvCxnSpPr>
          <p:spPr>
            <a:xfrm flipH="1" flipV="1">
              <a:off x="4648150" y="4471416"/>
              <a:ext cx="652270" cy="7595"/>
            </a:xfrm>
            <a:prstGeom prst="line">
              <a:avLst/>
            </a:prstGeom>
            <a:ln w="28575">
              <a:solidFill>
                <a:srgbClr val="EBB700"/>
              </a:solidFill>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39566BD0-A856-3274-4549-2998A87D097F}"/>
                </a:ext>
              </a:extLst>
            </p:cNvPr>
            <p:cNvCxnSpPr>
              <a:cxnSpLocks/>
              <a:stCxn id="16" idx="1"/>
              <a:endCxn id="9" idx="3"/>
            </p:cNvCxnSpPr>
            <p:nvPr/>
          </p:nvCxnSpPr>
          <p:spPr>
            <a:xfrm flipH="1" flipV="1">
              <a:off x="4648150" y="4471416"/>
              <a:ext cx="652270" cy="1358824"/>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5E231D5E-129A-1261-3D02-AE47E3159BE1}"/>
                </a:ext>
              </a:extLst>
            </p:cNvPr>
            <p:cNvSpPr/>
            <p:nvPr/>
          </p:nvSpPr>
          <p:spPr>
            <a:xfrm>
              <a:off x="5300420" y="2642461"/>
              <a:ext cx="6752334" cy="1150589"/>
            </a:xfrm>
            <a:prstGeom prst="roundRect">
              <a:avLst/>
            </a:prstGeom>
            <a:solidFill>
              <a:srgbClr val="0D2240"/>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p>
          </p:txBody>
        </p:sp>
        <p:sp>
          <p:nvSpPr>
            <p:cNvPr id="15" name="Rounded Rectangle 14">
              <a:extLst>
                <a:ext uri="{FF2B5EF4-FFF2-40B4-BE49-F238E27FC236}">
                  <a16:creationId xmlns:a16="http://schemas.microsoft.com/office/drawing/2014/main" id="{F00C8939-9F99-B180-1390-0C0FC2E2CF12}"/>
                </a:ext>
              </a:extLst>
            </p:cNvPr>
            <p:cNvSpPr/>
            <p:nvPr/>
          </p:nvSpPr>
          <p:spPr>
            <a:xfrm>
              <a:off x="5300420" y="3903716"/>
              <a:ext cx="6752334" cy="1150589"/>
            </a:xfrm>
            <a:prstGeom prst="roundRect">
              <a:avLst/>
            </a:prstGeom>
            <a:solidFill>
              <a:srgbClr val="0D2240"/>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p>
          </p:txBody>
        </p:sp>
        <p:sp>
          <p:nvSpPr>
            <p:cNvPr id="16" name="Rounded Rectangle 15">
              <a:extLst>
                <a:ext uri="{FF2B5EF4-FFF2-40B4-BE49-F238E27FC236}">
                  <a16:creationId xmlns:a16="http://schemas.microsoft.com/office/drawing/2014/main" id="{86868B08-9920-DC4D-E014-F0BCB310887C}"/>
                </a:ext>
              </a:extLst>
            </p:cNvPr>
            <p:cNvSpPr/>
            <p:nvPr/>
          </p:nvSpPr>
          <p:spPr>
            <a:xfrm>
              <a:off x="5300420" y="5164970"/>
              <a:ext cx="6752334" cy="1330539"/>
            </a:xfrm>
            <a:prstGeom prst="roundRect">
              <a:avLst/>
            </a:prstGeom>
            <a:solidFill>
              <a:srgbClr val="0D2240"/>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p>
          </p:txBody>
        </p:sp>
        <p:sp>
          <p:nvSpPr>
            <p:cNvPr id="17" name="TextBox 16">
              <a:extLst>
                <a:ext uri="{FF2B5EF4-FFF2-40B4-BE49-F238E27FC236}">
                  <a16:creationId xmlns:a16="http://schemas.microsoft.com/office/drawing/2014/main" id="{15DE5861-694D-0BA9-1312-A5DE28405CFC}"/>
                </a:ext>
              </a:extLst>
            </p:cNvPr>
            <p:cNvSpPr txBox="1"/>
            <p:nvPr/>
          </p:nvSpPr>
          <p:spPr>
            <a:xfrm>
              <a:off x="7209980" y="2750951"/>
              <a:ext cx="4313000" cy="1323439"/>
            </a:xfrm>
            <a:prstGeom prst="rect">
              <a:avLst/>
            </a:prstGeom>
            <a:noFill/>
          </p:spPr>
          <p:txBody>
            <a:bodyPr wrap="square" numCol="2" rtlCol="0">
              <a:spAutoFit/>
            </a:bodyPr>
            <a:lstStyle/>
            <a:p>
              <a:pPr marL="285750" indent="-285750">
                <a:spcBef>
                  <a:spcPts val="0"/>
                </a:spcBef>
                <a:spcAft>
                  <a:spcPts val="600"/>
                </a:spcAft>
                <a:buClr>
                  <a:srgbClr val="EBB700"/>
                </a:buClr>
                <a:buFont typeface="Arial" panose="020B0604020202020204" pitchFamily="34" charset="0"/>
                <a:buChar char="•"/>
              </a:pPr>
              <a:r>
                <a:rPr lang="en-US" sz="1200" dirty="0">
                  <a:solidFill>
                    <a:schemeClr val="bg1"/>
                  </a:solidFill>
                  <a:latin typeface="Arial"/>
                  <a:ea typeface="ヒラギノ角ゴ Pro W3"/>
                  <a:cs typeface="Arial"/>
                </a:rPr>
                <a:t>Charter a club  </a:t>
              </a:r>
            </a:p>
            <a:p>
              <a:pPr marL="285750" indent="-285750">
                <a:spcBef>
                  <a:spcPts val="0"/>
                </a:spcBef>
                <a:spcAft>
                  <a:spcPts val="600"/>
                </a:spcAft>
                <a:buClr>
                  <a:srgbClr val="EBB700"/>
                </a:buClr>
                <a:buFont typeface="Arial" panose="020B0604020202020204" pitchFamily="34" charset="0"/>
                <a:buChar char="•"/>
              </a:pPr>
              <a:r>
                <a:rPr lang="en-US" sz="1200" dirty="0">
                  <a:solidFill>
                    <a:schemeClr val="bg1"/>
                  </a:solidFill>
                  <a:latin typeface="Arial"/>
                  <a:ea typeface="ヒラギノ角ゴ Pro W3"/>
                  <a:cs typeface="Arial"/>
                </a:rPr>
                <a:t>Sponsor new members   </a:t>
              </a:r>
            </a:p>
            <a:p>
              <a:pPr marL="285750" indent="-285750">
                <a:spcBef>
                  <a:spcPts val="0"/>
                </a:spcBef>
                <a:spcAft>
                  <a:spcPts val="600"/>
                </a:spcAft>
                <a:buClr>
                  <a:srgbClr val="EBB700"/>
                </a:buClr>
                <a:buFont typeface="Arial" panose="020B0604020202020204" pitchFamily="34" charset="0"/>
                <a:buChar char="•"/>
              </a:pPr>
              <a:r>
                <a:rPr lang="en-US" sz="1200" dirty="0">
                  <a:solidFill>
                    <a:schemeClr val="bg1"/>
                  </a:solidFill>
                  <a:latin typeface="Arial"/>
                  <a:ea typeface="ヒラギノ角ゴ Pro W3"/>
                  <a:cs typeface="Arial"/>
                </a:rPr>
                <a:t>Train/track success of districts  </a:t>
              </a:r>
            </a:p>
            <a:p>
              <a:pPr>
                <a:spcBef>
                  <a:spcPts val="0"/>
                </a:spcBef>
                <a:spcAft>
                  <a:spcPts val="600"/>
                </a:spcAft>
                <a:buClr>
                  <a:srgbClr val="EBB700"/>
                </a:buClr>
              </a:pPr>
              <a:endParaRPr lang="en-US" sz="1200" dirty="0">
                <a:solidFill>
                  <a:schemeClr val="bg1"/>
                </a:solidFill>
                <a:latin typeface="Arial"/>
                <a:ea typeface="ヒラギノ角ゴ Pro W3"/>
                <a:cs typeface="Arial"/>
              </a:endParaRPr>
            </a:p>
            <a:p>
              <a:pPr marL="285750" indent="-285750">
                <a:spcBef>
                  <a:spcPts val="0"/>
                </a:spcBef>
                <a:spcAft>
                  <a:spcPts val="600"/>
                </a:spcAft>
                <a:buClr>
                  <a:srgbClr val="EBB700"/>
                </a:buClr>
                <a:buFont typeface="Arial" panose="020B0604020202020204" pitchFamily="34" charset="0"/>
                <a:buChar char="•"/>
              </a:pPr>
              <a:r>
                <a:rPr lang="en-US" sz="1200" dirty="0">
                  <a:solidFill>
                    <a:schemeClr val="bg1"/>
                  </a:solidFill>
                  <a:latin typeface="Arial"/>
                  <a:ea typeface="ヒラギノ角ゴ Pro W3"/>
                  <a:cs typeface="Arial"/>
                </a:rPr>
                <a:t>Provide resources and support  </a:t>
              </a:r>
            </a:p>
            <a:p>
              <a:pPr marL="285750" indent="-285750">
                <a:spcBef>
                  <a:spcPts val="0"/>
                </a:spcBef>
                <a:spcAft>
                  <a:spcPts val="600"/>
                </a:spcAft>
                <a:buClr>
                  <a:srgbClr val="EBB700"/>
                </a:buClr>
                <a:buFont typeface="Arial" panose="020B0604020202020204" pitchFamily="34" charset="0"/>
                <a:buChar char="•"/>
              </a:pPr>
              <a:r>
                <a:rPr lang="en-US" sz="1200" dirty="0">
                  <a:solidFill>
                    <a:schemeClr val="bg1"/>
                  </a:solidFill>
                  <a:latin typeface="Arial"/>
                  <a:ea typeface="ヒラギノ角ゴ Pro W3"/>
                  <a:cs typeface="Arial"/>
                </a:rPr>
                <a:t>Accountable for achieving CA/Area targets</a:t>
              </a:r>
            </a:p>
          </p:txBody>
        </p:sp>
        <p:sp>
          <p:nvSpPr>
            <p:cNvPr id="18" name="TextBox 17">
              <a:extLst>
                <a:ext uri="{FF2B5EF4-FFF2-40B4-BE49-F238E27FC236}">
                  <a16:creationId xmlns:a16="http://schemas.microsoft.com/office/drawing/2014/main" id="{10577900-0CDE-A041-F653-AE2DD4F74C06}"/>
                </a:ext>
              </a:extLst>
            </p:cNvPr>
            <p:cNvSpPr txBox="1"/>
            <p:nvPr/>
          </p:nvSpPr>
          <p:spPr>
            <a:xfrm>
              <a:off x="7209980" y="4087727"/>
              <a:ext cx="4643200" cy="1323439"/>
            </a:xfrm>
            <a:prstGeom prst="rect">
              <a:avLst/>
            </a:prstGeom>
            <a:noFill/>
          </p:spPr>
          <p:txBody>
            <a:bodyPr wrap="square" numCol="2" rtlCol="0">
              <a:spAutoFit/>
            </a:bodyPr>
            <a:lstStyle/>
            <a:p>
              <a:pPr marL="285750" indent="-285750">
                <a:spcBef>
                  <a:spcPts val="0"/>
                </a:spcBef>
                <a:spcAft>
                  <a:spcPts val="600"/>
                </a:spcAft>
                <a:buClr>
                  <a:srgbClr val="EBB700"/>
                </a:buClr>
                <a:buFont typeface="Arial" panose="020B0604020202020204" pitchFamily="34" charset="0"/>
                <a:buChar char="•"/>
              </a:pPr>
              <a:r>
                <a:rPr lang="en-US" sz="1200" dirty="0">
                  <a:solidFill>
                    <a:schemeClr val="bg1"/>
                  </a:solidFill>
                  <a:latin typeface="Arial"/>
                  <a:ea typeface="ヒラギノ角ゴ Pro W3"/>
                  <a:cs typeface="Arial"/>
                </a:rPr>
                <a:t>Charter a club  </a:t>
              </a:r>
            </a:p>
            <a:p>
              <a:pPr marL="285750" indent="-285750">
                <a:spcBef>
                  <a:spcPts val="0"/>
                </a:spcBef>
                <a:spcAft>
                  <a:spcPts val="600"/>
                </a:spcAft>
                <a:buClr>
                  <a:srgbClr val="EBB700"/>
                </a:buClr>
                <a:buFont typeface="Arial" panose="020B0604020202020204" pitchFamily="34" charset="0"/>
                <a:buChar char="•"/>
              </a:pPr>
              <a:r>
                <a:rPr lang="en-US" sz="1200" dirty="0">
                  <a:solidFill>
                    <a:schemeClr val="bg1"/>
                  </a:solidFill>
                  <a:latin typeface="Arial"/>
                  <a:ea typeface="ヒラギノ角ゴ Pro W3"/>
                  <a:cs typeface="Arial"/>
                </a:rPr>
                <a:t>Sponsor new members   </a:t>
              </a:r>
            </a:p>
            <a:p>
              <a:pPr marL="285750" indent="-285750">
                <a:spcBef>
                  <a:spcPts val="0"/>
                </a:spcBef>
                <a:spcAft>
                  <a:spcPts val="600"/>
                </a:spcAft>
                <a:buClr>
                  <a:srgbClr val="EBB700"/>
                </a:buClr>
                <a:buFont typeface="Arial" panose="020B0604020202020204" pitchFamily="34" charset="0"/>
                <a:buChar char="•"/>
              </a:pPr>
              <a:r>
                <a:rPr lang="en-US" sz="1200" dirty="0">
                  <a:solidFill>
                    <a:schemeClr val="bg1"/>
                  </a:solidFill>
                  <a:latin typeface="Arial"/>
                  <a:ea typeface="ヒラギノ角ゴ Pro W3"/>
                  <a:cs typeface="Arial"/>
                </a:rPr>
                <a:t>Support district training  </a:t>
              </a:r>
              <a:br>
                <a:rPr lang="en-US" sz="1200" dirty="0">
                  <a:solidFill>
                    <a:schemeClr val="bg1"/>
                  </a:solidFill>
                  <a:latin typeface="Arial"/>
                  <a:ea typeface="ヒラギノ角ゴ Pro W3"/>
                  <a:cs typeface="Arial"/>
                </a:rPr>
              </a:br>
              <a:endParaRPr lang="en-US" sz="1200" dirty="0">
                <a:solidFill>
                  <a:schemeClr val="bg1"/>
                </a:solidFill>
                <a:latin typeface="Arial"/>
                <a:ea typeface="ヒラギノ角ゴ Pro W3"/>
                <a:cs typeface="Arial"/>
              </a:endParaRPr>
            </a:p>
            <a:p>
              <a:pPr>
                <a:spcBef>
                  <a:spcPts val="0"/>
                </a:spcBef>
                <a:spcAft>
                  <a:spcPts val="600"/>
                </a:spcAft>
                <a:buClr>
                  <a:srgbClr val="EBB700"/>
                </a:buClr>
              </a:pPr>
              <a:endParaRPr lang="en-US" sz="1200" dirty="0">
                <a:solidFill>
                  <a:schemeClr val="bg1"/>
                </a:solidFill>
                <a:latin typeface="Arial"/>
                <a:ea typeface="ヒラギノ角ゴ Pro W3"/>
                <a:cs typeface="Arial"/>
              </a:endParaRPr>
            </a:p>
            <a:p>
              <a:pPr marL="285750" indent="-285750">
                <a:spcBef>
                  <a:spcPts val="0"/>
                </a:spcBef>
                <a:spcAft>
                  <a:spcPts val="600"/>
                </a:spcAft>
                <a:buClr>
                  <a:srgbClr val="EBB700"/>
                </a:buClr>
                <a:buFont typeface="Arial" panose="020B0604020202020204" pitchFamily="34" charset="0"/>
                <a:buChar char="•"/>
              </a:pPr>
              <a:r>
                <a:rPr lang="en-US" sz="1200" dirty="0">
                  <a:solidFill>
                    <a:schemeClr val="bg1"/>
                  </a:solidFill>
                  <a:latin typeface="Arial"/>
                  <a:ea typeface="ヒラギノ角ゴ Pro W3"/>
                  <a:cs typeface="Arial"/>
                </a:rPr>
                <a:t>Provide resources and </a:t>
              </a:r>
              <a:br>
                <a:rPr lang="en-US" sz="1200" dirty="0">
                  <a:solidFill>
                    <a:schemeClr val="bg1"/>
                  </a:solidFill>
                  <a:latin typeface="Arial"/>
                  <a:ea typeface="ヒラギノ角ゴ Pro W3"/>
                  <a:cs typeface="Arial"/>
                </a:rPr>
              </a:br>
              <a:r>
                <a:rPr lang="en-US" sz="1200" dirty="0">
                  <a:solidFill>
                    <a:schemeClr val="bg1"/>
                  </a:solidFill>
                  <a:latin typeface="Arial"/>
                  <a:ea typeface="ヒラギノ角ゴ Pro W3"/>
                  <a:cs typeface="Arial"/>
                </a:rPr>
                <a:t>track success  </a:t>
              </a:r>
            </a:p>
            <a:p>
              <a:pPr marL="285750" indent="-285750">
                <a:spcBef>
                  <a:spcPts val="0"/>
                </a:spcBef>
                <a:spcAft>
                  <a:spcPts val="600"/>
                </a:spcAft>
                <a:buClr>
                  <a:srgbClr val="EBB700"/>
                </a:buClr>
                <a:buFont typeface="Arial" panose="020B0604020202020204" pitchFamily="34" charset="0"/>
                <a:buChar char="•"/>
              </a:pPr>
              <a:r>
                <a:rPr lang="en-US" sz="1200" dirty="0">
                  <a:solidFill>
                    <a:schemeClr val="bg1"/>
                  </a:solidFill>
                  <a:latin typeface="Arial"/>
                  <a:ea typeface="ヒラギノ角ゴ Pro W3"/>
                  <a:cs typeface="Arial"/>
                </a:rPr>
                <a:t>Accountable for MD targets</a:t>
              </a:r>
            </a:p>
          </p:txBody>
        </p:sp>
        <p:sp>
          <p:nvSpPr>
            <p:cNvPr id="19" name="TextBox 18">
              <a:extLst>
                <a:ext uri="{FF2B5EF4-FFF2-40B4-BE49-F238E27FC236}">
                  <a16:creationId xmlns:a16="http://schemas.microsoft.com/office/drawing/2014/main" id="{FDDFCF33-70A1-A38E-4F91-3E518F339626}"/>
                </a:ext>
              </a:extLst>
            </p:cNvPr>
            <p:cNvSpPr txBox="1"/>
            <p:nvPr/>
          </p:nvSpPr>
          <p:spPr>
            <a:xfrm>
              <a:off x="7209980" y="5300325"/>
              <a:ext cx="4796474" cy="1615827"/>
            </a:xfrm>
            <a:prstGeom prst="rect">
              <a:avLst/>
            </a:prstGeom>
            <a:noFill/>
          </p:spPr>
          <p:txBody>
            <a:bodyPr wrap="square" lIns="91440" tIns="45720" rIns="91440" bIns="45720" numCol="2" rtlCol="0" anchor="t">
              <a:spAutoFit/>
            </a:bodyPr>
            <a:lstStyle/>
            <a:p>
              <a:pPr marL="285750" indent="-285750">
                <a:spcAft>
                  <a:spcPts val="600"/>
                </a:spcAft>
                <a:buClr>
                  <a:srgbClr val="EBB700"/>
                </a:buClr>
                <a:buFont typeface="Arial" panose="020B0604020202020204" pitchFamily="34" charset="0"/>
                <a:buChar char="•"/>
              </a:pPr>
              <a:r>
                <a:rPr lang="en-US" sz="1200" dirty="0">
                  <a:solidFill>
                    <a:schemeClr val="bg1"/>
                  </a:solidFill>
                  <a:latin typeface="Arial"/>
                  <a:ea typeface="ヒラギノ角ゴ Pro W3"/>
                  <a:cs typeface="Arial"/>
                </a:rPr>
                <a:t>Inspire and promote membership growth</a:t>
              </a:r>
              <a:endParaRPr lang="en-US" sz="1200" dirty="0">
                <a:solidFill>
                  <a:schemeClr val="bg1"/>
                </a:solidFill>
              </a:endParaRPr>
            </a:p>
            <a:p>
              <a:pPr marL="285750" indent="-285750">
                <a:spcAft>
                  <a:spcPts val="600"/>
                </a:spcAft>
                <a:buClr>
                  <a:srgbClr val="EBB700"/>
                </a:buClr>
                <a:buFont typeface="Arial" panose="020B0604020202020204" pitchFamily="34" charset="0"/>
                <a:buChar char="•"/>
              </a:pPr>
              <a:r>
                <a:rPr lang="en-US" sz="1200" dirty="0">
                  <a:solidFill>
                    <a:schemeClr val="bg1"/>
                  </a:solidFill>
                  <a:latin typeface="Arial"/>
                  <a:ea typeface="ヒラギノ角ゴ Pro W3"/>
                  <a:cs typeface="Arial"/>
                </a:rPr>
                <a:t>Facilitate and support the FVDG/DGE Training Program  </a:t>
              </a:r>
            </a:p>
            <a:p>
              <a:pPr>
                <a:spcAft>
                  <a:spcPts val="600"/>
                </a:spcAft>
                <a:buClr>
                  <a:srgbClr val="EBB700"/>
                </a:buClr>
              </a:pPr>
              <a:endParaRPr lang="en-US" sz="1200" dirty="0">
                <a:solidFill>
                  <a:schemeClr val="bg1"/>
                </a:solidFill>
                <a:latin typeface="Arial"/>
                <a:ea typeface="ヒラギノ角ゴ Pro W3"/>
                <a:cs typeface="Arial"/>
              </a:endParaRPr>
            </a:p>
            <a:p>
              <a:pPr>
                <a:spcBef>
                  <a:spcPts val="0"/>
                </a:spcBef>
                <a:spcAft>
                  <a:spcPts val="600"/>
                </a:spcAft>
                <a:buClr>
                  <a:srgbClr val="EBB700"/>
                </a:buClr>
              </a:pPr>
              <a:endParaRPr lang="en-US" sz="1200" dirty="0">
                <a:solidFill>
                  <a:schemeClr val="bg1"/>
                </a:solidFill>
                <a:latin typeface="Arial"/>
                <a:ea typeface="ヒラギノ角ゴ Pro W3"/>
                <a:cs typeface="Arial"/>
              </a:endParaRPr>
            </a:p>
            <a:p>
              <a:pPr marL="285750" indent="-285750">
                <a:spcAft>
                  <a:spcPts val="600"/>
                </a:spcAft>
                <a:buClr>
                  <a:srgbClr val="EBB700"/>
                </a:buClr>
                <a:buFont typeface="Arial,Sans-Serif" panose="020B0604020202020204" pitchFamily="34" charset="0"/>
                <a:buChar char="•"/>
              </a:pPr>
              <a:r>
                <a:rPr lang="en-US" sz="1200" dirty="0">
                  <a:solidFill>
                    <a:schemeClr val="bg1"/>
                  </a:solidFill>
                  <a:latin typeface="Arial"/>
                  <a:ea typeface="ヒラギノ角ゴ Pro W3"/>
                  <a:cs typeface="Arial"/>
                </a:rPr>
                <a:t>Actively participate in leadership engagements</a:t>
              </a:r>
            </a:p>
            <a:p>
              <a:pPr marL="285750" indent="-285750">
                <a:spcAft>
                  <a:spcPts val="600"/>
                </a:spcAft>
                <a:buClr>
                  <a:srgbClr val="EBB700"/>
                </a:buClr>
                <a:buFont typeface="Arial" panose="020B0604020202020204" pitchFamily="34" charset="0"/>
                <a:buChar char="•"/>
              </a:pPr>
              <a:r>
                <a:rPr lang="en-US" sz="1200" dirty="0">
                  <a:solidFill>
                    <a:schemeClr val="bg1"/>
                  </a:solidFill>
                  <a:latin typeface="Arial"/>
                  <a:ea typeface="ヒラギノ角ゴ Pro W3"/>
                  <a:cs typeface="Arial"/>
                </a:rPr>
                <a:t>Be a </a:t>
              </a:r>
              <a:r>
                <a:rPr lang="en-US" sz="1200" i="1" dirty="0">
                  <a:solidFill>
                    <a:schemeClr val="bg1"/>
                  </a:solidFill>
                  <a:latin typeface="Arial"/>
                  <a:ea typeface="ヒラギノ角ゴ Pro W3"/>
                  <a:cs typeface="Arial"/>
                </a:rPr>
                <a:t>MISSION </a:t>
              </a:r>
              <a:r>
                <a:rPr lang="en-US" sz="1200" b="1" dirty="0">
                  <a:solidFill>
                    <a:schemeClr val="bg1"/>
                  </a:solidFill>
                  <a:latin typeface="Arial"/>
                  <a:ea typeface="ヒラギノ角ゴ Pro W3"/>
                  <a:cs typeface="Arial"/>
                </a:rPr>
                <a:t>1.5 </a:t>
              </a:r>
              <a:r>
                <a:rPr lang="en-US" sz="1200" dirty="0">
                  <a:solidFill>
                    <a:schemeClr val="bg1"/>
                  </a:solidFill>
                  <a:latin typeface="Arial"/>
                  <a:ea typeface="ヒラギノ角ゴ Pro W3"/>
                  <a:cs typeface="Arial"/>
                </a:rPr>
                <a:t>mentor and advocate for membership growth success</a:t>
              </a:r>
              <a:endParaRPr lang="en-US" sz="1200" dirty="0">
                <a:solidFill>
                  <a:schemeClr val="bg1"/>
                </a:solidFill>
              </a:endParaRPr>
            </a:p>
          </p:txBody>
        </p:sp>
        <p:sp>
          <p:nvSpPr>
            <p:cNvPr id="20" name="Headline">
              <a:extLst>
                <a:ext uri="{FF2B5EF4-FFF2-40B4-BE49-F238E27FC236}">
                  <a16:creationId xmlns:a16="http://schemas.microsoft.com/office/drawing/2014/main" id="{065A64CD-DAFB-4443-5CD5-4F6E763075C7}"/>
                </a:ext>
              </a:extLst>
            </p:cNvPr>
            <p:cNvSpPr txBox="1">
              <a:spLocks/>
            </p:cNvSpPr>
            <p:nvPr/>
          </p:nvSpPr>
          <p:spPr>
            <a:xfrm>
              <a:off x="5466078" y="2911665"/>
              <a:ext cx="1818126" cy="621949"/>
            </a:xfrm>
            <a:prstGeom prst="rect">
              <a:avLst/>
            </a:prstGeom>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2000" kern="0" dirty="0">
                  <a:solidFill>
                    <a:schemeClr val="bg1"/>
                  </a:solidFill>
                  <a:latin typeface="Arial" panose="020B0604020202020204" pitchFamily="34" charset="0"/>
                  <a:cs typeface="Arial" panose="020B0604020202020204" pitchFamily="34" charset="0"/>
                </a:rPr>
                <a:t>GAT CA </a:t>
              </a:r>
              <a:br>
                <a:rPr lang="en-US" sz="2000" kern="0" dirty="0">
                  <a:solidFill>
                    <a:schemeClr val="bg1"/>
                  </a:solidFill>
                  <a:latin typeface="Arial" panose="020B0604020202020204" pitchFamily="34" charset="0"/>
                  <a:cs typeface="Arial" panose="020B0604020202020204" pitchFamily="34" charset="0"/>
                </a:rPr>
              </a:br>
              <a:r>
                <a:rPr lang="en-US" sz="2000" kern="0" dirty="0">
                  <a:solidFill>
                    <a:schemeClr val="bg1"/>
                  </a:solidFill>
                  <a:latin typeface="Arial" panose="020B0604020202020204" pitchFamily="34" charset="0"/>
                  <a:cs typeface="Arial" panose="020B0604020202020204" pitchFamily="34" charset="0"/>
                </a:rPr>
                <a:t>&amp; Area </a:t>
              </a:r>
              <a:br>
                <a:rPr lang="en-US" sz="2000" kern="0" dirty="0">
                  <a:solidFill>
                    <a:schemeClr val="bg1"/>
                  </a:solidFill>
                  <a:latin typeface="Arial" panose="020B0604020202020204" pitchFamily="34" charset="0"/>
                  <a:cs typeface="Arial" panose="020B0604020202020204" pitchFamily="34" charset="0"/>
                </a:rPr>
              </a:br>
              <a:r>
                <a:rPr lang="en-US" sz="2000" kern="0" dirty="0">
                  <a:solidFill>
                    <a:schemeClr val="bg1"/>
                  </a:solidFill>
                  <a:latin typeface="Arial" panose="020B0604020202020204" pitchFamily="34" charset="0"/>
                  <a:cs typeface="Arial" panose="020B0604020202020204" pitchFamily="34" charset="0"/>
                </a:rPr>
                <a:t>Leaders</a:t>
              </a:r>
            </a:p>
          </p:txBody>
        </p:sp>
        <p:sp>
          <p:nvSpPr>
            <p:cNvPr id="21" name="Headline">
              <a:extLst>
                <a:ext uri="{FF2B5EF4-FFF2-40B4-BE49-F238E27FC236}">
                  <a16:creationId xmlns:a16="http://schemas.microsoft.com/office/drawing/2014/main" id="{8E3F13E9-0267-D987-D9E0-6F1F4DB80479}"/>
                </a:ext>
              </a:extLst>
            </p:cNvPr>
            <p:cNvSpPr txBox="1">
              <a:spLocks/>
            </p:cNvSpPr>
            <p:nvPr/>
          </p:nvSpPr>
          <p:spPr>
            <a:xfrm>
              <a:off x="5466078" y="4174777"/>
              <a:ext cx="1818126" cy="621949"/>
            </a:xfrm>
            <a:prstGeom prst="rect">
              <a:avLst/>
            </a:prstGeom>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2000" kern="0" dirty="0">
                  <a:solidFill>
                    <a:schemeClr val="bg1"/>
                  </a:solidFill>
                  <a:latin typeface="Arial" panose="020B0604020202020204" pitchFamily="34" charset="0"/>
                  <a:cs typeface="Arial" panose="020B0604020202020204" pitchFamily="34" charset="0"/>
                </a:rPr>
                <a:t>Multiple District Leaders</a:t>
              </a:r>
            </a:p>
          </p:txBody>
        </p:sp>
        <p:sp>
          <p:nvSpPr>
            <p:cNvPr id="22" name="Headline">
              <a:extLst>
                <a:ext uri="{FF2B5EF4-FFF2-40B4-BE49-F238E27FC236}">
                  <a16:creationId xmlns:a16="http://schemas.microsoft.com/office/drawing/2014/main" id="{8C942103-2B5B-9038-37F3-08709AF9DBE6}"/>
                </a:ext>
              </a:extLst>
            </p:cNvPr>
            <p:cNvSpPr txBox="1">
              <a:spLocks/>
            </p:cNvSpPr>
            <p:nvPr/>
          </p:nvSpPr>
          <p:spPr>
            <a:xfrm>
              <a:off x="5466078" y="5530486"/>
              <a:ext cx="1818126" cy="621949"/>
            </a:xfrm>
            <a:prstGeom prst="rect">
              <a:avLst/>
            </a:prstGeom>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2000" kern="0" dirty="0">
                  <a:solidFill>
                    <a:schemeClr val="bg1"/>
                  </a:solidFill>
                  <a:latin typeface="Arial" panose="020B0604020202020204" pitchFamily="34" charset="0"/>
                  <a:cs typeface="Arial" panose="020B0604020202020204" pitchFamily="34" charset="0"/>
                </a:rPr>
                <a:t>Group Leaders</a:t>
              </a:r>
            </a:p>
          </p:txBody>
        </p:sp>
        <p:sp>
          <p:nvSpPr>
            <p:cNvPr id="23" name="TextBox 22">
              <a:extLst>
                <a:ext uri="{FF2B5EF4-FFF2-40B4-BE49-F238E27FC236}">
                  <a16:creationId xmlns:a16="http://schemas.microsoft.com/office/drawing/2014/main" id="{B05D894D-2C8B-1F8F-D60F-76CE83C3738E}"/>
                </a:ext>
              </a:extLst>
            </p:cNvPr>
            <p:cNvSpPr txBox="1"/>
            <p:nvPr/>
          </p:nvSpPr>
          <p:spPr>
            <a:xfrm>
              <a:off x="1516773" y="3816916"/>
              <a:ext cx="2664589" cy="1723549"/>
            </a:xfrm>
            <a:prstGeom prst="rect">
              <a:avLst/>
            </a:prstGeom>
            <a:noFill/>
            <a:ln>
              <a:noFill/>
            </a:ln>
          </p:spPr>
          <p:txBody>
            <a:bodyPr wrap="square" rtlCol="0">
              <a:spAutoFit/>
            </a:bodyPr>
            <a:lstStyle/>
            <a:p>
              <a:pPr marL="285750" indent="-285750">
                <a:spcBef>
                  <a:spcPts val="0"/>
                </a:spcBef>
                <a:spcAft>
                  <a:spcPts val="600"/>
                </a:spcAft>
                <a:buClr>
                  <a:srgbClr val="EBB700"/>
                </a:buClr>
                <a:buFont typeface="Arial" panose="020B0604020202020204" pitchFamily="34" charset="0"/>
                <a:buChar char="•"/>
              </a:pPr>
              <a:r>
                <a:rPr lang="en-US" sz="1600" dirty="0">
                  <a:solidFill>
                    <a:schemeClr val="bg1"/>
                  </a:solidFill>
                  <a:latin typeface="Arial"/>
                  <a:ea typeface="ヒラギノ角ゴ Pro W3"/>
                  <a:cs typeface="Arial"/>
                </a:rPr>
                <a:t>FVDG/DGE training </a:t>
              </a:r>
              <a:br>
                <a:rPr lang="en-US" sz="1600" dirty="0">
                  <a:solidFill>
                    <a:schemeClr val="bg1"/>
                  </a:solidFill>
                  <a:latin typeface="Arial"/>
                  <a:ea typeface="ヒラギノ角ゴ Pro W3"/>
                  <a:cs typeface="Arial"/>
                </a:rPr>
              </a:br>
              <a:r>
                <a:rPr lang="en-US" sz="1600" dirty="0">
                  <a:solidFill>
                    <a:schemeClr val="bg1"/>
                  </a:solidFill>
                  <a:latin typeface="Arial"/>
                  <a:ea typeface="ヒラギノ角ゴ Pro W3"/>
                  <a:cs typeface="Arial"/>
                </a:rPr>
                <a:t>and support  </a:t>
              </a:r>
            </a:p>
            <a:p>
              <a:pPr marL="285750" indent="-285750">
                <a:spcBef>
                  <a:spcPts val="0"/>
                </a:spcBef>
                <a:spcAft>
                  <a:spcPts val="600"/>
                </a:spcAft>
                <a:buClr>
                  <a:srgbClr val="EBB700"/>
                </a:buClr>
                <a:buFont typeface="Arial" panose="020B0604020202020204" pitchFamily="34" charset="0"/>
                <a:buChar char="•"/>
              </a:pPr>
              <a:r>
                <a:rPr lang="en-US" sz="1600" dirty="0">
                  <a:solidFill>
                    <a:schemeClr val="bg1"/>
                  </a:solidFill>
                  <a:latin typeface="Arial"/>
                  <a:ea typeface="ヒラギノ角ゴ Pro W3"/>
                  <a:cs typeface="Arial"/>
                </a:rPr>
                <a:t>Participate in leadership engagements  </a:t>
              </a:r>
            </a:p>
            <a:p>
              <a:pPr marL="285750" indent="-285750">
                <a:spcBef>
                  <a:spcPts val="0"/>
                </a:spcBef>
                <a:spcAft>
                  <a:spcPts val="600"/>
                </a:spcAft>
                <a:buClr>
                  <a:srgbClr val="EBB700"/>
                </a:buClr>
                <a:buFont typeface="Arial" panose="020B0604020202020204" pitchFamily="34" charset="0"/>
                <a:buChar char="•"/>
              </a:pPr>
              <a:r>
                <a:rPr lang="en-US" sz="1600" dirty="0">
                  <a:solidFill>
                    <a:schemeClr val="bg1"/>
                  </a:solidFill>
                  <a:latin typeface="Arial"/>
                  <a:ea typeface="ヒラギノ角ゴ Pro W3"/>
                  <a:cs typeface="Arial"/>
                </a:rPr>
                <a:t>Mentor and promote mission</a:t>
              </a:r>
              <a:endParaRPr lang="en-US" sz="1600" b="1" dirty="0">
                <a:solidFill>
                  <a:schemeClr val="bg1"/>
                </a:solidFill>
                <a:effectLst/>
                <a:latin typeface="Arial" panose="020B0604020202020204" pitchFamily="34" charset="0"/>
                <a:cs typeface="Arial" panose="020B0604020202020204" pitchFamily="34" charset="0"/>
              </a:endParaRPr>
            </a:p>
          </p:txBody>
        </p:sp>
      </p:grpSp>
      <p:sp>
        <p:nvSpPr>
          <p:cNvPr id="24" name="Rectangle 23">
            <a:extLst>
              <a:ext uri="{FF2B5EF4-FFF2-40B4-BE49-F238E27FC236}">
                <a16:creationId xmlns:a16="http://schemas.microsoft.com/office/drawing/2014/main" id="{3F64E84F-F966-082C-BD9F-83999AAB0F97}"/>
              </a:ext>
            </a:extLst>
          </p:cNvPr>
          <p:cNvSpPr/>
          <p:nvPr/>
        </p:nvSpPr>
        <p:spPr>
          <a:xfrm rot="5400000" flipH="1">
            <a:off x="1329922" y="1046813"/>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37" name="Group 36">
            <a:extLst>
              <a:ext uri="{FF2B5EF4-FFF2-40B4-BE49-F238E27FC236}">
                <a16:creationId xmlns:a16="http://schemas.microsoft.com/office/drawing/2014/main" id="{924F019E-8CAF-F670-8EB2-C56E735BD8BD}"/>
              </a:ext>
            </a:extLst>
          </p:cNvPr>
          <p:cNvGrpSpPr/>
          <p:nvPr/>
        </p:nvGrpSpPr>
        <p:grpSpPr>
          <a:xfrm>
            <a:off x="0" y="0"/>
            <a:ext cx="12192000" cy="457200"/>
            <a:chOff x="0" y="0"/>
            <a:chExt cx="12192000" cy="457200"/>
          </a:xfrm>
        </p:grpSpPr>
        <p:grpSp>
          <p:nvGrpSpPr>
            <p:cNvPr id="38" name="Group 37">
              <a:extLst>
                <a:ext uri="{FF2B5EF4-FFF2-40B4-BE49-F238E27FC236}">
                  <a16:creationId xmlns:a16="http://schemas.microsoft.com/office/drawing/2014/main" id="{0F8F8904-DFEC-DE98-46B6-F8226AFEA74C}"/>
                </a:ext>
              </a:extLst>
            </p:cNvPr>
            <p:cNvGrpSpPr/>
            <p:nvPr/>
          </p:nvGrpSpPr>
          <p:grpSpPr>
            <a:xfrm>
              <a:off x="0" y="0"/>
              <a:ext cx="12188952" cy="457200"/>
              <a:chOff x="0" y="0"/>
              <a:chExt cx="12188952" cy="457200"/>
            </a:xfrm>
          </p:grpSpPr>
          <p:sp>
            <p:nvSpPr>
              <p:cNvPr id="40" name="Background - Solid">
                <a:extLst>
                  <a:ext uri="{FF2B5EF4-FFF2-40B4-BE49-F238E27FC236}">
                    <a16:creationId xmlns:a16="http://schemas.microsoft.com/office/drawing/2014/main" id="{3786075B-166B-2795-7C73-AF867CBFADC3}"/>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41" name="Picture 40">
                <a:extLst>
                  <a:ext uri="{FF2B5EF4-FFF2-40B4-BE49-F238E27FC236}">
                    <a16:creationId xmlns:a16="http://schemas.microsoft.com/office/drawing/2014/main" id="{7E6701E8-7899-7BDE-FC05-9953C8A53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39" name="Straight Connector 38">
              <a:extLst>
                <a:ext uri="{FF2B5EF4-FFF2-40B4-BE49-F238E27FC236}">
                  <a16:creationId xmlns:a16="http://schemas.microsoft.com/office/drawing/2014/main" id="{CA06341D-9054-9669-0F22-469E7CD8ABD0}"/>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3878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F6A455-6696-2CCF-F76A-0489F5F2BDAA}"/>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Body Copy">
            <a:extLst>
              <a:ext uri="{FF2B5EF4-FFF2-40B4-BE49-F238E27FC236}">
                <a16:creationId xmlns:a16="http://schemas.microsoft.com/office/drawing/2014/main" id="{DD466D36-54BE-3EE4-EF40-7F7EA41CAECA}"/>
              </a:ext>
            </a:extLst>
          </p:cNvPr>
          <p:cNvSpPr txBox="1">
            <a:spLocks/>
          </p:cNvSpPr>
          <p:nvPr/>
        </p:nvSpPr>
        <p:spPr>
          <a:xfrm>
            <a:off x="457985" y="766111"/>
            <a:ext cx="8118455"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en-US" sz="5000" b="1" i="1" kern="0" dirty="0">
                <a:solidFill>
                  <a:schemeClr val="bg1"/>
                </a:solidFill>
                <a:latin typeface="Arial"/>
                <a:ea typeface="Arial" charset="0"/>
                <a:cs typeface="Arial"/>
              </a:rPr>
              <a:t>MISSION</a:t>
            </a:r>
            <a:r>
              <a:rPr lang="en-US" sz="5000" b="1" kern="0" dirty="0">
                <a:solidFill>
                  <a:schemeClr val="bg1"/>
                </a:solidFill>
                <a:latin typeface="Arial"/>
                <a:ea typeface="Arial" charset="0"/>
                <a:cs typeface="Arial"/>
              </a:rPr>
              <a:t> 1.5 </a:t>
            </a:r>
            <a:r>
              <a:rPr lang="en-US" sz="5000" b="1" kern="0" dirty="0">
                <a:solidFill>
                  <a:srgbClr val="EBB700"/>
                </a:solidFill>
                <a:latin typeface="Arial"/>
                <a:ea typeface="Arial" charset="0"/>
                <a:cs typeface="Arial"/>
              </a:rPr>
              <a:t>Strategy </a:t>
            </a:r>
            <a:endParaRPr lang="en-US" sz="5000" b="1" i="0" u="none" strike="noStrike" kern="0" cap="none" spc="0" normalizeH="0" baseline="0" noProof="0" dirty="0">
              <a:ln>
                <a:noFill/>
              </a:ln>
              <a:solidFill>
                <a:srgbClr val="EBB700"/>
              </a:solidFill>
              <a:effectLst/>
              <a:uLnTx/>
              <a:uFillTx/>
              <a:latin typeface="Arial"/>
              <a:ea typeface="Arial" charset="0"/>
              <a:cs typeface="Arial"/>
            </a:endParaRPr>
          </a:p>
        </p:txBody>
      </p:sp>
      <p:sp>
        <p:nvSpPr>
          <p:cNvPr id="7" name="Body Copy">
            <a:extLst>
              <a:ext uri="{FF2B5EF4-FFF2-40B4-BE49-F238E27FC236}">
                <a16:creationId xmlns:a16="http://schemas.microsoft.com/office/drawing/2014/main" id="{184D709D-00D0-840D-FBFA-1EFA763D4BA3}"/>
              </a:ext>
            </a:extLst>
          </p:cNvPr>
          <p:cNvSpPr txBox="1">
            <a:spLocks/>
          </p:cNvSpPr>
          <p:nvPr/>
        </p:nvSpPr>
        <p:spPr>
          <a:xfrm>
            <a:off x="500355" y="1843303"/>
            <a:ext cx="5259314"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en-US" sz="2200" b="1" dirty="0">
                <a:solidFill>
                  <a:srgbClr val="F0C300"/>
                </a:solidFill>
                <a:latin typeface="Arial"/>
                <a:ea typeface="ヒラギノ角ゴ Pro W3"/>
                <a:cs typeface="Arial"/>
              </a:rPr>
              <a:t>Understand </a:t>
            </a:r>
            <a:r>
              <a:rPr lang="en-US" sz="2200" b="1" i="1" dirty="0">
                <a:solidFill>
                  <a:srgbClr val="F0C300"/>
                </a:solidFill>
                <a:latin typeface="Arial"/>
                <a:ea typeface="ヒラギノ角ゴ Pro W3"/>
                <a:cs typeface="Arial"/>
              </a:rPr>
              <a:t>MISSION</a:t>
            </a:r>
            <a:r>
              <a:rPr lang="en-US" sz="2200" b="1" dirty="0">
                <a:solidFill>
                  <a:srgbClr val="F0C300"/>
                </a:solidFill>
                <a:latin typeface="Arial"/>
                <a:ea typeface="ヒラギノ角ゴ Pro W3"/>
                <a:cs typeface="Arial"/>
              </a:rPr>
              <a:t> 1.5 </a:t>
            </a:r>
          </a:p>
          <a:p>
            <a:pPr marL="285750" indent="-285750">
              <a:spcAft>
                <a:spcPts val="600"/>
              </a:spcAft>
              <a:buClr>
                <a:srgbClr val="EBB700"/>
              </a:buClr>
              <a:buFont typeface="Arial" panose="020B0604020202020204" pitchFamily="34" charset="0"/>
              <a:buChar char="•"/>
            </a:pPr>
            <a:r>
              <a:rPr lang="en-US" sz="1800" dirty="0">
                <a:solidFill>
                  <a:schemeClr val="bg1"/>
                </a:solidFill>
                <a:latin typeface="Arial"/>
                <a:ea typeface="ヒラギノ角ゴ Pro W3"/>
                <a:cs typeface="Arial"/>
              </a:rPr>
              <a:t>Make a personal commitment to </a:t>
            </a:r>
            <a:r>
              <a:rPr lang="en-US" sz="1800" b="1" i="1" dirty="0">
                <a:solidFill>
                  <a:schemeClr val="bg1"/>
                </a:solidFill>
                <a:latin typeface="Arial"/>
                <a:ea typeface="ヒラギノ角ゴ Pro W3"/>
                <a:cs typeface="Arial"/>
              </a:rPr>
              <a:t>MISSION</a:t>
            </a:r>
            <a:r>
              <a:rPr lang="en-US" sz="1800" dirty="0">
                <a:solidFill>
                  <a:schemeClr val="bg1"/>
                </a:solidFill>
                <a:latin typeface="Arial"/>
                <a:ea typeface="ヒラギノ角ゴ Pro W3"/>
                <a:cs typeface="Arial"/>
              </a:rPr>
              <a:t> </a:t>
            </a:r>
            <a:r>
              <a:rPr lang="en-US" sz="1800" b="1" dirty="0">
                <a:solidFill>
                  <a:schemeClr val="bg1"/>
                </a:solidFill>
                <a:latin typeface="Arial"/>
                <a:ea typeface="ヒラギノ角ゴ Pro W3"/>
                <a:cs typeface="Arial"/>
              </a:rPr>
              <a:t>1.5</a:t>
            </a:r>
            <a:r>
              <a:rPr lang="en-US" sz="1800" dirty="0">
                <a:solidFill>
                  <a:schemeClr val="bg1"/>
                </a:solidFill>
                <a:latin typeface="Arial"/>
                <a:ea typeface="ヒラギノ角ゴ Pro W3"/>
                <a:cs typeface="Arial"/>
              </a:rPr>
              <a:t> </a:t>
            </a:r>
          </a:p>
          <a:p>
            <a:pPr marL="285750" indent="-285750">
              <a:spcAft>
                <a:spcPts val="600"/>
              </a:spcAft>
              <a:buClr>
                <a:srgbClr val="EBB700"/>
              </a:buClr>
              <a:buFont typeface="Arial" panose="020B0604020202020204" pitchFamily="34" charset="0"/>
              <a:buChar char="•"/>
            </a:pPr>
            <a:r>
              <a:rPr lang="en-US" sz="1800" dirty="0">
                <a:solidFill>
                  <a:schemeClr val="bg1"/>
                </a:solidFill>
                <a:latin typeface="Arial"/>
                <a:ea typeface="ヒラギノ角ゴ Pro W3"/>
                <a:cs typeface="Arial"/>
              </a:rPr>
              <a:t>Understand </a:t>
            </a:r>
            <a:r>
              <a:rPr lang="en-US" sz="1800" b="1" i="1" dirty="0">
                <a:solidFill>
                  <a:schemeClr val="bg1"/>
                </a:solidFill>
                <a:latin typeface="Arial"/>
                <a:ea typeface="ヒラギノ角ゴ Pro W3"/>
                <a:cs typeface="Arial"/>
              </a:rPr>
              <a:t>MISSION</a:t>
            </a:r>
            <a:r>
              <a:rPr lang="en-US" sz="1800" b="1" dirty="0">
                <a:solidFill>
                  <a:schemeClr val="bg1"/>
                </a:solidFill>
                <a:latin typeface="Arial"/>
                <a:ea typeface="ヒラギノ角ゴ Pro W3"/>
                <a:cs typeface="Arial"/>
              </a:rPr>
              <a:t> 1.5 </a:t>
            </a:r>
            <a:r>
              <a:rPr lang="en-US" sz="1800" dirty="0">
                <a:solidFill>
                  <a:schemeClr val="bg1"/>
                </a:solidFill>
                <a:latin typeface="Arial"/>
                <a:ea typeface="ヒラギノ角ゴ Pro W3"/>
                <a:cs typeface="Arial"/>
              </a:rPr>
              <a:t>roles and responsibilities </a:t>
            </a:r>
          </a:p>
          <a:p>
            <a:pPr marL="285750" indent="-285750">
              <a:spcAft>
                <a:spcPts val="600"/>
              </a:spcAft>
              <a:buClr>
                <a:srgbClr val="EBB700"/>
              </a:buClr>
              <a:buFont typeface="Arial" panose="020B0604020202020204" pitchFamily="34" charset="0"/>
              <a:buChar char="•"/>
            </a:pPr>
            <a:r>
              <a:rPr lang="en-US" sz="1800" dirty="0">
                <a:solidFill>
                  <a:schemeClr val="bg1"/>
                </a:solidFill>
                <a:latin typeface="Arial"/>
                <a:ea typeface="ヒラギノ角ゴ Pro W3"/>
                <a:cs typeface="Arial"/>
              </a:rPr>
              <a:t>Communicate and collaborate at all levels </a:t>
            </a:r>
          </a:p>
          <a:p>
            <a:pPr marL="285750" indent="-285750">
              <a:spcAft>
                <a:spcPts val="600"/>
              </a:spcAft>
              <a:buClr>
                <a:srgbClr val="EBB700"/>
              </a:buClr>
              <a:buFont typeface="Arial" panose="020B0604020202020204" pitchFamily="34" charset="0"/>
              <a:buChar char="•"/>
            </a:pPr>
            <a:endParaRPr lang="en-US" sz="1400" dirty="0">
              <a:solidFill>
                <a:schemeClr val="bg1"/>
              </a:solidFill>
              <a:latin typeface="Arial"/>
              <a:ea typeface="ヒラギノ角ゴ Pro W3"/>
              <a:cs typeface="Arial"/>
            </a:endParaRPr>
          </a:p>
          <a:p>
            <a:pPr>
              <a:spcAft>
                <a:spcPts val="600"/>
              </a:spcAft>
              <a:buClr>
                <a:srgbClr val="EBB700"/>
              </a:buClr>
            </a:pPr>
            <a:r>
              <a:rPr lang="en-US" sz="2200" b="1" dirty="0">
                <a:solidFill>
                  <a:srgbClr val="F0C300"/>
                </a:solidFill>
                <a:latin typeface="Arial"/>
                <a:ea typeface="ヒラギノ角ゴ Pro W3"/>
                <a:cs typeface="Arial"/>
              </a:rPr>
              <a:t>Lead By Example </a:t>
            </a:r>
          </a:p>
          <a:p>
            <a:pPr marL="285750" indent="-285750">
              <a:spcAft>
                <a:spcPts val="600"/>
              </a:spcAft>
              <a:buClr>
                <a:srgbClr val="EBB700"/>
              </a:buClr>
              <a:buFont typeface="Arial" panose="020B0604020202020204" pitchFamily="34" charset="0"/>
              <a:buChar char="•"/>
            </a:pPr>
            <a:r>
              <a:rPr lang="en-US" sz="1800" dirty="0">
                <a:solidFill>
                  <a:schemeClr val="bg1"/>
                </a:solidFill>
                <a:latin typeface="Arial"/>
                <a:ea typeface="ヒラギノ角ゴ Pro W3"/>
                <a:cs typeface="Arial"/>
              </a:rPr>
              <a:t>Sponsor at least 1 new member and charter </a:t>
            </a:r>
            <a:br>
              <a:rPr lang="en-US" sz="1800" dirty="0">
                <a:solidFill>
                  <a:schemeClr val="bg1"/>
                </a:solidFill>
                <a:latin typeface="Arial"/>
                <a:ea typeface="ヒラギノ角ゴ Pro W3"/>
                <a:cs typeface="Arial"/>
              </a:rPr>
            </a:br>
            <a:r>
              <a:rPr lang="en-US" sz="1800" dirty="0">
                <a:solidFill>
                  <a:schemeClr val="bg1"/>
                </a:solidFill>
                <a:latin typeface="Arial"/>
                <a:ea typeface="ヒラギノ角ゴ Pro W3"/>
                <a:cs typeface="Arial"/>
              </a:rPr>
              <a:t>1 new club </a:t>
            </a:r>
          </a:p>
          <a:p>
            <a:pPr marL="285750" indent="-285750">
              <a:spcAft>
                <a:spcPts val="600"/>
              </a:spcAft>
              <a:buClr>
                <a:srgbClr val="EBB700"/>
              </a:buClr>
              <a:buFont typeface="Arial" panose="020B0604020202020204" pitchFamily="34" charset="0"/>
              <a:buChar char="•"/>
            </a:pPr>
            <a:r>
              <a:rPr lang="en-US" sz="1800" dirty="0">
                <a:solidFill>
                  <a:schemeClr val="bg1"/>
                </a:solidFill>
                <a:latin typeface="Arial"/>
                <a:ea typeface="ヒラギノ角ゴ Pro W3"/>
                <a:cs typeface="Arial"/>
              </a:rPr>
              <a:t>Motivate, inspire and support Lions </a:t>
            </a:r>
          </a:p>
          <a:p>
            <a:pPr marL="285750" indent="-285750">
              <a:spcAft>
                <a:spcPts val="600"/>
              </a:spcAft>
              <a:buClr>
                <a:srgbClr val="EBB700"/>
              </a:buClr>
              <a:buFont typeface="Arial" panose="020B0604020202020204" pitchFamily="34" charset="0"/>
              <a:buChar char="•"/>
            </a:pPr>
            <a:r>
              <a:rPr lang="en-US" sz="1800" dirty="0">
                <a:solidFill>
                  <a:schemeClr val="bg1"/>
                </a:solidFill>
                <a:latin typeface="Arial"/>
                <a:ea typeface="ヒラギノ角ゴ Pro W3"/>
                <a:cs typeface="Arial"/>
              </a:rPr>
              <a:t>Adjust plans when needed </a:t>
            </a:r>
          </a:p>
        </p:txBody>
      </p:sp>
      <p:sp>
        <p:nvSpPr>
          <p:cNvPr id="12" name="Body Copy">
            <a:extLst>
              <a:ext uri="{FF2B5EF4-FFF2-40B4-BE49-F238E27FC236}">
                <a16:creationId xmlns:a16="http://schemas.microsoft.com/office/drawing/2014/main" id="{055F37C4-A19A-8256-4153-40B201A05347}"/>
              </a:ext>
            </a:extLst>
          </p:cNvPr>
          <p:cNvSpPr txBox="1">
            <a:spLocks/>
          </p:cNvSpPr>
          <p:nvPr/>
        </p:nvSpPr>
        <p:spPr>
          <a:xfrm>
            <a:off x="6302066" y="1843303"/>
            <a:ext cx="5259314"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en-US" sz="2200" b="1" dirty="0">
                <a:solidFill>
                  <a:srgbClr val="F0C300"/>
                </a:solidFill>
                <a:latin typeface="Arial"/>
                <a:ea typeface="ヒラギノ角ゴ Pro W3"/>
                <a:cs typeface="Arial"/>
              </a:rPr>
              <a:t>Be Accountable</a:t>
            </a:r>
          </a:p>
          <a:p>
            <a:pPr marL="285750" indent="-285750">
              <a:spcAft>
                <a:spcPts val="600"/>
              </a:spcAft>
              <a:buClr>
                <a:srgbClr val="EBB700"/>
              </a:buClr>
              <a:buFont typeface="Arial" panose="020B0604020202020204" pitchFamily="34" charset="0"/>
              <a:buChar char="•"/>
            </a:pPr>
            <a:r>
              <a:rPr lang="en-US" sz="1800" dirty="0">
                <a:solidFill>
                  <a:schemeClr val="bg1"/>
                </a:solidFill>
                <a:latin typeface="Arial"/>
                <a:ea typeface="ヒラギノ角ゴ Pro W3"/>
                <a:cs typeface="Arial"/>
              </a:rPr>
              <a:t>Own the success of </a:t>
            </a:r>
            <a:r>
              <a:rPr lang="en-US" sz="1800" b="1" i="1" dirty="0">
                <a:solidFill>
                  <a:schemeClr val="bg1"/>
                </a:solidFill>
                <a:latin typeface="Arial"/>
                <a:ea typeface="ヒラギノ角ゴ Pro W3"/>
                <a:cs typeface="Arial"/>
              </a:rPr>
              <a:t>MISSION</a:t>
            </a:r>
            <a:r>
              <a:rPr lang="en-US" sz="1800" b="1" dirty="0">
                <a:solidFill>
                  <a:schemeClr val="bg1"/>
                </a:solidFill>
                <a:latin typeface="Arial"/>
                <a:ea typeface="ヒラギノ角ゴ Pro W3"/>
                <a:cs typeface="Arial"/>
              </a:rPr>
              <a:t> 1.5 </a:t>
            </a:r>
          </a:p>
          <a:p>
            <a:pPr marL="285750" indent="-285750">
              <a:spcAft>
                <a:spcPts val="600"/>
              </a:spcAft>
              <a:buClr>
                <a:srgbClr val="EBB700"/>
              </a:buClr>
              <a:buFont typeface="Arial" panose="020B0604020202020204" pitchFamily="34" charset="0"/>
              <a:buChar char="•"/>
            </a:pPr>
            <a:r>
              <a:rPr lang="en-US" sz="1800" dirty="0">
                <a:solidFill>
                  <a:schemeClr val="bg1"/>
                </a:solidFill>
                <a:latin typeface="Arial"/>
                <a:ea typeface="ヒラギノ角ゴ Pro W3"/>
                <a:cs typeface="Arial"/>
              </a:rPr>
              <a:t>Provide reports and identify successes </a:t>
            </a:r>
            <a:br>
              <a:rPr lang="en-US" sz="1800" dirty="0">
                <a:solidFill>
                  <a:schemeClr val="bg1"/>
                </a:solidFill>
                <a:latin typeface="Arial"/>
                <a:ea typeface="ヒラギノ角ゴ Pro W3"/>
                <a:cs typeface="Arial"/>
              </a:rPr>
            </a:br>
            <a:r>
              <a:rPr lang="en-US" sz="1800" dirty="0">
                <a:solidFill>
                  <a:schemeClr val="bg1"/>
                </a:solidFill>
                <a:latin typeface="Arial"/>
                <a:ea typeface="ヒラギノ角ゴ Pro W3"/>
                <a:cs typeface="Arial"/>
              </a:rPr>
              <a:t>and challenges  </a:t>
            </a:r>
          </a:p>
          <a:p>
            <a:pPr marL="285750" indent="-285750">
              <a:spcAft>
                <a:spcPts val="600"/>
              </a:spcAft>
              <a:buClr>
                <a:srgbClr val="EBB700"/>
              </a:buClr>
              <a:buFont typeface="Arial" panose="020B0604020202020204" pitchFamily="34" charset="0"/>
              <a:buChar char="•"/>
            </a:pPr>
            <a:r>
              <a:rPr lang="en-US" sz="1800" dirty="0">
                <a:solidFill>
                  <a:schemeClr val="bg1"/>
                </a:solidFill>
                <a:latin typeface="Arial"/>
                <a:ea typeface="ヒラギノ角ゴ Pro W3"/>
                <a:cs typeface="Arial"/>
              </a:rPr>
              <a:t>Achieve target goals  </a:t>
            </a:r>
          </a:p>
          <a:p>
            <a:pPr marL="285750" indent="-285750">
              <a:spcAft>
                <a:spcPts val="600"/>
              </a:spcAft>
              <a:buClr>
                <a:srgbClr val="EBB700"/>
              </a:buClr>
              <a:buFont typeface="Arial" panose="020B0604020202020204" pitchFamily="34" charset="0"/>
              <a:buChar char="•"/>
            </a:pPr>
            <a:endParaRPr lang="en-US" sz="1400" dirty="0">
              <a:solidFill>
                <a:schemeClr val="bg1"/>
              </a:solidFill>
              <a:latin typeface="Arial"/>
              <a:ea typeface="ヒラギノ角ゴ Pro W3"/>
              <a:cs typeface="Arial"/>
            </a:endParaRPr>
          </a:p>
          <a:p>
            <a:pPr>
              <a:spcAft>
                <a:spcPts val="600"/>
              </a:spcAft>
              <a:buClr>
                <a:srgbClr val="EBB700"/>
              </a:buClr>
            </a:pPr>
            <a:r>
              <a:rPr lang="en-US" sz="2200" b="1" dirty="0">
                <a:solidFill>
                  <a:srgbClr val="F0C300"/>
                </a:solidFill>
                <a:latin typeface="Arial"/>
                <a:ea typeface="ヒラギノ角ゴ Pro W3"/>
                <a:cs typeface="Arial"/>
              </a:rPr>
              <a:t>Take Action</a:t>
            </a:r>
          </a:p>
          <a:p>
            <a:pPr marL="285750" indent="-285750">
              <a:spcAft>
                <a:spcPts val="600"/>
              </a:spcAft>
              <a:buClr>
                <a:srgbClr val="EBB700"/>
              </a:buClr>
              <a:buFont typeface="Arial" panose="020B0604020202020204" pitchFamily="34" charset="0"/>
              <a:buChar char="•"/>
            </a:pPr>
            <a:r>
              <a:rPr lang="en-US" sz="1800" dirty="0">
                <a:solidFill>
                  <a:schemeClr val="bg1"/>
                </a:solidFill>
                <a:latin typeface="Arial"/>
                <a:ea typeface="ヒラギノ角ゴ Pro W3"/>
                <a:cs typeface="Arial"/>
              </a:rPr>
              <a:t>Ensure </a:t>
            </a:r>
            <a:r>
              <a:rPr lang="en-US" sz="1800" b="1" i="1" dirty="0">
                <a:solidFill>
                  <a:schemeClr val="bg1"/>
                </a:solidFill>
                <a:latin typeface="Arial"/>
                <a:ea typeface="ヒラギノ角ゴ Pro W3"/>
                <a:cs typeface="Arial"/>
              </a:rPr>
              <a:t>MISSION</a:t>
            </a:r>
            <a:r>
              <a:rPr lang="en-US" sz="1800" b="1" dirty="0">
                <a:solidFill>
                  <a:schemeClr val="bg1"/>
                </a:solidFill>
                <a:latin typeface="Arial"/>
                <a:ea typeface="ヒラギノ角ゴ Pro W3"/>
                <a:cs typeface="Arial"/>
              </a:rPr>
              <a:t> 1.5 </a:t>
            </a:r>
            <a:r>
              <a:rPr lang="en-US" sz="1800" dirty="0">
                <a:solidFill>
                  <a:schemeClr val="bg1"/>
                </a:solidFill>
                <a:latin typeface="Arial"/>
                <a:ea typeface="ヒラギノ角ゴ Pro W3"/>
                <a:cs typeface="Arial"/>
              </a:rPr>
              <a:t>promotions, trainings and plans are implemented </a:t>
            </a:r>
          </a:p>
          <a:p>
            <a:pPr marL="285750" indent="-285750">
              <a:spcAft>
                <a:spcPts val="600"/>
              </a:spcAft>
              <a:buClr>
                <a:srgbClr val="EBB700"/>
              </a:buClr>
              <a:buFont typeface="Arial" panose="020B0604020202020204" pitchFamily="34" charset="0"/>
              <a:buChar char="•"/>
            </a:pPr>
            <a:r>
              <a:rPr lang="en-US" sz="1800" dirty="0">
                <a:solidFill>
                  <a:schemeClr val="bg1"/>
                </a:solidFill>
                <a:latin typeface="Arial"/>
                <a:ea typeface="ヒラギノ角ゴ Pro W3"/>
                <a:cs typeface="Arial"/>
              </a:rPr>
              <a:t>Review reports and provide strategic guidance </a:t>
            </a:r>
          </a:p>
          <a:p>
            <a:pPr marL="285750" indent="-285750">
              <a:spcAft>
                <a:spcPts val="600"/>
              </a:spcAft>
              <a:buClr>
                <a:srgbClr val="EBB700"/>
              </a:buClr>
              <a:buFont typeface="Arial" panose="020B0604020202020204" pitchFamily="34" charset="0"/>
              <a:buChar char="•"/>
            </a:pPr>
            <a:r>
              <a:rPr lang="en-US" sz="1800" dirty="0">
                <a:solidFill>
                  <a:schemeClr val="bg1"/>
                </a:solidFill>
                <a:latin typeface="Arial"/>
                <a:ea typeface="ヒラギノ角ゴ Pro W3"/>
                <a:cs typeface="Arial"/>
              </a:rPr>
              <a:t>Ensure support at all levels benefits new and existing clubs</a:t>
            </a:r>
          </a:p>
        </p:txBody>
      </p:sp>
      <p:sp>
        <p:nvSpPr>
          <p:cNvPr id="2" name="Page Number - White">
            <a:extLst>
              <a:ext uri="{FF2B5EF4-FFF2-40B4-BE49-F238E27FC236}">
                <a16:creationId xmlns:a16="http://schemas.microsoft.com/office/drawing/2014/main" id="{F969D471-717C-FE28-5F32-640CA40E429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dirty="0">
              <a:ln>
                <a:noFill/>
              </a:ln>
              <a:solidFill>
                <a:prstClr val="white"/>
              </a:solidFill>
              <a:effectLst/>
              <a:uLnTx/>
              <a:uFillTx/>
              <a:latin typeface="Arial" charset="0"/>
            </a:endParaRPr>
          </a:p>
        </p:txBody>
      </p:sp>
      <p:grpSp>
        <p:nvGrpSpPr>
          <p:cNvPr id="13" name="Group 12">
            <a:extLst>
              <a:ext uri="{FF2B5EF4-FFF2-40B4-BE49-F238E27FC236}">
                <a16:creationId xmlns:a16="http://schemas.microsoft.com/office/drawing/2014/main" id="{AFCC01AD-56DC-CC68-2437-8B6A4701EF91}"/>
              </a:ext>
            </a:extLst>
          </p:cNvPr>
          <p:cNvGrpSpPr/>
          <p:nvPr/>
        </p:nvGrpSpPr>
        <p:grpSpPr>
          <a:xfrm>
            <a:off x="0" y="0"/>
            <a:ext cx="12192000" cy="457200"/>
            <a:chOff x="0" y="0"/>
            <a:chExt cx="12192000" cy="457200"/>
          </a:xfrm>
        </p:grpSpPr>
        <p:grpSp>
          <p:nvGrpSpPr>
            <p:cNvPr id="14" name="Group 13">
              <a:extLst>
                <a:ext uri="{FF2B5EF4-FFF2-40B4-BE49-F238E27FC236}">
                  <a16:creationId xmlns:a16="http://schemas.microsoft.com/office/drawing/2014/main" id="{A622D872-23DF-5754-484B-64F95C57B09B}"/>
                </a:ext>
              </a:extLst>
            </p:cNvPr>
            <p:cNvGrpSpPr/>
            <p:nvPr/>
          </p:nvGrpSpPr>
          <p:grpSpPr>
            <a:xfrm>
              <a:off x="0" y="0"/>
              <a:ext cx="12188952" cy="457200"/>
              <a:chOff x="0" y="0"/>
              <a:chExt cx="12188952" cy="457200"/>
            </a:xfrm>
          </p:grpSpPr>
          <p:sp>
            <p:nvSpPr>
              <p:cNvPr id="16" name="Background - Solid">
                <a:extLst>
                  <a:ext uri="{FF2B5EF4-FFF2-40B4-BE49-F238E27FC236}">
                    <a16:creationId xmlns:a16="http://schemas.microsoft.com/office/drawing/2014/main" id="{BA85F62A-EF6A-0407-4B15-E113F7799FB4}"/>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B9751F7C-9504-D8CA-EE99-9749354C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5" name="Straight Connector 14">
              <a:extLst>
                <a:ext uri="{FF2B5EF4-FFF2-40B4-BE49-F238E27FC236}">
                  <a16:creationId xmlns:a16="http://schemas.microsoft.com/office/drawing/2014/main" id="{55836A34-E5E5-5BB8-9260-76BAFCCED600}"/>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11194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6B9E259-61AA-D025-4B2E-049CAD5D33C5}"/>
              </a:ext>
            </a:extLst>
          </p:cNvPr>
          <p:cNvGrpSpPr/>
          <p:nvPr/>
        </p:nvGrpSpPr>
        <p:grpSpPr>
          <a:xfrm>
            <a:off x="-5444" y="-2"/>
            <a:ext cx="12197444" cy="6858002"/>
            <a:chOff x="-5444" y="-2"/>
            <a:chExt cx="12197444" cy="6858002"/>
          </a:xfrm>
        </p:grpSpPr>
        <p:sp>
          <p:nvSpPr>
            <p:cNvPr id="20" name="Rectangle 19">
              <a:extLst>
                <a:ext uri="{FF2B5EF4-FFF2-40B4-BE49-F238E27FC236}">
                  <a16:creationId xmlns:a16="http://schemas.microsoft.com/office/drawing/2014/main" id="{4ED8FDD6-C250-180E-E9E2-EC9024192DDB}"/>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1" name="Graphic 9">
              <a:extLst>
                <a:ext uri="{FF2B5EF4-FFF2-40B4-BE49-F238E27FC236}">
                  <a16:creationId xmlns:a16="http://schemas.microsoft.com/office/drawing/2014/main" id="{AC1A95BA-8E28-4183-FE42-FED0C9200ECA}"/>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22" name="Graphic 35">
              <a:extLst>
                <a:ext uri="{FF2B5EF4-FFF2-40B4-BE49-F238E27FC236}">
                  <a16:creationId xmlns:a16="http://schemas.microsoft.com/office/drawing/2014/main" id="{05D406F4-B3B5-5B02-94AF-61BE91A345FF}"/>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23" name="Graphic 31">
              <a:extLst>
                <a:ext uri="{FF2B5EF4-FFF2-40B4-BE49-F238E27FC236}">
                  <a16:creationId xmlns:a16="http://schemas.microsoft.com/office/drawing/2014/main" id="{7CA780AB-F83E-E485-1426-334F5FFF57F4}"/>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24" name="Graphic 32">
              <a:extLst>
                <a:ext uri="{FF2B5EF4-FFF2-40B4-BE49-F238E27FC236}">
                  <a16:creationId xmlns:a16="http://schemas.microsoft.com/office/drawing/2014/main" id="{1A5F3A14-6B47-3B48-4F74-C247F19BD885}"/>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grpSp>
      <p:sp>
        <p:nvSpPr>
          <p:cNvPr id="6" name="Page Number - Blue">
            <a:extLst>
              <a:ext uri="{FF2B5EF4-FFF2-40B4-BE49-F238E27FC236}">
                <a16:creationId xmlns:a16="http://schemas.microsoft.com/office/drawing/2014/main" id="{8FA97A99-7AC6-E187-8A6D-063952826D2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graphicFrame>
        <p:nvGraphicFramePr>
          <p:cNvPr id="9" name="Diagram 8">
            <a:extLst>
              <a:ext uri="{FF2B5EF4-FFF2-40B4-BE49-F238E27FC236}">
                <a16:creationId xmlns:a16="http://schemas.microsoft.com/office/drawing/2014/main" id="{79F4C211-6301-54EB-34BA-B0944C6590DE}"/>
              </a:ext>
            </a:extLst>
          </p:cNvPr>
          <p:cNvGraphicFramePr/>
          <p:nvPr>
            <p:extLst>
              <p:ext uri="{D42A27DB-BD31-4B8C-83A1-F6EECF244321}">
                <p14:modId xmlns:p14="http://schemas.microsoft.com/office/powerpoint/2010/main" val="888866230"/>
              </p:ext>
            </p:extLst>
          </p:nvPr>
        </p:nvGraphicFramePr>
        <p:xfrm>
          <a:off x="500354" y="2237489"/>
          <a:ext cx="11115886" cy="3950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36471026-84F1-4CB4-7828-B29242C4E7CA}"/>
              </a:ext>
            </a:extLst>
          </p:cNvPr>
          <p:cNvSpPr txBox="1"/>
          <p:nvPr/>
        </p:nvSpPr>
        <p:spPr>
          <a:xfrm>
            <a:off x="1285447" y="1555195"/>
            <a:ext cx="96211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0D2240"/>
                </a:solidFill>
                <a:latin typeface="Arial"/>
                <a:ea typeface="ヒラギノ角ゴ Pro W3"/>
                <a:cs typeface="Arial"/>
              </a:rPr>
              <a:t>To be adapted based on regional needs</a:t>
            </a:r>
          </a:p>
        </p:txBody>
      </p:sp>
      <p:grpSp>
        <p:nvGrpSpPr>
          <p:cNvPr id="15" name="Group 14">
            <a:extLst>
              <a:ext uri="{FF2B5EF4-FFF2-40B4-BE49-F238E27FC236}">
                <a16:creationId xmlns:a16="http://schemas.microsoft.com/office/drawing/2014/main" id="{FBBBF1E6-E838-4D5A-FF75-4BA087F3B5F0}"/>
              </a:ext>
            </a:extLst>
          </p:cNvPr>
          <p:cNvGrpSpPr/>
          <p:nvPr/>
        </p:nvGrpSpPr>
        <p:grpSpPr>
          <a:xfrm>
            <a:off x="0" y="0"/>
            <a:ext cx="12192000" cy="457200"/>
            <a:chOff x="0" y="0"/>
            <a:chExt cx="12192000" cy="457200"/>
          </a:xfrm>
        </p:grpSpPr>
        <p:grpSp>
          <p:nvGrpSpPr>
            <p:cNvPr id="16" name="Group 15">
              <a:extLst>
                <a:ext uri="{FF2B5EF4-FFF2-40B4-BE49-F238E27FC236}">
                  <a16:creationId xmlns:a16="http://schemas.microsoft.com/office/drawing/2014/main" id="{EFBECBF1-58F6-387E-DDBF-ED9B7F98AC29}"/>
                </a:ext>
              </a:extLst>
            </p:cNvPr>
            <p:cNvGrpSpPr/>
            <p:nvPr/>
          </p:nvGrpSpPr>
          <p:grpSpPr>
            <a:xfrm>
              <a:off x="0" y="0"/>
              <a:ext cx="12188952" cy="457200"/>
              <a:chOff x="0" y="0"/>
              <a:chExt cx="12188952" cy="457200"/>
            </a:xfrm>
          </p:grpSpPr>
          <p:sp>
            <p:nvSpPr>
              <p:cNvPr id="18" name="Background - Solid">
                <a:extLst>
                  <a:ext uri="{FF2B5EF4-FFF2-40B4-BE49-F238E27FC236}">
                    <a16:creationId xmlns:a16="http://schemas.microsoft.com/office/drawing/2014/main" id="{5DBA79BE-3CB9-C05E-FED6-A0D98FA48646}"/>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83D825A9-59AC-48B6-1CF2-4D3711D3B5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7" name="Straight Connector 16">
              <a:extLst>
                <a:ext uri="{FF2B5EF4-FFF2-40B4-BE49-F238E27FC236}">
                  <a16:creationId xmlns:a16="http://schemas.microsoft.com/office/drawing/2014/main" id="{212BDAF6-0E3E-C4E6-4CB3-18B1AFF710B2}"/>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Body Copy">
            <a:extLst>
              <a:ext uri="{FF2B5EF4-FFF2-40B4-BE49-F238E27FC236}">
                <a16:creationId xmlns:a16="http://schemas.microsoft.com/office/drawing/2014/main" id="{92D0D58D-8DE0-CDD2-9F1F-71EF0EC2E2C9}"/>
              </a:ext>
            </a:extLst>
          </p:cNvPr>
          <p:cNvSpPr txBox="1">
            <a:spLocks/>
          </p:cNvSpPr>
          <p:nvPr/>
        </p:nvSpPr>
        <p:spPr>
          <a:xfrm>
            <a:off x="1333893" y="787713"/>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en-US" sz="4500" b="1" kern="0" dirty="0">
                <a:solidFill>
                  <a:srgbClr val="00338D"/>
                </a:solidFill>
                <a:latin typeface="Arial"/>
                <a:ea typeface="Arial" charset="0"/>
                <a:cs typeface="Arial"/>
              </a:rPr>
              <a:t>6 Steps To Success</a:t>
            </a:r>
            <a:endParaRPr lang="en-US" sz="4500" b="1" i="0" u="none" strike="noStrike" kern="0" cap="none" spc="0" normalizeH="0" baseline="0" noProof="0" dirty="0">
              <a:ln>
                <a:noFill/>
              </a:ln>
              <a:solidFill>
                <a:srgbClr val="00338D"/>
              </a:solidFill>
              <a:effectLst/>
              <a:uLnTx/>
              <a:uFillTx/>
              <a:latin typeface="Arial"/>
              <a:ea typeface="Arial" charset="0"/>
              <a:cs typeface="Arial"/>
            </a:endParaRPr>
          </a:p>
        </p:txBody>
      </p:sp>
    </p:spTree>
    <p:extLst>
      <p:ext uri="{BB962C8B-B14F-4D97-AF65-F5344CB8AC3E}">
        <p14:creationId xmlns:p14="http://schemas.microsoft.com/office/powerpoint/2010/main" val="1816593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7A6EB2-44DE-1CDD-CFD5-ED7EFF4EB182}"/>
              </a:ext>
            </a:extLst>
          </p:cNvPr>
          <p:cNvSpPr/>
          <p:nvPr/>
        </p:nvSpPr>
        <p:spPr>
          <a:xfrm>
            <a:off x="0" y="1373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latin typeface="Open Sans Regular" charset="0"/>
            </a:endParaRPr>
          </a:p>
        </p:txBody>
      </p:sp>
      <p:sp>
        <p:nvSpPr>
          <p:cNvPr id="3" name="Graphic 9">
            <a:extLst>
              <a:ext uri="{FF2B5EF4-FFF2-40B4-BE49-F238E27FC236}">
                <a16:creationId xmlns:a16="http://schemas.microsoft.com/office/drawing/2014/main" id="{1B66240B-103C-1E06-D139-28C6AB7C073C}"/>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4" name="Graphic 35">
            <a:extLst>
              <a:ext uri="{FF2B5EF4-FFF2-40B4-BE49-F238E27FC236}">
                <a16:creationId xmlns:a16="http://schemas.microsoft.com/office/drawing/2014/main" id="{5AE529CD-4101-EFB0-FF1F-219015522AF5}"/>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5" name="Graphic 31">
            <a:extLst>
              <a:ext uri="{FF2B5EF4-FFF2-40B4-BE49-F238E27FC236}">
                <a16:creationId xmlns:a16="http://schemas.microsoft.com/office/drawing/2014/main" id="{5386C968-844A-B63C-D52A-4CE00977ADA0}"/>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6" name="Graphic 32">
            <a:extLst>
              <a:ext uri="{FF2B5EF4-FFF2-40B4-BE49-F238E27FC236}">
                <a16:creationId xmlns:a16="http://schemas.microsoft.com/office/drawing/2014/main" id="{EFF9EA2B-6FE0-9A77-7456-9559E9D82356}"/>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sp>
        <p:nvSpPr>
          <p:cNvPr id="7" name="Page Number - White">
            <a:extLst>
              <a:ext uri="{FF2B5EF4-FFF2-40B4-BE49-F238E27FC236}">
                <a16:creationId xmlns:a16="http://schemas.microsoft.com/office/drawing/2014/main" id="{C7511807-4F30-1BDC-AC9F-4DEE4A06B74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17</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Rectangle 12">
            <a:extLst>
              <a:ext uri="{FF2B5EF4-FFF2-40B4-BE49-F238E27FC236}">
                <a16:creationId xmlns:a16="http://schemas.microsoft.com/office/drawing/2014/main" id="{ECB5C27A-166C-132D-5EFD-D160EA69D39B}"/>
              </a:ext>
            </a:extLst>
          </p:cNvPr>
          <p:cNvSpPr/>
          <p:nvPr/>
        </p:nvSpPr>
        <p:spPr>
          <a:xfrm rot="5400000" flipH="1">
            <a:off x="6063835" y="1464945"/>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4" name="Group 13">
            <a:extLst>
              <a:ext uri="{FF2B5EF4-FFF2-40B4-BE49-F238E27FC236}">
                <a16:creationId xmlns:a16="http://schemas.microsoft.com/office/drawing/2014/main" id="{851E18DD-7B1C-8267-5CB6-467F6D574978}"/>
              </a:ext>
            </a:extLst>
          </p:cNvPr>
          <p:cNvGrpSpPr/>
          <p:nvPr/>
        </p:nvGrpSpPr>
        <p:grpSpPr>
          <a:xfrm>
            <a:off x="0" y="0"/>
            <a:ext cx="12192000" cy="457200"/>
            <a:chOff x="0" y="0"/>
            <a:chExt cx="12192000" cy="457200"/>
          </a:xfrm>
        </p:grpSpPr>
        <p:grpSp>
          <p:nvGrpSpPr>
            <p:cNvPr id="15" name="Group 14">
              <a:extLst>
                <a:ext uri="{FF2B5EF4-FFF2-40B4-BE49-F238E27FC236}">
                  <a16:creationId xmlns:a16="http://schemas.microsoft.com/office/drawing/2014/main" id="{D6CEE0B3-DA79-2005-BEE5-4539A8D3DEA0}"/>
                </a:ext>
              </a:extLst>
            </p:cNvPr>
            <p:cNvGrpSpPr/>
            <p:nvPr/>
          </p:nvGrpSpPr>
          <p:grpSpPr>
            <a:xfrm>
              <a:off x="0" y="0"/>
              <a:ext cx="12188952" cy="457200"/>
              <a:chOff x="0" y="0"/>
              <a:chExt cx="12188952" cy="457200"/>
            </a:xfrm>
          </p:grpSpPr>
          <p:sp>
            <p:nvSpPr>
              <p:cNvPr id="22" name="Background - Solid">
                <a:extLst>
                  <a:ext uri="{FF2B5EF4-FFF2-40B4-BE49-F238E27FC236}">
                    <a16:creationId xmlns:a16="http://schemas.microsoft.com/office/drawing/2014/main" id="{9979F508-F0E4-8AD6-A553-0C2E7B9574B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8D03E00F-B509-3036-8F11-E87A41456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6" name="Straight Connector 15">
              <a:extLst>
                <a:ext uri="{FF2B5EF4-FFF2-40B4-BE49-F238E27FC236}">
                  <a16:creationId xmlns:a16="http://schemas.microsoft.com/office/drawing/2014/main" id="{DAA2BF7E-A081-CD54-108B-49C221498005}"/>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Body Copy">
            <a:extLst>
              <a:ext uri="{FF2B5EF4-FFF2-40B4-BE49-F238E27FC236}">
                <a16:creationId xmlns:a16="http://schemas.microsoft.com/office/drawing/2014/main" id="{A39F0C8E-9978-02B3-C503-A28DFC3DA805}"/>
              </a:ext>
            </a:extLst>
          </p:cNvPr>
          <p:cNvSpPr txBox="1">
            <a:spLocks/>
          </p:cNvSpPr>
          <p:nvPr/>
        </p:nvSpPr>
        <p:spPr>
          <a:xfrm>
            <a:off x="1333893" y="787713"/>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en-US" sz="4500" b="1" kern="0" dirty="0">
                <a:solidFill>
                  <a:srgbClr val="00338D"/>
                </a:solidFill>
                <a:latin typeface="Arial"/>
                <a:ea typeface="Arial" charset="0"/>
                <a:cs typeface="Arial"/>
              </a:rPr>
              <a:t>Working Together Works</a:t>
            </a:r>
            <a:endParaRPr lang="en-US" sz="4500" b="1" i="0" u="none" strike="noStrike" kern="0" cap="none" spc="0" normalizeH="0" baseline="0" noProof="0" dirty="0">
              <a:ln>
                <a:noFill/>
              </a:ln>
              <a:solidFill>
                <a:srgbClr val="00338D"/>
              </a:solidFill>
              <a:effectLst/>
              <a:uLnTx/>
              <a:uFillTx/>
              <a:latin typeface="Arial"/>
              <a:ea typeface="Arial" charset="0"/>
              <a:cs typeface="Arial"/>
            </a:endParaRPr>
          </a:p>
        </p:txBody>
      </p:sp>
      <p:pic>
        <p:nvPicPr>
          <p:cNvPr id="11" name="Picture 10" descr="A blue and purple rectangles&#10;&#10;Description automatically generated">
            <a:extLst>
              <a:ext uri="{FF2B5EF4-FFF2-40B4-BE49-F238E27FC236}">
                <a16:creationId xmlns:a16="http://schemas.microsoft.com/office/drawing/2014/main" id="{2C260AA9-778B-A5E0-9638-6F549E14AE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201" y="2167629"/>
            <a:ext cx="11707189" cy="3519489"/>
          </a:xfrm>
          <a:prstGeom prst="rect">
            <a:avLst/>
          </a:prstGeom>
        </p:spPr>
      </p:pic>
      <p:sp>
        <p:nvSpPr>
          <p:cNvPr id="18" name="TextBox 17">
            <a:extLst>
              <a:ext uri="{FF2B5EF4-FFF2-40B4-BE49-F238E27FC236}">
                <a16:creationId xmlns:a16="http://schemas.microsoft.com/office/drawing/2014/main" id="{A9BC7C03-F215-67BE-2DCE-57604B056E3C}"/>
              </a:ext>
            </a:extLst>
          </p:cNvPr>
          <p:cNvSpPr txBox="1"/>
          <p:nvPr/>
        </p:nvSpPr>
        <p:spPr>
          <a:xfrm>
            <a:off x="1180480" y="3015452"/>
            <a:ext cx="1462515" cy="1837426"/>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en-US" b="1" kern="1200" dirty="0">
                <a:solidFill>
                  <a:schemeClr val="bg1"/>
                </a:solidFill>
                <a:latin typeface="Arial" panose="020B0604020202020204" pitchFamily="34" charset="0"/>
                <a:ea typeface="+mn-ea"/>
                <a:cs typeface="Arial" panose="020B0604020202020204" pitchFamily="34" charset="0"/>
              </a:rPr>
              <a:t>Executive Leadership defines objectives and determines strategy.</a:t>
            </a:r>
          </a:p>
        </p:txBody>
      </p:sp>
      <p:sp>
        <p:nvSpPr>
          <p:cNvPr id="19" name="TextBox 18">
            <a:extLst>
              <a:ext uri="{FF2B5EF4-FFF2-40B4-BE49-F238E27FC236}">
                <a16:creationId xmlns:a16="http://schemas.microsoft.com/office/drawing/2014/main" id="{EA57C282-4BDF-683D-1AB7-47E8E0EA2977}"/>
              </a:ext>
            </a:extLst>
          </p:cNvPr>
          <p:cNvSpPr txBox="1"/>
          <p:nvPr/>
        </p:nvSpPr>
        <p:spPr>
          <a:xfrm>
            <a:off x="5311163" y="3140102"/>
            <a:ext cx="1627760" cy="1588127"/>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en-US" b="1" kern="1200" dirty="0">
                <a:solidFill>
                  <a:schemeClr val="bg1"/>
                </a:solidFill>
                <a:latin typeface="Arial" panose="020B0604020202020204" pitchFamily="34" charset="0"/>
                <a:ea typeface="+mn-ea"/>
                <a:cs typeface="Arial" panose="020B0604020202020204" pitchFamily="34" charset="0"/>
              </a:rPr>
              <a:t>Lions International provides resources and support. </a:t>
            </a:r>
          </a:p>
        </p:txBody>
      </p:sp>
      <p:sp>
        <p:nvSpPr>
          <p:cNvPr id="20" name="TextBox 19">
            <a:extLst>
              <a:ext uri="{FF2B5EF4-FFF2-40B4-BE49-F238E27FC236}">
                <a16:creationId xmlns:a16="http://schemas.microsoft.com/office/drawing/2014/main" id="{8C5CA861-DD03-1B3D-52DE-C9990760A132}"/>
              </a:ext>
            </a:extLst>
          </p:cNvPr>
          <p:cNvSpPr txBox="1"/>
          <p:nvPr/>
        </p:nvSpPr>
        <p:spPr>
          <a:xfrm>
            <a:off x="7465103" y="3015452"/>
            <a:ext cx="1432426" cy="1837426"/>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en-US" b="1" kern="1200" dirty="0">
                <a:solidFill>
                  <a:schemeClr val="bg1"/>
                </a:solidFill>
                <a:latin typeface="Arial" panose="020B0604020202020204" pitchFamily="34" charset="0"/>
                <a:ea typeface="+mn-ea"/>
                <a:cs typeface="Arial" panose="020B0604020202020204" pitchFamily="34" charset="0"/>
              </a:rPr>
              <a:t>Districts and clubs execute plans developed by leadership.</a:t>
            </a:r>
          </a:p>
        </p:txBody>
      </p:sp>
      <p:sp>
        <p:nvSpPr>
          <p:cNvPr id="21" name="TextBox 20">
            <a:extLst>
              <a:ext uri="{FF2B5EF4-FFF2-40B4-BE49-F238E27FC236}">
                <a16:creationId xmlns:a16="http://schemas.microsoft.com/office/drawing/2014/main" id="{5F722767-C93D-1637-864B-407BA511D6B9}"/>
              </a:ext>
            </a:extLst>
          </p:cNvPr>
          <p:cNvSpPr txBox="1"/>
          <p:nvPr/>
        </p:nvSpPr>
        <p:spPr>
          <a:xfrm>
            <a:off x="9435270" y="3389401"/>
            <a:ext cx="2175509" cy="1089529"/>
          </a:xfrm>
          <a:prstGeom prst="rect">
            <a:avLst/>
          </a:prstGeom>
          <a:noFill/>
        </p:spPr>
        <p:txBody>
          <a:bodyPr wrap="square" lIns="91440" tIns="45720" rIns="91440" bIns="45720" rtlCol="0" anchor="ctr">
            <a:spAutoFit/>
          </a:bodyPr>
          <a:lstStyle/>
          <a:p>
            <a:pPr marL="0" lvl="0" indent="0" defTabSz="666750">
              <a:lnSpc>
                <a:spcPct val="90000"/>
              </a:lnSpc>
              <a:spcBef>
                <a:spcPct val="0"/>
              </a:spcBef>
              <a:spcAft>
                <a:spcPct val="35000"/>
              </a:spcAft>
              <a:buNone/>
            </a:pPr>
            <a:r>
              <a:rPr lang="en-US" sz="2400" b="1" i="1" kern="1200" dirty="0">
                <a:solidFill>
                  <a:srgbClr val="0D2240"/>
                </a:solidFill>
                <a:latin typeface="Arial"/>
                <a:cs typeface="Arial"/>
              </a:rPr>
              <a:t>MISSION </a:t>
            </a:r>
            <a:r>
              <a:rPr lang="en-US" sz="2400" b="1" kern="1200" dirty="0">
                <a:solidFill>
                  <a:srgbClr val="0D2240"/>
                </a:solidFill>
                <a:latin typeface="Arial"/>
                <a:cs typeface="Arial"/>
              </a:rPr>
              <a:t>1.5</a:t>
            </a:r>
            <a:br>
              <a:rPr lang="en-US" sz="2400" b="1" kern="1200" dirty="0">
                <a:latin typeface="Arial" panose="020B0604020202020204" pitchFamily="34" charset="0"/>
                <a:cs typeface="Arial" panose="020B0604020202020204" pitchFamily="34" charset="0"/>
              </a:rPr>
            </a:br>
            <a:r>
              <a:rPr lang="en-US" sz="2400" b="1" kern="1200" dirty="0">
                <a:solidFill>
                  <a:srgbClr val="0D2240"/>
                </a:solidFill>
                <a:latin typeface="Arial"/>
                <a:cs typeface="Arial"/>
              </a:rPr>
              <a:t>GOAL </a:t>
            </a:r>
            <a:br>
              <a:rPr lang="en-US" sz="2400" b="1" kern="1200" dirty="0">
                <a:latin typeface="Arial" panose="020B0604020202020204" pitchFamily="34" charset="0"/>
                <a:cs typeface="Arial" panose="020B0604020202020204" pitchFamily="34" charset="0"/>
              </a:rPr>
            </a:br>
            <a:r>
              <a:rPr lang="en-US" sz="2400" b="1" kern="1200" dirty="0">
                <a:solidFill>
                  <a:srgbClr val="0D2240"/>
                </a:solidFill>
                <a:latin typeface="Arial"/>
                <a:cs typeface="Arial"/>
              </a:rPr>
              <a:t>ACHIEVED!</a:t>
            </a:r>
          </a:p>
        </p:txBody>
      </p:sp>
      <p:sp>
        <p:nvSpPr>
          <p:cNvPr id="12" name="TextBox 11">
            <a:extLst>
              <a:ext uri="{FF2B5EF4-FFF2-40B4-BE49-F238E27FC236}">
                <a16:creationId xmlns:a16="http://schemas.microsoft.com/office/drawing/2014/main" id="{6EBCDBDF-AFED-4D9F-ACAE-2A8E5EE5488E}"/>
              </a:ext>
            </a:extLst>
          </p:cNvPr>
          <p:cNvSpPr txBox="1"/>
          <p:nvPr/>
        </p:nvSpPr>
        <p:spPr>
          <a:xfrm>
            <a:off x="3235003" y="3264751"/>
            <a:ext cx="1627760" cy="1338828"/>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en-US" b="1" dirty="0">
                <a:solidFill>
                  <a:schemeClr val="bg1"/>
                </a:solidFill>
                <a:latin typeface="Arial" panose="020B0604020202020204" pitchFamily="34" charset="0"/>
                <a:cs typeface="Arial" panose="020B0604020202020204" pitchFamily="34" charset="0"/>
              </a:rPr>
              <a:t>International Leadership develops targets and goals</a:t>
            </a:r>
            <a:endParaRPr lang="en-US" b="1"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0060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D0FB8E-0CFF-FCD4-0E16-F247171141DC}"/>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393758B3-E893-71DC-35CC-42EE01B909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FD98059F-FD6D-6448-325E-77BC3DADF948}"/>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DBDD7DFA-7502-B3D5-8A2B-75037C2471A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E14D0A88-E2B0-CEB1-D5B8-986D424B1F8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0D5E2C27-1E81-EBF4-89BF-DC559C430783}"/>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7000" kern="0" dirty="0">
                <a:solidFill>
                  <a:schemeClr val="bg1"/>
                </a:solidFill>
              </a:rPr>
              <a:t>MISSION OBJECTIVE</a:t>
            </a:r>
            <a:endParaRPr lang="en-US" sz="7000" kern="0" dirty="0">
              <a:solidFill>
                <a:schemeClr val="bg1"/>
              </a:solidFill>
              <a:latin typeface="Arial"/>
              <a:ea typeface="ヒラギノ角ゴ Pro W3"/>
              <a:cs typeface="Arial"/>
            </a:endParaRPr>
          </a:p>
        </p:txBody>
      </p:sp>
      <p:sp>
        <p:nvSpPr>
          <p:cNvPr id="9" name="Headline">
            <a:extLst>
              <a:ext uri="{FF2B5EF4-FFF2-40B4-BE49-F238E27FC236}">
                <a16:creationId xmlns:a16="http://schemas.microsoft.com/office/drawing/2014/main" id="{ECF18292-0D86-3A97-0471-C46BDE21E66C}"/>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3500" kern="0" dirty="0">
                <a:solidFill>
                  <a:schemeClr val="bg1"/>
                </a:solidFill>
                <a:latin typeface="Arial"/>
                <a:ea typeface="ヒラギノ角ゴ Pro W3"/>
                <a:cs typeface="Arial"/>
              </a:rPr>
              <a:t>1.5 million Lions on July 1, 2027.</a:t>
            </a:r>
          </a:p>
        </p:txBody>
      </p:sp>
      <p:sp>
        <p:nvSpPr>
          <p:cNvPr id="10" name="Rectangle 9">
            <a:extLst>
              <a:ext uri="{FF2B5EF4-FFF2-40B4-BE49-F238E27FC236}">
                <a16:creationId xmlns:a16="http://schemas.microsoft.com/office/drawing/2014/main" id="{5D24594A-1FE5-0191-33A8-7BE05B7DB3C2}"/>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2" name="Picture 11">
            <a:extLst>
              <a:ext uri="{FF2B5EF4-FFF2-40B4-BE49-F238E27FC236}">
                <a16:creationId xmlns:a16="http://schemas.microsoft.com/office/drawing/2014/main" id="{9B47E7EB-8339-C5DA-538F-97ECEF56EF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4253012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13472AB-654F-E389-CECB-890A349EA0D9}"/>
              </a:ext>
            </a:extLst>
          </p:cNvPr>
          <p:cNvGrpSpPr/>
          <p:nvPr/>
        </p:nvGrpSpPr>
        <p:grpSpPr>
          <a:xfrm>
            <a:off x="0" y="-2"/>
            <a:ext cx="12192000" cy="6858002"/>
            <a:chOff x="0" y="-2"/>
            <a:chExt cx="12192000" cy="6858002"/>
          </a:xfrm>
        </p:grpSpPr>
        <p:sp>
          <p:nvSpPr>
            <p:cNvPr id="14" name="Rectangle 13">
              <a:extLst>
                <a:ext uri="{FF2B5EF4-FFF2-40B4-BE49-F238E27FC236}">
                  <a16:creationId xmlns:a16="http://schemas.microsoft.com/office/drawing/2014/main" id="{90D63527-440B-AA3C-E9D7-1B16B182F15A}"/>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15" name="Graphic 14">
              <a:extLst>
                <a:ext uri="{FF2B5EF4-FFF2-40B4-BE49-F238E27FC236}">
                  <a16:creationId xmlns:a16="http://schemas.microsoft.com/office/drawing/2014/main" id="{6C3025EB-A1FD-0196-1D69-A6B08E11DA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flipH="1">
              <a:off x="8071756" y="-2"/>
              <a:ext cx="4120243" cy="4120243"/>
            </a:xfrm>
            <a:prstGeom prst="rect">
              <a:avLst/>
            </a:prstGeom>
          </p:spPr>
        </p:pic>
        <p:pic>
          <p:nvPicPr>
            <p:cNvPr id="16" name="Graphic 15">
              <a:extLst>
                <a:ext uri="{FF2B5EF4-FFF2-40B4-BE49-F238E27FC236}">
                  <a16:creationId xmlns:a16="http://schemas.microsoft.com/office/drawing/2014/main" id="{25FE14C5-1F1E-FC8D-7F79-00D386C191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flipH="1" flipV="1">
              <a:off x="6705599" y="1371599"/>
              <a:ext cx="5486401" cy="5486401"/>
            </a:xfrm>
            <a:prstGeom prst="rect">
              <a:avLst/>
            </a:prstGeom>
          </p:spPr>
        </p:pic>
      </p:grpSp>
      <p:sp>
        <p:nvSpPr>
          <p:cNvPr id="3" name="Body Copy">
            <a:extLst>
              <a:ext uri="{FF2B5EF4-FFF2-40B4-BE49-F238E27FC236}">
                <a16:creationId xmlns:a16="http://schemas.microsoft.com/office/drawing/2014/main" id="{4D72A53E-AF37-4895-68AC-D5141F70D561}"/>
              </a:ext>
            </a:extLst>
          </p:cNvPr>
          <p:cNvSpPr txBox="1">
            <a:spLocks/>
          </p:cNvSpPr>
          <p:nvPr/>
        </p:nvSpPr>
        <p:spPr>
          <a:xfrm>
            <a:off x="598657" y="895430"/>
            <a:ext cx="11261049"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en-US" sz="5000" b="1" i="0" u="none" strike="noStrike" kern="0" cap="none" spc="0" normalizeH="0" baseline="0" noProof="0" dirty="0">
                <a:ln>
                  <a:noFill/>
                </a:ln>
                <a:solidFill>
                  <a:schemeClr val="bg1"/>
                </a:solidFill>
                <a:effectLst/>
                <a:uLnTx/>
                <a:uFillTx/>
                <a:latin typeface="Arial"/>
                <a:ea typeface="Arial" charset="0"/>
                <a:cs typeface="Arial"/>
              </a:rPr>
              <a:t>Membership </a:t>
            </a:r>
            <a:br>
              <a:rPr lang="en-US" sz="5000" b="1" i="0" u="none" strike="noStrike" kern="0" cap="none" spc="0" normalizeH="0" baseline="0" noProof="0" dirty="0">
                <a:ln>
                  <a:noFill/>
                </a:ln>
                <a:solidFill>
                  <a:schemeClr val="bg1"/>
                </a:solidFill>
                <a:effectLst/>
                <a:uLnTx/>
                <a:uFillTx/>
                <a:latin typeface="Arial"/>
                <a:ea typeface="Arial" charset="0"/>
                <a:cs typeface="Arial"/>
              </a:rPr>
            </a:br>
            <a:r>
              <a:rPr lang="en-US" sz="5000" b="1" i="0" u="none" strike="noStrike" kern="0" cap="none" spc="0" normalizeH="0" baseline="0" noProof="0" dirty="0">
                <a:ln>
                  <a:noFill/>
                </a:ln>
                <a:solidFill>
                  <a:srgbClr val="EBB700"/>
                </a:solidFill>
                <a:effectLst/>
                <a:uLnTx/>
                <a:uFillTx/>
                <a:latin typeface="Arial"/>
                <a:ea typeface="Arial" charset="0"/>
                <a:cs typeface="Arial"/>
              </a:rPr>
              <a:t>Goal and Objectives</a:t>
            </a:r>
          </a:p>
        </p:txBody>
      </p:sp>
      <p:sp>
        <p:nvSpPr>
          <p:cNvPr id="7" name="TextBox 6">
            <a:extLst>
              <a:ext uri="{FF2B5EF4-FFF2-40B4-BE49-F238E27FC236}">
                <a16:creationId xmlns:a16="http://schemas.microsoft.com/office/drawing/2014/main" id="{29DFC681-3B3C-8707-2F40-199CF1D9EC7B}"/>
              </a:ext>
            </a:extLst>
          </p:cNvPr>
          <p:cNvSpPr txBox="1"/>
          <p:nvPr/>
        </p:nvSpPr>
        <p:spPr>
          <a:xfrm>
            <a:off x="651443" y="2754104"/>
            <a:ext cx="10903155" cy="37702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500" dirty="0">
                <a:solidFill>
                  <a:schemeClr val="bg1"/>
                </a:solidFill>
                <a:latin typeface="Arial"/>
                <a:ea typeface="ヒラギノ角ゴ Pro W3"/>
                <a:cs typeface="Arial"/>
              </a:rPr>
              <a:t>Lions Clubs International will reach 1.5 million members worldwide on July 1, 2027.</a:t>
            </a:r>
          </a:p>
          <a:p>
            <a:endParaRPr lang="en-US" sz="2200" dirty="0">
              <a:solidFill>
                <a:schemeClr val="bg1"/>
              </a:solidFill>
              <a:latin typeface="Arial"/>
              <a:ea typeface="ヒラギノ角ゴ Pro W3"/>
              <a:cs typeface="Arial"/>
            </a:endParaRPr>
          </a:p>
          <a:p>
            <a:pPr marL="285750" indent="-285750">
              <a:spcBef>
                <a:spcPts val="0"/>
              </a:spcBef>
              <a:spcAft>
                <a:spcPts val="600"/>
              </a:spcAft>
              <a:buClr>
                <a:srgbClr val="EBB700"/>
              </a:buClr>
              <a:buFont typeface="Arial" panose="020B0604020202020204" pitchFamily="34" charset="0"/>
              <a:buChar char="•"/>
            </a:pPr>
            <a:r>
              <a:rPr lang="en-US" sz="2200" dirty="0">
                <a:solidFill>
                  <a:schemeClr val="bg1"/>
                </a:solidFill>
                <a:latin typeface="Arial"/>
                <a:ea typeface="ヒラギノ角ゴ Pro W3"/>
                <a:cs typeface="Arial"/>
              </a:rPr>
              <a:t>All districts will add new clubs. </a:t>
            </a:r>
          </a:p>
          <a:p>
            <a:pPr marL="285750" indent="-285750">
              <a:spcBef>
                <a:spcPts val="0"/>
              </a:spcBef>
              <a:spcAft>
                <a:spcPts val="600"/>
              </a:spcAft>
              <a:buClr>
                <a:srgbClr val="EBB700"/>
              </a:buClr>
              <a:buFont typeface="Arial" panose="020B0604020202020204" pitchFamily="34" charset="0"/>
              <a:buChar char="•"/>
            </a:pPr>
            <a:r>
              <a:rPr lang="en-US" sz="2200" dirty="0">
                <a:solidFill>
                  <a:schemeClr val="bg1"/>
                </a:solidFill>
                <a:latin typeface="Arial"/>
                <a:ea typeface="ヒラギノ角ゴ Pro W3"/>
                <a:cs typeface="Arial"/>
              </a:rPr>
              <a:t>All clubs will induct new members.  </a:t>
            </a:r>
          </a:p>
          <a:p>
            <a:pPr marL="285750" indent="-285750">
              <a:spcBef>
                <a:spcPts val="0"/>
              </a:spcBef>
              <a:spcAft>
                <a:spcPts val="600"/>
              </a:spcAft>
              <a:buClr>
                <a:srgbClr val="EBB700"/>
              </a:buClr>
              <a:buFont typeface="Arial" panose="020B0604020202020204" pitchFamily="34" charset="0"/>
              <a:buChar char="•"/>
            </a:pPr>
            <a:r>
              <a:rPr lang="en-US" sz="2200" dirty="0">
                <a:solidFill>
                  <a:schemeClr val="bg1"/>
                </a:solidFill>
                <a:latin typeface="Arial"/>
                <a:ea typeface="ヒラギノ角ゴ Pro W3"/>
                <a:cs typeface="Arial"/>
              </a:rPr>
              <a:t>All CAs will achieve positive net growth.</a:t>
            </a:r>
          </a:p>
          <a:p>
            <a:endParaRPr lang="en-US" sz="2200" dirty="0">
              <a:solidFill>
                <a:schemeClr val="bg1"/>
              </a:solidFill>
              <a:latin typeface="Arial"/>
              <a:ea typeface="ヒラギノ角ゴ Pro W3"/>
              <a:cs typeface="Arial"/>
            </a:endParaRPr>
          </a:p>
          <a:p>
            <a:pPr>
              <a:spcAft>
                <a:spcPts val="600"/>
              </a:spcAft>
              <a:buClr>
                <a:srgbClr val="EBB700"/>
              </a:buClr>
            </a:pPr>
            <a:r>
              <a:rPr lang="en-US" sz="2200" dirty="0">
                <a:solidFill>
                  <a:schemeClr val="bg1"/>
                </a:solidFill>
                <a:latin typeface="Arial"/>
                <a:ea typeface="ヒラギノ角ゴ Pro W3"/>
                <a:cs typeface="Arial"/>
              </a:rPr>
              <a:t>Districts should incorporate regional strategies to attract a diverse membership, including women and young Lions.</a:t>
            </a:r>
          </a:p>
        </p:txBody>
      </p:sp>
      <p:sp>
        <p:nvSpPr>
          <p:cNvPr id="6" name="Page Number - White">
            <a:extLst>
              <a:ext uri="{FF2B5EF4-FFF2-40B4-BE49-F238E27FC236}">
                <a16:creationId xmlns:a16="http://schemas.microsoft.com/office/drawing/2014/main" id="{EFCEAAB5-AC67-71BB-66E6-D7C299BF80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19</a:t>
            </a:fld>
            <a:endParaRPr kumimoji="0" lang="en-US" sz="1000" b="0" i="0" u="none" strike="noStrike" kern="1200" cap="none" spc="0" normalizeH="0" baseline="0" noProof="0" dirty="0">
              <a:ln>
                <a:noFill/>
              </a:ln>
              <a:solidFill>
                <a:prstClr val="white"/>
              </a:solidFill>
              <a:effectLst/>
              <a:uLnTx/>
              <a:uFillTx/>
              <a:latin typeface="Arial" charset="0"/>
            </a:endParaRPr>
          </a:p>
        </p:txBody>
      </p:sp>
      <p:grpSp>
        <p:nvGrpSpPr>
          <p:cNvPr id="17" name="Group 16">
            <a:extLst>
              <a:ext uri="{FF2B5EF4-FFF2-40B4-BE49-F238E27FC236}">
                <a16:creationId xmlns:a16="http://schemas.microsoft.com/office/drawing/2014/main" id="{3622A6B3-C510-8148-55DC-6DF2396DA1B2}"/>
              </a:ext>
            </a:extLst>
          </p:cNvPr>
          <p:cNvGrpSpPr/>
          <p:nvPr/>
        </p:nvGrpSpPr>
        <p:grpSpPr>
          <a:xfrm>
            <a:off x="0" y="0"/>
            <a:ext cx="12192000" cy="457200"/>
            <a:chOff x="0" y="0"/>
            <a:chExt cx="12192000" cy="457200"/>
          </a:xfrm>
        </p:grpSpPr>
        <p:grpSp>
          <p:nvGrpSpPr>
            <p:cNvPr id="18" name="Group 17">
              <a:extLst>
                <a:ext uri="{FF2B5EF4-FFF2-40B4-BE49-F238E27FC236}">
                  <a16:creationId xmlns:a16="http://schemas.microsoft.com/office/drawing/2014/main" id="{DA412BB7-04DA-B8D0-08B9-0C7E85E1849A}"/>
                </a:ext>
              </a:extLst>
            </p:cNvPr>
            <p:cNvGrpSpPr/>
            <p:nvPr/>
          </p:nvGrpSpPr>
          <p:grpSpPr>
            <a:xfrm>
              <a:off x="0" y="0"/>
              <a:ext cx="12188952" cy="457200"/>
              <a:chOff x="0" y="0"/>
              <a:chExt cx="12188952" cy="457200"/>
            </a:xfrm>
          </p:grpSpPr>
          <p:sp>
            <p:nvSpPr>
              <p:cNvPr id="20" name="Background - Solid">
                <a:extLst>
                  <a:ext uri="{FF2B5EF4-FFF2-40B4-BE49-F238E27FC236}">
                    <a16:creationId xmlns:a16="http://schemas.microsoft.com/office/drawing/2014/main" id="{8FB74784-541F-C47B-6200-A5C432CDF324}"/>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D9E31B2F-71F2-AC42-8236-CD46FC108D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9" name="Straight Connector 18">
              <a:extLst>
                <a:ext uri="{FF2B5EF4-FFF2-40B4-BE49-F238E27FC236}">
                  <a16:creationId xmlns:a16="http://schemas.microsoft.com/office/drawing/2014/main" id="{03928A2D-1C70-6BF2-7FA3-E5EE6742469C}"/>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7558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A695D5-5C47-97A0-903D-744B0C3E9DBE}"/>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312406E1-71E5-88CF-D6AB-0570FF0D0BC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BF88B55C-ED4E-3DBE-EC3B-635C3B2CB12C}"/>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9B4C3285-63E5-263F-A2E7-356CC66ECFC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1B7FC598-FB2B-4DB9-FAC3-7FFE2DF49F6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93A96001-FA43-D54D-0A14-DF19D8DEAD81}"/>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7000" kern="0" dirty="0">
                <a:solidFill>
                  <a:schemeClr val="bg1"/>
                </a:solidFill>
              </a:rPr>
              <a:t>OVERVIEW</a:t>
            </a:r>
            <a:endParaRPr lang="en-US" sz="7000" kern="0" dirty="0">
              <a:solidFill>
                <a:schemeClr val="bg1"/>
              </a:solidFill>
              <a:latin typeface="Arial"/>
              <a:ea typeface="ヒラギノ角ゴ Pro W3"/>
              <a:cs typeface="Arial"/>
            </a:endParaRPr>
          </a:p>
        </p:txBody>
      </p:sp>
      <p:sp>
        <p:nvSpPr>
          <p:cNvPr id="9" name="Headline">
            <a:extLst>
              <a:ext uri="{FF2B5EF4-FFF2-40B4-BE49-F238E27FC236}">
                <a16:creationId xmlns:a16="http://schemas.microsoft.com/office/drawing/2014/main" id="{AEE9F9EB-E914-66F6-54BC-D6A7391697CC}"/>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3500" kern="0" dirty="0">
                <a:solidFill>
                  <a:schemeClr val="bg1"/>
                </a:solidFill>
                <a:latin typeface="Arial"/>
                <a:ea typeface="ヒラギノ角ゴ Pro W3"/>
                <a:cs typeface="Arial"/>
              </a:rPr>
              <a:t>Giving more to a world in need.</a:t>
            </a:r>
          </a:p>
        </p:txBody>
      </p:sp>
      <p:sp>
        <p:nvSpPr>
          <p:cNvPr id="10" name="Rectangle 9">
            <a:extLst>
              <a:ext uri="{FF2B5EF4-FFF2-40B4-BE49-F238E27FC236}">
                <a16:creationId xmlns:a16="http://schemas.microsoft.com/office/drawing/2014/main" id="{0C4E0651-53F6-4442-81FC-7CE34E62733A}"/>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433D7B5E-6436-F003-A83A-68B82300D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1070053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4FD663-C177-978F-06BB-1BE1E265FE7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Page Number - Blue">
            <a:extLst>
              <a:ext uri="{FF2B5EF4-FFF2-40B4-BE49-F238E27FC236}">
                <a16:creationId xmlns:a16="http://schemas.microsoft.com/office/drawing/2014/main" id="{DE1C345F-FE7F-4447-59A7-59000E7AF1C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Headline">
            <a:extLst>
              <a:ext uri="{FF2B5EF4-FFF2-40B4-BE49-F238E27FC236}">
                <a16:creationId xmlns:a16="http://schemas.microsoft.com/office/drawing/2014/main" id="{D376B02C-FDDB-FEA9-3CA8-0F9D9F866288}"/>
              </a:ext>
            </a:extLst>
          </p:cNvPr>
          <p:cNvSpPr txBox="1">
            <a:spLocks/>
          </p:cNvSpPr>
          <p:nvPr/>
        </p:nvSpPr>
        <p:spPr>
          <a:xfrm>
            <a:off x="6825" y="1638526"/>
            <a:ext cx="12182692"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8000" kern="0" dirty="0">
                <a:solidFill>
                  <a:schemeClr val="bg1"/>
                </a:solidFill>
                <a:latin typeface="Arial"/>
                <a:ea typeface="ヒラギノ角ゴ Pro W3"/>
                <a:cs typeface="Arial"/>
              </a:rPr>
              <a:t>2023–2024 </a:t>
            </a:r>
            <a:r>
              <a:rPr lang="en-US" sz="8000" kern="0" dirty="0">
                <a:solidFill>
                  <a:srgbClr val="EBB700"/>
                </a:solidFill>
                <a:latin typeface="Arial"/>
                <a:ea typeface="ヒラギノ角ゴ Pro W3"/>
                <a:cs typeface="Arial"/>
              </a:rPr>
              <a:t>Targets</a:t>
            </a:r>
            <a:endParaRPr lang="en-US" sz="4500" kern="0" dirty="0">
              <a:solidFill>
                <a:srgbClr val="EBB700"/>
              </a:solidFill>
              <a:latin typeface="Arial"/>
              <a:ea typeface="ヒラギノ角ゴ Pro W3"/>
              <a:cs typeface="Arial"/>
            </a:endParaRPr>
          </a:p>
        </p:txBody>
      </p:sp>
      <p:sp>
        <p:nvSpPr>
          <p:cNvPr id="16" name="TextBox 15">
            <a:extLst>
              <a:ext uri="{FF2B5EF4-FFF2-40B4-BE49-F238E27FC236}">
                <a16:creationId xmlns:a16="http://schemas.microsoft.com/office/drawing/2014/main" id="{9BE90387-74CE-1C22-5058-B8EB2F59A4B6}"/>
              </a:ext>
            </a:extLst>
          </p:cNvPr>
          <p:cNvSpPr txBox="1"/>
          <p:nvPr/>
        </p:nvSpPr>
        <p:spPr>
          <a:xfrm>
            <a:off x="1283922" y="5957411"/>
            <a:ext cx="96211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dirty="0">
                <a:solidFill>
                  <a:srgbClr val="EBB700"/>
                </a:solidFill>
                <a:latin typeface="Arial" panose="020B0604020202020204" pitchFamily="34" charset="0"/>
                <a:ea typeface="ヒラギノ角ゴ Pro W3"/>
                <a:cs typeface="Arial" panose="020B0604020202020204" pitchFamily="34" charset="0"/>
              </a:rPr>
              <a:t>Goals are based on July 1 – June 30.</a:t>
            </a:r>
          </a:p>
        </p:txBody>
      </p:sp>
      <p:sp>
        <p:nvSpPr>
          <p:cNvPr id="14" name="Headline">
            <a:extLst>
              <a:ext uri="{FF2B5EF4-FFF2-40B4-BE49-F238E27FC236}">
                <a16:creationId xmlns:a16="http://schemas.microsoft.com/office/drawing/2014/main" id="{B47BB24E-32C6-9D1F-D344-13FF82A540C7}"/>
              </a:ext>
            </a:extLst>
          </p:cNvPr>
          <p:cNvSpPr txBox="1">
            <a:spLocks/>
          </p:cNvSpPr>
          <p:nvPr/>
        </p:nvSpPr>
        <p:spPr>
          <a:xfrm>
            <a:off x="1603948" y="3280228"/>
            <a:ext cx="4359641"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5000" kern="0" dirty="0">
                <a:solidFill>
                  <a:schemeClr val="bg1"/>
                </a:solidFill>
                <a:latin typeface="Arial"/>
                <a:ea typeface="ヒラギノ角ゴ Pro W3"/>
                <a:cs typeface="Arial"/>
              </a:rPr>
              <a:t>Global Target</a:t>
            </a:r>
            <a:endParaRPr lang="en-US" sz="5000" kern="0" dirty="0">
              <a:solidFill>
                <a:srgbClr val="EBB700"/>
              </a:solidFill>
              <a:latin typeface="Arial"/>
              <a:ea typeface="ヒラギノ角ゴ Pro W3"/>
              <a:cs typeface="Arial"/>
            </a:endParaRPr>
          </a:p>
        </p:txBody>
      </p:sp>
      <p:sp>
        <p:nvSpPr>
          <p:cNvPr id="15" name="Headline">
            <a:extLst>
              <a:ext uri="{FF2B5EF4-FFF2-40B4-BE49-F238E27FC236}">
                <a16:creationId xmlns:a16="http://schemas.microsoft.com/office/drawing/2014/main" id="{BEABCBDF-7DA9-B26A-9CB9-766CAB2392C0}"/>
              </a:ext>
            </a:extLst>
          </p:cNvPr>
          <p:cNvSpPr txBox="1">
            <a:spLocks/>
          </p:cNvSpPr>
          <p:nvPr/>
        </p:nvSpPr>
        <p:spPr>
          <a:xfrm>
            <a:off x="2006005" y="4340862"/>
            <a:ext cx="3555525"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500" b="0" dirty="0">
                <a:solidFill>
                  <a:schemeClr val="bg1"/>
                </a:solidFill>
                <a:ea typeface="Calibri"/>
              </a:rPr>
              <a:t>xxx new</a:t>
            </a:r>
            <a:r>
              <a:rPr lang="en-US" sz="2500" b="0" dirty="0">
                <a:solidFill>
                  <a:schemeClr val="bg1"/>
                </a:solidFill>
                <a:effectLst/>
                <a:ea typeface="Calibri"/>
              </a:rPr>
              <a:t> members  </a:t>
            </a:r>
            <a:br>
              <a:rPr lang="en-US" sz="2500" b="0" dirty="0">
                <a:solidFill>
                  <a:schemeClr val="bg1"/>
                </a:solidFill>
                <a:effectLst/>
                <a:ea typeface="Calibri"/>
              </a:rPr>
            </a:br>
            <a:r>
              <a:rPr lang="en-US" sz="2500" b="0" dirty="0">
                <a:solidFill>
                  <a:schemeClr val="bg1"/>
                </a:solidFill>
                <a:ea typeface="Calibri"/>
              </a:rPr>
              <a:t>xxx </a:t>
            </a:r>
            <a:r>
              <a:rPr lang="en-US" sz="2500" b="0" dirty="0">
                <a:solidFill>
                  <a:schemeClr val="bg1"/>
                </a:solidFill>
                <a:effectLst/>
                <a:ea typeface="Calibri"/>
              </a:rPr>
              <a:t>new clubs            xxx net gain </a:t>
            </a:r>
            <a:endParaRPr lang="en-US" sz="2500" b="0" dirty="0">
              <a:solidFill>
                <a:schemeClr val="bg1"/>
              </a:solidFill>
              <a:ea typeface="Calibri"/>
            </a:endParaRPr>
          </a:p>
        </p:txBody>
      </p:sp>
      <p:sp>
        <p:nvSpPr>
          <p:cNvPr id="17" name="Headline">
            <a:extLst>
              <a:ext uri="{FF2B5EF4-FFF2-40B4-BE49-F238E27FC236}">
                <a16:creationId xmlns:a16="http://schemas.microsoft.com/office/drawing/2014/main" id="{672F9ADA-E31F-45EC-8C7A-490F944B92E7}"/>
              </a:ext>
            </a:extLst>
          </p:cNvPr>
          <p:cNvSpPr txBox="1">
            <a:spLocks/>
          </p:cNvSpPr>
          <p:nvPr/>
        </p:nvSpPr>
        <p:spPr>
          <a:xfrm>
            <a:off x="6384163" y="3280228"/>
            <a:ext cx="4326169"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5000" kern="0" dirty="0">
                <a:solidFill>
                  <a:schemeClr val="bg1"/>
                </a:solidFill>
                <a:latin typeface="Arial"/>
                <a:ea typeface="ヒラギノ角ゴ Pro W3"/>
                <a:cs typeface="Arial"/>
              </a:rPr>
              <a:t>CA XX Target</a:t>
            </a:r>
          </a:p>
        </p:txBody>
      </p:sp>
      <p:sp>
        <p:nvSpPr>
          <p:cNvPr id="18" name="Headline">
            <a:extLst>
              <a:ext uri="{FF2B5EF4-FFF2-40B4-BE49-F238E27FC236}">
                <a16:creationId xmlns:a16="http://schemas.microsoft.com/office/drawing/2014/main" id="{93EC378E-5A0F-99BF-2752-ACA73A8EF3C9}"/>
              </a:ext>
            </a:extLst>
          </p:cNvPr>
          <p:cNvSpPr txBox="1">
            <a:spLocks/>
          </p:cNvSpPr>
          <p:nvPr/>
        </p:nvSpPr>
        <p:spPr>
          <a:xfrm>
            <a:off x="6597141" y="4339452"/>
            <a:ext cx="3555525"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500" b="0" dirty="0">
                <a:solidFill>
                  <a:schemeClr val="bg1"/>
                </a:solidFill>
                <a:ea typeface="Calibri"/>
              </a:rPr>
              <a:t>xxx new</a:t>
            </a:r>
            <a:r>
              <a:rPr lang="en-US" sz="2500" b="0" dirty="0">
                <a:solidFill>
                  <a:schemeClr val="bg1"/>
                </a:solidFill>
                <a:effectLst/>
                <a:ea typeface="Calibri"/>
              </a:rPr>
              <a:t> members </a:t>
            </a:r>
            <a:br>
              <a:rPr lang="en-US" sz="2500" b="0" dirty="0">
                <a:solidFill>
                  <a:schemeClr val="bg1"/>
                </a:solidFill>
                <a:effectLst/>
                <a:ea typeface="Calibri"/>
              </a:rPr>
            </a:br>
            <a:r>
              <a:rPr lang="en-US" sz="2500" b="0" dirty="0">
                <a:solidFill>
                  <a:schemeClr val="bg1"/>
                </a:solidFill>
                <a:ea typeface="Calibri"/>
              </a:rPr>
              <a:t>xxx </a:t>
            </a:r>
            <a:r>
              <a:rPr lang="en-US" sz="2500" b="0" dirty="0">
                <a:solidFill>
                  <a:schemeClr val="bg1"/>
                </a:solidFill>
                <a:effectLst/>
                <a:ea typeface="Calibri"/>
              </a:rPr>
              <a:t>new clubs            xxx net gain </a:t>
            </a:r>
            <a:endParaRPr lang="en-US" sz="2500" b="0" dirty="0">
              <a:solidFill>
                <a:schemeClr val="bg1"/>
              </a:solidFill>
              <a:ea typeface="Calibri"/>
            </a:endParaRPr>
          </a:p>
        </p:txBody>
      </p:sp>
      <p:sp>
        <p:nvSpPr>
          <p:cNvPr id="8" name="Page Number - White">
            <a:extLst>
              <a:ext uri="{FF2B5EF4-FFF2-40B4-BE49-F238E27FC236}">
                <a16:creationId xmlns:a16="http://schemas.microsoft.com/office/drawing/2014/main" id="{22E708E6-5661-01D9-617F-670C989E45F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22" name="Picture 21" descr="lionlogo_white.eps">
            <a:extLst>
              <a:ext uri="{FF2B5EF4-FFF2-40B4-BE49-F238E27FC236}">
                <a16:creationId xmlns:a16="http://schemas.microsoft.com/office/drawing/2014/main" id="{3369D8E8-221D-0201-1E9C-8567E1E6CBF7}"/>
              </a:ext>
            </a:extLst>
          </p:cNvPr>
          <p:cNvPicPr>
            <a:picLocks noChangeAspect="1"/>
          </p:cNvPicPr>
          <p:nvPr/>
        </p:nvPicPr>
        <p:blipFill>
          <a:blip r:embed="rId3" cstate="email">
            <a:alphaModFix amt="5000"/>
            <a:extLst>
              <a:ext uri="{28A0092B-C50C-407E-A947-70E740481C1C}">
                <a14:useLocalDpi xmlns:a14="http://schemas.microsoft.com/office/drawing/2010/main" val="0"/>
              </a:ext>
            </a:extLst>
          </a:blip>
          <a:stretch>
            <a:fillRect/>
          </a:stretch>
        </p:blipFill>
        <p:spPr>
          <a:xfrm>
            <a:off x="3238769" y="858773"/>
            <a:ext cx="5681133" cy="5541952"/>
          </a:xfrm>
          <a:prstGeom prst="rect">
            <a:avLst/>
          </a:prstGeom>
        </p:spPr>
      </p:pic>
      <p:grpSp>
        <p:nvGrpSpPr>
          <p:cNvPr id="23" name="Group 22">
            <a:extLst>
              <a:ext uri="{FF2B5EF4-FFF2-40B4-BE49-F238E27FC236}">
                <a16:creationId xmlns:a16="http://schemas.microsoft.com/office/drawing/2014/main" id="{3B84FED5-C7BD-31FB-3044-4BDD8C89B148}"/>
              </a:ext>
            </a:extLst>
          </p:cNvPr>
          <p:cNvGrpSpPr/>
          <p:nvPr/>
        </p:nvGrpSpPr>
        <p:grpSpPr>
          <a:xfrm>
            <a:off x="0" y="0"/>
            <a:ext cx="12192000" cy="457200"/>
            <a:chOff x="0" y="0"/>
            <a:chExt cx="12192000" cy="457200"/>
          </a:xfrm>
        </p:grpSpPr>
        <p:grpSp>
          <p:nvGrpSpPr>
            <p:cNvPr id="24" name="Group 23">
              <a:extLst>
                <a:ext uri="{FF2B5EF4-FFF2-40B4-BE49-F238E27FC236}">
                  <a16:creationId xmlns:a16="http://schemas.microsoft.com/office/drawing/2014/main" id="{41DEFE3A-AD43-FDD8-D2D3-8861E674CB3D}"/>
                </a:ext>
              </a:extLst>
            </p:cNvPr>
            <p:cNvGrpSpPr/>
            <p:nvPr/>
          </p:nvGrpSpPr>
          <p:grpSpPr>
            <a:xfrm>
              <a:off x="0" y="0"/>
              <a:ext cx="12188952" cy="457200"/>
              <a:chOff x="0" y="0"/>
              <a:chExt cx="12188952" cy="457200"/>
            </a:xfrm>
          </p:grpSpPr>
          <p:sp>
            <p:nvSpPr>
              <p:cNvPr id="26" name="Background - Solid">
                <a:extLst>
                  <a:ext uri="{FF2B5EF4-FFF2-40B4-BE49-F238E27FC236}">
                    <a16:creationId xmlns:a16="http://schemas.microsoft.com/office/drawing/2014/main" id="{4F7D78A0-0A29-2E69-29FF-BEDF5C3BADC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744508FF-EC61-059F-3236-9538F0132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5" name="Straight Connector 24">
              <a:extLst>
                <a:ext uri="{FF2B5EF4-FFF2-40B4-BE49-F238E27FC236}">
                  <a16:creationId xmlns:a16="http://schemas.microsoft.com/office/drawing/2014/main" id="{C8034B3A-8ABF-7CF9-EE72-D07FE6D34218}"/>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79AD2253-618D-7911-FFB6-619979F91769}"/>
              </a:ext>
            </a:extLst>
          </p:cNvPr>
          <p:cNvGrpSpPr/>
          <p:nvPr/>
        </p:nvGrpSpPr>
        <p:grpSpPr>
          <a:xfrm>
            <a:off x="7643091" y="2723002"/>
            <a:ext cx="3208587" cy="307606"/>
            <a:chOff x="4751044" y="2939551"/>
            <a:chExt cx="3208587" cy="307606"/>
          </a:xfrm>
        </p:grpSpPr>
        <p:sp>
          <p:nvSpPr>
            <p:cNvPr id="29" name="Right Arrow 28">
              <a:extLst>
                <a:ext uri="{FF2B5EF4-FFF2-40B4-BE49-F238E27FC236}">
                  <a16:creationId xmlns:a16="http://schemas.microsoft.com/office/drawing/2014/main" id="{327CFA38-91C1-A07C-4842-2146DACBD7B9}"/>
                </a:ext>
              </a:extLst>
            </p:cNvPr>
            <p:cNvSpPr/>
            <p:nvPr/>
          </p:nvSpPr>
          <p:spPr bwMode="auto">
            <a:xfrm rot="18900000">
              <a:off x="7413787" y="2939551"/>
              <a:ext cx="545844" cy="168781"/>
            </a:xfrm>
            <a:prstGeom prst="right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30" name="Rectangle 29">
              <a:extLst>
                <a:ext uri="{FF2B5EF4-FFF2-40B4-BE49-F238E27FC236}">
                  <a16:creationId xmlns:a16="http://schemas.microsoft.com/office/drawing/2014/main" id="{3F2ED10A-8478-EACC-05C0-E27A4E11B593}"/>
                </a:ext>
              </a:extLst>
            </p:cNvPr>
            <p:cNvSpPr/>
            <p:nvPr/>
          </p:nvSpPr>
          <p:spPr>
            <a:xfrm rot="5400000" flipH="1">
              <a:off x="6091917" y="1825780"/>
              <a:ext cx="80504" cy="27622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spTree>
    <p:extLst>
      <p:ext uri="{BB962C8B-B14F-4D97-AF65-F5344CB8AC3E}">
        <p14:creationId xmlns:p14="http://schemas.microsoft.com/office/powerpoint/2010/main" val="1197289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992258-E695-3EB3-5A31-E8422C4871C3}"/>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105780BE-429D-BC06-2B92-1ED2B9B69D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CB545D8B-7B48-E157-9FEB-02C0DE4B00A9}"/>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68E0AFB9-B55A-0AD3-C752-6D99782C33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07A9095E-A03C-E898-C9E2-FE568A65CF9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8B85698D-728E-13FA-D5E6-BE0EE6799561}"/>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7000" kern="0" dirty="0">
                <a:solidFill>
                  <a:schemeClr val="bg1"/>
                </a:solidFill>
              </a:rPr>
              <a:t>THE MEANS TO SUCCESS</a:t>
            </a:r>
            <a:endParaRPr lang="en-US" sz="7000" kern="0" dirty="0">
              <a:solidFill>
                <a:schemeClr val="bg1"/>
              </a:solidFill>
              <a:latin typeface="Arial"/>
              <a:ea typeface="ヒラギノ角ゴ Pro W3"/>
              <a:cs typeface="Arial"/>
            </a:endParaRPr>
          </a:p>
        </p:txBody>
      </p:sp>
      <p:sp>
        <p:nvSpPr>
          <p:cNvPr id="9" name="Headline">
            <a:extLst>
              <a:ext uri="{FF2B5EF4-FFF2-40B4-BE49-F238E27FC236}">
                <a16:creationId xmlns:a16="http://schemas.microsoft.com/office/drawing/2014/main" id="{83D2ABFF-F79A-21DA-1347-6EBD5DCD33FD}"/>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3500" kern="0" dirty="0">
                <a:solidFill>
                  <a:schemeClr val="bg1"/>
                </a:solidFill>
                <a:latin typeface="Arial"/>
                <a:ea typeface="ヒラギノ角ゴ Pro W3"/>
                <a:cs typeface="Arial"/>
              </a:rPr>
              <a:t>Lean on what works.</a:t>
            </a:r>
          </a:p>
        </p:txBody>
      </p:sp>
      <p:sp>
        <p:nvSpPr>
          <p:cNvPr id="10" name="Rectangle 9">
            <a:extLst>
              <a:ext uri="{FF2B5EF4-FFF2-40B4-BE49-F238E27FC236}">
                <a16:creationId xmlns:a16="http://schemas.microsoft.com/office/drawing/2014/main" id="{32CE30D8-838D-6E7F-5D8D-6CE31845ED2F}"/>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DCEA40E1-1A96-84D6-77DA-633CB3BFA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877372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16BE68D-02B1-AAC7-4573-03484EED9EA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3915"/>
          <a:stretch/>
        </p:blipFill>
        <p:spPr>
          <a:xfrm>
            <a:off x="4905554" y="0"/>
            <a:ext cx="7283398" cy="6857520"/>
          </a:xfrm>
          <a:prstGeom prst="rect">
            <a:avLst/>
          </a:prstGeom>
        </p:spPr>
      </p:pic>
      <p:sp>
        <p:nvSpPr>
          <p:cNvPr id="5" name="Background - Overlay">
            <a:extLst>
              <a:ext uri="{FF2B5EF4-FFF2-40B4-BE49-F238E27FC236}">
                <a16:creationId xmlns:a16="http://schemas.microsoft.com/office/drawing/2014/main" id="{4DF2CE41-B27A-B462-AEDD-324F68AAAED1}"/>
              </a:ext>
            </a:extLst>
          </p:cNvPr>
          <p:cNvSpPr/>
          <p:nvPr/>
        </p:nvSpPr>
        <p:spPr>
          <a:xfrm>
            <a:off x="-3048" y="472"/>
            <a:ext cx="12192000"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Background - Solid">
            <a:extLst>
              <a:ext uri="{FF2B5EF4-FFF2-40B4-BE49-F238E27FC236}">
                <a16:creationId xmlns:a16="http://schemas.microsoft.com/office/drawing/2014/main" id="{9FDC4516-AC4D-9F8F-C05D-66E7A81C1C97}"/>
              </a:ext>
            </a:extLst>
          </p:cNvPr>
          <p:cNvSpPr/>
          <p:nvPr/>
        </p:nvSpPr>
        <p:spPr>
          <a:xfrm>
            <a:off x="-3048" y="0"/>
            <a:ext cx="3557016"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376E77B3-BE82-2A17-E597-B6A7FD275D6D}"/>
              </a:ext>
            </a:extLst>
          </p:cNvPr>
          <p:cNvSpPr/>
          <p:nvPr/>
        </p:nvSpPr>
        <p:spPr>
          <a:xfrm rot="16200000" flipV="1">
            <a:off x="1101044" y="105116"/>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Page Number - White">
            <a:extLst>
              <a:ext uri="{FF2B5EF4-FFF2-40B4-BE49-F238E27FC236}">
                <a16:creationId xmlns:a16="http://schemas.microsoft.com/office/drawing/2014/main" id="{B607065A-3A05-D58A-2F53-B6D141908D1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Body Copy">
            <a:extLst>
              <a:ext uri="{FF2B5EF4-FFF2-40B4-BE49-F238E27FC236}">
                <a16:creationId xmlns:a16="http://schemas.microsoft.com/office/drawing/2014/main" id="{DEB91E1D-16BE-9CE0-64FC-301F6A0948CA}"/>
              </a:ext>
            </a:extLst>
          </p:cNvPr>
          <p:cNvSpPr txBox="1">
            <a:spLocks/>
          </p:cNvSpPr>
          <p:nvPr/>
        </p:nvSpPr>
        <p:spPr>
          <a:xfrm>
            <a:off x="674592" y="297083"/>
            <a:ext cx="5831103" cy="352174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endParaRPr kumimoji="0" lang="en-US" sz="1400" b="1" i="1" u="none" strike="noStrike" kern="0" cap="none" spc="0" normalizeH="0" baseline="0" noProof="0" dirty="0">
              <a:ln>
                <a:noFill/>
              </a:ln>
              <a:solidFill>
                <a:srgbClr val="FFC000"/>
              </a:solidFill>
              <a:effectLst/>
              <a:uLnTx/>
              <a:uFillTx/>
              <a:latin typeface="Arial"/>
              <a:ea typeface="Arial" charset="0"/>
              <a:cs typeface="Arial"/>
            </a:endParaRPr>
          </a:p>
        </p:txBody>
      </p:sp>
      <p:sp>
        <p:nvSpPr>
          <p:cNvPr id="14" name="Body Copy">
            <a:extLst>
              <a:ext uri="{FF2B5EF4-FFF2-40B4-BE49-F238E27FC236}">
                <a16:creationId xmlns:a16="http://schemas.microsoft.com/office/drawing/2014/main" id="{C09314DA-F5B7-735F-FEA2-9B79DF8C88D9}"/>
              </a:ext>
            </a:extLst>
          </p:cNvPr>
          <p:cNvSpPr txBox="1">
            <a:spLocks/>
          </p:cNvSpPr>
          <p:nvPr/>
        </p:nvSpPr>
        <p:spPr>
          <a:xfrm>
            <a:off x="457985" y="879426"/>
            <a:ext cx="5831103" cy="147077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en-US" sz="4500" b="1" kern="0" dirty="0">
                <a:solidFill>
                  <a:schemeClr val="bg1"/>
                </a:solidFill>
                <a:latin typeface="Arial"/>
                <a:ea typeface="Arial" charset="0"/>
                <a:cs typeface="Arial"/>
              </a:rPr>
              <a:t>Training and Development </a:t>
            </a:r>
            <a:endParaRPr lang="en-US" sz="4500" b="1" i="0" u="none" strike="noStrike" kern="0" cap="none" spc="0" normalizeH="0" baseline="0" noProof="0" dirty="0">
              <a:ln>
                <a:noFill/>
              </a:ln>
              <a:solidFill>
                <a:schemeClr val="bg1"/>
              </a:solidFill>
              <a:effectLst/>
              <a:uLnTx/>
              <a:uFillTx/>
              <a:latin typeface="Arial"/>
              <a:ea typeface="Arial" charset="0"/>
              <a:cs typeface="Arial"/>
            </a:endParaRPr>
          </a:p>
        </p:txBody>
      </p:sp>
      <p:sp>
        <p:nvSpPr>
          <p:cNvPr id="12" name="TextBox 11">
            <a:extLst>
              <a:ext uri="{FF2B5EF4-FFF2-40B4-BE49-F238E27FC236}">
                <a16:creationId xmlns:a16="http://schemas.microsoft.com/office/drawing/2014/main" id="{BB15E0A3-0F61-9E5D-15F3-408015C298AC}"/>
              </a:ext>
            </a:extLst>
          </p:cNvPr>
          <p:cNvSpPr txBox="1"/>
          <p:nvPr/>
        </p:nvSpPr>
        <p:spPr>
          <a:xfrm>
            <a:off x="500355" y="2498503"/>
            <a:ext cx="7376820" cy="41703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Arial"/>
                <a:ea typeface="ヒラギノ角ゴ Pro W3"/>
                <a:cs typeface="Arial"/>
              </a:rPr>
              <a:t>Training is an important part of growing our membership, particularly for Lions in key leadership roles. </a:t>
            </a:r>
          </a:p>
          <a:p>
            <a:endParaRPr lang="en-US" sz="2000" dirty="0">
              <a:solidFill>
                <a:schemeClr val="bg1"/>
              </a:solidFill>
              <a:latin typeface="Arial"/>
              <a:ea typeface="ヒラギノ角ゴ Pro W3"/>
              <a:cs typeface="Arial"/>
            </a:endParaRPr>
          </a:p>
          <a:p>
            <a:r>
              <a:rPr lang="en-US" sz="2000" i="1" dirty="0">
                <a:solidFill>
                  <a:srgbClr val="EBB700"/>
                </a:solidFill>
                <a:latin typeface="Arial" panose="020B0604020202020204" pitchFamily="34" charset="0"/>
                <a:ea typeface="ヒラギノ角ゴ Pro W3"/>
                <a:cs typeface="Arial" panose="020B0604020202020204" pitchFamily="34" charset="0"/>
              </a:rPr>
              <a:t>Lions are encouraged to take advantage of </a:t>
            </a:r>
            <a:br>
              <a:rPr lang="en-US" sz="2000" i="1" dirty="0">
                <a:solidFill>
                  <a:srgbClr val="EBB700"/>
                </a:solidFill>
                <a:latin typeface="Arial" panose="020B0604020202020204" pitchFamily="34" charset="0"/>
                <a:ea typeface="ヒラギノ角ゴ Pro W3"/>
                <a:cs typeface="Arial" panose="020B0604020202020204" pitchFamily="34" charset="0"/>
              </a:rPr>
            </a:br>
            <a:r>
              <a:rPr lang="en-US" sz="2000" i="1" dirty="0">
                <a:solidFill>
                  <a:srgbClr val="EBB700"/>
                </a:solidFill>
                <a:latin typeface="Arial" panose="020B0604020202020204" pitchFamily="34" charset="0"/>
                <a:ea typeface="ヒラギノ角ゴ Pro W3"/>
                <a:cs typeface="Arial" panose="020B0604020202020204" pitchFamily="34" charset="0"/>
              </a:rPr>
              <a:t>available training opportunities such as:</a:t>
            </a:r>
          </a:p>
          <a:p>
            <a:endParaRPr lang="en-US" sz="2000" i="1" dirty="0">
              <a:solidFill>
                <a:srgbClr val="EBB700"/>
              </a:solidFill>
              <a:latin typeface="Arial" panose="020B0604020202020204" pitchFamily="34" charset="0"/>
              <a:ea typeface="ヒラギノ角ゴ Pro W3"/>
              <a:cs typeface="Arial" panose="020B0604020202020204" pitchFamily="34" charset="0"/>
            </a:endParaRPr>
          </a:p>
          <a:p>
            <a:pPr marL="285750" indent="-285750">
              <a:spcBef>
                <a:spcPts val="0"/>
              </a:spcBef>
              <a:spcAft>
                <a:spcPts val="600"/>
              </a:spcAft>
              <a:buClr>
                <a:srgbClr val="EBB700"/>
              </a:buClr>
              <a:buFont typeface="Arial" panose="020B0604020202020204" pitchFamily="34" charset="0"/>
              <a:buChar char="•"/>
            </a:pPr>
            <a:r>
              <a:rPr lang="en-US" sz="2000" dirty="0">
                <a:solidFill>
                  <a:schemeClr val="bg1"/>
                </a:solidFill>
                <a:latin typeface="Arial"/>
                <a:ea typeface="ヒラギノ角ゴ Pro W3"/>
                <a:cs typeface="Arial"/>
              </a:rPr>
              <a:t>Updated GAT CA/A onboarding deck </a:t>
            </a:r>
          </a:p>
          <a:p>
            <a:pPr marL="285750" indent="-285750">
              <a:spcBef>
                <a:spcPts val="0"/>
              </a:spcBef>
              <a:spcAft>
                <a:spcPts val="600"/>
              </a:spcAft>
              <a:buClr>
                <a:srgbClr val="EBB700"/>
              </a:buClr>
              <a:buFont typeface="Arial" panose="020B0604020202020204" pitchFamily="34" charset="0"/>
              <a:buChar char="•"/>
            </a:pPr>
            <a:r>
              <a:rPr lang="en-US" sz="2000" dirty="0">
                <a:solidFill>
                  <a:schemeClr val="bg1"/>
                </a:solidFill>
                <a:latin typeface="Arial"/>
                <a:ea typeface="ヒラギノ角ゴ Pro W3"/>
                <a:cs typeface="Arial"/>
              </a:rPr>
              <a:t>Regional meetings </a:t>
            </a:r>
          </a:p>
          <a:p>
            <a:pPr marL="285750" indent="-285750">
              <a:spcBef>
                <a:spcPts val="0"/>
              </a:spcBef>
              <a:spcAft>
                <a:spcPts val="600"/>
              </a:spcAft>
              <a:buClr>
                <a:srgbClr val="EBB700"/>
              </a:buClr>
              <a:buFont typeface="Arial" panose="020B0604020202020204" pitchFamily="34" charset="0"/>
              <a:buChar char="•"/>
            </a:pPr>
            <a:r>
              <a:rPr lang="en-US" sz="2000" dirty="0">
                <a:solidFill>
                  <a:schemeClr val="bg1"/>
                </a:solidFill>
                <a:latin typeface="Arial"/>
                <a:ea typeface="ヒラギノ角ゴ Pro W3"/>
                <a:cs typeface="Arial"/>
              </a:rPr>
              <a:t>eLearning </a:t>
            </a:r>
          </a:p>
          <a:p>
            <a:pPr marL="285750" indent="-285750">
              <a:spcBef>
                <a:spcPts val="0"/>
              </a:spcBef>
              <a:spcAft>
                <a:spcPts val="600"/>
              </a:spcAft>
              <a:buClr>
                <a:srgbClr val="EBB700"/>
              </a:buClr>
              <a:buFont typeface="Arial" panose="020B0604020202020204" pitchFamily="34" charset="0"/>
              <a:buChar char="•"/>
            </a:pPr>
            <a:r>
              <a:rPr lang="en-US" sz="2000" dirty="0">
                <a:solidFill>
                  <a:schemeClr val="bg1"/>
                </a:solidFill>
                <a:latin typeface="Arial"/>
                <a:ea typeface="ヒラギノ角ゴ Pro W3"/>
                <a:cs typeface="Arial"/>
              </a:rPr>
              <a:t>In-person training by CAL/AL </a:t>
            </a:r>
          </a:p>
          <a:p>
            <a:pPr marL="285750" indent="-285750">
              <a:spcBef>
                <a:spcPts val="0"/>
              </a:spcBef>
              <a:spcAft>
                <a:spcPts val="600"/>
              </a:spcAft>
              <a:buClr>
                <a:srgbClr val="EBB700"/>
              </a:buClr>
              <a:buFont typeface="Arial" panose="020B0604020202020204" pitchFamily="34" charset="0"/>
              <a:buChar char="•"/>
            </a:pPr>
            <a:r>
              <a:rPr lang="en-US" sz="2000" dirty="0">
                <a:solidFill>
                  <a:schemeClr val="bg1"/>
                </a:solidFill>
                <a:latin typeface="Arial"/>
                <a:ea typeface="ヒラギノ角ゴ Pro W3"/>
                <a:cs typeface="Arial"/>
              </a:rPr>
              <a:t>Regionalized training by field specialists </a:t>
            </a:r>
          </a:p>
          <a:p>
            <a:r>
              <a:rPr lang="en-US" sz="2000" i="1" dirty="0">
                <a:solidFill>
                  <a:srgbClr val="EBB700"/>
                </a:solidFill>
                <a:latin typeface="Arial" panose="020B0604020202020204" pitchFamily="34" charset="0"/>
                <a:ea typeface="ヒラギノ角ゴ Pro W3"/>
                <a:cs typeface="Arial" panose="020B0604020202020204" pitchFamily="34" charset="0"/>
              </a:rPr>
              <a:t> </a:t>
            </a:r>
          </a:p>
        </p:txBody>
      </p:sp>
      <p:grpSp>
        <p:nvGrpSpPr>
          <p:cNvPr id="15" name="Group 14">
            <a:extLst>
              <a:ext uri="{FF2B5EF4-FFF2-40B4-BE49-F238E27FC236}">
                <a16:creationId xmlns:a16="http://schemas.microsoft.com/office/drawing/2014/main" id="{CC22798B-7390-3387-01C4-063E4AE1F798}"/>
              </a:ext>
            </a:extLst>
          </p:cNvPr>
          <p:cNvGrpSpPr/>
          <p:nvPr/>
        </p:nvGrpSpPr>
        <p:grpSpPr>
          <a:xfrm>
            <a:off x="0" y="0"/>
            <a:ext cx="12192000" cy="457200"/>
            <a:chOff x="0" y="0"/>
            <a:chExt cx="12192000" cy="457200"/>
          </a:xfrm>
        </p:grpSpPr>
        <p:grpSp>
          <p:nvGrpSpPr>
            <p:cNvPr id="17" name="Group 16">
              <a:extLst>
                <a:ext uri="{FF2B5EF4-FFF2-40B4-BE49-F238E27FC236}">
                  <a16:creationId xmlns:a16="http://schemas.microsoft.com/office/drawing/2014/main" id="{95CB925D-56D4-62B8-A450-FB6692093C46}"/>
                </a:ext>
              </a:extLst>
            </p:cNvPr>
            <p:cNvGrpSpPr/>
            <p:nvPr/>
          </p:nvGrpSpPr>
          <p:grpSpPr>
            <a:xfrm>
              <a:off x="0" y="0"/>
              <a:ext cx="12188952" cy="457200"/>
              <a:chOff x="0" y="0"/>
              <a:chExt cx="12188952" cy="457200"/>
            </a:xfrm>
          </p:grpSpPr>
          <p:sp>
            <p:nvSpPr>
              <p:cNvPr id="19" name="Background - Solid">
                <a:extLst>
                  <a:ext uri="{FF2B5EF4-FFF2-40B4-BE49-F238E27FC236}">
                    <a16:creationId xmlns:a16="http://schemas.microsoft.com/office/drawing/2014/main" id="{921CC838-245C-BD60-F487-8F7EB9B5FFA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477BEB7-C5D0-AE93-72CC-B7D8A68EB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8" name="Straight Connector 17">
              <a:extLst>
                <a:ext uri="{FF2B5EF4-FFF2-40B4-BE49-F238E27FC236}">
                  <a16:creationId xmlns:a16="http://schemas.microsoft.com/office/drawing/2014/main" id="{3CB9C563-C165-8C8B-8654-5E2AEA547318}"/>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4340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489350C-C496-5BC0-810C-65058ED617B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14958"/>
          <a:stretch/>
        </p:blipFill>
        <p:spPr>
          <a:xfrm>
            <a:off x="3047" y="415576"/>
            <a:ext cx="8531353" cy="6442424"/>
          </a:xfrm>
          <a:prstGeom prst="rect">
            <a:avLst/>
          </a:prstGeom>
        </p:spPr>
      </p:pic>
      <p:sp>
        <p:nvSpPr>
          <p:cNvPr id="4" name="Freeform 3">
            <a:extLst>
              <a:ext uri="{FF2B5EF4-FFF2-40B4-BE49-F238E27FC236}">
                <a16:creationId xmlns:a16="http://schemas.microsoft.com/office/drawing/2014/main" id="{CAC4975A-DE9A-BCE9-044F-EAB43E13F51A}"/>
              </a:ext>
            </a:extLst>
          </p:cNvPr>
          <p:cNvSpPr/>
          <p:nvPr/>
        </p:nvSpPr>
        <p:spPr>
          <a:xfrm>
            <a:off x="-2736" y="1"/>
            <a:ext cx="1391326" cy="6858000"/>
          </a:xfrm>
          <a:custGeom>
            <a:avLst/>
            <a:gdLst>
              <a:gd name="connsiteX0" fmla="*/ 0 w 1391326"/>
              <a:gd name="connsiteY0" fmla="*/ 0 h 6858000"/>
              <a:gd name="connsiteX1" fmla="*/ 1391326 w 1391326"/>
              <a:gd name="connsiteY1" fmla="*/ 0 h 6858000"/>
              <a:gd name="connsiteX2" fmla="*/ 469237 w 1391326"/>
              <a:gd name="connsiteY2" fmla="*/ 6858000 h 6858000"/>
              <a:gd name="connsiteX3" fmla="*/ 0 w 1391326"/>
              <a:gd name="connsiteY3" fmla="*/ 6858000 h 6858000"/>
              <a:gd name="connsiteX4" fmla="*/ 0 w 139132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326" h="6858000">
                <a:moveTo>
                  <a:pt x="0" y="0"/>
                </a:moveTo>
                <a:lnTo>
                  <a:pt x="1391326" y="0"/>
                </a:lnTo>
                <a:lnTo>
                  <a:pt x="469237"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Freeform 4">
            <a:extLst>
              <a:ext uri="{FF2B5EF4-FFF2-40B4-BE49-F238E27FC236}">
                <a16:creationId xmlns:a16="http://schemas.microsoft.com/office/drawing/2014/main" id="{E3759967-6A37-EF5B-FF3E-756AB9284D82}"/>
              </a:ext>
            </a:extLst>
          </p:cNvPr>
          <p:cNvSpPr/>
          <p:nvPr/>
        </p:nvSpPr>
        <p:spPr>
          <a:xfrm rot="5400000" flipV="1">
            <a:off x="5172571" y="-782192"/>
            <a:ext cx="6858000" cy="8422384"/>
          </a:xfrm>
          <a:custGeom>
            <a:avLst/>
            <a:gdLst>
              <a:gd name="connsiteX0" fmla="*/ 0 w 6858000"/>
              <a:gd name="connsiteY0" fmla="*/ 922089 h 8422384"/>
              <a:gd name="connsiteX1" fmla="*/ 0 w 6858000"/>
              <a:gd name="connsiteY1" fmla="*/ 1511369 h 8422384"/>
              <a:gd name="connsiteX2" fmla="*/ 0 w 6858000"/>
              <a:gd name="connsiteY2" fmla="*/ 2107423 h 8422384"/>
              <a:gd name="connsiteX3" fmla="*/ 0 w 6858000"/>
              <a:gd name="connsiteY3" fmla="*/ 2696703 h 8422384"/>
              <a:gd name="connsiteX4" fmla="*/ 0 w 6858000"/>
              <a:gd name="connsiteY4" fmla="*/ 2959412 h 8422384"/>
              <a:gd name="connsiteX5" fmla="*/ 0 w 6858000"/>
              <a:gd name="connsiteY5" fmla="*/ 3548692 h 8422384"/>
              <a:gd name="connsiteX6" fmla="*/ 0 w 6858000"/>
              <a:gd name="connsiteY6" fmla="*/ 4144746 h 8422384"/>
              <a:gd name="connsiteX7" fmla="*/ 0 w 6858000"/>
              <a:gd name="connsiteY7" fmla="*/ 4610448 h 8422384"/>
              <a:gd name="connsiteX8" fmla="*/ 0 w 6858000"/>
              <a:gd name="connsiteY8" fmla="*/ 4734026 h 8422384"/>
              <a:gd name="connsiteX9" fmla="*/ 0 w 6858000"/>
              <a:gd name="connsiteY9" fmla="*/ 5199728 h 8422384"/>
              <a:gd name="connsiteX10" fmla="*/ 0 w 6858000"/>
              <a:gd name="connsiteY10" fmla="*/ 5795782 h 8422384"/>
              <a:gd name="connsiteX11" fmla="*/ 0 w 6858000"/>
              <a:gd name="connsiteY11" fmla="*/ 6385062 h 8422384"/>
              <a:gd name="connsiteX12" fmla="*/ 0 w 6858000"/>
              <a:gd name="connsiteY12" fmla="*/ 6647770 h 8422384"/>
              <a:gd name="connsiteX13" fmla="*/ 0 w 6858000"/>
              <a:gd name="connsiteY13" fmla="*/ 7237050 h 8422384"/>
              <a:gd name="connsiteX14" fmla="*/ 0 w 6858000"/>
              <a:gd name="connsiteY14" fmla="*/ 7833104 h 8422384"/>
              <a:gd name="connsiteX15" fmla="*/ 0 w 6858000"/>
              <a:gd name="connsiteY15" fmla="*/ 8422384 h 8422384"/>
              <a:gd name="connsiteX16" fmla="*/ 6858000 w 6858000"/>
              <a:gd name="connsiteY16" fmla="*/ 8422384 h 8422384"/>
              <a:gd name="connsiteX17" fmla="*/ 6858000 w 6858000"/>
              <a:gd name="connsiteY17" fmla="*/ 7833104 h 8422384"/>
              <a:gd name="connsiteX18" fmla="*/ 6858000 w 6858000"/>
              <a:gd name="connsiteY18" fmla="*/ 7237050 h 8422384"/>
              <a:gd name="connsiteX19" fmla="*/ 6858000 w 6858000"/>
              <a:gd name="connsiteY19" fmla="*/ 6647770 h 8422384"/>
              <a:gd name="connsiteX20" fmla="*/ 6858000 w 6858000"/>
              <a:gd name="connsiteY20" fmla="*/ 6385062 h 8422384"/>
              <a:gd name="connsiteX21" fmla="*/ 6858000 w 6858000"/>
              <a:gd name="connsiteY21" fmla="*/ 5795782 h 8422384"/>
              <a:gd name="connsiteX22" fmla="*/ 6858000 w 6858000"/>
              <a:gd name="connsiteY22" fmla="*/ 5199728 h 8422384"/>
              <a:gd name="connsiteX23" fmla="*/ 6858000 w 6858000"/>
              <a:gd name="connsiteY23" fmla="*/ 4610448 h 8422384"/>
              <a:gd name="connsiteX24" fmla="*/ 6858000 w 6858000"/>
              <a:gd name="connsiteY24" fmla="*/ 3811936 h 8422384"/>
              <a:gd name="connsiteX25" fmla="*/ 6858000 w 6858000"/>
              <a:gd name="connsiteY25" fmla="*/ 3222656 h 8422384"/>
              <a:gd name="connsiteX26" fmla="*/ 6858000 w 6858000"/>
              <a:gd name="connsiteY26" fmla="*/ 2626602 h 8422384"/>
              <a:gd name="connsiteX27" fmla="*/ 6858000 w 6858000"/>
              <a:gd name="connsiteY27" fmla="*/ 2037322 h 8422384"/>
              <a:gd name="connsiteX28" fmla="*/ 6858000 w 6858000"/>
              <a:gd name="connsiteY28" fmla="*/ 1774614 h 8422384"/>
              <a:gd name="connsiteX29" fmla="*/ 6858000 w 6858000"/>
              <a:gd name="connsiteY29" fmla="*/ 1185334 h 8422384"/>
              <a:gd name="connsiteX30" fmla="*/ 6858000 w 6858000"/>
              <a:gd name="connsiteY30" fmla="*/ 589280 h 8422384"/>
              <a:gd name="connsiteX31" fmla="*/ 6858000 w 6858000"/>
              <a:gd name="connsiteY31" fmla="*/ 0 h 84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58000" h="8422384">
                <a:moveTo>
                  <a:pt x="0" y="922089"/>
                </a:moveTo>
                <a:lnTo>
                  <a:pt x="0" y="1511369"/>
                </a:lnTo>
                <a:lnTo>
                  <a:pt x="0" y="2107423"/>
                </a:lnTo>
                <a:lnTo>
                  <a:pt x="0" y="2696703"/>
                </a:lnTo>
                <a:lnTo>
                  <a:pt x="0" y="2959412"/>
                </a:lnTo>
                <a:lnTo>
                  <a:pt x="0" y="3548692"/>
                </a:lnTo>
                <a:lnTo>
                  <a:pt x="0" y="4144746"/>
                </a:lnTo>
                <a:lnTo>
                  <a:pt x="0" y="4610448"/>
                </a:lnTo>
                <a:lnTo>
                  <a:pt x="0" y="4734026"/>
                </a:lnTo>
                <a:lnTo>
                  <a:pt x="0" y="5199728"/>
                </a:lnTo>
                <a:lnTo>
                  <a:pt x="0" y="5795782"/>
                </a:lnTo>
                <a:lnTo>
                  <a:pt x="0" y="6385062"/>
                </a:lnTo>
                <a:lnTo>
                  <a:pt x="0" y="6647770"/>
                </a:lnTo>
                <a:lnTo>
                  <a:pt x="0" y="7237050"/>
                </a:lnTo>
                <a:lnTo>
                  <a:pt x="0" y="7833104"/>
                </a:lnTo>
                <a:lnTo>
                  <a:pt x="0" y="8422384"/>
                </a:lnTo>
                <a:lnTo>
                  <a:pt x="6858000" y="8422384"/>
                </a:lnTo>
                <a:lnTo>
                  <a:pt x="6858000" y="7833104"/>
                </a:lnTo>
                <a:lnTo>
                  <a:pt x="6858000" y="7237050"/>
                </a:lnTo>
                <a:lnTo>
                  <a:pt x="6858000" y="6647770"/>
                </a:lnTo>
                <a:lnTo>
                  <a:pt x="6858000" y="6385062"/>
                </a:lnTo>
                <a:lnTo>
                  <a:pt x="6858000" y="5795782"/>
                </a:lnTo>
                <a:lnTo>
                  <a:pt x="6858000" y="5199728"/>
                </a:lnTo>
                <a:lnTo>
                  <a:pt x="6858000" y="4610448"/>
                </a:lnTo>
                <a:lnTo>
                  <a:pt x="6858000" y="3811936"/>
                </a:lnTo>
                <a:lnTo>
                  <a:pt x="6858000" y="3222656"/>
                </a:lnTo>
                <a:lnTo>
                  <a:pt x="6858000" y="2626602"/>
                </a:lnTo>
                <a:lnTo>
                  <a:pt x="6858000" y="2037322"/>
                </a:lnTo>
                <a:lnTo>
                  <a:pt x="6858000" y="1774614"/>
                </a:lnTo>
                <a:lnTo>
                  <a:pt x="6858000" y="1185334"/>
                </a:lnTo>
                <a:lnTo>
                  <a:pt x="6858000" y="589280"/>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6" name="Page Number - Blue">
            <a:extLst>
              <a:ext uri="{FF2B5EF4-FFF2-40B4-BE49-F238E27FC236}">
                <a16:creationId xmlns:a16="http://schemas.microsoft.com/office/drawing/2014/main" id="{5EF09CE7-3EB9-FA61-8ABC-BFB534F0874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23</a:t>
            </a:fld>
            <a:endParaRPr lang="en-US" sz="1000" dirty="0">
              <a:solidFill>
                <a:schemeClr val="bg1"/>
              </a:solidFill>
            </a:endParaRPr>
          </a:p>
        </p:txBody>
      </p:sp>
      <p:pic>
        <p:nvPicPr>
          <p:cNvPr id="8" name="Picture 7">
            <a:extLst>
              <a:ext uri="{FF2B5EF4-FFF2-40B4-BE49-F238E27FC236}">
                <a16:creationId xmlns:a16="http://schemas.microsoft.com/office/drawing/2014/main" id="{D0090C19-5DED-1F93-ACF7-0EF3D961A383}"/>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70218" y="5715001"/>
            <a:ext cx="999236" cy="999236"/>
          </a:xfrm>
          <a:prstGeom prst="rect">
            <a:avLst/>
          </a:prstGeom>
        </p:spPr>
      </p:pic>
      <p:sp>
        <p:nvSpPr>
          <p:cNvPr id="14" name="Body Copy">
            <a:extLst>
              <a:ext uri="{FF2B5EF4-FFF2-40B4-BE49-F238E27FC236}">
                <a16:creationId xmlns:a16="http://schemas.microsoft.com/office/drawing/2014/main" id="{8A8F623F-55B8-B3FF-22C3-1462EB5BE4FF}"/>
              </a:ext>
            </a:extLst>
          </p:cNvPr>
          <p:cNvSpPr txBox="1">
            <a:spLocks/>
          </p:cNvSpPr>
          <p:nvPr/>
        </p:nvSpPr>
        <p:spPr>
          <a:xfrm>
            <a:off x="5534586" y="1322284"/>
            <a:ext cx="7609689" cy="90062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en-US" sz="4500" b="1" kern="0" dirty="0">
                <a:solidFill>
                  <a:schemeClr val="bg1"/>
                </a:solidFill>
                <a:latin typeface="Arial"/>
                <a:ea typeface="Arial" charset="0"/>
                <a:cs typeface="Arial"/>
              </a:rPr>
              <a:t>Available Resources</a:t>
            </a:r>
            <a:endParaRPr lang="en-US" sz="4500" b="1" i="0" u="none" strike="noStrike" kern="0" cap="none" spc="0" normalizeH="0" baseline="0" noProof="0" dirty="0">
              <a:ln>
                <a:noFill/>
              </a:ln>
              <a:solidFill>
                <a:schemeClr val="bg1"/>
              </a:solidFill>
              <a:effectLst/>
              <a:uLnTx/>
              <a:uFillTx/>
              <a:latin typeface="Arial"/>
              <a:ea typeface="Arial" charset="0"/>
              <a:cs typeface="Arial"/>
            </a:endParaRPr>
          </a:p>
        </p:txBody>
      </p:sp>
      <p:sp>
        <p:nvSpPr>
          <p:cNvPr id="15" name="TextBox 14">
            <a:extLst>
              <a:ext uri="{FF2B5EF4-FFF2-40B4-BE49-F238E27FC236}">
                <a16:creationId xmlns:a16="http://schemas.microsoft.com/office/drawing/2014/main" id="{C9CB46A6-EE37-B24F-003B-5D0AF6408DC0}"/>
              </a:ext>
            </a:extLst>
          </p:cNvPr>
          <p:cNvSpPr txBox="1"/>
          <p:nvPr/>
        </p:nvSpPr>
        <p:spPr>
          <a:xfrm>
            <a:off x="5576956" y="2450854"/>
            <a:ext cx="6357645"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chemeClr val="bg1"/>
                </a:solidFill>
                <a:latin typeface="Arial"/>
                <a:ea typeface="ヒラギノ角ゴ Pro W3"/>
                <a:cs typeface="Arial"/>
              </a:rPr>
              <a:t>The Global Membership Approach provides a process and resources for all clubs and districts to achieve growth.  </a:t>
            </a:r>
          </a:p>
          <a:p>
            <a:endParaRPr lang="en-US" sz="2200" dirty="0">
              <a:solidFill>
                <a:schemeClr val="bg1"/>
              </a:solidFill>
              <a:latin typeface="Arial"/>
              <a:ea typeface="ヒラギノ角ゴ Pro W3"/>
              <a:cs typeface="Arial"/>
            </a:endParaRPr>
          </a:p>
          <a:p>
            <a:r>
              <a:rPr lang="en-US" sz="2200" b="1" i="1" dirty="0">
                <a:solidFill>
                  <a:srgbClr val="EBB700"/>
                </a:solidFill>
                <a:latin typeface="Arial"/>
                <a:ea typeface="ヒラギノ角ゴ Pro W3"/>
                <a:cs typeface="Arial"/>
              </a:rPr>
              <a:t>All the tools we need are already here!</a:t>
            </a:r>
          </a:p>
          <a:p>
            <a:endParaRPr lang="en-US" sz="2200" dirty="0">
              <a:solidFill>
                <a:schemeClr val="bg1"/>
              </a:solidFill>
              <a:latin typeface="Arial"/>
              <a:ea typeface="ヒラギノ角ゴ Pro W3"/>
              <a:cs typeface="Arial"/>
            </a:endParaRPr>
          </a:p>
        </p:txBody>
      </p:sp>
      <p:sp>
        <p:nvSpPr>
          <p:cNvPr id="16" name="TextBox 15">
            <a:extLst>
              <a:ext uri="{FF2B5EF4-FFF2-40B4-BE49-F238E27FC236}">
                <a16:creationId xmlns:a16="http://schemas.microsoft.com/office/drawing/2014/main" id="{CBB9B8B4-AE54-A383-D6A8-739346626EF6}"/>
              </a:ext>
            </a:extLst>
          </p:cNvPr>
          <p:cNvSpPr txBox="1"/>
          <p:nvPr/>
        </p:nvSpPr>
        <p:spPr>
          <a:xfrm>
            <a:off x="5576956" y="4374198"/>
            <a:ext cx="63576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u="sng" dirty="0">
                <a:solidFill>
                  <a:schemeClr val="bg1"/>
                </a:solidFill>
                <a:latin typeface="Arial"/>
                <a:ea typeface="ヒラギノ角ゴ Pro W3"/>
                <a:cs typeface="Arial"/>
              </a:rPr>
              <a:t>lionsclubs.org/global</a:t>
            </a:r>
          </a:p>
        </p:txBody>
      </p:sp>
      <p:pic>
        <p:nvPicPr>
          <p:cNvPr id="21" name="Graphic 20" descr="Cursor with solid fill">
            <a:extLst>
              <a:ext uri="{FF2B5EF4-FFF2-40B4-BE49-F238E27FC236}">
                <a16:creationId xmlns:a16="http://schemas.microsoft.com/office/drawing/2014/main" id="{7DD44BC1-8544-D4DB-0D50-8531F1699F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12555" y="4766724"/>
            <a:ext cx="914400" cy="914400"/>
          </a:xfrm>
          <a:prstGeom prst="rect">
            <a:avLst/>
          </a:prstGeom>
        </p:spPr>
      </p:pic>
      <p:grpSp>
        <p:nvGrpSpPr>
          <p:cNvPr id="10" name="Group 9">
            <a:extLst>
              <a:ext uri="{FF2B5EF4-FFF2-40B4-BE49-F238E27FC236}">
                <a16:creationId xmlns:a16="http://schemas.microsoft.com/office/drawing/2014/main" id="{BE47952A-CA7D-4415-A9F7-63C3C9DA734E}"/>
              </a:ext>
            </a:extLst>
          </p:cNvPr>
          <p:cNvGrpSpPr/>
          <p:nvPr/>
        </p:nvGrpSpPr>
        <p:grpSpPr>
          <a:xfrm>
            <a:off x="0" y="0"/>
            <a:ext cx="12192000" cy="457200"/>
            <a:chOff x="0" y="0"/>
            <a:chExt cx="12192000" cy="457200"/>
          </a:xfrm>
        </p:grpSpPr>
        <p:grpSp>
          <p:nvGrpSpPr>
            <p:cNvPr id="11" name="Group 10">
              <a:extLst>
                <a:ext uri="{FF2B5EF4-FFF2-40B4-BE49-F238E27FC236}">
                  <a16:creationId xmlns:a16="http://schemas.microsoft.com/office/drawing/2014/main" id="{A38395C2-4ADD-8C61-2D9B-B1A36F7646F0}"/>
                </a:ext>
              </a:extLst>
            </p:cNvPr>
            <p:cNvGrpSpPr/>
            <p:nvPr/>
          </p:nvGrpSpPr>
          <p:grpSpPr>
            <a:xfrm>
              <a:off x="0" y="0"/>
              <a:ext cx="12188952" cy="457200"/>
              <a:chOff x="0" y="0"/>
              <a:chExt cx="12188952" cy="457200"/>
            </a:xfrm>
          </p:grpSpPr>
          <p:sp>
            <p:nvSpPr>
              <p:cNvPr id="17" name="Background - Solid">
                <a:extLst>
                  <a:ext uri="{FF2B5EF4-FFF2-40B4-BE49-F238E27FC236}">
                    <a16:creationId xmlns:a16="http://schemas.microsoft.com/office/drawing/2014/main" id="{4249F8AC-73D6-5776-24CB-A8B1B10229D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A2AEC6C1-D568-D731-6A6B-C2BE4785D6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2" name="Straight Connector 11">
              <a:extLst>
                <a:ext uri="{FF2B5EF4-FFF2-40B4-BE49-F238E27FC236}">
                  <a16:creationId xmlns:a16="http://schemas.microsoft.com/office/drawing/2014/main" id="{151D1B78-26F6-69C1-0CF5-CD9FAD11D09C}"/>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9742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762F6BB-165C-5F08-86E7-3649F08A55EC}"/>
              </a:ext>
            </a:extLst>
          </p:cNvPr>
          <p:cNvGrpSpPr/>
          <p:nvPr/>
        </p:nvGrpSpPr>
        <p:grpSpPr>
          <a:xfrm>
            <a:off x="0" y="-2"/>
            <a:ext cx="12192000" cy="6858002"/>
            <a:chOff x="0" y="-2"/>
            <a:chExt cx="12192000" cy="6858002"/>
          </a:xfrm>
        </p:grpSpPr>
        <p:sp>
          <p:nvSpPr>
            <p:cNvPr id="16" name="Rectangle 15">
              <a:extLst>
                <a:ext uri="{FF2B5EF4-FFF2-40B4-BE49-F238E27FC236}">
                  <a16:creationId xmlns:a16="http://schemas.microsoft.com/office/drawing/2014/main" id="{15844A25-06E9-949E-775D-DEA99A3E3675}"/>
                </a:ext>
              </a:extLst>
            </p:cNvPr>
            <p:cNvSpPr/>
            <p:nvPr/>
          </p:nvSpPr>
          <p:spPr>
            <a:xfrm>
              <a:off x="0" y="0"/>
              <a:ext cx="12192000" cy="6858000"/>
            </a:xfrm>
            <a:prstGeom prst="rect">
              <a:avLst/>
            </a:prstGeom>
            <a:gradFill>
              <a:gsLst>
                <a:gs pos="0">
                  <a:srgbClr val="7A2582"/>
                </a:gs>
                <a:gs pos="99000">
                  <a:srgbClr val="00338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17" name="Graphic 9">
              <a:extLst>
                <a:ext uri="{FF2B5EF4-FFF2-40B4-BE49-F238E27FC236}">
                  <a16:creationId xmlns:a16="http://schemas.microsoft.com/office/drawing/2014/main" id="{CC633606-A342-DF03-6E6C-1A482AE1B64F}"/>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18" name="Graphic 31">
              <a:extLst>
                <a:ext uri="{FF2B5EF4-FFF2-40B4-BE49-F238E27FC236}">
                  <a16:creationId xmlns:a16="http://schemas.microsoft.com/office/drawing/2014/main" id="{7C850CFD-D752-268D-BBB9-DD508BB17C2E}"/>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19" name="Graphic 32">
              <a:extLst>
                <a:ext uri="{FF2B5EF4-FFF2-40B4-BE49-F238E27FC236}">
                  <a16:creationId xmlns:a16="http://schemas.microsoft.com/office/drawing/2014/main" id="{5DBEB963-96A8-B53D-93DB-4298B5267F3B}"/>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grpSp>
      <p:sp>
        <p:nvSpPr>
          <p:cNvPr id="3" name="Body Copy">
            <a:extLst>
              <a:ext uri="{FF2B5EF4-FFF2-40B4-BE49-F238E27FC236}">
                <a16:creationId xmlns:a16="http://schemas.microsoft.com/office/drawing/2014/main" id="{A4EC3FA1-94FF-8193-AF8F-3E3EF2DE3C7C}"/>
              </a:ext>
            </a:extLst>
          </p:cNvPr>
          <p:cNvSpPr txBox="1">
            <a:spLocks/>
          </p:cNvSpPr>
          <p:nvPr/>
        </p:nvSpPr>
        <p:spPr>
          <a:xfrm>
            <a:off x="778550" y="1152672"/>
            <a:ext cx="11261049"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en-US" sz="5000" b="1" i="0" u="none" strike="noStrike" kern="0" cap="none" spc="0" normalizeH="0" baseline="0" noProof="0" dirty="0">
                <a:ln>
                  <a:noFill/>
                </a:ln>
                <a:solidFill>
                  <a:schemeClr val="bg1"/>
                </a:solidFill>
                <a:effectLst/>
                <a:uLnTx/>
                <a:uFillTx/>
                <a:latin typeface="Arial"/>
                <a:ea typeface="Arial" charset="0"/>
                <a:cs typeface="Arial"/>
              </a:rPr>
              <a:t>Developing a Detailed Plan </a:t>
            </a:r>
          </a:p>
          <a:p>
            <a:pPr>
              <a:buSzPct val="120000"/>
              <a:defRPr/>
            </a:pPr>
            <a:endParaRPr lang="en-US" sz="5600" b="1" i="0" u="none" strike="noStrike" kern="0" cap="none" spc="0" normalizeH="0" baseline="0" noProof="0" dirty="0">
              <a:ln>
                <a:noFill/>
              </a:ln>
              <a:solidFill>
                <a:schemeClr val="bg1"/>
              </a:solidFill>
              <a:effectLst/>
              <a:uLnTx/>
              <a:uFillTx/>
              <a:latin typeface="Arial"/>
              <a:ea typeface="Arial" charset="0"/>
              <a:cs typeface="Arial"/>
            </a:endParaRPr>
          </a:p>
        </p:txBody>
      </p:sp>
      <p:sp>
        <p:nvSpPr>
          <p:cNvPr id="6" name="TextBox 5">
            <a:extLst>
              <a:ext uri="{FF2B5EF4-FFF2-40B4-BE49-F238E27FC236}">
                <a16:creationId xmlns:a16="http://schemas.microsoft.com/office/drawing/2014/main" id="{2F8A6124-45FF-6E34-794F-F9F8088D0125}"/>
              </a:ext>
            </a:extLst>
          </p:cNvPr>
          <p:cNvSpPr txBox="1"/>
          <p:nvPr/>
        </p:nvSpPr>
        <p:spPr>
          <a:xfrm>
            <a:off x="820919" y="2192256"/>
            <a:ext cx="9621107" cy="3631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chemeClr val="bg1"/>
                </a:solidFill>
                <a:latin typeface="Arial"/>
                <a:ea typeface="ヒラギノ角ゴ Pro W3"/>
                <a:cs typeface="Arial"/>
              </a:rPr>
              <a:t>Growth won’t happen by accident. Luck isn’t part of the equation.  </a:t>
            </a:r>
          </a:p>
          <a:p>
            <a:endParaRPr lang="en-US" sz="2200" dirty="0">
              <a:solidFill>
                <a:schemeClr val="bg1"/>
              </a:solidFill>
              <a:latin typeface="Arial"/>
              <a:ea typeface="ヒラギノ角ゴ Pro W3"/>
              <a:cs typeface="Arial"/>
            </a:endParaRPr>
          </a:p>
          <a:p>
            <a:r>
              <a:rPr lang="en-US" sz="2200" dirty="0">
                <a:solidFill>
                  <a:schemeClr val="bg1"/>
                </a:solidFill>
                <a:latin typeface="Arial"/>
                <a:ea typeface="ヒラギノ角ゴ Pro W3"/>
                <a:cs typeface="Arial"/>
              </a:rPr>
              <a:t>The success of </a:t>
            </a:r>
            <a:r>
              <a:rPr lang="en-US" sz="2200" b="1" i="1" dirty="0">
                <a:solidFill>
                  <a:schemeClr val="bg1"/>
                </a:solidFill>
                <a:latin typeface="Arial"/>
                <a:ea typeface="ヒラギノ角ゴ Pro W3"/>
                <a:cs typeface="Arial"/>
              </a:rPr>
              <a:t>MISSION</a:t>
            </a:r>
            <a:r>
              <a:rPr lang="en-US" sz="2200" b="1" dirty="0">
                <a:solidFill>
                  <a:schemeClr val="bg1"/>
                </a:solidFill>
                <a:latin typeface="Arial"/>
                <a:ea typeface="ヒラギノ角ゴ Pro W3"/>
                <a:cs typeface="Arial"/>
              </a:rPr>
              <a:t> 1.5 </a:t>
            </a:r>
            <a:r>
              <a:rPr lang="en-US" sz="2200" dirty="0">
                <a:solidFill>
                  <a:schemeClr val="bg1"/>
                </a:solidFill>
                <a:latin typeface="Arial"/>
                <a:ea typeface="ヒラギノ角ゴ Pro W3"/>
                <a:cs typeface="Arial"/>
              </a:rPr>
              <a:t>will depend on </a:t>
            </a:r>
            <a:r>
              <a:rPr lang="en-US" sz="2200" b="1" dirty="0">
                <a:solidFill>
                  <a:srgbClr val="EBB700"/>
                </a:solidFill>
                <a:latin typeface="Arial"/>
                <a:ea typeface="ヒラギノ角ゴ Pro W3"/>
                <a:cs typeface="Arial"/>
              </a:rPr>
              <a:t>DEVELOPING</a:t>
            </a:r>
            <a:r>
              <a:rPr lang="en-US" sz="2200" dirty="0">
                <a:solidFill>
                  <a:schemeClr val="bg1"/>
                </a:solidFill>
                <a:latin typeface="Arial"/>
                <a:ea typeface="ヒラギノ角ゴ Pro W3"/>
                <a:cs typeface="Arial"/>
              </a:rPr>
              <a:t> and </a:t>
            </a:r>
            <a:r>
              <a:rPr lang="en-US" sz="2200" b="1" dirty="0">
                <a:solidFill>
                  <a:srgbClr val="EBB700"/>
                </a:solidFill>
                <a:latin typeface="Arial"/>
                <a:ea typeface="ヒラギノ角ゴ Pro W3"/>
                <a:cs typeface="Arial"/>
              </a:rPr>
              <a:t>EXECUTING</a:t>
            </a:r>
            <a:r>
              <a:rPr lang="en-US" sz="2200" dirty="0">
                <a:solidFill>
                  <a:schemeClr val="bg1"/>
                </a:solidFill>
                <a:latin typeface="Arial"/>
                <a:ea typeface="ヒラギノ角ゴ Pro W3"/>
                <a:cs typeface="Arial"/>
              </a:rPr>
              <a:t> a detailed plan of action that works for our region.  </a:t>
            </a:r>
          </a:p>
          <a:p>
            <a:endParaRPr lang="en-US" sz="2200" dirty="0">
              <a:solidFill>
                <a:schemeClr val="bg1"/>
              </a:solidFill>
              <a:latin typeface="Arial"/>
              <a:ea typeface="ヒラギノ角ゴ Pro W3"/>
              <a:cs typeface="Arial"/>
            </a:endParaRPr>
          </a:p>
          <a:p>
            <a:r>
              <a:rPr lang="en-US" sz="2200" dirty="0">
                <a:solidFill>
                  <a:schemeClr val="bg1"/>
                </a:solidFill>
                <a:latin typeface="Arial"/>
                <a:ea typeface="ヒラギノ角ゴ Pro W3"/>
                <a:cs typeface="Arial"/>
              </a:rPr>
              <a:t>Our plan for </a:t>
            </a:r>
            <a:r>
              <a:rPr lang="en-US" sz="2200" b="1" i="1" dirty="0">
                <a:solidFill>
                  <a:schemeClr val="bg1"/>
                </a:solidFill>
                <a:latin typeface="Arial"/>
                <a:ea typeface="ヒラギノ角ゴ Pro W3"/>
                <a:cs typeface="Arial"/>
              </a:rPr>
              <a:t>MISSION</a:t>
            </a:r>
            <a:r>
              <a:rPr lang="en-US" sz="2200" b="1" dirty="0">
                <a:solidFill>
                  <a:schemeClr val="bg1"/>
                </a:solidFill>
                <a:latin typeface="Arial"/>
                <a:ea typeface="ヒラギノ角ゴ Pro W3"/>
                <a:cs typeface="Arial"/>
              </a:rPr>
              <a:t> 1.5 </a:t>
            </a:r>
            <a:r>
              <a:rPr lang="en-US" sz="2200" dirty="0">
                <a:solidFill>
                  <a:schemeClr val="bg1"/>
                </a:solidFill>
                <a:latin typeface="Arial"/>
                <a:ea typeface="ヒラギノ角ゴ Pro W3"/>
                <a:cs typeface="Arial"/>
              </a:rPr>
              <a:t>will work because it is:</a:t>
            </a:r>
          </a:p>
          <a:p>
            <a:endParaRPr lang="en-US" sz="2200" dirty="0">
              <a:solidFill>
                <a:schemeClr val="bg1"/>
              </a:solidFill>
              <a:latin typeface="Arial"/>
              <a:ea typeface="ヒラギノ角ゴ Pro W3"/>
              <a:cs typeface="Arial"/>
            </a:endParaRPr>
          </a:p>
          <a:p>
            <a:pPr marL="285750" indent="-285750">
              <a:spcBef>
                <a:spcPts val="0"/>
              </a:spcBef>
              <a:spcAft>
                <a:spcPts val="600"/>
              </a:spcAft>
              <a:buClr>
                <a:srgbClr val="EBB700"/>
              </a:buClr>
              <a:buFont typeface="Arial" panose="020B0604020202020204" pitchFamily="34" charset="0"/>
              <a:buChar char="•"/>
            </a:pPr>
            <a:r>
              <a:rPr lang="en-US" sz="2200" dirty="0">
                <a:solidFill>
                  <a:schemeClr val="bg1"/>
                </a:solidFill>
                <a:latin typeface="Arial"/>
                <a:ea typeface="ヒラギノ角ゴ Pro W3"/>
                <a:cs typeface="Arial"/>
              </a:rPr>
              <a:t>Teachable</a:t>
            </a:r>
          </a:p>
          <a:p>
            <a:pPr marL="285750" indent="-285750">
              <a:spcBef>
                <a:spcPts val="0"/>
              </a:spcBef>
              <a:spcAft>
                <a:spcPts val="600"/>
              </a:spcAft>
              <a:buClr>
                <a:srgbClr val="EBB700"/>
              </a:buClr>
              <a:buFont typeface="Arial" panose="020B0604020202020204" pitchFamily="34" charset="0"/>
              <a:buChar char="•"/>
            </a:pPr>
            <a:r>
              <a:rPr lang="en-US" sz="2200" dirty="0">
                <a:solidFill>
                  <a:schemeClr val="bg1"/>
                </a:solidFill>
                <a:latin typeface="Arial"/>
                <a:ea typeface="ヒラギノ角ゴ Pro W3"/>
                <a:cs typeface="Arial"/>
              </a:rPr>
              <a:t>Customizable  </a:t>
            </a:r>
          </a:p>
          <a:p>
            <a:pPr marL="285750" indent="-285750">
              <a:spcBef>
                <a:spcPts val="0"/>
              </a:spcBef>
              <a:spcAft>
                <a:spcPts val="600"/>
              </a:spcAft>
              <a:buClr>
                <a:srgbClr val="EBB700"/>
              </a:buClr>
              <a:buFont typeface="Arial" panose="020B0604020202020204" pitchFamily="34" charset="0"/>
              <a:buChar char="•"/>
            </a:pPr>
            <a:r>
              <a:rPr lang="en-US" sz="2200" dirty="0">
                <a:solidFill>
                  <a:schemeClr val="bg1"/>
                </a:solidFill>
                <a:latin typeface="Arial"/>
                <a:ea typeface="ヒラギノ角ゴ Pro W3"/>
                <a:cs typeface="Arial"/>
              </a:rPr>
              <a:t>Sustainable</a:t>
            </a:r>
          </a:p>
        </p:txBody>
      </p:sp>
      <p:sp>
        <p:nvSpPr>
          <p:cNvPr id="8" name="Page Number - White">
            <a:extLst>
              <a:ext uri="{FF2B5EF4-FFF2-40B4-BE49-F238E27FC236}">
                <a16:creationId xmlns:a16="http://schemas.microsoft.com/office/drawing/2014/main" id="{649E8645-79C0-A688-4C6E-772FB5205C7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24</a:t>
            </a:fld>
            <a:endParaRPr kumimoji="0" lang="en-US" sz="1000" b="0" i="0" u="none" strike="noStrike" kern="1200" cap="none" spc="0" normalizeH="0" baseline="0" noProof="0" dirty="0">
              <a:ln>
                <a:noFill/>
              </a:ln>
              <a:solidFill>
                <a:prstClr val="white"/>
              </a:solidFill>
              <a:effectLst/>
              <a:uLnTx/>
              <a:uFillTx/>
              <a:latin typeface="Arial" charset="0"/>
            </a:endParaRPr>
          </a:p>
        </p:txBody>
      </p:sp>
      <p:grpSp>
        <p:nvGrpSpPr>
          <p:cNvPr id="21" name="Group 20">
            <a:extLst>
              <a:ext uri="{FF2B5EF4-FFF2-40B4-BE49-F238E27FC236}">
                <a16:creationId xmlns:a16="http://schemas.microsoft.com/office/drawing/2014/main" id="{3DADCA62-2613-E949-B8E2-9A0A864A94F8}"/>
              </a:ext>
            </a:extLst>
          </p:cNvPr>
          <p:cNvGrpSpPr/>
          <p:nvPr/>
        </p:nvGrpSpPr>
        <p:grpSpPr>
          <a:xfrm>
            <a:off x="0" y="0"/>
            <a:ext cx="12192000" cy="457200"/>
            <a:chOff x="0" y="0"/>
            <a:chExt cx="12192000" cy="457200"/>
          </a:xfrm>
        </p:grpSpPr>
        <p:grpSp>
          <p:nvGrpSpPr>
            <p:cNvPr id="22" name="Group 21">
              <a:extLst>
                <a:ext uri="{FF2B5EF4-FFF2-40B4-BE49-F238E27FC236}">
                  <a16:creationId xmlns:a16="http://schemas.microsoft.com/office/drawing/2014/main" id="{1816C44C-693F-EA29-11E6-10593938B7DF}"/>
                </a:ext>
              </a:extLst>
            </p:cNvPr>
            <p:cNvGrpSpPr/>
            <p:nvPr/>
          </p:nvGrpSpPr>
          <p:grpSpPr>
            <a:xfrm>
              <a:off x="0" y="0"/>
              <a:ext cx="12188952" cy="457200"/>
              <a:chOff x="0" y="0"/>
              <a:chExt cx="12188952" cy="457200"/>
            </a:xfrm>
          </p:grpSpPr>
          <p:sp>
            <p:nvSpPr>
              <p:cNvPr id="24" name="Background - Solid">
                <a:extLst>
                  <a:ext uri="{FF2B5EF4-FFF2-40B4-BE49-F238E27FC236}">
                    <a16:creationId xmlns:a16="http://schemas.microsoft.com/office/drawing/2014/main" id="{DB039B38-D6B6-4ABB-EB6D-DDCCE0A0156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53DC50E4-D089-5523-328D-7F2B6DD5F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3" name="Straight Connector 22">
              <a:extLst>
                <a:ext uri="{FF2B5EF4-FFF2-40B4-BE49-F238E27FC236}">
                  <a16:creationId xmlns:a16="http://schemas.microsoft.com/office/drawing/2014/main" id="{90919B8F-303E-84E8-898D-E48CE20966CD}"/>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66936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9D0364-88D2-44E3-364E-4C1375FE081A}"/>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E99796FA-AF55-5876-FAC9-8DC11F4EB4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36B5D6FA-9773-1144-854A-62C5C44A0720}"/>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E424A141-CCF9-E0C2-AA38-FFEC42C1E63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BF6B017A-C5AC-8FCE-F6CD-E04667FF1ADD}"/>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AAD5FA6C-3D21-A310-DE18-C3CE77312452}"/>
              </a:ext>
            </a:extLst>
          </p:cNvPr>
          <p:cNvSpPr txBox="1">
            <a:spLocks/>
          </p:cNvSpPr>
          <p:nvPr/>
        </p:nvSpPr>
        <p:spPr>
          <a:xfrm>
            <a:off x="6825" y="3099042"/>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7000" kern="0" dirty="0">
                <a:solidFill>
                  <a:schemeClr val="bg1"/>
                </a:solidFill>
              </a:rPr>
              <a:t>AWARDS AND RECOGNITION</a:t>
            </a:r>
            <a:endParaRPr lang="en-US" sz="7000" kern="0" dirty="0">
              <a:solidFill>
                <a:schemeClr val="bg1"/>
              </a:solidFill>
              <a:latin typeface="Arial"/>
              <a:ea typeface="ヒラギノ角ゴ Pro W3"/>
              <a:cs typeface="Arial"/>
            </a:endParaRPr>
          </a:p>
        </p:txBody>
      </p:sp>
      <p:sp>
        <p:nvSpPr>
          <p:cNvPr id="9" name="Headline">
            <a:extLst>
              <a:ext uri="{FF2B5EF4-FFF2-40B4-BE49-F238E27FC236}">
                <a16:creationId xmlns:a16="http://schemas.microsoft.com/office/drawing/2014/main" id="{AA4BBCDD-2D1D-E01E-FB75-29B8EFB6AF59}"/>
              </a:ext>
            </a:extLst>
          </p:cNvPr>
          <p:cNvSpPr txBox="1">
            <a:spLocks/>
          </p:cNvSpPr>
          <p:nvPr/>
        </p:nvSpPr>
        <p:spPr>
          <a:xfrm>
            <a:off x="6825" y="4889844"/>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3500" kern="0" dirty="0">
                <a:solidFill>
                  <a:schemeClr val="bg1"/>
                </a:solidFill>
                <a:latin typeface="Arial"/>
                <a:ea typeface="ヒラギノ角ゴ Pro W3"/>
                <a:cs typeface="Arial"/>
              </a:rPr>
              <a:t>Incentivizing success.</a:t>
            </a:r>
          </a:p>
        </p:txBody>
      </p:sp>
      <p:sp>
        <p:nvSpPr>
          <p:cNvPr id="10" name="Rectangle 9">
            <a:extLst>
              <a:ext uri="{FF2B5EF4-FFF2-40B4-BE49-F238E27FC236}">
                <a16:creationId xmlns:a16="http://schemas.microsoft.com/office/drawing/2014/main" id="{F41331DE-3EA3-2C9F-3D64-3288FB4A716F}"/>
              </a:ext>
            </a:extLst>
          </p:cNvPr>
          <p:cNvSpPr/>
          <p:nvPr/>
        </p:nvSpPr>
        <p:spPr>
          <a:xfrm rot="5400000" flipH="1">
            <a:off x="6063835" y="4265435"/>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D4B530EA-319B-05B5-0629-F8C3769A1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705493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4E56907B-CC03-7131-566C-A9482EA1AB43}"/>
              </a:ext>
            </a:extLst>
          </p:cNvPr>
          <p:cNvSpPr/>
          <p:nvPr/>
        </p:nvSpPr>
        <p:spPr>
          <a:xfrm>
            <a:off x="-2484" y="0"/>
            <a:ext cx="12194483"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3" name="Background - Image">
            <a:extLst>
              <a:ext uri="{FF2B5EF4-FFF2-40B4-BE49-F238E27FC236}">
                <a16:creationId xmlns:a16="http://schemas.microsoft.com/office/drawing/2014/main" id="{0DFAE73D-8644-C021-184A-4E5E70A838F0}"/>
              </a:ext>
            </a:extLst>
          </p:cNvPr>
          <p:cNvPicPr>
            <a:picLocks noChangeAspect="1"/>
          </p:cNvPicPr>
          <p:nvPr/>
        </p:nvPicPr>
        <p:blipFill rotWithShape="1">
          <a:blip r:embed="rId3" cstate="email">
            <a:alphaModFix amt="5000"/>
            <a:extLst>
              <a:ext uri="{28A0092B-C50C-407E-A947-70E740481C1C}">
                <a14:useLocalDpi xmlns:a14="http://schemas.microsoft.com/office/drawing/2010/main" val="0"/>
              </a:ext>
            </a:extLst>
          </a:blip>
          <a:srcRect/>
          <a:stretch/>
        </p:blipFill>
        <p:spPr>
          <a:xfrm>
            <a:off x="2483" y="4175"/>
            <a:ext cx="12192000" cy="6858000"/>
          </a:xfrm>
          <a:prstGeom prst="rect">
            <a:avLst/>
          </a:prstGeom>
        </p:spPr>
      </p:pic>
      <p:sp>
        <p:nvSpPr>
          <p:cNvPr id="4" name="Page Number - Blue">
            <a:extLst>
              <a:ext uri="{FF2B5EF4-FFF2-40B4-BE49-F238E27FC236}">
                <a16:creationId xmlns:a16="http://schemas.microsoft.com/office/drawing/2014/main" id="{76A81ADF-E17A-728B-1371-6AD707DAA85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Background - Overlay">
            <a:extLst>
              <a:ext uri="{FF2B5EF4-FFF2-40B4-BE49-F238E27FC236}">
                <a16:creationId xmlns:a16="http://schemas.microsoft.com/office/drawing/2014/main" id="{5A00E9B4-5DB3-0A0B-2A40-B6D7068A4AE2}"/>
              </a:ext>
            </a:extLst>
          </p:cNvPr>
          <p:cNvSpPr/>
          <p:nvPr/>
        </p:nvSpPr>
        <p:spPr>
          <a:xfrm>
            <a:off x="6825" y="6309569"/>
            <a:ext cx="12192000" cy="544256"/>
          </a:xfrm>
          <a:prstGeom prst="rect">
            <a:avLst/>
          </a:pr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8" name="Headline">
            <a:extLst>
              <a:ext uri="{FF2B5EF4-FFF2-40B4-BE49-F238E27FC236}">
                <a16:creationId xmlns:a16="http://schemas.microsoft.com/office/drawing/2014/main" id="{80B7D6BC-0DC2-EDEE-5308-EF1B00D817EA}"/>
              </a:ext>
            </a:extLst>
          </p:cNvPr>
          <p:cNvSpPr txBox="1">
            <a:spLocks/>
          </p:cNvSpPr>
          <p:nvPr/>
        </p:nvSpPr>
        <p:spPr>
          <a:xfrm>
            <a:off x="6825" y="2126856"/>
            <a:ext cx="12182692" cy="3213887"/>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4500" kern="0" dirty="0">
                <a:solidFill>
                  <a:srgbClr val="FFC000"/>
                </a:solidFill>
                <a:latin typeface="Arial"/>
                <a:ea typeface="ヒラギノ角ゴ Pro W3"/>
                <a:cs typeface="Arial"/>
              </a:rPr>
              <a:t>Your dedication will be recognized.</a:t>
            </a:r>
            <a:endParaRPr lang="en-US" sz="4500" i="1" kern="0" dirty="0">
              <a:solidFill>
                <a:schemeClr val="bg1"/>
              </a:solidFill>
              <a:latin typeface="Arial"/>
              <a:ea typeface="ヒラギノ角ゴ Pro W3"/>
              <a:cs typeface="Arial"/>
            </a:endParaRPr>
          </a:p>
          <a:p>
            <a:pPr>
              <a:spcBef>
                <a:spcPts val="1000"/>
              </a:spcBef>
            </a:pPr>
            <a:r>
              <a:rPr lang="en-US" sz="2500" i="1" kern="0" dirty="0">
                <a:solidFill>
                  <a:schemeClr val="bg1"/>
                </a:solidFill>
                <a:latin typeface="Arial"/>
                <a:ea typeface="ヒラギノ角ゴ Pro W3"/>
                <a:cs typeface="Arial"/>
              </a:rPr>
              <a:t>MISSION</a:t>
            </a:r>
            <a:r>
              <a:rPr lang="en-US" sz="2500" kern="0" dirty="0">
                <a:solidFill>
                  <a:schemeClr val="bg1"/>
                </a:solidFill>
                <a:latin typeface="Arial"/>
                <a:ea typeface="ヒラギノ角ゴ Pro W3"/>
                <a:cs typeface="Arial"/>
              </a:rPr>
              <a:t> 1.5 is your chance to make history as a Lion.</a:t>
            </a:r>
          </a:p>
          <a:p>
            <a:pPr>
              <a:spcBef>
                <a:spcPts val="1000"/>
              </a:spcBef>
            </a:pPr>
            <a:endParaRPr lang="en-US" sz="2500" kern="0" dirty="0">
              <a:solidFill>
                <a:schemeClr val="bg1"/>
              </a:solidFill>
              <a:latin typeface="Arial"/>
              <a:ea typeface="ヒラギノ角ゴ Pro W3"/>
              <a:cs typeface="Arial"/>
            </a:endParaRPr>
          </a:p>
          <a:p>
            <a:pPr>
              <a:spcBef>
                <a:spcPts val="1000"/>
              </a:spcBef>
            </a:pPr>
            <a:r>
              <a:rPr lang="en-US" sz="4500" kern="0" dirty="0">
                <a:solidFill>
                  <a:srgbClr val="EBB700"/>
                </a:solidFill>
                <a:latin typeface="Arial"/>
                <a:ea typeface="ヒラギノ角ゴ Pro W3"/>
                <a:cs typeface="Arial"/>
              </a:rPr>
              <a:t>Become a mission leader. </a:t>
            </a:r>
            <a:br>
              <a:rPr lang="en-US" sz="2500" kern="0" dirty="0">
                <a:solidFill>
                  <a:schemeClr val="bg1"/>
                </a:solidFill>
                <a:latin typeface="Arial"/>
                <a:ea typeface="ヒラギノ角ゴ Pro W3"/>
                <a:cs typeface="Arial"/>
              </a:rPr>
            </a:br>
            <a:r>
              <a:rPr lang="en-US" sz="2500" kern="0" dirty="0">
                <a:solidFill>
                  <a:schemeClr val="bg1"/>
                </a:solidFill>
                <a:latin typeface="Arial"/>
                <a:ea typeface="ヒラギノ角ゴ Pro W3"/>
                <a:cs typeface="Arial"/>
              </a:rPr>
              <a:t>Remember why you serve. Drive success and be rewarded for it.</a:t>
            </a:r>
          </a:p>
        </p:txBody>
      </p:sp>
      <p:sp>
        <p:nvSpPr>
          <p:cNvPr id="9" name="Page Number - White">
            <a:extLst>
              <a:ext uri="{FF2B5EF4-FFF2-40B4-BE49-F238E27FC236}">
                <a16:creationId xmlns:a16="http://schemas.microsoft.com/office/drawing/2014/main" id="{DCC2CAC4-1054-048C-8026-505BA025CF6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26</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6" name="Picture 5">
            <a:extLst>
              <a:ext uri="{FF2B5EF4-FFF2-40B4-BE49-F238E27FC236}">
                <a16:creationId xmlns:a16="http://schemas.microsoft.com/office/drawing/2014/main" id="{10F38C13-CB5E-39BB-74C4-F68916B25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1014453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28977CA-04BB-F1E9-55AC-713C619F5DA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22" name="Picture 21" descr="A group of colorful dots&#10;&#10;Description automatically generated">
            <a:extLst>
              <a:ext uri="{FF2B5EF4-FFF2-40B4-BE49-F238E27FC236}">
                <a16:creationId xmlns:a16="http://schemas.microsoft.com/office/drawing/2014/main" id="{BDA9B5B2-202C-8863-9FEA-F2D2FE45585F}"/>
              </a:ext>
            </a:extLst>
          </p:cNvPr>
          <p:cNvPicPr>
            <a:picLocks noChangeAspect="1"/>
          </p:cNvPicPr>
          <p:nvPr/>
        </p:nvPicPr>
        <p:blipFill>
          <a:blip r:embed="rId3">
            <a:alphaModFix amt="13000"/>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val="0"/>
              </a:ext>
            </a:extLst>
          </a:blip>
          <a:stretch>
            <a:fillRect/>
          </a:stretch>
        </p:blipFill>
        <p:spPr>
          <a:xfrm rot="5400000">
            <a:off x="3950093" y="-2252737"/>
            <a:ext cx="6862931" cy="11455000"/>
          </a:xfrm>
          <a:prstGeom prst="rect">
            <a:avLst/>
          </a:prstGeom>
        </p:spPr>
      </p:pic>
      <p:sp>
        <p:nvSpPr>
          <p:cNvPr id="15" name="Freeform 14">
            <a:extLst>
              <a:ext uri="{FF2B5EF4-FFF2-40B4-BE49-F238E27FC236}">
                <a16:creationId xmlns:a16="http://schemas.microsoft.com/office/drawing/2014/main" id="{C55880DD-9C0E-4786-B562-F6174FE83F9F}"/>
              </a:ext>
            </a:extLst>
          </p:cNvPr>
          <p:cNvSpPr/>
          <p:nvPr/>
        </p:nvSpPr>
        <p:spPr>
          <a:xfrm>
            <a:off x="-6228" y="-4930"/>
            <a:ext cx="5169835" cy="6862929"/>
          </a:xfrm>
          <a:custGeom>
            <a:avLst/>
            <a:gdLst>
              <a:gd name="connsiteX0" fmla="*/ 0 w 5166122"/>
              <a:gd name="connsiteY0" fmla="*/ 0 h 6858000"/>
              <a:gd name="connsiteX1" fmla="*/ 5166122 w 5166122"/>
              <a:gd name="connsiteY1" fmla="*/ 0 h 6858000"/>
              <a:gd name="connsiteX2" fmla="*/ 1206651 w 5166122"/>
              <a:gd name="connsiteY2" fmla="*/ 6858000 h 6858000"/>
              <a:gd name="connsiteX3" fmla="*/ 0 w 51661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66122" h="6858000">
                <a:moveTo>
                  <a:pt x="0" y="0"/>
                </a:moveTo>
                <a:lnTo>
                  <a:pt x="5166122" y="0"/>
                </a:lnTo>
                <a:lnTo>
                  <a:pt x="1206651" y="6858000"/>
                </a:lnTo>
                <a:lnTo>
                  <a:pt x="0" y="6858000"/>
                </a:lnTo>
                <a:close/>
              </a:path>
            </a:pathLst>
          </a:custGeom>
          <a:gradFill>
            <a:gsLst>
              <a:gs pos="0">
                <a:srgbClr val="7A2582"/>
              </a:gs>
              <a:gs pos="100000">
                <a:srgbClr val="00338D"/>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Open Sans Regular" charset="0"/>
            </a:endParaRPr>
          </a:p>
        </p:txBody>
      </p:sp>
      <p:sp>
        <p:nvSpPr>
          <p:cNvPr id="17" name="Graphic 9">
            <a:extLst>
              <a:ext uri="{FF2B5EF4-FFF2-40B4-BE49-F238E27FC236}">
                <a16:creationId xmlns:a16="http://schemas.microsoft.com/office/drawing/2014/main" id="{30AE0D89-87DE-256D-5C26-C388012CB00F}"/>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5" name="Body Copy">
            <a:extLst>
              <a:ext uri="{FF2B5EF4-FFF2-40B4-BE49-F238E27FC236}">
                <a16:creationId xmlns:a16="http://schemas.microsoft.com/office/drawing/2014/main" id="{DB8FA787-83C0-8755-5702-D06DD3913C40}"/>
              </a:ext>
            </a:extLst>
          </p:cNvPr>
          <p:cNvSpPr txBox="1">
            <a:spLocks/>
          </p:cNvSpPr>
          <p:nvPr/>
        </p:nvSpPr>
        <p:spPr>
          <a:xfrm>
            <a:off x="5867400" y="437655"/>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4800" b="1" kern="0" dirty="0">
                <a:solidFill>
                  <a:srgbClr val="00338D"/>
                </a:solidFill>
                <a:latin typeface="Arial" charset="0"/>
                <a:ea typeface="Arial" charset="0"/>
                <a:cs typeface="Arial" charset="0"/>
              </a:rPr>
              <a:t>Awards</a:t>
            </a:r>
          </a:p>
        </p:txBody>
      </p:sp>
      <p:sp>
        <p:nvSpPr>
          <p:cNvPr id="6" name="Rectangle 5">
            <a:extLst>
              <a:ext uri="{FF2B5EF4-FFF2-40B4-BE49-F238E27FC236}">
                <a16:creationId xmlns:a16="http://schemas.microsoft.com/office/drawing/2014/main" id="{E00028EC-30AB-1025-D01E-03E87EF82035}"/>
              </a:ext>
            </a:extLst>
          </p:cNvPr>
          <p:cNvSpPr/>
          <p:nvPr/>
        </p:nvSpPr>
        <p:spPr>
          <a:xfrm rot="5400000" flipH="1">
            <a:off x="8075750" y="-756603"/>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780AE41D-C888-1ABD-21A6-4D4777173C3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11286103" y="361146"/>
            <a:ext cx="741107" cy="702199"/>
          </a:xfrm>
          <a:prstGeom prst="rect">
            <a:avLst/>
          </a:prstGeom>
        </p:spPr>
      </p:pic>
      <p:pic>
        <p:nvPicPr>
          <p:cNvPr id="3" name="Picture 2">
            <a:extLst>
              <a:ext uri="{FF2B5EF4-FFF2-40B4-BE49-F238E27FC236}">
                <a16:creationId xmlns:a16="http://schemas.microsoft.com/office/drawing/2014/main" id="{ABA75FBB-A29D-7A12-70E0-37E5992BDA15}"/>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589537" y="481941"/>
            <a:ext cx="4096224" cy="4096224"/>
          </a:xfrm>
          <a:prstGeom prst="rect">
            <a:avLst/>
          </a:prstGeom>
          <a:effectLst>
            <a:outerShdw blurRad="28234" dist="108229" dir="3829030" algn="tl" rotWithShape="0">
              <a:prstClr val="black">
                <a:alpha val="16000"/>
              </a:prstClr>
            </a:outerShdw>
          </a:effectLst>
        </p:spPr>
      </p:pic>
      <p:pic>
        <p:nvPicPr>
          <p:cNvPr id="7" name="Picture 6">
            <a:extLst>
              <a:ext uri="{FF2B5EF4-FFF2-40B4-BE49-F238E27FC236}">
                <a16:creationId xmlns:a16="http://schemas.microsoft.com/office/drawing/2014/main" id="{405DB3A5-D553-0AFF-43CA-EE34D7EBEB14}"/>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3473535" y="3479635"/>
            <a:ext cx="1295711" cy="1295711"/>
          </a:xfrm>
          <a:prstGeom prst="rect">
            <a:avLst/>
          </a:prstGeom>
          <a:effectLst>
            <a:outerShdw blurRad="28234" dist="108229" dir="3829030" algn="tl" rotWithShape="0">
              <a:prstClr val="black">
                <a:alpha val="16000"/>
              </a:prstClr>
            </a:outerShdw>
          </a:effectLst>
        </p:spPr>
      </p:pic>
      <p:pic>
        <p:nvPicPr>
          <p:cNvPr id="8" name="Picture 7">
            <a:extLst>
              <a:ext uri="{FF2B5EF4-FFF2-40B4-BE49-F238E27FC236}">
                <a16:creationId xmlns:a16="http://schemas.microsoft.com/office/drawing/2014/main" id="{9204DD36-95FC-FFE3-5D47-33E637820C2C}"/>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393996" y="4430119"/>
            <a:ext cx="1295711" cy="1295711"/>
          </a:xfrm>
          <a:prstGeom prst="rect">
            <a:avLst/>
          </a:prstGeom>
          <a:effectLst>
            <a:outerShdw blurRad="28234" dist="108229" dir="3829030" algn="tl" rotWithShape="0">
              <a:prstClr val="black">
                <a:alpha val="16000"/>
              </a:prstClr>
            </a:outerShdw>
          </a:effectLst>
        </p:spPr>
      </p:pic>
      <p:pic>
        <p:nvPicPr>
          <p:cNvPr id="12" name="Picture 11">
            <a:extLst>
              <a:ext uri="{FF2B5EF4-FFF2-40B4-BE49-F238E27FC236}">
                <a16:creationId xmlns:a16="http://schemas.microsoft.com/office/drawing/2014/main" id="{71807EED-8D9E-8DC5-660D-564C2E277CF7}"/>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477267" y="4776258"/>
            <a:ext cx="1295711" cy="1295711"/>
          </a:xfrm>
          <a:prstGeom prst="rect">
            <a:avLst/>
          </a:prstGeom>
          <a:effectLst>
            <a:outerShdw blurRad="28234" dist="108229" dir="3829030" algn="tl" rotWithShape="0">
              <a:prstClr val="black">
                <a:alpha val="16000"/>
              </a:prstClr>
            </a:outerShdw>
          </a:effectLst>
        </p:spPr>
      </p:pic>
      <p:sp>
        <p:nvSpPr>
          <p:cNvPr id="18" name="Page Number - White">
            <a:extLst>
              <a:ext uri="{FF2B5EF4-FFF2-40B4-BE49-F238E27FC236}">
                <a16:creationId xmlns:a16="http://schemas.microsoft.com/office/drawing/2014/main" id="{73CC4FF6-7991-F595-1761-AD070BF7EAB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27</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9" name="Body Copy">
            <a:extLst>
              <a:ext uri="{FF2B5EF4-FFF2-40B4-BE49-F238E27FC236}">
                <a16:creationId xmlns:a16="http://schemas.microsoft.com/office/drawing/2014/main" id="{55FFC32B-FA0E-3A95-4DB9-6609983DDE16}"/>
              </a:ext>
            </a:extLst>
          </p:cNvPr>
          <p:cNvSpPr txBox="1">
            <a:spLocks/>
          </p:cNvSpPr>
          <p:nvPr/>
        </p:nvSpPr>
        <p:spPr>
          <a:xfrm>
            <a:off x="173683" y="600004"/>
            <a:ext cx="1036924" cy="60791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r">
              <a:buSzPct val="120000"/>
            </a:pPr>
            <a:r>
              <a:rPr lang="en-US" sz="900" kern="0" dirty="0">
                <a:solidFill>
                  <a:schemeClr val="bg1">
                    <a:alpha val="50215"/>
                  </a:schemeClr>
                </a:solidFill>
                <a:ea typeface="Arial" charset="0"/>
              </a:rPr>
              <a:t>Extension Excellence Pin and Patch</a:t>
            </a:r>
          </a:p>
        </p:txBody>
      </p:sp>
      <p:sp>
        <p:nvSpPr>
          <p:cNvPr id="20" name="Body Copy">
            <a:extLst>
              <a:ext uri="{FF2B5EF4-FFF2-40B4-BE49-F238E27FC236}">
                <a16:creationId xmlns:a16="http://schemas.microsoft.com/office/drawing/2014/main" id="{2BAF5CEC-8B92-8027-95D6-81D9F1DFB2E1}"/>
              </a:ext>
            </a:extLst>
          </p:cNvPr>
          <p:cNvSpPr txBox="1">
            <a:spLocks/>
          </p:cNvSpPr>
          <p:nvPr/>
        </p:nvSpPr>
        <p:spPr>
          <a:xfrm>
            <a:off x="227890" y="5913899"/>
            <a:ext cx="1036924" cy="60791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r">
              <a:buSzPct val="120000"/>
            </a:pPr>
            <a:r>
              <a:rPr lang="en-US" sz="900" kern="0" dirty="0">
                <a:solidFill>
                  <a:schemeClr val="bg1">
                    <a:alpha val="50215"/>
                  </a:schemeClr>
                </a:solidFill>
                <a:ea typeface="Arial" charset="0"/>
              </a:rPr>
              <a:t>MISSION 1.5</a:t>
            </a:r>
          </a:p>
          <a:p>
            <a:pPr algn="r">
              <a:buSzPct val="120000"/>
            </a:pPr>
            <a:r>
              <a:rPr lang="en-US" sz="900" kern="0" dirty="0">
                <a:solidFill>
                  <a:schemeClr val="bg1">
                    <a:alpha val="50215"/>
                  </a:schemeClr>
                </a:solidFill>
                <a:ea typeface="Arial" charset="0"/>
              </a:rPr>
              <a:t>Member and Sponsor Pins</a:t>
            </a:r>
          </a:p>
        </p:txBody>
      </p:sp>
      <p:sp>
        <p:nvSpPr>
          <p:cNvPr id="10" name="Headline">
            <a:extLst>
              <a:ext uri="{FF2B5EF4-FFF2-40B4-BE49-F238E27FC236}">
                <a16:creationId xmlns:a16="http://schemas.microsoft.com/office/drawing/2014/main" id="{9A891DB3-CFF5-6E7E-328A-5723D7961F1D}"/>
              </a:ext>
            </a:extLst>
          </p:cNvPr>
          <p:cNvSpPr txBox="1">
            <a:spLocks/>
          </p:cNvSpPr>
          <p:nvPr/>
        </p:nvSpPr>
        <p:spPr>
          <a:xfrm>
            <a:off x="5871056" y="1576818"/>
            <a:ext cx="5132994" cy="53340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500" kern="0" dirty="0">
                <a:solidFill>
                  <a:srgbClr val="00338D"/>
                </a:solidFill>
                <a:latin typeface="Helvetica Neue"/>
              </a:rPr>
              <a:t>Heroes Are Welcome.</a:t>
            </a:r>
            <a:endParaRPr lang="en-US" sz="3500" kern="0" dirty="0">
              <a:solidFill>
                <a:srgbClr val="00338D"/>
              </a:solidFill>
            </a:endParaRPr>
          </a:p>
        </p:txBody>
      </p:sp>
      <p:sp>
        <p:nvSpPr>
          <p:cNvPr id="14" name="Body Copy">
            <a:extLst>
              <a:ext uri="{FF2B5EF4-FFF2-40B4-BE49-F238E27FC236}">
                <a16:creationId xmlns:a16="http://schemas.microsoft.com/office/drawing/2014/main" id="{C53C0AE6-1130-D51E-063F-8FC209CE07AA}"/>
              </a:ext>
            </a:extLst>
          </p:cNvPr>
          <p:cNvSpPr txBox="1">
            <a:spLocks/>
          </p:cNvSpPr>
          <p:nvPr/>
        </p:nvSpPr>
        <p:spPr>
          <a:xfrm>
            <a:off x="5905300" y="2296784"/>
            <a:ext cx="5279982" cy="236082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800" b="1" kern="0" dirty="0">
                <a:solidFill>
                  <a:srgbClr val="000000"/>
                </a:solidFill>
                <a:latin typeface="Arial"/>
                <a:ea typeface="ヒラギノ角ゴ Pro W3"/>
                <a:cs typeface="Arial"/>
              </a:rPr>
              <a:t>New clubs. </a:t>
            </a:r>
            <a:r>
              <a:rPr lang="en-US" sz="2800" b="1" kern="0" dirty="0">
                <a:solidFill>
                  <a:srgbClr val="EBB700"/>
                </a:solidFill>
                <a:latin typeface="Arial"/>
                <a:ea typeface="ヒラギノ角ゴ Pro W3"/>
                <a:cs typeface="Arial"/>
              </a:rPr>
              <a:t>New members. </a:t>
            </a:r>
            <a:endParaRPr lang="en-US" sz="1200" kern="0" dirty="0">
              <a:solidFill>
                <a:srgbClr val="EBB700"/>
              </a:solidFill>
            </a:endParaRPr>
          </a:p>
          <a:p>
            <a:r>
              <a:rPr lang="en-US" sz="2800" b="1" kern="0" dirty="0">
                <a:solidFill>
                  <a:srgbClr val="000000"/>
                </a:solidFill>
                <a:latin typeface="Arial"/>
                <a:ea typeface="ヒラギノ角ゴ Pro W3"/>
                <a:cs typeface="Arial"/>
              </a:rPr>
              <a:t>Net growth. </a:t>
            </a:r>
            <a:r>
              <a:rPr lang="en-US" sz="2800" b="1" kern="0" dirty="0">
                <a:solidFill>
                  <a:srgbClr val="EBB700"/>
                </a:solidFill>
                <a:latin typeface="Arial"/>
                <a:ea typeface="ヒラギノ角ゴ Pro W3"/>
                <a:cs typeface="Arial"/>
              </a:rPr>
              <a:t>Retention. </a:t>
            </a:r>
          </a:p>
          <a:p>
            <a:r>
              <a:rPr lang="en-US" kern="0" dirty="0">
                <a:solidFill>
                  <a:srgbClr val="000000"/>
                </a:solidFill>
                <a:latin typeface="Arial"/>
                <a:ea typeface="ヒラギノ角ゴ Pro W3"/>
                <a:cs typeface="Arial"/>
              </a:rPr>
              <a:t>All the above can earn unique </a:t>
            </a:r>
            <a:r>
              <a:rPr lang="en-US" i="1" kern="0" dirty="0">
                <a:solidFill>
                  <a:srgbClr val="000000"/>
                </a:solidFill>
                <a:latin typeface="Arial"/>
                <a:ea typeface="ヒラギノ角ゴ Pro W3"/>
                <a:cs typeface="Arial"/>
              </a:rPr>
              <a:t>MISSION</a:t>
            </a:r>
            <a:r>
              <a:rPr lang="en-US" kern="0" dirty="0">
                <a:solidFill>
                  <a:srgbClr val="000000"/>
                </a:solidFill>
                <a:latin typeface="Arial"/>
                <a:ea typeface="ヒラギノ角ゴ Pro W3"/>
                <a:cs typeface="Arial"/>
              </a:rPr>
              <a:t> </a:t>
            </a:r>
            <a:r>
              <a:rPr lang="en-US" b="1" kern="0" dirty="0">
                <a:solidFill>
                  <a:srgbClr val="000000"/>
                </a:solidFill>
                <a:latin typeface="Arial"/>
                <a:ea typeface="ヒラギノ角ゴ Pro W3"/>
                <a:cs typeface="Arial"/>
              </a:rPr>
              <a:t>1.5</a:t>
            </a:r>
            <a:r>
              <a:rPr lang="en-US" kern="0" dirty="0">
                <a:solidFill>
                  <a:srgbClr val="000000"/>
                </a:solidFill>
                <a:latin typeface="Arial"/>
                <a:ea typeface="ヒラギノ角ゴ Pro W3"/>
                <a:cs typeface="Arial"/>
              </a:rPr>
              <a:t> plaques, pins, Presidential medals and awards for high-performing clubs and Lions. See what you can earn!</a:t>
            </a:r>
            <a:endParaRPr lang="en-US" b="1" i="1" kern="0" dirty="0">
              <a:solidFill>
                <a:srgbClr val="EBB700"/>
              </a:solidFill>
            </a:endParaRPr>
          </a:p>
          <a:p>
            <a:endParaRPr lang="en-US" sz="1800" kern="0" dirty="0">
              <a:solidFill>
                <a:srgbClr val="000000"/>
              </a:solidFill>
            </a:endParaRPr>
          </a:p>
          <a:p>
            <a:endParaRPr lang="en-US" sz="1800" kern="0" dirty="0">
              <a:solidFill>
                <a:srgbClr val="000000"/>
              </a:solidFill>
            </a:endParaRPr>
          </a:p>
        </p:txBody>
      </p:sp>
      <p:pic>
        <p:nvPicPr>
          <p:cNvPr id="16" name="Picture 15" descr="A blue and white rectangular object&#10;&#10;Description automatically generated">
            <a:extLst>
              <a:ext uri="{FF2B5EF4-FFF2-40B4-BE49-F238E27FC236}">
                <a16:creationId xmlns:a16="http://schemas.microsoft.com/office/drawing/2014/main" id="{317CCB40-3CB5-EEA8-9CF8-E14327F231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63845" y="4762585"/>
            <a:ext cx="1505296" cy="1736131"/>
          </a:xfrm>
          <a:prstGeom prst="rect">
            <a:avLst/>
          </a:prstGeom>
        </p:spPr>
      </p:pic>
      <p:sp>
        <p:nvSpPr>
          <p:cNvPr id="25" name="Headline">
            <a:extLst>
              <a:ext uri="{FF2B5EF4-FFF2-40B4-BE49-F238E27FC236}">
                <a16:creationId xmlns:a16="http://schemas.microsoft.com/office/drawing/2014/main" id="{31F6B64E-79C8-8390-33EF-2B3BB55640A7}"/>
              </a:ext>
            </a:extLst>
          </p:cNvPr>
          <p:cNvSpPr txBox="1">
            <a:spLocks/>
          </p:cNvSpPr>
          <p:nvPr/>
        </p:nvSpPr>
        <p:spPr>
          <a:xfrm>
            <a:off x="8908930" y="4846893"/>
            <a:ext cx="1615122" cy="19058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1600" kern="0" dirty="0">
                <a:solidFill>
                  <a:schemeClr val="bg1"/>
                </a:solidFill>
                <a:latin typeface="Arial"/>
                <a:ea typeface="ヒラギノ角ゴ Pro W3"/>
                <a:cs typeface="Arial"/>
              </a:rPr>
              <a:t>SCAN ME</a:t>
            </a:r>
          </a:p>
        </p:txBody>
      </p:sp>
      <p:sp>
        <p:nvSpPr>
          <p:cNvPr id="26" name="TextBox 25">
            <a:extLst>
              <a:ext uri="{FF2B5EF4-FFF2-40B4-BE49-F238E27FC236}">
                <a16:creationId xmlns:a16="http://schemas.microsoft.com/office/drawing/2014/main" id="{B132D867-7E40-3C31-70EB-744D89639942}"/>
              </a:ext>
            </a:extLst>
          </p:cNvPr>
          <p:cNvSpPr txBox="1"/>
          <p:nvPr/>
        </p:nvSpPr>
        <p:spPr>
          <a:xfrm>
            <a:off x="5889812" y="5323915"/>
            <a:ext cx="316342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i="1" dirty="0">
                <a:solidFill>
                  <a:srgbClr val="522D8A"/>
                </a:solidFill>
                <a:latin typeface="Arial"/>
              </a:rPr>
              <a:t>Learn more on our dedicated MISSION </a:t>
            </a:r>
            <a:r>
              <a:rPr lang="en-US" sz="1600" b="1" dirty="0">
                <a:solidFill>
                  <a:srgbClr val="522D8A"/>
                </a:solidFill>
                <a:latin typeface="Arial"/>
              </a:rPr>
              <a:t>1.5</a:t>
            </a:r>
            <a:r>
              <a:rPr lang="en-US" sz="1600" b="1" i="1" dirty="0">
                <a:solidFill>
                  <a:srgbClr val="522D8A"/>
                </a:solidFill>
                <a:latin typeface="Arial"/>
              </a:rPr>
              <a:t> </a:t>
            </a:r>
            <a:br>
              <a:rPr lang="en-US" sz="1600" b="1" i="1" dirty="0">
                <a:solidFill>
                  <a:srgbClr val="522D8A"/>
                </a:solidFill>
                <a:latin typeface="Arial"/>
              </a:rPr>
            </a:br>
            <a:r>
              <a:rPr lang="en-US" sz="1600" b="1" i="1" dirty="0">
                <a:solidFill>
                  <a:srgbClr val="522D8A"/>
                </a:solidFill>
                <a:latin typeface="Arial"/>
              </a:rPr>
              <a:t>awards </a:t>
            </a:r>
            <a:r>
              <a:rPr lang="en-US" sz="1600" dirty="0">
                <a:solidFill>
                  <a:srgbClr val="522D8A"/>
                </a:solidFill>
                <a:latin typeface="Arial"/>
                <a:cs typeface="Arial"/>
              </a:rPr>
              <a:t>​</a:t>
            </a:r>
            <a:r>
              <a:rPr lang="en-US" sz="1600" b="1" i="1" dirty="0">
                <a:solidFill>
                  <a:srgbClr val="522D8A"/>
                </a:solidFill>
                <a:latin typeface="Arial"/>
              </a:rPr>
              <a:t>page. </a:t>
            </a:r>
            <a:endParaRPr lang="en-US" sz="1600" dirty="0">
              <a:solidFill>
                <a:srgbClr val="522D8A"/>
              </a:solidFill>
              <a:cs typeface="Calibri"/>
            </a:endParaRPr>
          </a:p>
        </p:txBody>
      </p:sp>
      <p:sp>
        <p:nvSpPr>
          <p:cNvPr id="27" name="Isosceles Triangle 26">
            <a:extLst>
              <a:ext uri="{FF2B5EF4-FFF2-40B4-BE49-F238E27FC236}">
                <a16:creationId xmlns:a16="http://schemas.microsoft.com/office/drawing/2014/main" id="{AD9D7053-4711-135A-A679-ED3296EC1A5A}"/>
              </a:ext>
            </a:extLst>
          </p:cNvPr>
          <p:cNvSpPr/>
          <p:nvPr/>
        </p:nvSpPr>
        <p:spPr>
          <a:xfrm rot="5400000">
            <a:off x="8368554" y="5591734"/>
            <a:ext cx="392205" cy="268941"/>
          </a:xfrm>
          <a:prstGeom prst="triangle">
            <a:avLst/>
          </a:prstGeom>
          <a:solidFill>
            <a:srgbClr val="522D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A qr code with a logo&#10;&#10;Description automatically generated">
            <a:extLst>
              <a:ext uri="{FF2B5EF4-FFF2-40B4-BE49-F238E27FC236}">
                <a16:creationId xmlns:a16="http://schemas.microsoft.com/office/drawing/2014/main" id="{54DF8A26-E42E-346D-1394-AC50ACE3AACE}"/>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9171577" y="5182634"/>
            <a:ext cx="1101391" cy="1113813"/>
          </a:xfrm>
          <a:prstGeom prst="rect">
            <a:avLst/>
          </a:prstGeom>
        </p:spPr>
      </p:pic>
    </p:spTree>
    <p:extLst>
      <p:ext uri="{BB962C8B-B14F-4D97-AF65-F5344CB8AC3E}">
        <p14:creationId xmlns:p14="http://schemas.microsoft.com/office/powerpoint/2010/main" val="802962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5C6C1D-F0F3-A870-FF77-6B9174EA586A}"/>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48B7C9CA-232B-35A3-758E-568181610F9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7A7A6277-74C6-DFCB-E343-26B909CF0DBA}"/>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5510AB1D-5981-3638-D785-733653124AF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441BB96B-2DE2-98A9-8D50-347E41094E75}"/>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7F3E1BF7-4063-7AD3-3EE0-99F91E082288}"/>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7000" kern="0" dirty="0">
                <a:solidFill>
                  <a:schemeClr val="bg1"/>
                </a:solidFill>
              </a:rPr>
              <a:t>COMMUNICATION</a:t>
            </a:r>
            <a:endParaRPr lang="en-US" sz="7000" kern="0" dirty="0">
              <a:solidFill>
                <a:schemeClr val="bg1"/>
              </a:solidFill>
              <a:latin typeface="Arial"/>
              <a:ea typeface="ヒラギノ角ゴ Pro W3"/>
              <a:cs typeface="Arial"/>
            </a:endParaRPr>
          </a:p>
        </p:txBody>
      </p:sp>
      <p:sp>
        <p:nvSpPr>
          <p:cNvPr id="9" name="Headline">
            <a:extLst>
              <a:ext uri="{FF2B5EF4-FFF2-40B4-BE49-F238E27FC236}">
                <a16:creationId xmlns:a16="http://schemas.microsoft.com/office/drawing/2014/main" id="{0B390859-1CFD-D2EE-5D2A-4178FE1FDB17}"/>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3500" kern="0" dirty="0">
                <a:solidFill>
                  <a:schemeClr val="bg1"/>
                </a:solidFill>
                <a:latin typeface="Arial"/>
                <a:ea typeface="ヒラギノ角ゴ Pro W3"/>
                <a:cs typeface="Arial"/>
              </a:rPr>
              <a:t>Getting the word out about </a:t>
            </a:r>
            <a:r>
              <a:rPr lang="en-US" sz="3500" i="1" kern="0" dirty="0">
                <a:solidFill>
                  <a:schemeClr val="bg1"/>
                </a:solidFill>
                <a:latin typeface="Arial"/>
                <a:ea typeface="ヒラギノ角ゴ Pro W3"/>
                <a:cs typeface="Arial"/>
              </a:rPr>
              <a:t>MISSION</a:t>
            </a:r>
            <a:r>
              <a:rPr lang="en-US" sz="3500" kern="0" dirty="0">
                <a:solidFill>
                  <a:schemeClr val="bg1"/>
                </a:solidFill>
                <a:latin typeface="Arial"/>
                <a:ea typeface="ヒラギノ角ゴ Pro W3"/>
                <a:cs typeface="Arial"/>
              </a:rPr>
              <a:t> 1.5.</a:t>
            </a:r>
          </a:p>
        </p:txBody>
      </p:sp>
      <p:sp>
        <p:nvSpPr>
          <p:cNvPr id="10" name="Rectangle 9">
            <a:extLst>
              <a:ext uri="{FF2B5EF4-FFF2-40B4-BE49-F238E27FC236}">
                <a16:creationId xmlns:a16="http://schemas.microsoft.com/office/drawing/2014/main" id="{3F112E10-E6D4-A311-765E-AB01443BDB80}"/>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2896BD91-3FAE-1F4C-A386-BD25AA9962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3817265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24F343-FD74-9402-E477-E5DA6658104D}"/>
              </a:ext>
            </a:extLst>
          </p:cNvPr>
          <p:cNvGrpSpPr/>
          <p:nvPr/>
        </p:nvGrpSpPr>
        <p:grpSpPr>
          <a:xfrm>
            <a:off x="-5444" y="-2"/>
            <a:ext cx="12197444" cy="6858002"/>
            <a:chOff x="-5444" y="-2"/>
            <a:chExt cx="12197444" cy="6858002"/>
          </a:xfrm>
        </p:grpSpPr>
        <p:sp>
          <p:nvSpPr>
            <p:cNvPr id="3" name="Rectangle 2">
              <a:extLst>
                <a:ext uri="{FF2B5EF4-FFF2-40B4-BE49-F238E27FC236}">
                  <a16:creationId xmlns:a16="http://schemas.microsoft.com/office/drawing/2014/main" id="{11BC1E55-7829-CB7D-E3CB-11146CA62E3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Graphic 9">
              <a:extLst>
                <a:ext uri="{FF2B5EF4-FFF2-40B4-BE49-F238E27FC236}">
                  <a16:creationId xmlns:a16="http://schemas.microsoft.com/office/drawing/2014/main" id="{B6FA73EA-AE17-32F5-64DC-FC8A777C32AE}"/>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5" name="Graphic 35">
              <a:extLst>
                <a:ext uri="{FF2B5EF4-FFF2-40B4-BE49-F238E27FC236}">
                  <a16:creationId xmlns:a16="http://schemas.microsoft.com/office/drawing/2014/main" id="{7AEFE87A-8F8D-0477-2109-C4265CAD9259}"/>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6" name="Graphic 31">
              <a:extLst>
                <a:ext uri="{FF2B5EF4-FFF2-40B4-BE49-F238E27FC236}">
                  <a16:creationId xmlns:a16="http://schemas.microsoft.com/office/drawing/2014/main" id="{BBC5E514-2ECF-68D9-D671-0879FEF0C2A7}"/>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7" name="Graphic 32">
              <a:extLst>
                <a:ext uri="{FF2B5EF4-FFF2-40B4-BE49-F238E27FC236}">
                  <a16:creationId xmlns:a16="http://schemas.microsoft.com/office/drawing/2014/main" id="{39A44356-B9EB-A994-F302-31570B8B4AE2}"/>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grpSp>
      <p:sp>
        <p:nvSpPr>
          <p:cNvPr id="8" name="Page Number - Blue">
            <a:extLst>
              <a:ext uri="{FF2B5EF4-FFF2-40B4-BE49-F238E27FC236}">
                <a16:creationId xmlns:a16="http://schemas.microsoft.com/office/drawing/2014/main" id="{330A9253-83D3-088F-C2F9-6FB67DD6CA4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graphicFrame>
        <p:nvGraphicFramePr>
          <p:cNvPr id="9" name="Diagram 8">
            <a:extLst>
              <a:ext uri="{FF2B5EF4-FFF2-40B4-BE49-F238E27FC236}">
                <a16:creationId xmlns:a16="http://schemas.microsoft.com/office/drawing/2014/main" id="{D440C452-2A0B-C88A-68CD-21E6E9F755B2}"/>
              </a:ext>
            </a:extLst>
          </p:cNvPr>
          <p:cNvGraphicFramePr/>
          <p:nvPr>
            <p:extLst>
              <p:ext uri="{D42A27DB-BD31-4B8C-83A1-F6EECF244321}">
                <p14:modId xmlns:p14="http://schemas.microsoft.com/office/powerpoint/2010/main" val="3766670373"/>
              </p:ext>
            </p:extLst>
          </p:nvPr>
        </p:nvGraphicFramePr>
        <p:xfrm>
          <a:off x="500354" y="2246916"/>
          <a:ext cx="11115886" cy="3686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140A0731-662E-2A4C-5C8A-A181468A5563}"/>
              </a:ext>
            </a:extLst>
          </p:cNvPr>
          <p:cNvSpPr txBox="1"/>
          <p:nvPr/>
        </p:nvSpPr>
        <p:spPr>
          <a:xfrm>
            <a:off x="1285447" y="1300097"/>
            <a:ext cx="962110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0D2240"/>
                </a:solidFill>
                <a:latin typeface="Arial"/>
                <a:ea typeface="ヒラギノ角ゴ Pro W3"/>
                <a:cs typeface="Arial"/>
              </a:rPr>
              <a:t>Use all your channels to create awareness </a:t>
            </a:r>
          </a:p>
          <a:p>
            <a:pPr algn="ctr"/>
            <a:r>
              <a:rPr lang="en-US" sz="2400" dirty="0">
                <a:solidFill>
                  <a:srgbClr val="0D2240"/>
                </a:solidFill>
                <a:latin typeface="Arial"/>
                <a:ea typeface="ヒラギノ角ゴ Pro W3"/>
                <a:cs typeface="Arial"/>
              </a:rPr>
              <a:t>and excitement for </a:t>
            </a:r>
            <a:r>
              <a:rPr lang="en-US" sz="2400" b="1" i="1" dirty="0">
                <a:solidFill>
                  <a:srgbClr val="0D2240"/>
                </a:solidFill>
                <a:latin typeface="Arial"/>
                <a:ea typeface="ヒラギノ角ゴ Pro W3"/>
                <a:cs typeface="Arial"/>
              </a:rPr>
              <a:t>MISSION</a:t>
            </a:r>
            <a:r>
              <a:rPr lang="en-US" sz="2400" b="1" dirty="0">
                <a:solidFill>
                  <a:srgbClr val="0D2240"/>
                </a:solidFill>
                <a:latin typeface="Arial"/>
                <a:ea typeface="ヒラギノ角ゴ Pro W3"/>
                <a:cs typeface="Arial"/>
              </a:rPr>
              <a:t> 1.5</a:t>
            </a:r>
            <a:r>
              <a:rPr lang="en-US" sz="2400" dirty="0">
                <a:solidFill>
                  <a:srgbClr val="0D2240"/>
                </a:solidFill>
                <a:latin typeface="Arial"/>
                <a:ea typeface="ヒラギノ角ゴ Pro W3"/>
                <a:cs typeface="Arial"/>
              </a:rPr>
              <a:t>.</a:t>
            </a:r>
          </a:p>
        </p:txBody>
      </p:sp>
      <p:grpSp>
        <p:nvGrpSpPr>
          <p:cNvPr id="11" name="Group 10">
            <a:extLst>
              <a:ext uri="{FF2B5EF4-FFF2-40B4-BE49-F238E27FC236}">
                <a16:creationId xmlns:a16="http://schemas.microsoft.com/office/drawing/2014/main" id="{11179894-487F-FB26-54AE-5AEB7B837D48}"/>
              </a:ext>
            </a:extLst>
          </p:cNvPr>
          <p:cNvGrpSpPr/>
          <p:nvPr/>
        </p:nvGrpSpPr>
        <p:grpSpPr>
          <a:xfrm>
            <a:off x="0" y="0"/>
            <a:ext cx="12192000" cy="457200"/>
            <a:chOff x="0" y="0"/>
            <a:chExt cx="12192000" cy="457200"/>
          </a:xfrm>
        </p:grpSpPr>
        <p:grpSp>
          <p:nvGrpSpPr>
            <p:cNvPr id="12" name="Group 11">
              <a:extLst>
                <a:ext uri="{FF2B5EF4-FFF2-40B4-BE49-F238E27FC236}">
                  <a16:creationId xmlns:a16="http://schemas.microsoft.com/office/drawing/2014/main" id="{2FC2A8EC-BC67-3EDF-1645-083C1CB795A1}"/>
                </a:ext>
              </a:extLst>
            </p:cNvPr>
            <p:cNvGrpSpPr/>
            <p:nvPr/>
          </p:nvGrpSpPr>
          <p:grpSpPr>
            <a:xfrm>
              <a:off x="0" y="0"/>
              <a:ext cx="12188952" cy="457200"/>
              <a:chOff x="0" y="0"/>
              <a:chExt cx="12188952" cy="457200"/>
            </a:xfrm>
          </p:grpSpPr>
          <p:sp>
            <p:nvSpPr>
              <p:cNvPr id="14" name="Background - Solid">
                <a:extLst>
                  <a:ext uri="{FF2B5EF4-FFF2-40B4-BE49-F238E27FC236}">
                    <a16:creationId xmlns:a16="http://schemas.microsoft.com/office/drawing/2014/main" id="{3D02E79A-A75A-A929-B230-C7746566EE2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11A07562-6B24-611E-63E9-C03F2E4824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3" name="Straight Connector 12">
              <a:extLst>
                <a:ext uri="{FF2B5EF4-FFF2-40B4-BE49-F238E27FC236}">
                  <a16:creationId xmlns:a16="http://schemas.microsoft.com/office/drawing/2014/main" id="{432EC6F8-25FD-6959-4123-63A0B91978DA}"/>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Body Copy">
            <a:extLst>
              <a:ext uri="{FF2B5EF4-FFF2-40B4-BE49-F238E27FC236}">
                <a16:creationId xmlns:a16="http://schemas.microsoft.com/office/drawing/2014/main" id="{D259375F-094C-2B7A-CCEB-1AF42C09F8DA}"/>
              </a:ext>
            </a:extLst>
          </p:cNvPr>
          <p:cNvSpPr txBox="1">
            <a:spLocks/>
          </p:cNvSpPr>
          <p:nvPr/>
        </p:nvSpPr>
        <p:spPr>
          <a:xfrm>
            <a:off x="1333893" y="532615"/>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en-US" sz="4500" b="1" kern="0" dirty="0">
                <a:solidFill>
                  <a:srgbClr val="00338D"/>
                </a:solidFill>
                <a:latin typeface="Arial"/>
                <a:ea typeface="Arial" charset="0"/>
                <a:cs typeface="Arial"/>
              </a:rPr>
              <a:t>Turn up the volume.</a:t>
            </a:r>
            <a:endParaRPr lang="en-US" sz="4500" b="1" i="0" u="none" strike="noStrike" kern="0" cap="none" spc="0" normalizeH="0" baseline="0" noProof="0" dirty="0">
              <a:ln>
                <a:noFill/>
              </a:ln>
              <a:solidFill>
                <a:srgbClr val="00338D"/>
              </a:solidFill>
              <a:effectLst/>
              <a:uLnTx/>
              <a:uFillTx/>
              <a:latin typeface="Arial"/>
              <a:ea typeface="Arial" charset="0"/>
              <a:cs typeface="Arial"/>
            </a:endParaRPr>
          </a:p>
        </p:txBody>
      </p:sp>
      <p:sp>
        <p:nvSpPr>
          <p:cNvPr id="47" name="TextBox 46">
            <a:extLst>
              <a:ext uri="{FF2B5EF4-FFF2-40B4-BE49-F238E27FC236}">
                <a16:creationId xmlns:a16="http://schemas.microsoft.com/office/drawing/2014/main" id="{A20BBF3C-3D2F-FC29-AFCF-24A7D3F4935D}"/>
              </a:ext>
            </a:extLst>
          </p:cNvPr>
          <p:cNvSpPr txBox="1"/>
          <p:nvPr/>
        </p:nvSpPr>
        <p:spPr>
          <a:xfrm>
            <a:off x="1016654" y="6129688"/>
            <a:ext cx="101586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0D2240"/>
                </a:solidFill>
                <a:latin typeface="Arial"/>
                <a:ea typeface="ヒラギノ角ゴ Pro W3"/>
                <a:cs typeface="Arial"/>
              </a:rPr>
              <a:t>Lions International will use our communications and digital platforms </a:t>
            </a:r>
            <a:br>
              <a:rPr lang="en-US" sz="1600" b="1" dirty="0">
                <a:solidFill>
                  <a:srgbClr val="0D2240"/>
                </a:solidFill>
                <a:latin typeface="Arial"/>
                <a:ea typeface="ヒラギノ角ゴ Pro W3"/>
                <a:cs typeface="Arial"/>
              </a:rPr>
            </a:br>
            <a:r>
              <a:rPr lang="en-US" sz="1600" b="1" dirty="0">
                <a:solidFill>
                  <a:srgbClr val="0D2240"/>
                </a:solidFill>
                <a:latin typeface="Arial"/>
                <a:ea typeface="ヒラギノ角ゴ Pro W3"/>
                <a:cs typeface="Arial"/>
              </a:rPr>
              <a:t>to amplify the message of </a:t>
            </a:r>
            <a:r>
              <a:rPr lang="en-US" sz="1600" b="1" i="1" dirty="0">
                <a:solidFill>
                  <a:srgbClr val="0D2240"/>
                </a:solidFill>
                <a:latin typeface="Arial"/>
                <a:ea typeface="ヒラギノ角ゴ Pro W3"/>
                <a:cs typeface="Arial"/>
              </a:rPr>
              <a:t>MISSION</a:t>
            </a:r>
            <a:r>
              <a:rPr lang="en-US" sz="1600" b="1" dirty="0">
                <a:solidFill>
                  <a:srgbClr val="0D2240"/>
                </a:solidFill>
                <a:latin typeface="Arial"/>
                <a:ea typeface="ヒラギノ角ゴ Pro W3"/>
                <a:cs typeface="Arial"/>
              </a:rPr>
              <a:t> 1.5.</a:t>
            </a:r>
          </a:p>
        </p:txBody>
      </p:sp>
    </p:spTree>
    <p:extLst>
      <p:ext uri="{BB962C8B-B14F-4D97-AF65-F5344CB8AC3E}">
        <p14:creationId xmlns:p14="http://schemas.microsoft.com/office/powerpoint/2010/main" val="1894552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E812BE-0940-BE27-8266-CC3B5156E284}"/>
              </a:ext>
            </a:extLst>
          </p:cNvPr>
          <p:cNvGrpSpPr/>
          <p:nvPr/>
        </p:nvGrpSpPr>
        <p:grpSpPr>
          <a:xfrm>
            <a:off x="6580415" y="0"/>
            <a:ext cx="6861265" cy="6858000"/>
            <a:chOff x="6580415" y="0"/>
            <a:chExt cx="6861265" cy="6858000"/>
          </a:xfrm>
        </p:grpSpPr>
        <p:sp>
          <p:nvSpPr>
            <p:cNvPr id="7" name="Graphic 10">
              <a:extLst>
                <a:ext uri="{FF2B5EF4-FFF2-40B4-BE49-F238E27FC236}">
                  <a16:creationId xmlns:a16="http://schemas.microsoft.com/office/drawing/2014/main" id="{1DA3F39F-E62B-52A7-DDF6-71AE9198EBBA}"/>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8" name="Graphic 11">
              <a:extLst>
                <a:ext uri="{FF2B5EF4-FFF2-40B4-BE49-F238E27FC236}">
                  <a16:creationId xmlns:a16="http://schemas.microsoft.com/office/drawing/2014/main" id="{E2D40EBD-49C4-E032-AA69-60B64998172C}"/>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4" name="Page Number - Blue">
            <a:extLst>
              <a:ext uri="{FF2B5EF4-FFF2-40B4-BE49-F238E27FC236}">
                <a16:creationId xmlns:a16="http://schemas.microsoft.com/office/drawing/2014/main" id="{AE83FA5B-2EF3-1966-CA5A-FD7A3397B0A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412CB9CB-8261-E580-F2BA-2EAA84F179D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dirty="0">
              <a:ln>
                <a:noFill/>
              </a:ln>
              <a:solidFill>
                <a:srgbClr val="0D2240"/>
              </a:solidFill>
              <a:effectLst/>
              <a:uLnTx/>
              <a:uFillTx/>
              <a:latin typeface="Arial" charset="0"/>
            </a:endParaRPr>
          </a:p>
        </p:txBody>
      </p:sp>
      <p:sp>
        <p:nvSpPr>
          <p:cNvPr id="9" name="Headline">
            <a:extLst>
              <a:ext uri="{FF2B5EF4-FFF2-40B4-BE49-F238E27FC236}">
                <a16:creationId xmlns:a16="http://schemas.microsoft.com/office/drawing/2014/main" id="{91B9E275-1163-87DD-9F90-D7C62333B6C1}"/>
              </a:ext>
            </a:extLst>
          </p:cNvPr>
          <p:cNvSpPr txBox="1">
            <a:spLocks/>
          </p:cNvSpPr>
          <p:nvPr/>
        </p:nvSpPr>
        <p:spPr>
          <a:xfrm>
            <a:off x="756053" y="1813488"/>
            <a:ext cx="10679894" cy="3874756"/>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en-US" sz="8000" kern="0" dirty="0">
                <a:solidFill>
                  <a:srgbClr val="00338D"/>
                </a:solidFill>
                <a:latin typeface="Arial"/>
                <a:ea typeface="ヒラギノ角ゴ Pro W3"/>
                <a:cs typeface="Arial"/>
              </a:rPr>
              <a:t>We live and</a:t>
            </a:r>
          </a:p>
          <a:p>
            <a:pPr>
              <a:spcBef>
                <a:spcPts val="0"/>
              </a:spcBef>
            </a:pPr>
            <a:r>
              <a:rPr lang="en-US" sz="8000" kern="0" dirty="0">
                <a:solidFill>
                  <a:srgbClr val="00338D"/>
                </a:solidFill>
                <a:latin typeface="Arial"/>
                <a:ea typeface="ヒラギノ角ゴ Pro W3"/>
                <a:cs typeface="Arial"/>
              </a:rPr>
              <a:t>grow to serve.</a:t>
            </a:r>
            <a:endParaRPr lang="en-US" sz="8000" kern="0" dirty="0">
              <a:solidFill>
                <a:srgbClr val="00338D"/>
              </a:solidFill>
            </a:endParaRPr>
          </a:p>
        </p:txBody>
      </p:sp>
      <p:sp>
        <p:nvSpPr>
          <p:cNvPr id="11" name="Yellow Bar">
            <a:extLst>
              <a:ext uri="{FF2B5EF4-FFF2-40B4-BE49-F238E27FC236}">
                <a16:creationId xmlns:a16="http://schemas.microsoft.com/office/drawing/2014/main" id="{6DB90AD4-38F0-9834-CAB4-0DFF7BA6EC1D}"/>
              </a:ext>
            </a:extLst>
          </p:cNvPr>
          <p:cNvSpPr/>
          <p:nvPr/>
        </p:nvSpPr>
        <p:spPr>
          <a:xfrm>
            <a:off x="6708057" y="5004425"/>
            <a:ext cx="2571750"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2" name="Picture 1">
            <a:extLst>
              <a:ext uri="{FF2B5EF4-FFF2-40B4-BE49-F238E27FC236}">
                <a16:creationId xmlns:a16="http://schemas.microsoft.com/office/drawing/2014/main" id="{A1D19102-9161-471B-E506-267E9166C9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3649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4" y="0"/>
            <a:ext cx="12194483"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cstate="email">
            <a:alphaModFix amt="5000"/>
            <a:extLst>
              <a:ext uri="{28A0092B-C50C-407E-A947-70E740481C1C}">
                <a14:useLocalDpi xmlns:a14="http://schemas.microsoft.com/office/drawing/2010/main" val="0"/>
              </a:ext>
            </a:extLst>
          </a:blip>
          <a:srcRect/>
          <a:stretch/>
        </p:blipFill>
        <p:spPr>
          <a:xfrm>
            <a:off x="2483" y="4175"/>
            <a:ext cx="12192000" cy="6858000"/>
          </a:xfrm>
          <a:prstGeom prst="rect">
            <a:avLst/>
          </a:prstGeom>
        </p:spPr>
      </p:pic>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30</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graphicFrame>
        <p:nvGraphicFramePr>
          <p:cNvPr id="5" name="Table 8">
            <a:extLst>
              <a:ext uri="{FF2B5EF4-FFF2-40B4-BE49-F238E27FC236}">
                <a16:creationId xmlns:a16="http://schemas.microsoft.com/office/drawing/2014/main" id="{421A39F9-B226-E1B3-BC20-651EA702D027}"/>
              </a:ext>
            </a:extLst>
          </p:cNvPr>
          <p:cNvGraphicFramePr>
            <a:graphicFrameLocks noGrp="1"/>
          </p:cNvGraphicFramePr>
          <p:nvPr>
            <p:extLst>
              <p:ext uri="{D42A27DB-BD31-4B8C-83A1-F6EECF244321}">
                <p14:modId xmlns:p14="http://schemas.microsoft.com/office/powerpoint/2010/main" val="1389239105"/>
              </p:ext>
            </p:extLst>
          </p:nvPr>
        </p:nvGraphicFramePr>
        <p:xfrm>
          <a:off x="5142193" y="685036"/>
          <a:ext cx="6525731" cy="5824695"/>
        </p:xfrm>
        <a:graphic>
          <a:graphicData uri="http://schemas.openxmlformats.org/drawingml/2006/table">
            <a:tbl>
              <a:tblPr firstRow="1" bandRow="1">
                <a:noFill/>
                <a:tableStyleId>{5C22544A-7EE6-4342-B048-85BDC9FD1C3A}</a:tableStyleId>
              </a:tblPr>
              <a:tblGrid>
                <a:gridCol w="2499832">
                  <a:extLst>
                    <a:ext uri="{9D8B030D-6E8A-4147-A177-3AD203B41FA5}">
                      <a16:colId xmlns:a16="http://schemas.microsoft.com/office/drawing/2014/main" val="2247576998"/>
                    </a:ext>
                  </a:extLst>
                </a:gridCol>
                <a:gridCol w="4025899">
                  <a:extLst>
                    <a:ext uri="{9D8B030D-6E8A-4147-A177-3AD203B41FA5}">
                      <a16:colId xmlns:a16="http://schemas.microsoft.com/office/drawing/2014/main" val="123732915"/>
                    </a:ext>
                  </a:extLst>
                </a:gridCol>
              </a:tblGrid>
              <a:tr h="467211">
                <a:tc>
                  <a:txBody>
                    <a:bodyPr/>
                    <a:lstStyle/>
                    <a:p>
                      <a:pPr marL="0" marR="0" lvl="0" algn="l">
                        <a:lnSpc>
                          <a:spcPct val="100000"/>
                        </a:lnSpc>
                        <a:spcBef>
                          <a:spcPts val="0"/>
                        </a:spcBef>
                        <a:spcAft>
                          <a:spcPts val="0"/>
                        </a:spcAft>
                        <a:buNone/>
                      </a:pPr>
                      <a:r>
                        <a:rPr lang="en-US" sz="2000" b="1" kern="100" dirty="0">
                          <a:solidFill>
                            <a:srgbClr val="F0C300"/>
                          </a:solidFill>
                          <a:effectLst/>
                          <a:latin typeface="Arial"/>
                          <a:ea typeface="Calibri" panose="020F0502020204030204" pitchFamily="34" charset="0"/>
                          <a:cs typeface="Arial"/>
                        </a:rPr>
                        <a:t>KEY BENEFIT</a:t>
                      </a:r>
                    </a:p>
                  </a:txBody>
                  <a:tcPr marL="68580" marR="68580" marT="0" marB="0" anchor="ctr">
                    <a:lnL w="0">
                      <a:noFill/>
                    </a:lnL>
                    <a:lnR w="0">
                      <a:noFill/>
                    </a:lnR>
                    <a:lnT w="0">
                      <a:noFill/>
                    </a:lnT>
                    <a:lnB w="0">
                      <a:noFill/>
                    </a:lnB>
                    <a:lnTlToBr w="0">
                      <a:noFill/>
                    </a:lnTlToBr>
                    <a:lnBlToTr w="0">
                      <a:noFill/>
                    </a:lnBlToTr>
                    <a:solidFill>
                      <a:srgbClr val="F0C300">
                        <a:alpha val="0"/>
                      </a:srgbClr>
                    </a:solidFill>
                  </a:tcPr>
                </a:tc>
                <a:tc>
                  <a:txBody>
                    <a:bodyPr/>
                    <a:lstStyle/>
                    <a:p>
                      <a:pPr marL="0" marR="0" lvl="0" algn="l">
                        <a:lnSpc>
                          <a:spcPct val="100000"/>
                        </a:lnSpc>
                        <a:spcBef>
                          <a:spcPts val="0"/>
                        </a:spcBef>
                        <a:spcAft>
                          <a:spcPts val="0"/>
                        </a:spcAft>
                        <a:buNone/>
                      </a:pPr>
                      <a:r>
                        <a:rPr lang="en-US" sz="2000" b="1" kern="100" dirty="0">
                          <a:solidFill>
                            <a:srgbClr val="F0C300"/>
                          </a:solidFill>
                          <a:effectLst/>
                          <a:latin typeface="Arial"/>
                          <a:ea typeface="Calibri" panose="020F0502020204030204" pitchFamily="34" charset="0"/>
                          <a:cs typeface="Arial"/>
                        </a:rPr>
                        <a:t>MESSAGING</a:t>
                      </a:r>
                    </a:p>
                  </a:txBody>
                  <a:tcPr marL="68580" marR="68580" marT="0" marB="0" anchor="ctr">
                    <a:lnL w="0">
                      <a:noFill/>
                    </a:lnL>
                    <a:lnR w="0">
                      <a:noFill/>
                    </a:lnR>
                    <a:lnT w="0">
                      <a:noFill/>
                    </a:lnT>
                    <a:lnB w="0">
                      <a:noFill/>
                    </a:lnB>
                    <a:lnTlToBr w="0">
                      <a:noFill/>
                    </a:lnTlToBr>
                    <a:lnBlToTr w="0">
                      <a:noFill/>
                    </a:lnBlToTr>
                    <a:solidFill>
                      <a:srgbClr val="F0C300">
                        <a:alpha val="0"/>
                      </a:srgbClr>
                    </a:solidFill>
                  </a:tcPr>
                </a:tc>
                <a:extLst>
                  <a:ext uri="{0D108BD9-81ED-4DB2-BD59-A6C34878D82A}">
                    <a16:rowId xmlns:a16="http://schemas.microsoft.com/office/drawing/2014/main" val="2047141508"/>
                  </a:ext>
                </a:extLst>
              </a:tr>
              <a:tr h="257772">
                <a:tc rowSpan="3">
                  <a:txBody>
                    <a:bodyPr/>
                    <a:lstStyle/>
                    <a:p>
                      <a:pPr marL="0" marR="0" lvl="0" algn="l">
                        <a:lnSpc>
                          <a:spcPct val="100000"/>
                        </a:lnSpc>
                        <a:spcBef>
                          <a:spcPts val="0"/>
                        </a:spcBef>
                        <a:spcAft>
                          <a:spcPts val="0"/>
                        </a:spcAft>
                        <a:buNone/>
                      </a:pPr>
                      <a:r>
                        <a:rPr lang="en-US" sz="1600" b="0" i="0" u="none" strike="noStrike" kern="100" noProof="0" dirty="0">
                          <a:solidFill>
                            <a:srgbClr val="F0C300"/>
                          </a:solidFill>
                          <a:effectLst/>
                          <a:latin typeface="Arial"/>
                        </a:rPr>
                        <a:t>Increased capacity </a:t>
                      </a:r>
                      <a:br>
                        <a:rPr lang="en-US" sz="1600" b="0" i="0" u="none" strike="noStrike" kern="100" noProof="0" dirty="0">
                          <a:solidFill>
                            <a:srgbClr val="F0C300"/>
                          </a:solidFill>
                          <a:effectLst/>
                          <a:latin typeface="Arial"/>
                        </a:rPr>
                      </a:br>
                      <a:r>
                        <a:rPr lang="en-US" sz="1600" b="0" i="0" u="none" strike="noStrike" kern="100" noProof="0" dirty="0">
                          <a:solidFill>
                            <a:srgbClr val="F0C300"/>
                          </a:solidFill>
                          <a:effectLst/>
                          <a:latin typeface="Arial"/>
                        </a:rPr>
                        <a:t>to serve</a:t>
                      </a:r>
                      <a:endParaRPr lang="en-US" b="0" dirty="0"/>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en-US" sz="1600" b="0" kern="100" noProof="0" dirty="0">
                          <a:solidFill>
                            <a:schemeClr val="bg1"/>
                          </a:solidFill>
                          <a:effectLst/>
                          <a:latin typeface="Arial"/>
                          <a:cs typeface="Arial"/>
                        </a:rPr>
                        <a:t>The more we grow, the more we can give. </a:t>
                      </a:r>
                      <a:endParaRPr lang="en-US" sz="1600" b="0" kern="100">
                        <a:solidFill>
                          <a:schemeClr val="bg1"/>
                        </a:solidFill>
                        <a:effectLst/>
                        <a:latin typeface="Arial"/>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272799122"/>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en-US" sz="1600" b="0" i="0" u="none" strike="noStrike" kern="100" noProof="0" dirty="0">
                          <a:solidFill>
                            <a:schemeClr val="bg1"/>
                          </a:solidFill>
                          <a:effectLst/>
                          <a:latin typeface="Arial"/>
                        </a:rPr>
                        <a:t>Kindness guides us. </a:t>
                      </a:r>
                      <a:endParaRPr lang="en-US" sz="1600" b="0" i="0" u="none" strike="noStrike" kern="100" noProof="0" dirty="0">
                        <a:solidFill>
                          <a:srgbClr val="FFFFFF"/>
                        </a:solidFill>
                        <a:effectLst/>
                        <a:latin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50132618"/>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en-US" sz="1600" b="0" i="0" u="none" strike="noStrike" kern="100" noProof="0" dirty="0">
                          <a:solidFill>
                            <a:schemeClr val="bg1"/>
                          </a:solidFill>
                          <a:effectLst/>
                          <a:latin typeface="Arial"/>
                        </a:rPr>
                        <a:t>Find yourself through being selfless. </a:t>
                      </a:r>
                      <a:endParaRPr lang="en-US" sz="1600" b="0" i="0" u="none" strike="noStrike" kern="100" noProof="0" dirty="0">
                        <a:solidFill>
                          <a:srgbClr val="FFFFFF"/>
                        </a:solidFill>
                        <a:effectLst/>
                        <a:latin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530711758"/>
                  </a:ext>
                </a:extLst>
              </a:tr>
              <a:tr h="257772">
                <a:tc>
                  <a:txBody>
                    <a:bodyPr/>
                    <a:lstStyle/>
                    <a:p>
                      <a:pPr marL="0" marR="0" algn="l">
                        <a:lnSpc>
                          <a:spcPct val="100000"/>
                        </a:lnSpc>
                        <a:spcBef>
                          <a:spcPts val="0"/>
                        </a:spcBef>
                        <a:spcAft>
                          <a:spcPts val="0"/>
                        </a:spcAft>
                      </a:pPr>
                      <a:endParaRPr lang="en-US" sz="16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a:lnSpc>
                          <a:spcPct val="100000"/>
                        </a:lnSpc>
                        <a:spcBef>
                          <a:spcPts val="0"/>
                        </a:spcBef>
                        <a:spcAft>
                          <a:spcPts val="0"/>
                        </a:spcAft>
                      </a:pPr>
                      <a:endParaRPr lang="en-US" sz="16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210885899"/>
                  </a:ext>
                </a:extLst>
              </a:tr>
              <a:tr h="257772">
                <a:tc rowSpan="3">
                  <a:txBody>
                    <a:bodyPr/>
                    <a:lstStyle/>
                    <a:p>
                      <a:pPr marL="0" marR="0" lvl="0" algn="l">
                        <a:lnSpc>
                          <a:spcPct val="100000"/>
                        </a:lnSpc>
                        <a:spcBef>
                          <a:spcPts val="0"/>
                        </a:spcBef>
                        <a:spcAft>
                          <a:spcPts val="0"/>
                        </a:spcAft>
                        <a:buNone/>
                      </a:pPr>
                      <a:r>
                        <a:rPr lang="en-US" sz="1600" b="0" i="0" u="none" strike="noStrike" kern="100" noProof="0" dirty="0">
                          <a:solidFill>
                            <a:srgbClr val="F0C300"/>
                          </a:solidFill>
                          <a:effectLst/>
                          <a:latin typeface="Arial"/>
                        </a:rPr>
                        <a:t>Greater diversity </a:t>
                      </a:r>
                      <a:br>
                        <a:rPr lang="en-US" sz="1600" b="0" i="0" u="none" strike="noStrike" kern="100" noProof="0" dirty="0">
                          <a:solidFill>
                            <a:srgbClr val="F0C300"/>
                          </a:solidFill>
                          <a:effectLst/>
                          <a:latin typeface="Arial"/>
                        </a:rPr>
                      </a:br>
                      <a:r>
                        <a:rPr lang="en-US" sz="1600" b="0" i="0" u="none" strike="noStrike" kern="100" noProof="0" dirty="0">
                          <a:solidFill>
                            <a:srgbClr val="F0C300"/>
                          </a:solidFill>
                          <a:effectLst/>
                          <a:latin typeface="Arial"/>
                        </a:rPr>
                        <a:t>and inclusion</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en-US" sz="1600" b="0" i="0" u="none" strike="noStrike" kern="100" noProof="0" dirty="0">
                          <a:solidFill>
                            <a:schemeClr val="bg1"/>
                          </a:solidFill>
                          <a:effectLst/>
                          <a:latin typeface="Arial"/>
                        </a:rPr>
                        <a:t>A Lion lives inside us all.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788464869"/>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en-US" sz="1600" b="0" i="0" u="none" strike="noStrike" kern="100" noProof="0" dirty="0">
                          <a:solidFill>
                            <a:schemeClr val="bg1"/>
                          </a:solidFill>
                          <a:effectLst/>
                          <a:latin typeface="Arial"/>
                        </a:rPr>
                        <a:t>Our clubs serve our communities in ways</a:t>
                      </a:r>
                      <a:r>
                        <a:rPr lang="en-US" sz="1600" b="0" i="0" u="none" strike="noStrike" kern="100" noProof="0" dirty="0">
                          <a:solidFill>
                            <a:srgbClr val="FFFFFF"/>
                          </a:solidFill>
                          <a:effectLst/>
                          <a:latin typeface="Arial"/>
                        </a:rPr>
                        <a:t> </a:t>
                      </a:r>
                      <a:r>
                        <a:rPr lang="en-US" sz="1600" b="0" i="0" u="none" strike="noStrike" kern="100" noProof="0" dirty="0">
                          <a:solidFill>
                            <a:schemeClr val="bg1"/>
                          </a:solidFill>
                          <a:effectLst/>
                          <a:latin typeface="Arial"/>
                        </a:rPr>
                        <a:t>we never could alone.  </a:t>
                      </a:r>
                      <a:endParaRPr lang="en-US" sz="1600" dirty="0">
                        <a:solidFill>
                          <a:schemeClr val="bg1"/>
                        </a:solidFill>
                        <a:latin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2150070374"/>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en-US" sz="1600" b="0" i="0" u="none" strike="noStrike" kern="100" noProof="0" dirty="0">
                          <a:solidFill>
                            <a:schemeClr val="bg1"/>
                          </a:solidFill>
                          <a:effectLst/>
                          <a:latin typeface="Arial"/>
                        </a:rPr>
                        <a:t>You look like a Lion.</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608793141"/>
                  </a:ext>
                </a:extLst>
              </a:tr>
              <a:tr h="257772">
                <a:tc>
                  <a:txBody>
                    <a:bodyPr/>
                    <a:lstStyle/>
                    <a:p>
                      <a:pPr marL="0" marR="0" algn="l">
                        <a:lnSpc>
                          <a:spcPct val="100000"/>
                        </a:lnSpc>
                        <a:spcBef>
                          <a:spcPts val="0"/>
                        </a:spcBef>
                        <a:spcAft>
                          <a:spcPts val="0"/>
                        </a:spcAft>
                      </a:pPr>
                      <a:endParaRPr lang="en-US" sz="16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a:lnSpc>
                          <a:spcPct val="100000"/>
                        </a:lnSpc>
                        <a:spcBef>
                          <a:spcPts val="0"/>
                        </a:spcBef>
                        <a:spcAft>
                          <a:spcPts val="0"/>
                        </a:spcAft>
                      </a:pPr>
                      <a:endParaRPr lang="en-US" sz="16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928128437"/>
                  </a:ext>
                </a:extLst>
              </a:tr>
              <a:tr h="257772">
                <a:tc rowSpan="3">
                  <a:txBody>
                    <a:bodyPr/>
                    <a:lstStyle/>
                    <a:p>
                      <a:pPr marL="0" marR="0" lvl="0" algn="l">
                        <a:lnSpc>
                          <a:spcPct val="100000"/>
                        </a:lnSpc>
                        <a:spcBef>
                          <a:spcPts val="0"/>
                        </a:spcBef>
                        <a:spcAft>
                          <a:spcPts val="0"/>
                        </a:spcAft>
                        <a:buNone/>
                      </a:pPr>
                      <a:r>
                        <a:rPr lang="en-US" sz="1600" b="0" i="0" u="none" strike="noStrike" kern="100" noProof="0" dirty="0">
                          <a:solidFill>
                            <a:srgbClr val="F0C300"/>
                          </a:solidFill>
                          <a:effectLst/>
                          <a:latin typeface="Arial"/>
                        </a:rPr>
                        <a:t>Increased advocacy </a:t>
                      </a:r>
                      <a:br>
                        <a:rPr lang="en-US" sz="1600" b="0" i="0" u="none" strike="noStrike" kern="100" noProof="0" dirty="0">
                          <a:solidFill>
                            <a:srgbClr val="F0C300"/>
                          </a:solidFill>
                          <a:effectLst/>
                          <a:latin typeface="Arial"/>
                        </a:rPr>
                      </a:br>
                      <a:r>
                        <a:rPr lang="en-US" sz="1600" b="0" i="0" u="none" strike="noStrike" kern="100" noProof="0" dirty="0">
                          <a:solidFill>
                            <a:srgbClr val="F0C300"/>
                          </a:solidFill>
                          <a:effectLst/>
                          <a:latin typeface="Arial"/>
                        </a:rPr>
                        <a:t>for change</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en-US" sz="1600" b="0" i="0" u="none" strike="noStrike" kern="100" noProof="0" dirty="0">
                          <a:solidFill>
                            <a:schemeClr val="bg1"/>
                          </a:solidFill>
                          <a:effectLst/>
                          <a:latin typeface="Arial"/>
                        </a:rPr>
                        <a:t>A little change goes a long way. </a:t>
                      </a:r>
                      <a:endParaRPr lang="en-US" sz="1600" b="0" i="0" u="none" strike="noStrike" kern="100" noProof="0" dirty="0">
                        <a:solidFill>
                          <a:srgbClr val="FFFFFF"/>
                        </a:solidFill>
                        <a:effectLst/>
                        <a:latin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2366954940"/>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en-US" sz="1600" b="0" i="0" u="none" strike="noStrike" kern="100" noProof="0" dirty="0">
                          <a:solidFill>
                            <a:schemeClr val="bg1"/>
                          </a:solidFill>
                          <a:effectLst/>
                          <a:latin typeface="Arial"/>
                        </a:rPr>
                        <a:t>Local efforts, global change. </a:t>
                      </a:r>
                      <a:endParaRPr lang="en-US" sz="1600" b="0" i="0" u="none" strike="noStrike" kern="100" noProof="0" dirty="0">
                        <a:solidFill>
                          <a:srgbClr val="FFFFFF"/>
                        </a:solidFill>
                        <a:effectLst/>
                        <a:latin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314359039"/>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en-US" sz="1600" b="0" i="0" u="none" strike="noStrike" kern="100" noProof="0" dirty="0">
                          <a:solidFill>
                            <a:schemeClr val="bg1"/>
                          </a:solidFill>
                          <a:effectLst/>
                          <a:latin typeface="Arial"/>
                        </a:rPr>
                        <a:t>The biggest changes begin with you. </a:t>
                      </a:r>
                      <a:endParaRPr lang="en-US" sz="1600" b="0" i="0" u="none" strike="noStrike" kern="100" noProof="0">
                        <a:solidFill>
                          <a:srgbClr val="FFFFFF"/>
                        </a:solidFill>
                        <a:effectLst/>
                        <a:latin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680738125"/>
                  </a:ext>
                </a:extLst>
              </a:tr>
              <a:tr h="257772">
                <a:tc>
                  <a:txBody>
                    <a:bodyPr/>
                    <a:lstStyle/>
                    <a:p>
                      <a:pPr marL="0" marR="0" algn="l">
                        <a:lnSpc>
                          <a:spcPct val="100000"/>
                        </a:lnSpc>
                        <a:spcBef>
                          <a:spcPts val="0"/>
                        </a:spcBef>
                        <a:spcAft>
                          <a:spcPts val="0"/>
                        </a:spcAft>
                      </a:pPr>
                      <a:endParaRPr lang="en-US" sz="16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a:lnSpc>
                          <a:spcPct val="100000"/>
                        </a:lnSpc>
                        <a:spcBef>
                          <a:spcPts val="0"/>
                        </a:spcBef>
                        <a:spcAft>
                          <a:spcPts val="0"/>
                        </a:spcAft>
                      </a:pPr>
                      <a:endParaRPr lang="en-US" sz="16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4097013775"/>
                  </a:ext>
                </a:extLst>
              </a:tr>
              <a:tr h="257772">
                <a:tc rowSpan="3">
                  <a:txBody>
                    <a:bodyPr/>
                    <a:lstStyle/>
                    <a:p>
                      <a:pPr marL="0" marR="0" lvl="0" algn="l">
                        <a:lnSpc>
                          <a:spcPct val="100000"/>
                        </a:lnSpc>
                        <a:spcBef>
                          <a:spcPts val="0"/>
                        </a:spcBef>
                        <a:spcAft>
                          <a:spcPts val="0"/>
                        </a:spcAft>
                        <a:buNone/>
                      </a:pPr>
                      <a:r>
                        <a:rPr lang="en-US" sz="1600" b="0" i="0" u="none" strike="noStrike" kern="100" noProof="0" dirty="0">
                          <a:solidFill>
                            <a:srgbClr val="F0C300"/>
                          </a:solidFill>
                          <a:effectLst/>
                          <a:latin typeface="Arial"/>
                        </a:rPr>
                        <a:t>Increased member benefits</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en-US" sz="1600" b="0" i="0" u="none" strike="noStrike" kern="100" noProof="0" dirty="0">
                          <a:solidFill>
                            <a:schemeClr val="bg1"/>
                          </a:solidFill>
                          <a:effectLst/>
                          <a:latin typeface="Arial"/>
                        </a:rPr>
                        <a:t>We do not grow together by acting alone. </a:t>
                      </a:r>
                      <a:endParaRPr lang="en-US" sz="1600" b="0" i="0" u="none" strike="noStrike" kern="100" noProof="0" dirty="0">
                        <a:solidFill>
                          <a:srgbClr val="FFFFFF"/>
                        </a:solidFill>
                        <a:effectLst/>
                        <a:latin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81321778"/>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en-US" sz="1600" b="0" i="0" u="none" strike="noStrike" kern="100" noProof="0" dirty="0">
                          <a:solidFill>
                            <a:schemeClr val="bg1"/>
                          </a:solidFill>
                          <a:effectLst/>
                          <a:latin typeface="Arial"/>
                        </a:rPr>
                        <a:t>Stronger together. Always.</a:t>
                      </a:r>
                      <a:endParaRPr lang="en-US" sz="1600" b="0" i="0" u="none" strike="noStrike" kern="100" noProof="0">
                        <a:solidFill>
                          <a:srgbClr val="FFFFFF"/>
                        </a:solidFill>
                        <a:effectLst/>
                        <a:latin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538338054"/>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en-US" sz="1600" b="0" i="0" u="none" strike="noStrike" kern="100" noProof="0" dirty="0">
                          <a:solidFill>
                            <a:schemeClr val="bg1"/>
                          </a:solidFill>
                          <a:effectLst/>
                          <a:latin typeface="Arial"/>
                        </a:rPr>
                        <a:t>Get more from giving. </a:t>
                      </a:r>
                      <a:endParaRPr lang="en-US" sz="1600" b="0" i="0" u="none" strike="noStrike" kern="100" noProof="0">
                        <a:solidFill>
                          <a:srgbClr val="FFFFFF"/>
                        </a:solidFill>
                        <a:effectLst/>
                        <a:latin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97316545"/>
                  </a:ext>
                </a:extLst>
              </a:tr>
              <a:tr h="257772">
                <a:tc>
                  <a:txBody>
                    <a:bodyPr/>
                    <a:lstStyle/>
                    <a:p>
                      <a:pPr marL="0" marR="0" algn="l">
                        <a:lnSpc>
                          <a:spcPct val="100000"/>
                        </a:lnSpc>
                        <a:spcBef>
                          <a:spcPts val="0"/>
                        </a:spcBef>
                        <a:spcAft>
                          <a:spcPts val="0"/>
                        </a:spcAft>
                        <a:tabLst>
                          <a:tab pos="925195" algn="l"/>
                        </a:tabLst>
                      </a:pPr>
                      <a:endParaRPr lang="en-US" sz="16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a:lnSpc>
                          <a:spcPct val="100000"/>
                        </a:lnSpc>
                        <a:spcBef>
                          <a:spcPts val="0"/>
                        </a:spcBef>
                        <a:spcAft>
                          <a:spcPts val="0"/>
                        </a:spcAft>
                      </a:pPr>
                      <a:endParaRPr lang="en-US" sz="16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464003307"/>
                  </a:ext>
                </a:extLst>
              </a:tr>
              <a:tr h="257772">
                <a:tc rowSpan="3">
                  <a:txBody>
                    <a:bodyPr/>
                    <a:lstStyle/>
                    <a:p>
                      <a:pPr marL="0" marR="0" lvl="0" algn="l">
                        <a:lnSpc>
                          <a:spcPct val="100000"/>
                        </a:lnSpc>
                        <a:spcBef>
                          <a:spcPts val="0"/>
                        </a:spcBef>
                        <a:spcAft>
                          <a:spcPts val="0"/>
                        </a:spcAft>
                        <a:buNone/>
                      </a:pPr>
                      <a:r>
                        <a:rPr lang="en-US" sz="1600" b="0" i="0" u="none" strike="noStrike" kern="100" noProof="0" dirty="0">
                          <a:solidFill>
                            <a:srgbClr val="F0C300"/>
                          </a:solidFill>
                          <a:effectLst/>
                          <a:latin typeface="Arial"/>
                        </a:rPr>
                        <a:t>Stronger at every </a:t>
                      </a:r>
                      <a:br>
                        <a:rPr lang="en-US" sz="1600" b="0" i="0" u="none" strike="noStrike" kern="100" noProof="0" dirty="0">
                          <a:solidFill>
                            <a:srgbClr val="F0C300"/>
                          </a:solidFill>
                          <a:effectLst/>
                          <a:latin typeface="Arial"/>
                        </a:rPr>
                      </a:br>
                      <a:r>
                        <a:rPr lang="en-US" sz="1600" b="0" i="0" u="none" strike="noStrike" kern="100" noProof="0" dirty="0">
                          <a:solidFill>
                            <a:srgbClr val="F0C300"/>
                          </a:solidFill>
                          <a:effectLst/>
                          <a:latin typeface="Arial"/>
                        </a:rPr>
                        <a:t>level of Lions</a:t>
                      </a:r>
                      <a:endParaRPr lang="en-US" b="0" i="0" u="none" strike="noStrike" dirty="0">
                        <a:solidFill>
                          <a:srgbClr val="F0C300"/>
                        </a:solidFil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en-US" sz="1600" b="0" i="0" u="none" strike="noStrike" kern="100" noProof="0" dirty="0">
                          <a:solidFill>
                            <a:schemeClr val="bg1"/>
                          </a:solidFill>
                          <a:effectLst/>
                          <a:latin typeface="Arial"/>
                        </a:rPr>
                        <a:t>Serving side by side means growing </a:t>
                      </a:r>
                      <a:br>
                        <a:rPr lang="en-US" sz="1600" b="0" i="0" u="none" strike="noStrike" kern="100" noProof="0" dirty="0">
                          <a:solidFill>
                            <a:schemeClr val="bg1"/>
                          </a:solidFill>
                          <a:effectLst/>
                          <a:latin typeface="Arial"/>
                        </a:rPr>
                      </a:br>
                      <a:r>
                        <a:rPr lang="en-US" sz="1600" b="0" i="0" u="none" strike="noStrike" kern="100" noProof="0" dirty="0">
                          <a:solidFill>
                            <a:schemeClr val="bg1"/>
                          </a:solidFill>
                          <a:effectLst/>
                          <a:latin typeface="Arial"/>
                        </a:rPr>
                        <a:t>stronger together.</a:t>
                      </a:r>
                      <a:endParaRPr lang="en-US" sz="1600" b="0" i="0" u="none" strike="noStrike" kern="100" noProof="0" dirty="0">
                        <a:solidFill>
                          <a:srgbClr val="FFFFFF"/>
                        </a:solidFill>
                        <a:effectLst/>
                        <a:latin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532564162"/>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en-US" sz="1600" b="0" i="0" u="none" strike="noStrike" kern="100" noProof="0" dirty="0">
                          <a:solidFill>
                            <a:schemeClr val="bg1"/>
                          </a:solidFill>
                          <a:effectLst/>
                          <a:latin typeface="Arial"/>
                        </a:rPr>
                        <a:t>Lions stand together. </a:t>
                      </a:r>
                      <a:endParaRPr lang="en-US" sz="1600" b="0" i="0" u="none" strike="noStrike" kern="100" noProof="0">
                        <a:solidFill>
                          <a:srgbClr val="FFFFFF"/>
                        </a:solidFill>
                        <a:effectLst/>
                        <a:latin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4101341249"/>
                  </a:ext>
                </a:extLst>
              </a:tr>
              <a:tr h="257772">
                <a:tc vMerge="1">
                  <a:txBody>
                    <a:bodyPr/>
                    <a:lstStyle/>
                    <a:p>
                      <a:endParaRPr lang="en-US"/>
                    </a:p>
                  </a:txBody>
                  <a:tcPr>
                    <a:solidFill>
                      <a:schemeClr val="accent2"/>
                    </a:solidFill>
                  </a:tcPr>
                </a:tc>
                <a:tc>
                  <a:txBody>
                    <a:bodyPr/>
                    <a:lstStyle/>
                    <a:p>
                      <a:pPr marL="0" marR="0" lvl="0" algn="l">
                        <a:lnSpc>
                          <a:spcPct val="100000"/>
                        </a:lnSpc>
                        <a:spcBef>
                          <a:spcPts val="0"/>
                        </a:spcBef>
                        <a:spcAft>
                          <a:spcPts val="0"/>
                        </a:spcAft>
                        <a:buNone/>
                      </a:pPr>
                      <a:r>
                        <a:rPr lang="en-US" sz="1600" b="0" i="0" u="none" strike="noStrike" kern="100" noProof="0" dirty="0">
                          <a:solidFill>
                            <a:schemeClr val="bg1"/>
                          </a:solidFill>
                          <a:effectLst/>
                          <a:latin typeface="Arial"/>
                        </a:rPr>
                        <a:t>Always ready to serve. </a:t>
                      </a:r>
                      <a:endParaRPr lang="en-US" sz="1600" b="0" dirty="0">
                        <a:latin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202418822"/>
                  </a:ext>
                </a:extLst>
              </a:tr>
            </a:tbl>
          </a:graphicData>
        </a:graphic>
      </p:graphicFrame>
      <p:sp>
        <p:nvSpPr>
          <p:cNvPr id="16" name="Body Copy">
            <a:extLst>
              <a:ext uri="{FF2B5EF4-FFF2-40B4-BE49-F238E27FC236}">
                <a16:creationId xmlns:a16="http://schemas.microsoft.com/office/drawing/2014/main" id="{0EF9FAF9-4629-9A28-BF76-C4E6687E8DB0}"/>
              </a:ext>
            </a:extLst>
          </p:cNvPr>
          <p:cNvSpPr txBox="1">
            <a:spLocks/>
          </p:cNvSpPr>
          <p:nvPr/>
        </p:nvSpPr>
        <p:spPr>
          <a:xfrm>
            <a:off x="595591" y="3788929"/>
            <a:ext cx="3307548" cy="2084339"/>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latin typeface="Arial"/>
                <a:cs typeface="Arial"/>
              </a:rPr>
              <a:t>We’ve developed a series of </a:t>
            </a:r>
            <a:r>
              <a:rPr lang="en-US" b="1" i="1" kern="0" dirty="0">
                <a:solidFill>
                  <a:schemeClr val="bg1"/>
                </a:solidFill>
                <a:latin typeface="Arial"/>
                <a:cs typeface="Arial"/>
              </a:rPr>
              <a:t>MISSION</a:t>
            </a:r>
            <a:r>
              <a:rPr lang="en-US" b="1" kern="0" dirty="0">
                <a:solidFill>
                  <a:schemeClr val="bg1"/>
                </a:solidFill>
                <a:latin typeface="Arial"/>
                <a:cs typeface="Arial"/>
              </a:rPr>
              <a:t> 1.5 </a:t>
            </a:r>
            <a:r>
              <a:rPr lang="en-US" kern="0" dirty="0">
                <a:solidFill>
                  <a:schemeClr val="bg1"/>
                </a:solidFill>
                <a:latin typeface="Arial"/>
                <a:cs typeface="Arial"/>
              </a:rPr>
              <a:t>specific messages that help speak directly to the initiative’s Key Benefits.</a:t>
            </a:r>
          </a:p>
        </p:txBody>
      </p:sp>
      <p:sp>
        <p:nvSpPr>
          <p:cNvPr id="18" name="Headline">
            <a:extLst>
              <a:ext uri="{FF2B5EF4-FFF2-40B4-BE49-F238E27FC236}">
                <a16:creationId xmlns:a16="http://schemas.microsoft.com/office/drawing/2014/main" id="{F2C7C9B2-02F8-DEB1-D2C6-D351E2796D7F}"/>
              </a:ext>
            </a:extLst>
          </p:cNvPr>
          <p:cNvSpPr txBox="1">
            <a:spLocks/>
          </p:cNvSpPr>
          <p:nvPr/>
        </p:nvSpPr>
        <p:spPr>
          <a:xfrm>
            <a:off x="598074" y="1694469"/>
            <a:ext cx="4016264" cy="228814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5000" i="1" kern="0" dirty="0">
                <a:solidFill>
                  <a:schemeClr val="bg1"/>
                </a:solidFill>
                <a:latin typeface="Helvetica Neue"/>
              </a:rPr>
              <a:t>MISSION</a:t>
            </a:r>
            <a:r>
              <a:rPr lang="en-US" sz="5000" kern="0" dirty="0">
                <a:solidFill>
                  <a:schemeClr val="bg1"/>
                </a:solidFill>
                <a:latin typeface="Helvetica Neue"/>
              </a:rPr>
              <a:t> 1.5 Messaging</a:t>
            </a:r>
          </a:p>
        </p:txBody>
      </p:sp>
      <p:sp>
        <p:nvSpPr>
          <p:cNvPr id="3" name="Rectangle 2">
            <a:extLst>
              <a:ext uri="{FF2B5EF4-FFF2-40B4-BE49-F238E27FC236}">
                <a16:creationId xmlns:a16="http://schemas.microsoft.com/office/drawing/2014/main" id="{BEE1479D-91ED-F772-3FF5-06F8F6FD94E9}"/>
              </a:ext>
            </a:extLst>
          </p:cNvPr>
          <p:cNvSpPr/>
          <p:nvPr/>
        </p:nvSpPr>
        <p:spPr>
          <a:xfrm rot="5400000" flipH="1">
            <a:off x="972369" y="3137489"/>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4" name="Rectangle 3">
            <a:extLst>
              <a:ext uri="{FF2B5EF4-FFF2-40B4-BE49-F238E27FC236}">
                <a16:creationId xmlns:a16="http://schemas.microsoft.com/office/drawing/2014/main" id="{662D64C5-4090-C2BD-AC6A-93ABE75EC220}"/>
              </a:ext>
            </a:extLst>
          </p:cNvPr>
          <p:cNvSpPr/>
          <p:nvPr/>
        </p:nvSpPr>
        <p:spPr>
          <a:xfrm rot="10800000" flipH="1">
            <a:off x="4858449" y="752016"/>
            <a:ext cx="81819" cy="564031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2" name="Group 11">
            <a:extLst>
              <a:ext uri="{FF2B5EF4-FFF2-40B4-BE49-F238E27FC236}">
                <a16:creationId xmlns:a16="http://schemas.microsoft.com/office/drawing/2014/main" id="{E42B206A-F24A-EA30-7EB6-872564937D87}"/>
              </a:ext>
            </a:extLst>
          </p:cNvPr>
          <p:cNvGrpSpPr/>
          <p:nvPr/>
        </p:nvGrpSpPr>
        <p:grpSpPr>
          <a:xfrm>
            <a:off x="0" y="0"/>
            <a:ext cx="12192000" cy="457200"/>
            <a:chOff x="0" y="0"/>
            <a:chExt cx="12192000" cy="457200"/>
          </a:xfrm>
        </p:grpSpPr>
        <p:grpSp>
          <p:nvGrpSpPr>
            <p:cNvPr id="13" name="Group 12">
              <a:extLst>
                <a:ext uri="{FF2B5EF4-FFF2-40B4-BE49-F238E27FC236}">
                  <a16:creationId xmlns:a16="http://schemas.microsoft.com/office/drawing/2014/main" id="{284FE39E-953E-F5CA-08C3-A8C29DC4C6FE}"/>
                </a:ext>
              </a:extLst>
            </p:cNvPr>
            <p:cNvGrpSpPr/>
            <p:nvPr/>
          </p:nvGrpSpPr>
          <p:grpSpPr>
            <a:xfrm>
              <a:off x="0" y="0"/>
              <a:ext cx="12188952" cy="457200"/>
              <a:chOff x="0" y="0"/>
              <a:chExt cx="12188952" cy="457200"/>
            </a:xfrm>
          </p:grpSpPr>
          <p:sp>
            <p:nvSpPr>
              <p:cNvPr id="17" name="Background - Solid">
                <a:extLst>
                  <a:ext uri="{FF2B5EF4-FFF2-40B4-BE49-F238E27FC236}">
                    <a16:creationId xmlns:a16="http://schemas.microsoft.com/office/drawing/2014/main" id="{7D12A704-03E8-E1B5-77DE-2382DB660E3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60D4A559-13A8-6BB9-AFC8-78B311086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5" name="Straight Connector 14">
              <a:extLst>
                <a:ext uri="{FF2B5EF4-FFF2-40B4-BE49-F238E27FC236}">
                  <a16:creationId xmlns:a16="http://schemas.microsoft.com/office/drawing/2014/main" id="{F6B950DD-249A-B085-8D8C-B025D2156211}"/>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6444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2EA05F-A871-3D14-1F96-1851515889DE}"/>
              </a:ext>
            </a:extLst>
          </p:cNvPr>
          <p:cNvGrpSpPr/>
          <p:nvPr/>
        </p:nvGrpSpPr>
        <p:grpSpPr>
          <a:xfrm>
            <a:off x="0" y="9940"/>
            <a:ext cx="12192000" cy="6858000"/>
            <a:chOff x="0" y="0"/>
            <a:chExt cx="12192000" cy="6858000"/>
          </a:xfrm>
        </p:grpSpPr>
        <p:sp>
          <p:nvSpPr>
            <p:cNvPr id="3" name="Rectangle 2">
              <a:extLst>
                <a:ext uri="{FF2B5EF4-FFF2-40B4-BE49-F238E27FC236}">
                  <a16:creationId xmlns:a16="http://schemas.microsoft.com/office/drawing/2014/main" id="{A39EE22B-15BE-D35D-2522-00B4B31E564F}"/>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7">
              <a:extLst>
                <a:ext uri="{FF2B5EF4-FFF2-40B4-BE49-F238E27FC236}">
                  <a16:creationId xmlns:a16="http://schemas.microsoft.com/office/drawing/2014/main" id="{2782B666-E524-BD7C-03C7-01DD8513A01F}"/>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8FB17D5E-F023-FA9C-A04E-A6F70DDA7A23}"/>
              </a:ext>
            </a:extLst>
          </p:cNvPr>
          <p:cNvGrpSpPr/>
          <p:nvPr/>
        </p:nvGrpSpPr>
        <p:grpSpPr>
          <a:xfrm>
            <a:off x="0" y="0"/>
            <a:ext cx="12192000" cy="457200"/>
            <a:chOff x="0" y="0"/>
            <a:chExt cx="12192000" cy="457200"/>
          </a:xfrm>
        </p:grpSpPr>
        <p:grpSp>
          <p:nvGrpSpPr>
            <p:cNvPr id="7" name="Group 6">
              <a:extLst>
                <a:ext uri="{FF2B5EF4-FFF2-40B4-BE49-F238E27FC236}">
                  <a16:creationId xmlns:a16="http://schemas.microsoft.com/office/drawing/2014/main" id="{6A663E70-D122-1654-6602-9661113518AA}"/>
                </a:ext>
              </a:extLst>
            </p:cNvPr>
            <p:cNvGrpSpPr/>
            <p:nvPr/>
          </p:nvGrpSpPr>
          <p:grpSpPr>
            <a:xfrm>
              <a:off x="0" y="0"/>
              <a:ext cx="12188952" cy="457200"/>
              <a:chOff x="0" y="0"/>
              <a:chExt cx="12188952" cy="457200"/>
            </a:xfrm>
          </p:grpSpPr>
          <p:sp>
            <p:nvSpPr>
              <p:cNvPr id="9" name="Background - Solid">
                <a:extLst>
                  <a:ext uri="{FF2B5EF4-FFF2-40B4-BE49-F238E27FC236}">
                    <a16:creationId xmlns:a16="http://schemas.microsoft.com/office/drawing/2014/main" id="{048DBB50-9E6F-6BA6-E79B-491F9688BC67}"/>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B9DAD42-6525-2CDF-3B59-6F0BBFE26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8" name="Straight Connector 7">
              <a:extLst>
                <a:ext uri="{FF2B5EF4-FFF2-40B4-BE49-F238E27FC236}">
                  <a16:creationId xmlns:a16="http://schemas.microsoft.com/office/drawing/2014/main" id="{AFFCC994-1C6F-AD28-D7E2-C9CF9D13A2CF}"/>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 Placeholder 1">
            <a:extLst>
              <a:ext uri="{FF2B5EF4-FFF2-40B4-BE49-F238E27FC236}">
                <a16:creationId xmlns:a16="http://schemas.microsoft.com/office/drawing/2014/main" id="{40349753-014C-89F3-F7CB-72F7EA18F016}"/>
              </a:ext>
            </a:extLst>
          </p:cNvPr>
          <p:cNvSpPr txBox="1">
            <a:spLocks/>
          </p:cNvSpPr>
          <p:nvPr/>
        </p:nvSpPr>
        <p:spPr>
          <a:xfrm>
            <a:off x="914400" y="1550068"/>
            <a:ext cx="6730738" cy="1742612"/>
          </a:xfrm>
          <a:prstGeom prst="rect">
            <a:avLst/>
          </a:prstGeom>
        </p:spPr>
        <p:txBody>
          <a:bodyPr anchor="t"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en-US" sz="6000" b="1" kern="0" dirty="0">
                <a:solidFill>
                  <a:srgbClr val="00338D"/>
                </a:solidFill>
                <a:latin typeface="Arial" charset="0"/>
                <a:ea typeface="Arial" charset="0"/>
                <a:cs typeface="Arial" charset="0"/>
              </a:rPr>
              <a:t>Mission</a:t>
            </a:r>
            <a:br>
              <a:rPr lang="en-US" sz="6000" b="1" kern="0" dirty="0">
                <a:solidFill>
                  <a:srgbClr val="00338D"/>
                </a:solidFill>
                <a:latin typeface="Arial" charset="0"/>
                <a:ea typeface="Arial" charset="0"/>
                <a:cs typeface="Arial" charset="0"/>
              </a:rPr>
            </a:br>
            <a:r>
              <a:rPr lang="en-US" sz="6000" b="1" kern="0" dirty="0">
                <a:solidFill>
                  <a:srgbClr val="00338D"/>
                </a:solidFill>
                <a:latin typeface="Arial" charset="0"/>
                <a:ea typeface="Arial" charset="0"/>
                <a:cs typeface="Arial" charset="0"/>
              </a:rPr>
              <a:t>Amplification</a:t>
            </a:r>
          </a:p>
        </p:txBody>
      </p:sp>
      <p:pic>
        <p:nvPicPr>
          <p:cNvPr id="13" name="Picture 12">
            <a:extLst>
              <a:ext uri="{FF2B5EF4-FFF2-40B4-BE49-F238E27FC236}">
                <a16:creationId xmlns:a16="http://schemas.microsoft.com/office/drawing/2014/main" id="{DE05F508-0CCF-49AC-EF27-51C94E8555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9565" y="1484865"/>
            <a:ext cx="3572781" cy="4150998"/>
          </a:xfrm>
          <a:prstGeom prst="rect">
            <a:avLst/>
          </a:prstGeom>
        </p:spPr>
      </p:pic>
      <p:pic>
        <p:nvPicPr>
          <p:cNvPr id="14" name="Picture 13">
            <a:extLst>
              <a:ext uri="{FF2B5EF4-FFF2-40B4-BE49-F238E27FC236}">
                <a16:creationId xmlns:a16="http://schemas.microsoft.com/office/drawing/2014/main" id="{630B21EB-DFAF-D558-47AD-8D07A8BFC82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314" t="8997" r="11715" b="13032"/>
          <a:stretch/>
        </p:blipFill>
        <p:spPr>
          <a:xfrm>
            <a:off x="8200788" y="2630392"/>
            <a:ext cx="2498591" cy="2498591"/>
          </a:xfrm>
          <a:prstGeom prst="rect">
            <a:avLst/>
          </a:prstGeom>
        </p:spPr>
      </p:pic>
      <p:sp>
        <p:nvSpPr>
          <p:cNvPr id="15" name="Headline">
            <a:extLst>
              <a:ext uri="{FF2B5EF4-FFF2-40B4-BE49-F238E27FC236}">
                <a16:creationId xmlns:a16="http://schemas.microsoft.com/office/drawing/2014/main" id="{5FCA23D9-2651-22F4-03C6-C325F519ABE1}"/>
              </a:ext>
            </a:extLst>
          </p:cNvPr>
          <p:cNvSpPr txBox="1">
            <a:spLocks/>
          </p:cNvSpPr>
          <p:nvPr/>
        </p:nvSpPr>
        <p:spPr>
          <a:xfrm>
            <a:off x="7093577" y="1468321"/>
            <a:ext cx="4724754" cy="784494"/>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3500" kern="0" dirty="0">
                <a:solidFill>
                  <a:schemeClr val="bg1"/>
                </a:solidFill>
                <a:latin typeface="Arial"/>
                <a:ea typeface="ヒラギノ角ゴ Pro W3"/>
                <a:cs typeface="Arial"/>
              </a:rPr>
              <a:t>SCAN ME</a:t>
            </a:r>
          </a:p>
        </p:txBody>
      </p:sp>
      <p:sp>
        <p:nvSpPr>
          <p:cNvPr id="17" name="Headline">
            <a:extLst>
              <a:ext uri="{FF2B5EF4-FFF2-40B4-BE49-F238E27FC236}">
                <a16:creationId xmlns:a16="http://schemas.microsoft.com/office/drawing/2014/main" id="{522FE19D-7794-AA88-7810-0D214E6E6026}"/>
              </a:ext>
            </a:extLst>
          </p:cNvPr>
          <p:cNvSpPr txBox="1">
            <a:spLocks/>
          </p:cNvSpPr>
          <p:nvPr/>
        </p:nvSpPr>
        <p:spPr>
          <a:xfrm>
            <a:off x="914401" y="3845395"/>
            <a:ext cx="4854804" cy="1533524"/>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spcBef>
                <a:spcPts val="1000"/>
              </a:spcBef>
            </a:pPr>
            <a:r>
              <a:rPr lang="en-US" sz="2500" kern="0" dirty="0">
                <a:solidFill>
                  <a:srgbClr val="0D2240"/>
                </a:solidFill>
                <a:latin typeface="Arial"/>
                <a:ea typeface="ヒラギノ角ゴ Pro W3"/>
                <a:cs typeface="Arial"/>
              </a:rPr>
              <a:t>Our </a:t>
            </a:r>
            <a:r>
              <a:rPr lang="en-US" sz="2500" i="1" kern="0" dirty="0">
                <a:solidFill>
                  <a:srgbClr val="0D2240"/>
                </a:solidFill>
                <a:latin typeface="Arial"/>
                <a:ea typeface="ヒラギノ角ゴ Pro W3"/>
                <a:cs typeface="Arial"/>
              </a:rPr>
              <a:t>MISSION</a:t>
            </a:r>
            <a:r>
              <a:rPr lang="en-US" sz="2500" kern="0" dirty="0">
                <a:solidFill>
                  <a:srgbClr val="0D2240"/>
                </a:solidFill>
                <a:latin typeface="Arial"/>
                <a:ea typeface="ヒラギノ角ゴ Pro W3"/>
                <a:cs typeface="Arial"/>
              </a:rPr>
              <a:t> 1.5 landing page helps Lions learn about this exciting initiative and get the tools to take action.</a:t>
            </a:r>
          </a:p>
        </p:txBody>
      </p:sp>
      <p:sp>
        <p:nvSpPr>
          <p:cNvPr id="18" name="Rectangle 17">
            <a:extLst>
              <a:ext uri="{FF2B5EF4-FFF2-40B4-BE49-F238E27FC236}">
                <a16:creationId xmlns:a16="http://schemas.microsoft.com/office/drawing/2014/main" id="{077B4DAA-8022-E13D-E35D-1F25D4BF4F0C}"/>
              </a:ext>
            </a:extLst>
          </p:cNvPr>
          <p:cNvSpPr/>
          <p:nvPr/>
        </p:nvSpPr>
        <p:spPr>
          <a:xfrm rot="5400000" flipH="1">
            <a:off x="1282801" y="3293684"/>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5" name="Page Number - White">
            <a:extLst>
              <a:ext uri="{FF2B5EF4-FFF2-40B4-BE49-F238E27FC236}">
                <a16:creationId xmlns:a16="http://schemas.microsoft.com/office/drawing/2014/main" id="{FD9DCF25-1323-3A3F-430A-741A9CFBE37B}"/>
              </a:ext>
            </a:extLst>
          </p:cNvPr>
          <p:cNvSpPr txBox="1">
            <a:spLocks noChangeArrowheads="1"/>
          </p:cNvSpPr>
          <p:nvPr/>
        </p:nvSpPr>
        <p:spPr bwMode="auto">
          <a:xfrm>
            <a:off x="11537157" y="641066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31</a:t>
            </a:fld>
            <a:endParaRPr kumimoji="0" lang="en-US" sz="1000" b="0" i="0" u="none" strike="noStrike" kern="1200" cap="none" spc="0" normalizeH="0" baseline="0" noProof="0" dirty="0">
              <a:ln>
                <a:noFill/>
              </a:ln>
              <a:solidFill>
                <a:prstClr val="white"/>
              </a:solidFill>
              <a:effectLst/>
              <a:uLnTx/>
              <a:uFillTx/>
              <a:latin typeface="Arial" charset="0"/>
            </a:endParaRPr>
          </a:p>
        </p:txBody>
      </p:sp>
    </p:spTree>
    <p:extLst>
      <p:ext uri="{BB962C8B-B14F-4D97-AF65-F5344CB8AC3E}">
        <p14:creationId xmlns:p14="http://schemas.microsoft.com/office/powerpoint/2010/main" val="367024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5F6BC6A-5507-33DA-A2C3-80BDB6E02D4B}"/>
              </a:ext>
            </a:extLst>
          </p:cNvPr>
          <p:cNvGrpSpPr/>
          <p:nvPr/>
        </p:nvGrpSpPr>
        <p:grpSpPr>
          <a:xfrm>
            <a:off x="6580415" y="0"/>
            <a:ext cx="6861265" cy="6858000"/>
            <a:chOff x="6580415" y="0"/>
            <a:chExt cx="6861265" cy="6858000"/>
          </a:xfrm>
        </p:grpSpPr>
        <p:sp>
          <p:nvSpPr>
            <p:cNvPr id="5" name="Graphic 10">
              <a:extLst>
                <a:ext uri="{FF2B5EF4-FFF2-40B4-BE49-F238E27FC236}">
                  <a16:creationId xmlns:a16="http://schemas.microsoft.com/office/drawing/2014/main" id="{3CAD6BE5-A25D-F40F-1E65-FC7A02AFE3C8}"/>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6" name="Graphic 11">
              <a:extLst>
                <a:ext uri="{FF2B5EF4-FFF2-40B4-BE49-F238E27FC236}">
                  <a16:creationId xmlns:a16="http://schemas.microsoft.com/office/drawing/2014/main" id="{64BA71FF-601F-5856-1307-F51EE7F3FB2F}"/>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7" name="Page Number - Blue">
            <a:extLst>
              <a:ext uri="{FF2B5EF4-FFF2-40B4-BE49-F238E27FC236}">
                <a16:creationId xmlns:a16="http://schemas.microsoft.com/office/drawing/2014/main" id="{80AA6DBF-4AC1-1673-3365-3E0CF341128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Page Number - White">
            <a:extLst>
              <a:ext uri="{FF2B5EF4-FFF2-40B4-BE49-F238E27FC236}">
                <a16:creationId xmlns:a16="http://schemas.microsoft.com/office/drawing/2014/main" id="{B3234016-9CBF-8180-9286-2D5DBF7E0CB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32</a:t>
            </a:fld>
            <a:endParaRPr kumimoji="0" lang="en-US" sz="1000" b="0" i="0" u="none" strike="noStrike" kern="1200" cap="none" spc="0" normalizeH="0" baseline="0" noProof="0" dirty="0">
              <a:ln>
                <a:noFill/>
              </a:ln>
              <a:solidFill>
                <a:srgbClr val="0D2240"/>
              </a:solidFill>
              <a:effectLst/>
              <a:uLnTx/>
              <a:uFillTx/>
              <a:latin typeface="Arial" charset="0"/>
            </a:endParaRPr>
          </a:p>
        </p:txBody>
      </p:sp>
      <p:sp>
        <p:nvSpPr>
          <p:cNvPr id="9" name="Headline">
            <a:extLst>
              <a:ext uri="{FF2B5EF4-FFF2-40B4-BE49-F238E27FC236}">
                <a16:creationId xmlns:a16="http://schemas.microsoft.com/office/drawing/2014/main" id="{B4DC4D11-9830-A1D9-E115-0CCAE1B6D11D}"/>
              </a:ext>
            </a:extLst>
          </p:cNvPr>
          <p:cNvSpPr txBox="1">
            <a:spLocks/>
          </p:cNvSpPr>
          <p:nvPr/>
        </p:nvSpPr>
        <p:spPr>
          <a:xfrm>
            <a:off x="756053" y="1813488"/>
            <a:ext cx="10679894" cy="2897057"/>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en-US" sz="8000" kern="0" dirty="0">
                <a:solidFill>
                  <a:srgbClr val="00338D"/>
                </a:solidFill>
                <a:latin typeface="Arial"/>
                <a:ea typeface="ヒラギノ角ゴ Pro W3"/>
                <a:cs typeface="Arial"/>
              </a:rPr>
              <a:t>We will grow.</a:t>
            </a:r>
          </a:p>
        </p:txBody>
      </p:sp>
      <p:sp>
        <p:nvSpPr>
          <p:cNvPr id="11" name="Yellow Bar">
            <a:extLst>
              <a:ext uri="{FF2B5EF4-FFF2-40B4-BE49-F238E27FC236}">
                <a16:creationId xmlns:a16="http://schemas.microsoft.com/office/drawing/2014/main" id="{BE741DEF-73E8-4004-9A7D-56E3691B24B7}"/>
              </a:ext>
            </a:extLst>
          </p:cNvPr>
          <p:cNvSpPr/>
          <p:nvPr/>
        </p:nvSpPr>
        <p:spPr>
          <a:xfrm>
            <a:off x="6651625" y="4009427"/>
            <a:ext cx="235821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2" name="Headline">
            <a:extLst>
              <a:ext uri="{FF2B5EF4-FFF2-40B4-BE49-F238E27FC236}">
                <a16:creationId xmlns:a16="http://schemas.microsoft.com/office/drawing/2014/main" id="{7208F50A-3FE1-F7AC-8E9F-0A5620CA6BF0}"/>
              </a:ext>
            </a:extLst>
          </p:cNvPr>
          <p:cNvSpPr txBox="1">
            <a:spLocks/>
          </p:cNvSpPr>
          <p:nvPr/>
        </p:nvSpPr>
        <p:spPr>
          <a:xfrm>
            <a:off x="2076558" y="4400697"/>
            <a:ext cx="8038884" cy="1094939"/>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2700" kern="0" dirty="0">
                <a:solidFill>
                  <a:srgbClr val="0D2240"/>
                </a:solidFill>
                <a:latin typeface="Arial"/>
                <a:ea typeface="ヒラギノ角ゴ Pro W3"/>
                <a:cs typeface="Arial"/>
              </a:rPr>
              <a:t>But how will we let the world know?</a:t>
            </a:r>
          </a:p>
        </p:txBody>
      </p:sp>
      <p:pic>
        <p:nvPicPr>
          <p:cNvPr id="2" name="Picture 1">
            <a:extLst>
              <a:ext uri="{FF2B5EF4-FFF2-40B4-BE49-F238E27FC236}">
                <a16:creationId xmlns:a16="http://schemas.microsoft.com/office/drawing/2014/main" id="{6EB04CA3-5871-3CA7-45F2-70A040CBB7C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354165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raphic 9">
            <a:extLst>
              <a:ext uri="{FF2B5EF4-FFF2-40B4-BE49-F238E27FC236}">
                <a16:creationId xmlns:a16="http://schemas.microsoft.com/office/drawing/2014/main" id="{6BE11D7C-55D1-4AA4-4F37-7587B7A56275}"/>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4" name="Graphic 35">
            <a:extLst>
              <a:ext uri="{FF2B5EF4-FFF2-40B4-BE49-F238E27FC236}">
                <a16:creationId xmlns:a16="http://schemas.microsoft.com/office/drawing/2014/main" id="{4838489A-42FA-347E-F405-AF2FD58B3B83}"/>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5" name="Graphic 31">
            <a:extLst>
              <a:ext uri="{FF2B5EF4-FFF2-40B4-BE49-F238E27FC236}">
                <a16:creationId xmlns:a16="http://schemas.microsoft.com/office/drawing/2014/main" id="{0EE4C60D-A571-BA53-C804-9C8AFECEA3A0}"/>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6" name="Graphic 32">
            <a:extLst>
              <a:ext uri="{FF2B5EF4-FFF2-40B4-BE49-F238E27FC236}">
                <a16:creationId xmlns:a16="http://schemas.microsoft.com/office/drawing/2014/main" id="{F1E8317B-AA79-4E36-133C-A4178DDA7C3E}"/>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sp>
        <p:nvSpPr>
          <p:cNvPr id="7" name="Page Number - White">
            <a:extLst>
              <a:ext uri="{FF2B5EF4-FFF2-40B4-BE49-F238E27FC236}">
                <a16:creationId xmlns:a16="http://schemas.microsoft.com/office/drawing/2014/main" id="{5467F34A-D067-4FDF-C6B3-3461F331D7B5}"/>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33</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0" name="Headline">
            <a:extLst>
              <a:ext uri="{FF2B5EF4-FFF2-40B4-BE49-F238E27FC236}">
                <a16:creationId xmlns:a16="http://schemas.microsoft.com/office/drawing/2014/main" id="{2F7E371E-BDBF-F9BC-FAC7-AE66BABC3CFB}"/>
              </a:ext>
            </a:extLst>
          </p:cNvPr>
          <p:cNvSpPr txBox="1">
            <a:spLocks/>
          </p:cNvSpPr>
          <p:nvPr/>
        </p:nvSpPr>
        <p:spPr>
          <a:xfrm>
            <a:off x="2341930" y="660133"/>
            <a:ext cx="7508140" cy="1219464"/>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000" kern="0" dirty="0">
                <a:solidFill>
                  <a:srgbClr val="00338D"/>
                </a:solidFill>
              </a:rPr>
              <a:t>Current </a:t>
            </a:r>
            <a:r>
              <a:rPr lang="en-US" sz="4000" i="1" kern="0" dirty="0">
                <a:solidFill>
                  <a:srgbClr val="00338D"/>
                </a:solidFill>
              </a:rPr>
              <a:t>MISSION</a:t>
            </a:r>
            <a:r>
              <a:rPr lang="en-US" sz="4000" kern="0" dirty="0">
                <a:solidFill>
                  <a:srgbClr val="00338D"/>
                </a:solidFill>
              </a:rPr>
              <a:t> 1.5 Membership Growth Leaders</a:t>
            </a:r>
          </a:p>
        </p:txBody>
      </p:sp>
      <p:sp>
        <p:nvSpPr>
          <p:cNvPr id="12" name="Headline">
            <a:extLst>
              <a:ext uri="{FF2B5EF4-FFF2-40B4-BE49-F238E27FC236}">
                <a16:creationId xmlns:a16="http://schemas.microsoft.com/office/drawing/2014/main" id="{C29B7220-13FD-0289-48DE-45945B638340}"/>
              </a:ext>
            </a:extLst>
          </p:cNvPr>
          <p:cNvSpPr txBox="1">
            <a:spLocks/>
          </p:cNvSpPr>
          <p:nvPr/>
        </p:nvSpPr>
        <p:spPr>
          <a:xfrm>
            <a:off x="2705708" y="2062782"/>
            <a:ext cx="6780585" cy="535194"/>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000" kern="0" dirty="0">
                <a:solidFill>
                  <a:srgbClr val="0D2240"/>
                </a:solidFill>
                <a:latin typeface="Arial"/>
                <a:ea typeface="ヒラギノ角ゴ Pro W3"/>
                <a:cs typeface="Arial"/>
              </a:rPr>
              <a:t>Top 5 Growing Clubs</a:t>
            </a:r>
          </a:p>
        </p:txBody>
      </p:sp>
      <p:graphicFrame>
        <p:nvGraphicFramePr>
          <p:cNvPr id="13" name="Table 9">
            <a:extLst>
              <a:ext uri="{FF2B5EF4-FFF2-40B4-BE49-F238E27FC236}">
                <a16:creationId xmlns:a16="http://schemas.microsoft.com/office/drawing/2014/main" id="{4920221C-8DB8-3E79-ED05-B262CB0145A8}"/>
              </a:ext>
            </a:extLst>
          </p:cNvPr>
          <p:cNvGraphicFramePr>
            <a:graphicFrameLocks noGrp="1"/>
          </p:cNvGraphicFramePr>
          <p:nvPr>
            <p:extLst>
              <p:ext uri="{D42A27DB-BD31-4B8C-83A1-F6EECF244321}">
                <p14:modId xmlns:p14="http://schemas.microsoft.com/office/powerpoint/2010/main" val="1303348382"/>
              </p:ext>
            </p:extLst>
          </p:nvPr>
        </p:nvGraphicFramePr>
        <p:xfrm>
          <a:off x="2869345" y="3028677"/>
          <a:ext cx="6453310" cy="3555586"/>
        </p:xfrm>
        <a:graphic>
          <a:graphicData uri="http://schemas.openxmlformats.org/drawingml/2006/table">
            <a:tbl>
              <a:tblPr firstRow="1" bandRow="1">
                <a:tableStyleId>{5C22544A-7EE6-4342-B048-85BDC9FD1C3A}</a:tableStyleId>
              </a:tblPr>
              <a:tblGrid>
                <a:gridCol w="825901">
                  <a:extLst>
                    <a:ext uri="{9D8B030D-6E8A-4147-A177-3AD203B41FA5}">
                      <a16:colId xmlns:a16="http://schemas.microsoft.com/office/drawing/2014/main" val="2610919145"/>
                    </a:ext>
                  </a:extLst>
                </a:gridCol>
                <a:gridCol w="212749">
                  <a:extLst>
                    <a:ext uri="{9D8B030D-6E8A-4147-A177-3AD203B41FA5}">
                      <a16:colId xmlns:a16="http://schemas.microsoft.com/office/drawing/2014/main" val="2799790583"/>
                    </a:ext>
                  </a:extLst>
                </a:gridCol>
                <a:gridCol w="5414660">
                  <a:extLst>
                    <a:ext uri="{9D8B030D-6E8A-4147-A177-3AD203B41FA5}">
                      <a16:colId xmlns:a16="http://schemas.microsoft.com/office/drawing/2014/main" val="2940864417"/>
                    </a:ext>
                  </a:extLst>
                </a:gridCol>
              </a:tblGrid>
              <a:tr h="619652">
                <a:tc>
                  <a:txBody>
                    <a:bodyPr/>
                    <a:lstStyle/>
                    <a:p>
                      <a:pPr algn="r"/>
                      <a:r>
                        <a:rPr lang="en-US" sz="3600" b="1" i="1" dirty="0">
                          <a:solidFill>
                            <a:srgbClr val="EBB700"/>
                          </a:solidFill>
                          <a:latin typeface="Arial" panose="020B0604020202020204" pitchFamily="34" charset="0"/>
                          <a:cs typeface="Arial" panose="020B0604020202020204" pitchFamily="34" charset="0"/>
                        </a:rPr>
                        <a:t>1</a:t>
                      </a:r>
                    </a:p>
                  </a:txBody>
                  <a:tcPr marL="88280" marR="88280" marT="44140" marB="44140" anchor="ctr">
                    <a:lnL w="12700" cmpd="sng">
                      <a:noFill/>
                    </a:lnL>
                    <a:lnR w="12700" cmpd="sng">
                      <a:noFill/>
                    </a:lnR>
                    <a:lnT w="12700" cmpd="sng">
                      <a:noFill/>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700">
                        <a:solidFill>
                          <a:schemeClr val="bg1"/>
                        </a:solidFill>
                      </a:endParaRPr>
                    </a:p>
                  </a:txBody>
                  <a:tcPr marL="88280" marR="88280" marT="44140" marB="44140">
                    <a:lnL w="12700" cmpd="sng">
                      <a:noFill/>
                    </a:lnL>
                    <a:lnR w="12700" cmpd="sng">
                      <a:noFill/>
                    </a:lnR>
                    <a:lnT w="12700" cmpd="sng">
                      <a:noFill/>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800" b="1" i="0" dirty="0">
                          <a:solidFill>
                            <a:srgbClr val="0D2240"/>
                          </a:solidFill>
                          <a:latin typeface="Arial"/>
                          <a:cs typeface="Arial"/>
                        </a:rPr>
                        <a:t>CLUB NAME</a:t>
                      </a:r>
                    </a:p>
                  </a:txBody>
                  <a:tcPr marL="88280" marR="88280" marT="44140" marB="44140" anchor="ctr">
                    <a:lnL w="12700" cmpd="sng">
                      <a:noFill/>
                    </a:lnL>
                    <a:lnR w="12700" cmpd="sng">
                      <a:noFill/>
                    </a:lnR>
                    <a:lnT w="12700" cmpd="sng">
                      <a:noFill/>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5674066"/>
                  </a:ext>
                </a:extLst>
              </a:tr>
              <a:tr h="760582">
                <a:tc>
                  <a:txBody>
                    <a:bodyPr/>
                    <a:lstStyle/>
                    <a:p>
                      <a:pPr algn="r"/>
                      <a:r>
                        <a:rPr lang="en-US" sz="3600" b="1" i="1" dirty="0">
                          <a:solidFill>
                            <a:srgbClr val="EBB700"/>
                          </a:solidFill>
                          <a:latin typeface="Arial" panose="020B0604020202020204" pitchFamily="34" charset="0"/>
                          <a:cs typeface="Arial" panose="020B0604020202020204" pitchFamily="34" charset="0"/>
                        </a:rPr>
                        <a:t>2</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800" b="1" i="0" dirty="0">
                          <a:solidFill>
                            <a:srgbClr val="0D2240"/>
                          </a:solidFill>
                          <a:latin typeface="Arial"/>
                          <a:cs typeface="Arial"/>
                        </a:rPr>
                        <a:t>CLUB NAME </a:t>
                      </a:r>
                      <a:endParaRPr lang="en-US" sz="2800" b="1" i="0" dirty="0">
                        <a:solidFill>
                          <a:srgbClr val="0D2240"/>
                        </a:solidFill>
                        <a:latin typeface="Arial" panose="020B0604020202020204" pitchFamily="34" charset="0"/>
                        <a:cs typeface="Arial" panose="020B0604020202020204" pitchFamily="34" charset="0"/>
                      </a:endParaRP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0951331"/>
                  </a:ext>
                </a:extLst>
              </a:tr>
              <a:tr h="760582">
                <a:tc>
                  <a:txBody>
                    <a:bodyPr/>
                    <a:lstStyle/>
                    <a:p>
                      <a:pPr algn="r"/>
                      <a:r>
                        <a:rPr lang="en-US" sz="3600" b="1" i="1" dirty="0">
                          <a:solidFill>
                            <a:srgbClr val="EBB700"/>
                          </a:solidFill>
                          <a:latin typeface="Arial" panose="020B0604020202020204" pitchFamily="34" charset="0"/>
                          <a:cs typeface="Arial" panose="020B0604020202020204" pitchFamily="34" charset="0"/>
                        </a:rPr>
                        <a:t>3</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800" b="1" i="0" dirty="0">
                          <a:solidFill>
                            <a:srgbClr val="0D2240"/>
                          </a:solidFill>
                          <a:latin typeface="Arial"/>
                          <a:cs typeface="Arial"/>
                        </a:rPr>
                        <a:t>CLUB NAME</a:t>
                      </a:r>
                      <a:endParaRPr lang="en-US" sz="2800" b="1" i="0" dirty="0">
                        <a:solidFill>
                          <a:srgbClr val="0D2240"/>
                        </a:solidFill>
                        <a:latin typeface="Arial" panose="020B0604020202020204" pitchFamily="34" charset="0"/>
                        <a:cs typeface="Arial" panose="020B0604020202020204" pitchFamily="34" charset="0"/>
                      </a:endParaRP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3548946"/>
                  </a:ext>
                </a:extLst>
              </a:tr>
              <a:tr h="760582">
                <a:tc>
                  <a:txBody>
                    <a:bodyPr/>
                    <a:lstStyle/>
                    <a:p>
                      <a:pPr algn="r"/>
                      <a:r>
                        <a:rPr lang="en-US" sz="3600" b="1" i="1" dirty="0">
                          <a:solidFill>
                            <a:srgbClr val="EBB700"/>
                          </a:solidFill>
                          <a:latin typeface="Arial" panose="020B0604020202020204" pitchFamily="34" charset="0"/>
                          <a:cs typeface="Arial" panose="020B0604020202020204" pitchFamily="34" charset="0"/>
                        </a:rPr>
                        <a:t>4</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800" b="1" i="0" dirty="0">
                          <a:solidFill>
                            <a:srgbClr val="0D2240"/>
                          </a:solidFill>
                          <a:latin typeface="Arial"/>
                          <a:cs typeface="Arial"/>
                        </a:rPr>
                        <a:t>CLUB NAME</a:t>
                      </a:r>
                      <a:endParaRPr lang="en-US" sz="2800" b="1" i="0" dirty="0">
                        <a:solidFill>
                          <a:srgbClr val="0D2240"/>
                        </a:solidFill>
                        <a:latin typeface="Arial" panose="020B0604020202020204" pitchFamily="34" charset="0"/>
                        <a:cs typeface="Arial" panose="020B0604020202020204" pitchFamily="34" charset="0"/>
                      </a:endParaRP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3097054"/>
                  </a:ext>
                </a:extLst>
              </a:tr>
              <a:tr h="619652">
                <a:tc>
                  <a:txBody>
                    <a:bodyPr/>
                    <a:lstStyle/>
                    <a:p>
                      <a:pPr algn="r"/>
                      <a:r>
                        <a:rPr lang="en-US" sz="3600" b="1" i="1" dirty="0">
                          <a:solidFill>
                            <a:srgbClr val="EBB700"/>
                          </a:solidFill>
                          <a:latin typeface="Arial" panose="020B0604020202020204" pitchFamily="34" charset="0"/>
                          <a:cs typeface="Arial" panose="020B0604020202020204" pitchFamily="34" charset="0"/>
                        </a:rPr>
                        <a:t>5</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en-US" sz="2800" b="1" i="0" dirty="0">
                          <a:solidFill>
                            <a:srgbClr val="0D2240"/>
                          </a:solidFill>
                          <a:latin typeface="Arial"/>
                          <a:cs typeface="Arial"/>
                        </a:rPr>
                        <a:t>CLUB NAME</a:t>
                      </a:r>
                      <a:endParaRPr lang="en-US" sz="2800" b="1" i="0" dirty="0">
                        <a:solidFill>
                          <a:srgbClr val="0D2240"/>
                        </a:solidFill>
                        <a:latin typeface="Arial" panose="020B0604020202020204" pitchFamily="34" charset="0"/>
                        <a:cs typeface="Arial" panose="020B0604020202020204" pitchFamily="34" charset="0"/>
                      </a:endParaRP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3528031"/>
                  </a:ext>
                </a:extLst>
              </a:tr>
            </a:tbl>
          </a:graphicData>
        </a:graphic>
      </p:graphicFrame>
      <p:sp>
        <p:nvSpPr>
          <p:cNvPr id="14" name="Rectangle 13">
            <a:extLst>
              <a:ext uri="{FF2B5EF4-FFF2-40B4-BE49-F238E27FC236}">
                <a16:creationId xmlns:a16="http://schemas.microsoft.com/office/drawing/2014/main" id="{B387FBED-5B6C-E937-449D-C1D745B51B4B}"/>
              </a:ext>
            </a:extLst>
          </p:cNvPr>
          <p:cNvSpPr/>
          <p:nvPr/>
        </p:nvSpPr>
        <p:spPr>
          <a:xfrm rot="5400000" flipH="1">
            <a:off x="6062310" y="2497603"/>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5" name="Group 14">
            <a:extLst>
              <a:ext uri="{FF2B5EF4-FFF2-40B4-BE49-F238E27FC236}">
                <a16:creationId xmlns:a16="http://schemas.microsoft.com/office/drawing/2014/main" id="{8192537B-C5E4-5FEF-4AC0-81D93818FC17}"/>
              </a:ext>
            </a:extLst>
          </p:cNvPr>
          <p:cNvGrpSpPr/>
          <p:nvPr/>
        </p:nvGrpSpPr>
        <p:grpSpPr>
          <a:xfrm>
            <a:off x="0" y="0"/>
            <a:ext cx="12192000" cy="457200"/>
            <a:chOff x="0" y="0"/>
            <a:chExt cx="12192000" cy="457200"/>
          </a:xfrm>
        </p:grpSpPr>
        <p:grpSp>
          <p:nvGrpSpPr>
            <p:cNvPr id="16" name="Group 15">
              <a:extLst>
                <a:ext uri="{FF2B5EF4-FFF2-40B4-BE49-F238E27FC236}">
                  <a16:creationId xmlns:a16="http://schemas.microsoft.com/office/drawing/2014/main" id="{023B90F0-CE98-EC15-E12A-3EFD2C58C872}"/>
                </a:ext>
              </a:extLst>
            </p:cNvPr>
            <p:cNvGrpSpPr/>
            <p:nvPr/>
          </p:nvGrpSpPr>
          <p:grpSpPr>
            <a:xfrm>
              <a:off x="0" y="0"/>
              <a:ext cx="12188952" cy="457200"/>
              <a:chOff x="0" y="0"/>
              <a:chExt cx="12188952" cy="457200"/>
            </a:xfrm>
          </p:grpSpPr>
          <p:sp>
            <p:nvSpPr>
              <p:cNvPr id="18" name="Background - Solid">
                <a:extLst>
                  <a:ext uri="{FF2B5EF4-FFF2-40B4-BE49-F238E27FC236}">
                    <a16:creationId xmlns:a16="http://schemas.microsoft.com/office/drawing/2014/main" id="{4EADE579-5C07-3D68-C4B5-752E0713F50F}"/>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259C2715-80B0-44E6-BCD8-7819A49F5E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7" name="Straight Connector 16">
              <a:extLst>
                <a:ext uri="{FF2B5EF4-FFF2-40B4-BE49-F238E27FC236}">
                  <a16:creationId xmlns:a16="http://schemas.microsoft.com/office/drawing/2014/main" id="{5CE27C02-97EA-895A-4D4A-928FC14BAB1B}"/>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6065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55D9718-7E75-0259-1EDA-3D165B21358B}"/>
              </a:ext>
            </a:extLst>
          </p:cNvPr>
          <p:cNvSpPr/>
          <p:nvPr/>
        </p:nvSpPr>
        <p:spPr>
          <a:xfrm>
            <a:off x="0" y="6410208"/>
            <a:ext cx="12192000"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58D8C5-85BA-8CB0-3E53-18FD22133810}"/>
              </a:ext>
            </a:extLst>
          </p:cNvPr>
          <p:cNvSpPr txBox="1">
            <a:spLocks/>
          </p:cNvSpPr>
          <p:nvPr/>
        </p:nvSpPr>
        <p:spPr>
          <a:xfrm>
            <a:off x="1909046" y="87389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en-US" sz="3200" kern="0" dirty="0">
                <a:solidFill>
                  <a:srgbClr val="00338D"/>
                </a:solidFill>
              </a:rPr>
              <a:t>Regional Reporting</a:t>
            </a:r>
          </a:p>
        </p:txBody>
      </p:sp>
      <p:sp>
        <p:nvSpPr>
          <p:cNvPr id="6" name="Graphic 8">
            <a:extLst>
              <a:ext uri="{FF2B5EF4-FFF2-40B4-BE49-F238E27FC236}">
                <a16:creationId xmlns:a16="http://schemas.microsoft.com/office/drawing/2014/main" id="{88B19537-63E4-DD2E-23AC-31D0AF69BE37}"/>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7" name="Page Number - Blue">
            <a:extLst>
              <a:ext uri="{FF2B5EF4-FFF2-40B4-BE49-F238E27FC236}">
                <a16:creationId xmlns:a16="http://schemas.microsoft.com/office/drawing/2014/main" id="{12544299-819E-5D76-D180-1911967810E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34</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Body Copy">
            <a:extLst>
              <a:ext uri="{FF2B5EF4-FFF2-40B4-BE49-F238E27FC236}">
                <a16:creationId xmlns:a16="http://schemas.microsoft.com/office/drawing/2014/main" id="{AC12C00D-63D6-A89C-975D-BBCFC241A123}"/>
              </a:ext>
            </a:extLst>
          </p:cNvPr>
          <p:cNvSpPr txBox="1">
            <a:spLocks/>
          </p:cNvSpPr>
          <p:nvPr/>
        </p:nvSpPr>
        <p:spPr>
          <a:xfrm>
            <a:off x="1094945" y="2025737"/>
            <a:ext cx="4890511"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en-US" sz="2300" b="1" u="sng" dirty="0">
                <a:solidFill>
                  <a:srgbClr val="0D2240"/>
                </a:solidFill>
                <a:latin typeface="Arial"/>
                <a:ea typeface="ヒラギノ角ゴ Pro W3"/>
                <a:cs typeface="Arial"/>
              </a:rPr>
              <a:t>Schedule monthly meetings</a:t>
            </a:r>
            <a:r>
              <a:rPr lang="en-US" sz="2300" b="1" dirty="0">
                <a:solidFill>
                  <a:srgbClr val="0D2240"/>
                </a:solidFill>
                <a:latin typeface="Arial"/>
                <a:ea typeface="ヒラギノ角ゴ Pro W3"/>
                <a:cs typeface="Arial"/>
              </a:rPr>
              <a:t> </a:t>
            </a:r>
          </a:p>
          <a:p>
            <a:pPr marL="285750" indent="-285750">
              <a:spcAft>
                <a:spcPts val="600"/>
              </a:spcAft>
              <a:buClr>
                <a:srgbClr val="EBB700"/>
              </a:buClr>
              <a:buFont typeface="Arial" panose="020B0604020202020204" pitchFamily="34" charset="0"/>
              <a:buChar char="•"/>
            </a:pPr>
            <a:r>
              <a:rPr lang="en-US" sz="1600" dirty="0">
                <a:solidFill>
                  <a:srgbClr val="0D2240"/>
                </a:solidFill>
                <a:latin typeface="Arial"/>
                <a:ea typeface="ヒラギノ角ゴ Pro W3"/>
                <a:cs typeface="Arial"/>
              </a:rPr>
              <a:t>GAT CAL to meet with AL </a:t>
            </a:r>
          </a:p>
          <a:p>
            <a:pPr marL="285750" indent="-285750">
              <a:spcAft>
                <a:spcPts val="600"/>
              </a:spcAft>
              <a:buClr>
                <a:srgbClr val="EBB700"/>
              </a:buClr>
              <a:buFont typeface="Arial" panose="020B0604020202020204" pitchFamily="34" charset="0"/>
              <a:buChar char="•"/>
            </a:pPr>
            <a:r>
              <a:rPr lang="en-US" sz="1600" dirty="0">
                <a:solidFill>
                  <a:srgbClr val="0D2240"/>
                </a:solidFill>
                <a:latin typeface="Arial"/>
                <a:ea typeface="ヒラギノ角ゴ Pro W3"/>
                <a:cs typeface="Arial"/>
              </a:rPr>
              <a:t>GAT AL to meet with MD/D GAT </a:t>
            </a:r>
            <a:br>
              <a:rPr lang="en-US" sz="1600" dirty="0">
                <a:solidFill>
                  <a:srgbClr val="0D2240"/>
                </a:solidFill>
                <a:latin typeface="Arial"/>
                <a:ea typeface="ヒラギノ角ゴ Pro W3"/>
                <a:cs typeface="Arial"/>
              </a:rPr>
            </a:br>
            <a:r>
              <a:rPr lang="en-US" sz="1600" dirty="0">
                <a:solidFill>
                  <a:srgbClr val="0D2240"/>
                </a:solidFill>
                <a:latin typeface="Arial"/>
                <a:ea typeface="ヒラギノ角ゴ Pro W3"/>
                <a:cs typeface="Arial"/>
              </a:rPr>
              <a:t>(regionally adaptable) </a:t>
            </a:r>
          </a:p>
          <a:p>
            <a:pPr marL="804545" lvl="1" indent="-285750">
              <a:spcAft>
                <a:spcPts val="600"/>
              </a:spcAft>
              <a:buClr>
                <a:srgbClr val="EBB700"/>
              </a:buClr>
              <a:buFont typeface="Arial" panose="020B0604020202020204" pitchFamily="34" charset="0"/>
              <a:buChar char="•"/>
            </a:pPr>
            <a:r>
              <a:rPr lang="en-US" sz="1600" dirty="0">
                <a:solidFill>
                  <a:srgbClr val="0D2240"/>
                </a:solidFill>
                <a:latin typeface="Arial"/>
                <a:ea typeface="ヒラギノ角ゴ Pro W3"/>
                <a:cs typeface="Arial"/>
              </a:rPr>
              <a:t>Group leaders invited </a:t>
            </a:r>
            <a:br>
              <a:rPr lang="en-US" sz="1600" dirty="0">
                <a:latin typeface="Arial"/>
                <a:ea typeface="ヒラギノ角ゴ Pro W3"/>
                <a:cs typeface="Arial"/>
              </a:rPr>
            </a:br>
            <a:r>
              <a:rPr lang="en-US" sz="1600" dirty="0">
                <a:solidFill>
                  <a:srgbClr val="0D2240"/>
                </a:solidFill>
                <a:latin typeface="Arial"/>
                <a:ea typeface="ヒラギノ角ゴ Pro W3"/>
                <a:cs typeface="Arial"/>
              </a:rPr>
              <a:t>(for 2024-2025) </a:t>
            </a:r>
          </a:p>
          <a:p>
            <a:pPr marL="285750" indent="-285750">
              <a:spcAft>
                <a:spcPts val="600"/>
              </a:spcAft>
              <a:buClr>
                <a:srgbClr val="EBB700"/>
              </a:buClr>
              <a:buFont typeface="Arial" panose="020B0604020202020204" pitchFamily="34" charset="0"/>
              <a:buChar char="•"/>
            </a:pPr>
            <a:r>
              <a:rPr lang="en-US" sz="1600" dirty="0">
                <a:solidFill>
                  <a:srgbClr val="0D2240"/>
                </a:solidFill>
                <a:latin typeface="Arial"/>
                <a:ea typeface="ヒラギノ角ゴ Pro W3"/>
                <a:cs typeface="Arial"/>
              </a:rPr>
              <a:t>District Governor or Coordinating Lion </a:t>
            </a:r>
            <a:br>
              <a:rPr lang="en-US" sz="1600" dirty="0">
                <a:solidFill>
                  <a:srgbClr val="0D2240"/>
                </a:solidFill>
                <a:latin typeface="Arial"/>
                <a:ea typeface="ヒラギノ角ゴ Pro W3"/>
                <a:cs typeface="Arial"/>
              </a:rPr>
            </a:br>
            <a:r>
              <a:rPr lang="en-US" sz="1600" dirty="0">
                <a:solidFill>
                  <a:srgbClr val="0D2240"/>
                </a:solidFill>
                <a:latin typeface="Arial"/>
                <a:ea typeface="ヒラギノ角ゴ Pro W3"/>
                <a:cs typeface="Arial"/>
              </a:rPr>
              <a:t>(where applicable) to meet with FVDG, </a:t>
            </a:r>
            <a:br>
              <a:rPr lang="en-US" sz="1600" dirty="0">
                <a:solidFill>
                  <a:srgbClr val="0D2240"/>
                </a:solidFill>
                <a:latin typeface="Arial"/>
                <a:ea typeface="ヒラギノ角ゴ Pro W3"/>
                <a:cs typeface="Arial"/>
              </a:rPr>
            </a:br>
            <a:r>
              <a:rPr lang="en-US" sz="1600" dirty="0">
                <a:solidFill>
                  <a:srgbClr val="0D2240"/>
                </a:solidFill>
                <a:latin typeface="Arial"/>
                <a:ea typeface="ヒラギノ角ゴ Pro W3"/>
                <a:cs typeface="Arial"/>
              </a:rPr>
              <a:t>District GAT and Zone/Region Chairpersons.</a:t>
            </a:r>
          </a:p>
          <a:p>
            <a:pPr marL="285750" indent="-285750">
              <a:spcAft>
                <a:spcPts val="600"/>
              </a:spcAft>
              <a:buClr>
                <a:srgbClr val="EBB700"/>
              </a:buClr>
              <a:buFont typeface="Arial" panose="020B0604020202020204" pitchFamily="34" charset="0"/>
              <a:buChar char="•"/>
            </a:pPr>
            <a:r>
              <a:rPr lang="en-US" sz="1600" dirty="0">
                <a:solidFill>
                  <a:srgbClr val="0D2240"/>
                </a:solidFill>
                <a:latin typeface="Arial"/>
                <a:ea typeface="ヒラギノ角ゴ Pro W3"/>
                <a:cs typeface="Arial"/>
              </a:rPr>
              <a:t>Depending on meeting schedules, zone/region chairperson should also </a:t>
            </a:r>
            <a:br>
              <a:rPr lang="en-US" sz="1600" dirty="0">
                <a:solidFill>
                  <a:srgbClr val="0D2240"/>
                </a:solidFill>
                <a:latin typeface="Arial"/>
                <a:ea typeface="ヒラギノ角ゴ Pro W3"/>
                <a:cs typeface="Arial"/>
              </a:rPr>
            </a:br>
            <a:r>
              <a:rPr lang="en-US" sz="1600" dirty="0">
                <a:solidFill>
                  <a:srgbClr val="0D2240"/>
                </a:solidFill>
                <a:latin typeface="Arial"/>
                <a:ea typeface="ヒラギノ角ゴ Pro W3"/>
                <a:cs typeface="Arial"/>
              </a:rPr>
              <a:t>make time to meet with clubs. </a:t>
            </a:r>
          </a:p>
        </p:txBody>
      </p:sp>
      <p:sp>
        <p:nvSpPr>
          <p:cNvPr id="9" name="Body Copy">
            <a:extLst>
              <a:ext uri="{FF2B5EF4-FFF2-40B4-BE49-F238E27FC236}">
                <a16:creationId xmlns:a16="http://schemas.microsoft.com/office/drawing/2014/main" id="{0A4CA3D3-7875-F3F8-BBD3-6CF5EC23A541}"/>
              </a:ext>
            </a:extLst>
          </p:cNvPr>
          <p:cNvSpPr txBox="1">
            <a:spLocks/>
          </p:cNvSpPr>
          <p:nvPr/>
        </p:nvSpPr>
        <p:spPr>
          <a:xfrm>
            <a:off x="6489270" y="2025737"/>
            <a:ext cx="5796967"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en-US" sz="2300" b="1" u="sng" dirty="0">
                <a:solidFill>
                  <a:srgbClr val="0D2240"/>
                </a:solidFill>
                <a:latin typeface="Arial"/>
                <a:ea typeface="ヒラギノ角ゴ Pro W3"/>
                <a:cs typeface="Arial"/>
              </a:rPr>
              <a:t>Build a reporting agenda </a:t>
            </a:r>
            <a:endParaRPr lang="en-US" sz="1800" u="sng" dirty="0">
              <a:solidFill>
                <a:srgbClr val="0D2240"/>
              </a:solidFill>
              <a:latin typeface="Arial"/>
              <a:ea typeface="ヒラギノ角ゴ Pro W3"/>
              <a:cs typeface="Arial"/>
            </a:endParaRPr>
          </a:p>
          <a:p>
            <a:pPr marL="285750" indent="-285750">
              <a:spcAft>
                <a:spcPts val="600"/>
              </a:spcAft>
              <a:buClr>
                <a:srgbClr val="EBB700"/>
              </a:buClr>
              <a:buFont typeface="Arial" panose="020B0604020202020204" pitchFamily="34" charset="0"/>
              <a:buChar char="•"/>
            </a:pPr>
            <a:r>
              <a:rPr lang="en-US" sz="1600" dirty="0">
                <a:solidFill>
                  <a:srgbClr val="0D2240"/>
                </a:solidFill>
                <a:latin typeface="Arial"/>
                <a:ea typeface="ヒラギノ角ゴ Pro W3"/>
                <a:cs typeface="Arial"/>
              </a:rPr>
              <a:t>Action plan review </a:t>
            </a:r>
          </a:p>
          <a:p>
            <a:pPr marL="285750" indent="-285750">
              <a:spcAft>
                <a:spcPts val="600"/>
              </a:spcAft>
              <a:buClr>
                <a:srgbClr val="EBB700"/>
              </a:buClr>
              <a:buFont typeface="Arial" panose="020B0604020202020204" pitchFamily="34" charset="0"/>
              <a:buChar char="•"/>
            </a:pPr>
            <a:r>
              <a:rPr lang="en-US" sz="1600" dirty="0">
                <a:solidFill>
                  <a:srgbClr val="0D2240"/>
                </a:solidFill>
                <a:latin typeface="Arial"/>
                <a:ea typeface="ヒラギノ角ゴ Pro W3"/>
                <a:cs typeface="Arial"/>
              </a:rPr>
              <a:t>Current FY progress on goals </a:t>
            </a:r>
          </a:p>
          <a:p>
            <a:pPr marL="285750" indent="-285750">
              <a:spcAft>
                <a:spcPts val="600"/>
              </a:spcAft>
              <a:buClr>
                <a:srgbClr val="EBB700"/>
              </a:buClr>
              <a:buFont typeface="Arial" panose="020B0604020202020204" pitchFamily="34" charset="0"/>
              <a:buChar char="•"/>
            </a:pPr>
            <a:r>
              <a:rPr lang="en-US" sz="1600" dirty="0">
                <a:solidFill>
                  <a:srgbClr val="0D2240"/>
                </a:solidFill>
                <a:latin typeface="Arial"/>
                <a:ea typeface="ヒラギノ角ゴ Pro W3"/>
                <a:cs typeface="Arial"/>
              </a:rPr>
              <a:t>Barriers/obstacles </a:t>
            </a:r>
          </a:p>
          <a:p>
            <a:pPr marL="285750" indent="-285750">
              <a:spcAft>
                <a:spcPts val="600"/>
              </a:spcAft>
              <a:buClr>
                <a:srgbClr val="EBB700"/>
              </a:buClr>
              <a:buFont typeface="Arial" panose="020B0604020202020204" pitchFamily="34" charset="0"/>
              <a:buChar char="•"/>
            </a:pPr>
            <a:r>
              <a:rPr lang="en-US" sz="1600" dirty="0">
                <a:solidFill>
                  <a:srgbClr val="0D2240"/>
                </a:solidFill>
                <a:latin typeface="Arial"/>
                <a:ea typeface="ヒラギノ角ゴ Pro W3"/>
                <a:cs typeface="Arial"/>
              </a:rPr>
              <a:t>Course corrections </a:t>
            </a:r>
          </a:p>
          <a:p>
            <a:pPr marL="285750" indent="-285750">
              <a:spcAft>
                <a:spcPts val="600"/>
              </a:spcAft>
              <a:buClr>
                <a:srgbClr val="EBB700"/>
              </a:buClr>
              <a:buFont typeface="Arial" panose="020B0604020202020204" pitchFamily="34" charset="0"/>
              <a:buChar char="•"/>
            </a:pPr>
            <a:r>
              <a:rPr lang="en-US" sz="1600" dirty="0">
                <a:solidFill>
                  <a:srgbClr val="0D2240"/>
                </a:solidFill>
                <a:latin typeface="Arial"/>
                <a:ea typeface="ヒラギノ角ゴ Pro W3"/>
                <a:cs typeface="Arial"/>
              </a:rPr>
              <a:t>Support needed</a:t>
            </a:r>
          </a:p>
        </p:txBody>
      </p:sp>
      <p:sp>
        <p:nvSpPr>
          <p:cNvPr id="12" name="Rectangle 11">
            <a:extLst>
              <a:ext uri="{FF2B5EF4-FFF2-40B4-BE49-F238E27FC236}">
                <a16:creationId xmlns:a16="http://schemas.microsoft.com/office/drawing/2014/main" id="{B5F1E068-33E6-1470-059B-F2C4F6D50003}"/>
              </a:ext>
            </a:extLst>
          </p:cNvPr>
          <p:cNvSpPr/>
          <p:nvPr/>
        </p:nvSpPr>
        <p:spPr>
          <a:xfrm rot="5400000" flipH="1">
            <a:off x="6062311" y="1395018"/>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3" name="Group 12">
            <a:extLst>
              <a:ext uri="{FF2B5EF4-FFF2-40B4-BE49-F238E27FC236}">
                <a16:creationId xmlns:a16="http://schemas.microsoft.com/office/drawing/2014/main" id="{1BC2271C-B917-D7BD-5505-FB1B17233BD4}"/>
              </a:ext>
            </a:extLst>
          </p:cNvPr>
          <p:cNvGrpSpPr/>
          <p:nvPr/>
        </p:nvGrpSpPr>
        <p:grpSpPr>
          <a:xfrm>
            <a:off x="0" y="0"/>
            <a:ext cx="12192000" cy="457200"/>
            <a:chOff x="0" y="0"/>
            <a:chExt cx="12192000" cy="457200"/>
          </a:xfrm>
        </p:grpSpPr>
        <p:grpSp>
          <p:nvGrpSpPr>
            <p:cNvPr id="14" name="Group 13">
              <a:extLst>
                <a:ext uri="{FF2B5EF4-FFF2-40B4-BE49-F238E27FC236}">
                  <a16:creationId xmlns:a16="http://schemas.microsoft.com/office/drawing/2014/main" id="{1D668276-A4BA-4273-E56F-F2AFEA9914F3}"/>
                </a:ext>
              </a:extLst>
            </p:cNvPr>
            <p:cNvGrpSpPr/>
            <p:nvPr/>
          </p:nvGrpSpPr>
          <p:grpSpPr>
            <a:xfrm>
              <a:off x="0" y="0"/>
              <a:ext cx="12188952" cy="457200"/>
              <a:chOff x="0" y="0"/>
              <a:chExt cx="12188952" cy="457200"/>
            </a:xfrm>
          </p:grpSpPr>
          <p:sp>
            <p:nvSpPr>
              <p:cNvPr id="16" name="Background - Solid">
                <a:extLst>
                  <a:ext uri="{FF2B5EF4-FFF2-40B4-BE49-F238E27FC236}">
                    <a16:creationId xmlns:a16="http://schemas.microsoft.com/office/drawing/2014/main" id="{F4C76D34-63D7-2A4C-F3A4-0466DEAF9BA3}"/>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2BE30025-9763-6D0E-4A13-363B2AC47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5" name="Straight Connector 14">
              <a:extLst>
                <a:ext uri="{FF2B5EF4-FFF2-40B4-BE49-F238E27FC236}">
                  <a16:creationId xmlns:a16="http://schemas.microsoft.com/office/drawing/2014/main" id="{A4CB98A3-36CF-7719-AFB4-3FBA674F1F41}"/>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7056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47000"/>
          </a:schemeClr>
        </a:solidFill>
        <a:effectLst/>
      </p:bgPr>
    </p:bg>
    <p:spTree>
      <p:nvGrpSpPr>
        <p:cNvPr id="1" name=""/>
        <p:cNvGrpSpPr/>
        <p:nvPr/>
      </p:nvGrpSpPr>
      <p:grpSpPr>
        <a:xfrm>
          <a:off x="0" y="0"/>
          <a:ext cx="0" cy="0"/>
          <a:chOff x="0" y="0"/>
          <a:chExt cx="0" cy="0"/>
        </a:xfrm>
      </p:grpSpPr>
      <p:pic>
        <p:nvPicPr>
          <p:cNvPr id="27" name="Picture 26" descr="A group of people standing in a kitchen&#10;&#10;Description automatically generated with medium confidence">
            <a:extLst>
              <a:ext uri="{FF2B5EF4-FFF2-40B4-BE49-F238E27FC236}">
                <a16:creationId xmlns:a16="http://schemas.microsoft.com/office/drawing/2014/main" id="{79079BC0-BA08-86ED-14F0-3ADABDEA8C4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 y="-1"/>
            <a:ext cx="12188951" cy="6858001"/>
          </a:xfrm>
          <a:prstGeom prst="rect">
            <a:avLst/>
          </a:prstGeom>
        </p:spPr>
      </p:pic>
      <p:sp>
        <p:nvSpPr>
          <p:cNvPr id="25" name="Rectangle 24">
            <a:extLst>
              <a:ext uri="{FF2B5EF4-FFF2-40B4-BE49-F238E27FC236}">
                <a16:creationId xmlns:a16="http://schemas.microsoft.com/office/drawing/2014/main" id="{E5FCF6CB-BE4F-48BA-D99F-8C58329BBFD1}"/>
              </a:ext>
            </a:extLst>
          </p:cNvPr>
          <p:cNvSpPr/>
          <p:nvPr/>
        </p:nvSpPr>
        <p:spPr>
          <a:xfrm>
            <a:off x="1" y="0"/>
            <a:ext cx="12191999" cy="6858000"/>
          </a:xfrm>
          <a:prstGeom prst="rect">
            <a:avLst/>
          </a:prstGeom>
          <a:solidFill>
            <a:srgbClr val="0D2240">
              <a:alpha val="924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ody Copy">
            <a:extLst>
              <a:ext uri="{FF2B5EF4-FFF2-40B4-BE49-F238E27FC236}">
                <a16:creationId xmlns:a16="http://schemas.microsoft.com/office/drawing/2014/main" id="{8F5A542C-C392-5023-383B-9BEB8D870E1D}"/>
              </a:ext>
            </a:extLst>
          </p:cNvPr>
          <p:cNvSpPr txBox="1">
            <a:spLocks/>
          </p:cNvSpPr>
          <p:nvPr/>
        </p:nvSpPr>
        <p:spPr>
          <a:xfrm>
            <a:off x="1313121" y="708574"/>
            <a:ext cx="4715148" cy="203509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en-US" sz="4500" b="1" kern="0" dirty="0">
                <a:solidFill>
                  <a:schemeClr val="bg1"/>
                </a:solidFill>
                <a:latin typeface="Arial"/>
                <a:ea typeface="Arial" charset="0"/>
                <a:cs typeface="Arial"/>
              </a:rPr>
              <a:t>Worldwide</a:t>
            </a:r>
          </a:p>
          <a:p>
            <a:pPr>
              <a:defRPr/>
            </a:pPr>
            <a:r>
              <a:rPr lang="en-US" sz="4500" b="1" kern="0" dirty="0">
                <a:solidFill>
                  <a:schemeClr val="bg1"/>
                </a:solidFill>
                <a:latin typeface="Arial"/>
                <a:ea typeface="Arial" charset="0"/>
                <a:cs typeface="Arial"/>
              </a:rPr>
              <a:t>Report Days</a:t>
            </a:r>
          </a:p>
        </p:txBody>
      </p:sp>
      <p:sp>
        <p:nvSpPr>
          <p:cNvPr id="4" name="Body Copy">
            <a:extLst>
              <a:ext uri="{FF2B5EF4-FFF2-40B4-BE49-F238E27FC236}">
                <a16:creationId xmlns:a16="http://schemas.microsoft.com/office/drawing/2014/main" id="{40C6F738-97BE-B8F6-FD1B-6D9373E9EC2C}"/>
              </a:ext>
            </a:extLst>
          </p:cNvPr>
          <p:cNvSpPr txBox="1">
            <a:spLocks/>
          </p:cNvSpPr>
          <p:nvPr/>
        </p:nvSpPr>
        <p:spPr>
          <a:xfrm>
            <a:off x="5976399" y="679724"/>
            <a:ext cx="4890511" cy="18789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en-US" sz="2700" b="1" dirty="0">
                <a:solidFill>
                  <a:srgbClr val="F0C300"/>
                </a:solidFill>
                <a:latin typeface="Arial"/>
                <a:ea typeface="ヒラギノ角ゴ Pro W3"/>
                <a:cs typeface="Arial"/>
              </a:rPr>
              <a:t>Audience</a:t>
            </a:r>
          </a:p>
          <a:p>
            <a:pPr marL="285750" indent="-285750">
              <a:spcAft>
                <a:spcPts val="600"/>
              </a:spcAft>
              <a:buClr>
                <a:srgbClr val="EBB700"/>
              </a:buClr>
              <a:buFont typeface="Arial" panose="020B0604020202020204" pitchFamily="34" charset="0"/>
              <a:buChar char="•"/>
            </a:pPr>
            <a:r>
              <a:rPr lang="en-US" sz="1800" dirty="0">
                <a:solidFill>
                  <a:schemeClr val="bg1"/>
                </a:solidFill>
                <a:latin typeface="Arial"/>
                <a:ea typeface="ヒラギノ角ゴ Pro W3"/>
                <a:cs typeface="Arial"/>
              </a:rPr>
              <a:t>Steering Committee </a:t>
            </a:r>
          </a:p>
          <a:p>
            <a:pPr marL="285750" indent="-285750">
              <a:spcAft>
                <a:spcPts val="600"/>
              </a:spcAft>
              <a:buClr>
                <a:srgbClr val="EBB700"/>
              </a:buClr>
              <a:buFont typeface="Arial" panose="020B0604020202020204" pitchFamily="34" charset="0"/>
              <a:buChar char="•"/>
            </a:pPr>
            <a:r>
              <a:rPr lang="en-US" sz="1800" dirty="0">
                <a:solidFill>
                  <a:schemeClr val="bg1"/>
                </a:solidFill>
                <a:latin typeface="Arial"/>
                <a:ea typeface="ヒラギノ角ゴ Pro W3"/>
                <a:cs typeface="Arial"/>
              </a:rPr>
              <a:t>GAT CA Leaders (Reporting) </a:t>
            </a:r>
          </a:p>
          <a:p>
            <a:pPr marL="285750" indent="-285750">
              <a:spcAft>
                <a:spcPts val="600"/>
              </a:spcAft>
              <a:buClr>
                <a:srgbClr val="EBB700"/>
              </a:buClr>
              <a:buFont typeface="Arial" panose="020B0604020202020204" pitchFamily="34" charset="0"/>
              <a:buChar char="•"/>
            </a:pPr>
            <a:r>
              <a:rPr lang="en-US" sz="1800" dirty="0">
                <a:solidFill>
                  <a:schemeClr val="bg1"/>
                </a:solidFill>
                <a:latin typeface="Arial"/>
                <a:ea typeface="ヒラギノ角ゴ Pro W3"/>
                <a:cs typeface="Arial"/>
              </a:rPr>
              <a:t>GAT Area Leaders (Observers)</a:t>
            </a:r>
          </a:p>
          <a:p>
            <a:pPr marL="285750" indent="-285750">
              <a:spcAft>
                <a:spcPts val="600"/>
              </a:spcAft>
              <a:buClr>
                <a:srgbClr val="EBB700"/>
              </a:buClr>
              <a:buFont typeface="Arial" panose="020B0604020202020204" pitchFamily="34" charset="0"/>
              <a:buChar char="•"/>
            </a:pPr>
            <a:r>
              <a:rPr lang="en-US" sz="1800" dirty="0">
                <a:solidFill>
                  <a:schemeClr val="bg1"/>
                </a:solidFill>
                <a:latin typeface="Arial"/>
                <a:ea typeface="ヒラギノ角ゴ Pro W3"/>
                <a:cs typeface="Arial"/>
              </a:rPr>
              <a:t>LCI staff (Observers) </a:t>
            </a:r>
          </a:p>
          <a:p>
            <a:pPr marL="285750" indent="-285750">
              <a:spcAft>
                <a:spcPts val="600"/>
              </a:spcAft>
              <a:buClr>
                <a:srgbClr val="EBB700"/>
              </a:buClr>
              <a:buFont typeface="Arial" panose="020B0604020202020204" pitchFamily="34" charset="0"/>
              <a:buChar char="•"/>
            </a:pPr>
            <a:r>
              <a:rPr lang="en-US" sz="1800" dirty="0">
                <a:solidFill>
                  <a:schemeClr val="bg1"/>
                </a:solidFill>
                <a:latin typeface="Arial"/>
                <a:ea typeface="ヒラギノ角ゴ Pro W3"/>
                <a:cs typeface="Arial"/>
              </a:rPr>
              <a:t>Group Leaders (Observers) </a:t>
            </a:r>
          </a:p>
          <a:p>
            <a:pPr>
              <a:spcAft>
                <a:spcPts val="600"/>
              </a:spcAft>
              <a:buClr>
                <a:srgbClr val="EBB700"/>
              </a:buClr>
            </a:pPr>
            <a:r>
              <a:rPr lang="en-US" sz="1800" dirty="0">
                <a:solidFill>
                  <a:schemeClr val="bg1"/>
                </a:solidFill>
                <a:latin typeface="Arial"/>
                <a:ea typeface="ヒラギノ角ゴ Pro W3"/>
                <a:cs typeface="Arial"/>
              </a:rPr>
              <a:t>	- For 2024–2025 </a:t>
            </a:r>
          </a:p>
        </p:txBody>
      </p:sp>
      <p:sp>
        <p:nvSpPr>
          <p:cNvPr id="7" name="TextBox 6">
            <a:extLst>
              <a:ext uri="{FF2B5EF4-FFF2-40B4-BE49-F238E27FC236}">
                <a16:creationId xmlns:a16="http://schemas.microsoft.com/office/drawing/2014/main" id="{A474F3F3-AF6D-3F77-3C33-86A15834A0CE}"/>
              </a:ext>
            </a:extLst>
          </p:cNvPr>
          <p:cNvSpPr txBox="1"/>
          <p:nvPr/>
        </p:nvSpPr>
        <p:spPr>
          <a:xfrm>
            <a:off x="1367035" y="3063790"/>
            <a:ext cx="390149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Arial"/>
                <a:ea typeface="ヒラギノ角ゴ Pro W3"/>
                <a:cs typeface="Arial"/>
              </a:rPr>
              <a:t>Worldwide Report Days should be scheduled 3 times a year, one month prior to scheduled board of directors meetings. </a:t>
            </a:r>
          </a:p>
          <a:p>
            <a:endParaRPr lang="en-US" sz="2000" dirty="0">
              <a:solidFill>
                <a:schemeClr val="bg1"/>
              </a:solidFill>
              <a:latin typeface="Arial"/>
              <a:ea typeface="ヒラギノ角ゴ Pro W3"/>
              <a:cs typeface="Arial"/>
            </a:endParaRPr>
          </a:p>
          <a:p>
            <a:r>
              <a:rPr lang="en-US" sz="2000" dirty="0">
                <a:solidFill>
                  <a:schemeClr val="bg1"/>
                </a:solidFill>
                <a:latin typeface="Arial"/>
                <a:ea typeface="ヒラギノ角ゴ Pro W3"/>
                <a:cs typeface="Arial"/>
              </a:rPr>
              <a:t>They should last 60 minutes per CA, with the exception of OSEAL at 30 minutes per region.</a:t>
            </a:r>
          </a:p>
        </p:txBody>
      </p:sp>
      <p:sp>
        <p:nvSpPr>
          <p:cNvPr id="9" name="Body Copy">
            <a:extLst>
              <a:ext uri="{FF2B5EF4-FFF2-40B4-BE49-F238E27FC236}">
                <a16:creationId xmlns:a16="http://schemas.microsoft.com/office/drawing/2014/main" id="{DB3E1EFB-BBC4-A7B1-87EF-B6ED21DDF55B}"/>
              </a:ext>
            </a:extLst>
          </p:cNvPr>
          <p:cNvSpPr txBox="1">
            <a:spLocks/>
          </p:cNvSpPr>
          <p:nvPr/>
        </p:nvSpPr>
        <p:spPr>
          <a:xfrm>
            <a:off x="5976399" y="3861345"/>
            <a:ext cx="5673793" cy="18789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en-US" sz="2700" b="1" dirty="0">
                <a:solidFill>
                  <a:srgbClr val="F0C300"/>
                </a:solidFill>
                <a:latin typeface="Arial"/>
                <a:ea typeface="ヒラギノ角ゴ Pro W3"/>
                <a:cs typeface="Arial"/>
              </a:rPr>
              <a:t>Agenda</a:t>
            </a:r>
          </a:p>
          <a:p>
            <a:pPr marL="285750" indent="-285750">
              <a:spcAft>
                <a:spcPts val="600"/>
              </a:spcAft>
              <a:buClr>
                <a:srgbClr val="EBB700"/>
              </a:buClr>
              <a:buFont typeface="Arial" panose="020B0604020202020204" pitchFamily="34" charset="0"/>
              <a:buChar char="•"/>
            </a:pPr>
            <a:r>
              <a:rPr lang="en-US" sz="1800" dirty="0">
                <a:solidFill>
                  <a:schemeClr val="bg1"/>
                </a:solidFill>
                <a:latin typeface="Arial"/>
                <a:ea typeface="ヒラギノ角ゴ Pro W3"/>
                <a:cs typeface="Arial"/>
              </a:rPr>
              <a:t>Current Lion Year Progress to Targets Established </a:t>
            </a:r>
          </a:p>
          <a:p>
            <a:pPr marL="285750" indent="-285750">
              <a:spcAft>
                <a:spcPts val="600"/>
              </a:spcAft>
              <a:buClr>
                <a:srgbClr val="EBB700"/>
              </a:buClr>
              <a:buFont typeface="Arial" panose="020B0604020202020204" pitchFamily="34" charset="0"/>
              <a:buChar char="•"/>
            </a:pPr>
            <a:r>
              <a:rPr lang="en-US" sz="1800" dirty="0">
                <a:solidFill>
                  <a:schemeClr val="bg1"/>
                </a:solidFill>
                <a:latin typeface="Arial"/>
                <a:ea typeface="ヒラギノ角ゴ Pro W3"/>
                <a:cs typeface="Arial"/>
              </a:rPr>
              <a:t>Barriers/Obstacles </a:t>
            </a:r>
          </a:p>
          <a:p>
            <a:pPr marL="285750" indent="-285750">
              <a:spcAft>
                <a:spcPts val="600"/>
              </a:spcAft>
              <a:buClr>
                <a:srgbClr val="EBB700"/>
              </a:buClr>
              <a:buFont typeface="Arial" panose="020B0604020202020204" pitchFamily="34" charset="0"/>
              <a:buChar char="•"/>
            </a:pPr>
            <a:r>
              <a:rPr lang="en-US" sz="1800" dirty="0">
                <a:solidFill>
                  <a:schemeClr val="bg1"/>
                </a:solidFill>
                <a:latin typeface="Arial"/>
                <a:ea typeface="ヒラギノ角ゴ Pro W3"/>
                <a:cs typeface="Arial"/>
              </a:rPr>
              <a:t>Support Needed </a:t>
            </a:r>
          </a:p>
          <a:p>
            <a:pPr marL="285750" indent="-285750">
              <a:spcAft>
                <a:spcPts val="600"/>
              </a:spcAft>
              <a:buClr>
                <a:srgbClr val="EBB700"/>
              </a:buClr>
              <a:buFont typeface="Arial" panose="020B0604020202020204" pitchFamily="34" charset="0"/>
              <a:buChar char="•"/>
            </a:pPr>
            <a:r>
              <a:rPr lang="en-US" sz="1800" dirty="0">
                <a:solidFill>
                  <a:schemeClr val="bg1"/>
                </a:solidFill>
                <a:latin typeface="Arial"/>
                <a:ea typeface="ヒラギノ角ゴ Pro W3"/>
                <a:cs typeface="Arial"/>
              </a:rPr>
              <a:t>Next Lion Year Target Setting/Global Membership Approach</a:t>
            </a:r>
          </a:p>
        </p:txBody>
      </p:sp>
      <p:sp>
        <p:nvSpPr>
          <p:cNvPr id="6" name="Page Number - White">
            <a:extLst>
              <a:ext uri="{FF2B5EF4-FFF2-40B4-BE49-F238E27FC236}">
                <a16:creationId xmlns:a16="http://schemas.microsoft.com/office/drawing/2014/main" id="{92BE47B7-EE06-6F1B-4317-2CEC9E6A0DA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7" name="Rectangle 16">
            <a:extLst>
              <a:ext uri="{FF2B5EF4-FFF2-40B4-BE49-F238E27FC236}">
                <a16:creationId xmlns:a16="http://schemas.microsoft.com/office/drawing/2014/main" id="{5343C234-1EB7-E429-4603-9FAD159DD98D}"/>
              </a:ext>
            </a:extLst>
          </p:cNvPr>
          <p:cNvSpPr/>
          <p:nvPr/>
        </p:nvSpPr>
        <p:spPr>
          <a:xfrm rot="5400000" flipH="1">
            <a:off x="1720515" y="238414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8" name="Group 17">
            <a:extLst>
              <a:ext uri="{FF2B5EF4-FFF2-40B4-BE49-F238E27FC236}">
                <a16:creationId xmlns:a16="http://schemas.microsoft.com/office/drawing/2014/main" id="{5CDAB163-7ED9-9A16-0B6A-6EC19A77623D}"/>
              </a:ext>
            </a:extLst>
          </p:cNvPr>
          <p:cNvGrpSpPr/>
          <p:nvPr/>
        </p:nvGrpSpPr>
        <p:grpSpPr>
          <a:xfrm>
            <a:off x="0" y="0"/>
            <a:ext cx="12192000" cy="457200"/>
            <a:chOff x="0" y="0"/>
            <a:chExt cx="12192000" cy="457200"/>
          </a:xfrm>
        </p:grpSpPr>
        <p:grpSp>
          <p:nvGrpSpPr>
            <p:cNvPr id="19" name="Group 18">
              <a:extLst>
                <a:ext uri="{FF2B5EF4-FFF2-40B4-BE49-F238E27FC236}">
                  <a16:creationId xmlns:a16="http://schemas.microsoft.com/office/drawing/2014/main" id="{7E11E1EF-8B93-43C6-0B12-B72334847EC0}"/>
                </a:ext>
              </a:extLst>
            </p:cNvPr>
            <p:cNvGrpSpPr/>
            <p:nvPr/>
          </p:nvGrpSpPr>
          <p:grpSpPr>
            <a:xfrm>
              <a:off x="0" y="0"/>
              <a:ext cx="12188952" cy="457200"/>
              <a:chOff x="0" y="0"/>
              <a:chExt cx="12188952" cy="457200"/>
            </a:xfrm>
          </p:grpSpPr>
          <p:sp>
            <p:nvSpPr>
              <p:cNvPr id="21" name="Background - Solid">
                <a:extLst>
                  <a:ext uri="{FF2B5EF4-FFF2-40B4-BE49-F238E27FC236}">
                    <a16:creationId xmlns:a16="http://schemas.microsoft.com/office/drawing/2014/main" id="{5C4FDD4E-68A8-66F5-9959-778E2591ADC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24A9F1DB-95DB-633F-6575-3E6C959C3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0" name="Straight Connector 19">
              <a:extLst>
                <a:ext uri="{FF2B5EF4-FFF2-40B4-BE49-F238E27FC236}">
                  <a16:creationId xmlns:a16="http://schemas.microsoft.com/office/drawing/2014/main" id="{FBDA9F09-758E-8FAF-054E-38AC66B3871F}"/>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0249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C61FCD-6FF0-FE0D-0810-CB46D14264CB}"/>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7E8753F5-EFEF-F061-71CA-821F107CD3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3339EE8B-89D4-A4E4-F718-414555D7D825}"/>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C2CDC01B-FCB8-AFC8-362C-9FC605739B8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660C4FA6-0814-E26C-0414-E48EF29B913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5FEAE1FE-E487-D3F6-3905-6774CF9DDED3}"/>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7000" kern="0" dirty="0">
                <a:solidFill>
                  <a:schemeClr val="bg1"/>
                </a:solidFill>
              </a:rPr>
              <a:t>WRAP UP</a:t>
            </a:r>
            <a:endParaRPr lang="en-US" sz="7000" kern="0" dirty="0">
              <a:solidFill>
                <a:schemeClr val="bg1"/>
              </a:solidFill>
              <a:latin typeface="Arial"/>
              <a:ea typeface="ヒラギノ角ゴ Pro W3"/>
              <a:cs typeface="Arial"/>
            </a:endParaRPr>
          </a:p>
        </p:txBody>
      </p:sp>
      <p:sp>
        <p:nvSpPr>
          <p:cNvPr id="9" name="Headline">
            <a:extLst>
              <a:ext uri="{FF2B5EF4-FFF2-40B4-BE49-F238E27FC236}">
                <a16:creationId xmlns:a16="http://schemas.microsoft.com/office/drawing/2014/main" id="{BC874281-9085-FE2E-72F1-B139FE2677A3}"/>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3500" kern="0" dirty="0">
                <a:solidFill>
                  <a:schemeClr val="bg1"/>
                </a:solidFill>
                <a:latin typeface="Arial"/>
                <a:ea typeface="ヒラギノ角ゴ Pro W3"/>
                <a:cs typeface="Arial"/>
              </a:rPr>
              <a:t>We have an opportunity to redefine </a:t>
            </a:r>
            <a:endParaRPr lang="en-US">
              <a:solidFill>
                <a:schemeClr val="bg1"/>
              </a:solidFill>
            </a:endParaRPr>
          </a:p>
          <a:p>
            <a:pPr>
              <a:spcBef>
                <a:spcPts val="1000"/>
              </a:spcBef>
            </a:pPr>
            <a:r>
              <a:rPr lang="en-US" sz="3500" kern="0" dirty="0">
                <a:solidFill>
                  <a:schemeClr val="bg1"/>
                </a:solidFill>
                <a:latin typeface="Arial"/>
                <a:ea typeface="ヒラギノ角ゴ Pro W3"/>
                <a:cs typeface="Arial"/>
              </a:rPr>
              <a:t>the </a:t>
            </a:r>
            <a:r>
              <a:rPr lang="en-US" sz="3500" kern="0" dirty="0">
                <a:solidFill>
                  <a:srgbClr val="FFC000"/>
                </a:solidFill>
                <a:latin typeface="Arial"/>
                <a:ea typeface="ヒラギノ角ゴ Pro W3"/>
                <a:cs typeface="Arial"/>
              </a:rPr>
              <a:t>future of service</a:t>
            </a:r>
            <a:r>
              <a:rPr lang="en-US" sz="3500" kern="0" dirty="0">
                <a:solidFill>
                  <a:schemeClr val="bg1"/>
                </a:solidFill>
                <a:latin typeface="Arial"/>
                <a:ea typeface="ヒラギノ角ゴ Pro W3"/>
                <a:cs typeface="Arial"/>
              </a:rPr>
              <a:t>.</a:t>
            </a:r>
            <a:endParaRPr lang="en-US" dirty="0">
              <a:solidFill>
                <a:schemeClr val="bg1"/>
              </a:solidFill>
            </a:endParaRPr>
          </a:p>
        </p:txBody>
      </p:sp>
      <p:sp>
        <p:nvSpPr>
          <p:cNvPr id="10" name="Rectangle 9">
            <a:extLst>
              <a:ext uri="{FF2B5EF4-FFF2-40B4-BE49-F238E27FC236}">
                <a16:creationId xmlns:a16="http://schemas.microsoft.com/office/drawing/2014/main" id="{22F3871E-0EE9-28AA-BC32-A327C32B8B8E}"/>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6429A7AA-B54C-FE23-BFDC-537ADD3A3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2987833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human face, person, clothing, smile&#10;&#10;Description automatically generated">
            <a:extLst>
              <a:ext uri="{FF2B5EF4-FFF2-40B4-BE49-F238E27FC236}">
                <a16:creationId xmlns:a16="http://schemas.microsoft.com/office/drawing/2014/main" id="{36799910-23DD-0416-B775-ADC6BCBEBF7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7607"/>
          <a:stretch/>
        </p:blipFill>
        <p:spPr>
          <a:xfrm>
            <a:off x="3647623" y="407212"/>
            <a:ext cx="8541330" cy="6461673"/>
          </a:xfrm>
          <a:prstGeom prst="rect">
            <a:avLst/>
          </a:prstGeom>
        </p:spPr>
      </p:pic>
      <p:grpSp>
        <p:nvGrpSpPr>
          <p:cNvPr id="11" name="Group 10">
            <a:extLst>
              <a:ext uri="{FF2B5EF4-FFF2-40B4-BE49-F238E27FC236}">
                <a16:creationId xmlns:a16="http://schemas.microsoft.com/office/drawing/2014/main" id="{3941BFAF-EAD6-4397-0E98-B21FC78E8626}"/>
              </a:ext>
            </a:extLst>
          </p:cNvPr>
          <p:cNvGrpSpPr/>
          <p:nvPr/>
        </p:nvGrpSpPr>
        <p:grpSpPr>
          <a:xfrm>
            <a:off x="0" y="0"/>
            <a:ext cx="12192000" cy="6858472"/>
            <a:chOff x="0" y="0"/>
            <a:chExt cx="12192000" cy="6858472"/>
          </a:xfrm>
        </p:grpSpPr>
        <p:sp>
          <p:nvSpPr>
            <p:cNvPr id="12" name="Background - Overlay">
              <a:extLst>
                <a:ext uri="{FF2B5EF4-FFF2-40B4-BE49-F238E27FC236}">
                  <a16:creationId xmlns:a16="http://schemas.microsoft.com/office/drawing/2014/main" id="{CC3DDC84-40E7-F2D1-388A-1B5F8BB439B5}"/>
                </a:ext>
              </a:extLst>
            </p:cNvPr>
            <p:cNvSpPr/>
            <p:nvPr/>
          </p:nvSpPr>
          <p:spPr>
            <a:xfrm>
              <a:off x="0" y="472"/>
              <a:ext cx="12192000"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780A0B81-DB95-4964-AB04-CA2B9BC1D291}"/>
                </a:ext>
              </a:extLst>
            </p:cNvPr>
            <p:cNvSpPr/>
            <p:nvPr/>
          </p:nvSpPr>
          <p:spPr>
            <a:xfrm>
              <a:off x="0" y="0"/>
              <a:ext cx="3557016"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737F253D-F437-12B3-EE2F-FBF6E9879AC0}"/>
                </a:ext>
              </a:extLst>
            </p:cNvPr>
            <p:cNvSpPr/>
            <p:nvPr/>
          </p:nvSpPr>
          <p:spPr>
            <a:xfrm rot="16200000" flipV="1">
              <a:off x="1657810" y="105116"/>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sp>
        <p:nvSpPr>
          <p:cNvPr id="15" name="Page Number - White">
            <a:extLst>
              <a:ext uri="{FF2B5EF4-FFF2-40B4-BE49-F238E27FC236}">
                <a16:creationId xmlns:a16="http://schemas.microsoft.com/office/drawing/2014/main" id="{9269EA44-5364-544B-048B-4BC394A1338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37</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7" name="Body Copy">
            <a:extLst>
              <a:ext uri="{FF2B5EF4-FFF2-40B4-BE49-F238E27FC236}">
                <a16:creationId xmlns:a16="http://schemas.microsoft.com/office/drawing/2014/main" id="{1B0A299F-9E0E-37AB-43CB-842AC6E433B5}"/>
              </a:ext>
            </a:extLst>
          </p:cNvPr>
          <p:cNvSpPr txBox="1">
            <a:spLocks/>
          </p:cNvSpPr>
          <p:nvPr/>
        </p:nvSpPr>
        <p:spPr>
          <a:xfrm>
            <a:off x="674592" y="297083"/>
            <a:ext cx="5831103" cy="352174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endParaRPr kumimoji="0" lang="en-US" sz="1400" b="1" i="1" u="none" strike="noStrike" kern="0" cap="none" spc="0" normalizeH="0" baseline="0" noProof="0">
              <a:ln>
                <a:noFill/>
              </a:ln>
              <a:solidFill>
                <a:srgbClr val="FFC000"/>
              </a:solidFill>
              <a:effectLst/>
              <a:uLnTx/>
              <a:uFillTx/>
              <a:latin typeface="Arial"/>
              <a:ea typeface="Arial" charset="0"/>
              <a:cs typeface="Arial"/>
            </a:endParaRPr>
          </a:p>
        </p:txBody>
      </p:sp>
      <p:sp>
        <p:nvSpPr>
          <p:cNvPr id="8" name="Body Copy">
            <a:extLst>
              <a:ext uri="{FF2B5EF4-FFF2-40B4-BE49-F238E27FC236}">
                <a16:creationId xmlns:a16="http://schemas.microsoft.com/office/drawing/2014/main" id="{26690C80-A51F-A391-435B-1CAC23B3B9F0}"/>
              </a:ext>
            </a:extLst>
          </p:cNvPr>
          <p:cNvSpPr txBox="1">
            <a:spLocks/>
          </p:cNvSpPr>
          <p:nvPr/>
        </p:nvSpPr>
        <p:spPr>
          <a:xfrm>
            <a:off x="875536" y="1207010"/>
            <a:ext cx="7393083" cy="121144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en-US" sz="4000" b="1" kern="0" dirty="0">
                <a:solidFill>
                  <a:srgbClr val="EBB700"/>
                </a:solidFill>
                <a:latin typeface="Arial"/>
                <a:ea typeface="Arial" charset="0"/>
                <a:cs typeface="Arial"/>
              </a:rPr>
              <a:t>Things to remember</a:t>
            </a:r>
            <a:endParaRPr lang="en-US" sz="4000" b="1" i="0" u="none" strike="noStrike" kern="0" cap="none" spc="0" normalizeH="0" baseline="0" noProof="0" dirty="0">
              <a:ln>
                <a:noFill/>
              </a:ln>
              <a:solidFill>
                <a:srgbClr val="EBB700"/>
              </a:solidFill>
              <a:effectLst/>
              <a:uLnTx/>
              <a:uFillTx/>
              <a:latin typeface="Arial"/>
              <a:ea typeface="Arial" charset="0"/>
              <a:cs typeface="Arial"/>
            </a:endParaRPr>
          </a:p>
        </p:txBody>
      </p:sp>
      <p:sp>
        <p:nvSpPr>
          <p:cNvPr id="9" name="TextBox 8">
            <a:extLst>
              <a:ext uri="{FF2B5EF4-FFF2-40B4-BE49-F238E27FC236}">
                <a16:creationId xmlns:a16="http://schemas.microsoft.com/office/drawing/2014/main" id="{24E27F49-11D9-4821-95E5-3984F5EAE585}"/>
              </a:ext>
            </a:extLst>
          </p:cNvPr>
          <p:cNvSpPr txBox="1"/>
          <p:nvPr/>
        </p:nvSpPr>
        <p:spPr>
          <a:xfrm>
            <a:off x="874181" y="2357705"/>
            <a:ext cx="5680312"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lr>
                <a:srgbClr val="EBB700"/>
              </a:buClr>
              <a:buFont typeface="Arial" panose="020B0604020202020204" pitchFamily="34" charset="0"/>
              <a:buChar char="•"/>
            </a:pPr>
            <a:r>
              <a:rPr lang="en-US" sz="2600" dirty="0">
                <a:solidFill>
                  <a:schemeClr val="bg1"/>
                </a:solidFill>
                <a:latin typeface="Arial"/>
                <a:ea typeface="ヒラギノ角ゴ Pro W3"/>
                <a:cs typeface="Arial"/>
              </a:rPr>
              <a:t>Growth is critical to our service and the future of Lions.</a:t>
            </a:r>
          </a:p>
          <a:p>
            <a:pPr marL="457200" indent="-457200">
              <a:buClr>
                <a:srgbClr val="EBB700"/>
              </a:buClr>
              <a:buFont typeface="Arial" panose="020B0604020202020204" pitchFamily="34" charset="0"/>
              <a:buChar char="•"/>
            </a:pPr>
            <a:endParaRPr lang="en-US" sz="2600" dirty="0">
              <a:solidFill>
                <a:schemeClr val="bg1"/>
              </a:solidFill>
              <a:latin typeface="Arial"/>
              <a:ea typeface="ヒラギノ角ゴ Pro W3"/>
              <a:cs typeface="Arial"/>
            </a:endParaRPr>
          </a:p>
          <a:p>
            <a:pPr marL="457200" indent="-457200">
              <a:buClr>
                <a:srgbClr val="EBB700"/>
              </a:buClr>
              <a:buFont typeface="Arial" panose="020B0604020202020204" pitchFamily="34" charset="0"/>
              <a:buChar char="•"/>
            </a:pPr>
            <a:r>
              <a:rPr lang="en-US" sz="2600" dirty="0">
                <a:solidFill>
                  <a:schemeClr val="bg1"/>
                </a:solidFill>
                <a:latin typeface="Arial"/>
                <a:ea typeface="ヒラギノ角ゴ Pro W3"/>
                <a:cs typeface="Arial"/>
              </a:rPr>
              <a:t>We are accountable to each other and the communities we serve.</a:t>
            </a:r>
          </a:p>
          <a:p>
            <a:pPr marL="457200" indent="-457200">
              <a:buClr>
                <a:srgbClr val="EBB700"/>
              </a:buClr>
              <a:buFont typeface="Arial" panose="020B0604020202020204" pitchFamily="34" charset="0"/>
              <a:buChar char="•"/>
            </a:pPr>
            <a:endParaRPr lang="en-US" sz="2600" dirty="0">
              <a:solidFill>
                <a:schemeClr val="bg1"/>
              </a:solidFill>
              <a:latin typeface="Arial"/>
              <a:ea typeface="ヒラギノ角ゴ Pro W3"/>
              <a:cs typeface="Arial"/>
            </a:endParaRPr>
          </a:p>
          <a:p>
            <a:pPr marL="457200" indent="-457200">
              <a:spcAft>
                <a:spcPts val="600"/>
              </a:spcAft>
              <a:buClr>
                <a:srgbClr val="EBB700"/>
              </a:buClr>
              <a:buFont typeface="Arial" panose="020B0604020202020204" pitchFamily="34" charset="0"/>
              <a:buChar char="•"/>
            </a:pPr>
            <a:r>
              <a:rPr lang="en-US" sz="2600" dirty="0">
                <a:solidFill>
                  <a:schemeClr val="bg1"/>
                </a:solidFill>
                <a:latin typeface="Arial"/>
                <a:ea typeface="ヒラギノ角ゴ Pro W3"/>
                <a:cs typeface="Arial"/>
              </a:rPr>
              <a:t>Success depends on us and every other Lion.</a:t>
            </a:r>
            <a:endParaRPr lang="en-US" sz="2600" i="1" dirty="0">
              <a:solidFill>
                <a:srgbClr val="EBB700"/>
              </a:solidFill>
              <a:latin typeface="Arial" panose="020B0604020202020204" pitchFamily="34" charset="0"/>
              <a:ea typeface="ヒラギノ角ゴ Pro W3"/>
              <a:cs typeface="Arial" panose="020B0604020202020204" pitchFamily="34" charset="0"/>
            </a:endParaRPr>
          </a:p>
        </p:txBody>
      </p:sp>
      <p:grpSp>
        <p:nvGrpSpPr>
          <p:cNvPr id="5" name="Group 4">
            <a:extLst>
              <a:ext uri="{FF2B5EF4-FFF2-40B4-BE49-F238E27FC236}">
                <a16:creationId xmlns:a16="http://schemas.microsoft.com/office/drawing/2014/main" id="{208ED1B1-9DA9-7E5D-30CB-4B0341E6B250}"/>
              </a:ext>
            </a:extLst>
          </p:cNvPr>
          <p:cNvGrpSpPr/>
          <p:nvPr/>
        </p:nvGrpSpPr>
        <p:grpSpPr>
          <a:xfrm>
            <a:off x="0" y="0"/>
            <a:ext cx="12192000" cy="457200"/>
            <a:chOff x="0" y="0"/>
            <a:chExt cx="12192000" cy="457200"/>
          </a:xfrm>
        </p:grpSpPr>
        <p:grpSp>
          <p:nvGrpSpPr>
            <p:cNvPr id="6" name="Group 5">
              <a:extLst>
                <a:ext uri="{FF2B5EF4-FFF2-40B4-BE49-F238E27FC236}">
                  <a16:creationId xmlns:a16="http://schemas.microsoft.com/office/drawing/2014/main" id="{290F931A-B50D-7AC2-8937-6D843C7BEDD3}"/>
                </a:ext>
              </a:extLst>
            </p:cNvPr>
            <p:cNvGrpSpPr/>
            <p:nvPr/>
          </p:nvGrpSpPr>
          <p:grpSpPr>
            <a:xfrm>
              <a:off x="0" y="0"/>
              <a:ext cx="12188952" cy="457200"/>
              <a:chOff x="0" y="0"/>
              <a:chExt cx="12188952" cy="457200"/>
            </a:xfrm>
          </p:grpSpPr>
          <p:sp>
            <p:nvSpPr>
              <p:cNvPr id="18" name="Background - Solid">
                <a:extLst>
                  <a:ext uri="{FF2B5EF4-FFF2-40B4-BE49-F238E27FC236}">
                    <a16:creationId xmlns:a16="http://schemas.microsoft.com/office/drawing/2014/main" id="{C0A082AE-766B-2485-7982-D8AEBE30854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9A7521DD-B01D-1216-05F6-4F53079335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7" name="Straight Connector 16">
              <a:extLst>
                <a:ext uri="{FF2B5EF4-FFF2-40B4-BE49-F238E27FC236}">
                  <a16:creationId xmlns:a16="http://schemas.microsoft.com/office/drawing/2014/main" id="{78729939-9DAE-9E10-2D1A-83006283BE1A}"/>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3456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outside&#10;&#10;Description automatically generated">
            <a:extLst>
              <a:ext uri="{FF2B5EF4-FFF2-40B4-BE49-F238E27FC236}">
                <a16:creationId xmlns:a16="http://schemas.microsoft.com/office/drawing/2014/main" id="{90FD3C74-9333-D882-8E65-4107F82C8B1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306089" y="198522"/>
            <a:ext cx="6003416" cy="6659476"/>
          </a:xfrm>
          <a:prstGeom prst="rect">
            <a:avLst/>
          </a:prstGeom>
        </p:spPr>
      </p:pic>
      <p:sp>
        <p:nvSpPr>
          <p:cNvPr id="11" name="Freeform 10">
            <a:extLst>
              <a:ext uri="{FF2B5EF4-FFF2-40B4-BE49-F238E27FC236}">
                <a16:creationId xmlns:a16="http://schemas.microsoft.com/office/drawing/2014/main" id="{3313702A-0716-8DB9-E794-755B014F42E9}"/>
              </a:ext>
            </a:extLst>
          </p:cNvPr>
          <p:cNvSpPr/>
          <p:nvPr/>
        </p:nvSpPr>
        <p:spPr>
          <a:xfrm>
            <a:off x="-2736" y="1"/>
            <a:ext cx="1391326" cy="6858000"/>
          </a:xfrm>
          <a:custGeom>
            <a:avLst/>
            <a:gdLst>
              <a:gd name="connsiteX0" fmla="*/ 0 w 1391326"/>
              <a:gd name="connsiteY0" fmla="*/ 0 h 6858000"/>
              <a:gd name="connsiteX1" fmla="*/ 1391326 w 1391326"/>
              <a:gd name="connsiteY1" fmla="*/ 0 h 6858000"/>
              <a:gd name="connsiteX2" fmla="*/ 469237 w 1391326"/>
              <a:gd name="connsiteY2" fmla="*/ 6858000 h 6858000"/>
              <a:gd name="connsiteX3" fmla="*/ 0 w 1391326"/>
              <a:gd name="connsiteY3" fmla="*/ 6858000 h 6858000"/>
              <a:gd name="connsiteX4" fmla="*/ 0 w 139132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326" h="6858000">
                <a:moveTo>
                  <a:pt x="0" y="0"/>
                </a:moveTo>
                <a:lnTo>
                  <a:pt x="1391326" y="0"/>
                </a:lnTo>
                <a:lnTo>
                  <a:pt x="469237"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2C56A414-5E29-91B2-967D-12F9EA4873B5}"/>
              </a:ext>
            </a:extLst>
          </p:cNvPr>
          <p:cNvSpPr/>
          <p:nvPr/>
        </p:nvSpPr>
        <p:spPr>
          <a:xfrm rot="5400000" flipV="1">
            <a:off x="4548760" y="-746568"/>
            <a:ext cx="6858000" cy="8422384"/>
          </a:xfrm>
          <a:custGeom>
            <a:avLst/>
            <a:gdLst>
              <a:gd name="connsiteX0" fmla="*/ 0 w 6858000"/>
              <a:gd name="connsiteY0" fmla="*/ 922089 h 8422384"/>
              <a:gd name="connsiteX1" fmla="*/ 0 w 6858000"/>
              <a:gd name="connsiteY1" fmla="*/ 1511369 h 8422384"/>
              <a:gd name="connsiteX2" fmla="*/ 0 w 6858000"/>
              <a:gd name="connsiteY2" fmla="*/ 2107423 h 8422384"/>
              <a:gd name="connsiteX3" fmla="*/ 0 w 6858000"/>
              <a:gd name="connsiteY3" fmla="*/ 2696703 h 8422384"/>
              <a:gd name="connsiteX4" fmla="*/ 0 w 6858000"/>
              <a:gd name="connsiteY4" fmla="*/ 2959412 h 8422384"/>
              <a:gd name="connsiteX5" fmla="*/ 0 w 6858000"/>
              <a:gd name="connsiteY5" fmla="*/ 3548692 h 8422384"/>
              <a:gd name="connsiteX6" fmla="*/ 0 w 6858000"/>
              <a:gd name="connsiteY6" fmla="*/ 4144746 h 8422384"/>
              <a:gd name="connsiteX7" fmla="*/ 0 w 6858000"/>
              <a:gd name="connsiteY7" fmla="*/ 4610448 h 8422384"/>
              <a:gd name="connsiteX8" fmla="*/ 0 w 6858000"/>
              <a:gd name="connsiteY8" fmla="*/ 4734026 h 8422384"/>
              <a:gd name="connsiteX9" fmla="*/ 0 w 6858000"/>
              <a:gd name="connsiteY9" fmla="*/ 5199728 h 8422384"/>
              <a:gd name="connsiteX10" fmla="*/ 0 w 6858000"/>
              <a:gd name="connsiteY10" fmla="*/ 5795782 h 8422384"/>
              <a:gd name="connsiteX11" fmla="*/ 0 w 6858000"/>
              <a:gd name="connsiteY11" fmla="*/ 6385062 h 8422384"/>
              <a:gd name="connsiteX12" fmla="*/ 0 w 6858000"/>
              <a:gd name="connsiteY12" fmla="*/ 6647770 h 8422384"/>
              <a:gd name="connsiteX13" fmla="*/ 0 w 6858000"/>
              <a:gd name="connsiteY13" fmla="*/ 7237050 h 8422384"/>
              <a:gd name="connsiteX14" fmla="*/ 0 w 6858000"/>
              <a:gd name="connsiteY14" fmla="*/ 7833104 h 8422384"/>
              <a:gd name="connsiteX15" fmla="*/ 0 w 6858000"/>
              <a:gd name="connsiteY15" fmla="*/ 8422384 h 8422384"/>
              <a:gd name="connsiteX16" fmla="*/ 6858000 w 6858000"/>
              <a:gd name="connsiteY16" fmla="*/ 8422384 h 8422384"/>
              <a:gd name="connsiteX17" fmla="*/ 6858000 w 6858000"/>
              <a:gd name="connsiteY17" fmla="*/ 7833104 h 8422384"/>
              <a:gd name="connsiteX18" fmla="*/ 6858000 w 6858000"/>
              <a:gd name="connsiteY18" fmla="*/ 7237050 h 8422384"/>
              <a:gd name="connsiteX19" fmla="*/ 6858000 w 6858000"/>
              <a:gd name="connsiteY19" fmla="*/ 6647770 h 8422384"/>
              <a:gd name="connsiteX20" fmla="*/ 6858000 w 6858000"/>
              <a:gd name="connsiteY20" fmla="*/ 6385062 h 8422384"/>
              <a:gd name="connsiteX21" fmla="*/ 6858000 w 6858000"/>
              <a:gd name="connsiteY21" fmla="*/ 5795782 h 8422384"/>
              <a:gd name="connsiteX22" fmla="*/ 6858000 w 6858000"/>
              <a:gd name="connsiteY22" fmla="*/ 5199728 h 8422384"/>
              <a:gd name="connsiteX23" fmla="*/ 6858000 w 6858000"/>
              <a:gd name="connsiteY23" fmla="*/ 4610448 h 8422384"/>
              <a:gd name="connsiteX24" fmla="*/ 6858000 w 6858000"/>
              <a:gd name="connsiteY24" fmla="*/ 3811936 h 8422384"/>
              <a:gd name="connsiteX25" fmla="*/ 6858000 w 6858000"/>
              <a:gd name="connsiteY25" fmla="*/ 3222656 h 8422384"/>
              <a:gd name="connsiteX26" fmla="*/ 6858000 w 6858000"/>
              <a:gd name="connsiteY26" fmla="*/ 2626602 h 8422384"/>
              <a:gd name="connsiteX27" fmla="*/ 6858000 w 6858000"/>
              <a:gd name="connsiteY27" fmla="*/ 2037322 h 8422384"/>
              <a:gd name="connsiteX28" fmla="*/ 6858000 w 6858000"/>
              <a:gd name="connsiteY28" fmla="*/ 1774614 h 8422384"/>
              <a:gd name="connsiteX29" fmla="*/ 6858000 w 6858000"/>
              <a:gd name="connsiteY29" fmla="*/ 1185334 h 8422384"/>
              <a:gd name="connsiteX30" fmla="*/ 6858000 w 6858000"/>
              <a:gd name="connsiteY30" fmla="*/ 589280 h 8422384"/>
              <a:gd name="connsiteX31" fmla="*/ 6858000 w 6858000"/>
              <a:gd name="connsiteY31" fmla="*/ 0 h 84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58000" h="8422384">
                <a:moveTo>
                  <a:pt x="0" y="922089"/>
                </a:moveTo>
                <a:lnTo>
                  <a:pt x="0" y="1511369"/>
                </a:lnTo>
                <a:lnTo>
                  <a:pt x="0" y="2107423"/>
                </a:lnTo>
                <a:lnTo>
                  <a:pt x="0" y="2696703"/>
                </a:lnTo>
                <a:lnTo>
                  <a:pt x="0" y="2959412"/>
                </a:lnTo>
                <a:lnTo>
                  <a:pt x="0" y="3548692"/>
                </a:lnTo>
                <a:lnTo>
                  <a:pt x="0" y="4144746"/>
                </a:lnTo>
                <a:lnTo>
                  <a:pt x="0" y="4610448"/>
                </a:lnTo>
                <a:lnTo>
                  <a:pt x="0" y="4734026"/>
                </a:lnTo>
                <a:lnTo>
                  <a:pt x="0" y="5199728"/>
                </a:lnTo>
                <a:lnTo>
                  <a:pt x="0" y="5795782"/>
                </a:lnTo>
                <a:lnTo>
                  <a:pt x="0" y="6385062"/>
                </a:lnTo>
                <a:lnTo>
                  <a:pt x="0" y="6647770"/>
                </a:lnTo>
                <a:lnTo>
                  <a:pt x="0" y="7237050"/>
                </a:lnTo>
                <a:lnTo>
                  <a:pt x="0" y="7833104"/>
                </a:lnTo>
                <a:lnTo>
                  <a:pt x="0" y="8422384"/>
                </a:lnTo>
                <a:lnTo>
                  <a:pt x="6858000" y="8422384"/>
                </a:lnTo>
                <a:lnTo>
                  <a:pt x="6858000" y="7833104"/>
                </a:lnTo>
                <a:lnTo>
                  <a:pt x="6858000" y="7237050"/>
                </a:lnTo>
                <a:lnTo>
                  <a:pt x="6858000" y="6647770"/>
                </a:lnTo>
                <a:lnTo>
                  <a:pt x="6858000" y="6385062"/>
                </a:lnTo>
                <a:lnTo>
                  <a:pt x="6858000" y="5795782"/>
                </a:lnTo>
                <a:lnTo>
                  <a:pt x="6858000" y="5199728"/>
                </a:lnTo>
                <a:lnTo>
                  <a:pt x="6858000" y="4610448"/>
                </a:lnTo>
                <a:lnTo>
                  <a:pt x="6858000" y="3811936"/>
                </a:lnTo>
                <a:lnTo>
                  <a:pt x="6858000" y="3222656"/>
                </a:lnTo>
                <a:lnTo>
                  <a:pt x="6858000" y="2626602"/>
                </a:lnTo>
                <a:lnTo>
                  <a:pt x="6858000" y="2037322"/>
                </a:lnTo>
                <a:lnTo>
                  <a:pt x="6858000" y="1774614"/>
                </a:lnTo>
                <a:lnTo>
                  <a:pt x="6858000" y="1185334"/>
                </a:lnTo>
                <a:lnTo>
                  <a:pt x="6858000" y="589280"/>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Page Number - Blue">
            <a:extLst>
              <a:ext uri="{FF2B5EF4-FFF2-40B4-BE49-F238E27FC236}">
                <a16:creationId xmlns:a16="http://schemas.microsoft.com/office/drawing/2014/main" id="{74C2B071-1E7D-09E4-9C6C-8147BEBB3C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38</a:t>
            </a:fld>
            <a:endParaRPr lang="en-US" sz="1000" dirty="0">
              <a:solidFill>
                <a:schemeClr val="bg1"/>
              </a:solidFill>
            </a:endParaRPr>
          </a:p>
        </p:txBody>
      </p:sp>
      <p:pic>
        <p:nvPicPr>
          <p:cNvPr id="15" name="Picture 14">
            <a:extLst>
              <a:ext uri="{FF2B5EF4-FFF2-40B4-BE49-F238E27FC236}">
                <a16:creationId xmlns:a16="http://schemas.microsoft.com/office/drawing/2014/main" id="{C773B1C8-D567-452B-D729-EBD2C3B2579A}"/>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70218" y="5715001"/>
            <a:ext cx="999236" cy="999236"/>
          </a:xfrm>
          <a:prstGeom prst="rect">
            <a:avLst/>
          </a:prstGeom>
        </p:spPr>
      </p:pic>
      <p:sp>
        <p:nvSpPr>
          <p:cNvPr id="9" name="Body Copy">
            <a:extLst>
              <a:ext uri="{FF2B5EF4-FFF2-40B4-BE49-F238E27FC236}">
                <a16:creationId xmlns:a16="http://schemas.microsoft.com/office/drawing/2014/main" id="{CBBF9752-47F1-9A03-0D89-2AA234A6F4AE}"/>
              </a:ext>
            </a:extLst>
          </p:cNvPr>
          <p:cNvSpPr txBox="1">
            <a:spLocks/>
          </p:cNvSpPr>
          <p:nvPr/>
        </p:nvSpPr>
        <p:spPr>
          <a:xfrm>
            <a:off x="5070474" y="953450"/>
            <a:ext cx="6830488" cy="1015296"/>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en-US" sz="3400" b="1" kern="0" dirty="0">
                <a:solidFill>
                  <a:srgbClr val="EBB700"/>
                </a:solidFill>
                <a:latin typeface="Arial"/>
                <a:ea typeface="ヒラギノ角ゴ Pro W3"/>
                <a:cs typeface="Arial"/>
              </a:rPr>
              <a:t>Stay focused on success</a:t>
            </a:r>
            <a:endParaRPr lang="en-US" sz="3400" b="1" kern="0" dirty="0">
              <a:solidFill>
                <a:srgbClr val="EBB700"/>
              </a:solidFill>
            </a:endParaRPr>
          </a:p>
        </p:txBody>
      </p:sp>
      <p:sp>
        <p:nvSpPr>
          <p:cNvPr id="13" name="TextBox 12">
            <a:extLst>
              <a:ext uri="{FF2B5EF4-FFF2-40B4-BE49-F238E27FC236}">
                <a16:creationId xmlns:a16="http://schemas.microsoft.com/office/drawing/2014/main" id="{FBC9FBFC-6842-D8BF-C6E5-5CE8D3372A97}"/>
              </a:ext>
            </a:extLst>
          </p:cNvPr>
          <p:cNvSpPr txBox="1"/>
          <p:nvPr/>
        </p:nvSpPr>
        <p:spPr>
          <a:xfrm>
            <a:off x="5057117" y="1968746"/>
            <a:ext cx="6003416"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lr>
                <a:srgbClr val="EBB700"/>
              </a:buClr>
              <a:buFont typeface="Arial" panose="020B0604020202020204" pitchFamily="34" charset="0"/>
              <a:buChar char="•"/>
            </a:pPr>
            <a:r>
              <a:rPr lang="en-US" sz="2600" dirty="0">
                <a:solidFill>
                  <a:schemeClr val="bg1"/>
                </a:solidFill>
                <a:latin typeface="Arial"/>
                <a:ea typeface="ヒラギノ角ゴ Pro W3"/>
                <a:cs typeface="Arial"/>
              </a:rPr>
              <a:t>Make growth a priority. </a:t>
            </a:r>
          </a:p>
          <a:p>
            <a:pPr marL="457200" indent="-457200">
              <a:buClr>
                <a:srgbClr val="EBB700"/>
              </a:buClr>
              <a:buFont typeface="Arial" panose="020B0604020202020204" pitchFamily="34" charset="0"/>
              <a:buChar char="•"/>
            </a:pPr>
            <a:r>
              <a:rPr lang="en-US" sz="2600" dirty="0">
                <a:solidFill>
                  <a:schemeClr val="bg1"/>
                </a:solidFill>
                <a:latin typeface="Arial"/>
                <a:ea typeface="ヒラギノ角ゴ Pro W3"/>
                <a:cs typeface="Arial"/>
              </a:rPr>
              <a:t>Get clubs engaged and make sure Lions understand how </a:t>
            </a:r>
            <a:r>
              <a:rPr lang="en-US" sz="2600" b="1" i="1" dirty="0">
                <a:solidFill>
                  <a:schemeClr val="bg1"/>
                </a:solidFill>
                <a:latin typeface="Arial"/>
                <a:ea typeface="ヒラギノ角ゴ Pro W3"/>
                <a:cs typeface="Arial"/>
              </a:rPr>
              <a:t>MISSION</a:t>
            </a:r>
            <a:r>
              <a:rPr lang="en-US" sz="2600" b="1" dirty="0">
                <a:solidFill>
                  <a:schemeClr val="bg1"/>
                </a:solidFill>
                <a:latin typeface="Arial"/>
                <a:ea typeface="ヒラギノ角ゴ Pro W3"/>
                <a:cs typeface="Arial"/>
              </a:rPr>
              <a:t> 1.5 </a:t>
            </a:r>
            <a:r>
              <a:rPr lang="en-US" sz="2600" dirty="0">
                <a:solidFill>
                  <a:schemeClr val="bg1"/>
                </a:solidFill>
                <a:latin typeface="Arial"/>
                <a:ea typeface="ヒラギノ角ゴ Pro W3"/>
                <a:cs typeface="Arial"/>
              </a:rPr>
              <a:t>benefits them. </a:t>
            </a:r>
          </a:p>
          <a:p>
            <a:pPr marL="457200" indent="-457200">
              <a:buClr>
                <a:srgbClr val="EBB700"/>
              </a:buClr>
              <a:buFont typeface="Arial" panose="020B0604020202020204" pitchFamily="34" charset="0"/>
              <a:buChar char="•"/>
            </a:pPr>
            <a:r>
              <a:rPr lang="en-US" sz="2600" dirty="0">
                <a:solidFill>
                  <a:schemeClr val="bg1"/>
                </a:solidFill>
                <a:latin typeface="Arial"/>
                <a:ea typeface="ヒラギノ角ゴ Pro W3"/>
                <a:cs typeface="Arial"/>
              </a:rPr>
              <a:t>Execute plans and work together to achieve our goals. </a:t>
            </a:r>
          </a:p>
          <a:p>
            <a:pPr marL="457200" indent="-457200">
              <a:buClr>
                <a:srgbClr val="EBB700"/>
              </a:buClr>
              <a:buFont typeface="Arial" panose="020B0604020202020204" pitchFamily="34" charset="0"/>
              <a:buChar char="•"/>
            </a:pPr>
            <a:r>
              <a:rPr lang="en-US" sz="2600" dirty="0">
                <a:solidFill>
                  <a:schemeClr val="bg1"/>
                </a:solidFill>
                <a:latin typeface="Arial"/>
                <a:ea typeface="ヒラギノ角ゴ Pro W3"/>
                <a:cs typeface="Arial"/>
              </a:rPr>
              <a:t>Communicate, collaborate and adapt for the best outcomes. </a:t>
            </a:r>
          </a:p>
          <a:p>
            <a:pPr marL="457200" indent="-457200">
              <a:buClr>
                <a:srgbClr val="EBB700"/>
              </a:buClr>
              <a:buFont typeface="Arial" panose="020B0604020202020204" pitchFamily="34" charset="0"/>
              <a:buChar char="•"/>
            </a:pPr>
            <a:r>
              <a:rPr lang="en-US" sz="2600" dirty="0">
                <a:solidFill>
                  <a:schemeClr val="bg1"/>
                </a:solidFill>
                <a:latin typeface="Arial"/>
                <a:ea typeface="ヒラギノ角ゴ Pro W3"/>
                <a:cs typeface="Arial"/>
              </a:rPr>
              <a:t>Recognize success and the people making it happen.</a:t>
            </a:r>
            <a:endParaRPr lang="en-US" sz="2600" i="1" dirty="0">
              <a:solidFill>
                <a:schemeClr val="bg1"/>
              </a:solidFill>
              <a:latin typeface="Arial" panose="020B0604020202020204" pitchFamily="34" charset="0"/>
              <a:ea typeface="ヒラギノ角ゴ Pro W3"/>
              <a:cs typeface="Arial" panose="020B0604020202020204" pitchFamily="34" charset="0"/>
            </a:endParaRPr>
          </a:p>
        </p:txBody>
      </p:sp>
      <p:grpSp>
        <p:nvGrpSpPr>
          <p:cNvPr id="5" name="Group 4">
            <a:extLst>
              <a:ext uri="{FF2B5EF4-FFF2-40B4-BE49-F238E27FC236}">
                <a16:creationId xmlns:a16="http://schemas.microsoft.com/office/drawing/2014/main" id="{2D34AB26-BCB8-5475-BE60-474CCDFEDBBB}"/>
              </a:ext>
            </a:extLst>
          </p:cNvPr>
          <p:cNvGrpSpPr/>
          <p:nvPr/>
        </p:nvGrpSpPr>
        <p:grpSpPr>
          <a:xfrm>
            <a:off x="0" y="0"/>
            <a:ext cx="12192000" cy="457200"/>
            <a:chOff x="0" y="0"/>
            <a:chExt cx="12192000" cy="457200"/>
          </a:xfrm>
        </p:grpSpPr>
        <p:grpSp>
          <p:nvGrpSpPr>
            <p:cNvPr id="6" name="Group 5">
              <a:extLst>
                <a:ext uri="{FF2B5EF4-FFF2-40B4-BE49-F238E27FC236}">
                  <a16:creationId xmlns:a16="http://schemas.microsoft.com/office/drawing/2014/main" id="{67238523-80C4-1F3E-29B1-642A680902C1}"/>
                </a:ext>
              </a:extLst>
            </p:cNvPr>
            <p:cNvGrpSpPr/>
            <p:nvPr/>
          </p:nvGrpSpPr>
          <p:grpSpPr>
            <a:xfrm>
              <a:off x="0" y="0"/>
              <a:ext cx="12188952" cy="457200"/>
              <a:chOff x="0" y="0"/>
              <a:chExt cx="12188952" cy="457200"/>
            </a:xfrm>
          </p:grpSpPr>
          <p:sp>
            <p:nvSpPr>
              <p:cNvPr id="8" name="Background - Solid">
                <a:extLst>
                  <a:ext uri="{FF2B5EF4-FFF2-40B4-BE49-F238E27FC236}">
                    <a16:creationId xmlns:a16="http://schemas.microsoft.com/office/drawing/2014/main" id="{A6DC2560-C536-2FF5-75E5-B6BD795CE63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310C03E9-B98C-B8CD-619A-15663DF46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7" name="Straight Connector 6">
              <a:extLst>
                <a:ext uri="{FF2B5EF4-FFF2-40B4-BE49-F238E27FC236}">
                  <a16:creationId xmlns:a16="http://schemas.microsoft.com/office/drawing/2014/main" id="{2A2C04AD-FCC1-6EF8-19C7-35B7D4336B80}"/>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5580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70D209-9982-A6BC-B59F-2CC2C6BCE5BF}"/>
              </a:ext>
            </a:extLst>
          </p:cNvPr>
          <p:cNvGrpSpPr/>
          <p:nvPr/>
        </p:nvGrpSpPr>
        <p:grpSpPr>
          <a:xfrm>
            <a:off x="6580415" y="0"/>
            <a:ext cx="6861265" cy="6858000"/>
            <a:chOff x="6580415" y="0"/>
            <a:chExt cx="6861265" cy="6858000"/>
          </a:xfrm>
        </p:grpSpPr>
        <p:sp>
          <p:nvSpPr>
            <p:cNvPr id="3" name="Graphic 10">
              <a:extLst>
                <a:ext uri="{FF2B5EF4-FFF2-40B4-BE49-F238E27FC236}">
                  <a16:creationId xmlns:a16="http://schemas.microsoft.com/office/drawing/2014/main" id="{3079FB8C-2D59-4D07-A442-A94189A016FC}"/>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4" name="Graphic 11">
              <a:extLst>
                <a:ext uri="{FF2B5EF4-FFF2-40B4-BE49-F238E27FC236}">
                  <a16:creationId xmlns:a16="http://schemas.microsoft.com/office/drawing/2014/main" id="{018B9517-FB1D-E53D-27CA-527F3CBE0C6E}"/>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5" name="Page Number - Blue">
            <a:extLst>
              <a:ext uri="{FF2B5EF4-FFF2-40B4-BE49-F238E27FC236}">
                <a16:creationId xmlns:a16="http://schemas.microsoft.com/office/drawing/2014/main" id="{66F45567-F808-BCAF-76E8-CA4902CECE4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39</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8CB5E070-55BF-0737-BCCD-45E0EAFF54F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39</a:t>
            </a:fld>
            <a:endParaRPr kumimoji="0" lang="en-US" sz="1000" b="0" i="0" u="none" strike="noStrike" kern="1200" cap="none" spc="0" normalizeH="0" baseline="0" noProof="0" dirty="0">
              <a:ln>
                <a:noFill/>
              </a:ln>
              <a:solidFill>
                <a:srgbClr val="0D2240"/>
              </a:solidFill>
              <a:effectLst/>
              <a:uLnTx/>
              <a:uFillTx/>
              <a:latin typeface="Arial" charset="0"/>
            </a:endParaRPr>
          </a:p>
        </p:txBody>
      </p:sp>
      <p:sp>
        <p:nvSpPr>
          <p:cNvPr id="7" name="Headline">
            <a:extLst>
              <a:ext uri="{FF2B5EF4-FFF2-40B4-BE49-F238E27FC236}">
                <a16:creationId xmlns:a16="http://schemas.microsoft.com/office/drawing/2014/main" id="{3B34F759-0059-06F0-B1E6-6219E16470AD}"/>
              </a:ext>
            </a:extLst>
          </p:cNvPr>
          <p:cNvSpPr txBox="1">
            <a:spLocks/>
          </p:cNvSpPr>
          <p:nvPr/>
        </p:nvSpPr>
        <p:spPr>
          <a:xfrm>
            <a:off x="756053" y="1598804"/>
            <a:ext cx="10679894" cy="2897057"/>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en-US" sz="8000" kern="0" dirty="0">
                <a:solidFill>
                  <a:srgbClr val="00338D"/>
                </a:solidFill>
                <a:latin typeface="Arial"/>
                <a:ea typeface="ヒラギノ角ゴ Pro W3"/>
                <a:cs typeface="Arial"/>
              </a:rPr>
              <a:t>Stronger together. Always.</a:t>
            </a:r>
          </a:p>
        </p:txBody>
      </p:sp>
      <p:sp>
        <p:nvSpPr>
          <p:cNvPr id="9" name="Yellow Bar">
            <a:extLst>
              <a:ext uri="{FF2B5EF4-FFF2-40B4-BE49-F238E27FC236}">
                <a16:creationId xmlns:a16="http://schemas.microsoft.com/office/drawing/2014/main" id="{2E7316FC-6DD2-81FB-529D-ECCF086D9CE4}"/>
              </a:ext>
            </a:extLst>
          </p:cNvPr>
          <p:cNvSpPr/>
          <p:nvPr/>
        </p:nvSpPr>
        <p:spPr>
          <a:xfrm>
            <a:off x="4218933" y="4376396"/>
            <a:ext cx="3429641"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A5261990-F31C-3F24-E382-D28994901F01}"/>
              </a:ext>
            </a:extLst>
          </p:cNvPr>
          <p:cNvSpPr txBox="1">
            <a:spLocks/>
          </p:cNvSpPr>
          <p:nvPr/>
        </p:nvSpPr>
        <p:spPr>
          <a:xfrm>
            <a:off x="1198631" y="4737217"/>
            <a:ext cx="9794739" cy="1094939"/>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2500" kern="0" dirty="0">
                <a:solidFill>
                  <a:srgbClr val="0D2240"/>
                </a:solidFill>
                <a:latin typeface="Arial"/>
                <a:ea typeface="ヒラギノ角ゴ Pro W3"/>
                <a:cs typeface="Arial"/>
              </a:rPr>
              <a:t>“Serving a World in Need” is more than a slogan. </a:t>
            </a:r>
            <a:br>
              <a:rPr lang="en-US" sz="2500" kern="0" dirty="0">
                <a:solidFill>
                  <a:srgbClr val="0D2240"/>
                </a:solidFill>
                <a:latin typeface="Arial"/>
                <a:ea typeface="ヒラギノ角ゴ Pro W3"/>
                <a:cs typeface="Arial"/>
              </a:rPr>
            </a:br>
            <a:r>
              <a:rPr lang="en-US" sz="2500" kern="0" dirty="0">
                <a:solidFill>
                  <a:srgbClr val="0D2240"/>
                </a:solidFill>
                <a:latin typeface="Arial"/>
                <a:ea typeface="ヒラギノ角ゴ Pro W3"/>
                <a:cs typeface="Arial"/>
              </a:rPr>
              <a:t>It is our promise to the world. </a:t>
            </a:r>
          </a:p>
          <a:p>
            <a:pPr>
              <a:spcBef>
                <a:spcPts val="1000"/>
              </a:spcBef>
            </a:pPr>
            <a:r>
              <a:rPr lang="en-US" sz="2500" kern="0" dirty="0">
                <a:solidFill>
                  <a:srgbClr val="00338D"/>
                </a:solidFill>
                <a:latin typeface="Arial"/>
                <a:ea typeface="ヒラギノ角ゴ Pro W3"/>
                <a:cs typeface="Arial"/>
              </a:rPr>
              <a:t>The more we grow, the more we can give.</a:t>
            </a:r>
          </a:p>
          <a:p>
            <a:pPr>
              <a:spcBef>
                <a:spcPts val="1000"/>
              </a:spcBef>
            </a:pPr>
            <a:endParaRPr lang="en-US" sz="2500" kern="0" dirty="0">
              <a:solidFill>
                <a:srgbClr val="0D2240"/>
              </a:solidFill>
              <a:latin typeface="Arial"/>
              <a:ea typeface="ヒラギノ角ゴ Pro W3"/>
              <a:cs typeface="Arial"/>
            </a:endParaRPr>
          </a:p>
        </p:txBody>
      </p:sp>
      <p:pic>
        <p:nvPicPr>
          <p:cNvPr id="11" name="Picture 10">
            <a:extLst>
              <a:ext uri="{FF2B5EF4-FFF2-40B4-BE49-F238E27FC236}">
                <a16:creationId xmlns:a16="http://schemas.microsoft.com/office/drawing/2014/main" id="{2B4A3316-5A39-174B-E068-61EB034F97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126692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E30D2A-868A-96D7-2146-AC91BD290E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6373331" y="283290"/>
            <a:ext cx="5815622" cy="6666233"/>
          </a:xfrm>
          <a:prstGeom prst="rect">
            <a:avLst/>
          </a:prstGeom>
        </p:spPr>
      </p:pic>
      <p:grpSp>
        <p:nvGrpSpPr>
          <p:cNvPr id="12" name="Group 11">
            <a:extLst>
              <a:ext uri="{FF2B5EF4-FFF2-40B4-BE49-F238E27FC236}">
                <a16:creationId xmlns:a16="http://schemas.microsoft.com/office/drawing/2014/main" id="{BD83A358-9DD9-202A-97EB-5213EB2E3A68}"/>
              </a:ext>
            </a:extLst>
          </p:cNvPr>
          <p:cNvGrpSpPr/>
          <p:nvPr/>
        </p:nvGrpSpPr>
        <p:grpSpPr>
          <a:xfrm>
            <a:off x="0" y="112155"/>
            <a:ext cx="12192000" cy="6858472"/>
            <a:chOff x="0" y="0"/>
            <a:chExt cx="12192000" cy="6858472"/>
          </a:xfrm>
        </p:grpSpPr>
        <p:sp>
          <p:nvSpPr>
            <p:cNvPr id="10" name="Background - Overlay">
              <a:extLst>
                <a:ext uri="{FF2B5EF4-FFF2-40B4-BE49-F238E27FC236}">
                  <a16:creationId xmlns:a16="http://schemas.microsoft.com/office/drawing/2014/main" id="{F1D3BE57-7E87-4970-5529-CBA22AE94D3F}"/>
                </a:ext>
              </a:extLst>
            </p:cNvPr>
            <p:cNvSpPr/>
            <p:nvPr/>
          </p:nvSpPr>
          <p:spPr>
            <a:xfrm>
              <a:off x="0" y="472"/>
              <a:ext cx="12192000"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Background - Solid">
              <a:extLst>
                <a:ext uri="{FF2B5EF4-FFF2-40B4-BE49-F238E27FC236}">
                  <a16:creationId xmlns:a16="http://schemas.microsoft.com/office/drawing/2014/main" id="{5C446A39-8E9B-6A44-A58E-9E04CA77630C}"/>
                </a:ext>
              </a:extLst>
            </p:cNvPr>
            <p:cNvSpPr/>
            <p:nvPr/>
          </p:nvSpPr>
          <p:spPr>
            <a:xfrm>
              <a:off x="0" y="0"/>
              <a:ext cx="3557016"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24" name="Freeform 23">
              <a:extLst>
                <a:ext uri="{FF2B5EF4-FFF2-40B4-BE49-F238E27FC236}">
                  <a16:creationId xmlns:a16="http://schemas.microsoft.com/office/drawing/2014/main" id="{DDC8AA71-55A8-3649-9696-D505B3711E6E}"/>
                </a:ext>
              </a:extLst>
            </p:cNvPr>
            <p:cNvSpPr/>
            <p:nvPr/>
          </p:nvSpPr>
          <p:spPr>
            <a:xfrm rot="16200000" flipV="1">
              <a:off x="1657810" y="105116"/>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sp>
        <p:nvSpPr>
          <p:cNvPr id="11" name="Body Copy">
            <a:extLst>
              <a:ext uri="{FF2B5EF4-FFF2-40B4-BE49-F238E27FC236}">
                <a16:creationId xmlns:a16="http://schemas.microsoft.com/office/drawing/2014/main" id="{53D039E2-1404-564C-9861-E013CD08AEA8}"/>
              </a:ext>
            </a:extLst>
          </p:cNvPr>
          <p:cNvSpPr txBox="1">
            <a:spLocks/>
          </p:cNvSpPr>
          <p:nvPr/>
        </p:nvSpPr>
        <p:spPr>
          <a:xfrm>
            <a:off x="637038" y="800528"/>
            <a:ext cx="7440162" cy="196406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Pct val="120000"/>
              <a:buFont typeface="Arial" pitchFamily="34" charset="0"/>
              <a:buNone/>
              <a:tabLst/>
              <a:defRPr/>
            </a:pPr>
            <a:r>
              <a:rPr kumimoji="0" lang="en-US" sz="6500" b="1" i="0" u="none" strike="noStrike" kern="0" cap="none" spc="0" normalizeH="0" baseline="0" noProof="0" dirty="0">
                <a:ln>
                  <a:noFill/>
                </a:ln>
                <a:solidFill>
                  <a:prstClr val="white"/>
                </a:solidFill>
                <a:effectLst/>
                <a:uLnTx/>
                <a:uFillTx/>
                <a:latin typeface="Arial" charset="0"/>
                <a:ea typeface="Arial" charset="0"/>
                <a:cs typeface="Arial" charset="0"/>
              </a:rPr>
              <a:t>A</a:t>
            </a:r>
            <a:r>
              <a:rPr lang="en-US" sz="6500" b="1" kern="0" dirty="0">
                <a:solidFill>
                  <a:prstClr val="white"/>
                </a:solidFill>
                <a:latin typeface="Arial" charset="0"/>
                <a:ea typeface="Arial" charset="0"/>
                <a:cs typeface="Arial" charset="0"/>
              </a:rPr>
              <a:t> L</a:t>
            </a:r>
            <a:r>
              <a:rPr kumimoji="0" lang="en-US" sz="6500" b="1" i="0" u="none" strike="noStrike" kern="0" cap="none" spc="0" normalizeH="0" baseline="0" noProof="0" dirty="0">
                <a:ln>
                  <a:noFill/>
                </a:ln>
                <a:solidFill>
                  <a:prstClr val="white"/>
                </a:solidFill>
                <a:effectLst/>
                <a:uLnTx/>
                <a:uFillTx/>
                <a:latin typeface="Arial" charset="0"/>
                <a:ea typeface="Arial" charset="0"/>
                <a:cs typeface="Arial" charset="0"/>
              </a:rPr>
              <a:t>ion lives </a:t>
            </a:r>
            <a:br>
              <a:rPr kumimoji="0" lang="en-US" sz="6500" b="1" i="0" u="none" strike="noStrike" kern="0" cap="none" spc="0" normalizeH="0" baseline="0" noProof="0" dirty="0">
                <a:ln>
                  <a:noFill/>
                </a:ln>
                <a:solidFill>
                  <a:prstClr val="white"/>
                </a:solidFill>
                <a:effectLst/>
                <a:uLnTx/>
                <a:uFillTx/>
                <a:latin typeface="Arial" charset="0"/>
                <a:ea typeface="Arial" charset="0"/>
                <a:cs typeface="Arial" charset="0"/>
              </a:rPr>
            </a:br>
            <a:r>
              <a:rPr kumimoji="0" lang="en-US" sz="6500" b="1" i="0" u="none" strike="noStrike" kern="0" cap="none" spc="0" normalizeH="0" baseline="0" noProof="0" dirty="0">
                <a:ln>
                  <a:noFill/>
                </a:ln>
                <a:solidFill>
                  <a:prstClr val="white"/>
                </a:solidFill>
                <a:effectLst/>
                <a:uLnTx/>
                <a:uFillTx/>
                <a:latin typeface="Arial" charset="0"/>
                <a:ea typeface="Arial" charset="0"/>
                <a:cs typeface="Arial" charset="0"/>
              </a:rPr>
              <a:t>inside us </a:t>
            </a:r>
            <a:r>
              <a:rPr kumimoji="0" lang="en-US" sz="6500" b="1" i="0" u="none" strike="noStrike" kern="0" cap="none" spc="0" normalizeH="0" baseline="0" noProof="0" dirty="0">
                <a:ln>
                  <a:noFill/>
                </a:ln>
                <a:solidFill>
                  <a:srgbClr val="FFC000"/>
                </a:solidFill>
                <a:effectLst/>
                <a:uLnTx/>
                <a:uFillTx/>
                <a:latin typeface="Arial" charset="0"/>
                <a:ea typeface="Arial" charset="0"/>
                <a:cs typeface="Arial" charset="0"/>
              </a:rPr>
              <a:t>all</a:t>
            </a:r>
          </a:p>
        </p:txBody>
      </p:sp>
      <p:grpSp>
        <p:nvGrpSpPr>
          <p:cNvPr id="2" name="Group 1">
            <a:extLst>
              <a:ext uri="{FF2B5EF4-FFF2-40B4-BE49-F238E27FC236}">
                <a16:creationId xmlns:a16="http://schemas.microsoft.com/office/drawing/2014/main" id="{2AA68F3A-E16B-E5A8-F6CE-F9C44758CECB}"/>
              </a:ext>
            </a:extLst>
          </p:cNvPr>
          <p:cNvGrpSpPr/>
          <p:nvPr/>
        </p:nvGrpSpPr>
        <p:grpSpPr>
          <a:xfrm>
            <a:off x="4572000" y="2538620"/>
            <a:ext cx="1369876" cy="307606"/>
            <a:chOff x="6301119" y="2939551"/>
            <a:chExt cx="1369876" cy="307606"/>
          </a:xfrm>
        </p:grpSpPr>
        <p:sp>
          <p:nvSpPr>
            <p:cNvPr id="4" name="Right Arrow 3">
              <a:extLst>
                <a:ext uri="{FF2B5EF4-FFF2-40B4-BE49-F238E27FC236}">
                  <a16:creationId xmlns:a16="http://schemas.microsoft.com/office/drawing/2014/main" id="{FF60174F-B523-F54E-924F-E45AA04B1FF4}"/>
                </a:ext>
              </a:extLst>
            </p:cNvPr>
            <p:cNvSpPr/>
            <p:nvPr/>
          </p:nvSpPr>
          <p:spPr bwMode="auto">
            <a:xfrm rot="18900000">
              <a:off x="7125151" y="2939551"/>
              <a:ext cx="545844" cy="168781"/>
            </a:xfrm>
            <a:prstGeom prst="right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6" name="Rectangle 15">
              <a:extLst>
                <a:ext uri="{FF2B5EF4-FFF2-40B4-BE49-F238E27FC236}">
                  <a16:creationId xmlns:a16="http://schemas.microsoft.com/office/drawing/2014/main" id="{0174CA70-D4B5-9D47-AFFF-3C3891B01A8A}"/>
                </a:ext>
              </a:extLst>
            </p:cNvPr>
            <p:cNvSpPr/>
            <p:nvPr/>
          </p:nvSpPr>
          <p:spPr>
            <a:xfrm rot="5400000" flipH="1">
              <a:off x="6730383" y="2737389"/>
              <a:ext cx="80504" cy="939032"/>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sp>
        <p:nvSpPr>
          <p:cNvPr id="22" name="Body Copy">
            <a:extLst>
              <a:ext uri="{FF2B5EF4-FFF2-40B4-BE49-F238E27FC236}">
                <a16:creationId xmlns:a16="http://schemas.microsoft.com/office/drawing/2014/main" id="{23CA2E03-47BC-B842-AF33-9E7B6ABD7D05}"/>
              </a:ext>
            </a:extLst>
          </p:cNvPr>
          <p:cNvSpPr txBox="1">
            <a:spLocks/>
          </p:cNvSpPr>
          <p:nvPr/>
        </p:nvSpPr>
        <p:spPr>
          <a:xfrm>
            <a:off x="674592" y="297083"/>
            <a:ext cx="5831103" cy="352174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endParaRPr kumimoji="0" lang="en-US" sz="1400" b="1" i="1" u="none" strike="noStrike" kern="0" cap="none" spc="0" normalizeH="0" baseline="0" noProof="0" dirty="0">
              <a:ln>
                <a:noFill/>
              </a:ln>
              <a:solidFill>
                <a:srgbClr val="FFC000"/>
              </a:solidFill>
              <a:effectLst/>
              <a:uLnTx/>
              <a:uFillTx/>
              <a:latin typeface="Arial"/>
              <a:ea typeface="Arial" charset="0"/>
              <a:cs typeface="Arial"/>
            </a:endParaRPr>
          </a:p>
        </p:txBody>
      </p:sp>
      <p:sp>
        <p:nvSpPr>
          <p:cNvPr id="17" name="Body Copy">
            <a:extLst>
              <a:ext uri="{FF2B5EF4-FFF2-40B4-BE49-F238E27FC236}">
                <a16:creationId xmlns:a16="http://schemas.microsoft.com/office/drawing/2014/main" id="{972C5255-1DD5-58F9-D047-28CDF8523557}"/>
              </a:ext>
            </a:extLst>
          </p:cNvPr>
          <p:cNvSpPr txBox="1">
            <a:spLocks/>
          </p:cNvSpPr>
          <p:nvPr/>
        </p:nvSpPr>
        <p:spPr>
          <a:xfrm>
            <a:off x="654337" y="3033871"/>
            <a:ext cx="6647771" cy="3309325"/>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r>
              <a:rPr kumimoji="0" lang="en-US" sz="2000" b="1" i="0" u="none" strike="noStrike" kern="0" cap="none" spc="0" normalizeH="0" baseline="0" noProof="0" dirty="0">
                <a:ln>
                  <a:noFill/>
                </a:ln>
                <a:solidFill>
                  <a:srgbClr val="EBB700"/>
                </a:solidFill>
                <a:effectLst/>
                <a:uLnTx/>
                <a:uFillTx/>
                <a:latin typeface="Arial"/>
                <a:ea typeface="Arial" charset="0"/>
                <a:cs typeface="Arial"/>
              </a:rPr>
              <a:t>Each Lion matters to the people who depend on us. And every club is changing their community, making it a stronger, healthier and kinder place for all. </a:t>
            </a:r>
          </a:p>
          <a:p>
            <a:pPr>
              <a:spcBef>
                <a:spcPts val="0"/>
              </a:spcBef>
              <a:spcAft>
                <a:spcPts val="1800"/>
              </a:spcAft>
              <a:buSzPct val="120000"/>
              <a:defRPr/>
            </a:pPr>
            <a:r>
              <a:rPr kumimoji="0" lang="en-US" sz="1500" i="0" u="none" strike="noStrike" kern="0" cap="none" spc="0" normalizeH="0" baseline="0" noProof="0" dirty="0">
                <a:ln>
                  <a:noFill/>
                </a:ln>
                <a:solidFill>
                  <a:schemeClr val="bg1"/>
                </a:solidFill>
                <a:effectLst/>
                <a:uLnTx/>
                <a:uFillTx/>
                <a:latin typeface="Arial"/>
                <a:ea typeface="Arial" charset="0"/>
                <a:cs typeface="Arial"/>
              </a:rPr>
              <a:t>For more than a century, Lions have been there for our communities, </a:t>
            </a:r>
            <a:br>
              <a:rPr lang="en-US" sz="1500" i="0" u="none" strike="noStrike" kern="0" cap="none" spc="0" normalizeH="0" baseline="0" noProof="0" dirty="0">
                <a:ln>
                  <a:noFill/>
                </a:ln>
                <a:effectLst/>
                <a:uLnTx/>
                <a:uFillTx/>
                <a:latin typeface="Arial"/>
                <a:ea typeface="Arial" charset="0"/>
                <a:cs typeface="Arial"/>
              </a:rPr>
            </a:br>
            <a:r>
              <a:rPr kumimoji="0" lang="en-US" sz="1500" i="0" u="none" strike="noStrike" kern="0" cap="none" spc="0" normalizeH="0" baseline="0" noProof="0" dirty="0">
                <a:ln>
                  <a:noFill/>
                </a:ln>
                <a:solidFill>
                  <a:schemeClr val="bg1"/>
                </a:solidFill>
                <a:effectLst/>
                <a:uLnTx/>
                <a:uFillTx/>
                <a:latin typeface="Arial"/>
                <a:ea typeface="Arial" charset="0"/>
                <a:cs typeface="Arial"/>
              </a:rPr>
              <a:t>giving, supporting and serving</a:t>
            </a:r>
            <a:r>
              <a:rPr lang="en-US" sz="1500" kern="0" dirty="0">
                <a:solidFill>
                  <a:schemeClr val="bg1"/>
                </a:solidFill>
                <a:latin typeface="Arial"/>
                <a:ea typeface="Arial" charset="0"/>
                <a:cs typeface="Arial"/>
              </a:rPr>
              <a:t>.</a:t>
            </a:r>
            <a:endParaRPr lang="en-US" sz="1500" b="0" i="0" u="none" strike="noStrike" kern="0" cap="none" spc="0" normalizeH="0" baseline="0" noProof="0" dirty="0">
              <a:ln>
                <a:noFill/>
              </a:ln>
              <a:solidFill>
                <a:schemeClr val="bg1"/>
              </a:solidFill>
              <a:effectLst/>
              <a:uLnTx/>
              <a:uFillTx/>
              <a:latin typeface="Arial"/>
              <a:ea typeface="Arial" charset="0"/>
              <a:cs typeface="Arial"/>
            </a:endParaRPr>
          </a:p>
          <a:p>
            <a:pPr>
              <a:spcBef>
                <a:spcPts val="0"/>
              </a:spcBef>
              <a:spcAft>
                <a:spcPts val="1800"/>
              </a:spcAft>
              <a:buSzPct val="120000"/>
              <a:defRPr/>
            </a:pPr>
            <a:r>
              <a:rPr kumimoji="0" lang="en-US" sz="1500" b="0" i="0" u="none" strike="noStrike" kern="0" cap="none" spc="0" normalizeH="0" baseline="0" noProof="0" dirty="0">
                <a:ln>
                  <a:noFill/>
                </a:ln>
                <a:solidFill>
                  <a:schemeClr val="bg1"/>
                </a:solidFill>
                <a:effectLst/>
                <a:uLnTx/>
                <a:uFillTx/>
                <a:latin typeface="Arial"/>
                <a:ea typeface="Arial" charset="0"/>
                <a:cs typeface="Arial"/>
              </a:rPr>
              <a:t>To meet the growing needs in our communities, we need to invite new members to serve with us. To make sure we’re always there and ready to serve, we need to grow.</a:t>
            </a:r>
          </a:p>
          <a:p>
            <a:pPr>
              <a:spcBef>
                <a:spcPts val="0"/>
              </a:spcBef>
              <a:spcAft>
                <a:spcPts val="1800"/>
              </a:spcAft>
              <a:buSzPct val="120000"/>
              <a:defRPr/>
            </a:pPr>
            <a:r>
              <a:rPr kumimoji="0" lang="en-US" sz="1500" b="1" i="1" u="none" strike="noStrike" kern="0" cap="none" spc="0" normalizeH="0" baseline="0" noProof="0" dirty="0">
                <a:ln>
                  <a:noFill/>
                </a:ln>
                <a:solidFill>
                  <a:srgbClr val="FFC000"/>
                </a:solidFill>
                <a:effectLst/>
                <a:uLnTx/>
                <a:uFillTx/>
                <a:latin typeface="Arial"/>
                <a:ea typeface="Arial" charset="0"/>
                <a:cs typeface="Arial"/>
              </a:rPr>
              <a:t>That’s why we’re launching </a:t>
            </a:r>
            <a:r>
              <a:rPr kumimoji="0" lang="en-US" sz="1500" b="1" i="1" u="none" strike="noStrike" kern="0" cap="none" spc="0" normalizeH="0" baseline="0" noProof="0" dirty="0">
                <a:ln>
                  <a:noFill/>
                </a:ln>
                <a:solidFill>
                  <a:srgbClr val="FFC000"/>
                </a:solidFill>
                <a:effectLst/>
                <a:uLnTx/>
                <a:uFillTx/>
                <a:latin typeface="HelveticaNeueLT Std" panose="020B0604020202020204" pitchFamily="34" charset="0"/>
                <a:ea typeface="Arial" charset="0"/>
                <a:cs typeface="Arial"/>
              </a:rPr>
              <a:t>MISSION</a:t>
            </a:r>
            <a:r>
              <a:rPr kumimoji="0" lang="en-US" sz="1500" b="1" u="none" strike="noStrike" kern="0" cap="none" spc="0" normalizeH="0" baseline="0" noProof="0" dirty="0">
                <a:ln>
                  <a:noFill/>
                </a:ln>
                <a:solidFill>
                  <a:srgbClr val="FFC000"/>
                </a:solidFill>
                <a:effectLst/>
                <a:uLnTx/>
                <a:uFillTx/>
                <a:latin typeface="HelveticaNeueLT Std Lt" panose="020B0403020202020204" pitchFamily="34" charset="0"/>
                <a:ea typeface="Arial" charset="0"/>
                <a:cs typeface="Arial"/>
              </a:rPr>
              <a:t> </a:t>
            </a:r>
            <a:r>
              <a:rPr kumimoji="0" lang="en-US" sz="1500" b="1" u="none" strike="noStrike" kern="0" cap="none" spc="0" normalizeH="0" baseline="0" noProof="0" dirty="0">
                <a:ln>
                  <a:noFill/>
                </a:ln>
                <a:solidFill>
                  <a:srgbClr val="FFC000"/>
                </a:solidFill>
                <a:effectLst/>
                <a:uLnTx/>
                <a:uFillTx/>
                <a:latin typeface="HelveticaNeueLT Std Blk" panose="020B0604020202020204" pitchFamily="34" charset="0"/>
                <a:ea typeface="Arial" charset="0"/>
                <a:cs typeface="Arial"/>
              </a:rPr>
              <a:t>1.5</a:t>
            </a:r>
            <a:r>
              <a:rPr kumimoji="0" lang="en-US" sz="1500" b="1" u="none" strike="noStrike" kern="0" cap="none" spc="0" normalizeH="0" baseline="0" noProof="0" dirty="0">
                <a:ln>
                  <a:noFill/>
                </a:ln>
                <a:solidFill>
                  <a:srgbClr val="FFC000"/>
                </a:solidFill>
                <a:effectLst/>
                <a:uLnTx/>
                <a:uFillTx/>
                <a:latin typeface="Arial"/>
                <a:ea typeface="Arial" charset="0"/>
                <a:cs typeface="Arial"/>
              </a:rPr>
              <a:t>.</a:t>
            </a:r>
          </a:p>
          <a:p>
            <a:pPr>
              <a:spcBef>
                <a:spcPts val="0"/>
              </a:spcBef>
              <a:spcAft>
                <a:spcPts val="1800"/>
              </a:spcAft>
              <a:buSzPct val="120000"/>
              <a:defRPr/>
            </a:pPr>
            <a:r>
              <a:rPr kumimoji="0" lang="en-US" sz="1500" b="1" i="0" u="none" strike="noStrike" kern="0" cap="none" spc="0" normalizeH="0" baseline="0" noProof="0" dirty="0">
                <a:ln>
                  <a:noFill/>
                </a:ln>
                <a:solidFill>
                  <a:srgbClr val="FFC000"/>
                </a:solidFill>
                <a:effectLst/>
                <a:uLnTx/>
                <a:uFillTx/>
                <a:latin typeface="Arial"/>
                <a:ea typeface="Arial" charset="0"/>
                <a:cs typeface="Arial"/>
              </a:rPr>
              <a:t> </a:t>
            </a:r>
            <a:br>
              <a:rPr kumimoji="0" lang="en-US" sz="1500" b="1" i="0" u="none" strike="noStrike" kern="0" cap="none" spc="0" normalizeH="0" baseline="0" noProof="0" dirty="0">
                <a:ln>
                  <a:noFill/>
                </a:ln>
                <a:solidFill>
                  <a:srgbClr val="F0C300"/>
                </a:solidFill>
                <a:effectLst/>
                <a:uLnTx/>
                <a:uFillTx/>
                <a:latin typeface="Arial"/>
                <a:ea typeface="Arial" charset="0"/>
                <a:cs typeface="Arial"/>
              </a:rPr>
            </a:br>
            <a:br>
              <a:rPr kumimoji="0" lang="en-US" b="1" i="0" u="none" strike="noStrike" kern="0" cap="none" spc="0" normalizeH="0" baseline="0" noProof="0" dirty="0">
                <a:ln>
                  <a:noFill/>
                </a:ln>
                <a:solidFill>
                  <a:srgbClr val="F0C300"/>
                </a:solidFill>
                <a:effectLst/>
                <a:uLnTx/>
                <a:uFillTx/>
                <a:latin typeface="Arial"/>
                <a:ea typeface="Arial" charset="0"/>
                <a:cs typeface="Arial"/>
              </a:rPr>
            </a:br>
            <a:endParaRPr kumimoji="0" lang="en-US" sz="1600" b="0" i="0" u="none" strike="noStrike" kern="0" cap="none" spc="0" normalizeH="0" baseline="0" noProof="0" dirty="0">
              <a:ln>
                <a:noFill/>
              </a:ln>
              <a:solidFill>
                <a:schemeClr val="bg1"/>
              </a:solidFill>
              <a:effectLst/>
              <a:uLnTx/>
              <a:uFillTx/>
              <a:latin typeface="Arial"/>
              <a:ea typeface="Arial" charset="0"/>
              <a:cs typeface="Arial"/>
            </a:endParaRPr>
          </a:p>
        </p:txBody>
      </p:sp>
      <p:grpSp>
        <p:nvGrpSpPr>
          <p:cNvPr id="25" name="Group 24">
            <a:extLst>
              <a:ext uri="{FF2B5EF4-FFF2-40B4-BE49-F238E27FC236}">
                <a16:creationId xmlns:a16="http://schemas.microsoft.com/office/drawing/2014/main" id="{17148856-0506-D567-3915-BF00D6FE16F0}"/>
              </a:ext>
            </a:extLst>
          </p:cNvPr>
          <p:cNvGrpSpPr/>
          <p:nvPr/>
        </p:nvGrpSpPr>
        <p:grpSpPr>
          <a:xfrm>
            <a:off x="0" y="0"/>
            <a:ext cx="12192000" cy="457200"/>
            <a:chOff x="0" y="0"/>
            <a:chExt cx="12192000" cy="457200"/>
          </a:xfrm>
        </p:grpSpPr>
        <p:grpSp>
          <p:nvGrpSpPr>
            <p:cNvPr id="26" name="Group 25">
              <a:extLst>
                <a:ext uri="{FF2B5EF4-FFF2-40B4-BE49-F238E27FC236}">
                  <a16:creationId xmlns:a16="http://schemas.microsoft.com/office/drawing/2014/main" id="{30102607-214C-70F7-97A6-595942FC15D3}"/>
                </a:ext>
              </a:extLst>
            </p:cNvPr>
            <p:cNvGrpSpPr/>
            <p:nvPr/>
          </p:nvGrpSpPr>
          <p:grpSpPr>
            <a:xfrm>
              <a:off x="0" y="0"/>
              <a:ext cx="12188952" cy="457200"/>
              <a:chOff x="0" y="0"/>
              <a:chExt cx="12188952" cy="457200"/>
            </a:xfrm>
          </p:grpSpPr>
          <p:sp>
            <p:nvSpPr>
              <p:cNvPr id="28" name="Background - Solid">
                <a:extLst>
                  <a:ext uri="{FF2B5EF4-FFF2-40B4-BE49-F238E27FC236}">
                    <a16:creationId xmlns:a16="http://schemas.microsoft.com/office/drawing/2014/main" id="{16C68505-F0C2-8952-1A64-49A38E1C4E03}"/>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45C828EA-2FF7-173A-4E48-2A1D7A8FD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7" name="Straight Connector 26">
              <a:extLst>
                <a:ext uri="{FF2B5EF4-FFF2-40B4-BE49-F238E27FC236}">
                  <a16:creationId xmlns:a16="http://schemas.microsoft.com/office/drawing/2014/main" id="{F7A819C3-797F-B61A-9D59-51133C726453}"/>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Page Number - White">
            <a:extLst>
              <a:ext uri="{FF2B5EF4-FFF2-40B4-BE49-F238E27FC236}">
                <a16:creationId xmlns:a16="http://schemas.microsoft.com/office/drawing/2014/main" id="{952E1C59-04A4-E805-6C0E-A358D4BBC7A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dirty="0">
              <a:ln>
                <a:noFill/>
              </a:ln>
              <a:solidFill>
                <a:prstClr val="white"/>
              </a:solidFill>
              <a:effectLst/>
              <a:uLnTx/>
              <a:uFillTx/>
              <a:latin typeface="Arial" charset="0"/>
            </a:endParaRPr>
          </a:p>
        </p:txBody>
      </p:sp>
    </p:spTree>
    <p:extLst>
      <p:ext uri="{BB962C8B-B14F-4D97-AF65-F5344CB8AC3E}">
        <p14:creationId xmlns:p14="http://schemas.microsoft.com/office/powerpoint/2010/main" val="2631957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C61FCD-6FF0-FE0D-0810-CB46D14264CB}"/>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7E8753F5-EFEF-F061-71CA-821F107CD3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3339EE8B-89D4-A4E4-F718-414555D7D825}"/>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C2CDC01B-FCB8-AFC8-362C-9FC605739B8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660C4FA6-0814-E26C-0414-E48EF29B913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5FEAE1FE-E487-D3F6-3905-6774CF9DDED3}"/>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7000" kern="0" dirty="0">
                <a:solidFill>
                  <a:schemeClr val="bg1"/>
                </a:solidFill>
              </a:rPr>
              <a:t>ARE YOU IN?</a:t>
            </a:r>
            <a:endParaRPr lang="en-US" sz="7000" kern="0" dirty="0">
              <a:solidFill>
                <a:schemeClr val="bg1"/>
              </a:solidFill>
              <a:latin typeface="Arial"/>
              <a:ea typeface="ヒラギノ角ゴ Pro W3"/>
              <a:cs typeface="Arial"/>
            </a:endParaRPr>
          </a:p>
        </p:txBody>
      </p:sp>
      <p:sp>
        <p:nvSpPr>
          <p:cNvPr id="9" name="Headline">
            <a:extLst>
              <a:ext uri="{FF2B5EF4-FFF2-40B4-BE49-F238E27FC236}">
                <a16:creationId xmlns:a16="http://schemas.microsoft.com/office/drawing/2014/main" id="{BC874281-9085-FE2E-72F1-B139FE2677A3}"/>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3500" kern="0" dirty="0">
                <a:solidFill>
                  <a:schemeClr val="bg1"/>
                </a:solidFill>
                <a:latin typeface="Arial"/>
                <a:ea typeface="ヒラギノ角ゴ Pro W3"/>
                <a:cs typeface="Arial"/>
              </a:rPr>
              <a:t>There's never been a challenge too big for </a:t>
            </a:r>
            <a:r>
              <a:rPr lang="en-US" sz="3500" kern="0" dirty="0">
                <a:solidFill>
                  <a:srgbClr val="FFC000"/>
                </a:solidFill>
                <a:latin typeface="Arial"/>
                <a:ea typeface="ヒラギノ角ゴ Pro W3"/>
                <a:cs typeface="Arial"/>
              </a:rPr>
              <a:t>Lions</a:t>
            </a:r>
            <a:r>
              <a:rPr lang="en-US" sz="3500" kern="0" dirty="0">
                <a:solidFill>
                  <a:schemeClr val="bg1"/>
                </a:solidFill>
                <a:latin typeface="Arial"/>
                <a:ea typeface="ヒラギノ角ゴ Pro W3"/>
                <a:cs typeface="Arial"/>
              </a:rPr>
              <a:t>. </a:t>
            </a:r>
          </a:p>
          <a:p>
            <a:pPr>
              <a:spcBef>
                <a:spcPts val="1000"/>
              </a:spcBef>
            </a:pPr>
            <a:r>
              <a:rPr lang="en-US" sz="3500" kern="0" dirty="0">
                <a:solidFill>
                  <a:schemeClr val="bg1"/>
                </a:solidFill>
                <a:latin typeface="Arial"/>
                <a:ea typeface="ヒラギノ角ゴ Pro W3"/>
                <a:cs typeface="Arial"/>
              </a:rPr>
              <a:t>Accept the </a:t>
            </a:r>
            <a:r>
              <a:rPr lang="en-US" sz="3500" kern="0" dirty="0">
                <a:solidFill>
                  <a:srgbClr val="EBB700"/>
                </a:solidFill>
                <a:latin typeface="Arial"/>
                <a:ea typeface="ヒラギノ角ゴ Pro W3"/>
                <a:cs typeface="Arial"/>
              </a:rPr>
              <a:t>challenge</a:t>
            </a:r>
            <a:r>
              <a:rPr lang="en-US" sz="3500" kern="0" dirty="0">
                <a:solidFill>
                  <a:srgbClr val="FFC000"/>
                </a:solidFill>
                <a:latin typeface="Arial"/>
                <a:ea typeface="ヒラギノ角ゴ Pro W3"/>
                <a:cs typeface="Arial"/>
              </a:rPr>
              <a:t>!</a:t>
            </a:r>
          </a:p>
        </p:txBody>
      </p:sp>
      <p:sp>
        <p:nvSpPr>
          <p:cNvPr id="10" name="Rectangle 9">
            <a:extLst>
              <a:ext uri="{FF2B5EF4-FFF2-40B4-BE49-F238E27FC236}">
                <a16:creationId xmlns:a16="http://schemas.microsoft.com/office/drawing/2014/main" id="{22F3871E-0EE9-28AA-BC32-A327C32B8B8E}"/>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0B021753-493A-FB6E-F330-56C2A8EE9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3650565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7A7CC892-9D79-E152-3E30-50CF7870BDCE}"/>
              </a:ext>
            </a:extLst>
          </p:cNvPr>
          <p:cNvSpPr/>
          <p:nvPr/>
        </p:nvSpPr>
        <p:spPr>
          <a:xfrm>
            <a:off x="-2483"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Background - Image">
            <a:extLst>
              <a:ext uri="{FF2B5EF4-FFF2-40B4-BE49-F238E27FC236}">
                <a16:creationId xmlns:a16="http://schemas.microsoft.com/office/drawing/2014/main" id="{E99A33F7-FD09-8D2A-08B7-00C9A49F937E}"/>
              </a:ext>
            </a:extLst>
          </p:cNvPr>
          <p:cNvPicPr>
            <a:picLocks noChangeAspect="1"/>
          </p:cNvPicPr>
          <p:nvPr/>
        </p:nvPicPr>
        <p:blipFill rotWithShape="1">
          <a:blip r:embed="rId5" cstate="screen">
            <a:alphaModFix amt="60000"/>
            <a:extLst>
              <a:ext uri="{28A0092B-C50C-407E-A947-70E740481C1C}">
                <a14:useLocalDpi xmlns:a14="http://schemas.microsoft.com/office/drawing/2010/main" val="0"/>
              </a:ext>
            </a:extLst>
          </a:blip>
          <a:srcRect/>
          <a:stretch/>
        </p:blipFill>
        <p:spPr>
          <a:xfrm>
            <a:off x="-18143" y="25400"/>
            <a:ext cx="12192000" cy="6858000"/>
          </a:xfrm>
          <a:prstGeom prst="rect">
            <a:avLst/>
          </a:prstGeom>
          <a:noFill/>
        </p:spPr>
      </p:pic>
      <p:sp>
        <p:nvSpPr>
          <p:cNvPr id="13" name="Background - Overlay">
            <a:extLst>
              <a:ext uri="{FF2B5EF4-FFF2-40B4-BE49-F238E27FC236}">
                <a16:creationId xmlns:a16="http://schemas.microsoft.com/office/drawing/2014/main" id="{FEA79CEF-3E5D-E9B5-A973-6AB8CE38C489}"/>
              </a:ext>
            </a:extLst>
          </p:cNvPr>
          <p:cNvSpPr/>
          <p:nvPr/>
        </p:nvSpPr>
        <p:spPr>
          <a:xfrm>
            <a:off x="0" y="25400"/>
            <a:ext cx="12192000" cy="6858000"/>
          </a:xfrm>
          <a:prstGeom prst="rect">
            <a:avLst/>
          </a:prstGeom>
          <a:gradFill flip="none" rotWithShape="0">
            <a:gsLst>
              <a:gs pos="8000">
                <a:srgbClr val="00338D">
                  <a:alpha val="87000"/>
                </a:srgbClr>
              </a:gs>
              <a:gs pos="100000">
                <a:srgbClr val="7A2582">
                  <a:alpha val="8700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41</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4" name="Mission_1-5_Launch_230710_en_US_subtitled">
            <a:hlinkClick r:id="" action="ppaction://media"/>
            <a:extLst>
              <a:ext uri="{FF2B5EF4-FFF2-40B4-BE49-F238E27FC236}">
                <a16:creationId xmlns:a16="http://schemas.microsoft.com/office/drawing/2014/main" id="{21C6D9E3-9855-61AC-D9C6-C25D6B88588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143" y="12582"/>
            <a:ext cx="12192000" cy="6858117"/>
          </a:xfrm>
          <a:prstGeom prst="rect">
            <a:avLst/>
          </a:prstGeom>
        </p:spPr>
      </p:pic>
    </p:spTree>
    <p:extLst>
      <p:ext uri="{BB962C8B-B14F-4D97-AF65-F5344CB8AC3E}">
        <p14:creationId xmlns:p14="http://schemas.microsoft.com/office/powerpoint/2010/main" val="127316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08" y="-5257"/>
            <a:ext cx="12209417" cy="6866903"/>
          </a:xfrm>
          <a:prstGeom prst="rect">
            <a:avLst/>
          </a:prstGeom>
        </p:spPr>
      </p:pic>
      <p:sp>
        <p:nvSpPr>
          <p:cNvPr id="2" name="Background - Overlay">
            <a:extLst>
              <a:ext uri="{FF2B5EF4-FFF2-40B4-BE49-F238E27FC236}">
                <a16:creationId xmlns:a16="http://schemas.microsoft.com/office/drawing/2014/main" id="{26A33130-88FD-5759-376A-0FE3830808DF}"/>
              </a:ext>
            </a:extLst>
          </p:cNvPr>
          <p:cNvSpPr/>
          <p:nvPr/>
        </p:nvSpPr>
        <p:spPr>
          <a:xfrm>
            <a:off x="-17417" y="0"/>
            <a:ext cx="12218126"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8" name="Title 1">
            <a:extLst>
              <a:ext uri="{FF2B5EF4-FFF2-40B4-BE49-F238E27FC236}">
                <a16:creationId xmlns:a16="http://schemas.microsoft.com/office/drawing/2014/main" id="{84015D6B-6F7B-C546-B15B-81A122A64AC3}"/>
              </a:ext>
            </a:extLst>
          </p:cNvPr>
          <p:cNvSpPr txBox="1">
            <a:spLocks/>
          </p:cNvSpPr>
          <p:nvPr/>
        </p:nvSpPr>
        <p:spPr>
          <a:xfrm>
            <a:off x="2238249" y="2739110"/>
            <a:ext cx="7772400" cy="1920033"/>
          </a:xfrm>
          <a:prstGeom prst="rect">
            <a:avLst/>
          </a:prstGeom>
          <a:effectLst>
            <a:outerShdw blurRad="127000" dist="63500" dir="2700000" algn="tl" rotWithShape="0">
              <a:srgbClr val="0D2240">
                <a:alpha val="25000"/>
              </a:srgbClr>
            </a:outerShdw>
          </a:effectLst>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Light"/>
                <a:ea typeface="+mj-ea"/>
                <a:cs typeface="Open Sans Light"/>
              </a:defRPr>
            </a:lvl1pPr>
          </a:lstStyle>
          <a:p>
            <a:pPr>
              <a:lnSpc>
                <a:spcPct val="80000"/>
              </a:lnSpc>
              <a:spcAft>
                <a:spcPts val="600"/>
              </a:spcAft>
            </a:pPr>
            <a:r>
              <a:rPr lang="en-US" sz="11000" b="1" dirty="0">
                <a:solidFill>
                  <a:schemeClr val="bg1"/>
                </a:solidFill>
                <a:latin typeface="Helvetica Neue" charset="0"/>
                <a:ea typeface="Helvetica Neue" charset="0"/>
                <a:cs typeface="Helvetica Neue" charset="0"/>
              </a:rPr>
              <a:t>Thank You</a:t>
            </a:r>
          </a:p>
        </p:txBody>
      </p:sp>
      <p:sp>
        <p:nvSpPr>
          <p:cNvPr id="10" name="TextBox 9">
            <a:extLst>
              <a:ext uri="{FF2B5EF4-FFF2-40B4-BE49-F238E27FC236}">
                <a16:creationId xmlns:a16="http://schemas.microsoft.com/office/drawing/2014/main" id="{5FD77007-DB48-654F-892C-631DEE861BBC}"/>
              </a:ext>
            </a:extLst>
          </p:cNvPr>
          <p:cNvSpPr txBox="1"/>
          <p:nvPr/>
        </p:nvSpPr>
        <p:spPr>
          <a:xfrm>
            <a:off x="4404334" y="6248400"/>
            <a:ext cx="3399810" cy="338554"/>
          </a:xfrm>
          <a:prstGeom prst="rect">
            <a:avLst/>
          </a:prstGeom>
          <a:noFill/>
        </p:spPr>
        <p:txBody>
          <a:bodyPr wrap="square" lIns="91440" tIns="45720" rIns="91440" bIns="45720" rtlCol="0" anchor="t">
            <a:spAutoFit/>
          </a:bodyPr>
          <a:lstStyle/>
          <a:p>
            <a:pPr algn="ctr"/>
            <a:r>
              <a:rPr lang="en-US" sz="1600" b="1" dirty="0">
                <a:solidFill>
                  <a:schemeClr val="bg1"/>
                </a:solidFill>
                <a:latin typeface="Arial"/>
                <a:cs typeface="Arial"/>
              </a:rPr>
              <a:t>© 2023 Lions International</a:t>
            </a:r>
          </a:p>
        </p:txBody>
      </p:sp>
      <p:pic>
        <p:nvPicPr>
          <p:cNvPr id="3" name="Picture 2">
            <a:extLst>
              <a:ext uri="{FF2B5EF4-FFF2-40B4-BE49-F238E27FC236}">
                <a16:creationId xmlns:a16="http://schemas.microsoft.com/office/drawing/2014/main" id="{9FD1A173-D56F-CC2D-F6BA-C7AE399D3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1714" y="1260088"/>
            <a:ext cx="5888572" cy="1061140"/>
          </a:xfrm>
          <a:prstGeom prst="rect">
            <a:avLst/>
          </a:prstGeom>
        </p:spPr>
      </p:pic>
      <p:sp>
        <p:nvSpPr>
          <p:cNvPr id="4" name="Page Number - White">
            <a:extLst>
              <a:ext uri="{FF2B5EF4-FFF2-40B4-BE49-F238E27FC236}">
                <a16:creationId xmlns:a16="http://schemas.microsoft.com/office/drawing/2014/main" id="{C3309E03-9FC1-DD6C-B9B8-A6C6DCB51B7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42</a:t>
            </a:fld>
            <a:endParaRPr kumimoji="0" lang="en-US" sz="1000" b="0" i="0" u="none" strike="noStrike" kern="1200" cap="none" spc="0" normalizeH="0" baseline="0" noProof="0" dirty="0">
              <a:ln>
                <a:noFill/>
              </a:ln>
              <a:solidFill>
                <a:prstClr val="white"/>
              </a:solidFill>
              <a:effectLst/>
              <a:uLnTx/>
              <a:uFillTx/>
              <a:latin typeface="Arial" charset="0"/>
            </a:endParaRPr>
          </a:p>
        </p:txBody>
      </p:sp>
    </p:spTree>
    <p:extLst>
      <p:ext uri="{BB962C8B-B14F-4D97-AF65-F5344CB8AC3E}">
        <p14:creationId xmlns:p14="http://schemas.microsoft.com/office/powerpoint/2010/main" val="251422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0E440F4-0ED3-D98F-09A5-25E5267A3AE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5445" y="0"/>
            <a:ext cx="7489142" cy="6868886"/>
          </a:xfrm>
          <a:prstGeom prst="rect">
            <a:avLst/>
          </a:prstGeom>
        </p:spPr>
      </p:pic>
      <p:sp>
        <p:nvSpPr>
          <p:cNvPr id="3" name="Freeform 2">
            <a:extLst>
              <a:ext uri="{FF2B5EF4-FFF2-40B4-BE49-F238E27FC236}">
                <a16:creationId xmlns:a16="http://schemas.microsoft.com/office/drawing/2014/main" id="{59E6B00C-EF31-2C2E-B3C8-AAB28DCAFB28}"/>
              </a:ext>
            </a:extLst>
          </p:cNvPr>
          <p:cNvSpPr/>
          <p:nvPr/>
        </p:nvSpPr>
        <p:spPr>
          <a:xfrm>
            <a:off x="3105962" y="736"/>
            <a:ext cx="10617955" cy="6868150"/>
          </a:xfrm>
          <a:custGeom>
            <a:avLst/>
            <a:gdLst>
              <a:gd name="connsiteX0" fmla="*/ 3959471 w 10602263"/>
              <a:gd name="connsiteY0" fmla="*/ 0 h 6858000"/>
              <a:gd name="connsiteX1" fmla="*/ 6858000 w 10602263"/>
              <a:gd name="connsiteY1" fmla="*/ 0 h 6858000"/>
              <a:gd name="connsiteX2" fmla="*/ 6858000 w 10602263"/>
              <a:gd name="connsiteY2" fmla="*/ 0 h 6858000"/>
              <a:gd name="connsiteX3" fmla="*/ 7703734 w 10602263"/>
              <a:gd name="connsiteY3" fmla="*/ 0 h 6858000"/>
              <a:gd name="connsiteX4" fmla="*/ 8396868 w 10602263"/>
              <a:gd name="connsiteY4" fmla="*/ 0 h 6858000"/>
              <a:gd name="connsiteX5" fmla="*/ 10602263 w 10602263"/>
              <a:gd name="connsiteY5" fmla="*/ 0 h 6858000"/>
              <a:gd name="connsiteX6" fmla="*/ 10602263 w 10602263"/>
              <a:gd name="connsiteY6" fmla="*/ 6858000 h 6858000"/>
              <a:gd name="connsiteX7" fmla="*/ 8396868 w 10602263"/>
              <a:gd name="connsiteY7" fmla="*/ 6858000 h 6858000"/>
              <a:gd name="connsiteX8" fmla="*/ 6858000 w 10602263"/>
              <a:gd name="connsiteY8" fmla="*/ 6858000 h 6858000"/>
              <a:gd name="connsiteX9" fmla="*/ 3744263 w 10602263"/>
              <a:gd name="connsiteY9" fmla="*/ 6858000 h 6858000"/>
              <a:gd name="connsiteX10" fmla="*/ 1538868 w 10602263"/>
              <a:gd name="connsiteY10" fmla="*/ 6858000 h 6858000"/>
              <a:gd name="connsiteX11" fmla="*/ 0 w 10602263"/>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2263" h="6858000">
                <a:moveTo>
                  <a:pt x="3959471" y="0"/>
                </a:moveTo>
                <a:lnTo>
                  <a:pt x="6858000" y="0"/>
                </a:lnTo>
                <a:lnTo>
                  <a:pt x="6858000" y="0"/>
                </a:lnTo>
                <a:lnTo>
                  <a:pt x="7703734" y="0"/>
                </a:lnTo>
                <a:lnTo>
                  <a:pt x="8396868" y="0"/>
                </a:lnTo>
                <a:lnTo>
                  <a:pt x="10602263" y="0"/>
                </a:lnTo>
                <a:lnTo>
                  <a:pt x="10602263" y="6858000"/>
                </a:lnTo>
                <a:lnTo>
                  <a:pt x="8396868" y="6858000"/>
                </a:lnTo>
                <a:lnTo>
                  <a:pt x="6858000" y="6858000"/>
                </a:lnTo>
                <a:lnTo>
                  <a:pt x="3744263" y="6858000"/>
                </a:lnTo>
                <a:lnTo>
                  <a:pt x="1538868" y="6858000"/>
                </a:lnTo>
                <a:lnTo>
                  <a:pt x="0" y="6858000"/>
                </a:lnTo>
                <a:close/>
              </a:path>
            </a:pathLst>
          </a:custGeom>
          <a:solidFill>
            <a:schemeClr val="bg1"/>
          </a:solidFill>
          <a:ln w="7938" cap="flat">
            <a:noFill/>
            <a:prstDash val="solid"/>
            <a:miter/>
          </a:ln>
        </p:spPr>
        <p:txBody>
          <a:bodyPr rtlCol="0" anchor="ctr"/>
          <a:lstStyle/>
          <a:p>
            <a:endParaRPr lang="en-US"/>
          </a:p>
        </p:txBody>
      </p:sp>
      <p:sp>
        <p:nvSpPr>
          <p:cNvPr id="4" name="Large #">
            <a:extLst>
              <a:ext uri="{FF2B5EF4-FFF2-40B4-BE49-F238E27FC236}">
                <a16:creationId xmlns:a16="http://schemas.microsoft.com/office/drawing/2014/main" id="{8EBF79A8-2018-D1C8-8535-6F8C80EB515A}"/>
              </a:ext>
            </a:extLst>
          </p:cNvPr>
          <p:cNvSpPr txBox="1"/>
          <p:nvPr/>
        </p:nvSpPr>
        <p:spPr>
          <a:xfrm>
            <a:off x="6275319" y="1453427"/>
            <a:ext cx="6273174" cy="2400657"/>
          </a:xfrm>
          <a:prstGeom prst="rect">
            <a:avLst/>
          </a:prstGeom>
          <a:noFill/>
        </p:spPr>
        <p:txBody>
          <a:bodyPr wrap="square" lIns="91440" tIns="45720" rIns="91440" bIns="45720" rtlCol="0" anchor="t">
            <a:spAutoFit/>
          </a:bodyPr>
          <a:lstStyle/>
          <a:p>
            <a:r>
              <a:rPr lang="en-US" sz="5000" b="1" dirty="0">
                <a:solidFill>
                  <a:srgbClr val="00338D"/>
                </a:solidFill>
                <a:latin typeface="Arial"/>
                <a:ea typeface="Arial" charset="0"/>
                <a:cs typeface="Arial"/>
              </a:rPr>
              <a:t>The biggest changes begin </a:t>
            </a:r>
            <a:br>
              <a:rPr lang="en-US" sz="5000" b="1" dirty="0">
                <a:latin typeface="Arial" panose="020B0604020202020204" pitchFamily="34" charset="0"/>
                <a:ea typeface="Arial" charset="0"/>
                <a:cs typeface="Arial" panose="020B0604020202020204" pitchFamily="34" charset="0"/>
              </a:rPr>
            </a:br>
            <a:r>
              <a:rPr lang="en-US" sz="5000" b="1" dirty="0">
                <a:solidFill>
                  <a:srgbClr val="00338D"/>
                </a:solidFill>
                <a:latin typeface="Arial"/>
                <a:ea typeface="Arial" charset="0"/>
                <a:cs typeface="Arial"/>
              </a:rPr>
              <a:t>with you.</a:t>
            </a:r>
            <a:endParaRPr lang="en-US" sz="5000" b="1" dirty="0">
              <a:solidFill>
                <a:srgbClr val="00338D"/>
              </a:solidFill>
              <a:latin typeface="Arial"/>
              <a:ea typeface="Arial" charset="0"/>
              <a:cs typeface="Arial" panose="020B0604020202020204" pitchFamily="34" charset="0"/>
            </a:endParaRPr>
          </a:p>
        </p:txBody>
      </p:sp>
      <p:sp>
        <p:nvSpPr>
          <p:cNvPr id="5" name="Body Copy">
            <a:extLst>
              <a:ext uri="{FF2B5EF4-FFF2-40B4-BE49-F238E27FC236}">
                <a16:creationId xmlns:a16="http://schemas.microsoft.com/office/drawing/2014/main" id="{BCC22F19-9768-3A34-5F7A-DDC6F7A53AB2}"/>
              </a:ext>
            </a:extLst>
          </p:cNvPr>
          <p:cNvSpPr txBox="1">
            <a:spLocks/>
          </p:cNvSpPr>
          <p:nvPr/>
        </p:nvSpPr>
        <p:spPr>
          <a:xfrm>
            <a:off x="6309439" y="4239522"/>
            <a:ext cx="4736225" cy="207872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1800" i="1" kern="0" dirty="0">
                <a:solidFill>
                  <a:srgbClr val="0D2240"/>
                </a:solidFill>
                <a:latin typeface="Arial"/>
                <a:ea typeface="Arial" charset="0"/>
                <a:cs typeface="Arial"/>
              </a:rPr>
              <a:t>MISSION</a:t>
            </a:r>
            <a:r>
              <a:rPr lang="en-US" sz="1800" kern="0" dirty="0">
                <a:solidFill>
                  <a:srgbClr val="0D2240"/>
                </a:solidFill>
                <a:latin typeface="Arial"/>
                <a:ea typeface="Arial" charset="0"/>
                <a:cs typeface="Arial"/>
              </a:rPr>
              <a:t> </a:t>
            </a:r>
            <a:r>
              <a:rPr lang="en-US" sz="1800" b="1" kern="0" dirty="0">
                <a:solidFill>
                  <a:srgbClr val="0D2240"/>
                </a:solidFill>
                <a:latin typeface="Arial"/>
                <a:ea typeface="Arial" charset="0"/>
                <a:cs typeface="Arial"/>
              </a:rPr>
              <a:t>1.5</a:t>
            </a:r>
            <a:r>
              <a:rPr lang="en-US" sz="1800" kern="0" dirty="0">
                <a:solidFill>
                  <a:srgbClr val="0D2240"/>
                </a:solidFill>
                <a:latin typeface="Arial"/>
                <a:ea typeface="Arial" charset="0"/>
                <a:cs typeface="Arial"/>
              </a:rPr>
              <a:t> is the drive to reach 1.5 million members worldwide on July 1, 2027, so we can better meet the growing needs of our communities and serve more people than ever before.</a:t>
            </a:r>
          </a:p>
          <a:p>
            <a:pPr>
              <a:buSzPct val="120000"/>
            </a:pPr>
            <a:endParaRPr lang="en-US" sz="1800" kern="0" dirty="0">
              <a:solidFill>
                <a:srgbClr val="0D2240"/>
              </a:solidFill>
              <a:latin typeface="Arial" charset="0"/>
              <a:ea typeface="Arial" charset="0"/>
              <a:cs typeface="Arial" charset="0"/>
            </a:endParaRPr>
          </a:p>
          <a:p>
            <a:pPr>
              <a:buSzPct val="120000"/>
            </a:pPr>
            <a:r>
              <a:rPr lang="en-US" sz="1800" b="1" i="1" kern="0" dirty="0">
                <a:solidFill>
                  <a:srgbClr val="EBB700"/>
                </a:solidFill>
                <a:latin typeface="Arial" charset="0"/>
                <a:ea typeface="Arial" charset="0"/>
                <a:cs typeface="Arial" charset="0"/>
              </a:rPr>
              <a:t>The more we grow, the more we can give.</a:t>
            </a:r>
          </a:p>
        </p:txBody>
      </p:sp>
      <p:sp>
        <p:nvSpPr>
          <p:cNvPr id="8" name="Graphic 35">
            <a:extLst>
              <a:ext uri="{FF2B5EF4-FFF2-40B4-BE49-F238E27FC236}">
                <a16:creationId xmlns:a16="http://schemas.microsoft.com/office/drawing/2014/main" id="{D40B5A60-F96E-1034-146E-F8203CC72B70}"/>
              </a:ext>
            </a:extLst>
          </p:cNvPr>
          <p:cNvSpPr/>
          <p:nvPr/>
        </p:nvSpPr>
        <p:spPr>
          <a:xfrm rot="10800000">
            <a:off x="-5444" y="-1"/>
            <a:ext cx="2487654" cy="430874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14" name="Rectangle 13">
            <a:extLst>
              <a:ext uri="{FF2B5EF4-FFF2-40B4-BE49-F238E27FC236}">
                <a16:creationId xmlns:a16="http://schemas.microsoft.com/office/drawing/2014/main" id="{FBEC7040-0A97-5033-4BD2-18A157AAE512}"/>
              </a:ext>
            </a:extLst>
          </p:cNvPr>
          <p:cNvSpPr/>
          <p:nvPr/>
        </p:nvSpPr>
        <p:spPr>
          <a:xfrm rot="5400000" flipH="1">
            <a:off x="6657398" y="3611017"/>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nvGrpSpPr>
          <p:cNvPr id="20" name="Group 19">
            <a:extLst>
              <a:ext uri="{FF2B5EF4-FFF2-40B4-BE49-F238E27FC236}">
                <a16:creationId xmlns:a16="http://schemas.microsoft.com/office/drawing/2014/main" id="{84478B4C-96E9-A495-917A-8224823D063C}"/>
              </a:ext>
            </a:extLst>
          </p:cNvPr>
          <p:cNvGrpSpPr/>
          <p:nvPr/>
        </p:nvGrpSpPr>
        <p:grpSpPr>
          <a:xfrm>
            <a:off x="0" y="0"/>
            <a:ext cx="12192000" cy="457200"/>
            <a:chOff x="0" y="0"/>
            <a:chExt cx="12192000" cy="457200"/>
          </a:xfrm>
        </p:grpSpPr>
        <p:grpSp>
          <p:nvGrpSpPr>
            <p:cNvPr id="21" name="Group 20">
              <a:extLst>
                <a:ext uri="{FF2B5EF4-FFF2-40B4-BE49-F238E27FC236}">
                  <a16:creationId xmlns:a16="http://schemas.microsoft.com/office/drawing/2014/main" id="{74A5A09C-B6B4-19C7-A00F-E5261D684951}"/>
                </a:ext>
              </a:extLst>
            </p:cNvPr>
            <p:cNvGrpSpPr/>
            <p:nvPr/>
          </p:nvGrpSpPr>
          <p:grpSpPr>
            <a:xfrm>
              <a:off x="0" y="0"/>
              <a:ext cx="12188952" cy="457200"/>
              <a:chOff x="0" y="0"/>
              <a:chExt cx="12188952" cy="457200"/>
            </a:xfrm>
          </p:grpSpPr>
          <p:sp>
            <p:nvSpPr>
              <p:cNvPr id="23" name="Background - Solid">
                <a:extLst>
                  <a:ext uri="{FF2B5EF4-FFF2-40B4-BE49-F238E27FC236}">
                    <a16:creationId xmlns:a16="http://schemas.microsoft.com/office/drawing/2014/main" id="{4A985116-FBEF-06F8-7772-889C07A5021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7E4348B5-BFDE-F6E8-644B-637F5C4ED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2" name="Straight Connector 21">
              <a:extLst>
                <a:ext uri="{FF2B5EF4-FFF2-40B4-BE49-F238E27FC236}">
                  <a16:creationId xmlns:a16="http://schemas.microsoft.com/office/drawing/2014/main" id="{9FBF9331-D1B2-E724-296E-3FD30016DECC}"/>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Graphic 35">
            <a:extLst>
              <a:ext uri="{FF2B5EF4-FFF2-40B4-BE49-F238E27FC236}">
                <a16:creationId xmlns:a16="http://schemas.microsoft.com/office/drawing/2014/main" id="{DA59CD79-B7A4-9652-91B2-4DDBF72F7F64}"/>
              </a:ext>
            </a:extLst>
          </p:cNvPr>
          <p:cNvSpPr/>
          <p:nvPr/>
        </p:nvSpPr>
        <p:spPr>
          <a:xfrm rot="10800000">
            <a:off x="-3048" y="0"/>
            <a:ext cx="2487654" cy="430874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10" name="Page Number - White">
            <a:extLst>
              <a:ext uri="{FF2B5EF4-FFF2-40B4-BE49-F238E27FC236}">
                <a16:creationId xmlns:a16="http://schemas.microsoft.com/office/drawing/2014/main" id="{06AF65C7-6EA1-1265-BD47-ED7EB3B4E91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dirty="0">
              <a:ln>
                <a:noFill/>
              </a:ln>
              <a:solidFill>
                <a:srgbClr val="0D2240"/>
              </a:solidFill>
              <a:effectLst/>
              <a:uLnTx/>
              <a:uFillTx/>
              <a:latin typeface="Arial" charset="0"/>
            </a:endParaRPr>
          </a:p>
        </p:txBody>
      </p:sp>
    </p:spTree>
    <p:extLst>
      <p:ext uri="{BB962C8B-B14F-4D97-AF65-F5344CB8AC3E}">
        <p14:creationId xmlns:p14="http://schemas.microsoft.com/office/powerpoint/2010/main" val="1910705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7A7CC892-9D79-E152-3E30-50CF7870BDCE}"/>
              </a:ext>
            </a:extLst>
          </p:cNvPr>
          <p:cNvSpPr/>
          <p:nvPr/>
        </p:nvSpPr>
        <p:spPr>
          <a:xfrm>
            <a:off x="-2483"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Background - Image">
            <a:extLst>
              <a:ext uri="{FF2B5EF4-FFF2-40B4-BE49-F238E27FC236}">
                <a16:creationId xmlns:a16="http://schemas.microsoft.com/office/drawing/2014/main" id="{E99A33F7-FD09-8D2A-08B7-00C9A49F937E}"/>
              </a:ext>
            </a:extLst>
          </p:cNvPr>
          <p:cNvPicPr>
            <a:picLocks noChangeAspect="1"/>
          </p:cNvPicPr>
          <p:nvPr/>
        </p:nvPicPr>
        <p:blipFill rotWithShape="1">
          <a:blip r:embed="rId3" cstate="screen">
            <a:alphaModFix amt="60000"/>
            <a:extLst>
              <a:ext uri="{28A0092B-C50C-407E-A947-70E740481C1C}">
                <a14:useLocalDpi xmlns:a14="http://schemas.microsoft.com/office/drawing/2010/main" val="0"/>
              </a:ext>
            </a:extLst>
          </a:blip>
          <a:srcRect/>
          <a:stretch/>
        </p:blipFill>
        <p:spPr>
          <a:xfrm>
            <a:off x="-18143" y="25400"/>
            <a:ext cx="12192000" cy="6858000"/>
          </a:xfrm>
          <a:prstGeom prst="rect">
            <a:avLst/>
          </a:prstGeom>
          <a:noFill/>
        </p:spPr>
      </p:pic>
      <p:sp>
        <p:nvSpPr>
          <p:cNvPr id="13" name="Background - Overlay">
            <a:extLst>
              <a:ext uri="{FF2B5EF4-FFF2-40B4-BE49-F238E27FC236}">
                <a16:creationId xmlns:a16="http://schemas.microsoft.com/office/drawing/2014/main" id="{FEA79CEF-3E5D-E9B5-A973-6AB8CE38C489}"/>
              </a:ext>
            </a:extLst>
          </p:cNvPr>
          <p:cNvSpPr/>
          <p:nvPr/>
        </p:nvSpPr>
        <p:spPr>
          <a:xfrm>
            <a:off x="0" y="25400"/>
            <a:ext cx="12192000" cy="6858000"/>
          </a:xfrm>
          <a:prstGeom prst="rect">
            <a:avLst/>
          </a:prstGeom>
          <a:gradFill flip="none" rotWithShape="0">
            <a:gsLst>
              <a:gs pos="8000">
                <a:srgbClr val="00338D">
                  <a:alpha val="87000"/>
                </a:srgbClr>
              </a:gs>
              <a:gs pos="100000">
                <a:srgbClr val="7A2582">
                  <a:alpha val="8700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Headline">
            <a:extLst>
              <a:ext uri="{FF2B5EF4-FFF2-40B4-BE49-F238E27FC236}">
                <a16:creationId xmlns:a16="http://schemas.microsoft.com/office/drawing/2014/main" id="{2CB374AE-15A5-DE1F-8DBA-A37E95B9710D}"/>
              </a:ext>
            </a:extLst>
          </p:cNvPr>
          <p:cNvSpPr txBox="1">
            <a:spLocks/>
          </p:cNvSpPr>
          <p:nvPr/>
        </p:nvSpPr>
        <p:spPr>
          <a:xfrm>
            <a:off x="6825" y="1986032"/>
            <a:ext cx="12182692" cy="110205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6000" kern="0" dirty="0">
                <a:solidFill>
                  <a:srgbClr val="FFC000"/>
                </a:solidFill>
                <a:effectLst>
                  <a:outerShdw blurRad="127000" dist="63500" dir="2700000" algn="tl" rotWithShape="0">
                    <a:srgbClr val="0D2240">
                      <a:alpha val="25000"/>
                    </a:srgbClr>
                  </a:outerShdw>
                </a:effectLst>
                <a:latin typeface="Arial"/>
                <a:ea typeface="ヒラギノ角ゴ Pro W3"/>
                <a:cs typeface="Arial"/>
              </a:rPr>
              <a:t>The world needs </a:t>
            </a:r>
            <a:endParaRPr lang="en-US" sz="6000" kern="0" dirty="0">
              <a:solidFill>
                <a:schemeClr val="bg1"/>
              </a:solidFill>
              <a:effectLst>
                <a:outerShdw blurRad="127000" dist="63500" dir="2700000" algn="tl" rotWithShape="0">
                  <a:srgbClr val="0D2240">
                    <a:alpha val="25000"/>
                  </a:srgbClr>
                </a:outerShdw>
              </a:effectLst>
              <a:latin typeface="Arial"/>
              <a:ea typeface="ヒラギノ角ゴ Pro W3"/>
              <a:cs typeface="Arial"/>
            </a:endParaRP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1" name="Headline">
            <a:extLst>
              <a:ext uri="{FF2B5EF4-FFF2-40B4-BE49-F238E27FC236}">
                <a16:creationId xmlns:a16="http://schemas.microsoft.com/office/drawing/2014/main" id="{D629DF0C-BB5A-7A7E-C418-8C0F4211D219}"/>
              </a:ext>
            </a:extLst>
          </p:cNvPr>
          <p:cNvSpPr txBox="1">
            <a:spLocks/>
          </p:cNvSpPr>
          <p:nvPr/>
        </p:nvSpPr>
        <p:spPr>
          <a:xfrm>
            <a:off x="6825" y="4675770"/>
            <a:ext cx="12182692" cy="824356"/>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en-US" sz="6000" kern="0" dirty="0">
                <a:solidFill>
                  <a:srgbClr val="FFC000"/>
                </a:solidFill>
                <a:effectLst>
                  <a:outerShdw blurRad="127000" dist="63500" dir="2700000" algn="tl" rotWithShape="0">
                    <a:srgbClr val="0D2240">
                      <a:alpha val="25000"/>
                    </a:srgbClr>
                  </a:outerShdw>
                </a:effectLst>
                <a:latin typeface="Arial"/>
                <a:ea typeface="ヒラギノ角ゴ Pro W3"/>
                <a:cs typeface="Arial"/>
              </a:rPr>
              <a:t>like never before.</a:t>
            </a:r>
            <a:endParaRPr lang="en-US" sz="6000" kern="0" dirty="0">
              <a:solidFill>
                <a:schemeClr val="bg1"/>
              </a:solidFill>
              <a:effectLst>
                <a:outerShdw blurRad="127000" dist="63500" dir="2700000" algn="tl" rotWithShape="0">
                  <a:srgbClr val="0D2240">
                    <a:alpha val="25000"/>
                  </a:srgbClr>
                </a:outerShdw>
              </a:effectLst>
              <a:latin typeface="Arial"/>
              <a:ea typeface="ヒラギノ角ゴ Pro W3"/>
              <a:cs typeface="Arial"/>
            </a:endParaRPr>
          </a:p>
        </p:txBody>
      </p:sp>
      <p:sp>
        <p:nvSpPr>
          <p:cNvPr id="12" name="Headline">
            <a:extLst>
              <a:ext uri="{FF2B5EF4-FFF2-40B4-BE49-F238E27FC236}">
                <a16:creationId xmlns:a16="http://schemas.microsoft.com/office/drawing/2014/main" id="{C22FAB0A-A9D2-B556-F290-C6BD0A05769A}"/>
              </a:ext>
            </a:extLst>
          </p:cNvPr>
          <p:cNvSpPr txBox="1">
            <a:spLocks/>
          </p:cNvSpPr>
          <p:nvPr/>
        </p:nvSpPr>
        <p:spPr>
          <a:xfrm>
            <a:off x="6825" y="2783398"/>
            <a:ext cx="12182692" cy="2030930"/>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12500" kern="0" dirty="0">
                <a:solidFill>
                  <a:schemeClr val="bg1"/>
                </a:solidFill>
                <a:effectLst>
                  <a:outerShdw blurRad="127000" dist="63500" dir="2700000" algn="tl" rotWithShape="0">
                    <a:srgbClr val="0D2240">
                      <a:alpha val="25000"/>
                    </a:srgbClr>
                  </a:outerShdw>
                </a:effectLst>
                <a:latin typeface="Arial"/>
                <a:ea typeface="ヒラギノ角ゴ Pro W3"/>
                <a:cs typeface="Arial"/>
              </a:rPr>
              <a:t>LIONS</a:t>
            </a:r>
          </a:p>
        </p:txBody>
      </p:sp>
      <p:pic>
        <p:nvPicPr>
          <p:cNvPr id="3" name="Picture 2">
            <a:extLst>
              <a:ext uri="{FF2B5EF4-FFF2-40B4-BE49-F238E27FC236}">
                <a16:creationId xmlns:a16="http://schemas.microsoft.com/office/drawing/2014/main" id="{AE783063-EC6F-99B5-EA83-FB89F4DCA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2551758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3" name="Mission_1-5_Teaser_230815_en_US-subtitled">
            <a:hlinkClick r:id="" action="ppaction://media"/>
            <a:extLst>
              <a:ext uri="{FF2B5EF4-FFF2-40B4-BE49-F238E27FC236}">
                <a16:creationId xmlns:a16="http://schemas.microsoft.com/office/drawing/2014/main" id="{2F3F35F6-7F6E-60FF-8EBF-C408FFEFF2D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15"/>
            <a:ext cx="12192000" cy="6858115"/>
          </a:xfrm>
          <a:prstGeom prst="rect">
            <a:avLst/>
          </a:prstGeom>
        </p:spPr>
      </p:pic>
    </p:spTree>
    <p:extLst>
      <p:ext uri="{BB962C8B-B14F-4D97-AF65-F5344CB8AC3E}">
        <p14:creationId xmlns:p14="http://schemas.microsoft.com/office/powerpoint/2010/main" val="182195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7A7CC892-9D79-E152-3E30-50CF7870BDCE}"/>
              </a:ext>
            </a:extLst>
          </p:cNvPr>
          <p:cNvSpPr/>
          <p:nvPr/>
        </p:nvSpPr>
        <p:spPr>
          <a:xfrm>
            <a:off x="-2483"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Background - Image">
            <a:extLst>
              <a:ext uri="{FF2B5EF4-FFF2-40B4-BE49-F238E27FC236}">
                <a16:creationId xmlns:a16="http://schemas.microsoft.com/office/drawing/2014/main" id="{E99A33F7-FD09-8D2A-08B7-00C9A49F937E}"/>
              </a:ext>
            </a:extLst>
          </p:cNvPr>
          <p:cNvPicPr>
            <a:picLocks noChangeAspect="1"/>
          </p:cNvPicPr>
          <p:nvPr/>
        </p:nvPicPr>
        <p:blipFill rotWithShape="1">
          <a:blip r:embed="rId3" cstate="screen">
            <a:alphaModFix amt="60000"/>
            <a:extLst>
              <a:ext uri="{28A0092B-C50C-407E-A947-70E740481C1C}">
                <a14:useLocalDpi xmlns:a14="http://schemas.microsoft.com/office/drawing/2010/main" val="0"/>
              </a:ext>
            </a:extLst>
          </a:blip>
          <a:srcRect/>
          <a:stretch/>
        </p:blipFill>
        <p:spPr>
          <a:xfrm>
            <a:off x="-18143" y="25400"/>
            <a:ext cx="12192000" cy="6858000"/>
          </a:xfrm>
          <a:prstGeom prst="rect">
            <a:avLst/>
          </a:prstGeom>
          <a:noFill/>
        </p:spPr>
      </p:pic>
      <p:sp>
        <p:nvSpPr>
          <p:cNvPr id="13" name="Background - Overlay">
            <a:extLst>
              <a:ext uri="{FF2B5EF4-FFF2-40B4-BE49-F238E27FC236}">
                <a16:creationId xmlns:a16="http://schemas.microsoft.com/office/drawing/2014/main" id="{FEA79CEF-3E5D-E9B5-A973-6AB8CE38C489}"/>
              </a:ext>
            </a:extLst>
          </p:cNvPr>
          <p:cNvSpPr/>
          <p:nvPr/>
        </p:nvSpPr>
        <p:spPr>
          <a:xfrm>
            <a:off x="0" y="25400"/>
            <a:ext cx="12192000" cy="6858000"/>
          </a:xfrm>
          <a:prstGeom prst="rect">
            <a:avLst/>
          </a:prstGeom>
          <a:gradFill flip="none" rotWithShape="0">
            <a:gsLst>
              <a:gs pos="8000">
                <a:srgbClr val="00338D">
                  <a:alpha val="87000"/>
                </a:srgbClr>
              </a:gs>
              <a:gs pos="100000">
                <a:srgbClr val="7A2582">
                  <a:alpha val="8700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Headline">
            <a:extLst>
              <a:ext uri="{FF2B5EF4-FFF2-40B4-BE49-F238E27FC236}">
                <a16:creationId xmlns:a16="http://schemas.microsoft.com/office/drawing/2014/main" id="{2CB374AE-15A5-DE1F-8DBA-A37E95B9710D}"/>
              </a:ext>
            </a:extLst>
          </p:cNvPr>
          <p:cNvSpPr txBox="1">
            <a:spLocks/>
          </p:cNvSpPr>
          <p:nvPr/>
        </p:nvSpPr>
        <p:spPr>
          <a:xfrm>
            <a:off x="-20626" y="2662035"/>
            <a:ext cx="12182692" cy="110205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en-US" sz="6000" kern="0" dirty="0">
                <a:solidFill>
                  <a:srgbClr val="FFC000"/>
                </a:solidFill>
                <a:effectLst>
                  <a:outerShdw blurRad="127000" dist="63500" dir="2700000" algn="tl" rotWithShape="0">
                    <a:srgbClr val="0D2240">
                      <a:alpha val="25000"/>
                    </a:srgbClr>
                  </a:outerShdw>
                </a:effectLst>
                <a:latin typeface="Arial"/>
                <a:ea typeface="ヒラギノ角ゴ Pro W3"/>
                <a:cs typeface="Arial"/>
              </a:rPr>
              <a:t>So, why grow</a:t>
            </a:r>
            <a:r>
              <a:rPr lang="en-US" sz="6000" kern="0" dirty="0">
                <a:solidFill>
                  <a:srgbClr val="EBB700"/>
                </a:solidFill>
                <a:effectLst>
                  <a:outerShdw blurRad="127000" dist="63500" dir="2700000" algn="tl" rotWithShape="0">
                    <a:srgbClr val="0D2240">
                      <a:alpha val="25000"/>
                    </a:srgbClr>
                  </a:outerShdw>
                </a:effectLst>
                <a:latin typeface="Arial"/>
                <a:ea typeface="ヒラギノ角ゴ Pro W3"/>
                <a:cs typeface="Arial"/>
              </a:rPr>
              <a:t>?</a:t>
            </a: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35" name="TextBox 34">
            <a:extLst>
              <a:ext uri="{FF2B5EF4-FFF2-40B4-BE49-F238E27FC236}">
                <a16:creationId xmlns:a16="http://schemas.microsoft.com/office/drawing/2014/main" id="{87950ED2-B21F-19B4-160E-E9F7128131F2}"/>
              </a:ext>
            </a:extLst>
          </p:cNvPr>
          <p:cNvSpPr txBox="1"/>
          <p:nvPr/>
        </p:nvSpPr>
        <p:spPr>
          <a:xfrm>
            <a:off x="3018217" y="3947692"/>
            <a:ext cx="615556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bg1"/>
                </a:solidFill>
                <a:latin typeface="Arial"/>
                <a:ea typeface="ヒラギノ角ゴ Pro W3"/>
                <a:cs typeface="Arial"/>
              </a:rPr>
              <a:t>What are the opportunities for Lions?</a:t>
            </a:r>
            <a:endParaRPr lang="en-US" sz="2400" dirty="0">
              <a:solidFill>
                <a:schemeClr val="bg1"/>
              </a:solidFill>
              <a:cs typeface="Arial"/>
            </a:endParaRPr>
          </a:p>
        </p:txBody>
      </p:sp>
      <p:pic>
        <p:nvPicPr>
          <p:cNvPr id="3" name="Picture 2">
            <a:extLst>
              <a:ext uri="{FF2B5EF4-FFF2-40B4-BE49-F238E27FC236}">
                <a16:creationId xmlns:a16="http://schemas.microsoft.com/office/drawing/2014/main" id="{5F28C695-0FD9-0CA5-F35C-AB7E2E553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1842201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F72B06CB-759D-0B1C-1ECC-68152494BDB0}"/>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grpSp>
        <p:nvGrpSpPr>
          <p:cNvPr id="61" name="Group 60">
            <a:extLst>
              <a:ext uri="{FF2B5EF4-FFF2-40B4-BE49-F238E27FC236}">
                <a16:creationId xmlns:a16="http://schemas.microsoft.com/office/drawing/2014/main" id="{9F2854DC-8C47-A66F-07A8-5C4B25B95656}"/>
              </a:ext>
            </a:extLst>
          </p:cNvPr>
          <p:cNvGrpSpPr/>
          <p:nvPr/>
        </p:nvGrpSpPr>
        <p:grpSpPr>
          <a:xfrm>
            <a:off x="9744164" y="2091908"/>
            <a:ext cx="2094005" cy="4766091"/>
            <a:chOff x="4257763" y="2091908"/>
            <a:chExt cx="2094005" cy="4766091"/>
          </a:xfrm>
          <a:effectLst>
            <a:outerShdw blurRad="50800" dist="38100" dir="2700000" algn="tl" rotWithShape="0">
              <a:prstClr val="black">
                <a:alpha val="19862"/>
              </a:prstClr>
            </a:outerShdw>
          </a:effectLst>
        </p:grpSpPr>
        <p:sp>
          <p:nvSpPr>
            <p:cNvPr id="62" name="Rectangle 61">
              <a:extLst>
                <a:ext uri="{FF2B5EF4-FFF2-40B4-BE49-F238E27FC236}">
                  <a16:creationId xmlns:a16="http://schemas.microsoft.com/office/drawing/2014/main" id="{CAE56DD7-B4FD-B24D-7C40-3C072C335533}"/>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3" name="Picture 62">
              <a:extLst>
                <a:ext uri="{FF2B5EF4-FFF2-40B4-BE49-F238E27FC236}">
                  <a16:creationId xmlns:a16="http://schemas.microsoft.com/office/drawing/2014/main" id="{AAE198A6-2464-1AF1-6DD5-C8FCF8E399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64" name="Group 63">
            <a:extLst>
              <a:ext uri="{FF2B5EF4-FFF2-40B4-BE49-F238E27FC236}">
                <a16:creationId xmlns:a16="http://schemas.microsoft.com/office/drawing/2014/main" id="{5BF85CC1-455C-14B9-6BB0-7E85DFACC226}"/>
              </a:ext>
            </a:extLst>
          </p:cNvPr>
          <p:cNvGrpSpPr/>
          <p:nvPr/>
        </p:nvGrpSpPr>
        <p:grpSpPr>
          <a:xfrm>
            <a:off x="7395818" y="2072617"/>
            <a:ext cx="2094005" cy="4766091"/>
            <a:chOff x="4257763" y="2091908"/>
            <a:chExt cx="2094005" cy="4766091"/>
          </a:xfrm>
          <a:effectLst>
            <a:outerShdw blurRad="50800" dist="38100" dir="2700000" algn="tl" rotWithShape="0">
              <a:prstClr val="black">
                <a:alpha val="19862"/>
              </a:prstClr>
            </a:outerShdw>
          </a:effectLst>
        </p:grpSpPr>
        <p:sp>
          <p:nvSpPr>
            <p:cNvPr id="65" name="Rectangle 64">
              <a:extLst>
                <a:ext uri="{FF2B5EF4-FFF2-40B4-BE49-F238E27FC236}">
                  <a16:creationId xmlns:a16="http://schemas.microsoft.com/office/drawing/2014/main" id="{CB76ACB1-CBAD-6008-BC82-EBD88D096F96}"/>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 name="Picture 65">
              <a:extLst>
                <a:ext uri="{FF2B5EF4-FFF2-40B4-BE49-F238E27FC236}">
                  <a16:creationId xmlns:a16="http://schemas.microsoft.com/office/drawing/2014/main" id="{7F857828-83A0-7224-E71A-C30DB600C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67" name="Group 66">
            <a:extLst>
              <a:ext uri="{FF2B5EF4-FFF2-40B4-BE49-F238E27FC236}">
                <a16:creationId xmlns:a16="http://schemas.microsoft.com/office/drawing/2014/main" id="{8DC06BB4-9EA1-EB73-9501-00A599E37C02}"/>
              </a:ext>
            </a:extLst>
          </p:cNvPr>
          <p:cNvGrpSpPr/>
          <p:nvPr/>
        </p:nvGrpSpPr>
        <p:grpSpPr>
          <a:xfrm>
            <a:off x="5047471" y="2091908"/>
            <a:ext cx="2094005" cy="4766091"/>
            <a:chOff x="4257763" y="2091908"/>
            <a:chExt cx="2094005" cy="4766091"/>
          </a:xfrm>
          <a:effectLst>
            <a:outerShdw blurRad="50800" dist="38100" dir="2700000" algn="tl" rotWithShape="0">
              <a:prstClr val="black">
                <a:alpha val="19862"/>
              </a:prstClr>
            </a:outerShdw>
          </a:effectLst>
        </p:grpSpPr>
        <p:sp>
          <p:nvSpPr>
            <p:cNvPr id="68" name="Rectangle 67">
              <a:extLst>
                <a:ext uri="{FF2B5EF4-FFF2-40B4-BE49-F238E27FC236}">
                  <a16:creationId xmlns:a16="http://schemas.microsoft.com/office/drawing/2014/main" id="{E37F34B4-5571-E194-384B-3FCBAABB00A5}"/>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9" name="Picture 68">
              <a:extLst>
                <a:ext uri="{FF2B5EF4-FFF2-40B4-BE49-F238E27FC236}">
                  <a16:creationId xmlns:a16="http://schemas.microsoft.com/office/drawing/2014/main" id="{2DCF2A41-434A-2731-6B81-128B8F632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70" name="Group 69">
            <a:extLst>
              <a:ext uri="{FF2B5EF4-FFF2-40B4-BE49-F238E27FC236}">
                <a16:creationId xmlns:a16="http://schemas.microsoft.com/office/drawing/2014/main" id="{1E8C6914-2A70-84C4-AF39-332698862FAE}"/>
              </a:ext>
            </a:extLst>
          </p:cNvPr>
          <p:cNvGrpSpPr/>
          <p:nvPr/>
        </p:nvGrpSpPr>
        <p:grpSpPr>
          <a:xfrm>
            <a:off x="2699123" y="2091908"/>
            <a:ext cx="2094005" cy="4766091"/>
            <a:chOff x="4257763" y="2091908"/>
            <a:chExt cx="2094005" cy="4766091"/>
          </a:xfrm>
          <a:effectLst>
            <a:outerShdw blurRad="50800" dist="38100" dir="2700000" algn="tl" rotWithShape="0">
              <a:prstClr val="black">
                <a:alpha val="19862"/>
              </a:prstClr>
            </a:outerShdw>
          </a:effectLst>
        </p:grpSpPr>
        <p:sp>
          <p:nvSpPr>
            <p:cNvPr id="71" name="Rectangle 70">
              <a:extLst>
                <a:ext uri="{FF2B5EF4-FFF2-40B4-BE49-F238E27FC236}">
                  <a16:creationId xmlns:a16="http://schemas.microsoft.com/office/drawing/2014/main" id="{35353E34-B591-4A00-071F-68F65898825A}"/>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 name="Picture 71">
              <a:extLst>
                <a:ext uri="{FF2B5EF4-FFF2-40B4-BE49-F238E27FC236}">
                  <a16:creationId xmlns:a16="http://schemas.microsoft.com/office/drawing/2014/main" id="{0244622F-F65E-8CA5-EECF-0129408E9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74" name="Group 73">
            <a:extLst>
              <a:ext uri="{FF2B5EF4-FFF2-40B4-BE49-F238E27FC236}">
                <a16:creationId xmlns:a16="http://schemas.microsoft.com/office/drawing/2014/main" id="{868D62C5-1C65-8070-E313-F974942185DF}"/>
              </a:ext>
            </a:extLst>
          </p:cNvPr>
          <p:cNvGrpSpPr/>
          <p:nvPr/>
        </p:nvGrpSpPr>
        <p:grpSpPr>
          <a:xfrm>
            <a:off x="350774" y="2091908"/>
            <a:ext cx="2094005" cy="4766091"/>
            <a:chOff x="4257763" y="2091908"/>
            <a:chExt cx="2094005" cy="4766091"/>
          </a:xfrm>
          <a:effectLst>
            <a:outerShdw blurRad="50800" dist="38100" dir="2700000" algn="tl" rotWithShape="0">
              <a:prstClr val="black">
                <a:alpha val="19862"/>
              </a:prstClr>
            </a:outerShdw>
          </a:effectLst>
        </p:grpSpPr>
        <p:sp>
          <p:nvSpPr>
            <p:cNvPr id="75" name="Rectangle 74">
              <a:extLst>
                <a:ext uri="{FF2B5EF4-FFF2-40B4-BE49-F238E27FC236}">
                  <a16:creationId xmlns:a16="http://schemas.microsoft.com/office/drawing/2014/main" id="{1780A9FE-8D83-A112-9860-DFCAE8AEFE92}"/>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6" name="Picture 75">
              <a:extLst>
                <a:ext uri="{FF2B5EF4-FFF2-40B4-BE49-F238E27FC236}">
                  <a16:creationId xmlns:a16="http://schemas.microsoft.com/office/drawing/2014/main" id="{5A419017-47F2-CBA2-EA71-0D2AE55B9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sp>
        <p:nvSpPr>
          <p:cNvPr id="9" name="Body Copy">
            <a:extLst>
              <a:ext uri="{FF2B5EF4-FFF2-40B4-BE49-F238E27FC236}">
                <a16:creationId xmlns:a16="http://schemas.microsoft.com/office/drawing/2014/main" id="{0B430606-7096-46E5-9278-3F82ACB9C2D9}"/>
              </a:ext>
            </a:extLst>
          </p:cNvPr>
          <p:cNvSpPr txBox="1">
            <a:spLocks/>
          </p:cNvSpPr>
          <p:nvPr/>
        </p:nvSpPr>
        <p:spPr>
          <a:xfrm>
            <a:off x="457986" y="831820"/>
            <a:ext cx="4952526"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n-US" sz="5600" b="1" i="0" u="none" strike="noStrike" kern="0" cap="none" spc="0" normalizeH="0" baseline="0" noProof="0" dirty="0">
                <a:ln>
                  <a:noFill/>
                </a:ln>
                <a:solidFill>
                  <a:prstClr val="white"/>
                </a:solidFill>
                <a:effectLst/>
                <a:uLnTx/>
                <a:uFillTx/>
                <a:latin typeface="Arial"/>
                <a:ea typeface="Arial" charset="0"/>
                <a:cs typeface="Arial"/>
              </a:rPr>
              <a:t>Key Benefits</a:t>
            </a:r>
          </a:p>
        </p:txBody>
      </p:sp>
      <p:sp>
        <p:nvSpPr>
          <p:cNvPr id="10" name="Rectangle 9">
            <a:extLst>
              <a:ext uri="{FF2B5EF4-FFF2-40B4-BE49-F238E27FC236}">
                <a16:creationId xmlns:a16="http://schemas.microsoft.com/office/drawing/2014/main" id="{EF91EB1D-601F-B034-EC21-E297AF283040}"/>
              </a:ext>
            </a:extLst>
          </p:cNvPr>
          <p:cNvSpPr/>
          <p:nvPr/>
        </p:nvSpPr>
        <p:spPr>
          <a:xfrm flipH="1">
            <a:off x="5140300" y="943927"/>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8" name="TextBox 7">
            <a:extLst>
              <a:ext uri="{FF2B5EF4-FFF2-40B4-BE49-F238E27FC236}">
                <a16:creationId xmlns:a16="http://schemas.microsoft.com/office/drawing/2014/main" id="{C45025E8-7B6F-10E6-5C8D-D6A09AC7ED97}"/>
              </a:ext>
            </a:extLst>
          </p:cNvPr>
          <p:cNvSpPr txBox="1"/>
          <p:nvPr/>
        </p:nvSpPr>
        <p:spPr>
          <a:xfrm>
            <a:off x="5475601" y="848428"/>
            <a:ext cx="357575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ヒラギノ角ゴ Pro W3"/>
                <a:cs typeface="Arial"/>
              </a:rPr>
              <a:t>We do not grow together by acting alone.</a:t>
            </a:r>
            <a:endParaRPr kumimoji="0" lang="en-US" sz="2400" b="0" i="0" u="none" strike="noStrike" kern="1200" cap="none" spc="0" normalizeH="0" baseline="0" noProof="0" dirty="0">
              <a:ln>
                <a:noFill/>
              </a:ln>
              <a:solidFill>
                <a:prstClr val="white"/>
              </a:solidFill>
              <a:effectLst/>
              <a:uLnTx/>
              <a:uFillTx/>
              <a:latin typeface="Arial" pitchFamily="34" charset="0"/>
              <a:ea typeface="ヒラギノ角ゴ Pro W3" pitchFamily="125" charset="-128"/>
              <a:cs typeface="Arial"/>
            </a:endParaRPr>
          </a:p>
        </p:txBody>
      </p:sp>
      <p:grpSp>
        <p:nvGrpSpPr>
          <p:cNvPr id="2" name="Group 1">
            <a:extLst>
              <a:ext uri="{FF2B5EF4-FFF2-40B4-BE49-F238E27FC236}">
                <a16:creationId xmlns:a16="http://schemas.microsoft.com/office/drawing/2014/main" id="{F46142E9-03AC-F024-23D6-02F030F3C297}"/>
              </a:ext>
            </a:extLst>
          </p:cNvPr>
          <p:cNvGrpSpPr/>
          <p:nvPr/>
        </p:nvGrpSpPr>
        <p:grpSpPr>
          <a:xfrm>
            <a:off x="0" y="0"/>
            <a:ext cx="12192000" cy="457200"/>
            <a:chOff x="0" y="0"/>
            <a:chExt cx="12192000" cy="457200"/>
          </a:xfrm>
        </p:grpSpPr>
        <p:grpSp>
          <p:nvGrpSpPr>
            <p:cNvPr id="4" name="Group 3">
              <a:extLst>
                <a:ext uri="{FF2B5EF4-FFF2-40B4-BE49-F238E27FC236}">
                  <a16:creationId xmlns:a16="http://schemas.microsoft.com/office/drawing/2014/main" id="{E7DE94BC-5174-1B1B-C254-F83BB83CD995}"/>
                </a:ext>
              </a:extLst>
            </p:cNvPr>
            <p:cNvGrpSpPr/>
            <p:nvPr/>
          </p:nvGrpSpPr>
          <p:grpSpPr>
            <a:xfrm>
              <a:off x="0" y="0"/>
              <a:ext cx="12188952" cy="457200"/>
              <a:chOff x="0" y="0"/>
              <a:chExt cx="12188952" cy="457200"/>
            </a:xfrm>
          </p:grpSpPr>
          <p:sp>
            <p:nvSpPr>
              <p:cNvPr id="7" name="Background - Solid">
                <a:extLst>
                  <a:ext uri="{FF2B5EF4-FFF2-40B4-BE49-F238E27FC236}">
                    <a16:creationId xmlns:a16="http://schemas.microsoft.com/office/drawing/2014/main" id="{B82DE017-3C43-7B9C-A100-E9CC1B1B18F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1198E51-06C7-1D45-B104-4A2D7B6CF5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5" name="Straight Connector 4">
              <a:extLst>
                <a:ext uri="{FF2B5EF4-FFF2-40B4-BE49-F238E27FC236}">
                  <a16:creationId xmlns:a16="http://schemas.microsoft.com/office/drawing/2014/main" id="{534E7058-FC02-5397-1EB6-437D676EE346}"/>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Page Number - White">
            <a:extLst>
              <a:ext uri="{FF2B5EF4-FFF2-40B4-BE49-F238E27FC236}">
                <a16:creationId xmlns:a16="http://schemas.microsoft.com/office/drawing/2014/main" id="{8423E237-D12A-C2F2-87E4-582DFBA5271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5" name="TextBox 14">
            <a:extLst>
              <a:ext uri="{FF2B5EF4-FFF2-40B4-BE49-F238E27FC236}">
                <a16:creationId xmlns:a16="http://schemas.microsoft.com/office/drawing/2014/main" id="{F67A3E22-2DA8-4BF0-E810-C0847797362C}"/>
              </a:ext>
            </a:extLst>
          </p:cNvPr>
          <p:cNvSpPr txBox="1"/>
          <p:nvPr/>
        </p:nvSpPr>
        <p:spPr>
          <a:xfrm>
            <a:off x="350783" y="2948171"/>
            <a:ext cx="2094004" cy="2549929"/>
          </a:xfrm>
          <a:prstGeom prst="rect">
            <a:avLst/>
          </a:prstGeom>
          <a:noFill/>
        </p:spPr>
        <p:txBody>
          <a:bodyPr wrap="square" lIns="109728" rIns="109728">
            <a:spAutoFit/>
          </a:bodyPr>
          <a:lstStyle/>
          <a:p>
            <a:pPr marL="0" marR="0" lvl="0" indent="0" algn="l" defTabSz="914400" rtl="0" eaLnBrk="1" fontAlgn="base" latinLnBrk="0" hangingPunct="1">
              <a:lnSpc>
                <a:spcPct val="90000"/>
              </a:lnSpc>
              <a:spcBef>
                <a:spcPct val="20000"/>
              </a:spcBef>
              <a:spcAft>
                <a:spcPts val="600"/>
              </a:spcAft>
              <a:buClrTx/>
              <a:buSzTx/>
              <a:buFont typeface="Arial" pitchFamily="34" charset="0"/>
              <a:buNone/>
              <a:tabLst/>
              <a:defRPr/>
            </a:pPr>
            <a:r>
              <a:rPr kumimoji="0" lang="en-US" sz="2100" b="1" i="0" u="none" strike="noStrike" kern="1200" cap="none" spc="0" normalizeH="0" baseline="0" noProof="0" dirty="0">
                <a:ln>
                  <a:noFill/>
                </a:ln>
                <a:solidFill>
                  <a:srgbClr val="F0C300"/>
                </a:solidFill>
                <a:effectLst/>
                <a:uLnTx/>
                <a:uFillTx/>
                <a:latin typeface="Arial"/>
                <a:ea typeface="ヒラギノ角ゴ Pro W3"/>
                <a:cs typeface="Arial"/>
              </a:rPr>
              <a:t>Increased capacity to serve</a:t>
            </a:r>
            <a:endParaRPr kumimoji="0" lang="en-US" sz="2100" b="0" i="0" u="none" strike="noStrike" kern="1200" cap="none" spc="0" normalizeH="0" baseline="0" noProof="0" dirty="0">
              <a:ln>
                <a:noFill/>
              </a:ln>
              <a:solidFill>
                <a:srgbClr val="33373B"/>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en-US" sz="1400" b="0" i="0" u="none" strike="noStrike" kern="1200" cap="none" spc="0" normalizeH="0" baseline="0" noProof="0" dirty="0">
                <a:ln>
                  <a:noFill/>
                </a:ln>
                <a:solidFill>
                  <a:prstClr val="white"/>
                </a:solidFill>
                <a:effectLst/>
                <a:uLnTx/>
                <a:uFillTx/>
                <a:latin typeface="Arial"/>
                <a:ea typeface="ヒラギノ角ゴ Pro W3"/>
                <a:cs typeface="Arial"/>
              </a:rPr>
              <a:t>Inviting new members to your club will increase your capacity to serve your community and the people who depend on you.</a:t>
            </a:r>
          </a:p>
        </p:txBody>
      </p:sp>
      <p:sp>
        <p:nvSpPr>
          <p:cNvPr id="21" name="TextBox 20">
            <a:extLst>
              <a:ext uri="{FF2B5EF4-FFF2-40B4-BE49-F238E27FC236}">
                <a16:creationId xmlns:a16="http://schemas.microsoft.com/office/drawing/2014/main" id="{0CF385FA-EA2A-2A26-C711-C08D520EBF2A}"/>
              </a:ext>
            </a:extLst>
          </p:cNvPr>
          <p:cNvSpPr txBox="1"/>
          <p:nvPr/>
        </p:nvSpPr>
        <p:spPr>
          <a:xfrm>
            <a:off x="2699129" y="2948171"/>
            <a:ext cx="2094004" cy="3057760"/>
          </a:xfrm>
          <a:prstGeom prst="rect">
            <a:avLst/>
          </a:prstGeom>
          <a:noFill/>
        </p:spPr>
        <p:txBody>
          <a:bodyPr wrap="square" lIns="109728" rIns="109728">
            <a:spAutoFit/>
          </a:bodyPr>
          <a:lstStyle/>
          <a:p>
            <a:pPr fontAlgn="base">
              <a:lnSpc>
                <a:spcPct val="90000"/>
              </a:lnSpc>
              <a:spcBef>
                <a:spcPct val="20000"/>
              </a:spcBef>
              <a:spcAft>
                <a:spcPts val="600"/>
              </a:spcAft>
              <a:defRPr/>
            </a:pPr>
            <a:r>
              <a:rPr lang="en-US" sz="2100" b="1" dirty="0">
                <a:solidFill>
                  <a:srgbClr val="F0C300"/>
                </a:solidFill>
                <a:latin typeface="Arial"/>
                <a:ea typeface="ヒラギノ角ゴ Pro W3"/>
                <a:cs typeface="Arial"/>
              </a:rPr>
              <a:t>Greater diversity and inclusion</a:t>
            </a:r>
            <a:endParaRPr kumimoji="0" lang="en-US" sz="2100" b="0" i="0" u="none" strike="noStrike" kern="1200" cap="none" spc="0" normalizeH="0" baseline="0" noProof="0" dirty="0">
              <a:ln>
                <a:noFill/>
              </a:ln>
              <a:solidFill>
                <a:prstClr val="white"/>
              </a:solidFill>
              <a:effectLst/>
              <a:uLnTx/>
              <a:uFillTx/>
              <a:latin typeface="Arial"/>
              <a:ea typeface="ヒラギノ角ゴ Pro W3"/>
              <a:cs typeface="Arial"/>
            </a:endParaRP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en-US" sz="1400" b="0" i="0" u="none" strike="noStrike" kern="1200" cap="none" spc="0" normalizeH="0" baseline="0" noProof="0" dirty="0">
                <a:ln>
                  <a:noFill/>
                </a:ln>
                <a:solidFill>
                  <a:prstClr val="white"/>
                </a:solidFill>
                <a:effectLst/>
                <a:uLnTx/>
                <a:uFillTx/>
                <a:latin typeface="Arial"/>
                <a:ea typeface="ヒラギノ角ゴ Pro W3"/>
                <a:cs typeface="Arial"/>
              </a:rPr>
              <a:t>Lions not only serve the world—we represent the world we serve. And as our communities continue to evolve and diversify, so must our membership.</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endParaRPr kumimoji="0" lang="en-US" sz="1400" b="0" i="0" u="none" strike="noStrike" kern="1200" cap="none" spc="0" normalizeH="0" baseline="0" noProof="0" dirty="0">
              <a:ln>
                <a:noFill/>
              </a:ln>
              <a:solidFill>
                <a:prstClr val="white"/>
              </a:solidFill>
              <a:effectLst/>
              <a:uLnTx/>
              <a:uFillTx/>
              <a:latin typeface="Arial"/>
              <a:ea typeface="ヒラギノ角ゴ Pro W3"/>
              <a:cs typeface="Arial"/>
            </a:endParaRPr>
          </a:p>
        </p:txBody>
      </p:sp>
      <p:sp>
        <p:nvSpPr>
          <p:cNvPr id="22" name="TextBox 21">
            <a:extLst>
              <a:ext uri="{FF2B5EF4-FFF2-40B4-BE49-F238E27FC236}">
                <a16:creationId xmlns:a16="http://schemas.microsoft.com/office/drawing/2014/main" id="{6F809A14-0CA5-76DD-B6EA-CF080EC4D6D2}"/>
              </a:ext>
            </a:extLst>
          </p:cNvPr>
          <p:cNvSpPr txBox="1"/>
          <p:nvPr/>
        </p:nvSpPr>
        <p:spPr>
          <a:xfrm>
            <a:off x="5047475" y="2948171"/>
            <a:ext cx="2094004" cy="3488647"/>
          </a:xfrm>
          <a:prstGeom prst="rect">
            <a:avLst/>
          </a:prstGeom>
          <a:noFill/>
        </p:spPr>
        <p:txBody>
          <a:bodyPr wrap="square" lIns="109728" tIns="45720" rIns="109728" bIns="45720" anchor="t">
            <a:spAutoFit/>
          </a:bodyPr>
          <a:lstStyle/>
          <a:p>
            <a:pPr marR="0" lvl="0" indent="0" fontAlgn="base">
              <a:lnSpc>
                <a:spcPct val="90000"/>
              </a:lnSpc>
              <a:spcBef>
                <a:spcPct val="20000"/>
              </a:spcBef>
              <a:spcAft>
                <a:spcPts val="600"/>
              </a:spcAft>
              <a:buClrTx/>
              <a:buSzTx/>
              <a:buFont typeface="Arial" pitchFamily="34" charset="0"/>
              <a:buNone/>
              <a:tabLst/>
              <a:defRPr/>
            </a:pPr>
            <a:r>
              <a:rPr lang="en-US" sz="2100" b="1" dirty="0">
                <a:solidFill>
                  <a:srgbClr val="F0C300"/>
                </a:solidFill>
                <a:latin typeface="Arial"/>
                <a:ea typeface="ヒラギノ角ゴ Pro W3"/>
                <a:cs typeface="Arial"/>
              </a:rPr>
              <a:t>Increased advocacy</a:t>
            </a:r>
            <a:br>
              <a:rPr lang="en-US" sz="2100" b="1" dirty="0">
                <a:solidFill>
                  <a:srgbClr val="F0C300"/>
                </a:solidFill>
                <a:latin typeface="Arial"/>
                <a:ea typeface="ヒラギノ角ゴ Pro W3"/>
                <a:cs typeface="Arial"/>
              </a:rPr>
            </a:br>
            <a:r>
              <a:rPr lang="en-US" sz="2100" b="1" dirty="0">
                <a:solidFill>
                  <a:srgbClr val="F0C300"/>
                </a:solidFill>
                <a:latin typeface="Arial"/>
                <a:ea typeface="ヒラギノ角ゴ Pro W3"/>
                <a:cs typeface="Arial"/>
              </a:rPr>
              <a:t>for change</a:t>
            </a:r>
          </a:p>
          <a:p>
            <a:pPr fontAlgn="base">
              <a:spcAft>
                <a:spcPts val="600"/>
              </a:spcAft>
              <a:buFont typeface="Arial" pitchFamily="34" charset="0"/>
              <a:defRPr/>
            </a:pPr>
            <a:r>
              <a:rPr kumimoji="0" lang="en-US" sz="1400" b="0" i="0" u="none" strike="noStrike" kern="1200" cap="none" spc="0" normalizeH="0" baseline="0" noProof="0" dirty="0">
                <a:ln>
                  <a:noFill/>
                </a:ln>
                <a:solidFill>
                  <a:schemeClr val="bg1"/>
                </a:solidFill>
                <a:effectLst/>
                <a:uLnTx/>
                <a:uFillTx/>
                <a:latin typeface="Arial"/>
                <a:ea typeface="ヒラギノ角ゴ Pro W3"/>
                <a:cs typeface="Arial"/>
              </a:rPr>
              <a:t>Every new Lion brings a fresh set of ideas and an extra pair of hands to our service. As you grow, you increase your local impact and expand your influence in the </a:t>
            </a:r>
            <a:r>
              <a:rPr lang="en-US" sz="1400" dirty="0">
                <a:solidFill>
                  <a:schemeClr val="bg1"/>
                </a:solidFill>
                <a:latin typeface="Arial"/>
                <a:ea typeface="ヒラギノ角ゴ Pro W3"/>
                <a:cs typeface="Arial"/>
              </a:rPr>
              <a:t>community, and our global impact grows.</a:t>
            </a:r>
            <a:r>
              <a:rPr kumimoji="0" lang="en-US" sz="1400" b="0" i="0" u="none" strike="noStrike" kern="1200" cap="none" spc="0" normalizeH="0" baseline="0" noProof="0" dirty="0">
                <a:ln>
                  <a:noFill/>
                </a:ln>
                <a:solidFill>
                  <a:schemeClr val="bg1"/>
                </a:solidFill>
                <a:effectLst/>
                <a:uLnTx/>
                <a:uFillTx/>
                <a:latin typeface="Arial"/>
                <a:ea typeface="ヒラギノ角ゴ Pro W3"/>
                <a:cs typeface="Arial"/>
              </a:rPr>
              <a:t>  </a:t>
            </a:r>
            <a:endParaRPr lang="en-US" sz="1400" b="0" i="0" u="none" strike="noStrike" kern="1200" cap="none" spc="0" normalizeH="0" baseline="0" noProof="0" dirty="0">
              <a:ln>
                <a:noFill/>
              </a:ln>
              <a:solidFill>
                <a:schemeClr val="bg1"/>
              </a:solidFill>
              <a:effectLst/>
              <a:uLnTx/>
              <a:uFillTx/>
              <a:latin typeface="Arial"/>
              <a:ea typeface="ヒラギノ角ゴ Pro W3"/>
              <a:cs typeface="Arial"/>
            </a:endParaRP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endParaRPr kumimoji="0" lang="en-US" sz="1400" b="0" i="0" u="none" strike="noStrike" kern="1200" cap="none" spc="0" normalizeH="0" baseline="0" noProof="0" dirty="0">
              <a:ln>
                <a:noFill/>
              </a:ln>
              <a:solidFill>
                <a:prstClr val="white"/>
              </a:solidFill>
              <a:effectLst/>
              <a:uLnTx/>
              <a:uFillTx/>
              <a:latin typeface="Arial"/>
              <a:ea typeface="ヒラギノ角ゴ Pro W3"/>
              <a:cs typeface="Arial"/>
            </a:endParaRPr>
          </a:p>
        </p:txBody>
      </p:sp>
      <p:sp>
        <p:nvSpPr>
          <p:cNvPr id="23" name="TextBox 22">
            <a:extLst>
              <a:ext uri="{FF2B5EF4-FFF2-40B4-BE49-F238E27FC236}">
                <a16:creationId xmlns:a16="http://schemas.microsoft.com/office/drawing/2014/main" id="{3D1D3690-D40F-E697-3A17-47EAF2225982}"/>
              </a:ext>
            </a:extLst>
          </p:cNvPr>
          <p:cNvSpPr txBox="1"/>
          <p:nvPr/>
        </p:nvSpPr>
        <p:spPr>
          <a:xfrm>
            <a:off x="7395821" y="2948171"/>
            <a:ext cx="2094004" cy="2376035"/>
          </a:xfrm>
          <a:prstGeom prst="rect">
            <a:avLst/>
          </a:prstGeom>
          <a:noFill/>
        </p:spPr>
        <p:txBody>
          <a:bodyPr wrap="square" lIns="109728" rIns="109728">
            <a:spAutoFit/>
          </a:bodyPr>
          <a:lstStyle/>
          <a:p>
            <a:pPr fontAlgn="base">
              <a:lnSpc>
                <a:spcPct val="90000"/>
              </a:lnSpc>
              <a:spcBef>
                <a:spcPct val="20000"/>
              </a:spcBef>
              <a:spcAft>
                <a:spcPts val="600"/>
              </a:spcAft>
              <a:defRPr/>
            </a:pPr>
            <a:r>
              <a:rPr lang="en-US" sz="2100" b="1" dirty="0">
                <a:solidFill>
                  <a:srgbClr val="F0C300"/>
                </a:solidFill>
                <a:latin typeface="Arial"/>
                <a:ea typeface="ヒラギノ角ゴ Pro W3"/>
                <a:cs typeface="Arial"/>
              </a:rPr>
              <a:t>Increased member benefits</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en-US" sz="1400" b="0" i="0" u="none" strike="noStrike" kern="1200" cap="none" spc="0" normalizeH="0" baseline="0" noProof="0" dirty="0">
                <a:ln>
                  <a:noFill/>
                </a:ln>
                <a:solidFill>
                  <a:prstClr val="white"/>
                </a:solidFill>
                <a:effectLst/>
                <a:uLnTx/>
                <a:uFillTx/>
                <a:latin typeface="Arial"/>
                <a:ea typeface="ヒラギノ角ゴ Pro W3"/>
                <a:cs typeface="Arial"/>
              </a:rPr>
              <a:t>Lions do more than serve together—we grow together. So club growth, on every level, all around the world, benefits us all.</a:t>
            </a:r>
          </a:p>
        </p:txBody>
      </p:sp>
      <p:sp>
        <p:nvSpPr>
          <p:cNvPr id="24" name="TextBox 23">
            <a:extLst>
              <a:ext uri="{FF2B5EF4-FFF2-40B4-BE49-F238E27FC236}">
                <a16:creationId xmlns:a16="http://schemas.microsoft.com/office/drawing/2014/main" id="{C4E11E60-C085-1B75-F83F-C4E726298A4A}"/>
              </a:ext>
            </a:extLst>
          </p:cNvPr>
          <p:cNvSpPr txBox="1"/>
          <p:nvPr/>
        </p:nvSpPr>
        <p:spPr>
          <a:xfrm>
            <a:off x="9744165" y="2948171"/>
            <a:ext cx="2094004" cy="3196260"/>
          </a:xfrm>
          <a:prstGeom prst="rect">
            <a:avLst/>
          </a:prstGeom>
          <a:noFill/>
        </p:spPr>
        <p:txBody>
          <a:bodyPr wrap="square" lIns="109728" tIns="45720" rIns="109728" bIns="45720" anchor="t">
            <a:spAutoFit/>
          </a:bodyPr>
          <a:lstStyle/>
          <a:p>
            <a:pPr marR="0" lvl="0" indent="0" fontAlgn="base">
              <a:lnSpc>
                <a:spcPct val="90000"/>
              </a:lnSpc>
              <a:spcBef>
                <a:spcPct val="20000"/>
              </a:spcBef>
              <a:spcAft>
                <a:spcPts val="600"/>
              </a:spcAft>
              <a:buClrTx/>
              <a:buSzTx/>
              <a:buFont typeface="Arial" pitchFamily="34" charset="0"/>
              <a:buNone/>
              <a:tabLst/>
              <a:defRPr/>
            </a:pPr>
            <a:r>
              <a:rPr lang="en-US" sz="2100" b="1" dirty="0">
                <a:solidFill>
                  <a:srgbClr val="F0C300"/>
                </a:solidFill>
                <a:latin typeface="Arial"/>
                <a:ea typeface="ヒラギノ角ゴ Pro W3"/>
                <a:cs typeface="Arial"/>
              </a:rPr>
              <a:t>Stronger at every level of Lions</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en-US" sz="1400" b="0" i="0" u="none" strike="noStrike" kern="1200" cap="none" spc="0" normalizeH="0" baseline="0" noProof="0" dirty="0">
                <a:ln>
                  <a:noFill/>
                </a:ln>
                <a:solidFill>
                  <a:schemeClr val="bg1"/>
                </a:solidFill>
                <a:effectLst/>
                <a:uLnTx/>
                <a:uFillTx/>
                <a:latin typeface="Arial"/>
                <a:ea typeface="ヒラギノ角ゴ Pro W3"/>
                <a:cs typeface="Arial"/>
              </a:rPr>
              <a:t>Growing our membership makes Lions stronger. With more members, our associations, districts and clubs will have more resources to fulfill our mission of service, at home and around the world.</a:t>
            </a:r>
            <a:endParaRPr lang="en-US" sz="1400" b="0" i="0" u="none" strike="noStrike" kern="1200" cap="none" spc="0" normalizeH="0" baseline="0" noProof="0" dirty="0">
              <a:ln>
                <a:noFill/>
              </a:ln>
              <a:solidFill>
                <a:schemeClr val="bg1"/>
              </a:solidFill>
              <a:effectLst/>
              <a:uLnTx/>
              <a:uFillTx/>
              <a:latin typeface="Arial"/>
              <a:ea typeface="ヒラギノ角ゴ Pro W3"/>
              <a:cs typeface="Arial"/>
            </a:endParaRPr>
          </a:p>
        </p:txBody>
      </p:sp>
    </p:spTree>
    <p:extLst>
      <p:ext uri="{BB962C8B-B14F-4D97-AF65-F5344CB8AC3E}">
        <p14:creationId xmlns:p14="http://schemas.microsoft.com/office/powerpoint/2010/main" val="10295692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10082</TotalTime>
  <Words>4519</Words>
  <Application>Microsoft Office PowerPoint</Application>
  <PresentationFormat>Widescreen</PresentationFormat>
  <Paragraphs>552</Paragraphs>
  <Slides>42</Slides>
  <Notes>42</Notes>
  <HiddenSlides>0</HiddenSlides>
  <MMClips>2</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42</vt:i4>
      </vt:variant>
    </vt:vector>
  </HeadingPairs>
  <TitlesOfParts>
    <vt:vector size="59" baseType="lpstr">
      <vt:lpstr>Arial</vt:lpstr>
      <vt:lpstr>Arial,Sans-Serif</vt:lpstr>
      <vt:lpstr>Calibri</vt:lpstr>
      <vt:lpstr>Calibri Light</vt:lpstr>
      <vt:lpstr>Courier New</vt:lpstr>
      <vt:lpstr>Helvetica</vt:lpstr>
      <vt:lpstr>Helvetica Neue</vt:lpstr>
      <vt:lpstr>HelveticaNeueLT Std</vt:lpstr>
      <vt:lpstr>HelveticaNeueLT Std Blk</vt:lpstr>
      <vt:lpstr>HelveticaNeueLT Std Lt</vt:lpstr>
      <vt:lpstr>Open Sans Light</vt:lpstr>
      <vt:lpstr>Open Sans Regular</vt:lpstr>
      <vt:lpstr>Segoe UI</vt:lpstr>
      <vt:lpstr>Segoe UI Semibold</vt:lpstr>
      <vt:lpstr>Symbol</vt:lpstr>
      <vt:lpstr>Office Theme</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Gnall, Steve</dc:creator>
  <cp:lastModifiedBy>Tait, Christine</cp:lastModifiedBy>
  <cp:revision>1011</cp:revision>
  <dcterms:created xsi:type="dcterms:W3CDTF">2023-06-09T13:30:04Z</dcterms:created>
  <dcterms:modified xsi:type="dcterms:W3CDTF">2024-01-12T21:21:36Z</dcterms:modified>
</cp:coreProperties>
</file>