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1" r:id="rId2"/>
  </p:sldMasterIdLst>
  <p:notesMasterIdLst>
    <p:notesMasterId r:id="rId16"/>
  </p:notesMasterIdLst>
  <p:sldIdLst>
    <p:sldId id="1444" r:id="rId3"/>
    <p:sldId id="1986" r:id="rId4"/>
    <p:sldId id="1976" r:id="rId5"/>
    <p:sldId id="1975" r:id="rId6"/>
    <p:sldId id="1981" r:id="rId7"/>
    <p:sldId id="1971" r:id="rId8"/>
    <p:sldId id="1980" r:id="rId9"/>
    <p:sldId id="1985" r:id="rId10"/>
    <p:sldId id="1977" r:id="rId11"/>
    <p:sldId id="1978" r:id="rId12"/>
    <p:sldId id="1984" r:id="rId13"/>
    <p:sldId id="1973" r:id="rId14"/>
    <p:sldId id="1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407CCA"/>
    <a:srgbClr val="00338D"/>
    <a:srgbClr val="55565A"/>
    <a:srgbClr val="B3B2B1"/>
    <a:srgbClr val="00AC69"/>
    <a:srgbClr val="FF5C35"/>
    <a:srgbClr val="0D2240"/>
    <a:srgbClr val="7A26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6D526-DC23-4F6F-9657-C402DFC66A1D}" v="1" dt="2023-02-24T19:57:20.627"/>
    <p1510:client id="{471208FB-7E9C-4124-B4E9-2CB775431A08}" v="4" dt="2023-02-24T19:33:45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9" autoAdjust="0"/>
    <p:restoredTop sz="81030" autoAdjust="0"/>
  </p:normalViewPr>
  <p:slideViewPr>
    <p:cSldViewPr snapToGrid="0" snapToObjects="1">
      <p:cViewPr varScale="1">
        <p:scale>
          <a:sx n="85" d="100"/>
          <a:sy n="85" d="100"/>
        </p:scale>
        <p:origin x="1788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h, Christopher" userId="98921691-7f60-4b6f-a81e-dc12955a5c0e" providerId="ADAL" clId="{471208FB-7E9C-4124-B4E9-2CB775431A08}"/>
    <pc:docChg chg="custSel modSld">
      <pc:chgData name="Bunch, Christopher" userId="98921691-7f60-4b6f-a81e-dc12955a5c0e" providerId="ADAL" clId="{471208FB-7E9C-4124-B4E9-2CB775431A08}" dt="2023-02-24T19:36:40.467" v="1250" actId="20577"/>
      <pc:docMkLst>
        <pc:docMk/>
      </pc:docMkLst>
      <pc:sldChg chg="modSp mod modNotesTx">
        <pc:chgData name="Bunch, Christopher" userId="98921691-7f60-4b6f-a81e-dc12955a5c0e" providerId="ADAL" clId="{471208FB-7E9C-4124-B4E9-2CB775431A08}" dt="2023-02-24T19:29:32.885" v="1026" actId="20577"/>
        <pc:sldMkLst>
          <pc:docMk/>
          <pc:sldMk cId="2514224461" sldId="1387"/>
        </pc:sldMkLst>
        <pc:spChg chg="mod">
          <ac:chgData name="Bunch, Christopher" userId="98921691-7f60-4b6f-a81e-dc12955a5c0e" providerId="ADAL" clId="{471208FB-7E9C-4124-B4E9-2CB775431A08}" dt="2023-02-24T19:29:25.058" v="1023" actId="14100"/>
          <ac:spMkLst>
            <pc:docMk/>
            <pc:sldMk cId="2514224461" sldId="1387"/>
            <ac:spMk id="12" creationId="{B7164FF5-67AE-B74A-874F-8E78802E709F}"/>
          </ac:spMkLst>
        </pc:spChg>
      </pc:sldChg>
      <pc:sldChg chg="modAnim modNotesTx">
        <pc:chgData name="Bunch, Christopher" userId="98921691-7f60-4b6f-a81e-dc12955a5c0e" providerId="ADAL" clId="{471208FB-7E9C-4124-B4E9-2CB775431A08}" dt="2023-02-24T19:19:14.041" v="1"/>
        <pc:sldMkLst>
          <pc:docMk/>
          <pc:sldMk cId="1824948961" sldId="1968"/>
        </pc:sldMkLst>
      </pc:sldChg>
      <pc:sldChg chg="modNotesTx">
        <pc:chgData name="Bunch, Christopher" userId="98921691-7f60-4b6f-a81e-dc12955a5c0e" providerId="ADAL" clId="{471208FB-7E9C-4124-B4E9-2CB775431A08}" dt="2023-02-24T19:26:35.910" v="677" actId="20577"/>
        <pc:sldMkLst>
          <pc:docMk/>
          <pc:sldMk cId="2300373155" sldId="1971"/>
        </pc:sldMkLst>
      </pc:sldChg>
      <pc:sldChg chg="addSp modSp mod modNotesTx">
        <pc:chgData name="Bunch, Christopher" userId="98921691-7f60-4b6f-a81e-dc12955a5c0e" providerId="ADAL" clId="{471208FB-7E9C-4124-B4E9-2CB775431A08}" dt="2023-02-24T19:36:40.467" v="1250" actId="20577"/>
        <pc:sldMkLst>
          <pc:docMk/>
          <pc:sldMk cId="2334312790" sldId="1973"/>
        </pc:sldMkLst>
        <pc:spChg chg="add mod">
          <ac:chgData name="Bunch, Christopher" userId="98921691-7f60-4b6f-a81e-dc12955a5c0e" providerId="ADAL" clId="{471208FB-7E9C-4124-B4E9-2CB775431A08}" dt="2023-02-24T19:35:35.533" v="1157" actId="207"/>
          <ac:spMkLst>
            <pc:docMk/>
            <pc:sldMk cId="2334312790" sldId="1973"/>
            <ac:spMk id="5" creationId="{05E13640-04EE-5939-779B-4D3A03F16E8E}"/>
          </ac:spMkLst>
        </pc:spChg>
      </pc:sldChg>
      <pc:sldChg chg="modNotesTx">
        <pc:chgData name="Bunch, Christopher" userId="98921691-7f60-4b6f-a81e-dc12955a5c0e" providerId="ADAL" clId="{471208FB-7E9C-4124-B4E9-2CB775431A08}" dt="2023-02-24T19:23:15.238" v="359" actId="20577"/>
        <pc:sldMkLst>
          <pc:docMk/>
          <pc:sldMk cId="3468887786" sldId="1975"/>
        </pc:sldMkLst>
      </pc:sldChg>
      <pc:sldChg chg="modSp mod modNotesTx">
        <pc:chgData name="Bunch, Christopher" userId="98921691-7f60-4b6f-a81e-dc12955a5c0e" providerId="ADAL" clId="{471208FB-7E9C-4124-B4E9-2CB775431A08}" dt="2023-02-24T19:21:19.724" v="259" actId="20577"/>
        <pc:sldMkLst>
          <pc:docMk/>
          <pc:sldMk cId="3504188513" sldId="1976"/>
        </pc:sldMkLst>
        <pc:spChg chg="mod">
          <ac:chgData name="Bunch, Christopher" userId="98921691-7f60-4b6f-a81e-dc12955a5c0e" providerId="ADAL" clId="{471208FB-7E9C-4124-B4E9-2CB775431A08}" dt="2023-02-24T19:19:59.626" v="70" actId="20577"/>
          <ac:spMkLst>
            <pc:docMk/>
            <pc:sldMk cId="3504188513" sldId="1976"/>
            <ac:spMk id="4" creationId="{E953B6B1-100B-EB40-AF63-C05672A3806A}"/>
          </ac:spMkLst>
        </pc:spChg>
      </pc:sldChg>
      <pc:sldChg chg="modNotesTx">
        <pc:chgData name="Bunch, Christopher" userId="98921691-7f60-4b6f-a81e-dc12955a5c0e" providerId="ADAL" clId="{471208FB-7E9C-4124-B4E9-2CB775431A08}" dt="2023-02-24T19:26:49.328" v="679" actId="20577"/>
        <pc:sldMkLst>
          <pc:docMk/>
          <pc:sldMk cId="3888533152" sldId="1977"/>
        </pc:sldMkLst>
      </pc:sldChg>
      <pc:sldChg chg="modNotesTx">
        <pc:chgData name="Bunch, Christopher" userId="98921691-7f60-4b6f-a81e-dc12955a5c0e" providerId="ADAL" clId="{471208FB-7E9C-4124-B4E9-2CB775431A08}" dt="2023-02-24T19:27:01.151" v="683" actId="20577"/>
        <pc:sldMkLst>
          <pc:docMk/>
          <pc:sldMk cId="4080581676" sldId="1978"/>
        </pc:sldMkLst>
      </pc:sldChg>
      <pc:sldChg chg="modNotesTx">
        <pc:chgData name="Bunch, Christopher" userId="98921691-7f60-4b6f-a81e-dc12955a5c0e" providerId="ADAL" clId="{471208FB-7E9C-4124-B4E9-2CB775431A08}" dt="2023-02-24T19:26:27.514" v="675" actId="20577"/>
        <pc:sldMkLst>
          <pc:docMk/>
          <pc:sldMk cId="2874830156" sldId="1980"/>
        </pc:sldMkLst>
      </pc:sldChg>
      <pc:sldChg chg="modNotesTx">
        <pc:chgData name="Bunch, Christopher" userId="98921691-7f60-4b6f-a81e-dc12955a5c0e" providerId="ADAL" clId="{471208FB-7E9C-4124-B4E9-2CB775431A08}" dt="2023-02-24T19:24:27.728" v="510" actId="20577"/>
        <pc:sldMkLst>
          <pc:docMk/>
          <pc:sldMk cId="1024192622" sldId="1981"/>
        </pc:sldMkLst>
      </pc:sldChg>
      <pc:sldChg chg="modNotesTx">
        <pc:chgData name="Bunch, Christopher" userId="98921691-7f60-4b6f-a81e-dc12955a5c0e" providerId="ADAL" clId="{471208FB-7E9C-4124-B4E9-2CB775431A08}" dt="2023-02-24T19:28:19.414" v="863" actId="20577"/>
        <pc:sldMkLst>
          <pc:docMk/>
          <pc:sldMk cId="991655203" sldId="1984"/>
        </pc:sldMkLst>
      </pc:sldChg>
      <pc:sldChg chg="modNotesTx">
        <pc:chgData name="Bunch, Christopher" userId="98921691-7f60-4b6f-a81e-dc12955a5c0e" providerId="ADAL" clId="{471208FB-7E9C-4124-B4E9-2CB775431A08}" dt="2023-02-24T19:26:15.234" v="671" actId="20577"/>
        <pc:sldMkLst>
          <pc:docMk/>
          <pc:sldMk cId="2687634120" sldId="1985"/>
        </pc:sldMkLst>
      </pc:sldChg>
    </pc:docChg>
  </pc:docChgLst>
  <pc:docChgLst>
    <pc:chgData name="Jenny Maxse" userId="Bd8n5R7tN1djjIxIxbHJo95ZOfkEmWtTiiF9AKqTA4M=" providerId="None" clId="Web-{07E6D526-DC23-4F6F-9657-C402DFC66A1D}"/>
    <pc:docChg chg="modSld">
      <pc:chgData name="Jenny Maxse" userId="Bd8n5R7tN1djjIxIxbHJo95ZOfkEmWtTiiF9AKqTA4M=" providerId="None" clId="Web-{07E6D526-DC23-4F6F-9657-C402DFC66A1D}" dt="2023-02-24T19:57:15.111" v="0"/>
      <pc:docMkLst>
        <pc:docMk/>
      </pc:docMkLst>
      <pc:sldChg chg="modNotes">
        <pc:chgData name="Jenny Maxse" userId="Bd8n5R7tN1djjIxIxbHJo95ZOfkEmWtTiiF9AKqTA4M=" providerId="None" clId="Web-{07E6D526-DC23-4F6F-9657-C402DFC66A1D}" dt="2023-02-24T19:57:15.111" v="0"/>
        <pc:sldMkLst>
          <pc:docMk/>
          <pc:sldMk cId="3504188513" sldId="19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我們在向獅友們和全世界介紹新的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品牌。這個簡短的簡報將幫助我們了解這個品牌是什麼，以及它對獅友們的意義。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讓我們首先來觀看一段短片，此短片有助於將這個品牌栩栩如生的呈現在我們面前。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不會。自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1954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年以來，我們的座右銘一直是「我們服務」，它將繼續是我們向前邁進的座右銘。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品牌的一部分，我們推出了一個新的標語：為有需求的世界服務。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標語是一種外部的或針對公眾的訊息，它可以快速地告訴世界上的人我們在做什麼。該標語不會取代「我們服務」。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9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我們討論了隨著時間的進展將如何引進該品牌。</a:t>
            </a:r>
            <a:r>
              <a:rPr lang="en-US" b="0" dirty="0">
                <a:ea typeface="ヒラギノ角ゴ Pro W3"/>
                <a:cs typeface="Calibri"/>
              </a:rPr>
              <a:t> </a:t>
            </a:r>
          </a:p>
          <a:p>
            <a:endParaRPr lang="en-US" b="0" dirty="0">
              <a:ea typeface="ヒラギノ角ゴ Pro W3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這是時間表的簡要概述。</a:t>
            </a:r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3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如果您在尋找有關新品牌的更多資訊或資源，請使用上方的連結訪問我們的品牌中心。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您也可以將問題發送到下方的電子郵件地址。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5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5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現在我們將討論這個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 （或「傘式」）品牌，以及它與我們的協會和基金會的關係。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品牌將我們的協會和基金會連結歸於一個主「傘式」品牌之下，如此我們就能夠與世界談論我們集體的服務和影響力。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當我們說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時，我們真正指的是國際獅子會和獅子會國際基金會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(LCIF) </a:t>
            </a:r>
            <a:r>
              <a:rPr lang="zh-TW" alt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兩者一起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。我們的協會和基金會仍將繼續是獨立的組織，擁有各自的管理機構。但是兩者一起，我們是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9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為了幫助大家更好地了解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品牌，讓我們來看看一些常見的問題。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為了加強我們的協會和基金會，我們需要將這兩個組織進行更大程度的整合。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做到這一點最明顯的方法之一是將國際獅子會和獅子會國際基金會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(LCIF)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統合在一個單一的「傘式」或主品牌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之下，並調整我們的志業，以便向世界展示我們在服務使命中團結一致。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我們正在引進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作為我們統一的「傘式」或主品牌，它共同代表了我們的協會和基金會。但是協會和基金會的個別名稱不會改變，它們將繼續是獨立的法律實體。 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在專門指到協會時，我們仍將使用「國際獅子會」，當提及我們的基金會時，仍將使用「獅子會國際基金會」。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這兩個組織將一起統稱為“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您無需採取立即的行動，更新出版刊物、文檔、名牌和名片等物品也沒有最後的期限。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事實上，許多材料根本不需要更新，因為我們的國際獅子會標誌不會更改，我們的國際獅子會品牌和獅子會國際基金會品牌也仍會繼續存在。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在新品牌推出的過程中，我們將提供有關品牌的最新資訊和指導，以幫助獅友與新的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品牌保持一致性。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不會。我們不會改變全球知名的、具有標誌性的獅子會標誌。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我們正在引進一個顯示“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 International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”字樣的獅子會標誌，我們會將它用為我們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International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品牌宣傳的一部分。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48" tIns="47324" rIns="94648" bIns="47324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599" b="1">
                <a:solidFill>
                  <a:srgbClr val="0A5496"/>
                </a:solidFill>
              </a:defRPr>
            </a:lvl1pPr>
            <a:lvl2pPr marL="518891" indent="0" algn="ctr">
              <a:buNone/>
              <a:defRPr sz="3998">
                <a:solidFill>
                  <a:srgbClr val="F0C300"/>
                </a:solidFill>
              </a:defRPr>
            </a:lvl2pPr>
            <a:lvl3pPr marL="914012" indent="0" algn="ctr">
              <a:buNone/>
              <a:defRPr sz="3998">
                <a:solidFill>
                  <a:srgbClr val="F0C300"/>
                </a:solidFill>
              </a:defRPr>
            </a:lvl3pPr>
            <a:lvl4pPr marL="1371017" indent="0" algn="ctr">
              <a:buNone/>
              <a:defRPr sz="3998">
                <a:solidFill>
                  <a:srgbClr val="F0C300"/>
                </a:solidFill>
              </a:defRPr>
            </a:lvl4pPr>
            <a:lvl5pPr marL="1828024" indent="0" algn="ctr">
              <a:buNone/>
              <a:defRPr sz="3998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4612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32985" y="0"/>
            <a:ext cx="1559560" cy="6858000"/>
          </a:xfrm>
          <a:custGeom>
            <a:avLst/>
            <a:gdLst/>
            <a:ahLst/>
            <a:cxnLst/>
            <a:rect l="l" t="t" r="r" b="b"/>
            <a:pathLst>
              <a:path w="1559559" h="6858000">
                <a:moveTo>
                  <a:pt x="0" y="6858000"/>
                </a:moveTo>
                <a:lnTo>
                  <a:pt x="1559013" y="6858000"/>
                </a:lnTo>
                <a:lnTo>
                  <a:pt x="155901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162800" y="0"/>
            <a:ext cx="5029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8235" y="5544483"/>
            <a:ext cx="963612" cy="9118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59" y="214402"/>
            <a:ext cx="11714480" cy="1046480"/>
          </a:xfrm>
          <a:prstGeom prst="rect">
            <a:avLst/>
          </a:prstGeom>
        </p:spPr>
        <p:txBody>
          <a:bodyPr lIns="0" tIns="0" rIns="0" bIns="0"/>
          <a:lstStyle>
            <a:lvl1pPr>
              <a:defRPr sz="41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871" y="1733545"/>
            <a:ext cx="4748530" cy="2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9" b="1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595099" y="6444693"/>
            <a:ext cx="224790" cy="14414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pPr marL="59666">
              <a:spcBef>
                <a:spcPts val="55"/>
              </a:spcBef>
            </a:pPr>
            <a:fld id="{81D60167-4931-47E6-BA6A-407CBD079E47}" type="slidenum">
              <a:rPr lang="en-US" spc="15" smtClean="0"/>
              <a:pPr marL="59666">
                <a:spcBef>
                  <a:spcPts val="55"/>
                </a:spcBef>
              </a:pPr>
              <a:t>‹#›</a:t>
            </a:fld>
            <a:r>
              <a:rPr lang="en-US" spc="-14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5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FA986-4FAD-4619-9797-F45EBFD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691C-21A2-415B-A1DA-0567096FBA53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C73D-6525-4CE9-9675-746A718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02C8F-E2C6-498A-8A26-F28D65A0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5D56-03DD-47D8-8615-F3C45FA8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1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16" r:id="rId6"/>
    <p:sldLayoutId id="2147483926" r:id="rId7"/>
    <p:sldLayoutId id="2147483929" r:id="rId8"/>
    <p:sldLayoutId id="2147483924" r:id="rId9"/>
    <p:sldLayoutId id="2147483925" r:id="rId10"/>
    <p:sldLayoutId id="2147483932" r:id="rId11"/>
    <p:sldLayoutId id="2147483927" r:id="rId12"/>
    <p:sldLayoutId id="2147483933" r:id="rId13"/>
    <p:sldLayoutId id="2147483930" r:id="rId14"/>
    <p:sldLayoutId id="2147483931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gYduK7aXy_E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31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754372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3400">
                <a:latin typeface="Arial"/>
                <a:ea typeface="PMingLiU"/>
                <a:cs typeface="Arial"/>
              </a:rPr>
              <a:t>品牌概述 </a:t>
            </a:r>
            <a:br>
              <a:rPr lang="zh-TW" sz="3400">
                <a:latin typeface="Arial"/>
                <a:ea typeface="PMingLiU"/>
                <a:cs typeface="Arial"/>
              </a:rPr>
            </a:br>
            <a:endParaRPr lang="zh-TW" sz="3400">
              <a:latin typeface="Arial"/>
              <a:ea typeface="PMingLiU"/>
              <a:cs typeface="Arial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1" y="578398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200">
                <a:solidFill>
                  <a:schemeClr val="bg1"/>
                </a:solidFill>
                <a:latin typeface="Helvetica Neue"/>
                <a:ea typeface="PMingLiU"/>
              </a:rPr>
              <a:t>我們的座右銘「我們服務」會更改嗎？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488782" y="1375063"/>
            <a:ext cx="932617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zh-TW" sz="4400" b="1">
                <a:solidFill>
                  <a:schemeClr val="bg1"/>
                </a:solidFill>
                <a:latin typeface="Arial"/>
                <a:ea typeface="PMingLiU"/>
                <a:cs typeface="Arial"/>
              </a:rPr>
              <a:t>Lions International 品牌的時間表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426742" y="206944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AE8B70-3E2A-424D-A6E2-3612D9C81915}"/>
              </a:ext>
            </a:extLst>
          </p:cNvPr>
          <p:cNvSpPr/>
          <p:nvPr/>
        </p:nvSpPr>
        <p:spPr bwMode="auto">
          <a:xfrm>
            <a:off x="479479" y="3728900"/>
            <a:ext cx="2502561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endParaRPr lang="en-US" sz="19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609600" indent="-609600"/>
            <a:r>
              <a:rPr lang="zh-TW" sz="19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第一年：2021-2022</a:t>
            </a:r>
          </a:p>
          <a:p>
            <a:pPr marL="609600" indent="-609600"/>
            <a:r>
              <a:rPr lang="zh-TW" sz="1600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規劃</a:t>
            </a:r>
          </a:p>
          <a:p>
            <a:pPr marL="609600" indent="-609600"/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8CEA04-CD5E-7A44-88C2-E96CFF4D7C67}"/>
              </a:ext>
            </a:extLst>
          </p:cNvPr>
          <p:cNvSpPr/>
          <p:nvPr/>
        </p:nvSpPr>
        <p:spPr bwMode="auto">
          <a:xfrm>
            <a:off x="3370880" y="3728900"/>
            <a:ext cx="2529614" cy="1619102"/>
          </a:xfrm>
          <a:prstGeom prst="roundRect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zh-TW" sz="1900" b="1">
                <a:solidFill>
                  <a:srgbClr val="FFFFFF"/>
                </a:solidFill>
                <a:latin typeface="Arial"/>
                <a:ea typeface="PMingLiU"/>
                <a:cs typeface="Arial"/>
              </a:rPr>
              <a:t>第二年：2022-2023</a:t>
            </a:r>
          </a:p>
          <a:p>
            <a:pPr marL="609600" indent="-609600"/>
            <a:r>
              <a:rPr lang="zh-TW" sz="1500">
                <a:solidFill>
                  <a:srgbClr val="FFFFFF"/>
                </a:solidFill>
                <a:latin typeface="Arial"/>
                <a:ea typeface="PMingLiU"/>
                <a:cs typeface="Arial"/>
              </a:rPr>
              <a:t>啟動和實施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4517790-B463-DE48-90C1-C7424B5C9A0F}"/>
              </a:ext>
            </a:extLst>
          </p:cNvPr>
          <p:cNvSpPr/>
          <p:nvPr/>
        </p:nvSpPr>
        <p:spPr bwMode="auto">
          <a:xfrm>
            <a:off x="6317205" y="3742881"/>
            <a:ext cx="2503526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zh-TW" sz="1900" b="1">
                <a:solidFill>
                  <a:schemeClr val="bg1"/>
                </a:solidFill>
                <a:latin typeface="Arial"/>
                <a:ea typeface="PMingLiU"/>
                <a:cs typeface="Arial"/>
              </a:rPr>
              <a:t>第三年：2023-2024</a:t>
            </a:r>
          </a:p>
          <a:p>
            <a:pPr marL="609600" indent="-609600"/>
            <a:r>
              <a:rPr lang="zh-TW" sz="1600">
                <a:solidFill>
                  <a:schemeClr val="bg1"/>
                </a:solidFill>
                <a:latin typeface="Arial"/>
                <a:ea typeface="PMingLiU"/>
                <a:cs typeface="Arial"/>
              </a:rPr>
              <a:t>開始推出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4361CF-E43D-304D-91EA-C0725A36F327}"/>
              </a:ext>
            </a:extLst>
          </p:cNvPr>
          <p:cNvSpPr/>
          <p:nvPr/>
        </p:nvSpPr>
        <p:spPr bwMode="auto">
          <a:xfrm>
            <a:off x="9176273" y="3728900"/>
            <a:ext cx="2503445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zh-TW" sz="19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第四年：2024-2025 </a:t>
            </a:r>
          </a:p>
          <a:p>
            <a:pPr marL="609600" indent="-609600"/>
            <a:r>
              <a:rPr lang="zh-TW" sz="1400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在第四年及之後繼續推出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5B325E-8771-BB4A-843D-AE7535A3B0E6}"/>
              </a:ext>
            </a:extLst>
          </p:cNvPr>
          <p:cNvSpPr/>
          <p:nvPr/>
        </p:nvSpPr>
        <p:spPr bwMode="auto">
          <a:xfrm>
            <a:off x="1281052" y="2518235"/>
            <a:ext cx="974163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zh-TW" altLang="en-US" sz="2000" dirty="0">
                <a:solidFill>
                  <a:schemeClr val="bg1"/>
                </a:solidFill>
                <a:latin typeface="Arial"/>
                <a:cs typeface="Arial"/>
              </a:rPr>
              <a:t>我們將隨</a:t>
            </a:r>
            <a:r>
              <a:rPr lang="zh-TW" sz="2000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著時間的進展，逐步推出 Lions International 主品牌。 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C1A9FD8-BF3D-101D-0EBC-EE00A447FE71}"/>
              </a:ext>
            </a:extLst>
          </p:cNvPr>
          <p:cNvSpPr/>
          <p:nvPr/>
        </p:nvSpPr>
        <p:spPr bwMode="auto">
          <a:xfrm rot="-5400000">
            <a:off x="8974692" y="3493483"/>
            <a:ext cx="361636" cy="4616821"/>
          </a:xfrm>
          <a:prstGeom prst="leftBrace">
            <a:avLst/>
          </a:prstGeom>
          <a:solidFill>
            <a:srgbClr val="EB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rgbClr val="404040"/>
              </a:solidFill>
              <a:effectLst/>
              <a:latin typeface="Helvetica" pitchFamily="84" charset="0"/>
              <a:ea typeface="ヒラギノ角ゴ Pro W3" pitchFamily="8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E95B2-7C27-7F03-DE7F-28550FE91F03}"/>
              </a:ext>
            </a:extLst>
          </p:cNvPr>
          <p:cNvSpPr/>
          <p:nvPr/>
        </p:nvSpPr>
        <p:spPr bwMode="auto">
          <a:xfrm>
            <a:off x="6538777" y="6241804"/>
            <a:ext cx="5425592" cy="10697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sz="20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重要事項： </a:t>
            </a:r>
            <a:br>
              <a:rPr lang="zh-TW" sz="20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</a:br>
            <a:r>
              <a:rPr lang="zh-TW" sz="20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推出將是隨著時間的進展逐步進行。 </a:t>
            </a:r>
            <a:r>
              <a:rPr lang="zh-TW" sz="1600" b="1" dirty="0">
                <a:solidFill>
                  <a:schemeClr val="bg1"/>
                </a:solidFill>
                <a:latin typeface="Arial"/>
                <a:ea typeface="PMingLiU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65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3535045"/>
            <a:ext cx="4181190" cy="26692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  <a:spcAft>
                <a:spcPts val="0"/>
              </a:spcAft>
              <a:tabLst>
                <a:tab pos="144780" algn="l"/>
              </a:tabLst>
              <a:defRPr/>
            </a:pPr>
            <a:r>
              <a:rPr lang="zh-TW" sz="2400" b="1">
                <a:solidFill>
                  <a:srgbClr val="33373B"/>
                </a:solidFill>
                <a:latin typeface="Arial"/>
                <a:ea typeface="PMingLiU"/>
                <a:cs typeface="Arial"/>
              </a:rPr>
              <a:t>提供以下的資訊：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zh-TW" sz="2400">
                <a:solidFill>
                  <a:srgbClr val="33373B"/>
                </a:solidFill>
                <a:latin typeface="Arial"/>
                <a:ea typeface="PMingLiU"/>
                <a:cs typeface="Arial"/>
              </a:rPr>
              <a:t>有關我們品牌演變的資訊 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zh-TW" sz="2400">
                <a:solidFill>
                  <a:srgbClr val="33373B"/>
                </a:solidFill>
                <a:latin typeface="Arial"/>
                <a:ea typeface="PMingLiU"/>
                <a:cs typeface="Arial"/>
              </a:rPr>
              <a:t>各種資源（包括我們的品牌訊息指南）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zh-TW" sz="2400">
                <a:solidFill>
                  <a:srgbClr val="33373B"/>
                </a:solidFill>
                <a:latin typeface="Arial"/>
                <a:ea typeface="PMingLiU"/>
                <a:cs typeface="Arial"/>
              </a:rPr>
              <a:t>常見問題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endParaRPr lang="en-US" sz="24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zh-TW" sz="2200">
                <a:solidFill>
                  <a:srgbClr val="33373B"/>
                </a:solidFill>
                <a:latin typeface="Arial"/>
                <a:ea typeface="PMingLiU"/>
                <a:cs typeface="Arial"/>
              </a:rPr>
            </a:br>
            <a:endParaRPr lang="zh-TW" sz="2200">
              <a:solidFill>
                <a:srgbClr val="33373B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54846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156036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>
                <a:latin typeface="Helvetica Neue"/>
                <a:ea typeface="PMingLiU"/>
              </a:rPr>
              <a:t>Lions International 網頁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87049A-97ED-E918-33A0-82FDE5FE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381" y="1205804"/>
            <a:ext cx="1861728" cy="624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2701E2-849A-0F9C-5DE4-A368B5483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44"/>
          <a:stretch/>
        </p:blipFill>
        <p:spPr>
          <a:xfrm>
            <a:off x="5041516" y="1989787"/>
            <a:ext cx="4653284" cy="5759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7EFB0286-32BC-2271-0450-425598D2E5F2}"/>
              </a:ext>
            </a:extLst>
          </p:cNvPr>
          <p:cNvSpPr txBox="1">
            <a:spLocks/>
          </p:cNvSpPr>
          <p:nvPr/>
        </p:nvSpPr>
        <p:spPr>
          <a:xfrm>
            <a:off x="922420" y="2748420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 sz="2600">
                <a:latin typeface="Helvetica Neue"/>
                <a:ea typeface="PMingLiU"/>
              </a:rPr>
              <a:t>Lionsclubs.org/our-brand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13640-04EE-5939-779B-4D3A03F16E8E}"/>
              </a:ext>
            </a:extLst>
          </p:cNvPr>
          <p:cNvSpPr txBox="1"/>
          <p:nvPr/>
        </p:nvSpPr>
        <p:spPr>
          <a:xfrm>
            <a:off x="921520" y="6126455"/>
            <a:ext cx="8079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rial"/>
                <a:cs typeface="Arial"/>
              </a:rPr>
              <a:t>有關品牌方面的疑問，請發送至</a:t>
            </a:r>
            <a:r>
              <a:rPr lang="zh-TW" alt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altLang="zh-TW" sz="2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zh-TW" sz="2000" u="sng" dirty="0">
                <a:solidFill>
                  <a:srgbClr val="0070C0"/>
                </a:solidFill>
                <a:latin typeface="Arial"/>
                <a:ea typeface="PMingLiU"/>
                <a:cs typeface="Arial"/>
              </a:rPr>
              <a:t>lionsbrand@lionsclubs.org</a:t>
            </a:r>
            <a:r>
              <a:rPr lang="zh-TW" sz="2000" dirty="0">
                <a:latin typeface="Arial"/>
                <a:ea typeface="PMingLiU"/>
                <a:cs typeface="Arial"/>
              </a:rPr>
              <a:t>。</a:t>
            </a: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33431279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" y="-5257"/>
            <a:ext cx="12209417" cy="6866903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B7164FF5-67AE-B74A-874F-8E78802E709F}"/>
              </a:ext>
            </a:extLst>
          </p:cNvPr>
          <p:cNvSpPr/>
          <p:nvPr/>
        </p:nvSpPr>
        <p:spPr>
          <a:xfrm>
            <a:off x="-112143" y="0"/>
            <a:ext cx="12304143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AFB8B13E-3B99-2140-8C3E-B7506FDC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007" y="1828800"/>
            <a:ext cx="1204464" cy="11749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zh-TW" sz="4800" b="1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謝謝您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5C85D-EDCB-C74F-8F29-3BB6B6CCF5ED}"/>
              </a:ext>
            </a:extLst>
          </p:cNvPr>
          <p:cNvSpPr/>
          <p:nvPr/>
        </p:nvSpPr>
        <p:spPr>
          <a:xfrm>
            <a:off x="5379110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sz="1600" b="1">
                <a:solidFill>
                  <a:schemeClr val="bg1"/>
                </a:solidFill>
              </a:rPr>
              <a:t>© 2023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3" name="Online Media 2" title="我們是 Lions International (TC)">
            <a:hlinkClick r:id="" action="ppaction://media"/>
            <a:extLst>
              <a:ext uri="{FF2B5EF4-FFF2-40B4-BE49-F238E27FC236}">
                <a16:creationId xmlns:a16="http://schemas.microsoft.com/office/drawing/2014/main" id="{C3CB947E-93DE-C776-74ED-63CCD80837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34506" y="1416756"/>
            <a:ext cx="7122988" cy="40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822785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sz="400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介紹 Lions International 主品牌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2787181"/>
            <a:ext cx="5509805" cy="39880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zh-TW" sz="2200">
                <a:solidFill>
                  <a:srgbClr val="33373B"/>
                </a:solidFill>
                <a:latin typeface="Arial"/>
                <a:ea typeface="PMingLiU"/>
                <a:cs typeface="Arial"/>
              </a:rPr>
            </a:br>
            <a:endParaRPr lang="zh-TW" sz="2200">
              <a:solidFill>
                <a:srgbClr val="33373B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59757" y="21538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371189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>
                <a:latin typeface="Helvetica Neue"/>
                <a:ea typeface="PMingLiU"/>
              </a:rPr>
              <a:t>品牌的架構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sp>
        <p:nvSpPr>
          <p:cNvPr id="11" name="Headline">
            <a:extLst>
              <a:ext uri="{FF2B5EF4-FFF2-40B4-BE49-F238E27FC236}">
                <a16:creationId xmlns:a16="http://schemas.microsoft.com/office/drawing/2014/main" id="{13AB7F86-05E1-BE72-FB6B-B8636B8F5DFB}"/>
              </a:ext>
            </a:extLst>
          </p:cNvPr>
          <p:cNvSpPr txBox="1">
            <a:spLocks/>
          </p:cNvSpPr>
          <p:nvPr/>
        </p:nvSpPr>
        <p:spPr>
          <a:xfrm>
            <a:off x="1057193" y="3341662"/>
            <a:ext cx="3017875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主「</a:t>
            </a:r>
            <a:r>
              <a:rPr lang="zh-CN" altLang="en-US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傘式</a:t>
            </a:r>
            <a:r>
              <a:rPr lang="zh-TW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」品牌</a:t>
            </a:r>
            <a:br>
              <a:rPr lang="zh-TW" sz="1800" b="0" dirty="0"/>
            </a:br>
            <a:endParaRPr lang="zh-TW" sz="1800" b="0" dirty="0"/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C117A15F-25CE-B636-F7A9-DD3B2388988E}"/>
              </a:ext>
            </a:extLst>
          </p:cNvPr>
          <p:cNvSpPr txBox="1">
            <a:spLocks/>
          </p:cNvSpPr>
          <p:nvPr/>
        </p:nvSpPr>
        <p:spPr>
          <a:xfrm>
            <a:off x="1060253" y="5153375"/>
            <a:ext cx="269231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sz="1800" dirty="0">
                <a:solidFill>
                  <a:srgbClr val="002060"/>
                </a:solidFill>
                <a:latin typeface="Arial"/>
                <a:ea typeface="PMingLiU"/>
                <a:cs typeface="Arial"/>
              </a:rPr>
              <a:t>組織的品牌</a:t>
            </a:r>
            <a:br>
              <a:rPr lang="zh-TW" sz="1800" b="0" dirty="0"/>
            </a:br>
            <a:endParaRPr lang="zh-TW" sz="1800" b="0" dirty="0"/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77D529D-8981-FC9E-45F9-D6EDC901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3" y="2892363"/>
            <a:ext cx="6802489" cy="2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77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744853"/>
            <a:ext cx="8958866" cy="1723007"/>
            <a:chOff x="1568945" y="1211783"/>
            <a:chExt cx="8958866" cy="1723007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97690" y="286203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68945" y="1211783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sz="400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您有疑問。 </a:t>
              </a:r>
              <a:br>
                <a:rPr lang="zh-TW" sz="400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</a:br>
              <a:r>
                <a:rPr lang="zh-TW" sz="400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我們有答案。</a:t>
              </a:r>
            </a:p>
            <a:p>
              <a:endParaRPr lang="en-US" sz="4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endParaRPr>
            </a:p>
            <a:p>
              <a:r>
                <a:rPr lang="zh-TW" sz="4000" b="0">
                  <a:solidFill>
                    <a:srgbClr val="00338D"/>
                  </a:solidFill>
                  <a:latin typeface="Arial"/>
                  <a:ea typeface="PMingLiU"/>
                  <a:cs typeface="Arial"/>
                </a:rPr>
                <a:t>5 大常見問題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dirty="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5200" dirty="0">
                <a:solidFill>
                  <a:schemeClr val="bg1"/>
                </a:solidFill>
                <a:latin typeface="Helvetica Neue"/>
                <a:ea typeface="PMingLiU"/>
              </a:rPr>
              <a:t>我們為什麼要</a:t>
            </a:r>
            <a:r>
              <a:rPr lang="zh-TW" sz="5200" dirty="0">
                <a:solidFill>
                  <a:schemeClr val="bg1"/>
                </a:solidFill>
                <a:latin typeface="Helvetica Neue"/>
                <a:ea typeface="PMingLiU"/>
              </a:rPr>
              <a:t>將 Lions International 作為我們的主品牌？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62835" y="1032845"/>
            <a:ext cx="7785025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200">
                <a:solidFill>
                  <a:schemeClr val="bg1"/>
                </a:solidFill>
                <a:latin typeface="Helvetica Neue"/>
                <a:ea typeface="PMingLiU"/>
              </a:rPr>
              <a:t>如果 Lions International 是我們的主品牌，這意味著我們將不再是國際獅子會和獅子會國際基金會嗎？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94450" y="2097691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200">
                <a:solidFill>
                  <a:schemeClr val="bg1"/>
                </a:solidFill>
                <a:latin typeface="Helvetica Neue"/>
                <a:ea typeface="PMingLiU"/>
              </a:rPr>
              <a:t>分會、區和複合區在使用新品牌更新他們的材料上有最後期限嗎？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200">
                <a:solidFill>
                  <a:schemeClr val="bg1"/>
                </a:solidFill>
                <a:latin typeface="Helvetica Neue"/>
                <a:ea typeface="PMingLiU"/>
              </a:rPr>
              <a:t>國際獅子會的標誌會改變嗎？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315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1533</Words>
  <Application>Microsoft Office PowerPoint</Application>
  <PresentationFormat>Widescreen</PresentationFormat>
  <Paragraphs>101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Helvetica</vt:lpstr>
      <vt:lpstr>Helvetica Neue</vt:lpstr>
      <vt:lpstr>Open Sans Light</vt:lpstr>
      <vt:lpstr>Open Sans Regular</vt:lpstr>
      <vt:lpstr>Segoe UI</vt:lpstr>
      <vt:lpstr>Segoe UI Semibold</vt:lpstr>
      <vt:lpstr>MASTER SLIDE - BLANK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Tait, Christine</cp:lastModifiedBy>
  <cp:revision>1376</cp:revision>
  <cp:lastPrinted>2019-06-19T16:24:35Z</cp:lastPrinted>
  <dcterms:created xsi:type="dcterms:W3CDTF">2018-11-12T16:45:52Z</dcterms:created>
  <dcterms:modified xsi:type="dcterms:W3CDTF">2023-03-28T18:43:29Z</dcterms:modified>
</cp:coreProperties>
</file>