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74" r:id="rId5"/>
  </p:sldMasterIdLst>
  <p:notesMasterIdLst>
    <p:notesMasterId r:id="rId18"/>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393"/>
    <a:srgbClr val="BBBBBB"/>
    <a:srgbClr val="054C87"/>
    <a:srgbClr val="412A74"/>
    <a:srgbClr val="0F4784"/>
    <a:srgbClr val="25508B"/>
    <a:srgbClr val="25498B"/>
    <a:srgbClr val="29539B"/>
    <a:srgbClr val="29538B"/>
    <a:srgbClr val="2245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55871" autoAdjust="0"/>
  </p:normalViewPr>
  <p:slideViewPr>
    <p:cSldViewPr snapToGrid="0" showGuides="1">
      <p:cViewPr varScale="1">
        <p:scale>
          <a:sx n="60" d="100"/>
          <a:sy n="60" d="100"/>
        </p:scale>
        <p:origin x="444" y="72"/>
      </p:cViewPr>
      <p:guideLst>
        <p:guide orient="horz" pos="2160"/>
        <p:guide pos="3840"/>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655FE6-9F8F-4CCA-9AC6-468E9B1B6226}" type="datetimeFigureOut">
              <a:rPr lang="en-US" smtClean="0"/>
              <a:t>1/23/2024</a:t>
            </a:fld>
            <a:endParaRPr lang="en-US" dirty="0"/>
          </a:p>
        </p:txBody>
      </p:sp>
      <p:sp>
        <p:nvSpPr>
          <p:cNvPr id="4" name="Slide Image Placeholder 3"/>
          <p:cNvSpPr>
            <a:spLocks noGrp="1" noRot="1" noChangeAspect="1"/>
          </p:cNvSpPr>
          <p:nvPr>
            <p:ph type="sldImg" idx="2"/>
          </p:nvPr>
        </p:nvSpPr>
        <p:spPr>
          <a:xfrm>
            <a:off x="685800" y="514342"/>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3814763"/>
            <a:ext cx="5486400" cy="481489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AB24D9-1063-49BA-82E3-4CD2ED143F7D}" type="slidenum">
              <a:rPr lang="en-US" smtClean="0"/>
              <a:t>‹#›</a:t>
            </a:fld>
            <a:endParaRPr lang="en-US" dirty="0"/>
          </a:p>
        </p:txBody>
      </p:sp>
    </p:spTree>
    <p:extLst>
      <p:ext uri="{BB962C8B-B14F-4D97-AF65-F5344CB8AC3E}">
        <p14:creationId xmlns:p14="http://schemas.microsoft.com/office/powerpoint/2010/main" val="678788245"/>
      </p:ext>
    </p:extLst>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mn-lt"/>
        <a:ea typeface="+mn-ea"/>
        <a:cs typeface="+mn-cs"/>
      </a:defRPr>
    </a:lvl1pPr>
    <a:lvl2pPr marL="457200" algn="l" defTabSz="914400" rtl="0" eaLnBrk="1" latinLnBrk="0" hangingPunct="1">
      <a:defRPr sz="1600" kern="1200">
        <a:solidFill>
          <a:schemeClr val="tx1"/>
        </a:solidFill>
        <a:latin typeface="+mn-lt"/>
        <a:ea typeface="+mn-ea"/>
        <a:cs typeface="+mn-cs"/>
      </a:defRPr>
    </a:lvl2pPr>
    <a:lvl3pPr marL="914400" algn="l" defTabSz="914400" rtl="0" eaLnBrk="1" latinLnBrk="0" hangingPunct="1">
      <a:defRPr sz="1600" kern="1200">
        <a:solidFill>
          <a:schemeClr val="tx1"/>
        </a:solidFill>
        <a:latin typeface="+mn-lt"/>
        <a:ea typeface="+mn-ea"/>
        <a:cs typeface="+mn-cs"/>
      </a:defRPr>
    </a:lvl3pPr>
    <a:lvl4pPr marL="1371600" algn="l" defTabSz="914400" rtl="0" eaLnBrk="1" latinLnBrk="0" hangingPunct="1">
      <a:defRPr sz="1600" kern="1200">
        <a:solidFill>
          <a:schemeClr val="tx1"/>
        </a:solidFill>
        <a:latin typeface="+mn-lt"/>
        <a:ea typeface="+mn-ea"/>
        <a:cs typeface="+mn-cs"/>
      </a:defRPr>
    </a:lvl4pPr>
    <a:lvl5pPr marL="1828800" algn="l" defTabSz="914400" rtl="0" eaLnBrk="1" latinLnBrk="0" hangingPunct="1">
      <a:defRPr sz="16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Salesforcefeedback@lionsclubs.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dirty="0"/>
              <a:t>您好，今天我们想为狮友和青少狮们提供有关我们数字产品的最新信息。</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zh-TW" dirty="0"/>
              <a:t>本报告由 LCI/LCIF 职员所准备。  若有问题请寄信至：</a:t>
            </a:r>
            <a:r>
              <a:rPr lang="zh-TW" dirty="0">
                <a:hlinkClick r:id="rId3"/>
              </a:rPr>
              <a:t>Salesforcefeedback@lionsclubs.org。</a:t>
            </a:r>
            <a:r>
              <a:rPr lang="zh-TW" b="0" i="0" u="sng" dirty="0">
                <a:solidFill>
                  <a:srgbClr val="0563C1"/>
                </a:solidFill>
                <a:latin typeface="Calibri" panose="020F0502020204030204" pitchFamily="34" charset="0"/>
                <a:ea typeface="PMingLiU"/>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sng" dirty="0">
              <a:solidFill>
                <a:srgbClr val="0563C1"/>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TW" b="0" i="0" u="none" dirty="0">
                <a:solidFill>
                  <a:srgbClr val="0563C1"/>
                </a:solidFill>
                <a:latin typeface="Calibri" panose="020F0502020204030204" pitchFamily="34" charset="0"/>
                <a:ea typeface="PMingLiU"/>
              </a:rPr>
              <a:t>这是我们所有人的旅程，我们鼓励您提出问题！</a:t>
            </a:r>
          </a:p>
        </p:txBody>
      </p:sp>
      <p:sp>
        <p:nvSpPr>
          <p:cNvPr id="4" name="Slide Number Placeholder 3"/>
          <p:cNvSpPr>
            <a:spLocks noGrp="1"/>
          </p:cNvSpPr>
          <p:nvPr>
            <p:ph type="sldNum" sz="quarter" idx="5"/>
          </p:nvPr>
        </p:nvSpPr>
        <p:spPr/>
        <p:txBody>
          <a:bodyPr/>
          <a:lstStyle/>
          <a:p>
            <a:fld id="{71AB24D9-1063-49BA-82E3-4CD2ED143F7D}" type="slidenum">
              <a:rPr lang="en-US" smtClean="0"/>
              <a:t>1</a:t>
            </a:fld>
            <a:endParaRPr lang="en-US" dirty="0"/>
          </a:p>
        </p:txBody>
      </p:sp>
    </p:spTree>
    <p:extLst>
      <p:ext uri="{BB962C8B-B14F-4D97-AF65-F5344CB8AC3E}">
        <p14:creationId xmlns:p14="http://schemas.microsoft.com/office/powerpoint/2010/main" val="38767997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我们该如何过渡？  我们将如何一起前进？  </a:t>
            </a:r>
            <a:r>
              <a:rPr lang="zh-CN" altLang="en-US" dirty="0"/>
              <a:t>通</a:t>
            </a:r>
            <a:r>
              <a:rPr lang="zh-TW" dirty="0"/>
              <a:t>过共同一起努力度过这项变革。</a:t>
            </a:r>
          </a:p>
          <a:p>
            <a:endParaRPr lang="en-US" dirty="0"/>
          </a:p>
          <a:p>
            <a:r>
              <a:rPr lang="zh-TW" dirty="0"/>
              <a:t>您的参与是关键。  您能如何参与，让您的声音能被听见？</a:t>
            </a:r>
          </a:p>
        </p:txBody>
      </p:sp>
      <p:sp>
        <p:nvSpPr>
          <p:cNvPr id="4" name="Slide Number Placeholder 3"/>
          <p:cNvSpPr>
            <a:spLocks noGrp="1"/>
          </p:cNvSpPr>
          <p:nvPr>
            <p:ph type="sldNum" sz="quarter" idx="5"/>
          </p:nvPr>
        </p:nvSpPr>
        <p:spPr/>
        <p:txBody>
          <a:bodyPr/>
          <a:lstStyle/>
          <a:p>
            <a:fld id="{71AB24D9-1063-49BA-82E3-4CD2ED143F7D}" type="slidenum">
              <a:rPr lang="en-US" smtClean="0"/>
              <a:t>10</a:t>
            </a:fld>
            <a:endParaRPr lang="en-US" dirty="0"/>
          </a:p>
        </p:txBody>
      </p:sp>
    </p:spTree>
    <p:extLst>
      <p:ext uri="{BB962C8B-B14F-4D97-AF65-F5344CB8AC3E}">
        <p14:creationId xmlns:p14="http://schemas.microsoft.com/office/powerpoint/2010/main" val="436973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分享您的意见并保持参与是关键！</a:t>
            </a:r>
          </a:p>
          <a:p>
            <a:endParaRPr lang="en-US" dirty="0"/>
          </a:p>
          <a:p>
            <a:r>
              <a:rPr lang="zh-TW" dirty="0"/>
              <a:t>使用二维条形码进行科技使用情况问卷调查。  此问卷调查询问您如何在各参与级中使用所有类型的科技；从会员到领导者，做您所做的工作以支持我们的共同使命。</a:t>
            </a:r>
          </a:p>
          <a:p>
            <a:endParaRPr lang="en-US" dirty="0"/>
          </a:p>
          <a:p>
            <a:r>
              <a:rPr lang="zh-TW" dirty="0"/>
              <a:t>在调查结束时，您可以注册信息更新或参与焦点小组和测试团队。</a:t>
            </a:r>
          </a:p>
          <a:p>
            <a:endParaRPr lang="en-US" dirty="0"/>
          </a:p>
          <a:p>
            <a:r>
              <a:rPr lang="zh-TW" dirty="0"/>
              <a:t>我们需要您的参与来开发适合您的解决方案。</a:t>
            </a:r>
          </a:p>
        </p:txBody>
      </p:sp>
      <p:sp>
        <p:nvSpPr>
          <p:cNvPr id="4" name="Slide Number Placeholder 3"/>
          <p:cNvSpPr>
            <a:spLocks noGrp="1"/>
          </p:cNvSpPr>
          <p:nvPr>
            <p:ph type="sldNum" sz="quarter" idx="5"/>
          </p:nvPr>
        </p:nvSpPr>
        <p:spPr/>
        <p:txBody>
          <a:bodyPr/>
          <a:lstStyle/>
          <a:p>
            <a:fld id="{71AB24D9-1063-49BA-82E3-4CD2ED143F7D}" type="slidenum">
              <a:rPr lang="en-US" smtClean="0"/>
              <a:t>11</a:t>
            </a:fld>
            <a:endParaRPr lang="en-US" dirty="0"/>
          </a:p>
        </p:txBody>
      </p:sp>
    </p:spTree>
    <p:extLst>
      <p:ext uri="{BB962C8B-B14F-4D97-AF65-F5344CB8AC3E}">
        <p14:creationId xmlns:p14="http://schemas.microsoft.com/office/powerpoint/2010/main" val="24686840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1AB24D9-1063-49BA-82E3-4CD2ED143F7D}" type="slidenum">
              <a:rPr lang="en-US" smtClean="0"/>
              <a:t>12</a:t>
            </a:fld>
            <a:endParaRPr lang="en-US" dirty="0"/>
          </a:p>
        </p:txBody>
      </p:sp>
    </p:spTree>
    <p:extLst>
      <p:ext uri="{BB962C8B-B14F-4D97-AF65-F5344CB8AC3E}">
        <p14:creationId xmlns:p14="http://schemas.microsoft.com/office/powerpoint/2010/main" val="42069580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我们先从查看我们目前的体验开始</a:t>
            </a:r>
          </a:p>
          <a:p>
            <a:endParaRPr lang="en-US" dirty="0"/>
          </a:p>
          <a:p>
            <a:r>
              <a:rPr lang="zh-TW" i="1" dirty="0"/>
              <a:t>[若为现场报告，询问4-5名观众的想法]</a:t>
            </a:r>
          </a:p>
        </p:txBody>
      </p:sp>
      <p:sp>
        <p:nvSpPr>
          <p:cNvPr id="4" name="Slide Number Placeholder 3"/>
          <p:cNvSpPr>
            <a:spLocks noGrp="1"/>
          </p:cNvSpPr>
          <p:nvPr>
            <p:ph type="sldNum" sz="quarter" idx="5"/>
          </p:nvPr>
        </p:nvSpPr>
        <p:spPr/>
        <p:txBody>
          <a:bodyPr/>
          <a:lstStyle/>
          <a:p>
            <a:fld id="{71AB24D9-1063-49BA-82E3-4CD2ED143F7D}" type="slidenum">
              <a:rPr lang="en-US" smtClean="0"/>
              <a:t>2</a:t>
            </a:fld>
            <a:endParaRPr lang="en-US" dirty="0"/>
          </a:p>
        </p:txBody>
      </p:sp>
    </p:spTree>
    <p:extLst>
      <p:ext uri="{BB962C8B-B14F-4D97-AF65-F5344CB8AC3E}">
        <p14:creationId xmlns:p14="http://schemas.microsoft.com/office/powerpoint/2010/main" val="14406355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今天，我们想到了我们的 Lion Account (狮子会账户)...这是一个账户，让您访问领导和服务所需的所有资源。</a:t>
            </a:r>
          </a:p>
          <a:p>
            <a:r>
              <a:rPr lang="zh-TW" dirty="0"/>
              <a:t>但真的是这样吗？</a:t>
            </a:r>
          </a:p>
        </p:txBody>
      </p:sp>
      <p:sp>
        <p:nvSpPr>
          <p:cNvPr id="4" name="Slide Number Placeholder 3"/>
          <p:cNvSpPr>
            <a:spLocks noGrp="1"/>
          </p:cNvSpPr>
          <p:nvPr>
            <p:ph type="sldNum" sz="quarter" idx="5"/>
          </p:nvPr>
        </p:nvSpPr>
        <p:spPr/>
        <p:txBody>
          <a:bodyPr/>
          <a:lstStyle/>
          <a:p>
            <a:fld id="{71AB24D9-1063-49BA-82E3-4CD2ED143F7D}" type="slidenum">
              <a:rPr lang="en-US" smtClean="0"/>
              <a:t>3</a:t>
            </a:fld>
            <a:endParaRPr lang="en-US" dirty="0"/>
          </a:p>
        </p:txBody>
      </p:sp>
    </p:spTree>
    <p:extLst>
      <p:ext uri="{BB962C8B-B14F-4D97-AF65-F5344CB8AC3E}">
        <p14:creationId xmlns:p14="http://schemas.microsoft.com/office/powerpoint/2010/main" val="1711533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在幕后，有五种不同的应用程序产品。  这些应用程序中，每一个都有自己的外观和感觉、导览和使用者体验。  </a:t>
            </a:r>
          </a:p>
          <a:p>
            <a:endParaRPr lang="en-US" dirty="0"/>
          </a:p>
          <a:p>
            <a:r>
              <a:rPr lang="zh-TW" dirty="0"/>
              <a:t>这意味着要学习许多种东西，尝试在许多地方找到您需要完成的事情。  </a:t>
            </a:r>
          </a:p>
          <a:p>
            <a:endParaRPr lang="en-US" dirty="0"/>
          </a:p>
          <a:p>
            <a:r>
              <a:rPr lang="zh-TW" dirty="0"/>
              <a:t>此外，这取决于许多独立的数据库，而这些数据库通常没有相同的数据。  </a:t>
            </a:r>
          </a:p>
          <a:p>
            <a:endParaRPr lang="en-US" dirty="0"/>
          </a:p>
          <a:p>
            <a:r>
              <a:rPr lang="zh-TW" dirty="0"/>
              <a:t>许多数据储存，在保护和管理您对所需数据的正确和合规访问上，增加了大幅的复杂性。</a:t>
            </a:r>
          </a:p>
        </p:txBody>
      </p:sp>
      <p:sp>
        <p:nvSpPr>
          <p:cNvPr id="4" name="Slide Number Placeholder 3"/>
          <p:cNvSpPr>
            <a:spLocks noGrp="1"/>
          </p:cNvSpPr>
          <p:nvPr>
            <p:ph type="sldNum" sz="quarter" idx="5"/>
          </p:nvPr>
        </p:nvSpPr>
        <p:spPr/>
        <p:txBody>
          <a:bodyPr/>
          <a:lstStyle/>
          <a:p>
            <a:fld id="{71AB24D9-1063-49BA-82E3-4CD2ED143F7D}" type="slidenum">
              <a:rPr lang="en-US" smtClean="0"/>
              <a:t>4</a:t>
            </a:fld>
            <a:endParaRPr lang="en-US" dirty="0"/>
          </a:p>
        </p:txBody>
      </p:sp>
    </p:spTree>
    <p:extLst>
      <p:ext uri="{BB962C8B-B14F-4D97-AF65-F5344CB8AC3E}">
        <p14:creationId xmlns:p14="http://schemas.microsoft.com/office/powerpoint/2010/main" val="2644324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即使有我们目前的数字工具，您的许多其他互动都与您的</a:t>
            </a:r>
            <a:r>
              <a:rPr lang="en-US" altLang="zh-TW" dirty="0"/>
              <a:t> </a:t>
            </a:r>
            <a:r>
              <a:rPr lang="zh-TW" dirty="0"/>
              <a:t>“Lion Account”</a:t>
            </a:r>
            <a:r>
              <a:rPr lang="en-US" altLang="zh-TW" dirty="0"/>
              <a:t> </a:t>
            </a:r>
            <a:r>
              <a:rPr lang="zh-TW" dirty="0"/>
              <a:t>完全脱节。  当您需要会员服务中心的协助时，他们正在使用没有整合数据的独立应用程序工作。  </a:t>
            </a:r>
          </a:p>
          <a:p>
            <a:endParaRPr lang="en-US" dirty="0"/>
          </a:p>
          <a:p>
            <a:r>
              <a:rPr lang="zh-TW" dirty="0"/>
              <a:t>今天可用的捐赠信息非常有限，这往往意味着需要致电或询问基金会才可得知有关奖励或表扬的状态。</a:t>
            </a:r>
          </a:p>
          <a:p>
            <a:endParaRPr lang="en-US" dirty="0"/>
          </a:p>
          <a:p>
            <a:r>
              <a:rPr lang="zh-TW" dirty="0"/>
              <a:t>提到表扬，找到可能包含您在找的数据之报告也令人非常困惑，而且当报告不存在时，您可能不得不给他人打电话以寻求协助。  要花很长的时间才能得到一个简单问题的答案。</a:t>
            </a:r>
          </a:p>
          <a:p>
            <a:endParaRPr lang="en-US" dirty="0"/>
          </a:p>
          <a:p>
            <a:r>
              <a:rPr lang="zh-TW" dirty="0"/>
              <a:t>最后，今天仍然有高度手动的功能，例如申请和提交支持您正在进行的关键工作之拨款。这使得该过程需要更长的时间和更多的工作。</a:t>
            </a:r>
          </a:p>
        </p:txBody>
      </p:sp>
      <p:sp>
        <p:nvSpPr>
          <p:cNvPr id="4" name="Slide Number Placeholder 3"/>
          <p:cNvSpPr>
            <a:spLocks noGrp="1"/>
          </p:cNvSpPr>
          <p:nvPr>
            <p:ph type="sldNum" sz="quarter" idx="5"/>
          </p:nvPr>
        </p:nvSpPr>
        <p:spPr/>
        <p:txBody>
          <a:bodyPr/>
          <a:lstStyle/>
          <a:p>
            <a:fld id="{71AB24D9-1063-49BA-82E3-4CD2ED143F7D}" type="slidenum">
              <a:rPr lang="en-US" smtClean="0"/>
              <a:t>5</a:t>
            </a:fld>
            <a:endParaRPr lang="en-US" dirty="0"/>
          </a:p>
        </p:txBody>
      </p:sp>
    </p:spTree>
    <p:extLst>
      <p:ext uri="{BB962C8B-B14F-4D97-AF65-F5344CB8AC3E}">
        <p14:creationId xmlns:p14="http://schemas.microsoft.com/office/powerpoint/2010/main" val="39416989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管理一个分会、支持一个地区/区的成长和发展，并为有需要的人提供服务都需要大量的努力。  我们目前有许多应用程序和数据源，使在各级都产生一种不一致和令人沮丧的体验。</a:t>
            </a:r>
          </a:p>
          <a:p>
            <a:endParaRPr lang="en-US" dirty="0"/>
          </a:p>
          <a:p>
            <a:r>
              <a:rPr lang="zh-TW" dirty="0"/>
              <a:t>上一次对数字工具的重大投资是在五年多前，而科技不断进步，在疫情期间更是如此。  我们需要改善我们的科技，更好地来为您服务。</a:t>
            </a:r>
          </a:p>
        </p:txBody>
      </p:sp>
      <p:sp>
        <p:nvSpPr>
          <p:cNvPr id="4" name="Slide Number Placeholder 3"/>
          <p:cNvSpPr>
            <a:spLocks noGrp="1"/>
          </p:cNvSpPr>
          <p:nvPr>
            <p:ph type="sldNum" sz="quarter" idx="5"/>
          </p:nvPr>
        </p:nvSpPr>
        <p:spPr/>
        <p:txBody>
          <a:bodyPr/>
          <a:lstStyle/>
          <a:p>
            <a:fld id="{71AB24D9-1063-49BA-82E3-4CD2ED143F7D}" type="slidenum">
              <a:rPr lang="en-US" smtClean="0"/>
              <a:t>6</a:t>
            </a:fld>
            <a:endParaRPr lang="en-US" dirty="0"/>
          </a:p>
        </p:txBody>
      </p:sp>
    </p:spTree>
    <p:extLst>
      <p:ext uri="{BB962C8B-B14F-4D97-AF65-F5344CB8AC3E}">
        <p14:creationId xmlns:p14="http://schemas.microsoft.com/office/powerpoint/2010/main" val="34851301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dirty="0"/>
              <a:t>这就引出了</a:t>
            </a:r>
            <a:r>
              <a:rPr lang="en-US" altLang="zh-TW" dirty="0"/>
              <a:t> </a:t>
            </a:r>
            <a:r>
              <a:rPr lang="zh-CN" altLang="en-US" dirty="0"/>
              <a:t>“</a:t>
            </a:r>
            <a:r>
              <a:rPr lang="zh-TW" dirty="0"/>
              <a:t>我们要朝何处迈进？</a:t>
            </a:r>
            <a:r>
              <a:rPr lang="zh-CN" altLang="en-US" dirty="0"/>
              <a:t>“ </a:t>
            </a:r>
            <a:r>
              <a:rPr lang="zh-TW" dirty="0"/>
              <a:t>的问题。  </a:t>
            </a:r>
          </a:p>
        </p:txBody>
      </p:sp>
      <p:sp>
        <p:nvSpPr>
          <p:cNvPr id="4" name="Slide Number Placeholder 3"/>
          <p:cNvSpPr>
            <a:spLocks noGrp="1"/>
          </p:cNvSpPr>
          <p:nvPr>
            <p:ph type="sldNum" sz="quarter" idx="5"/>
          </p:nvPr>
        </p:nvSpPr>
        <p:spPr/>
        <p:txBody>
          <a:bodyPr/>
          <a:lstStyle/>
          <a:p>
            <a:fld id="{71AB24D9-1063-49BA-82E3-4CD2ED143F7D}" type="slidenum">
              <a:rPr lang="en-US" smtClean="0"/>
              <a:t>7</a:t>
            </a:fld>
            <a:endParaRPr lang="en-US" dirty="0"/>
          </a:p>
        </p:txBody>
      </p:sp>
    </p:spTree>
    <p:extLst>
      <p:ext uri="{BB962C8B-B14F-4D97-AF65-F5344CB8AC3E}">
        <p14:creationId xmlns:p14="http://schemas.microsoft.com/office/powerpoint/2010/main" val="799109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在我们上一财年中，您的国际理事会核准对将我们的数字工具现代化之投资，</a:t>
            </a:r>
            <a:r>
              <a:rPr lang="zh-CN" altLang="en-US" dirty="0"/>
              <a:t>通</a:t>
            </a:r>
            <a:r>
              <a:rPr lang="zh-TW" dirty="0"/>
              <a:t>过将狮子会应用程序和数据统一成凝聚且一致的体验，来简化我们的解决方案。  </a:t>
            </a:r>
          </a:p>
          <a:p>
            <a:endParaRPr lang="en-US" dirty="0"/>
          </a:p>
          <a:p>
            <a:r>
              <a:rPr lang="zh-TW" dirty="0"/>
              <a:t>在过去的几个月里，幕后工作一直在进行中，并将持续到2023年年初，以在2023年年中时推出改善后的体验。</a:t>
            </a:r>
          </a:p>
          <a:p>
            <a:endParaRPr lang="en-US" dirty="0"/>
          </a:p>
          <a:p>
            <a:r>
              <a:rPr lang="zh-TW" dirty="0"/>
              <a:t>这是一项由过去经验、狮友的</a:t>
            </a:r>
            <a:r>
              <a:rPr lang="zh-CN" altLang="en-US" dirty="0"/>
              <a:t>反</a:t>
            </a:r>
            <a:r>
              <a:rPr lang="zh-TW" dirty="0"/>
              <a:t>馈意见引导的演变，并以新的、更安全的云端商用软件来进行。</a:t>
            </a:r>
          </a:p>
        </p:txBody>
      </p:sp>
      <p:sp>
        <p:nvSpPr>
          <p:cNvPr id="4" name="Slide Number Placeholder 3"/>
          <p:cNvSpPr>
            <a:spLocks noGrp="1"/>
          </p:cNvSpPr>
          <p:nvPr>
            <p:ph type="sldNum" sz="quarter" idx="5"/>
          </p:nvPr>
        </p:nvSpPr>
        <p:spPr/>
        <p:txBody>
          <a:bodyPr/>
          <a:lstStyle/>
          <a:p>
            <a:fld id="{71AB24D9-1063-49BA-82E3-4CD2ED143F7D}" type="slidenum">
              <a:rPr lang="en-US" smtClean="0"/>
              <a:t>8</a:t>
            </a:fld>
            <a:endParaRPr lang="en-US" dirty="0"/>
          </a:p>
        </p:txBody>
      </p:sp>
    </p:spTree>
    <p:extLst>
      <p:ext uri="{BB962C8B-B14F-4D97-AF65-F5344CB8AC3E}">
        <p14:creationId xmlns:p14="http://schemas.microsoft.com/office/powerpoint/2010/main" val="116164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14350"/>
            <a:ext cx="5486400" cy="3086100"/>
          </a:xfrm>
        </p:spPr>
      </p:sp>
      <p:sp>
        <p:nvSpPr>
          <p:cNvPr id="3" name="Notes Placeholder 2"/>
          <p:cNvSpPr>
            <a:spLocks noGrp="1"/>
          </p:cNvSpPr>
          <p:nvPr>
            <p:ph type="body" idx="1"/>
          </p:nvPr>
        </p:nvSpPr>
        <p:spPr/>
        <p:txBody>
          <a:bodyPr/>
          <a:lstStyle/>
          <a:p>
            <a:r>
              <a:rPr lang="zh-TW" dirty="0"/>
              <a:t>这种演变利用了我们现有的能力并将其实现为一个一统的体验。  从一个 Lion Account 访问一致的使用者界面，不论是以</a:t>
            </a:r>
            <a:r>
              <a:rPr lang="zh-TW" altLang="en-US" dirty="0"/>
              <a:t>电脑</a:t>
            </a:r>
            <a:r>
              <a:rPr lang="zh-TW" dirty="0"/>
              <a:t>、平板</a:t>
            </a:r>
            <a:r>
              <a:rPr lang="zh-TW" altLang="en-US" dirty="0"/>
              <a:t>电脑</a:t>
            </a:r>
            <a:r>
              <a:rPr lang="zh-TW" dirty="0"/>
              <a:t>或移动装置登入，为所有可用功能提供统一的体验。  简而言之，我们将您现在所拥有的 MyLion、MyLCI、Insights (洞察数据) 和其他一些工具的功能都结合到一个整合且一致的体验中 — 这些全都建立在一个平台上：Salesforce。 </a:t>
            </a:r>
          </a:p>
          <a:p>
            <a:endParaRPr lang="en-US" dirty="0">
              <a:cs typeface="Calibri"/>
            </a:endParaRPr>
          </a:p>
          <a:p>
            <a:r>
              <a:rPr lang="zh-TW" dirty="0"/>
              <a:t>Salesforce 是个云端解决方案的行业领导者，有超过150000个组织 (包括40000多个非营利组织) 使用。  我们有一家很好的公司，对这项成熟技术有很大的支持。</a:t>
            </a:r>
          </a:p>
        </p:txBody>
      </p:sp>
      <p:sp>
        <p:nvSpPr>
          <p:cNvPr id="4" name="Slide Number Placeholder 3"/>
          <p:cNvSpPr>
            <a:spLocks noGrp="1"/>
          </p:cNvSpPr>
          <p:nvPr>
            <p:ph type="sldNum" sz="quarter" idx="5"/>
          </p:nvPr>
        </p:nvSpPr>
        <p:spPr/>
        <p:txBody>
          <a:bodyPr/>
          <a:lstStyle/>
          <a:p>
            <a:fld id="{71AB24D9-1063-49BA-82E3-4CD2ED143F7D}" type="slidenum">
              <a:rPr lang="en-US" smtClean="0"/>
              <a:t>9</a:t>
            </a:fld>
            <a:endParaRPr lang="en-US" dirty="0"/>
          </a:p>
        </p:txBody>
      </p:sp>
    </p:spTree>
    <p:extLst>
      <p:ext uri="{BB962C8B-B14F-4D97-AF65-F5344CB8AC3E}">
        <p14:creationId xmlns:p14="http://schemas.microsoft.com/office/powerpoint/2010/main" val="17874304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Title Cover">
    <p:spTree>
      <p:nvGrpSpPr>
        <p:cNvPr id="1" name=""/>
        <p:cNvGrpSpPr/>
        <p:nvPr/>
      </p:nvGrpSpPr>
      <p:grpSpPr>
        <a:xfrm>
          <a:off x="0" y="0"/>
          <a:ext cx="0" cy="0"/>
          <a:chOff x="0" y="0"/>
          <a:chExt cx="0" cy="0"/>
        </a:xfrm>
      </p:grpSpPr>
      <p:pic>
        <p:nvPicPr>
          <p:cNvPr id="7" name="Background - Image">
            <a:extLst>
              <a:ext uri="{FF2B5EF4-FFF2-40B4-BE49-F238E27FC236}">
                <a16:creationId xmlns:a16="http://schemas.microsoft.com/office/drawing/2014/main" id="{2BE1744E-346C-B51E-AF5D-189C0A704C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700" y="0"/>
            <a:ext cx="12192000" cy="6858000"/>
          </a:xfrm>
          <a:prstGeom prst="rect">
            <a:avLst/>
          </a:prstGeom>
        </p:spPr>
      </p:pic>
      <p:sp>
        <p:nvSpPr>
          <p:cNvPr id="8" name="Background - Overlay">
            <a:extLst>
              <a:ext uri="{FF2B5EF4-FFF2-40B4-BE49-F238E27FC236}">
                <a16:creationId xmlns:a16="http://schemas.microsoft.com/office/drawing/2014/main" id="{1A79702B-65B7-F059-350F-0BFABF8AC947}"/>
              </a:ext>
            </a:extLst>
          </p:cNvPr>
          <p:cNvSpPr/>
          <p:nvPr userDrawn="1"/>
        </p:nvSpPr>
        <p:spPr>
          <a:xfrm>
            <a:off x="-1270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lt1">
                  <a:alpha val="44000"/>
                </a:schemeClr>
              </a:solidFill>
            </a:endParaRPr>
          </a:p>
        </p:txBody>
      </p:sp>
      <p:sp>
        <p:nvSpPr>
          <p:cNvPr id="2" name="Title 1">
            <a:extLst>
              <a:ext uri="{FF2B5EF4-FFF2-40B4-BE49-F238E27FC236}">
                <a16:creationId xmlns:a16="http://schemas.microsoft.com/office/drawing/2014/main" id="{52C7F680-2606-2629-7500-FEF229949845}"/>
              </a:ext>
            </a:extLst>
          </p:cNvPr>
          <p:cNvSpPr>
            <a:spLocks noGrp="1"/>
          </p:cNvSpPr>
          <p:nvPr>
            <p:ph type="title"/>
          </p:nvPr>
        </p:nvSpPr>
        <p:spPr>
          <a:xfrm>
            <a:off x="-12700" y="3428999"/>
            <a:ext cx="12204700" cy="1828800"/>
          </a:xfrm>
          <a:noFill/>
        </p:spPr>
        <p:txBody>
          <a:bodyPr anchor="ctr" anchorCtr="0"/>
          <a:lstStyle>
            <a:lvl1pPr>
              <a:defRPr sz="54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F3975438-C2EE-72CD-FA3A-1823B23843F5}"/>
              </a:ext>
            </a:extLst>
          </p:cNvPr>
          <p:cNvSpPr>
            <a:spLocks noGrp="1"/>
          </p:cNvSpPr>
          <p:nvPr>
            <p:ph type="body" idx="1"/>
          </p:nvPr>
        </p:nvSpPr>
        <p:spPr>
          <a:xfrm>
            <a:off x="831850" y="5287963"/>
            <a:ext cx="10515600" cy="1371600"/>
          </a:xfrm>
        </p:spPr>
        <p:txBody>
          <a:bodyPr anchor="ctr" anchorCtr="0"/>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01D12158-E238-2C16-EE5F-410F2231BCAA}"/>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pic>
        <p:nvPicPr>
          <p:cNvPr id="9" name="Emblem - White" descr="lionlogo_white.eps">
            <a:extLst>
              <a:ext uri="{FF2B5EF4-FFF2-40B4-BE49-F238E27FC236}">
                <a16:creationId xmlns:a16="http://schemas.microsoft.com/office/drawing/2014/main" id="{D9BAB304-51D5-513E-40C5-C856073EECAA}"/>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10" name="Yellow Bar">
            <a:extLst>
              <a:ext uri="{FF2B5EF4-FFF2-40B4-BE49-F238E27FC236}">
                <a16:creationId xmlns:a16="http://schemas.microsoft.com/office/drawing/2014/main" id="{A03F44CD-4DB3-9FEF-6F6F-279BB727EA1B}"/>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1422719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3A3AB75-E23B-BB56-8646-D987F11CF38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417" y="-5257"/>
            <a:ext cx="12209417" cy="6866903"/>
          </a:xfrm>
          <a:prstGeom prst="rect">
            <a:avLst/>
          </a:prstGeom>
        </p:spPr>
      </p:pic>
      <p:sp>
        <p:nvSpPr>
          <p:cNvPr id="14" name="Background - Overlay">
            <a:extLst>
              <a:ext uri="{FF2B5EF4-FFF2-40B4-BE49-F238E27FC236}">
                <a16:creationId xmlns:a16="http://schemas.microsoft.com/office/drawing/2014/main" id="{32689B4E-6A85-0A9E-2BA7-15154BBD3EB5}"/>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endParaRPr>
          </a:p>
        </p:txBody>
      </p:sp>
      <p:sp>
        <p:nvSpPr>
          <p:cNvPr id="5" name="Date Placeholder 4">
            <a:extLst>
              <a:ext uri="{FF2B5EF4-FFF2-40B4-BE49-F238E27FC236}">
                <a16:creationId xmlns:a16="http://schemas.microsoft.com/office/drawing/2014/main" id="{3780804B-2DC9-38E3-282B-DDB1F8ED8AFB}"/>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6" name="Footer Placeholder 5">
            <a:extLst>
              <a:ext uri="{FF2B5EF4-FFF2-40B4-BE49-F238E27FC236}">
                <a16:creationId xmlns:a16="http://schemas.microsoft.com/office/drawing/2014/main" id="{AD3B628F-D10C-CDB8-4C15-719BA61F3603}"/>
              </a:ext>
            </a:extLst>
          </p:cNvPr>
          <p:cNvSpPr>
            <a:spLocks noGrp="1"/>
          </p:cNvSpPr>
          <p:nvPr>
            <p:ph type="ftr" sz="quarter" idx="11"/>
          </p:nvPr>
        </p:nvSpPr>
        <p:spPr/>
        <p:txBody>
          <a:bodyPr/>
          <a:lstStyle>
            <a:lvl1pPr>
              <a:defRPr>
                <a:solidFill>
                  <a:schemeClr val="bg1"/>
                </a:solidFill>
              </a:defRPr>
            </a:lvl1pPr>
          </a:lstStyle>
          <a:p>
            <a:endParaRPr lang="en-US"/>
          </a:p>
        </p:txBody>
      </p:sp>
      <p:sp>
        <p:nvSpPr>
          <p:cNvPr id="7" name="Slide Number Placeholder 6">
            <a:extLst>
              <a:ext uri="{FF2B5EF4-FFF2-40B4-BE49-F238E27FC236}">
                <a16:creationId xmlns:a16="http://schemas.microsoft.com/office/drawing/2014/main" id="{74F699C4-2E50-6F15-A7FA-E7B02A8AC93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pic>
        <p:nvPicPr>
          <p:cNvPr id="10" name="Picture 9" descr="lionlogo_white.eps">
            <a:extLst>
              <a:ext uri="{FF2B5EF4-FFF2-40B4-BE49-F238E27FC236}">
                <a16:creationId xmlns:a16="http://schemas.microsoft.com/office/drawing/2014/main" id="{69A95E55-2139-7637-03C2-F0AD5CE7379F}"/>
              </a:ext>
            </a:extLst>
          </p:cNvPr>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12" name="Rectangle 11">
            <a:extLst>
              <a:ext uri="{FF2B5EF4-FFF2-40B4-BE49-F238E27FC236}">
                <a16:creationId xmlns:a16="http://schemas.microsoft.com/office/drawing/2014/main" id="{57F17EBB-7FDA-CE5B-2BD4-DB95F91B8807}"/>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
        <p:nvSpPr>
          <p:cNvPr id="2" name="Title 1">
            <a:extLst>
              <a:ext uri="{FF2B5EF4-FFF2-40B4-BE49-F238E27FC236}">
                <a16:creationId xmlns:a16="http://schemas.microsoft.com/office/drawing/2014/main" id="{52F4461B-7B8D-7955-1852-87040C11D995}"/>
              </a:ext>
            </a:extLst>
          </p:cNvPr>
          <p:cNvSpPr>
            <a:spLocks noGrp="1"/>
          </p:cNvSpPr>
          <p:nvPr>
            <p:ph type="title" hasCustomPrompt="1"/>
          </p:nvPr>
        </p:nvSpPr>
        <p:spPr>
          <a:xfrm>
            <a:off x="4170363" y="3163444"/>
            <a:ext cx="3932237" cy="1600200"/>
          </a:xfrm>
          <a:noFill/>
        </p:spPr>
        <p:txBody>
          <a:bodyPr anchor="ctr" anchorCtr="0">
            <a:normAutofit/>
          </a:bodyPr>
          <a:lstStyle>
            <a:lvl1pPr>
              <a:defRPr sz="4800">
                <a:solidFill>
                  <a:schemeClr val="bg1"/>
                </a:solidFill>
              </a:defRPr>
            </a:lvl1pPr>
          </a:lstStyle>
          <a:p>
            <a:r>
              <a:rPr lang="en-US"/>
              <a:t>Thank You</a:t>
            </a:r>
          </a:p>
        </p:txBody>
      </p:sp>
    </p:spTree>
    <p:extLst>
      <p:ext uri="{BB962C8B-B14F-4D97-AF65-F5344CB8AC3E}">
        <p14:creationId xmlns:p14="http://schemas.microsoft.com/office/powerpoint/2010/main" val="39870699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84BB6-9828-5A73-B86D-D49281DC19E1}"/>
              </a:ext>
            </a:extLst>
          </p:cNvPr>
          <p:cNvSpPr>
            <a:spLocks noGrp="1"/>
          </p:cNvSpPr>
          <p:nvPr>
            <p:ph type="title"/>
          </p:nvPr>
        </p:nvSpPr>
        <p:spPr>
          <a:xfrm>
            <a:off x="0" y="-63500"/>
            <a:ext cx="12192000" cy="1325563"/>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31D391-381E-7A88-2B88-42857DF58CD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620D182-9C5F-171D-BA47-E975B27627B9}"/>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0845D434-F74B-DDCC-B4DC-9587899726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674245-CD22-A337-F821-9629EB9E9ECA}"/>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8" name="Emblem - White" descr="lionlogo_white.eps">
            <a:extLst>
              <a:ext uri="{FF2B5EF4-FFF2-40B4-BE49-F238E27FC236}">
                <a16:creationId xmlns:a16="http://schemas.microsoft.com/office/drawing/2014/main" id="{65F27261-ACA1-5024-F58F-5B90CBFE1AB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668209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AA0AB1-BF68-9B44-3276-BFF0A8F10E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5DE8715-B6F3-528A-B5EB-D2BDEC9DA3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42DB8-5B54-853E-D39A-7DECB7029BD8}"/>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9E023D40-D577-A1FA-20D3-8F7C4C4809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D70E11-818E-B384-2B95-65DFEF50E35D}"/>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7" name="Emblem - White" descr="lionlogo_white.eps">
            <a:extLst>
              <a:ext uri="{FF2B5EF4-FFF2-40B4-BE49-F238E27FC236}">
                <a16:creationId xmlns:a16="http://schemas.microsoft.com/office/drawing/2014/main" id="{D2DBDC89-46A9-C744-5485-301845E44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0622505" y="5466557"/>
            <a:ext cx="546797" cy="533400"/>
          </a:xfrm>
          <a:prstGeom prst="rect">
            <a:avLst/>
          </a:prstGeom>
        </p:spPr>
      </p:pic>
    </p:spTree>
    <p:extLst>
      <p:ext uri="{BB962C8B-B14F-4D97-AF65-F5344CB8AC3E}">
        <p14:creationId xmlns:p14="http://schemas.microsoft.com/office/powerpoint/2010/main" val="596781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0993D-AB93-B0B9-F04B-69D2D9B22C85}"/>
              </a:ext>
            </a:extLst>
          </p:cNvPr>
          <p:cNvSpPr>
            <a:spLocks noGrp="1"/>
          </p:cNvSpPr>
          <p:nvPr>
            <p:ph type="ctrTitle"/>
          </p:nvPr>
        </p:nvSpPr>
        <p:spPr>
          <a:xfrm>
            <a:off x="0" y="3657600"/>
            <a:ext cx="12192000" cy="1655762"/>
          </a:xfrm>
        </p:spPr>
        <p:txBody>
          <a:bodyPr anchor="ctr" anchorCtr="1">
            <a:normAutofit/>
          </a:bodyPr>
          <a:lstStyle>
            <a:lvl1pPr algn="ctr">
              <a:defRPr sz="5400">
                <a:solidFill>
                  <a:schemeClr val="accent2"/>
                </a:solidFill>
              </a:defRPr>
            </a:lvl1pPr>
          </a:lstStyle>
          <a:p>
            <a:r>
              <a:rPr lang="en-US"/>
              <a:t>Click to edit Master title style</a:t>
            </a:r>
          </a:p>
        </p:txBody>
      </p:sp>
      <p:sp>
        <p:nvSpPr>
          <p:cNvPr id="3" name="Subtitle 2">
            <a:extLst>
              <a:ext uri="{FF2B5EF4-FFF2-40B4-BE49-F238E27FC236}">
                <a16:creationId xmlns:a16="http://schemas.microsoft.com/office/drawing/2014/main" id="{4198537B-7DD6-7012-098C-E029509E8BF8}"/>
              </a:ext>
            </a:extLst>
          </p:cNvPr>
          <p:cNvSpPr>
            <a:spLocks noGrp="1"/>
          </p:cNvSpPr>
          <p:nvPr>
            <p:ph type="subTitle" idx="1"/>
          </p:nvPr>
        </p:nvSpPr>
        <p:spPr>
          <a:xfrm>
            <a:off x="0" y="5541264"/>
            <a:ext cx="12192000" cy="71983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A8B4C26-651C-1854-B9C4-DF84F7CB1AAA}"/>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0A5D2386-4355-BE84-7163-A9C323DB3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49E03B-385E-51E0-2BE2-AC621B3E7385}"/>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2C86D998-89D6-966C-065F-603370EF957A}"/>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876799" y="838200"/>
            <a:ext cx="2438402" cy="2378660"/>
          </a:xfrm>
          <a:prstGeom prst="rect">
            <a:avLst/>
          </a:prstGeom>
        </p:spPr>
      </p:pic>
      <p:sp>
        <p:nvSpPr>
          <p:cNvPr id="8" name="Yellow Bar">
            <a:extLst>
              <a:ext uri="{FF2B5EF4-FFF2-40B4-BE49-F238E27FC236}">
                <a16:creationId xmlns:a16="http://schemas.microsoft.com/office/drawing/2014/main" id="{16920E5E-6F94-166F-C767-C167A8519A60}"/>
              </a:ext>
            </a:extLst>
          </p:cNvPr>
          <p:cNvSpPr/>
          <p:nvPr userDrawn="1"/>
        </p:nvSpPr>
        <p:spPr>
          <a:xfrm>
            <a:off x="5506829" y="3501869"/>
            <a:ext cx="1178336" cy="72760"/>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p>
        </p:txBody>
      </p:sp>
    </p:spTree>
    <p:extLst>
      <p:ext uri="{BB962C8B-B14F-4D97-AF65-F5344CB8AC3E}">
        <p14:creationId xmlns:p14="http://schemas.microsoft.com/office/powerpoint/2010/main" val="64842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335B2-6AD5-50AE-0247-9CD4662023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74157FA-2090-F450-BDBE-B2D7B0BD27F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6D1B7F-6144-71A6-51FE-F8CFD3853EEF}"/>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66EBC006-6094-EF7E-7386-6722C3618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ECDBE3-69AF-FB2E-66A2-90DB65236C26}"/>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0810D27E-5032-685A-8F22-2AA6F13FF5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70682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E4471F-C99C-59CE-1622-425BA0A2BDB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16BF4A-1A04-0AD6-1B3F-CFE125690A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A2CF25-E7D4-45A4-D190-D6FE446772FE}"/>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DC22F1EA-C134-589E-6A01-596B60EBB3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5EB6D-D8B8-39B9-D5C0-D8A70C830921}"/>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09289CF3-195A-05C4-3F2D-450634BEAF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255638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14A12-2F35-3FD2-9FCB-075D13D636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58AE28-584A-0D1C-7732-65EACA31BC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65FD8-5144-22E8-C33E-4949234529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A13CE42-12B7-761D-9FA6-33350B11770F}"/>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76FF0653-5D1D-2548-749C-0C76B28376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0B7A18-C945-E063-921C-0B0AE68F1E4F}"/>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4C23E0EE-3C5E-82AE-B7D9-70E262BB708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17996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EF01C7-18E9-471F-C5F6-78F690F5B7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DCA76-271D-4173-FDA2-102AF93B47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44ADB42-25DE-7D31-DF9D-2E2CCD9C4C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A30B6B0-22E2-1733-C0C1-E139205279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00394C-06AC-43CC-6ACD-88BA09A5D6D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0BBA36-0741-E520-1398-D5574D0903E4}"/>
              </a:ext>
            </a:extLst>
          </p:cNvPr>
          <p:cNvSpPr>
            <a:spLocks noGrp="1"/>
          </p:cNvSpPr>
          <p:nvPr>
            <p:ph type="dt" sz="half" idx="10"/>
          </p:nvPr>
        </p:nvSpPr>
        <p:spPr/>
        <p:txBody>
          <a:bodyPr/>
          <a:lstStyle/>
          <a:p>
            <a:r>
              <a:rPr lang="en-US" dirty="0"/>
              <a:t>October 2022</a:t>
            </a:r>
          </a:p>
        </p:txBody>
      </p:sp>
      <p:sp>
        <p:nvSpPr>
          <p:cNvPr id="8" name="Footer Placeholder 7">
            <a:extLst>
              <a:ext uri="{FF2B5EF4-FFF2-40B4-BE49-F238E27FC236}">
                <a16:creationId xmlns:a16="http://schemas.microsoft.com/office/drawing/2014/main" id="{9F7494D6-A518-7D33-AE98-5A9D871994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01C60DF-9B63-32EE-FE49-3D59BC50EB43}"/>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10" name="Emblem - White" descr="lionlogo_white.eps">
            <a:extLst>
              <a:ext uri="{FF2B5EF4-FFF2-40B4-BE49-F238E27FC236}">
                <a16:creationId xmlns:a16="http://schemas.microsoft.com/office/drawing/2014/main" id="{E87B99B9-CF57-D8E9-A29D-F5B21C21805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7890688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6" name="Emblem - White" descr="lionlogo_white.eps">
            <a:extLst>
              <a:ext uri="{FF2B5EF4-FFF2-40B4-BE49-F238E27FC236}">
                <a16:creationId xmlns:a16="http://schemas.microsoft.com/office/drawing/2014/main" id="{A1156DAE-E0A6-8EB7-FC18-BB9583659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7006410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Centered 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p:nvPr>
        </p:nvSpPr>
        <p:spPr>
          <a:xfrm>
            <a:off x="1522178" y="1714499"/>
            <a:ext cx="9144000" cy="2286000"/>
          </a:xfrm>
        </p:spPr>
        <p:txBody>
          <a:bodyPr>
            <a:noAutofit/>
          </a:bodyPr>
          <a:lstStyle>
            <a:lvl1pPr algn="ctr">
              <a:defRPr sz="6600"/>
            </a:lvl1pPr>
          </a:lstStyle>
          <a:p>
            <a:r>
              <a:rPr lang="en-US"/>
              <a:t>Click to edit Master title style</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sp>
        <p:nvSpPr>
          <p:cNvPr id="6" name="Yellow Bar">
            <a:extLst>
              <a:ext uri="{FF2B5EF4-FFF2-40B4-BE49-F238E27FC236}">
                <a16:creationId xmlns:a16="http://schemas.microsoft.com/office/drawing/2014/main" id="{E664DD35-54B2-3B96-2570-B573E47BCDF0}"/>
              </a:ext>
            </a:extLst>
          </p:cNvPr>
          <p:cNvSpPr/>
          <p:nvPr userDrawn="1"/>
        </p:nvSpPr>
        <p:spPr>
          <a:xfrm>
            <a:off x="4366719" y="4343400"/>
            <a:ext cx="3454918" cy="97542"/>
          </a:xfrm>
          <a:prstGeom prst="rect">
            <a:avLst/>
          </a:prstGeom>
          <a:solidFill>
            <a:srgbClr val="EBB700"/>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r>
              <a:rPr lang="en-US" dirty="0">
                <a:latin typeface="Arial" charset="0"/>
                <a:ea typeface="Arial" charset="0"/>
                <a:cs typeface="Arial" charset="0"/>
              </a:rPr>
              <a:t> </a:t>
            </a:r>
          </a:p>
        </p:txBody>
      </p:sp>
      <p:pic>
        <p:nvPicPr>
          <p:cNvPr id="7" name="Emblem - White" descr="lionlogo_white.eps">
            <a:extLst>
              <a:ext uri="{FF2B5EF4-FFF2-40B4-BE49-F238E27FC236}">
                <a16:creationId xmlns:a16="http://schemas.microsoft.com/office/drawing/2014/main" id="{E2D36D7C-276E-2B33-8624-E712BE34D3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51933402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Cover">
    <p:spTree>
      <p:nvGrpSpPr>
        <p:cNvPr id="1" name=""/>
        <p:cNvGrpSpPr/>
        <p:nvPr/>
      </p:nvGrpSpPr>
      <p:grpSpPr>
        <a:xfrm>
          <a:off x="0" y="0"/>
          <a:ext cx="0" cy="0"/>
          <a:chOff x="0" y="0"/>
          <a:chExt cx="0" cy="0"/>
        </a:xfrm>
      </p:grpSpPr>
      <p:pic>
        <p:nvPicPr>
          <p:cNvPr id="12" name="Background - Image">
            <a:extLst>
              <a:ext uri="{FF2B5EF4-FFF2-40B4-BE49-F238E27FC236}">
                <a16:creationId xmlns:a16="http://schemas.microsoft.com/office/drawing/2014/main" id="{9E5B5F15-871C-B0CF-EDDE-8CE7893E9C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Background - Overlay">
            <a:extLst>
              <a:ext uri="{FF2B5EF4-FFF2-40B4-BE49-F238E27FC236}">
                <a16:creationId xmlns:a16="http://schemas.microsoft.com/office/drawing/2014/main" id="{7676EC93-6A3A-38A1-75F8-3C549E8B7C4C}"/>
              </a:ext>
            </a:extLst>
          </p:cNvPr>
          <p:cNvSpPr/>
          <p:nvPr userDrawn="1"/>
        </p:nvSpPr>
        <p:spPr>
          <a:xfrm>
            <a:off x="0" y="0"/>
            <a:ext cx="12192000" cy="6858000"/>
          </a:xfrm>
          <a:prstGeom prst="rect">
            <a:avLst/>
          </a:prstGeom>
          <a:gradFill flip="none" rotWithShape="0">
            <a:gsLst>
              <a:gs pos="0">
                <a:srgbClr val="0070C0">
                  <a:lumMod val="36000"/>
                  <a:alpha val="81348"/>
                </a:srgbClr>
              </a:gs>
              <a:gs pos="98000">
                <a:srgbClr val="7030A0">
                  <a:alpha val="66023"/>
                  <a:lumMod val="55844"/>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alpha val="44000"/>
                </a:schemeClr>
              </a:solidFill>
              <a:latin typeface="Segoe UI" panose="020B0502040204020203" pitchFamily="34" charset="0"/>
              <a:cs typeface="Segoe UI" panose="020B0502040204020203" pitchFamily="34" charset="0"/>
            </a:endParaRPr>
          </a:p>
        </p:txBody>
      </p:sp>
      <p:sp>
        <p:nvSpPr>
          <p:cNvPr id="2" name="Title 1">
            <a:extLst>
              <a:ext uri="{FF2B5EF4-FFF2-40B4-BE49-F238E27FC236}">
                <a16:creationId xmlns:a16="http://schemas.microsoft.com/office/drawing/2014/main" id="{D735413E-9265-120C-75BE-6DB8F29B55CF}"/>
              </a:ext>
            </a:extLst>
          </p:cNvPr>
          <p:cNvSpPr>
            <a:spLocks noGrp="1"/>
          </p:cNvSpPr>
          <p:nvPr>
            <p:ph type="title"/>
          </p:nvPr>
        </p:nvSpPr>
        <p:spPr>
          <a:xfrm>
            <a:off x="831850" y="1709738"/>
            <a:ext cx="10515600" cy="2852737"/>
          </a:xfrm>
          <a:noFill/>
        </p:spPr>
        <p:txBody>
          <a:bodyPr anchor="b"/>
          <a:lstStyle>
            <a:lvl1pPr algn="l">
              <a:defRPr sz="6000">
                <a:solidFill>
                  <a:srgbClr val="F0C300"/>
                </a:solidFill>
              </a:defRPr>
            </a:lvl1pPr>
          </a:lstStyle>
          <a:p>
            <a:r>
              <a:rPr lang="en-US"/>
              <a:t>Click to edit Master title style</a:t>
            </a:r>
          </a:p>
        </p:txBody>
      </p:sp>
      <p:sp>
        <p:nvSpPr>
          <p:cNvPr id="3" name="Text Placeholder 2">
            <a:extLst>
              <a:ext uri="{FF2B5EF4-FFF2-40B4-BE49-F238E27FC236}">
                <a16:creationId xmlns:a16="http://schemas.microsoft.com/office/drawing/2014/main" id="{5A5B4D84-AC47-4EAC-164E-EDE8634D4531}"/>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2AAFDB9-50CD-2A58-6906-8BC252A8591B}"/>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5" name="Footer Placeholder 4">
            <a:extLst>
              <a:ext uri="{FF2B5EF4-FFF2-40B4-BE49-F238E27FC236}">
                <a16:creationId xmlns:a16="http://schemas.microsoft.com/office/drawing/2014/main" id="{0BD906EE-6631-7E08-B5FE-83A2CAB7DB3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6" name="Slide Number Placeholder 5">
            <a:extLst>
              <a:ext uri="{FF2B5EF4-FFF2-40B4-BE49-F238E27FC236}">
                <a16:creationId xmlns:a16="http://schemas.microsoft.com/office/drawing/2014/main" id="{19478DA8-DCD2-D13C-37AC-B043D63FB0C1}"/>
              </a:ext>
            </a:extLst>
          </p:cNvPr>
          <p:cNvSpPr>
            <a:spLocks noGrp="1"/>
          </p:cNvSpPr>
          <p:nvPr>
            <p:ph type="sldNum" sz="quarter" idx="12"/>
          </p:nvPr>
        </p:nvSpPr>
        <p:spPr/>
        <p:txBody>
          <a:bodyPr/>
          <a:lstStyle>
            <a:lvl1pPr>
              <a:defRPr>
                <a:solidFill>
                  <a:schemeClr val="bg1"/>
                </a:solidFill>
              </a:defRPr>
            </a:lvl1pPr>
          </a:lstStyle>
          <a:p>
            <a:fld id="{E44424E3-6D29-45D5-9D8E-75518111B9DE}" type="slidenum">
              <a:rPr lang="en-US" smtClean="0"/>
              <a:pPr/>
              <a:t>‹#›</a:t>
            </a:fld>
            <a:endParaRPr lang="en-US" dirty="0"/>
          </a:p>
        </p:txBody>
      </p:sp>
    </p:spTree>
    <p:extLst>
      <p:ext uri="{BB962C8B-B14F-4D97-AF65-F5344CB8AC3E}">
        <p14:creationId xmlns:p14="http://schemas.microsoft.com/office/powerpoint/2010/main" val="24559046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3369AD0-99F7-271E-FBFA-C071751EC289}"/>
              </a:ext>
            </a:extLst>
          </p:cNvPr>
          <p:cNvSpPr>
            <a:spLocks noGrp="1"/>
          </p:cNvSpPr>
          <p:nvPr>
            <p:ph type="dt" sz="half" idx="10"/>
          </p:nvPr>
        </p:nvSpPr>
        <p:spPr/>
        <p:txBody>
          <a:bodyPr/>
          <a:lstStyle/>
          <a:p>
            <a:r>
              <a:rPr lang="en-US" dirty="0"/>
              <a:t>October 2022</a:t>
            </a:r>
          </a:p>
        </p:txBody>
      </p:sp>
      <p:sp>
        <p:nvSpPr>
          <p:cNvPr id="3" name="Footer Placeholder 2">
            <a:extLst>
              <a:ext uri="{FF2B5EF4-FFF2-40B4-BE49-F238E27FC236}">
                <a16:creationId xmlns:a16="http://schemas.microsoft.com/office/drawing/2014/main" id="{212B76ED-F3B5-543C-28F2-E012681B41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86D130-7646-0DBA-11F9-49FE53155306}"/>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5" name="Emblem - White" descr="lionlogo_white.eps">
            <a:extLst>
              <a:ext uri="{FF2B5EF4-FFF2-40B4-BE49-F238E27FC236}">
                <a16:creationId xmlns:a16="http://schemas.microsoft.com/office/drawing/2014/main" id="{D5E1D12E-BEF3-3379-8234-45D498BD57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676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78310-4D7F-B880-2AFE-415B8CC8F3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14DF34-DC83-E77D-B495-E5863406BF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1513F8A-427B-6ED7-C4C5-F4B7B150CE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6CBB80-3DDE-8CD6-D499-6363B8E89FD6}"/>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9C4B9F27-EB81-2157-3A2C-086FC9EB3D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97F6083-8DE3-16DC-8CA2-7004C25F5F47}"/>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2EEE927D-91D0-DFEA-4570-8B7D7615D9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8608154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EC1C1-C056-A5BF-831B-0A391170EE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DA1E9EA-A443-4E5E-8E34-750C44E6A9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CA8B696-E341-4691-4385-B64AD26B17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8E0A1-15F8-AD16-0012-E68D451B5773}"/>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76D90808-DF5D-7DD6-1D5B-2565A263683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E809C-17E0-EBCC-13C2-33FCD18ED9CF}"/>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8" name="Emblem - White" descr="lionlogo_white.eps">
            <a:extLst>
              <a:ext uri="{FF2B5EF4-FFF2-40B4-BE49-F238E27FC236}">
                <a16:creationId xmlns:a16="http://schemas.microsoft.com/office/drawing/2014/main" id="{5B95312F-3039-00E3-E094-023BC70AC40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294826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hank Yo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8C0A6-CCCE-CDD1-642E-7C8FAA232213}"/>
              </a:ext>
            </a:extLst>
          </p:cNvPr>
          <p:cNvSpPr>
            <a:spLocks noGrp="1"/>
          </p:cNvSpPr>
          <p:nvPr>
            <p:ph type="title" hasCustomPrompt="1"/>
          </p:nvPr>
        </p:nvSpPr>
        <p:spPr>
          <a:xfrm>
            <a:off x="1623778" y="3657600"/>
            <a:ext cx="9144000" cy="2286000"/>
          </a:xfrm>
        </p:spPr>
        <p:txBody>
          <a:bodyPr anchor="t" anchorCtr="1">
            <a:noAutofit/>
          </a:bodyPr>
          <a:lstStyle>
            <a:lvl1pPr algn="ctr">
              <a:defRPr sz="4800"/>
            </a:lvl1pPr>
          </a:lstStyle>
          <a:p>
            <a:r>
              <a:rPr lang="en-US"/>
              <a:t>Thank You</a:t>
            </a:r>
          </a:p>
        </p:txBody>
      </p:sp>
      <p:sp>
        <p:nvSpPr>
          <p:cNvPr id="3" name="Date Placeholder 2">
            <a:extLst>
              <a:ext uri="{FF2B5EF4-FFF2-40B4-BE49-F238E27FC236}">
                <a16:creationId xmlns:a16="http://schemas.microsoft.com/office/drawing/2014/main" id="{2A5B12D1-5502-AE8B-80F5-3F449750D238}"/>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B880F07C-2536-ED01-38FC-93945DD88DF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6B9857C-496C-6049-AB1B-566CB1CB9F44}"/>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Picture 6" descr="lionlogo_white.eps">
            <a:extLst>
              <a:ext uri="{FF2B5EF4-FFF2-40B4-BE49-F238E27FC236}">
                <a16:creationId xmlns:a16="http://schemas.microsoft.com/office/drawing/2014/main" id="{9CC6CA34-E53A-CD39-4007-625FA59A4977}"/>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86400" y="1828800"/>
            <a:ext cx="1204464" cy="1174956"/>
          </a:xfrm>
          <a:prstGeom prst="rect">
            <a:avLst/>
          </a:prstGeom>
        </p:spPr>
      </p:pic>
      <p:sp>
        <p:nvSpPr>
          <p:cNvPr id="8" name="Rectangle 7">
            <a:extLst>
              <a:ext uri="{FF2B5EF4-FFF2-40B4-BE49-F238E27FC236}">
                <a16:creationId xmlns:a16="http://schemas.microsoft.com/office/drawing/2014/main" id="{6FB0338D-BEB4-A8F1-D24E-5675A1F72CB4}"/>
              </a:ext>
            </a:extLst>
          </p:cNvPr>
          <p:cNvSpPr/>
          <p:nvPr userDrawn="1"/>
        </p:nvSpPr>
        <p:spPr>
          <a:xfrm>
            <a:off x="5379111" y="3321604"/>
            <a:ext cx="1450259" cy="7276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71" tIns="47336" rIns="94671" bIns="47336" rtlCol="0" anchor="ctr"/>
          <a:lstStyle/>
          <a:p>
            <a:pPr algn="ctr"/>
            <a:endParaRPr lang="en-US"/>
          </a:p>
        </p:txBody>
      </p:sp>
    </p:spTree>
    <p:extLst>
      <p:ext uri="{BB962C8B-B14F-4D97-AF65-F5344CB8AC3E}">
        <p14:creationId xmlns:p14="http://schemas.microsoft.com/office/powerpoint/2010/main" val="4569381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43D13-E4CC-1B27-2FE4-96E17A35E0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90B0DF4-ECD7-979F-2BFA-088DB6263A6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C43452-DDD9-44D0-FBCE-1AE5148EC3F1}"/>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3E7D068F-0FF4-F198-3399-9CD6A0C165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22F2F8-BAEA-EDB0-3A90-9BF3FA219F9E}"/>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D0BB153B-A6C2-2FCE-80A8-32CD088FF99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3277941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9B0BC3-0EA2-45E3-212E-4B1D695A76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1B6942-CABE-E106-C91C-BD9B6F95A7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67DFE5B-93BF-2D0E-27E7-5415B70C63FE}"/>
              </a:ext>
            </a:extLst>
          </p:cNvPr>
          <p:cNvSpPr>
            <a:spLocks noGrp="1"/>
          </p:cNvSpPr>
          <p:nvPr>
            <p:ph type="dt" sz="half" idx="10"/>
          </p:nvPr>
        </p:nvSpPr>
        <p:spPr/>
        <p:txBody>
          <a:bodyPr/>
          <a:lstStyle/>
          <a:p>
            <a:r>
              <a:rPr lang="en-US" dirty="0"/>
              <a:t>October 2022</a:t>
            </a:r>
          </a:p>
        </p:txBody>
      </p:sp>
      <p:sp>
        <p:nvSpPr>
          <p:cNvPr id="5" name="Footer Placeholder 4">
            <a:extLst>
              <a:ext uri="{FF2B5EF4-FFF2-40B4-BE49-F238E27FC236}">
                <a16:creationId xmlns:a16="http://schemas.microsoft.com/office/drawing/2014/main" id="{6234EB31-2BEC-65FA-5E9B-DC00A55BD2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E3D128-DDF0-0D49-195B-719E26B4FB98}"/>
              </a:ext>
            </a:extLst>
          </p:cNvPr>
          <p:cNvSpPr>
            <a:spLocks noGrp="1"/>
          </p:cNvSpPr>
          <p:nvPr>
            <p:ph type="sldNum" sz="quarter" idx="12"/>
          </p:nvPr>
        </p:nvSpPr>
        <p:spPr/>
        <p:txBody>
          <a:bodyPr/>
          <a:lstStyle/>
          <a:p>
            <a:fld id="{9E78B758-275C-4090-BE22-A14210E4F056}" type="slidenum">
              <a:rPr lang="en-US" smtClean="0"/>
              <a:t>‹#›</a:t>
            </a:fld>
            <a:endParaRPr lang="en-US" dirty="0"/>
          </a:p>
        </p:txBody>
      </p:sp>
      <p:pic>
        <p:nvPicPr>
          <p:cNvPr id="7" name="Emblem - White" descr="lionlogo_white.eps">
            <a:extLst>
              <a:ext uri="{FF2B5EF4-FFF2-40B4-BE49-F238E27FC236}">
                <a16:creationId xmlns:a16="http://schemas.microsoft.com/office/drawing/2014/main" id="{1FEF202E-2430-B451-A1B5-490A794304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11371805" y="228600"/>
            <a:ext cx="546797" cy="533400"/>
          </a:xfrm>
          <a:prstGeom prst="rect">
            <a:avLst/>
          </a:prstGeom>
        </p:spPr>
      </p:pic>
    </p:spTree>
    <p:extLst>
      <p:ext uri="{BB962C8B-B14F-4D97-AF65-F5344CB8AC3E}">
        <p14:creationId xmlns:p14="http://schemas.microsoft.com/office/powerpoint/2010/main" val="219342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A67832-8818-FD14-DF48-A7C8681BCF12}"/>
              </a:ext>
            </a:extLst>
          </p:cNvPr>
          <p:cNvSpPr>
            <a:spLocks noGrp="1"/>
          </p:cNvSpPr>
          <p:nvPr>
            <p:ph type="title"/>
          </p:nvPr>
        </p:nvSpPr>
        <p:spPr>
          <a:xfrm>
            <a:off x="0" y="-70818"/>
            <a:ext cx="12192000" cy="1325563"/>
          </a:xfrm>
          <a:gradFill flip="none" rotWithShape="1">
            <a:gsLst>
              <a:gs pos="0">
                <a:srgbClr val="457DC8">
                  <a:lumMod val="72000"/>
                </a:srgbClr>
              </a:gs>
              <a:gs pos="98000">
                <a:srgbClr val="7030A0">
                  <a:alpha val="80000"/>
                </a:srgbClr>
              </a:gs>
            </a:gsLst>
            <a:lin ang="0" scaled="1"/>
            <a:tileRect/>
          </a:gradFill>
        </p:spPr>
        <p:txBody>
          <a:bodyPr lIns="457200" rIns="457200">
            <a:normAutofit/>
          </a:bodyPr>
          <a:lstStyle>
            <a:lvl1pPr algn="ctr">
              <a:defRPr sz="3600" b="1">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6F0DCEB-1061-F7CC-DC72-6E93121F4C1F}"/>
              </a:ext>
            </a:extLst>
          </p:cNvPr>
          <p:cNvSpPr>
            <a:spLocks noGrp="1"/>
          </p:cNvSpPr>
          <p:nvPr>
            <p:ph idx="1"/>
          </p:nvPr>
        </p:nvSpPr>
        <p:spPr>
          <a:xfrm>
            <a:off x="838200" y="1600200"/>
            <a:ext cx="10515600" cy="47256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AD2211-31EF-B970-1870-CD5059457A86}"/>
              </a:ext>
            </a:extLst>
          </p:cNvPr>
          <p:cNvSpPr>
            <a:spLocks noGrp="1"/>
          </p:cNvSpPr>
          <p:nvPr>
            <p:ph type="dt" sz="half" idx="10"/>
          </p:nvPr>
        </p:nvSpPr>
        <p:spPr/>
        <p:txBody>
          <a:bodyPr/>
          <a:lstStyle>
            <a:lvl1pPr>
              <a:defRPr>
                <a:latin typeface="Segoe UI" panose="020B0502040204020203" pitchFamily="34" charset="0"/>
                <a:cs typeface="Segoe UI" panose="020B0502040204020203" pitchFamily="34" charset="0"/>
              </a:defRPr>
            </a:lvl1pPr>
          </a:lstStyle>
          <a:p>
            <a:r>
              <a:rPr lang="en-US" dirty="0"/>
              <a:t>October 2022</a:t>
            </a:r>
          </a:p>
        </p:txBody>
      </p:sp>
      <p:sp>
        <p:nvSpPr>
          <p:cNvPr id="5" name="Footer Placeholder 4">
            <a:extLst>
              <a:ext uri="{FF2B5EF4-FFF2-40B4-BE49-F238E27FC236}">
                <a16:creationId xmlns:a16="http://schemas.microsoft.com/office/drawing/2014/main" id="{32E7EA1A-54D7-8294-6DE9-CEEAB78F216A}"/>
              </a:ext>
            </a:extLst>
          </p:cNvPr>
          <p:cNvSpPr>
            <a:spLocks noGrp="1"/>
          </p:cNvSpPr>
          <p:nvPr>
            <p:ph type="ftr" sz="quarter" idx="11"/>
          </p:nvPr>
        </p:nvSpPr>
        <p:spPr/>
        <p:txBody>
          <a:bodyPr/>
          <a:lstStyle>
            <a:lvl1pPr>
              <a:defRPr>
                <a:latin typeface="Segoe UI" panose="020B0502040204020203" pitchFamily="34" charset="0"/>
                <a:cs typeface="Segoe UI" panose="020B0502040204020203" pitchFamily="34" charset="0"/>
              </a:defRPr>
            </a:lvl1pPr>
          </a:lstStyle>
          <a:p>
            <a:endParaRPr lang="en-US"/>
          </a:p>
        </p:txBody>
      </p:sp>
      <p:sp>
        <p:nvSpPr>
          <p:cNvPr id="6" name="Slide Number Placeholder 5">
            <a:extLst>
              <a:ext uri="{FF2B5EF4-FFF2-40B4-BE49-F238E27FC236}">
                <a16:creationId xmlns:a16="http://schemas.microsoft.com/office/drawing/2014/main" id="{1D7C9A99-F77C-48D6-2752-6CCF04B2CEB6}"/>
              </a:ext>
            </a:extLst>
          </p:cNvPr>
          <p:cNvSpPr>
            <a:spLocks noGrp="1"/>
          </p:cNvSpPr>
          <p:nvPr>
            <p:ph type="sldNum" sz="quarter" idx="12"/>
          </p:nvPr>
        </p:nvSpPr>
        <p:spPr/>
        <p:txBody>
          <a:bodyPr/>
          <a:lstStyle>
            <a:lvl1pPr>
              <a:defRPr>
                <a:latin typeface="Segoe UI" panose="020B0502040204020203" pitchFamily="34" charset="0"/>
                <a:cs typeface="Segoe UI" panose="020B0502040204020203" pitchFamily="34" charset="0"/>
              </a:defRPr>
            </a:lvl1pPr>
          </a:lstStyle>
          <a:p>
            <a:fld id="{1D9300B1-B26A-4342-8B09-D9D655025990}" type="slidenum">
              <a:rPr lang="en-US" smtClean="0"/>
              <a:pPr/>
              <a:t>‹#›</a:t>
            </a:fld>
            <a:endParaRPr lang="en-US" dirty="0"/>
          </a:p>
        </p:txBody>
      </p:sp>
      <p:pic>
        <p:nvPicPr>
          <p:cNvPr id="7" name="Emblem - White" descr="lionlogo_white.eps">
            <a:extLst>
              <a:ext uri="{FF2B5EF4-FFF2-40B4-BE49-F238E27FC236}">
                <a16:creationId xmlns:a16="http://schemas.microsoft.com/office/drawing/2014/main" id="{1AE7D733-5866-9B68-C4E4-D3BC9B81EB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03576967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7DFE7E-2DAE-ADC7-CDC0-41A168D87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D89331-280D-8C40-B815-1816F2B39C7E}"/>
              </a:ext>
            </a:extLst>
          </p:cNvPr>
          <p:cNvSpPr>
            <a:spLocks noGrp="1"/>
          </p:cNvSpPr>
          <p:nvPr>
            <p:ph sz="half" idx="1"/>
          </p:nvPr>
        </p:nvSpPr>
        <p:spPr>
          <a:xfrm>
            <a:off x="838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D44523-5058-5AD1-3445-5607AC2B71F5}"/>
              </a:ext>
            </a:extLst>
          </p:cNvPr>
          <p:cNvSpPr>
            <a:spLocks noGrp="1"/>
          </p:cNvSpPr>
          <p:nvPr>
            <p:ph sz="half" idx="2"/>
          </p:nvPr>
        </p:nvSpPr>
        <p:spPr>
          <a:xfrm>
            <a:off x="6172200" y="16002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297765-DCC5-7B16-2120-34DF2B4534FA}"/>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8C261C3D-44A7-2072-387E-2780496FA0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057BA9B-169B-E3C2-B6B7-57E7EA241128}"/>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8" name="Emblem - White" descr="lionlogo_white.eps">
            <a:extLst>
              <a:ext uri="{FF2B5EF4-FFF2-40B4-BE49-F238E27FC236}">
                <a16:creationId xmlns:a16="http://schemas.microsoft.com/office/drawing/2014/main" id="{E94B0B86-3743-5E49-E2FB-B67F40A97A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2718255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3A5E5-3C7F-B1D8-4D1E-C926A34D9981}"/>
              </a:ext>
            </a:extLst>
          </p:cNvPr>
          <p:cNvSpPr>
            <a:spLocks noGrp="1"/>
          </p:cNvSpPr>
          <p:nvPr>
            <p:ph type="title"/>
          </p:nvPr>
        </p:nvSpPr>
        <p:spPr>
          <a:xfrm>
            <a:off x="3048" y="0"/>
            <a:ext cx="1218895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C9A0E9-A01D-3568-1214-11EA46C9EF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E5696FB-F3F3-66A7-6A65-C54D4BDAB64A}"/>
              </a:ext>
            </a:extLst>
          </p:cNvPr>
          <p:cNvSpPr>
            <a:spLocks noGrp="1"/>
          </p:cNvSpPr>
          <p:nvPr>
            <p:ph sz="half" idx="2"/>
          </p:nvPr>
        </p:nvSpPr>
        <p:spPr>
          <a:xfrm>
            <a:off x="839788" y="2505074"/>
            <a:ext cx="5157787"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FB0B48F-C515-589B-4BF0-AB527581670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F0BF2-C600-9371-CFCC-374542A4B649}"/>
              </a:ext>
            </a:extLst>
          </p:cNvPr>
          <p:cNvSpPr>
            <a:spLocks noGrp="1"/>
          </p:cNvSpPr>
          <p:nvPr>
            <p:ph sz="quarter" idx="4"/>
          </p:nvPr>
        </p:nvSpPr>
        <p:spPr>
          <a:xfrm>
            <a:off x="6172200" y="2505074"/>
            <a:ext cx="5183188" cy="3819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CA938E4-C159-D32F-C5F7-8DF7B7F721CF}"/>
              </a:ext>
            </a:extLst>
          </p:cNvPr>
          <p:cNvSpPr>
            <a:spLocks noGrp="1"/>
          </p:cNvSpPr>
          <p:nvPr>
            <p:ph type="dt" sz="half" idx="10"/>
          </p:nvPr>
        </p:nvSpPr>
        <p:spPr/>
        <p:txBody>
          <a:bodyPr/>
          <a:lstStyle/>
          <a:p>
            <a:r>
              <a:rPr lang="en-US" dirty="0"/>
              <a:t>October 2022</a:t>
            </a:r>
          </a:p>
        </p:txBody>
      </p:sp>
      <p:sp>
        <p:nvSpPr>
          <p:cNvPr id="8" name="Footer Placeholder 7">
            <a:extLst>
              <a:ext uri="{FF2B5EF4-FFF2-40B4-BE49-F238E27FC236}">
                <a16:creationId xmlns:a16="http://schemas.microsoft.com/office/drawing/2014/main" id="{681E73C5-FAD9-CE01-C131-C2A68AFF92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FA6FC0B-194D-F760-52C3-47F872F3B7F0}"/>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10" name="Emblem - White" descr="lionlogo_white.eps">
            <a:extLst>
              <a:ext uri="{FF2B5EF4-FFF2-40B4-BE49-F238E27FC236}">
                <a16:creationId xmlns:a16="http://schemas.microsoft.com/office/drawing/2014/main" id="{C9F549A8-ED2B-62CB-2A65-AE4E3BF44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41727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FA5443-21AB-598D-BA12-607CDA2BEBE1}"/>
              </a:ext>
            </a:extLst>
          </p:cNvPr>
          <p:cNvSpPr>
            <a:spLocks noGrp="1"/>
          </p:cNvSpPr>
          <p:nvPr>
            <p:ph type="title"/>
          </p:nvPr>
        </p:nvSpPr>
        <p:spPr>
          <a:gradFill flip="none" rotWithShape="1">
            <a:lin ang="0" scaled="1"/>
            <a:tileRect/>
          </a:gradFill>
        </p:spPr>
        <p:txBody>
          <a:bodyPr/>
          <a:lstStyle/>
          <a:p>
            <a:r>
              <a:rPr lang="en-US"/>
              <a:t>Click to edit Master title style</a:t>
            </a:r>
          </a:p>
        </p:txBody>
      </p:sp>
      <p:sp>
        <p:nvSpPr>
          <p:cNvPr id="3" name="Date Placeholder 2">
            <a:extLst>
              <a:ext uri="{FF2B5EF4-FFF2-40B4-BE49-F238E27FC236}">
                <a16:creationId xmlns:a16="http://schemas.microsoft.com/office/drawing/2014/main" id="{B0E071FC-F57C-9695-B17C-C146C57BE3AE}"/>
              </a:ext>
            </a:extLst>
          </p:cNvPr>
          <p:cNvSpPr>
            <a:spLocks noGrp="1"/>
          </p:cNvSpPr>
          <p:nvPr>
            <p:ph type="dt" sz="half" idx="10"/>
          </p:nvPr>
        </p:nvSpPr>
        <p:spPr/>
        <p:txBody>
          <a:bodyPr/>
          <a:lstStyle/>
          <a:p>
            <a:r>
              <a:rPr lang="en-US" dirty="0"/>
              <a:t>October 2022</a:t>
            </a:r>
          </a:p>
        </p:txBody>
      </p:sp>
      <p:sp>
        <p:nvSpPr>
          <p:cNvPr id="4" name="Footer Placeholder 3">
            <a:extLst>
              <a:ext uri="{FF2B5EF4-FFF2-40B4-BE49-F238E27FC236}">
                <a16:creationId xmlns:a16="http://schemas.microsoft.com/office/drawing/2014/main" id="{12245886-99AD-568D-58EB-216DD735E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B77779-B222-186B-A496-9CDDA48E83EB}"/>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6" name="Emblem - White" descr="lionlogo_white.eps">
            <a:extLst>
              <a:ext uri="{FF2B5EF4-FFF2-40B4-BE49-F238E27FC236}">
                <a16:creationId xmlns:a16="http://schemas.microsoft.com/office/drawing/2014/main" id="{41C0D1E5-AFB9-799D-7AB1-DF29EC9F1A8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1233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EAC08AD-6A7F-C0B6-B453-C4824A632026}"/>
              </a:ext>
            </a:extLst>
          </p:cNvPr>
          <p:cNvSpPr>
            <a:spLocks noGrp="1"/>
          </p:cNvSpPr>
          <p:nvPr>
            <p:ph type="dt" sz="half" idx="10"/>
          </p:nvPr>
        </p:nvSpPr>
        <p:spPr/>
        <p:txBody>
          <a:bodyPr/>
          <a:lstStyle/>
          <a:p>
            <a:r>
              <a:rPr lang="en-US" dirty="0"/>
              <a:t>October 2022</a:t>
            </a:r>
          </a:p>
        </p:txBody>
      </p:sp>
      <p:sp>
        <p:nvSpPr>
          <p:cNvPr id="3" name="Footer Placeholder 2">
            <a:extLst>
              <a:ext uri="{FF2B5EF4-FFF2-40B4-BE49-F238E27FC236}">
                <a16:creationId xmlns:a16="http://schemas.microsoft.com/office/drawing/2014/main" id="{6B9106A4-4130-E6F5-987C-D4B9191C59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72AD759-5F6F-E66C-F4EE-6D0B2D62B109}"/>
              </a:ext>
            </a:extLst>
          </p:cNvPr>
          <p:cNvSpPr>
            <a:spLocks noGrp="1"/>
          </p:cNvSpPr>
          <p:nvPr>
            <p:ph type="sldNum" sz="quarter" idx="12"/>
          </p:nvPr>
        </p:nvSpPr>
        <p:spPr/>
        <p:txBody>
          <a:bodyPr/>
          <a:lstStyle/>
          <a:p>
            <a:fld id="{1D9300B1-B26A-4342-8B09-D9D655025990}" type="slidenum">
              <a:rPr lang="en-US" smtClean="0"/>
              <a:t>‹#›</a:t>
            </a:fld>
            <a:endParaRPr lang="en-US" dirty="0"/>
          </a:p>
        </p:txBody>
      </p:sp>
      <p:pic>
        <p:nvPicPr>
          <p:cNvPr id="5" name="Emblem - White" descr="lionlogo_white.eps">
            <a:extLst>
              <a:ext uri="{FF2B5EF4-FFF2-40B4-BE49-F238E27FC236}">
                <a16:creationId xmlns:a16="http://schemas.microsoft.com/office/drawing/2014/main" id="{E0301F53-7A4C-D817-6DE3-A75CB594FC97}"/>
              </a:ext>
            </a:extLst>
          </p:cNvPr>
          <p:cNvPicPr>
            <a:picLocks noChangeAspect="1"/>
          </p:cNvPicPr>
          <p:nvPr userDrawn="1"/>
        </p:nvPicPr>
        <p:blipFill>
          <a:blip r:embed="rId2">
            <a:alphaModFix/>
            <a:duotone>
              <a:prstClr val="black"/>
              <a:schemeClr val="accent1">
                <a:tint val="45000"/>
                <a:satMod val="400000"/>
              </a:schemeClr>
            </a:duotone>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766748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A0265-A09A-B219-3484-63EDBEBE3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1AF5073-3E18-5AAE-9C5D-8E3382E2DCB8}"/>
              </a:ext>
            </a:extLst>
          </p:cNvPr>
          <p:cNvSpPr>
            <a:spLocks noGrp="1"/>
          </p:cNvSpPr>
          <p:nvPr>
            <p:ph idx="1"/>
          </p:nvPr>
        </p:nvSpPr>
        <p:spPr>
          <a:xfrm>
            <a:off x="5183188" y="457200"/>
            <a:ext cx="6172200" cy="58673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299BDF-5EB8-3B76-D406-AABB5F92CDED}"/>
              </a:ext>
            </a:extLst>
          </p:cNvPr>
          <p:cNvSpPr>
            <a:spLocks noGrp="1"/>
          </p:cNvSpPr>
          <p:nvPr>
            <p:ph type="body" sz="half" idx="2"/>
          </p:nvPr>
        </p:nvSpPr>
        <p:spPr>
          <a:xfrm>
            <a:off x="839788" y="2057399"/>
            <a:ext cx="3932237" cy="42672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3C6FF1D-CA39-D4AF-687E-E3E45071768F}"/>
              </a:ext>
            </a:extLst>
          </p:cNvPr>
          <p:cNvSpPr>
            <a:spLocks noGrp="1"/>
          </p:cNvSpPr>
          <p:nvPr>
            <p:ph type="dt" sz="half" idx="10"/>
          </p:nvPr>
        </p:nvSpPr>
        <p:spPr/>
        <p:txBody>
          <a:bodyPr/>
          <a:lstStyle/>
          <a:p>
            <a:r>
              <a:rPr lang="en-US" dirty="0"/>
              <a:t>October 2022</a:t>
            </a:r>
          </a:p>
        </p:txBody>
      </p:sp>
      <p:sp>
        <p:nvSpPr>
          <p:cNvPr id="6" name="Footer Placeholder 5">
            <a:extLst>
              <a:ext uri="{FF2B5EF4-FFF2-40B4-BE49-F238E27FC236}">
                <a16:creationId xmlns:a16="http://schemas.microsoft.com/office/drawing/2014/main" id="{D5AAD641-BBF7-34E6-0F49-0BDBEC4714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EC0AA-2706-BFE9-3C5F-6A3CEAB28669}"/>
              </a:ext>
            </a:extLst>
          </p:cNvPr>
          <p:cNvSpPr>
            <a:spLocks noGrp="1"/>
          </p:cNvSpPr>
          <p:nvPr>
            <p:ph type="sldNum" sz="quarter" idx="12"/>
          </p:nvPr>
        </p:nvSpPr>
        <p:spPr/>
        <p:txBody>
          <a:bodyPr/>
          <a:lstStyle/>
          <a:p>
            <a:fld id="{1D9300B1-B26A-4342-8B09-D9D655025990}" type="slidenum">
              <a:rPr lang="en-US" smtClean="0"/>
              <a:t>‹#›</a:t>
            </a:fld>
            <a:endParaRPr lang="en-US" dirty="0"/>
          </a:p>
        </p:txBody>
      </p:sp>
    </p:spTree>
    <p:extLst>
      <p:ext uri="{BB962C8B-B14F-4D97-AF65-F5344CB8AC3E}">
        <p14:creationId xmlns:p14="http://schemas.microsoft.com/office/powerpoint/2010/main" val="2474737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ext Steps Layout">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4ED3669C-4D91-6C23-064F-04647898C23F}"/>
              </a:ext>
            </a:extLst>
          </p:cNvPr>
          <p:cNvSpPr/>
          <p:nvPr userDrawn="1"/>
        </p:nvSpPr>
        <p:spPr>
          <a:xfrm>
            <a:off x="0" y="0"/>
            <a:ext cx="7060562" cy="6845300"/>
          </a:xfrm>
          <a:custGeom>
            <a:avLst/>
            <a:gdLst>
              <a:gd name="connsiteX0" fmla="*/ 5601284 w 7060562"/>
              <a:gd name="connsiteY0" fmla="*/ 0 h 6845300"/>
              <a:gd name="connsiteX1" fmla="*/ 7060562 w 7060562"/>
              <a:gd name="connsiteY1" fmla="*/ 0 h 6845300"/>
              <a:gd name="connsiteX2" fmla="*/ 4903828 w 7060562"/>
              <a:gd name="connsiteY2" fmla="*/ 6845300 h 6845300"/>
              <a:gd name="connsiteX3" fmla="*/ 4892350 w 7060562"/>
              <a:gd name="connsiteY3" fmla="*/ 6845300 h 6845300"/>
              <a:gd name="connsiteX4" fmla="*/ 3444550 w 7060562"/>
              <a:gd name="connsiteY4" fmla="*/ 6845300 h 6845300"/>
              <a:gd name="connsiteX5" fmla="*/ 0 w 7060562"/>
              <a:gd name="connsiteY5" fmla="*/ 6845300 h 6845300"/>
              <a:gd name="connsiteX6" fmla="*/ 0 w 7060562"/>
              <a:gd name="connsiteY6" fmla="*/ 0 h 6845300"/>
              <a:gd name="connsiteX7" fmla="*/ 152400 w 7060562"/>
              <a:gd name="connsiteY7" fmla="*/ 0 h 6845300"/>
              <a:gd name="connsiteX8" fmla="*/ 4892350 w 7060562"/>
              <a:gd name="connsiteY8" fmla="*/ 0 h 6845300"/>
              <a:gd name="connsiteX9" fmla="*/ 5601284 w 7060562"/>
              <a:gd name="connsiteY9" fmla="*/ 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60562" h="6845300">
                <a:moveTo>
                  <a:pt x="5601284" y="0"/>
                </a:moveTo>
                <a:lnTo>
                  <a:pt x="7060562" y="0"/>
                </a:lnTo>
                <a:lnTo>
                  <a:pt x="4903828" y="6845300"/>
                </a:lnTo>
                <a:lnTo>
                  <a:pt x="4892350" y="6845300"/>
                </a:lnTo>
                <a:lnTo>
                  <a:pt x="3444550" y="6845300"/>
                </a:lnTo>
                <a:lnTo>
                  <a:pt x="0" y="6845300"/>
                </a:lnTo>
                <a:lnTo>
                  <a:pt x="0" y="0"/>
                </a:lnTo>
                <a:lnTo>
                  <a:pt x="152400" y="0"/>
                </a:lnTo>
                <a:lnTo>
                  <a:pt x="4892350" y="0"/>
                </a:lnTo>
                <a:lnTo>
                  <a:pt x="5601284" y="0"/>
                </a:lnTo>
                <a:close/>
              </a:path>
            </a:pathLst>
          </a:custGeom>
          <a:gradFill flip="none" rotWithShape="1">
            <a:gsLst>
              <a:gs pos="0">
                <a:srgbClr val="2C5995"/>
              </a:gs>
              <a:gs pos="98000">
                <a:srgbClr val="7030A0">
                  <a:alpha val="8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4" name="Picture 13">
            <a:extLst>
              <a:ext uri="{FF2B5EF4-FFF2-40B4-BE49-F238E27FC236}">
                <a16:creationId xmlns:a16="http://schemas.microsoft.com/office/drawing/2014/main" id="{E6C6291A-FB3E-BD59-9CBD-E0AFDC3D7C3D}"/>
              </a:ext>
            </a:extLst>
          </p:cNvPr>
          <p:cNvPicPr>
            <a:picLocks noChangeAspect="1"/>
          </p:cNvPicPr>
          <p:nvPr userDrawn="1"/>
        </p:nvPicPr>
        <p:blipFill rotWithShape="1">
          <a:blip r:embed="rId2" cstate="screen">
            <a:alphaModFix amt="30000"/>
            <a:extLst>
              <a:ext uri="{28A0092B-C50C-407E-A947-70E740481C1C}">
                <a14:useLocalDpi xmlns:a14="http://schemas.microsoft.com/office/drawing/2010/main" val="0"/>
              </a:ext>
            </a:extLst>
          </a:blip>
          <a:srcRect/>
          <a:stretch/>
        </p:blipFill>
        <p:spPr>
          <a:xfrm>
            <a:off x="4102151" y="12700"/>
            <a:ext cx="8089849" cy="6845300"/>
          </a:xfrm>
          <a:custGeom>
            <a:avLst/>
            <a:gdLst>
              <a:gd name="connsiteX0" fmla="*/ 2954410 w 8089849"/>
              <a:gd name="connsiteY0" fmla="*/ 0 h 6845300"/>
              <a:gd name="connsiteX1" fmla="*/ 8089849 w 8089849"/>
              <a:gd name="connsiteY1" fmla="*/ 0 h 6845300"/>
              <a:gd name="connsiteX2" fmla="*/ 8089849 w 8089849"/>
              <a:gd name="connsiteY2" fmla="*/ 6845300 h 6845300"/>
              <a:gd name="connsiteX3" fmla="*/ 0 w 8089849"/>
              <a:gd name="connsiteY3" fmla="*/ 6845300 h 6845300"/>
              <a:gd name="connsiteX4" fmla="*/ 0 w 8089849"/>
              <a:gd name="connsiteY4" fmla="*/ 6832600 h 6845300"/>
              <a:gd name="connsiteX5" fmla="*/ 790199 w 8089849"/>
              <a:gd name="connsiteY5" fmla="*/ 6832600 h 6845300"/>
              <a:gd name="connsiteX6" fmla="*/ 801677 w 8089849"/>
              <a:gd name="connsiteY6" fmla="*/ 6832600 h 684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89849" h="6845300">
                <a:moveTo>
                  <a:pt x="2954410" y="0"/>
                </a:moveTo>
                <a:lnTo>
                  <a:pt x="8089849" y="0"/>
                </a:lnTo>
                <a:lnTo>
                  <a:pt x="8089849" y="6845300"/>
                </a:lnTo>
                <a:lnTo>
                  <a:pt x="0" y="6845300"/>
                </a:lnTo>
                <a:lnTo>
                  <a:pt x="0" y="6832600"/>
                </a:lnTo>
                <a:lnTo>
                  <a:pt x="790199" y="6832600"/>
                </a:lnTo>
                <a:lnTo>
                  <a:pt x="801677" y="6832600"/>
                </a:lnTo>
                <a:close/>
              </a:path>
            </a:pathLst>
          </a:custGeom>
          <a:solidFill>
            <a:srgbClr val="0D2240"/>
          </a:solidFill>
        </p:spPr>
      </p:pic>
      <p:sp>
        <p:nvSpPr>
          <p:cNvPr id="3" name="Date Placeholder 2">
            <a:extLst>
              <a:ext uri="{FF2B5EF4-FFF2-40B4-BE49-F238E27FC236}">
                <a16:creationId xmlns:a16="http://schemas.microsoft.com/office/drawing/2014/main" id="{84E47DA4-AB26-2448-57B9-D594C566206F}"/>
              </a:ext>
            </a:extLst>
          </p:cNvPr>
          <p:cNvSpPr>
            <a:spLocks noGrp="1"/>
          </p:cNvSpPr>
          <p:nvPr>
            <p:ph type="dt" sz="half" idx="10"/>
          </p:nvPr>
        </p:nvSpPr>
        <p:spPr/>
        <p:txBody>
          <a:bodyPr/>
          <a:lstStyle>
            <a:lvl1pPr>
              <a:defRPr>
                <a:solidFill>
                  <a:schemeClr val="bg1"/>
                </a:solidFill>
              </a:defRPr>
            </a:lvl1pPr>
          </a:lstStyle>
          <a:p>
            <a:r>
              <a:rPr lang="en-US" dirty="0"/>
              <a:t>October 2022</a:t>
            </a:r>
          </a:p>
        </p:txBody>
      </p:sp>
      <p:sp>
        <p:nvSpPr>
          <p:cNvPr id="4" name="Footer Placeholder 3">
            <a:extLst>
              <a:ext uri="{FF2B5EF4-FFF2-40B4-BE49-F238E27FC236}">
                <a16:creationId xmlns:a16="http://schemas.microsoft.com/office/drawing/2014/main" id="{E14CB022-D344-E4DE-24FF-418AAD5BAC04}"/>
              </a:ext>
            </a:extLst>
          </p:cNvPr>
          <p:cNvSpPr>
            <a:spLocks noGrp="1"/>
          </p:cNvSpPr>
          <p:nvPr>
            <p:ph type="ftr" sz="quarter" idx="11"/>
          </p:nvPr>
        </p:nvSpPr>
        <p:spPr/>
        <p:txBody>
          <a:bodyPr/>
          <a:lstStyle>
            <a:lvl1pPr>
              <a:defRPr>
                <a:solidFill>
                  <a:schemeClr val="bg1"/>
                </a:solidFill>
              </a:defRPr>
            </a:lvl1pPr>
          </a:lstStyle>
          <a:p>
            <a:endParaRPr lang="en-US"/>
          </a:p>
        </p:txBody>
      </p:sp>
      <p:sp>
        <p:nvSpPr>
          <p:cNvPr id="5" name="Slide Number Placeholder 4">
            <a:extLst>
              <a:ext uri="{FF2B5EF4-FFF2-40B4-BE49-F238E27FC236}">
                <a16:creationId xmlns:a16="http://schemas.microsoft.com/office/drawing/2014/main" id="{31EDA1B7-ADB5-279B-14FC-9C71FE46ED05}"/>
              </a:ext>
            </a:extLst>
          </p:cNvPr>
          <p:cNvSpPr>
            <a:spLocks noGrp="1"/>
          </p:cNvSpPr>
          <p:nvPr>
            <p:ph type="sldNum" sz="quarter" idx="12"/>
          </p:nvPr>
        </p:nvSpPr>
        <p:spPr/>
        <p:txBody>
          <a:bodyPr/>
          <a:lstStyle>
            <a:lvl1pPr>
              <a:defRPr>
                <a:solidFill>
                  <a:schemeClr val="bg1"/>
                </a:solidFill>
              </a:defRPr>
            </a:lvl1pPr>
          </a:lstStyle>
          <a:p>
            <a:fld id="{1D9300B1-B26A-4342-8B09-D9D655025990}" type="slidenum">
              <a:rPr lang="en-US" smtClean="0"/>
              <a:pPr/>
              <a:t>‹#›</a:t>
            </a:fld>
            <a:endParaRPr lang="en-US" dirty="0"/>
          </a:p>
        </p:txBody>
      </p:sp>
      <p:sp>
        <p:nvSpPr>
          <p:cNvPr id="7" name="Rectangle 6">
            <a:extLst>
              <a:ext uri="{FF2B5EF4-FFF2-40B4-BE49-F238E27FC236}">
                <a16:creationId xmlns:a16="http://schemas.microsoft.com/office/drawing/2014/main" id="{9B150CEA-33EA-6F52-5EA4-51D861FE2B2B}"/>
              </a:ext>
            </a:extLst>
          </p:cNvPr>
          <p:cNvSpPr/>
          <p:nvPr userDrawn="1"/>
        </p:nvSpPr>
        <p:spPr>
          <a:xfrm rot="5400000" flipH="1">
            <a:off x="2810910" y="-536229"/>
            <a:ext cx="70852" cy="4227280"/>
          </a:xfrm>
          <a:prstGeom prst="rect">
            <a:avLst/>
          </a:prstGeom>
          <a:solidFill>
            <a:srgbClr val="FBC608"/>
          </a:solidFill>
          <a:ln>
            <a:noFill/>
          </a:ln>
          <a:effectLst/>
        </p:spPr>
        <p:style>
          <a:lnRef idx="1">
            <a:schemeClr val="accent1"/>
          </a:lnRef>
          <a:fillRef idx="3">
            <a:schemeClr val="accent1"/>
          </a:fillRef>
          <a:effectRef idx="2">
            <a:schemeClr val="accent1"/>
          </a:effectRef>
          <a:fontRef idx="minor">
            <a:schemeClr val="lt1"/>
          </a:fontRef>
        </p:style>
        <p:txBody>
          <a:bodyPr lIns="94685" tIns="47343" rIns="94685" bIns="47343" rtlCol="0" anchor="ctr"/>
          <a:lstStyle/>
          <a:p>
            <a:pPr algn="ctr"/>
            <a:endParaRPr lang="en-US">
              <a:solidFill>
                <a:srgbClr val="EBB700"/>
              </a:solidFill>
              <a:latin typeface="Arial" charset="0"/>
              <a:ea typeface="Arial" charset="0"/>
              <a:cs typeface="Arial" charset="0"/>
            </a:endParaRPr>
          </a:p>
        </p:txBody>
      </p:sp>
      <p:sp>
        <p:nvSpPr>
          <p:cNvPr id="2" name="Title 1">
            <a:extLst>
              <a:ext uri="{FF2B5EF4-FFF2-40B4-BE49-F238E27FC236}">
                <a16:creationId xmlns:a16="http://schemas.microsoft.com/office/drawing/2014/main" id="{B1DB7EB4-3279-A42F-B07E-5C569EEF981B}"/>
              </a:ext>
            </a:extLst>
          </p:cNvPr>
          <p:cNvSpPr>
            <a:spLocks noGrp="1"/>
          </p:cNvSpPr>
          <p:nvPr>
            <p:ph type="title" hasCustomPrompt="1"/>
          </p:nvPr>
        </p:nvSpPr>
        <p:spPr>
          <a:xfrm>
            <a:off x="707296" y="360092"/>
            <a:ext cx="4321904" cy="1009504"/>
          </a:xfrm>
          <a:noFill/>
        </p:spPr>
        <p:txBody>
          <a:bodyPr/>
          <a:lstStyle>
            <a:lvl1pPr>
              <a:defRPr/>
            </a:lvl1pPr>
          </a:lstStyle>
          <a:p>
            <a:r>
              <a:rPr lang="en-US"/>
              <a:t>Next Steps</a:t>
            </a:r>
          </a:p>
        </p:txBody>
      </p:sp>
      <p:sp>
        <p:nvSpPr>
          <p:cNvPr id="16" name="Text Placeholder 15">
            <a:extLst>
              <a:ext uri="{FF2B5EF4-FFF2-40B4-BE49-F238E27FC236}">
                <a16:creationId xmlns:a16="http://schemas.microsoft.com/office/drawing/2014/main" id="{3263BE74-496F-D2EE-49EC-FE4FDA2C9C50}"/>
              </a:ext>
            </a:extLst>
          </p:cNvPr>
          <p:cNvSpPr>
            <a:spLocks noGrp="1"/>
          </p:cNvSpPr>
          <p:nvPr>
            <p:ph type="body" sz="quarter" idx="13"/>
          </p:nvPr>
        </p:nvSpPr>
        <p:spPr>
          <a:xfrm>
            <a:off x="733425" y="1993900"/>
            <a:ext cx="4321175" cy="4119563"/>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7" name="Emblem - White" descr="lionlogo_white.eps">
            <a:extLst>
              <a:ext uri="{FF2B5EF4-FFF2-40B4-BE49-F238E27FC236}">
                <a16:creationId xmlns:a16="http://schemas.microsoft.com/office/drawing/2014/main" id="{76E513AE-6B2D-20F0-9746-305AB036FB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371805" y="228600"/>
            <a:ext cx="546797" cy="533400"/>
          </a:xfrm>
          <a:prstGeom prst="rect">
            <a:avLst/>
          </a:prstGeom>
        </p:spPr>
      </p:pic>
    </p:spTree>
    <p:extLst>
      <p:ext uri="{BB962C8B-B14F-4D97-AF65-F5344CB8AC3E}">
        <p14:creationId xmlns:p14="http://schemas.microsoft.com/office/powerpoint/2010/main" val="127808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12B38A-7BE0-4050-FE9D-6EC9ACDF767A}"/>
              </a:ext>
            </a:extLst>
          </p:cNvPr>
          <p:cNvSpPr>
            <a:spLocks noGrp="1"/>
          </p:cNvSpPr>
          <p:nvPr>
            <p:ph type="title"/>
          </p:nvPr>
        </p:nvSpPr>
        <p:spPr>
          <a:xfrm>
            <a:off x="0" y="12700"/>
            <a:ext cx="12192000" cy="1325563"/>
          </a:xfrm>
          <a:prstGeom prst="rect">
            <a:avLst/>
          </a:prstGeom>
          <a:gradFill>
            <a:gsLst>
              <a:gs pos="0">
                <a:srgbClr val="457DC8">
                  <a:lumMod val="72000"/>
                </a:srgbClr>
              </a:gs>
              <a:gs pos="98000">
                <a:srgbClr val="7030A0">
                  <a:alpha val="80000"/>
                </a:srgbClr>
              </a:gs>
            </a:gsLst>
            <a:lin ang="0" scaled="1"/>
          </a:gradFill>
        </p:spPr>
        <p:txBody>
          <a:bodyPr vert="horz" lIns="457200" tIns="45720" rIns="45720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DB1D42-97D4-C3A6-AC0E-61207401F8EA}"/>
              </a:ext>
            </a:extLst>
          </p:cNvPr>
          <p:cNvSpPr>
            <a:spLocks noGrp="1"/>
          </p:cNvSpPr>
          <p:nvPr>
            <p:ph type="body" idx="1"/>
          </p:nvPr>
        </p:nvSpPr>
        <p:spPr>
          <a:xfrm>
            <a:off x="838200" y="1600200"/>
            <a:ext cx="10515600" cy="475101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FB9564-A799-BBE5-CAF0-32484FC4ED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rgbClr val="595959"/>
                </a:solidFill>
                <a:latin typeface="Arial" panose="020B0604020202020204" pitchFamily="34" charset="0"/>
                <a:cs typeface="Arial" panose="020B0604020202020204" pitchFamily="34" charset="0"/>
              </a:defRPr>
            </a:lvl1pPr>
          </a:lstStyle>
          <a:p>
            <a:r>
              <a:rPr lang="en-US" dirty="0"/>
              <a:t>October 2022</a:t>
            </a:r>
          </a:p>
        </p:txBody>
      </p:sp>
      <p:sp>
        <p:nvSpPr>
          <p:cNvPr id="5" name="Footer Placeholder 4">
            <a:extLst>
              <a:ext uri="{FF2B5EF4-FFF2-40B4-BE49-F238E27FC236}">
                <a16:creationId xmlns:a16="http://schemas.microsoft.com/office/drawing/2014/main" id="{0BFB4BB4-4A0F-FB78-3D4F-F24ECD7B915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rgbClr val="595959"/>
                </a:solidFill>
                <a:latin typeface="Arial" panose="020B0604020202020204" pitchFamily="34" charset="0"/>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1AC5529A-AF9F-DE36-63A7-CB0F6CC7D73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95959"/>
                </a:solidFill>
                <a:latin typeface="Arial" panose="020B0604020202020204" pitchFamily="34" charset="0"/>
                <a:cs typeface="Arial" panose="020B0604020202020204" pitchFamily="34" charset="0"/>
              </a:defRPr>
            </a:lvl1pPr>
          </a:lstStyle>
          <a:p>
            <a:fld id="{1D9300B1-B26A-4342-8B09-D9D655025990}" type="slidenum">
              <a:rPr lang="en-US" smtClean="0"/>
              <a:pPr/>
              <a:t>‹#›</a:t>
            </a:fld>
            <a:endParaRPr lang="en-US" dirty="0"/>
          </a:p>
        </p:txBody>
      </p:sp>
    </p:spTree>
    <p:extLst>
      <p:ext uri="{BB962C8B-B14F-4D97-AF65-F5344CB8AC3E}">
        <p14:creationId xmlns:p14="http://schemas.microsoft.com/office/powerpoint/2010/main" val="1842638765"/>
      </p:ext>
    </p:extLst>
  </p:cSld>
  <p:clrMap bg1="lt1" tx1="dk1" bg2="lt2" tx2="dk2" accent1="accent1" accent2="accent2" accent3="accent3" accent4="accent4" accent5="accent5" accent6="accent6" hlink="hlink" folHlink="folHlink"/>
  <p:sldLayoutIdLst>
    <p:sldLayoutId id="2147483663" r:id="rId1"/>
    <p:sldLayoutId id="2147483672" r:id="rId2"/>
    <p:sldLayoutId id="2147483662" r:id="rId3"/>
    <p:sldLayoutId id="2147483664" r:id="rId4"/>
    <p:sldLayoutId id="2147483665" r:id="rId5"/>
    <p:sldLayoutId id="2147483666" r:id="rId6"/>
    <p:sldLayoutId id="2147483667" r:id="rId7"/>
    <p:sldLayoutId id="2147483668" r:id="rId8"/>
    <p:sldLayoutId id="2147483673" r:id="rId9"/>
    <p:sldLayoutId id="2147483669" r:id="rId10"/>
    <p:sldLayoutId id="2147483670" r:id="rId11"/>
    <p:sldLayoutId id="2147483671" r:id="rId12"/>
  </p:sldLayoutIdLst>
  <p:hf hdr="0" ftr="0"/>
  <p:txStyles>
    <p:titleStyle>
      <a:lvl1pPr algn="ctr" defTabSz="914400" rtl="0" eaLnBrk="1" latinLnBrk="0" hangingPunct="1">
        <a:lnSpc>
          <a:spcPct val="90000"/>
        </a:lnSpc>
        <a:spcBef>
          <a:spcPct val="0"/>
        </a:spcBef>
        <a:buNone/>
        <a:defRPr sz="3600" b="0" kern="1200">
          <a:solidFill>
            <a:schemeClr val="bg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008" userDrawn="1">
          <p15:clr>
            <a:srgbClr val="F26B43"/>
          </p15:clr>
        </p15:guide>
        <p15:guide id="2" pos="3840" userDrawn="1">
          <p15:clr>
            <a:srgbClr val="F26B43"/>
          </p15:clr>
        </p15:guide>
        <p15:guide id="3" orient="horz" pos="2160" userDrawn="1">
          <p15:clr>
            <a:srgbClr val="F26B43"/>
          </p15:clr>
        </p15:guide>
        <p15:guide id="4" orient="horz" pos="398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609A4B2E-3FD0-ED7C-7007-2B0CEBD3410B}"/>
              </a:ext>
            </a:extLst>
          </p:cNvPr>
          <p:cNvGrpSpPr/>
          <p:nvPr userDrawn="1"/>
        </p:nvGrpSpPr>
        <p:grpSpPr>
          <a:xfrm>
            <a:off x="-1" y="0"/>
            <a:ext cx="12192001" cy="6858000"/>
            <a:chOff x="-1" y="0"/>
            <a:chExt cx="12192001" cy="6858000"/>
          </a:xfrm>
        </p:grpSpPr>
        <p:sp>
          <p:nvSpPr>
            <p:cNvPr id="8" name="Background - Solid">
              <a:extLst>
                <a:ext uri="{FF2B5EF4-FFF2-40B4-BE49-F238E27FC236}">
                  <a16:creationId xmlns:a16="http://schemas.microsoft.com/office/drawing/2014/main" id="{8DB3C6E0-EF90-BC72-9FAE-4C4A08B1CB8E}"/>
                </a:ext>
              </a:extLst>
            </p:cNvPr>
            <p:cNvSpPr/>
            <p:nvPr/>
          </p:nvSpPr>
          <p:spPr>
            <a:xfrm>
              <a:off x="0" y="0"/>
              <a:ext cx="12192000" cy="6856916"/>
            </a:xfrm>
            <a:prstGeom prst="rect">
              <a:avLst/>
            </a:prstGeom>
            <a:solidFill>
              <a:srgbClr val="0D2240"/>
            </a:soli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bg1"/>
                </a:solidFill>
                <a:effectLst/>
                <a:uLnTx/>
                <a:uFillTx/>
                <a:latin typeface="Calibri" panose="020F0502020204030204"/>
                <a:ea typeface="+mn-ea"/>
                <a:cs typeface="+mn-cs"/>
              </a:endParaRPr>
            </a:p>
          </p:txBody>
        </p:sp>
        <p:sp>
          <p:nvSpPr>
            <p:cNvPr id="9" name="Background - Overlay">
              <a:extLst>
                <a:ext uri="{FF2B5EF4-FFF2-40B4-BE49-F238E27FC236}">
                  <a16:creationId xmlns:a16="http://schemas.microsoft.com/office/drawing/2014/main" id="{11405A69-FE06-B692-707D-1AF27240F43E}"/>
                </a:ext>
              </a:extLst>
            </p:cNvPr>
            <p:cNvSpPr/>
            <p:nvPr/>
          </p:nvSpPr>
          <p:spPr>
            <a:xfrm>
              <a:off x="-1" y="0"/>
              <a:ext cx="12192000" cy="6858000"/>
            </a:xfrm>
            <a:prstGeom prst="rect">
              <a:avLst/>
            </a:prstGeom>
            <a:gradFill flip="none" rotWithShape="0">
              <a:gsLst>
                <a:gs pos="0">
                  <a:srgbClr val="0070C0">
                    <a:lumMod val="78000"/>
                    <a:alpha val="84348"/>
                  </a:srgbClr>
                </a:gs>
                <a:gs pos="98000">
                  <a:srgbClr val="7030A0">
                    <a:lumMod val="82000"/>
                    <a:alpha val="75078"/>
                  </a:srgbClr>
                </a:gs>
              </a:gsLst>
              <a:lin ang="18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4685" tIns="47343" rIns="94685" bIns="47343" rtlCol="0" anchor="ctr"/>
            <a:lstStyle/>
            <a:p>
              <a:pPr algn="ctr"/>
              <a:endParaRPr lang="en-US">
                <a:solidFill>
                  <a:schemeClr val="bg1"/>
                </a:solidFill>
              </a:endParaRPr>
            </a:p>
          </p:txBody>
        </p:sp>
        <p:pic>
          <p:nvPicPr>
            <p:cNvPr id="10" name="Picture 9">
              <a:extLst>
                <a:ext uri="{FF2B5EF4-FFF2-40B4-BE49-F238E27FC236}">
                  <a16:creationId xmlns:a16="http://schemas.microsoft.com/office/drawing/2014/main" id="{0A28CBC0-7004-F2DC-2E8A-0AC9945B3BE4}"/>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906000" y="0"/>
              <a:ext cx="2286000" cy="2286000"/>
            </a:xfrm>
            <a:prstGeom prst="rect">
              <a:avLst/>
            </a:prstGeom>
          </p:spPr>
        </p:pic>
      </p:grpSp>
      <p:sp>
        <p:nvSpPr>
          <p:cNvPr id="2" name="Title Placeholder 1">
            <a:extLst>
              <a:ext uri="{FF2B5EF4-FFF2-40B4-BE49-F238E27FC236}">
                <a16:creationId xmlns:a16="http://schemas.microsoft.com/office/drawing/2014/main" id="{A5CC51D2-72E8-9CBE-A503-70711BD8E9B2}"/>
              </a:ext>
            </a:extLst>
          </p:cNvPr>
          <p:cNvSpPr>
            <a:spLocks noGrp="1"/>
          </p:cNvSpPr>
          <p:nvPr>
            <p:ph type="title"/>
          </p:nvPr>
        </p:nvSpPr>
        <p:spPr>
          <a:xfrm>
            <a:off x="838200" y="1238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2B8306-8E3E-DFB2-50D2-7AB6FDD094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74C21E-4595-CC70-4112-79D875F3AE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r>
              <a:rPr lang="en-US" dirty="0"/>
              <a:t>October 2022</a:t>
            </a:r>
          </a:p>
        </p:txBody>
      </p:sp>
      <p:sp>
        <p:nvSpPr>
          <p:cNvPr id="5" name="Footer Placeholder 4">
            <a:extLst>
              <a:ext uri="{FF2B5EF4-FFF2-40B4-BE49-F238E27FC236}">
                <a16:creationId xmlns:a16="http://schemas.microsoft.com/office/drawing/2014/main" id="{6880D40A-6962-9827-7650-A9843A0492D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US"/>
          </a:p>
        </p:txBody>
      </p:sp>
      <p:sp>
        <p:nvSpPr>
          <p:cNvPr id="6" name="Slide Number Placeholder 5">
            <a:extLst>
              <a:ext uri="{FF2B5EF4-FFF2-40B4-BE49-F238E27FC236}">
                <a16:creationId xmlns:a16="http://schemas.microsoft.com/office/drawing/2014/main" id="{7BF308B5-882C-62ED-A12C-A4312D9F00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9E78B758-275C-4090-BE22-A14210E4F056}" type="slidenum">
              <a:rPr lang="en-US" smtClean="0"/>
              <a:pPr/>
              <a:t>‹#›</a:t>
            </a:fld>
            <a:endParaRPr lang="en-US" dirty="0"/>
          </a:p>
        </p:txBody>
      </p:sp>
    </p:spTree>
    <p:extLst>
      <p:ext uri="{BB962C8B-B14F-4D97-AF65-F5344CB8AC3E}">
        <p14:creationId xmlns:p14="http://schemas.microsoft.com/office/powerpoint/2010/main" val="70961911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6" r:id="rId7"/>
    <p:sldLayoutId id="2147483681" r:id="rId8"/>
    <p:sldLayoutId id="2147483682" r:id="rId9"/>
    <p:sldLayoutId id="2147483683" r:id="rId10"/>
    <p:sldLayoutId id="2147483687" r:id="rId11"/>
    <p:sldLayoutId id="2147483684" r:id="rId12"/>
    <p:sldLayoutId id="2147483685" r:id="rId13"/>
  </p:sldLayoutIdLst>
  <p:hf hdr="0" ftr="0"/>
  <p:txStyles>
    <p:titleStyle>
      <a:lvl1pPr algn="ctr" defTabSz="9144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6.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8" Type="http://schemas.openxmlformats.org/officeDocument/2006/relationships/image" Target="../media/image36.emf"/><Relationship Id="rId13" Type="http://schemas.openxmlformats.org/officeDocument/2006/relationships/image" Target="../media/image7.png"/><Relationship Id="rId18" Type="http://schemas.openxmlformats.org/officeDocument/2006/relationships/image" Target="../media/image24.png"/><Relationship Id="rId3" Type="http://schemas.openxmlformats.org/officeDocument/2006/relationships/image" Target="../media/image32.png"/><Relationship Id="rId7" Type="http://schemas.openxmlformats.org/officeDocument/2006/relationships/image" Target="../media/image35.emf"/><Relationship Id="rId12" Type="http://schemas.openxmlformats.org/officeDocument/2006/relationships/image" Target="../media/image40.emf"/><Relationship Id="rId17" Type="http://schemas.openxmlformats.org/officeDocument/2006/relationships/image" Target="../media/image28.png"/><Relationship Id="rId2" Type="http://schemas.openxmlformats.org/officeDocument/2006/relationships/notesSlide" Target="../notesSlides/notesSlide8.xml"/><Relationship Id="rId16" Type="http://schemas.openxmlformats.org/officeDocument/2006/relationships/image" Target="../media/image27.png"/><Relationship Id="rId1" Type="http://schemas.openxmlformats.org/officeDocument/2006/relationships/slideLayout" Target="../slideLayouts/slideLayout20.xml"/><Relationship Id="rId6" Type="http://schemas.openxmlformats.org/officeDocument/2006/relationships/image" Target="../media/image34.emf"/><Relationship Id="rId11" Type="http://schemas.openxmlformats.org/officeDocument/2006/relationships/image" Target="../media/image39.emf"/><Relationship Id="rId5" Type="http://schemas.openxmlformats.org/officeDocument/2006/relationships/image" Target="../media/image26.emf"/><Relationship Id="rId15" Type="http://schemas.openxmlformats.org/officeDocument/2006/relationships/image" Target="../media/image31.png"/><Relationship Id="rId10" Type="http://schemas.openxmlformats.org/officeDocument/2006/relationships/image" Target="../media/image38.emf"/><Relationship Id="rId19" Type="http://schemas.openxmlformats.org/officeDocument/2006/relationships/image" Target="../media/image29.png"/><Relationship Id="rId4" Type="http://schemas.openxmlformats.org/officeDocument/2006/relationships/image" Target="../media/image33.emf"/><Relationship Id="rId9" Type="http://schemas.openxmlformats.org/officeDocument/2006/relationships/image" Target="../media/image37.emf"/><Relationship Id="rId1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6.emf"/><Relationship Id="rId18" Type="http://schemas.openxmlformats.org/officeDocument/2006/relationships/image" Target="../media/image31.png"/><Relationship Id="rId3" Type="http://schemas.openxmlformats.org/officeDocument/2006/relationships/image" Target="../media/image20.png"/><Relationship Id="rId7" Type="http://schemas.openxmlformats.org/officeDocument/2006/relationships/image" Target="../media/image22.png"/><Relationship Id="rId12" Type="http://schemas.openxmlformats.org/officeDocument/2006/relationships/image" Target="../media/image25.png"/><Relationship Id="rId17" Type="http://schemas.openxmlformats.org/officeDocument/2006/relationships/image" Target="../media/image30.png"/><Relationship Id="rId2" Type="http://schemas.openxmlformats.org/officeDocument/2006/relationships/notesSlide" Target="../notesSlides/notesSlide9.xml"/><Relationship Id="rId16" Type="http://schemas.openxmlformats.org/officeDocument/2006/relationships/image" Target="../media/image29.png"/><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4.png"/><Relationship Id="rId5" Type="http://schemas.openxmlformats.org/officeDocument/2006/relationships/image" Target="../media/image21.png"/><Relationship Id="rId15" Type="http://schemas.openxmlformats.org/officeDocument/2006/relationships/image" Target="../media/image28.png"/><Relationship Id="rId10" Type="http://schemas.openxmlformats.org/officeDocument/2006/relationships/image" Target="../media/image19.png"/><Relationship Id="rId19" Type="http://schemas.openxmlformats.org/officeDocument/2006/relationships/image" Target="../media/image41.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97B24DEA-557C-5F10-AB56-A76F4B2C25F0}"/>
              </a:ext>
            </a:extLst>
          </p:cNvPr>
          <p:cNvSpPr>
            <a:spLocks noGrp="1"/>
          </p:cNvSpPr>
          <p:nvPr>
            <p:ph type="ctrTitle"/>
          </p:nvPr>
        </p:nvSpPr>
        <p:spPr/>
        <p:txBody>
          <a:bodyPr/>
          <a:lstStyle/>
          <a:p>
            <a:r>
              <a:rPr lang="zh-TW" b="1" dirty="0">
                <a:latin typeface="Arial"/>
                <a:ea typeface="PMingLiU"/>
                <a:cs typeface="Arial"/>
              </a:rPr>
              <a:t>发展狮子会的数字体验</a:t>
            </a:r>
          </a:p>
        </p:txBody>
      </p:sp>
      <p:sp>
        <p:nvSpPr>
          <p:cNvPr id="13" name="Subtitle 12">
            <a:extLst>
              <a:ext uri="{FF2B5EF4-FFF2-40B4-BE49-F238E27FC236}">
                <a16:creationId xmlns:a16="http://schemas.microsoft.com/office/drawing/2014/main" id="{3D10B1E3-D73B-8149-D927-35F3E14F23C5}"/>
              </a:ext>
            </a:extLst>
          </p:cNvPr>
          <p:cNvSpPr>
            <a:spLocks noGrp="1"/>
          </p:cNvSpPr>
          <p:nvPr>
            <p:ph type="subTitle" idx="1"/>
          </p:nvPr>
        </p:nvSpPr>
        <p:spPr/>
        <p:txBody>
          <a:bodyPr vert="horz" lIns="91440" tIns="45720" rIns="91440" bIns="45720" rtlCol="0" anchor="t">
            <a:normAutofit/>
          </a:bodyPr>
          <a:lstStyle/>
          <a:p>
            <a:r>
              <a:rPr lang="zh-TW" dirty="0">
                <a:latin typeface="Arial"/>
                <a:ea typeface="PMingLiU"/>
                <a:cs typeface="Arial"/>
              </a:rPr>
              <a:t>寻求满足我们会员需求的科技解决方案</a:t>
            </a:r>
          </a:p>
        </p:txBody>
      </p:sp>
    </p:spTree>
    <p:extLst>
      <p:ext uri="{BB962C8B-B14F-4D97-AF65-F5344CB8AC3E}">
        <p14:creationId xmlns:p14="http://schemas.microsoft.com/office/powerpoint/2010/main" val="39909303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3B2E450-66E3-DEBB-4FD9-2A0E0117EE46}"/>
              </a:ext>
            </a:extLst>
          </p:cNvPr>
          <p:cNvSpPr>
            <a:spLocks noGrp="1"/>
          </p:cNvSpPr>
          <p:nvPr>
            <p:ph type="title"/>
          </p:nvPr>
        </p:nvSpPr>
        <p:spPr>
          <a:xfrm>
            <a:off x="838200" y="1793137"/>
            <a:ext cx="10515600" cy="1325563"/>
          </a:xfrm>
        </p:spPr>
        <p:txBody>
          <a:bodyPr>
            <a:normAutofit/>
          </a:bodyPr>
          <a:lstStyle/>
          <a:p>
            <a:r>
              <a:rPr lang="zh-TW" sz="4800" b="1" dirty="0">
                <a:latin typeface="Arial"/>
                <a:ea typeface="PMingLiU"/>
                <a:cs typeface="Arial"/>
              </a:rPr>
              <a:t>如何达成？</a:t>
            </a:r>
          </a:p>
        </p:txBody>
      </p:sp>
      <p:cxnSp>
        <p:nvCxnSpPr>
          <p:cNvPr id="4" name="Straight Connector 3">
            <a:extLst>
              <a:ext uri="{FF2B5EF4-FFF2-40B4-BE49-F238E27FC236}">
                <a16:creationId xmlns:a16="http://schemas.microsoft.com/office/drawing/2014/main" id="{FEA542B5-397A-2FFF-968B-410530E54C28}"/>
              </a:ext>
            </a:extLst>
          </p:cNvPr>
          <p:cNvCxnSpPr>
            <a:cxnSpLocks/>
          </p:cNvCxnSpPr>
          <p:nvPr/>
        </p:nvCxnSpPr>
        <p:spPr>
          <a:xfrm flipH="1">
            <a:off x="5524500" y="3424528"/>
            <a:ext cx="1143000" cy="0"/>
          </a:xfrm>
          <a:prstGeom prst="line">
            <a:avLst/>
          </a:prstGeom>
          <a:ln w="66675">
            <a:solidFill>
              <a:schemeClr val="accent2"/>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808B9E8C-F007-11EB-D15D-405070416E39}"/>
              </a:ext>
            </a:extLst>
          </p:cNvPr>
          <p:cNvSpPr txBox="1"/>
          <p:nvPr/>
        </p:nvSpPr>
        <p:spPr>
          <a:xfrm>
            <a:off x="3944101" y="3880884"/>
            <a:ext cx="4809330" cy="1200329"/>
          </a:xfrm>
          <a:prstGeom prst="rect">
            <a:avLst/>
          </a:prstGeom>
          <a:noFill/>
        </p:spPr>
        <p:txBody>
          <a:bodyPr wrap="none" lIns="91440" tIns="45720" rIns="91440" bIns="45720" rtlCol="0" anchor="t">
            <a:spAutoFit/>
          </a:bodyPr>
          <a:lstStyle/>
          <a:p>
            <a:r>
              <a:rPr lang="zh-CN" altLang="en-US" sz="7200" b="1" i="1" dirty="0">
                <a:solidFill>
                  <a:schemeClr val="accent2"/>
                </a:solidFill>
                <a:latin typeface="Arial"/>
                <a:ea typeface="PMingLiU"/>
                <a:cs typeface="Arial"/>
              </a:rPr>
              <a:t>共同努力</a:t>
            </a:r>
            <a:r>
              <a:rPr lang="zh-TW" sz="7200" b="1" i="1" dirty="0">
                <a:solidFill>
                  <a:schemeClr val="accent2"/>
                </a:solidFill>
                <a:latin typeface="Arial"/>
                <a:ea typeface="PMingLiU"/>
                <a:cs typeface="Arial"/>
              </a:rPr>
              <a:t>。</a:t>
            </a:r>
          </a:p>
        </p:txBody>
      </p:sp>
      <p:sp>
        <p:nvSpPr>
          <p:cNvPr id="6" name="Date Placeholder 5">
            <a:extLst>
              <a:ext uri="{FF2B5EF4-FFF2-40B4-BE49-F238E27FC236}">
                <a16:creationId xmlns:a16="http://schemas.microsoft.com/office/drawing/2014/main" id="{75247750-628C-7109-10A1-58811E90B84D}"/>
              </a:ext>
            </a:extLst>
          </p:cNvPr>
          <p:cNvSpPr>
            <a:spLocks noGrp="1"/>
          </p:cNvSpPr>
          <p:nvPr>
            <p:ph type="dt" sz="half" idx="10"/>
          </p:nvPr>
        </p:nvSpPr>
        <p:spPr/>
        <p:txBody>
          <a:bodyPr/>
          <a:lstStyle/>
          <a:p>
            <a:r>
              <a:rPr lang="zh-TW" dirty="0"/>
              <a:t>2022年10月</a:t>
            </a:r>
          </a:p>
        </p:txBody>
      </p:sp>
      <p:sp>
        <p:nvSpPr>
          <p:cNvPr id="7" name="Slide Number Placeholder 6">
            <a:extLst>
              <a:ext uri="{FF2B5EF4-FFF2-40B4-BE49-F238E27FC236}">
                <a16:creationId xmlns:a16="http://schemas.microsoft.com/office/drawing/2014/main" id="{99EFC572-525D-95D5-C8E5-2B1BFFE51E35}"/>
              </a:ext>
            </a:extLst>
          </p:cNvPr>
          <p:cNvSpPr>
            <a:spLocks noGrp="1"/>
          </p:cNvSpPr>
          <p:nvPr>
            <p:ph type="sldNum" sz="quarter" idx="12"/>
          </p:nvPr>
        </p:nvSpPr>
        <p:spPr/>
        <p:txBody>
          <a:bodyPr/>
          <a:lstStyle/>
          <a:p>
            <a:fld id="{9E78B758-275C-4090-BE22-A14210E4F056}" type="slidenum">
              <a:rPr lang="en-US" smtClean="0"/>
              <a:t>10</a:t>
            </a:fld>
            <a:endParaRPr lang="en-US" dirty="0"/>
          </a:p>
        </p:txBody>
      </p:sp>
    </p:spTree>
    <p:extLst>
      <p:ext uri="{BB962C8B-B14F-4D97-AF65-F5344CB8AC3E}">
        <p14:creationId xmlns:p14="http://schemas.microsoft.com/office/powerpoint/2010/main" val="34194229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C37BB-8593-D368-F40B-664123FA0EEB}"/>
              </a:ext>
            </a:extLst>
          </p:cNvPr>
          <p:cNvSpPr>
            <a:spLocks noGrp="1"/>
          </p:cNvSpPr>
          <p:nvPr>
            <p:ph type="title"/>
          </p:nvPr>
        </p:nvSpPr>
        <p:spPr/>
        <p:txBody>
          <a:bodyPr/>
          <a:lstStyle/>
          <a:p>
            <a:r>
              <a:rPr lang="zh-TW" b="1" dirty="0">
                <a:latin typeface="Arial"/>
                <a:ea typeface="PMingLiU"/>
                <a:cs typeface="Arial"/>
              </a:rPr>
              <a:t>您能如何参与？</a:t>
            </a:r>
          </a:p>
        </p:txBody>
      </p:sp>
      <p:sp>
        <p:nvSpPr>
          <p:cNvPr id="3" name="Rectangle 2">
            <a:extLst>
              <a:ext uri="{FF2B5EF4-FFF2-40B4-BE49-F238E27FC236}">
                <a16:creationId xmlns:a16="http://schemas.microsoft.com/office/drawing/2014/main" id="{A81577FE-4640-B7B0-9ED2-C5AFF43F8FF5}"/>
              </a:ext>
            </a:extLst>
          </p:cNvPr>
          <p:cNvSpPr/>
          <p:nvPr/>
        </p:nvSpPr>
        <p:spPr bwMode="auto">
          <a:xfrm>
            <a:off x="7697642" y="2152406"/>
            <a:ext cx="4494358" cy="4705594"/>
          </a:xfrm>
          <a:prstGeom prst="rect">
            <a:avLst/>
          </a:prstGeom>
          <a:solidFill>
            <a:srgbClr val="0D223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sp>
        <p:nvSpPr>
          <p:cNvPr id="4" name="TextBox 12">
            <a:extLst>
              <a:ext uri="{FF2B5EF4-FFF2-40B4-BE49-F238E27FC236}">
                <a16:creationId xmlns:a16="http://schemas.microsoft.com/office/drawing/2014/main" id="{C7086ED4-5AA0-156D-D467-B2DFF4886429}"/>
              </a:ext>
            </a:extLst>
          </p:cNvPr>
          <p:cNvSpPr txBox="1">
            <a:spLocks noChangeArrowheads="1"/>
          </p:cNvSpPr>
          <p:nvPr/>
        </p:nvSpPr>
        <p:spPr bwMode="auto">
          <a:xfrm>
            <a:off x="609600" y="2483641"/>
            <a:ext cx="403886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zh-TW" sz="3200" dirty="0">
                <a:solidFill>
                  <a:schemeClr val="bg1"/>
                </a:solidFill>
                <a:latin typeface="Arial"/>
                <a:ea typeface="PMingLiU"/>
                <a:cs typeface="Arial"/>
              </a:rPr>
              <a:t>使用二维条形码取得科技使用情况问卷调查</a:t>
            </a:r>
          </a:p>
        </p:txBody>
      </p:sp>
      <p:sp>
        <p:nvSpPr>
          <p:cNvPr id="5" name="TextBox 16">
            <a:extLst>
              <a:ext uri="{FF2B5EF4-FFF2-40B4-BE49-F238E27FC236}">
                <a16:creationId xmlns:a16="http://schemas.microsoft.com/office/drawing/2014/main" id="{835E03CE-D386-DC54-BBC2-5403A418BB17}"/>
              </a:ext>
            </a:extLst>
          </p:cNvPr>
          <p:cNvSpPr txBox="1">
            <a:spLocks noChangeArrowheads="1"/>
          </p:cNvSpPr>
          <p:nvPr/>
        </p:nvSpPr>
        <p:spPr bwMode="auto">
          <a:xfrm>
            <a:off x="598638" y="5638800"/>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zh-TW" sz="3200" dirty="0">
                <a:solidFill>
                  <a:schemeClr val="bg1"/>
                </a:solidFill>
                <a:latin typeface="Arial"/>
                <a:ea typeface="PMingLiU"/>
                <a:cs typeface="Arial"/>
              </a:rPr>
              <a:t>参加焦点小组</a:t>
            </a:r>
          </a:p>
        </p:txBody>
      </p:sp>
      <p:sp>
        <p:nvSpPr>
          <p:cNvPr id="6" name="Title 1">
            <a:extLst>
              <a:ext uri="{FF2B5EF4-FFF2-40B4-BE49-F238E27FC236}">
                <a16:creationId xmlns:a16="http://schemas.microsoft.com/office/drawing/2014/main" id="{2AE12421-C7CA-33FA-C4DE-59A1F7BB2E9D}"/>
              </a:ext>
            </a:extLst>
          </p:cNvPr>
          <p:cNvSpPr txBox="1">
            <a:spLocks noChangeArrowheads="1"/>
          </p:cNvSpPr>
          <p:nvPr/>
        </p:nvSpPr>
        <p:spPr bwMode="auto">
          <a:xfrm>
            <a:off x="8229600" y="2514600"/>
            <a:ext cx="3886200" cy="4110037"/>
          </a:xfrm>
          <a:prstGeom prst="rect">
            <a:avLst/>
          </a:prstGeom>
          <a:noFill/>
          <a:ln>
            <a:noFill/>
          </a:ln>
        </p:spPr>
        <p:txBody>
          <a:bodyPr lIns="91440" tIns="45720" rIns="91440" bIns="45720" anchor="b"/>
          <a:lstStyle>
            <a:lvl1pPr algn="ctr" rtl="0" eaLnBrk="0" fontAlgn="base" hangingPunct="0">
              <a:spcBef>
                <a:spcPct val="0"/>
              </a:spcBef>
              <a:spcAft>
                <a:spcPct val="0"/>
              </a:spcAft>
              <a:defRPr sz="4000" b="1">
                <a:solidFill>
                  <a:schemeClr val="bg2"/>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2pPr>
            <a:lvl3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3pPr>
            <a:lvl4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4pPr>
            <a:lvl5pPr algn="ctr" rtl="0" eaLnBrk="0" fontAlgn="base" hangingPunct="0">
              <a:spcBef>
                <a:spcPct val="0"/>
              </a:spcBef>
              <a:spcAft>
                <a:spcPct val="0"/>
              </a:spcAft>
              <a:defRPr sz="4000" b="1">
                <a:solidFill>
                  <a:schemeClr val="bg2"/>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000" b="1">
                <a:solidFill>
                  <a:srgbClr val="000000"/>
                </a:solidFill>
                <a:latin typeface="Arial Narrow" pitchFamily="34" charset="0"/>
              </a:defRPr>
            </a:lvl6pPr>
            <a:lvl7pPr marL="914400" algn="l" rtl="0" eaLnBrk="1" fontAlgn="base" hangingPunct="1">
              <a:spcBef>
                <a:spcPct val="0"/>
              </a:spcBef>
              <a:spcAft>
                <a:spcPct val="0"/>
              </a:spcAft>
              <a:defRPr sz="4000" b="1">
                <a:solidFill>
                  <a:srgbClr val="000000"/>
                </a:solidFill>
                <a:latin typeface="Arial Narrow" pitchFamily="34" charset="0"/>
              </a:defRPr>
            </a:lvl7pPr>
            <a:lvl8pPr marL="1371600" algn="l" rtl="0" eaLnBrk="1" fontAlgn="base" hangingPunct="1">
              <a:spcBef>
                <a:spcPct val="0"/>
              </a:spcBef>
              <a:spcAft>
                <a:spcPct val="0"/>
              </a:spcAft>
              <a:defRPr sz="4000" b="1">
                <a:solidFill>
                  <a:srgbClr val="000000"/>
                </a:solidFill>
                <a:latin typeface="Arial Narrow" pitchFamily="34" charset="0"/>
              </a:defRPr>
            </a:lvl8pPr>
            <a:lvl9pPr marL="1828800" algn="l" rtl="0" eaLnBrk="1" fontAlgn="base" hangingPunct="1">
              <a:spcBef>
                <a:spcPct val="0"/>
              </a:spcBef>
              <a:spcAft>
                <a:spcPct val="0"/>
              </a:spcAft>
              <a:defRPr sz="4000" b="1">
                <a:solidFill>
                  <a:srgbClr val="000000"/>
                </a:solidFill>
                <a:latin typeface="Arial Narrow" pitchFamily="34" charset="0"/>
              </a:defRPr>
            </a:lvl9pPr>
          </a:lstStyle>
          <a:p>
            <a:pPr algn="l">
              <a:defRPr/>
            </a:pPr>
            <a:r>
              <a:rPr lang="zh-TW" sz="1800" dirty="0">
                <a:solidFill>
                  <a:schemeClr val="bg1"/>
                </a:solidFill>
                <a:latin typeface="Arial"/>
                <a:ea typeface="PMingLiU"/>
                <a:cs typeface="Arial"/>
              </a:rPr>
              <a:t>我们想知道什么对您很重要。 </a:t>
            </a:r>
            <a:br>
              <a:rPr lang="zh-TW" sz="1500" dirty="0">
                <a:latin typeface="Arial"/>
                <a:ea typeface="PMingLiU"/>
                <a:cs typeface="Arial"/>
              </a:rPr>
            </a:br>
            <a:endParaRPr lang="zh-TW" sz="1500" dirty="0">
              <a:latin typeface="Arial"/>
              <a:ea typeface="PMingLiU"/>
              <a:cs typeface="Arial"/>
            </a:endParaRP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分会网站</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移动体验</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服务报告</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发现服务活动</a:t>
            </a:r>
          </a:p>
          <a:p>
            <a:pPr marL="160020" indent="-160020" algn="l">
              <a:buFont typeface="Arial" panose="020B0604020202020204" pitchFamily="34" charset="0"/>
              <a:buChar char="•"/>
              <a:defRPr/>
            </a:pPr>
            <a:r>
              <a:rPr lang="zh-TW" sz="1400" b="0" dirty="0">
                <a:latin typeface="Arial"/>
                <a:ea typeface="PMingLiU"/>
                <a:cs typeface="Arial"/>
              </a:rPr>
              <a:t>与会员的人际交流</a:t>
            </a:r>
            <a:r>
              <a:rPr lang="zh-TW" sz="1400" b="0" dirty="0">
                <a:solidFill>
                  <a:schemeClr val="bg1"/>
                </a:solidFill>
                <a:latin typeface="Arial"/>
                <a:ea typeface="PMingLiU"/>
                <a:cs typeface="Arial"/>
              </a:rPr>
              <a:t>和沟通 </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社交媒体工具整合</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文件搜索</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募款工具</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管理数据和偏好</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辅助工具和支援</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数字工具教育和支持</a:t>
            </a:r>
          </a:p>
          <a:p>
            <a:pPr marL="160020" indent="-160020" algn="l">
              <a:buFont typeface="Arial" panose="020B0604020202020204" pitchFamily="34" charset="0"/>
              <a:buChar char="•"/>
              <a:defRPr/>
            </a:pPr>
            <a:r>
              <a:rPr lang="zh-TW" sz="1400" b="0" dirty="0">
                <a:solidFill>
                  <a:schemeClr val="bg1"/>
                </a:solidFill>
                <a:latin typeface="Arial"/>
                <a:ea typeface="PMingLiU"/>
                <a:cs typeface="Arial"/>
              </a:rPr>
              <a:t>其他... </a:t>
            </a:r>
          </a:p>
          <a:p>
            <a:pPr marL="342900" indent="-342900" algn="l">
              <a:buFont typeface="Arial" panose="020B0604020202020204" pitchFamily="34" charset="0"/>
              <a:buChar char="•"/>
              <a:defRPr/>
            </a:pPr>
            <a:endParaRPr lang="en-US" altLang="en-US" sz="1500" b="0" kern="0" dirty="0">
              <a:solidFill>
                <a:schemeClr val="bg1"/>
              </a:solidFill>
            </a:endParaRPr>
          </a:p>
          <a:p>
            <a:pPr marL="342900" indent="-342900" algn="l">
              <a:buFont typeface="Arial" panose="020B0604020202020204" pitchFamily="34" charset="0"/>
              <a:buChar char="•"/>
              <a:defRPr/>
            </a:pPr>
            <a:endParaRPr lang="en-US" altLang="en-US" sz="1500" b="0" kern="0" dirty="0">
              <a:solidFill>
                <a:schemeClr val="bg1"/>
              </a:solidFill>
            </a:endParaRPr>
          </a:p>
        </p:txBody>
      </p:sp>
      <p:pic>
        <p:nvPicPr>
          <p:cNvPr id="7" name="Picture 23">
            <a:extLst>
              <a:ext uri="{FF2B5EF4-FFF2-40B4-BE49-F238E27FC236}">
                <a16:creationId xmlns:a16="http://schemas.microsoft.com/office/drawing/2014/main" id="{995B6FC0-235E-75E4-A87C-C96DA1EA33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4976" y="2486980"/>
            <a:ext cx="2055424" cy="2055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16">
            <a:extLst>
              <a:ext uri="{FF2B5EF4-FFF2-40B4-BE49-F238E27FC236}">
                <a16:creationId xmlns:a16="http://schemas.microsoft.com/office/drawing/2014/main" id="{5041A5CF-40AA-DF84-DA59-97F298843C55}"/>
              </a:ext>
            </a:extLst>
          </p:cNvPr>
          <p:cNvSpPr txBox="1">
            <a:spLocks noChangeArrowheads="1"/>
          </p:cNvSpPr>
          <p:nvPr/>
        </p:nvSpPr>
        <p:spPr bwMode="auto">
          <a:xfrm>
            <a:off x="622005" y="4860605"/>
            <a:ext cx="60366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nchor="t">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marL="457200" indent="-457200">
              <a:buClr>
                <a:srgbClr val="F0C300"/>
              </a:buClr>
              <a:buSzPct val="110000"/>
              <a:buFont typeface="Wingdings" panose="05000000000000000000" pitchFamily="2" charset="2"/>
              <a:buChar char="ü"/>
            </a:pPr>
            <a:r>
              <a:rPr lang="zh-TW" sz="3200" dirty="0">
                <a:solidFill>
                  <a:schemeClr val="bg1"/>
                </a:solidFill>
                <a:latin typeface="Arial"/>
                <a:ea typeface="PMingLiU"/>
                <a:cs typeface="Arial"/>
              </a:rPr>
              <a:t>注册以掌握信息</a:t>
            </a:r>
          </a:p>
        </p:txBody>
      </p:sp>
      <p:cxnSp>
        <p:nvCxnSpPr>
          <p:cNvPr id="9" name="Straight Arrow Connector 8">
            <a:extLst>
              <a:ext uri="{FF2B5EF4-FFF2-40B4-BE49-F238E27FC236}">
                <a16:creationId xmlns:a16="http://schemas.microsoft.com/office/drawing/2014/main" id="{E042D990-8F34-1E0B-D7AC-C905D829367A}"/>
              </a:ext>
            </a:extLst>
          </p:cNvPr>
          <p:cNvCxnSpPr/>
          <p:nvPr/>
        </p:nvCxnSpPr>
        <p:spPr bwMode="auto">
          <a:xfrm>
            <a:off x="3581400" y="3820390"/>
            <a:ext cx="1141745" cy="0"/>
          </a:xfrm>
          <a:prstGeom prst="straightConnector1">
            <a:avLst/>
          </a:prstGeom>
          <a:solidFill>
            <a:srgbClr val="FFFFFF"/>
          </a:solidFill>
          <a:ln w="76200" cap="flat" cmpd="sng" algn="ctr">
            <a:solidFill>
              <a:srgbClr val="732E81"/>
            </a:solidFill>
            <a:prstDash val="solid"/>
            <a:round/>
            <a:headEnd type="none" w="med" len="med"/>
            <a:tailEnd type="triangle"/>
          </a:ln>
          <a:effectLst/>
        </p:spPr>
      </p:cxnSp>
      <p:sp>
        <p:nvSpPr>
          <p:cNvPr id="10" name="TextBox 9">
            <a:extLst>
              <a:ext uri="{FF2B5EF4-FFF2-40B4-BE49-F238E27FC236}">
                <a16:creationId xmlns:a16="http://schemas.microsoft.com/office/drawing/2014/main" id="{F291E15D-9979-A7AD-DC49-216867911CDE}"/>
              </a:ext>
            </a:extLst>
          </p:cNvPr>
          <p:cNvSpPr txBox="1"/>
          <p:nvPr/>
        </p:nvSpPr>
        <p:spPr>
          <a:xfrm>
            <a:off x="1359202" y="1183567"/>
            <a:ext cx="9283995" cy="830997"/>
          </a:xfrm>
          <a:prstGeom prst="rect">
            <a:avLst/>
          </a:prstGeom>
          <a:noFill/>
        </p:spPr>
        <p:txBody>
          <a:bodyPr wrap="square" lIns="91440" tIns="45720" rIns="91440" bIns="45720" rtlCol="0" anchor="t">
            <a:spAutoFit/>
          </a:bodyPr>
          <a:lstStyle/>
          <a:p>
            <a:pPr algn="ctr"/>
            <a:r>
              <a:rPr lang="zh-TW" sz="2400" dirty="0">
                <a:solidFill>
                  <a:schemeClr val="accent2"/>
                </a:solidFill>
                <a:latin typeface="Arial"/>
                <a:ea typeface="PMingLiU"/>
                <a:cs typeface="Arial"/>
              </a:rPr>
              <a:t>分享您的意见有助于我们了解科技能如何帮助完成您最擅长的事 ─ 领导和服务。</a:t>
            </a:r>
          </a:p>
        </p:txBody>
      </p:sp>
      <p:sp>
        <p:nvSpPr>
          <p:cNvPr id="11" name="Date Placeholder 10">
            <a:extLst>
              <a:ext uri="{FF2B5EF4-FFF2-40B4-BE49-F238E27FC236}">
                <a16:creationId xmlns:a16="http://schemas.microsoft.com/office/drawing/2014/main" id="{642CCEA2-9C74-F449-8AAF-76C4CD9B22C3}"/>
              </a:ext>
            </a:extLst>
          </p:cNvPr>
          <p:cNvSpPr>
            <a:spLocks noGrp="1"/>
          </p:cNvSpPr>
          <p:nvPr>
            <p:ph type="dt" sz="half" idx="10"/>
          </p:nvPr>
        </p:nvSpPr>
        <p:spPr/>
        <p:txBody>
          <a:bodyPr/>
          <a:lstStyle/>
          <a:p>
            <a:r>
              <a:rPr lang="zh-TW" dirty="0"/>
              <a:t>2022年10月</a:t>
            </a:r>
          </a:p>
        </p:txBody>
      </p:sp>
      <p:sp>
        <p:nvSpPr>
          <p:cNvPr id="12" name="Slide Number Placeholder 11">
            <a:extLst>
              <a:ext uri="{FF2B5EF4-FFF2-40B4-BE49-F238E27FC236}">
                <a16:creationId xmlns:a16="http://schemas.microsoft.com/office/drawing/2014/main" id="{F818D1E9-8F09-B43D-AD34-F8C2FCF4C935}"/>
              </a:ext>
            </a:extLst>
          </p:cNvPr>
          <p:cNvSpPr>
            <a:spLocks noGrp="1"/>
          </p:cNvSpPr>
          <p:nvPr>
            <p:ph type="sldNum" sz="quarter" idx="12"/>
          </p:nvPr>
        </p:nvSpPr>
        <p:spPr/>
        <p:txBody>
          <a:bodyPr/>
          <a:lstStyle/>
          <a:p>
            <a:fld id="{9E78B758-275C-4090-BE22-A14210E4F056}" type="slidenum">
              <a:rPr lang="en-US" smtClean="0"/>
              <a:t>11</a:t>
            </a:fld>
            <a:endParaRPr lang="en-US" dirty="0"/>
          </a:p>
        </p:txBody>
      </p:sp>
    </p:spTree>
    <p:extLst>
      <p:ext uri="{BB962C8B-B14F-4D97-AF65-F5344CB8AC3E}">
        <p14:creationId xmlns:p14="http://schemas.microsoft.com/office/powerpoint/2010/main" val="41776436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880B595-D7AD-5896-9A4C-8A0BFCDCC4EA}"/>
              </a:ext>
            </a:extLst>
          </p:cNvPr>
          <p:cNvSpPr>
            <a:spLocks noGrp="1"/>
          </p:cNvSpPr>
          <p:nvPr>
            <p:ph type="title"/>
          </p:nvPr>
        </p:nvSpPr>
        <p:spPr/>
        <p:txBody>
          <a:bodyPr/>
          <a:lstStyle/>
          <a:p>
            <a:r>
              <a:rPr lang="zh-TW" b="1" dirty="0">
                <a:latin typeface="Arial"/>
                <a:ea typeface="PMingLiU"/>
                <a:cs typeface="Arial"/>
              </a:rPr>
              <a:t>谢谢！</a:t>
            </a:r>
          </a:p>
        </p:txBody>
      </p:sp>
      <p:sp>
        <p:nvSpPr>
          <p:cNvPr id="4" name="TextBox 3">
            <a:extLst>
              <a:ext uri="{FF2B5EF4-FFF2-40B4-BE49-F238E27FC236}">
                <a16:creationId xmlns:a16="http://schemas.microsoft.com/office/drawing/2014/main" id="{509BF040-361F-0DA1-EC54-92C3C0E5EC8E}"/>
              </a:ext>
            </a:extLst>
          </p:cNvPr>
          <p:cNvSpPr txBox="1"/>
          <p:nvPr/>
        </p:nvSpPr>
        <p:spPr>
          <a:xfrm>
            <a:off x="4404334" y="6248400"/>
            <a:ext cx="3399810" cy="338554"/>
          </a:xfrm>
          <a:prstGeom prst="rect">
            <a:avLst/>
          </a:prstGeom>
          <a:noFill/>
        </p:spPr>
        <p:txBody>
          <a:bodyPr wrap="square" rtlCol="0">
            <a:spAutoFit/>
          </a:bodyPr>
          <a:lstStyle/>
          <a:p>
            <a:pPr algn="ctr"/>
            <a:r>
              <a:rPr lang="zh-TW" sz="1600" b="1" dirty="0">
                <a:solidFill>
                  <a:schemeClr val="bg1"/>
                </a:solidFill>
              </a:rPr>
              <a:t>© 2022 国际狮子会</a:t>
            </a:r>
          </a:p>
        </p:txBody>
      </p:sp>
      <p:sp>
        <p:nvSpPr>
          <p:cNvPr id="5" name="Date Placeholder 4">
            <a:extLst>
              <a:ext uri="{FF2B5EF4-FFF2-40B4-BE49-F238E27FC236}">
                <a16:creationId xmlns:a16="http://schemas.microsoft.com/office/drawing/2014/main" id="{4B1A1C3C-F4B0-AACC-964A-00CE2D88C971}"/>
              </a:ext>
            </a:extLst>
          </p:cNvPr>
          <p:cNvSpPr>
            <a:spLocks noGrp="1"/>
          </p:cNvSpPr>
          <p:nvPr>
            <p:ph type="dt" sz="half" idx="10"/>
          </p:nvPr>
        </p:nvSpPr>
        <p:spPr/>
        <p:txBody>
          <a:bodyPr/>
          <a:lstStyle/>
          <a:p>
            <a:r>
              <a:rPr lang="zh-TW" dirty="0"/>
              <a:t>2022年10月</a:t>
            </a:r>
          </a:p>
        </p:txBody>
      </p:sp>
      <p:sp>
        <p:nvSpPr>
          <p:cNvPr id="8" name="Rectangle 7">
            <a:extLst>
              <a:ext uri="{FF2B5EF4-FFF2-40B4-BE49-F238E27FC236}">
                <a16:creationId xmlns:a16="http://schemas.microsoft.com/office/drawing/2014/main" id="{5034FA02-052A-8476-E0F3-4E22DB65B2EF}"/>
              </a:ext>
            </a:extLst>
          </p:cNvPr>
          <p:cNvSpPr/>
          <p:nvPr/>
        </p:nvSpPr>
        <p:spPr>
          <a:xfrm>
            <a:off x="10147300" y="1235075"/>
            <a:ext cx="914400" cy="914400"/>
          </a:xfrm>
          <a:prstGeom prst="rect">
            <a:avLst/>
          </a:prstGeom>
          <a:solidFill>
            <a:srgbClr val="412A7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87930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a:extLst>
              <a:ext uri="{FF2B5EF4-FFF2-40B4-BE49-F238E27FC236}">
                <a16:creationId xmlns:a16="http://schemas.microsoft.com/office/drawing/2014/main" id="{6FC5E55E-2B5B-0FD1-C702-F367B78C165E}"/>
              </a:ext>
            </a:extLst>
          </p:cNvPr>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t="28268" r="-949" b="-466"/>
          <a:stretch/>
        </p:blipFill>
        <p:spPr>
          <a:xfrm>
            <a:off x="-1609" y="1622"/>
            <a:ext cx="12308314" cy="6892677"/>
          </a:xfrm>
          <a:noFill/>
        </p:spPr>
      </p:pic>
      <p:sp>
        <p:nvSpPr>
          <p:cNvPr id="4" name="Rectangle 3">
            <a:extLst>
              <a:ext uri="{FF2B5EF4-FFF2-40B4-BE49-F238E27FC236}">
                <a16:creationId xmlns:a16="http://schemas.microsoft.com/office/drawing/2014/main" id="{FE441F7A-33A3-C823-C509-3ECD498C5FF0}"/>
              </a:ext>
            </a:extLst>
          </p:cNvPr>
          <p:cNvSpPr/>
          <p:nvPr/>
        </p:nvSpPr>
        <p:spPr>
          <a:xfrm>
            <a:off x="-1609" y="488"/>
            <a:ext cx="12206408" cy="6854303"/>
          </a:xfrm>
          <a:prstGeom prst="rect">
            <a:avLst/>
          </a:prstGeom>
          <a:solidFill>
            <a:srgbClr val="0D223F">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Date Placeholder 11">
            <a:extLst>
              <a:ext uri="{FF2B5EF4-FFF2-40B4-BE49-F238E27FC236}">
                <a16:creationId xmlns:a16="http://schemas.microsoft.com/office/drawing/2014/main" id="{92C057CA-1DA8-6E2C-EB8B-5310E8AFDCD6}"/>
              </a:ext>
            </a:extLst>
          </p:cNvPr>
          <p:cNvSpPr>
            <a:spLocks noGrp="1"/>
          </p:cNvSpPr>
          <p:nvPr>
            <p:ph type="dt" sz="half" idx="10"/>
          </p:nvPr>
        </p:nvSpPr>
        <p:spPr/>
        <p:txBody>
          <a:bodyPr/>
          <a:lstStyle/>
          <a:p>
            <a:r>
              <a:rPr lang="zh-TW" dirty="0"/>
              <a:t>2022年10月</a:t>
            </a:r>
          </a:p>
        </p:txBody>
      </p:sp>
      <p:sp>
        <p:nvSpPr>
          <p:cNvPr id="13" name="Slide Number Placeholder 12">
            <a:extLst>
              <a:ext uri="{FF2B5EF4-FFF2-40B4-BE49-F238E27FC236}">
                <a16:creationId xmlns:a16="http://schemas.microsoft.com/office/drawing/2014/main" id="{720756D5-C4A1-AEFF-E25E-056A629D9011}"/>
              </a:ext>
            </a:extLst>
          </p:cNvPr>
          <p:cNvSpPr>
            <a:spLocks noGrp="1"/>
          </p:cNvSpPr>
          <p:nvPr>
            <p:ph type="sldNum" sz="quarter" idx="12"/>
          </p:nvPr>
        </p:nvSpPr>
        <p:spPr/>
        <p:txBody>
          <a:bodyPr/>
          <a:lstStyle/>
          <a:p>
            <a:fld id="{9E78B758-275C-4090-BE22-A14210E4F056}" type="slidenum">
              <a:rPr lang="en-US" smtClean="0"/>
              <a:t>2</a:t>
            </a:fld>
            <a:endParaRPr lang="en-US" dirty="0"/>
          </a:p>
        </p:txBody>
      </p:sp>
      <p:sp>
        <p:nvSpPr>
          <p:cNvPr id="6" name="Title 5">
            <a:extLst>
              <a:ext uri="{FF2B5EF4-FFF2-40B4-BE49-F238E27FC236}">
                <a16:creationId xmlns:a16="http://schemas.microsoft.com/office/drawing/2014/main" id="{66E1478E-300D-2A54-3566-E53133E1CE41}"/>
              </a:ext>
            </a:extLst>
          </p:cNvPr>
          <p:cNvSpPr>
            <a:spLocks noGrp="1"/>
          </p:cNvSpPr>
          <p:nvPr>
            <p:ph type="title"/>
          </p:nvPr>
        </p:nvSpPr>
        <p:spPr>
          <a:xfrm>
            <a:off x="1887326" y="1460544"/>
            <a:ext cx="8376237" cy="4872038"/>
          </a:xfrm>
        </p:spPr>
        <p:txBody>
          <a:bodyPr anchor="ctr" anchorCtr="1">
            <a:normAutofit/>
          </a:bodyPr>
          <a:lstStyle/>
          <a:p>
            <a:r>
              <a:rPr lang="zh-TW" sz="4000" b="1" dirty="0">
                <a:latin typeface="Arial"/>
                <a:ea typeface="PMingLiU"/>
                <a:cs typeface="Arial"/>
              </a:rPr>
              <a:t>今天的狮子会数字体验是什么样呢？</a:t>
            </a:r>
            <a:br>
              <a:rPr lang="zh-TW" sz="4000" b="1" dirty="0">
                <a:latin typeface="Arial"/>
                <a:ea typeface="PMingLiU"/>
                <a:cs typeface="Arial"/>
              </a:rPr>
            </a:br>
            <a:endParaRPr lang="zh-TW" sz="4000" b="1" dirty="0">
              <a:latin typeface="Arial"/>
              <a:ea typeface="PMingLiU"/>
              <a:cs typeface="Arial"/>
            </a:endParaRPr>
          </a:p>
        </p:txBody>
      </p:sp>
      <p:pic>
        <p:nvPicPr>
          <p:cNvPr id="3" name="Picture 2" descr="Logo&#10;&#10;Description automatically generated">
            <a:extLst>
              <a:ext uri="{FF2B5EF4-FFF2-40B4-BE49-F238E27FC236}">
                <a16:creationId xmlns:a16="http://schemas.microsoft.com/office/drawing/2014/main" id="{6B0EC6F2-BF0F-0574-50E2-AA94AE51D4B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493560" y="1602578"/>
            <a:ext cx="1164927" cy="1104389"/>
          </a:xfrm>
          <a:prstGeom prst="rect">
            <a:avLst/>
          </a:prstGeom>
        </p:spPr>
      </p:pic>
    </p:spTree>
    <p:extLst>
      <p:ext uri="{BB962C8B-B14F-4D97-AF65-F5344CB8AC3E}">
        <p14:creationId xmlns:p14="http://schemas.microsoft.com/office/powerpoint/2010/main" val="1694603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C0CA4D-41AC-6381-1DFD-EFC708504F0C}"/>
              </a:ext>
            </a:extLst>
          </p:cNvPr>
          <p:cNvSpPr>
            <a:spLocks noGrp="1"/>
          </p:cNvSpPr>
          <p:nvPr>
            <p:ph type="title"/>
          </p:nvPr>
        </p:nvSpPr>
        <p:spPr/>
        <p:txBody>
          <a:bodyPr/>
          <a:lstStyle/>
          <a:p>
            <a:r>
              <a:rPr lang="zh-TW" b="1" dirty="0">
                <a:latin typeface="Arial"/>
                <a:ea typeface="PMingLiU"/>
                <a:cs typeface="Arial"/>
              </a:rPr>
              <a:t>一个账户。一个门户。 </a:t>
            </a:r>
          </a:p>
        </p:txBody>
      </p:sp>
      <p:pic>
        <p:nvPicPr>
          <p:cNvPr id="6" name="Picture 5">
            <a:extLst>
              <a:ext uri="{FF2B5EF4-FFF2-40B4-BE49-F238E27FC236}">
                <a16:creationId xmlns:a16="http://schemas.microsoft.com/office/drawing/2014/main" id="{B5A3847B-5CBB-2DF7-F674-DE01681ADA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85100"/>
            <a:ext cx="5983003" cy="3248562"/>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pic>
        <p:nvPicPr>
          <p:cNvPr id="7" name="Picture 5">
            <a:extLst>
              <a:ext uri="{FF2B5EF4-FFF2-40B4-BE49-F238E27FC236}">
                <a16:creationId xmlns:a16="http://schemas.microsoft.com/office/drawing/2014/main" id="{373C9073-EE7A-B718-05F1-90CCE279550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57287" y="3007826"/>
            <a:ext cx="6727417" cy="2960705"/>
          </a:xfrm>
          <a:prstGeom prst="rect">
            <a:avLst/>
          </a:prstGeom>
          <a:noFill/>
          <a:ln w="38100">
            <a:solidFill>
              <a:srgbClr val="000000"/>
            </a:solidFill>
            <a:miter lim="800000"/>
            <a:headEnd/>
            <a:tailEnd/>
          </a:ln>
          <a:effectLst>
            <a:outerShdw blurRad="292149" dist="899318" sx="87000" sy="87000" algn="tl" rotWithShape="0">
              <a:schemeClr val="tx1">
                <a:alpha val="28000"/>
              </a:schemeClr>
            </a:outerShdw>
          </a:effectLst>
          <a:extLst>
            <a:ext uri="{909E8E84-426E-40DD-AFC4-6F175D3DCCD1}">
              <a14:hiddenFill xmlns:a14="http://schemas.microsoft.com/office/drawing/2010/main">
                <a:solidFill>
                  <a:srgbClr val="FFFFFF"/>
                </a:solidFill>
              </a14:hiddenFill>
            </a:ext>
          </a:extLst>
        </p:spPr>
      </p:pic>
      <p:sp>
        <p:nvSpPr>
          <p:cNvPr id="8" name="Date Placeholder 7">
            <a:extLst>
              <a:ext uri="{FF2B5EF4-FFF2-40B4-BE49-F238E27FC236}">
                <a16:creationId xmlns:a16="http://schemas.microsoft.com/office/drawing/2014/main" id="{3CA43DA1-D33F-D31F-94B2-FC7E7C622E96}"/>
              </a:ext>
            </a:extLst>
          </p:cNvPr>
          <p:cNvSpPr>
            <a:spLocks noGrp="1"/>
          </p:cNvSpPr>
          <p:nvPr>
            <p:ph type="dt" sz="half" idx="10"/>
          </p:nvPr>
        </p:nvSpPr>
        <p:spPr/>
        <p:txBody>
          <a:bodyPr/>
          <a:lstStyle/>
          <a:p>
            <a:r>
              <a:rPr lang="zh-TW" dirty="0"/>
              <a:t>2022年10月</a:t>
            </a:r>
          </a:p>
        </p:txBody>
      </p:sp>
      <p:sp>
        <p:nvSpPr>
          <p:cNvPr id="9" name="Slide Number Placeholder 8">
            <a:extLst>
              <a:ext uri="{FF2B5EF4-FFF2-40B4-BE49-F238E27FC236}">
                <a16:creationId xmlns:a16="http://schemas.microsoft.com/office/drawing/2014/main" id="{562851FD-C2FD-DE94-6791-0C37A0F34F7C}"/>
              </a:ext>
            </a:extLst>
          </p:cNvPr>
          <p:cNvSpPr>
            <a:spLocks noGrp="1"/>
          </p:cNvSpPr>
          <p:nvPr>
            <p:ph type="sldNum" sz="quarter" idx="12"/>
          </p:nvPr>
        </p:nvSpPr>
        <p:spPr/>
        <p:txBody>
          <a:bodyPr/>
          <a:lstStyle/>
          <a:p>
            <a:fld id="{9E78B758-275C-4090-BE22-A14210E4F056}" type="slidenum">
              <a:rPr lang="en-US" smtClean="0"/>
              <a:t>3</a:t>
            </a:fld>
            <a:endParaRPr lang="en-US" dirty="0"/>
          </a:p>
        </p:txBody>
      </p:sp>
    </p:spTree>
    <p:extLst>
      <p:ext uri="{BB962C8B-B14F-4D97-AF65-F5344CB8AC3E}">
        <p14:creationId xmlns:p14="http://schemas.microsoft.com/office/powerpoint/2010/main" val="734432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1A3AE-C807-81DC-2F63-B2E6154D0869}"/>
              </a:ext>
            </a:extLst>
          </p:cNvPr>
          <p:cNvSpPr>
            <a:spLocks noGrp="1"/>
          </p:cNvSpPr>
          <p:nvPr>
            <p:ph type="title"/>
          </p:nvPr>
        </p:nvSpPr>
        <p:spPr>
          <a:xfrm>
            <a:off x="816885" y="241056"/>
            <a:ext cx="10515600" cy="1325563"/>
          </a:xfrm>
        </p:spPr>
        <p:txBody>
          <a:bodyPr>
            <a:normAutofit/>
          </a:bodyPr>
          <a:lstStyle/>
          <a:p>
            <a:r>
              <a:rPr lang="zh-TW" b="1" dirty="0">
                <a:latin typeface="Arial"/>
                <a:ea typeface="PMingLiU"/>
                <a:cs typeface="Arial"/>
              </a:rPr>
              <a:t>五种产品。五位使用者的经验。 </a:t>
            </a:r>
            <a:br>
              <a:rPr lang="zh-TW" b="1" dirty="0">
                <a:latin typeface="Arial"/>
                <a:ea typeface="PMingLiU"/>
                <a:cs typeface="Arial"/>
              </a:rPr>
            </a:br>
            <a:r>
              <a:rPr lang="zh-TW" b="1" dirty="0">
                <a:latin typeface="Arial"/>
                <a:ea typeface="PMingLiU"/>
                <a:cs typeface="Arial"/>
              </a:rPr>
              <a:t>五个储存数据的地方。</a:t>
            </a:r>
          </a:p>
        </p:txBody>
      </p:sp>
      <p:pic>
        <p:nvPicPr>
          <p:cNvPr id="3" name="Picture 17">
            <a:extLst>
              <a:ext uri="{FF2B5EF4-FFF2-40B4-BE49-F238E27FC236}">
                <a16:creationId xmlns:a16="http://schemas.microsoft.com/office/drawing/2014/main" id="{7954481C-EE4A-C39B-80BC-AF2AA0691A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95500" y="1705901"/>
            <a:ext cx="8001000" cy="1068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Our Global Causes">
            <a:extLst>
              <a:ext uri="{FF2B5EF4-FFF2-40B4-BE49-F238E27FC236}">
                <a16:creationId xmlns:a16="http://schemas.microsoft.com/office/drawing/2014/main" id="{DAF8F600-7E2D-02FB-D2BF-D44D1E28B91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79862" y="2950015"/>
            <a:ext cx="3617914" cy="1669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Our Global Causes">
            <a:extLst>
              <a:ext uri="{FF2B5EF4-FFF2-40B4-BE49-F238E27FC236}">
                <a16:creationId xmlns:a16="http://schemas.microsoft.com/office/drawing/2014/main" id="{14D75F12-23C1-0ACE-37BF-B8F98A0A82C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40888" y="4710037"/>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8" descr="Our Global Causes">
            <a:extLst>
              <a:ext uri="{FF2B5EF4-FFF2-40B4-BE49-F238E27FC236}">
                <a16:creationId xmlns:a16="http://schemas.microsoft.com/office/drawing/2014/main" id="{2F94FFDA-049B-6707-E580-757F02364AA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88950" y="4695749"/>
            <a:ext cx="3581996"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Our Global Causes">
            <a:extLst>
              <a:ext uri="{FF2B5EF4-FFF2-40B4-BE49-F238E27FC236}">
                <a16:creationId xmlns:a16="http://schemas.microsoft.com/office/drawing/2014/main" id="{2FAE46FD-EFF2-7B8F-C39B-6A5010F67B8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501" y="2966962"/>
            <a:ext cx="3581400" cy="165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4" descr="Our Global Causes">
            <a:extLst>
              <a:ext uri="{FF2B5EF4-FFF2-40B4-BE49-F238E27FC236}">
                <a16:creationId xmlns:a16="http://schemas.microsoft.com/office/drawing/2014/main" id="{D51D9BE3-28E5-EF4E-8B40-7A39296D7D3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4697" y="2966962"/>
            <a:ext cx="3579440" cy="1652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Date Placeholder 8">
            <a:extLst>
              <a:ext uri="{FF2B5EF4-FFF2-40B4-BE49-F238E27FC236}">
                <a16:creationId xmlns:a16="http://schemas.microsoft.com/office/drawing/2014/main" id="{EC31C141-B01D-2A88-17E2-419506B1B5BD}"/>
              </a:ext>
            </a:extLst>
          </p:cNvPr>
          <p:cNvSpPr>
            <a:spLocks noGrp="1"/>
          </p:cNvSpPr>
          <p:nvPr>
            <p:ph type="dt" sz="half" idx="10"/>
          </p:nvPr>
        </p:nvSpPr>
        <p:spPr/>
        <p:txBody>
          <a:bodyPr/>
          <a:lstStyle/>
          <a:p>
            <a:r>
              <a:rPr lang="zh-TW" dirty="0"/>
              <a:t>2022年10月</a:t>
            </a:r>
          </a:p>
        </p:txBody>
      </p:sp>
      <p:sp>
        <p:nvSpPr>
          <p:cNvPr id="10" name="Slide Number Placeholder 9">
            <a:extLst>
              <a:ext uri="{FF2B5EF4-FFF2-40B4-BE49-F238E27FC236}">
                <a16:creationId xmlns:a16="http://schemas.microsoft.com/office/drawing/2014/main" id="{32C45F19-1D46-AA45-F0EA-C3A105F79A4E}"/>
              </a:ext>
            </a:extLst>
          </p:cNvPr>
          <p:cNvSpPr>
            <a:spLocks noGrp="1"/>
          </p:cNvSpPr>
          <p:nvPr>
            <p:ph type="sldNum" sz="quarter" idx="12"/>
          </p:nvPr>
        </p:nvSpPr>
        <p:spPr/>
        <p:txBody>
          <a:bodyPr/>
          <a:lstStyle/>
          <a:p>
            <a:fld id="{9E78B758-275C-4090-BE22-A14210E4F056}" type="slidenum">
              <a:rPr lang="en-US" smtClean="0"/>
              <a:t>4</a:t>
            </a:fld>
            <a:endParaRPr lang="en-US" dirty="0"/>
          </a:p>
        </p:txBody>
      </p:sp>
    </p:spTree>
    <p:extLst>
      <p:ext uri="{BB962C8B-B14F-4D97-AF65-F5344CB8AC3E}">
        <p14:creationId xmlns:p14="http://schemas.microsoft.com/office/powerpoint/2010/main" val="15369905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22C56-9518-173F-14D1-F6F1784ED4F1}"/>
              </a:ext>
            </a:extLst>
          </p:cNvPr>
          <p:cNvSpPr>
            <a:spLocks noGrp="1"/>
          </p:cNvSpPr>
          <p:nvPr>
            <p:ph type="title"/>
          </p:nvPr>
        </p:nvSpPr>
        <p:spPr>
          <a:xfrm>
            <a:off x="838200" y="347629"/>
            <a:ext cx="10515600" cy="1325563"/>
          </a:xfrm>
        </p:spPr>
        <p:txBody>
          <a:bodyPr>
            <a:normAutofit/>
          </a:bodyPr>
          <a:lstStyle/>
          <a:p>
            <a:r>
              <a:rPr lang="zh-TW" b="1" dirty="0">
                <a:latin typeface="Arial"/>
                <a:ea typeface="PMingLiU"/>
                <a:cs typeface="Arial"/>
              </a:rPr>
              <a:t>即使是使用目前的门户，许多其他互动也是</a:t>
            </a:r>
            <a:br>
              <a:rPr lang="en-US" altLang="zh-TW" b="1" dirty="0">
                <a:latin typeface="Arial"/>
                <a:ea typeface="PMingLiU"/>
                <a:cs typeface="Arial"/>
              </a:rPr>
            </a:br>
            <a:r>
              <a:rPr lang="zh-TW" b="1" dirty="0">
                <a:latin typeface="Arial"/>
                <a:ea typeface="PMingLiU"/>
                <a:cs typeface="Arial"/>
              </a:rPr>
              <a:t>不连贯的</a:t>
            </a:r>
          </a:p>
        </p:txBody>
      </p:sp>
      <p:grpSp>
        <p:nvGrpSpPr>
          <p:cNvPr id="3" name="Group 2">
            <a:extLst>
              <a:ext uri="{FF2B5EF4-FFF2-40B4-BE49-F238E27FC236}">
                <a16:creationId xmlns:a16="http://schemas.microsoft.com/office/drawing/2014/main" id="{A170C939-FD79-3330-1F0C-205AD2726C66}"/>
              </a:ext>
            </a:extLst>
          </p:cNvPr>
          <p:cNvGrpSpPr/>
          <p:nvPr/>
        </p:nvGrpSpPr>
        <p:grpSpPr>
          <a:xfrm>
            <a:off x="1600200" y="1918958"/>
            <a:ext cx="6080929" cy="914400"/>
            <a:chOff x="2667000" y="1918958"/>
            <a:chExt cx="6080929" cy="914400"/>
          </a:xfrm>
        </p:grpSpPr>
        <p:sp>
          <p:nvSpPr>
            <p:cNvPr id="4" name="Freeform: Shape 3">
              <a:extLst>
                <a:ext uri="{FF2B5EF4-FFF2-40B4-BE49-F238E27FC236}">
                  <a16:creationId xmlns:a16="http://schemas.microsoft.com/office/drawing/2014/main" id="{16EB830A-09C2-5E6F-1D97-D401FBE19606}"/>
                </a:ext>
              </a:extLst>
            </p:cNvPr>
            <p:cNvSpPr/>
            <p:nvPr/>
          </p:nvSpPr>
          <p:spPr>
            <a:xfrm>
              <a:off x="3342809" y="1983281"/>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939393"/>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1" numCol="1" spcCol="1270" anchor="ctr" anchorCtr="0">
              <a:noAutofit/>
            </a:bodyPr>
            <a:lstStyle/>
            <a:p>
              <a:pPr marL="0" lvl="0" indent="0" algn="ctr" defTabSz="889000">
                <a:lnSpc>
                  <a:spcPct val="90000"/>
                </a:lnSpc>
                <a:spcBef>
                  <a:spcPct val="0"/>
                </a:spcBef>
                <a:spcAft>
                  <a:spcPct val="35000"/>
                </a:spcAft>
                <a:buNone/>
              </a:pPr>
              <a:r>
                <a:rPr lang="zh-TW" sz="2000" dirty="0">
                  <a:solidFill>
                    <a:schemeClr val="bg1"/>
                  </a:solidFill>
                  <a:latin typeface="Arial"/>
                  <a:ea typeface="PMingLiU"/>
                  <a:cs typeface="Arial"/>
                </a:rPr>
                <a:t>向会员服务中心提问</a:t>
              </a:r>
            </a:p>
          </p:txBody>
        </p:sp>
        <p:grpSp>
          <p:nvGrpSpPr>
            <p:cNvPr id="5" name="Group 4">
              <a:extLst>
                <a:ext uri="{FF2B5EF4-FFF2-40B4-BE49-F238E27FC236}">
                  <a16:creationId xmlns:a16="http://schemas.microsoft.com/office/drawing/2014/main" id="{9F085BD5-FB1B-1034-B7DC-BA1CE8B573CE}"/>
                </a:ext>
              </a:extLst>
            </p:cNvPr>
            <p:cNvGrpSpPr/>
            <p:nvPr/>
          </p:nvGrpSpPr>
          <p:grpSpPr>
            <a:xfrm>
              <a:off x="2667000" y="1918958"/>
              <a:ext cx="914400" cy="914400"/>
              <a:chOff x="7754852" y="2707105"/>
              <a:chExt cx="914400" cy="914400"/>
            </a:xfrm>
          </p:grpSpPr>
          <p:sp>
            <p:nvSpPr>
              <p:cNvPr id="6" name="Oval 5">
                <a:extLst>
                  <a:ext uri="{FF2B5EF4-FFF2-40B4-BE49-F238E27FC236}">
                    <a16:creationId xmlns:a16="http://schemas.microsoft.com/office/drawing/2014/main" id="{35DE844F-0A17-310A-4C1B-5DE5E808AD95}"/>
                  </a:ext>
                </a:extLst>
              </p:cNvPr>
              <p:cNvSpPr/>
              <p:nvPr/>
            </p:nvSpPr>
            <p:spPr>
              <a:xfrm>
                <a:off x="7754852" y="2707105"/>
                <a:ext cx="914400" cy="914400"/>
              </a:xfrm>
              <a:prstGeom prst="ellipse">
                <a:avLst/>
              </a:prstGeom>
              <a:solidFill>
                <a:schemeClr val="accent6">
                  <a:lumMod val="65000"/>
                  <a:lumOff val="35000"/>
                </a:schemeClr>
              </a:solidFill>
              <a:ln w="38100">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7" name="Graphic 23">
                <a:extLst>
                  <a:ext uri="{FF2B5EF4-FFF2-40B4-BE49-F238E27FC236}">
                    <a16:creationId xmlns:a16="http://schemas.microsoft.com/office/drawing/2014/main" id="{1D2C13C1-D7C4-F285-1099-E23F4189B1B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grpSp>
        <p:nvGrpSpPr>
          <p:cNvPr id="8" name="Group 7">
            <a:extLst>
              <a:ext uri="{FF2B5EF4-FFF2-40B4-BE49-F238E27FC236}">
                <a16:creationId xmlns:a16="http://schemas.microsoft.com/office/drawing/2014/main" id="{5673214E-73E9-F223-95F5-B64CF67CEEC4}"/>
              </a:ext>
            </a:extLst>
          </p:cNvPr>
          <p:cNvGrpSpPr/>
          <p:nvPr/>
        </p:nvGrpSpPr>
        <p:grpSpPr>
          <a:xfrm>
            <a:off x="5100423" y="2996869"/>
            <a:ext cx="6088277" cy="914400"/>
            <a:chOff x="2659652" y="2971800"/>
            <a:chExt cx="6088277" cy="914400"/>
          </a:xfrm>
        </p:grpSpPr>
        <p:sp>
          <p:nvSpPr>
            <p:cNvPr id="9" name="Freeform: Shape 8">
              <a:extLst>
                <a:ext uri="{FF2B5EF4-FFF2-40B4-BE49-F238E27FC236}">
                  <a16:creationId xmlns:a16="http://schemas.microsoft.com/office/drawing/2014/main" id="{A6A4780D-39CA-D8A0-3D22-F6E32397BF84}"/>
                </a:ext>
              </a:extLst>
            </p:cNvPr>
            <p:cNvSpPr/>
            <p:nvPr/>
          </p:nvSpPr>
          <p:spPr>
            <a:xfrm>
              <a:off x="3342809" y="3036123"/>
              <a:ext cx="5405120" cy="785754"/>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F0C300"/>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zh-TW" sz="2000" dirty="0">
                  <a:latin typeface="Arial"/>
                  <a:ea typeface="PMingLiU"/>
                  <a:cs typeface="Arial"/>
                </a:rPr>
                <a:t>查看捐款历史细节</a:t>
              </a:r>
            </a:p>
          </p:txBody>
        </p:sp>
        <p:grpSp>
          <p:nvGrpSpPr>
            <p:cNvPr id="10" name="Group 9">
              <a:extLst>
                <a:ext uri="{FF2B5EF4-FFF2-40B4-BE49-F238E27FC236}">
                  <a16:creationId xmlns:a16="http://schemas.microsoft.com/office/drawing/2014/main" id="{8515040A-3515-569E-E45E-63B552176358}"/>
                </a:ext>
              </a:extLst>
            </p:cNvPr>
            <p:cNvGrpSpPr/>
            <p:nvPr/>
          </p:nvGrpSpPr>
          <p:grpSpPr>
            <a:xfrm>
              <a:off x="2659652" y="2971800"/>
              <a:ext cx="914400" cy="914400"/>
              <a:chOff x="3050381" y="2743200"/>
              <a:chExt cx="914400" cy="914400"/>
            </a:xfrm>
          </p:grpSpPr>
          <p:sp>
            <p:nvSpPr>
              <p:cNvPr id="11" name="Oval 10">
                <a:extLst>
                  <a:ext uri="{FF2B5EF4-FFF2-40B4-BE49-F238E27FC236}">
                    <a16:creationId xmlns:a16="http://schemas.microsoft.com/office/drawing/2014/main" id="{8C5F4B0E-3635-AACC-7424-3B5ADD4776DE}"/>
                  </a:ext>
                </a:extLst>
              </p:cNvPr>
              <p:cNvSpPr/>
              <p:nvPr/>
            </p:nvSpPr>
            <p:spPr>
              <a:xfrm>
                <a:off x="3050381" y="2743200"/>
                <a:ext cx="914400" cy="914400"/>
              </a:xfrm>
              <a:prstGeom prst="ellipse">
                <a:avLst/>
              </a:prstGeom>
              <a:solidFill>
                <a:srgbClr val="F0C3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2" name="Graphic 23">
                <a:extLst>
                  <a:ext uri="{FF2B5EF4-FFF2-40B4-BE49-F238E27FC236}">
                    <a16:creationId xmlns:a16="http://schemas.microsoft.com/office/drawing/2014/main" id="{30664835-331C-B018-7973-CC07EF21F157}"/>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grpSp>
        <p:nvGrpSpPr>
          <p:cNvPr id="13" name="Group 12">
            <a:extLst>
              <a:ext uri="{FF2B5EF4-FFF2-40B4-BE49-F238E27FC236}">
                <a16:creationId xmlns:a16="http://schemas.microsoft.com/office/drawing/2014/main" id="{2ECFBAD8-CD29-2F03-52C7-2F05B2E06DDF}"/>
              </a:ext>
            </a:extLst>
          </p:cNvPr>
          <p:cNvGrpSpPr/>
          <p:nvPr/>
        </p:nvGrpSpPr>
        <p:grpSpPr>
          <a:xfrm>
            <a:off x="1028700" y="4103690"/>
            <a:ext cx="6326047" cy="914400"/>
            <a:chOff x="2667000" y="4074780"/>
            <a:chExt cx="6326047" cy="914400"/>
          </a:xfrm>
        </p:grpSpPr>
        <p:sp>
          <p:nvSpPr>
            <p:cNvPr id="14" name="Freeform: Shape 13">
              <a:extLst>
                <a:ext uri="{FF2B5EF4-FFF2-40B4-BE49-F238E27FC236}">
                  <a16:creationId xmlns:a16="http://schemas.microsoft.com/office/drawing/2014/main" id="{23CA4C72-54BB-EDE9-BB90-0E3A78528B19}"/>
                </a:ext>
              </a:extLst>
            </p:cNvPr>
            <p:cNvSpPr/>
            <p:nvPr/>
          </p:nvSpPr>
          <p:spPr>
            <a:xfrm>
              <a:off x="3342809" y="4139104"/>
              <a:ext cx="5650238"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0D223F"/>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zh-TW" sz="2000" dirty="0">
                  <a:latin typeface="Arial"/>
                  <a:ea typeface="PMingLiU"/>
                  <a:cs typeface="Arial"/>
                </a:rPr>
                <a:t>个人及分会表扬和奖项</a:t>
              </a:r>
            </a:p>
          </p:txBody>
        </p:sp>
        <p:grpSp>
          <p:nvGrpSpPr>
            <p:cNvPr id="15" name="Group 14">
              <a:extLst>
                <a:ext uri="{FF2B5EF4-FFF2-40B4-BE49-F238E27FC236}">
                  <a16:creationId xmlns:a16="http://schemas.microsoft.com/office/drawing/2014/main" id="{1D000F6B-387F-FB2A-DF9A-1034450AD6D7}"/>
                </a:ext>
              </a:extLst>
            </p:cNvPr>
            <p:cNvGrpSpPr/>
            <p:nvPr/>
          </p:nvGrpSpPr>
          <p:grpSpPr>
            <a:xfrm>
              <a:off x="2667000" y="4074780"/>
              <a:ext cx="914400" cy="914400"/>
              <a:chOff x="9871029" y="2707105"/>
              <a:chExt cx="914400" cy="914400"/>
            </a:xfrm>
          </p:grpSpPr>
          <p:sp>
            <p:nvSpPr>
              <p:cNvPr id="16" name="Oval 15">
                <a:extLst>
                  <a:ext uri="{FF2B5EF4-FFF2-40B4-BE49-F238E27FC236}">
                    <a16:creationId xmlns:a16="http://schemas.microsoft.com/office/drawing/2014/main" id="{84CC5077-E447-32EB-D5A9-9E07C914E6D1}"/>
                  </a:ext>
                </a:extLst>
              </p:cNvPr>
              <p:cNvSpPr/>
              <p:nvPr/>
            </p:nvSpPr>
            <p:spPr>
              <a:xfrm>
                <a:off x="9871029" y="2707105"/>
                <a:ext cx="914400" cy="914400"/>
              </a:xfrm>
              <a:prstGeom prst="ellipse">
                <a:avLst/>
              </a:prstGeom>
              <a:solidFill>
                <a:srgbClr val="0D223F"/>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4CF79950-D46B-52AD-C79B-5677F115CEA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grpSp>
        <p:nvGrpSpPr>
          <p:cNvPr id="18" name="Group 17">
            <a:extLst>
              <a:ext uri="{FF2B5EF4-FFF2-40B4-BE49-F238E27FC236}">
                <a16:creationId xmlns:a16="http://schemas.microsoft.com/office/drawing/2014/main" id="{E7B95C69-D3DC-1701-F425-7F409F68CAA0}"/>
              </a:ext>
            </a:extLst>
          </p:cNvPr>
          <p:cNvGrpSpPr/>
          <p:nvPr/>
        </p:nvGrpSpPr>
        <p:grpSpPr>
          <a:xfrm>
            <a:off x="3810000" y="5245925"/>
            <a:ext cx="6096008" cy="914400"/>
            <a:chOff x="2651921" y="5181600"/>
            <a:chExt cx="6096008" cy="914400"/>
          </a:xfrm>
        </p:grpSpPr>
        <p:sp>
          <p:nvSpPr>
            <p:cNvPr id="19" name="Freeform: Shape 18">
              <a:extLst>
                <a:ext uri="{FF2B5EF4-FFF2-40B4-BE49-F238E27FC236}">
                  <a16:creationId xmlns:a16="http://schemas.microsoft.com/office/drawing/2014/main" id="{77F5C38F-40D7-BF66-153C-2F033002F3D5}"/>
                </a:ext>
              </a:extLst>
            </p:cNvPr>
            <p:cNvSpPr/>
            <p:nvPr/>
          </p:nvSpPr>
          <p:spPr>
            <a:xfrm>
              <a:off x="3342809" y="5245924"/>
              <a:ext cx="5405120" cy="785753"/>
            </a:xfrm>
            <a:custGeom>
              <a:avLst/>
              <a:gdLst>
                <a:gd name="connsiteX0" fmla="*/ 0 w 5405120"/>
                <a:gd name="connsiteY0" fmla="*/ 0 h 785752"/>
                <a:gd name="connsiteX1" fmla="*/ 5012244 w 5405120"/>
                <a:gd name="connsiteY1" fmla="*/ 0 h 785752"/>
                <a:gd name="connsiteX2" fmla="*/ 5405120 w 5405120"/>
                <a:gd name="connsiteY2" fmla="*/ 392876 h 785752"/>
                <a:gd name="connsiteX3" fmla="*/ 5012244 w 5405120"/>
                <a:gd name="connsiteY3" fmla="*/ 785752 h 785752"/>
                <a:gd name="connsiteX4" fmla="*/ 0 w 5405120"/>
                <a:gd name="connsiteY4" fmla="*/ 785752 h 785752"/>
                <a:gd name="connsiteX5" fmla="*/ 0 w 5405120"/>
                <a:gd name="connsiteY5" fmla="*/ 0 h 785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5120" h="785752">
                  <a:moveTo>
                    <a:pt x="5405120" y="785751"/>
                  </a:moveTo>
                  <a:lnTo>
                    <a:pt x="392876" y="785751"/>
                  </a:lnTo>
                  <a:lnTo>
                    <a:pt x="0" y="392876"/>
                  </a:lnTo>
                  <a:lnTo>
                    <a:pt x="392876" y="1"/>
                  </a:lnTo>
                  <a:lnTo>
                    <a:pt x="5405120" y="1"/>
                  </a:lnTo>
                  <a:lnTo>
                    <a:pt x="5405120" y="785751"/>
                  </a:lnTo>
                  <a:close/>
                </a:path>
              </a:pathLst>
            </a:custGeom>
            <a:solidFill>
              <a:srgbClr val="732E81"/>
            </a:solidFill>
            <a:ln>
              <a:solidFill>
                <a:schemeClr val="bg1"/>
              </a:solidFill>
            </a:ln>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542933" tIns="76201" rIns="142240" bIns="76200" numCol="1" spcCol="1270" anchor="ctr" anchorCtr="0">
              <a:noAutofit/>
            </a:bodyPr>
            <a:lstStyle/>
            <a:p>
              <a:pPr marL="0" lvl="0" indent="0" algn="ctr" defTabSz="889000">
                <a:lnSpc>
                  <a:spcPct val="90000"/>
                </a:lnSpc>
                <a:spcBef>
                  <a:spcPct val="0"/>
                </a:spcBef>
                <a:spcAft>
                  <a:spcPct val="35000"/>
                </a:spcAft>
                <a:buNone/>
              </a:pPr>
              <a:r>
                <a:rPr lang="zh-TW" sz="2000" dirty="0">
                  <a:latin typeface="Arial"/>
                  <a:ea typeface="PMingLiU"/>
                  <a:cs typeface="Arial"/>
                </a:rPr>
                <a:t>申请和发放的拨款</a:t>
              </a:r>
            </a:p>
          </p:txBody>
        </p:sp>
        <p:grpSp>
          <p:nvGrpSpPr>
            <p:cNvPr id="20" name="Group 19">
              <a:extLst>
                <a:ext uri="{FF2B5EF4-FFF2-40B4-BE49-F238E27FC236}">
                  <a16:creationId xmlns:a16="http://schemas.microsoft.com/office/drawing/2014/main" id="{6BB6FB1F-0119-4D8D-F28E-67B395EA4B93}"/>
                </a:ext>
              </a:extLst>
            </p:cNvPr>
            <p:cNvGrpSpPr/>
            <p:nvPr/>
          </p:nvGrpSpPr>
          <p:grpSpPr>
            <a:xfrm>
              <a:off x="2651921" y="5181600"/>
              <a:ext cx="914400" cy="914400"/>
              <a:chOff x="5575901" y="2743200"/>
              <a:chExt cx="914400" cy="914400"/>
            </a:xfrm>
          </p:grpSpPr>
          <p:sp>
            <p:nvSpPr>
              <p:cNvPr id="21" name="Oval 20">
                <a:extLst>
                  <a:ext uri="{FF2B5EF4-FFF2-40B4-BE49-F238E27FC236}">
                    <a16:creationId xmlns:a16="http://schemas.microsoft.com/office/drawing/2014/main" id="{5C79C027-B460-C578-DF7E-B3EA896CB028}"/>
                  </a:ext>
                </a:extLst>
              </p:cNvPr>
              <p:cNvSpPr/>
              <p:nvPr/>
            </p:nvSpPr>
            <p:spPr>
              <a:xfrm>
                <a:off x="5575901" y="2743200"/>
                <a:ext cx="914400" cy="914400"/>
              </a:xfrm>
              <a:prstGeom prst="ellipse">
                <a:avLst/>
              </a:prstGeom>
              <a:solidFill>
                <a:srgbClr val="732E8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1B017E80-0E32-4C35-C1E9-816E763F90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sp>
        <p:nvSpPr>
          <p:cNvPr id="23" name="Date Placeholder 22">
            <a:extLst>
              <a:ext uri="{FF2B5EF4-FFF2-40B4-BE49-F238E27FC236}">
                <a16:creationId xmlns:a16="http://schemas.microsoft.com/office/drawing/2014/main" id="{555A9CFF-4173-7AF2-228D-F0A41B57E0E6}"/>
              </a:ext>
            </a:extLst>
          </p:cNvPr>
          <p:cNvSpPr>
            <a:spLocks noGrp="1"/>
          </p:cNvSpPr>
          <p:nvPr>
            <p:ph type="dt" sz="half" idx="10"/>
          </p:nvPr>
        </p:nvSpPr>
        <p:spPr/>
        <p:txBody>
          <a:bodyPr/>
          <a:lstStyle/>
          <a:p>
            <a:r>
              <a:rPr lang="zh-TW" dirty="0"/>
              <a:t>2022年10月</a:t>
            </a:r>
          </a:p>
        </p:txBody>
      </p:sp>
      <p:sp>
        <p:nvSpPr>
          <p:cNvPr id="24" name="Slide Number Placeholder 23">
            <a:extLst>
              <a:ext uri="{FF2B5EF4-FFF2-40B4-BE49-F238E27FC236}">
                <a16:creationId xmlns:a16="http://schemas.microsoft.com/office/drawing/2014/main" id="{9644D76B-10FB-2B56-C765-391D92563F98}"/>
              </a:ext>
            </a:extLst>
          </p:cNvPr>
          <p:cNvSpPr>
            <a:spLocks noGrp="1"/>
          </p:cNvSpPr>
          <p:nvPr>
            <p:ph type="sldNum" sz="quarter" idx="12"/>
          </p:nvPr>
        </p:nvSpPr>
        <p:spPr/>
        <p:txBody>
          <a:bodyPr/>
          <a:lstStyle/>
          <a:p>
            <a:fld id="{9E78B758-275C-4090-BE22-A14210E4F056}" type="slidenum">
              <a:rPr lang="en-US" smtClean="0"/>
              <a:t>5</a:t>
            </a:fld>
            <a:endParaRPr lang="en-US" dirty="0"/>
          </a:p>
        </p:txBody>
      </p:sp>
    </p:spTree>
    <p:extLst>
      <p:ext uri="{BB962C8B-B14F-4D97-AF65-F5344CB8AC3E}">
        <p14:creationId xmlns:p14="http://schemas.microsoft.com/office/powerpoint/2010/main" val="6828060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C6A22-0FDE-A6E3-BBB4-CF754F75F592}"/>
              </a:ext>
            </a:extLst>
          </p:cNvPr>
          <p:cNvSpPr>
            <a:spLocks noGrp="1"/>
          </p:cNvSpPr>
          <p:nvPr>
            <p:ph type="title"/>
          </p:nvPr>
        </p:nvSpPr>
        <p:spPr/>
        <p:txBody>
          <a:bodyPr>
            <a:normAutofit/>
          </a:bodyPr>
          <a:lstStyle/>
          <a:p>
            <a:r>
              <a:rPr lang="zh-TW" b="1" dirty="0">
                <a:latin typeface="Arial"/>
                <a:ea typeface="PMingLiU"/>
                <a:cs typeface="Arial"/>
              </a:rPr>
              <a:t>创造不一致且令人沮丧的体验</a:t>
            </a:r>
          </a:p>
        </p:txBody>
      </p:sp>
      <p:sp>
        <p:nvSpPr>
          <p:cNvPr id="3" name="Freeform: Shape 54">
            <a:extLst>
              <a:ext uri="{FF2B5EF4-FFF2-40B4-BE49-F238E27FC236}">
                <a16:creationId xmlns:a16="http://schemas.microsoft.com/office/drawing/2014/main" id="{1317130F-C5A7-0252-48B9-3B77FD8D311C}"/>
              </a:ext>
            </a:extLst>
          </p:cNvPr>
          <p:cNvSpPr/>
          <p:nvPr/>
        </p:nvSpPr>
        <p:spPr bwMode="auto">
          <a:xfrm>
            <a:off x="9293352" y="59961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个人会员</a:t>
            </a:r>
          </a:p>
        </p:txBody>
      </p:sp>
      <p:grpSp>
        <p:nvGrpSpPr>
          <p:cNvPr id="4" name="Group 3">
            <a:extLst>
              <a:ext uri="{FF2B5EF4-FFF2-40B4-BE49-F238E27FC236}">
                <a16:creationId xmlns:a16="http://schemas.microsoft.com/office/drawing/2014/main" id="{BA4B3DAE-C52C-E312-EA98-B38C1721983D}"/>
              </a:ext>
            </a:extLst>
          </p:cNvPr>
          <p:cNvGrpSpPr/>
          <p:nvPr/>
        </p:nvGrpSpPr>
        <p:grpSpPr>
          <a:xfrm>
            <a:off x="9599676" y="5030477"/>
            <a:ext cx="914400" cy="914400"/>
            <a:chOff x="1128204" y="2743200"/>
            <a:chExt cx="914400" cy="914400"/>
          </a:xfrm>
        </p:grpSpPr>
        <p:sp>
          <p:nvSpPr>
            <p:cNvPr id="5" name="Oval 4">
              <a:extLst>
                <a:ext uri="{FF2B5EF4-FFF2-40B4-BE49-F238E27FC236}">
                  <a16:creationId xmlns:a16="http://schemas.microsoft.com/office/drawing/2014/main" id="{9AD2C6D5-AFD2-2A74-FB01-1047143A2A75}"/>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 name="Graphic 23">
              <a:extLst>
                <a:ext uri="{FF2B5EF4-FFF2-40B4-BE49-F238E27FC236}">
                  <a16:creationId xmlns:a16="http://schemas.microsoft.com/office/drawing/2014/main" id="{149E7162-F53E-A8AA-2CE0-7A331CEC276D}"/>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sp>
        <p:nvSpPr>
          <p:cNvPr id="7" name="Freeform: Shape 24">
            <a:extLst>
              <a:ext uri="{FF2B5EF4-FFF2-40B4-BE49-F238E27FC236}">
                <a16:creationId xmlns:a16="http://schemas.microsoft.com/office/drawing/2014/main" id="{A355B5DA-DABC-7D9F-BA2D-25A4AE9EBFA8}"/>
              </a:ext>
            </a:extLst>
          </p:cNvPr>
          <p:cNvSpPr/>
          <p:nvPr/>
        </p:nvSpPr>
        <p:spPr bwMode="auto">
          <a:xfrm>
            <a:off x="5353406"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捐款</a:t>
            </a:r>
          </a:p>
        </p:txBody>
      </p:sp>
      <p:grpSp>
        <p:nvGrpSpPr>
          <p:cNvPr id="8" name="Group 7">
            <a:extLst>
              <a:ext uri="{FF2B5EF4-FFF2-40B4-BE49-F238E27FC236}">
                <a16:creationId xmlns:a16="http://schemas.microsoft.com/office/drawing/2014/main" id="{FC25951E-B07B-950A-1BF8-513E6C8F7D0D}"/>
              </a:ext>
            </a:extLst>
          </p:cNvPr>
          <p:cNvGrpSpPr/>
          <p:nvPr/>
        </p:nvGrpSpPr>
        <p:grpSpPr>
          <a:xfrm>
            <a:off x="5659730" y="5030477"/>
            <a:ext cx="914400" cy="914400"/>
            <a:chOff x="3050381" y="2743200"/>
            <a:chExt cx="914400" cy="914400"/>
          </a:xfrm>
        </p:grpSpPr>
        <p:sp>
          <p:nvSpPr>
            <p:cNvPr id="9" name="Oval 8">
              <a:extLst>
                <a:ext uri="{FF2B5EF4-FFF2-40B4-BE49-F238E27FC236}">
                  <a16:creationId xmlns:a16="http://schemas.microsoft.com/office/drawing/2014/main" id="{1ED4DA8F-5674-1103-43D6-6A634752C330}"/>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0" name="Graphic 23">
              <a:extLst>
                <a:ext uri="{FF2B5EF4-FFF2-40B4-BE49-F238E27FC236}">
                  <a16:creationId xmlns:a16="http://schemas.microsoft.com/office/drawing/2014/main" id="{44A7BE46-7603-F403-66D7-E2996F57B0B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sp>
        <p:nvSpPr>
          <p:cNvPr id="11" name="Freeform: Shape 14">
            <a:extLst>
              <a:ext uri="{FF2B5EF4-FFF2-40B4-BE49-F238E27FC236}">
                <a16:creationId xmlns:a16="http://schemas.microsoft.com/office/drawing/2014/main" id="{2C7EE0DF-989B-C424-C047-266E01DD211B}"/>
              </a:ext>
            </a:extLst>
          </p:cNvPr>
          <p:cNvSpPr/>
          <p:nvPr/>
        </p:nvSpPr>
        <p:spPr bwMode="auto">
          <a:xfrm>
            <a:off x="7323379" y="4243590"/>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服务规划</a:t>
            </a:r>
          </a:p>
        </p:txBody>
      </p:sp>
      <p:grpSp>
        <p:nvGrpSpPr>
          <p:cNvPr id="12" name="Group 11">
            <a:extLst>
              <a:ext uri="{FF2B5EF4-FFF2-40B4-BE49-F238E27FC236}">
                <a16:creationId xmlns:a16="http://schemas.microsoft.com/office/drawing/2014/main" id="{7C76F062-BBF6-FB99-7984-D271B436B1B2}"/>
              </a:ext>
            </a:extLst>
          </p:cNvPr>
          <p:cNvGrpSpPr/>
          <p:nvPr/>
        </p:nvGrpSpPr>
        <p:grpSpPr>
          <a:xfrm>
            <a:off x="7629703" y="3277877"/>
            <a:ext cx="914400" cy="914400"/>
            <a:chOff x="5575901" y="2743200"/>
            <a:chExt cx="914400" cy="914400"/>
          </a:xfrm>
        </p:grpSpPr>
        <p:sp>
          <p:nvSpPr>
            <p:cNvPr id="13" name="Oval 12">
              <a:extLst>
                <a:ext uri="{FF2B5EF4-FFF2-40B4-BE49-F238E27FC236}">
                  <a16:creationId xmlns:a16="http://schemas.microsoft.com/office/drawing/2014/main" id="{0A4043A7-B92E-D434-491B-40E74C5DF883}"/>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4" name="Graphic 23">
              <a:extLst>
                <a:ext uri="{FF2B5EF4-FFF2-40B4-BE49-F238E27FC236}">
                  <a16:creationId xmlns:a16="http://schemas.microsoft.com/office/drawing/2014/main" id="{1CEC8ACF-EBC3-41AB-51D0-DF44CA09F2C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sp>
        <p:nvSpPr>
          <p:cNvPr id="15" name="Freeform: Shape 14">
            <a:extLst>
              <a:ext uri="{FF2B5EF4-FFF2-40B4-BE49-F238E27FC236}">
                <a16:creationId xmlns:a16="http://schemas.microsoft.com/office/drawing/2014/main" id="{35463F58-D1C8-A122-7666-07C9142E7730}"/>
              </a:ext>
            </a:extLst>
          </p:cNvPr>
          <p:cNvSpPr/>
          <p:nvPr/>
        </p:nvSpPr>
        <p:spPr bwMode="auto">
          <a:xfrm>
            <a:off x="7323379" y="598227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会员服务</a:t>
            </a:r>
          </a:p>
        </p:txBody>
      </p:sp>
      <p:grpSp>
        <p:nvGrpSpPr>
          <p:cNvPr id="16" name="Group 15">
            <a:extLst>
              <a:ext uri="{FF2B5EF4-FFF2-40B4-BE49-F238E27FC236}">
                <a16:creationId xmlns:a16="http://schemas.microsoft.com/office/drawing/2014/main" id="{E37BB2DB-4647-DEE2-151C-C5C8B0B3DBB8}"/>
              </a:ext>
            </a:extLst>
          </p:cNvPr>
          <p:cNvGrpSpPr/>
          <p:nvPr/>
        </p:nvGrpSpPr>
        <p:grpSpPr>
          <a:xfrm>
            <a:off x="7629703" y="5030477"/>
            <a:ext cx="914400" cy="914400"/>
            <a:chOff x="7754852" y="2707105"/>
            <a:chExt cx="914400" cy="914400"/>
          </a:xfrm>
        </p:grpSpPr>
        <p:sp>
          <p:nvSpPr>
            <p:cNvPr id="17" name="Oval 16">
              <a:extLst>
                <a:ext uri="{FF2B5EF4-FFF2-40B4-BE49-F238E27FC236}">
                  <a16:creationId xmlns:a16="http://schemas.microsoft.com/office/drawing/2014/main" id="{B9567AC9-6CA6-DD9B-A193-CBFB8B26C84F}"/>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8" name="Graphic 23">
              <a:extLst>
                <a:ext uri="{FF2B5EF4-FFF2-40B4-BE49-F238E27FC236}">
                  <a16:creationId xmlns:a16="http://schemas.microsoft.com/office/drawing/2014/main" id="{62B0B34D-FAE1-D8AD-3964-5DCF079170A9}"/>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sp>
        <p:nvSpPr>
          <p:cNvPr id="19" name="Freeform: Shape 9">
            <a:extLst>
              <a:ext uri="{FF2B5EF4-FFF2-40B4-BE49-F238E27FC236}">
                <a16:creationId xmlns:a16="http://schemas.microsoft.com/office/drawing/2014/main" id="{CBB5AE9F-98CE-CA4F-FA7F-89D1225C4932}"/>
              </a:ext>
            </a:extLst>
          </p:cNvPr>
          <p:cNvSpPr/>
          <p:nvPr/>
        </p:nvSpPr>
        <p:spPr bwMode="auto">
          <a:xfrm>
            <a:off x="1413460" y="5996191"/>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zh-TW" sz="1400" b="1" dirty="0">
                <a:solidFill>
                  <a:srgbClr val="FFFFFF"/>
                </a:solidFill>
                <a:latin typeface="Arial" panose="020B0604020202020204" pitchFamily="34" charset="0"/>
                <a:ea typeface="PMingLiU"/>
                <a:cs typeface="Arial" panose="020B0604020202020204" pitchFamily="34" charset="0"/>
              </a:rPr>
              <a:t>分会管理</a:t>
            </a:r>
          </a:p>
        </p:txBody>
      </p:sp>
      <p:grpSp>
        <p:nvGrpSpPr>
          <p:cNvPr id="20" name="Group 19">
            <a:extLst>
              <a:ext uri="{FF2B5EF4-FFF2-40B4-BE49-F238E27FC236}">
                <a16:creationId xmlns:a16="http://schemas.microsoft.com/office/drawing/2014/main" id="{9176A7E6-3A72-7793-EB06-3A28E2A4F99E}"/>
              </a:ext>
            </a:extLst>
          </p:cNvPr>
          <p:cNvGrpSpPr/>
          <p:nvPr/>
        </p:nvGrpSpPr>
        <p:grpSpPr>
          <a:xfrm>
            <a:off x="1719784" y="5030477"/>
            <a:ext cx="914400" cy="914400"/>
            <a:chOff x="9871029" y="2707105"/>
            <a:chExt cx="914400" cy="914400"/>
          </a:xfrm>
        </p:grpSpPr>
        <p:sp>
          <p:nvSpPr>
            <p:cNvPr id="21" name="Oval 20">
              <a:extLst>
                <a:ext uri="{FF2B5EF4-FFF2-40B4-BE49-F238E27FC236}">
                  <a16:creationId xmlns:a16="http://schemas.microsoft.com/office/drawing/2014/main" id="{F23C9B9E-A895-A383-DC11-20C8298DE7FE}"/>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2" name="Graphic 23">
              <a:extLst>
                <a:ext uri="{FF2B5EF4-FFF2-40B4-BE49-F238E27FC236}">
                  <a16:creationId xmlns:a16="http://schemas.microsoft.com/office/drawing/2014/main" id="{C5A1EFA3-50F1-F7F5-A6BE-A6EC93588F77}"/>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sp>
        <p:nvSpPr>
          <p:cNvPr id="23" name="Freeform: Shape 9">
            <a:extLst>
              <a:ext uri="{FF2B5EF4-FFF2-40B4-BE49-F238E27FC236}">
                <a16:creationId xmlns:a16="http://schemas.microsoft.com/office/drawing/2014/main" id="{F562B7CF-3AE1-07EB-9639-FFDBD171E1C9}"/>
              </a:ext>
            </a:extLst>
          </p:cNvPr>
          <p:cNvSpPr/>
          <p:nvPr/>
        </p:nvSpPr>
        <p:spPr bwMode="auto">
          <a:xfrm>
            <a:off x="5353406" y="42580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zh-TW" sz="1400" b="1" dirty="0">
                <a:solidFill>
                  <a:srgbClr val="FFFFFF"/>
                </a:solidFill>
                <a:latin typeface="Arial" panose="020B0604020202020204" pitchFamily="34" charset="0"/>
                <a:ea typeface="PMingLiU"/>
                <a:cs typeface="Arial" panose="020B0604020202020204" pitchFamily="34" charset="0"/>
              </a:rPr>
              <a:t>个人表扬 </a:t>
            </a:r>
          </a:p>
        </p:txBody>
      </p:sp>
      <p:grpSp>
        <p:nvGrpSpPr>
          <p:cNvPr id="24" name="Group 23">
            <a:extLst>
              <a:ext uri="{FF2B5EF4-FFF2-40B4-BE49-F238E27FC236}">
                <a16:creationId xmlns:a16="http://schemas.microsoft.com/office/drawing/2014/main" id="{1995356C-1D4B-C06D-A840-349A5F3324C2}"/>
              </a:ext>
            </a:extLst>
          </p:cNvPr>
          <p:cNvGrpSpPr/>
          <p:nvPr/>
        </p:nvGrpSpPr>
        <p:grpSpPr>
          <a:xfrm>
            <a:off x="5659730" y="3277877"/>
            <a:ext cx="914400" cy="914400"/>
            <a:chOff x="9871029" y="2707105"/>
            <a:chExt cx="914400" cy="914400"/>
          </a:xfrm>
        </p:grpSpPr>
        <p:sp>
          <p:nvSpPr>
            <p:cNvPr id="25" name="Oval 24">
              <a:extLst>
                <a:ext uri="{FF2B5EF4-FFF2-40B4-BE49-F238E27FC236}">
                  <a16:creationId xmlns:a16="http://schemas.microsoft.com/office/drawing/2014/main" id="{25FAB53B-6D28-7D41-3736-A9ADCCF60A5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4B1817B9-3637-E033-3AAD-D0CAC506AA15}"/>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sp>
        <p:nvSpPr>
          <p:cNvPr id="27" name="Freeform: Shape 26">
            <a:extLst>
              <a:ext uri="{FF2B5EF4-FFF2-40B4-BE49-F238E27FC236}">
                <a16:creationId xmlns:a16="http://schemas.microsoft.com/office/drawing/2014/main" id="{C418EB9F-022D-A786-E574-055004B45E4B}"/>
              </a:ext>
            </a:extLst>
          </p:cNvPr>
          <p:cNvSpPr/>
          <p:nvPr/>
        </p:nvSpPr>
        <p:spPr bwMode="auto">
          <a:xfrm>
            <a:off x="3383433" y="424413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报告</a:t>
            </a:r>
          </a:p>
        </p:txBody>
      </p:sp>
      <p:grpSp>
        <p:nvGrpSpPr>
          <p:cNvPr id="28" name="Group 27">
            <a:extLst>
              <a:ext uri="{FF2B5EF4-FFF2-40B4-BE49-F238E27FC236}">
                <a16:creationId xmlns:a16="http://schemas.microsoft.com/office/drawing/2014/main" id="{2ED3AAFD-00A3-B55B-7D6A-C1F3D9FC5323}"/>
              </a:ext>
            </a:extLst>
          </p:cNvPr>
          <p:cNvGrpSpPr/>
          <p:nvPr/>
        </p:nvGrpSpPr>
        <p:grpSpPr>
          <a:xfrm>
            <a:off x="3689757" y="3277877"/>
            <a:ext cx="914400" cy="914400"/>
            <a:chOff x="7754852" y="2707105"/>
            <a:chExt cx="914400" cy="914400"/>
          </a:xfrm>
        </p:grpSpPr>
        <p:sp>
          <p:nvSpPr>
            <p:cNvPr id="29" name="Oval 28">
              <a:extLst>
                <a:ext uri="{FF2B5EF4-FFF2-40B4-BE49-F238E27FC236}">
                  <a16:creationId xmlns:a16="http://schemas.microsoft.com/office/drawing/2014/main" id="{46AC565B-BE2E-C0C9-DAA0-6CF10BB4DFC4}"/>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0" name="Graphic 23">
              <a:extLst>
                <a:ext uri="{FF2B5EF4-FFF2-40B4-BE49-F238E27FC236}">
                  <a16:creationId xmlns:a16="http://schemas.microsoft.com/office/drawing/2014/main" id="{6D596854-29BB-5FE4-0726-C63E1EC8BF71}"/>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sp>
        <p:nvSpPr>
          <p:cNvPr id="31" name="Freeform: Shape 14">
            <a:extLst>
              <a:ext uri="{FF2B5EF4-FFF2-40B4-BE49-F238E27FC236}">
                <a16:creationId xmlns:a16="http://schemas.microsoft.com/office/drawing/2014/main" id="{89C27AF4-01BC-6BB8-2BFD-0A43BA153428}"/>
              </a:ext>
            </a:extLst>
          </p:cNvPr>
          <p:cNvSpPr/>
          <p:nvPr/>
        </p:nvSpPr>
        <p:spPr bwMode="auto">
          <a:xfrm>
            <a:off x="3383433" y="60106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申请和发放的拨款</a:t>
            </a:r>
          </a:p>
        </p:txBody>
      </p:sp>
      <p:grpSp>
        <p:nvGrpSpPr>
          <p:cNvPr id="34" name="Group 33">
            <a:extLst>
              <a:ext uri="{FF2B5EF4-FFF2-40B4-BE49-F238E27FC236}">
                <a16:creationId xmlns:a16="http://schemas.microsoft.com/office/drawing/2014/main" id="{81D60053-03CB-B3BA-E881-5A893DEC6612}"/>
              </a:ext>
            </a:extLst>
          </p:cNvPr>
          <p:cNvGrpSpPr/>
          <p:nvPr/>
        </p:nvGrpSpPr>
        <p:grpSpPr>
          <a:xfrm>
            <a:off x="3740764" y="5030477"/>
            <a:ext cx="914400" cy="914400"/>
            <a:chOff x="5575901" y="2743200"/>
            <a:chExt cx="914400" cy="914400"/>
          </a:xfrm>
        </p:grpSpPr>
        <p:sp>
          <p:nvSpPr>
            <p:cNvPr id="35" name="Oval 34">
              <a:extLst>
                <a:ext uri="{FF2B5EF4-FFF2-40B4-BE49-F238E27FC236}">
                  <a16:creationId xmlns:a16="http://schemas.microsoft.com/office/drawing/2014/main" id="{5F0A92D7-B8AE-7E2E-D20A-D11070FF2E89}"/>
                </a:ext>
              </a:extLst>
            </p:cNvPr>
            <p:cNvSpPr/>
            <p:nvPr/>
          </p:nvSpPr>
          <p:spPr>
            <a:xfrm>
              <a:off x="5575901" y="2743200"/>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7CEF94AA-2EDE-3E0A-F4F9-D812C639DDAE}"/>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sp>
        <p:nvSpPr>
          <p:cNvPr id="37" name="Freeform: Shape 24">
            <a:extLst>
              <a:ext uri="{FF2B5EF4-FFF2-40B4-BE49-F238E27FC236}">
                <a16:creationId xmlns:a16="http://schemas.microsoft.com/office/drawing/2014/main" id="{881D6C84-AB82-C56A-034A-BE5413255164}"/>
              </a:ext>
            </a:extLst>
          </p:cNvPr>
          <p:cNvSpPr/>
          <p:nvPr/>
        </p:nvSpPr>
        <p:spPr bwMode="auto">
          <a:xfrm>
            <a:off x="9293352" y="423927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学习及历史</a:t>
            </a:r>
          </a:p>
        </p:txBody>
      </p:sp>
      <p:grpSp>
        <p:nvGrpSpPr>
          <p:cNvPr id="38" name="Group 37">
            <a:extLst>
              <a:ext uri="{FF2B5EF4-FFF2-40B4-BE49-F238E27FC236}">
                <a16:creationId xmlns:a16="http://schemas.microsoft.com/office/drawing/2014/main" id="{DDB7B63B-3F34-3FCF-BA41-7A222EA6CD22}"/>
              </a:ext>
            </a:extLst>
          </p:cNvPr>
          <p:cNvGrpSpPr/>
          <p:nvPr/>
        </p:nvGrpSpPr>
        <p:grpSpPr>
          <a:xfrm>
            <a:off x="9599676" y="3259099"/>
            <a:ext cx="914400" cy="914400"/>
            <a:chOff x="3050381" y="2743200"/>
            <a:chExt cx="914400" cy="914400"/>
          </a:xfrm>
        </p:grpSpPr>
        <p:sp>
          <p:nvSpPr>
            <p:cNvPr id="39" name="Oval 38">
              <a:extLst>
                <a:ext uri="{FF2B5EF4-FFF2-40B4-BE49-F238E27FC236}">
                  <a16:creationId xmlns:a16="http://schemas.microsoft.com/office/drawing/2014/main" id="{8BA3582D-C193-F577-F1F8-FD1EDE0118ED}"/>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0" name="Graphic 23">
              <a:extLst>
                <a:ext uri="{FF2B5EF4-FFF2-40B4-BE49-F238E27FC236}">
                  <a16:creationId xmlns:a16="http://schemas.microsoft.com/office/drawing/2014/main" id="{BB4B0819-8B80-B111-B57F-0C3DBE60A73A}"/>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sp>
        <p:nvSpPr>
          <p:cNvPr id="41" name="Freeform: Shape 54">
            <a:extLst>
              <a:ext uri="{FF2B5EF4-FFF2-40B4-BE49-F238E27FC236}">
                <a16:creationId xmlns:a16="http://schemas.microsoft.com/office/drawing/2014/main" id="{99021294-3759-FDB8-09C1-154C2D433A9B}"/>
              </a:ext>
            </a:extLst>
          </p:cNvPr>
          <p:cNvSpPr/>
          <p:nvPr/>
        </p:nvSpPr>
        <p:spPr bwMode="auto">
          <a:xfrm>
            <a:off x="1413460" y="4258055"/>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分会表扬</a:t>
            </a:r>
          </a:p>
        </p:txBody>
      </p:sp>
      <p:grpSp>
        <p:nvGrpSpPr>
          <p:cNvPr id="42" name="Group 41">
            <a:extLst>
              <a:ext uri="{FF2B5EF4-FFF2-40B4-BE49-F238E27FC236}">
                <a16:creationId xmlns:a16="http://schemas.microsoft.com/office/drawing/2014/main" id="{2A6315C6-4C5D-793A-AAF1-0062E830A41C}"/>
              </a:ext>
            </a:extLst>
          </p:cNvPr>
          <p:cNvGrpSpPr/>
          <p:nvPr/>
        </p:nvGrpSpPr>
        <p:grpSpPr>
          <a:xfrm>
            <a:off x="1719784" y="3277877"/>
            <a:ext cx="914400" cy="914400"/>
            <a:chOff x="1128204" y="2743200"/>
            <a:chExt cx="914400" cy="914400"/>
          </a:xfrm>
        </p:grpSpPr>
        <p:sp>
          <p:nvSpPr>
            <p:cNvPr id="43" name="Oval 42">
              <a:extLst>
                <a:ext uri="{FF2B5EF4-FFF2-40B4-BE49-F238E27FC236}">
                  <a16:creationId xmlns:a16="http://schemas.microsoft.com/office/drawing/2014/main" id="{3DA19295-A134-58A8-EA9D-510D092A1838}"/>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7E9469FC-CF28-2782-729D-7B5CC06DA3EC}"/>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sp>
        <p:nvSpPr>
          <p:cNvPr id="45" name="Freeform: Shape 14">
            <a:extLst>
              <a:ext uri="{FF2B5EF4-FFF2-40B4-BE49-F238E27FC236}">
                <a16:creationId xmlns:a16="http://schemas.microsoft.com/office/drawing/2014/main" id="{BF07D4A7-EBC5-679D-C965-2E2F178796FB}"/>
              </a:ext>
            </a:extLst>
          </p:cNvPr>
          <p:cNvSpPr/>
          <p:nvPr/>
        </p:nvSpPr>
        <p:spPr bwMode="auto">
          <a:xfrm>
            <a:off x="1413460" y="24933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分会用及和商店</a:t>
            </a:r>
          </a:p>
        </p:txBody>
      </p:sp>
      <p:grpSp>
        <p:nvGrpSpPr>
          <p:cNvPr id="46" name="Group 45">
            <a:extLst>
              <a:ext uri="{FF2B5EF4-FFF2-40B4-BE49-F238E27FC236}">
                <a16:creationId xmlns:a16="http://schemas.microsoft.com/office/drawing/2014/main" id="{A4539639-605E-4608-A1E8-750E079F312A}"/>
              </a:ext>
            </a:extLst>
          </p:cNvPr>
          <p:cNvGrpSpPr/>
          <p:nvPr/>
        </p:nvGrpSpPr>
        <p:grpSpPr>
          <a:xfrm>
            <a:off x="1752600" y="1488456"/>
            <a:ext cx="914400" cy="914400"/>
            <a:chOff x="1752600" y="1488456"/>
            <a:chExt cx="914400" cy="914400"/>
          </a:xfrm>
        </p:grpSpPr>
        <p:pic>
          <p:nvPicPr>
            <p:cNvPr id="47" name="Picture 46">
              <a:extLst>
                <a:ext uri="{FF2B5EF4-FFF2-40B4-BE49-F238E27FC236}">
                  <a16:creationId xmlns:a16="http://schemas.microsoft.com/office/drawing/2014/main" id="{B72369DB-3838-9F3E-2C85-E79DA5A60CB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48" name="Oval 47">
              <a:extLst>
                <a:ext uri="{FF2B5EF4-FFF2-40B4-BE49-F238E27FC236}">
                  <a16:creationId xmlns:a16="http://schemas.microsoft.com/office/drawing/2014/main" id="{A39F7C8D-2783-BBF8-CB83-0624DD549F7F}"/>
                </a:ext>
              </a:extLst>
            </p:cNvPr>
            <p:cNvSpPr/>
            <p:nvPr/>
          </p:nvSpPr>
          <p:spPr>
            <a:xfrm>
              <a:off x="1752600"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9" name="Graphic 23">
              <a:extLst>
                <a:ext uri="{FF2B5EF4-FFF2-40B4-BE49-F238E27FC236}">
                  <a16:creationId xmlns:a16="http://schemas.microsoft.com/office/drawing/2014/main" id="{6935CBEC-89DC-D266-B9FD-C9B07C46E76C}"/>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sp>
        <p:nvSpPr>
          <p:cNvPr id="50" name="Freeform: Shape 24">
            <a:extLst>
              <a:ext uri="{FF2B5EF4-FFF2-40B4-BE49-F238E27FC236}">
                <a16:creationId xmlns:a16="http://schemas.microsoft.com/office/drawing/2014/main" id="{27856F97-1407-98A0-FF82-EEF50B45C24C}"/>
              </a:ext>
            </a:extLst>
          </p:cNvPr>
          <p:cNvSpPr/>
          <p:nvPr/>
        </p:nvSpPr>
        <p:spPr bwMode="auto">
          <a:xfrm>
            <a:off x="3383433" y="2505456"/>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付款及历史</a:t>
            </a:r>
          </a:p>
        </p:txBody>
      </p:sp>
      <p:grpSp>
        <p:nvGrpSpPr>
          <p:cNvPr id="51" name="Group 50">
            <a:extLst>
              <a:ext uri="{FF2B5EF4-FFF2-40B4-BE49-F238E27FC236}">
                <a16:creationId xmlns:a16="http://schemas.microsoft.com/office/drawing/2014/main" id="{0A33C993-8832-46F3-5CAC-6299B26A708B}"/>
              </a:ext>
            </a:extLst>
          </p:cNvPr>
          <p:cNvGrpSpPr/>
          <p:nvPr/>
        </p:nvGrpSpPr>
        <p:grpSpPr>
          <a:xfrm>
            <a:off x="3689757" y="1488456"/>
            <a:ext cx="914400" cy="914400"/>
            <a:chOff x="3689757" y="1488456"/>
            <a:chExt cx="914400" cy="914400"/>
          </a:xfrm>
        </p:grpSpPr>
        <p:sp>
          <p:nvSpPr>
            <p:cNvPr id="52" name="Oval 51">
              <a:extLst>
                <a:ext uri="{FF2B5EF4-FFF2-40B4-BE49-F238E27FC236}">
                  <a16:creationId xmlns:a16="http://schemas.microsoft.com/office/drawing/2014/main" id="{44418002-50F0-4C4B-7592-BEDF3FB8EEF6}"/>
                </a:ext>
              </a:extLst>
            </p:cNvPr>
            <p:cNvSpPr/>
            <p:nvPr/>
          </p:nvSpPr>
          <p:spPr>
            <a:xfrm>
              <a:off x="3689757" y="1488456"/>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3" name="Graphic 23">
              <a:extLst>
                <a:ext uri="{FF2B5EF4-FFF2-40B4-BE49-F238E27FC236}">
                  <a16:creationId xmlns:a16="http://schemas.microsoft.com/office/drawing/2014/main" id="{9FDF38CD-3898-FE3A-9AC8-E24211BD659D}"/>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821174" y="1607763"/>
              <a:ext cx="640080" cy="640080"/>
            </a:xfrm>
            <a:prstGeom prst="rect">
              <a:avLst/>
            </a:prstGeom>
            <a:ln>
              <a:noFill/>
            </a:ln>
          </p:spPr>
        </p:pic>
      </p:grpSp>
      <p:sp>
        <p:nvSpPr>
          <p:cNvPr id="54" name="Freeform: Shape 54">
            <a:extLst>
              <a:ext uri="{FF2B5EF4-FFF2-40B4-BE49-F238E27FC236}">
                <a16:creationId xmlns:a16="http://schemas.microsoft.com/office/drawing/2014/main" id="{DAF5F09A-9456-BF63-CD46-EE1F908910F5}"/>
              </a:ext>
            </a:extLst>
          </p:cNvPr>
          <p:cNvSpPr/>
          <p:nvPr/>
        </p:nvSpPr>
        <p:spPr bwMode="auto">
          <a:xfrm>
            <a:off x="5353406" y="2480669"/>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年会及代表 </a:t>
            </a:r>
          </a:p>
        </p:txBody>
      </p:sp>
      <p:grpSp>
        <p:nvGrpSpPr>
          <p:cNvPr id="55" name="Group 54">
            <a:extLst>
              <a:ext uri="{FF2B5EF4-FFF2-40B4-BE49-F238E27FC236}">
                <a16:creationId xmlns:a16="http://schemas.microsoft.com/office/drawing/2014/main" id="{AE4E4304-4F82-D910-E403-3A8910CE6083}"/>
              </a:ext>
            </a:extLst>
          </p:cNvPr>
          <p:cNvGrpSpPr/>
          <p:nvPr/>
        </p:nvGrpSpPr>
        <p:grpSpPr>
          <a:xfrm>
            <a:off x="5659730" y="1488456"/>
            <a:ext cx="914400" cy="914400"/>
            <a:chOff x="5659730" y="1488456"/>
            <a:chExt cx="914400" cy="914400"/>
          </a:xfrm>
        </p:grpSpPr>
        <p:sp>
          <p:nvSpPr>
            <p:cNvPr id="56" name="Oval 55">
              <a:extLst>
                <a:ext uri="{FF2B5EF4-FFF2-40B4-BE49-F238E27FC236}">
                  <a16:creationId xmlns:a16="http://schemas.microsoft.com/office/drawing/2014/main" id="{C14BFFD4-9E14-0E70-2BA8-ACBDBDF7C2E3}"/>
                </a:ext>
              </a:extLst>
            </p:cNvPr>
            <p:cNvSpPr/>
            <p:nvPr/>
          </p:nvSpPr>
          <p:spPr>
            <a:xfrm>
              <a:off x="5659730" y="1488456"/>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7" name="Graphic 23">
              <a:extLst>
                <a:ext uri="{FF2B5EF4-FFF2-40B4-BE49-F238E27FC236}">
                  <a16:creationId xmlns:a16="http://schemas.microsoft.com/office/drawing/2014/main" id="{1254D42C-5212-EDC2-26AE-2B332288D7CD}"/>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5801685" y="1631535"/>
              <a:ext cx="640080" cy="640080"/>
            </a:xfrm>
            <a:prstGeom prst="rect">
              <a:avLst/>
            </a:prstGeom>
            <a:ln>
              <a:noFill/>
            </a:ln>
          </p:spPr>
        </p:pic>
      </p:grpSp>
      <p:sp>
        <p:nvSpPr>
          <p:cNvPr id="58" name="Freeform: Shape 9">
            <a:extLst>
              <a:ext uri="{FF2B5EF4-FFF2-40B4-BE49-F238E27FC236}">
                <a16:creationId xmlns:a16="http://schemas.microsoft.com/office/drawing/2014/main" id="{EB2D2BBF-987E-86B1-65EE-0072415DF577}"/>
              </a:ext>
            </a:extLst>
          </p:cNvPr>
          <p:cNvSpPr/>
          <p:nvPr/>
        </p:nvSpPr>
        <p:spPr bwMode="auto">
          <a:xfrm>
            <a:off x="7323379" y="2396208"/>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ts val="0"/>
              </a:spcAft>
              <a:defRPr/>
            </a:pPr>
            <a:r>
              <a:rPr lang="zh-TW" sz="1400" b="1" dirty="0">
                <a:solidFill>
                  <a:srgbClr val="FFFFFF"/>
                </a:solidFill>
                <a:latin typeface="Arial" panose="020B0604020202020204" pitchFamily="34" charset="0"/>
                <a:ea typeface="PMingLiU"/>
                <a:cs typeface="Arial" panose="020B0604020202020204" pitchFamily="34" charset="0"/>
              </a:rPr>
              <a:t>新会员</a:t>
            </a:r>
          </a:p>
        </p:txBody>
      </p:sp>
      <p:grpSp>
        <p:nvGrpSpPr>
          <p:cNvPr id="59" name="Group 58">
            <a:extLst>
              <a:ext uri="{FF2B5EF4-FFF2-40B4-BE49-F238E27FC236}">
                <a16:creationId xmlns:a16="http://schemas.microsoft.com/office/drawing/2014/main" id="{B6E358D4-83D9-9E03-82EB-184828987E08}"/>
              </a:ext>
            </a:extLst>
          </p:cNvPr>
          <p:cNvGrpSpPr/>
          <p:nvPr/>
        </p:nvGrpSpPr>
        <p:grpSpPr>
          <a:xfrm>
            <a:off x="7629703" y="1488456"/>
            <a:ext cx="914400" cy="914400"/>
            <a:chOff x="7629703" y="1488456"/>
            <a:chExt cx="914400" cy="914400"/>
          </a:xfrm>
        </p:grpSpPr>
        <p:sp>
          <p:nvSpPr>
            <p:cNvPr id="60" name="Oval 59">
              <a:extLst>
                <a:ext uri="{FF2B5EF4-FFF2-40B4-BE49-F238E27FC236}">
                  <a16:creationId xmlns:a16="http://schemas.microsoft.com/office/drawing/2014/main" id="{0AA8B189-288C-3671-7894-9CFE3ABA0FD8}"/>
                </a:ext>
              </a:extLst>
            </p:cNvPr>
            <p:cNvSpPr/>
            <p:nvPr/>
          </p:nvSpPr>
          <p:spPr>
            <a:xfrm>
              <a:off x="7629703" y="1488456"/>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61" name="Graphic 23">
              <a:extLst>
                <a:ext uri="{FF2B5EF4-FFF2-40B4-BE49-F238E27FC236}">
                  <a16:creationId xmlns:a16="http://schemas.microsoft.com/office/drawing/2014/main" id="{A1AD2E7F-2717-2718-04AB-E5C790C3DBFD}"/>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7710034" y="1536940"/>
              <a:ext cx="640080" cy="673101"/>
            </a:xfrm>
            <a:prstGeom prst="rect">
              <a:avLst/>
            </a:prstGeom>
            <a:ln>
              <a:noFill/>
            </a:ln>
          </p:spPr>
        </p:pic>
      </p:grpSp>
      <p:sp>
        <p:nvSpPr>
          <p:cNvPr id="62" name="Freeform: Shape 61">
            <a:extLst>
              <a:ext uri="{FF2B5EF4-FFF2-40B4-BE49-F238E27FC236}">
                <a16:creationId xmlns:a16="http://schemas.microsoft.com/office/drawing/2014/main" id="{6740EEDF-52E0-8FDC-0F70-34F62D8DFA82}"/>
              </a:ext>
            </a:extLst>
          </p:cNvPr>
          <p:cNvSpPr/>
          <p:nvPr/>
        </p:nvSpPr>
        <p:spPr bwMode="auto">
          <a:xfrm>
            <a:off x="9293352" y="2446444"/>
            <a:ext cx="1527048" cy="466344"/>
          </a:xfrm>
          <a:custGeom>
            <a:avLst/>
            <a:gdLst>
              <a:gd name="connsiteX0" fmla="*/ 0 w 1439648"/>
              <a:gd name="connsiteY0" fmla="*/ 0 h 575859"/>
              <a:gd name="connsiteX1" fmla="*/ 1439648 w 1439648"/>
              <a:gd name="connsiteY1" fmla="*/ 0 h 575859"/>
              <a:gd name="connsiteX2" fmla="*/ 1439648 w 1439648"/>
              <a:gd name="connsiteY2" fmla="*/ 575859 h 575859"/>
              <a:gd name="connsiteX3" fmla="*/ 0 w 1439648"/>
              <a:gd name="connsiteY3" fmla="*/ 575859 h 575859"/>
              <a:gd name="connsiteX4" fmla="*/ 0 w 1439648"/>
              <a:gd name="connsiteY4" fmla="*/ 0 h 575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648" h="575859">
                <a:moveTo>
                  <a:pt x="0" y="0"/>
                </a:moveTo>
                <a:lnTo>
                  <a:pt x="1439648" y="0"/>
                </a:lnTo>
                <a:lnTo>
                  <a:pt x="1439648" y="575859"/>
                </a:lnTo>
                <a:lnTo>
                  <a:pt x="0" y="57585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0" tIns="0" rIns="0" bIns="0" spcCol="1270" anchor="ctr" anchorCtr="0"/>
          <a:lstStyle/>
          <a:p>
            <a:pPr algn="ctr" defTabSz="533400">
              <a:lnSpc>
                <a:spcPts val="1700"/>
              </a:lnSpc>
              <a:spcAft>
                <a:spcPct val="35000"/>
              </a:spcAft>
              <a:defRPr/>
            </a:pPr>
            <a:r>
              <a:rPr lang="zh-TW" sz="1400" b="1" dirty="0">
                <a:solidFill>
                  <a:srgbClr val="FFFFFF"/>
                </a:solidFill>
                <a:latin typeface="Arial" panose="020B0604020202020204" pitchFamily="34" charset="0"/>
                <a:ea typeface="PMingLiU"/>
                <a:cs typeface="Arial" panose="020B0604020202020204" pitchFamily="34" charset="0"/>
              </a:rPr>
              <a:t>新分会</a:t>
            </a:r>
          </a:p>
        </p:txBody>
      </p:sp>
      <p:grpSp>
        <p:nvGrpSpPr>
          <p:cNvPr id="63" name="Group 62">
            <a:extLst>
              <a:ext uri="{FF2B5EF4-FFF2-40B4-BE49-F238E27FC236}">
                <a16:creationId xmlns:a16="http://schemas.microsoft.com/office/drawing/2014/main" id="{A9FE4A82-5A4D-7D52-FFB6-EF7BB117EE1E}"/>
              </a:ext>
            </a:extLst>
          </p:cNvPr>
          <p:cNvGrpSpPr/>
          <p:nvPr/>
        </p:nvGrpSpPr>
        <p:grpSpPr>
          <a:xfrm>
            <a:off x="9599676" y="1488456"/>
            <a:ext cx="914400" cy="914400"/>
            <a:chOff x="9599676" y="1488456"/>
            <a:chExt cx="914400" cy="914400"/>
          </a:xfrm>
        </p:grpSpPr>
        <p:sp>
          <p:nvSpPr>
            <p:cNvPr id="64" name="Oval 63">
              <a:extLst>
                <a:ext uri="{FF2B5EF4-FFF2-40B4-BE49-F238E27FC236}">
                  <a16:creationId xmlns:a16="http://schemas.microsoft.com/office/drawing/2014/main" id="{3637A70E-E6AF-A683-37E6-F71B52DCD409}"/>
                </a:ext>
              </a:extLst>
            </p:cNvPr>
            <p:cNvSpPr/>
            <p:nvPr/>
          </p:nvSpPr>
          <p:spPr>
            <a:xfrm>
              <a:off x="9599676" y="1488456"/>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65" name="Graphic 23">
              <a:extLst>
                <a:ext uri="{FF2B5EF4-FFF2-40B4-BE49-F238E27FC236}">
                  <a16:creationId xmlns:a16="http://schemas.microsoft.com/office/drawing/2014/main" id="{6D3DFDF3-32ED-6102-1A30-B2DE9A56F8F2}"/>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9640924" y="1556169"/>
              <a:ext cx="731520" cy="684662"/>
            </a:xfrm>
            <a:prstGeom prst="rect">
              <a:avLst/>
            </a:prstGeom>
            <a:ln>
              <a:noFill/>
            </a:ln>
          </p:spPr>
        </p:pic>
      </p:grpSp>
      <p:sp>
        <p:nvSpPr>
          <p:cNvPr id="66" name="Date Placeholder 65">
            <a:extLst>
              <a:ext uri="{FF2B5EF4-FFF2-40B4-BE49-F238E27FC236}">
                <a16:creationId xmlns:a16="http://schemas.microsoft.com/office/drawing/2014/main" id="{C9AF7259-EE0F-BBEA-0291-1458D13FA115}"/>
              </a:ext>
            </a:extLst>
          </p:cNvPr>
          <p:cNvSpPr>
            <a:spLocks noGrp="1"/>
          </p:cNvSpPr>
          <p:nvPr>
            <p:ph type="dt" sz="half" idx="10"/>
          </p:nvPr>
        </p:nvSpPr>
        <p:spPr/>
        <p:txBody>
          <a:bodyPr/>
          <a:lstStyle/>
          <a:p>
            <a:r>
              <a:rPr lang="zh-TW" dirty="0"/>
              <a:t>2022年10月</a:t>
            </a:r>
          </a:p>
        </p:txBody>
      </p:sp>
      <p:sp>
        <p:nvSpPr>
          <p:cNvPr id="67" name="Slide Number Placeholder 66">
            <a:extLst>
              <a:ext uri="{FF2B5EF4-FFF2-40B4-BE49-F238E27FC236}">
                <a16:creationId xmlns:a16="http://schemas.microsoft.com/office/drawing/2014/main" id="{114C7113-0C65-6678-B62E-398F2655D0D3}"/>
              </a:ext>
            </a:extLst>
          </p:cNvPr>
          <p:cNvSpPr>
            <a:spLocks noGrp="1"/>
          </p:cNvSpPr>
          <p:nvPr>
            <p:ph type="sldNum" sz="quarter" idx="12"/>
          </p:nvPr>
        </p:nvSpPr>
        <p:spPr/>
        <p:txBody>
          <a:bodyPr/>
          <a:lstStyle/>
          <a:p>
            <a:fld id="{9E78B758-275C-4090-BE22-A14210E4F056}" type="slidenum">
              <a:rPr lang="en-US" smtClean="0"/>
              <a:t>6</a:t>
            </a:fld>
            <a:endParaRPr lang="en-US" dirty="0"/>
          </a:p>
        </p:txBody>
      </p:sp>
    </p:spTree>
    <p:extLst>
      <p:ext uri="{BB962C8B-B14F-4D97-AF65-F5344CB8AC3E}">
        <p14:creationId xmlns:p14="http://schemas.microsoft.com/office/powerpoint/2010/main" val="2475320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BB7558-38CE-D8F0-8F23-41BF61066AA3}"/>
              </a:ext>
            </a:extLst>
          </p:cNvPr>
          <p:cNvSpPr>
            <a:spLocks noGrp="1"/>
          </p:cNvSpPr>
          <p:nvPr>
            <p:ph type="title"/>
          </p:nvPr>
        </p:nvSpPr>
        <p:spPr/>
        <p:txBody>
          <a:bodyPr/>
          <a:lstStyle/>
          <a:p>
            <a:r>
              <a:rPr lang="zh-TW" b="1" dirty="0">
                <a:latin typeface="Arial"/>
                <a:ea typeface="PMingLiU"/>
                <a:cs typeface="Arial"/>
              </a:rPr>
              <a:t>我们要朝何处迈进？</a:t>
            </a:r>
          </a:p>
        </p:txBody>
      </p:sp>
      <p:sp>
        <p:nvSpPr>
          <p:cNvPr id="4" name="Date Placeholder 3">
            <a:extLst>
              <a:ext uri="{FF2B5EF4-FFF2-40B4-BE49-F238E27FC236}">
                <a16:creationId xmlns:a16="http://schemas.microsoft.com/office/drawing/2014/main" id="{9839AB5E-82E7-CF7E-0F39-089A3C572DBE}"/>
              </a:ext>
            </a:extLst>
          </p:cNvPr>
          <p:cNvSpPr>
            <a:spLocks noGrp="1"/>
          </p:cNvSpPr>
          <p:nvPr>
            <p:ph type="dt" sz="half" idx="10"/>
          </p:nvPr>
        </p:nvSpPr>
        <p:spPr/>
        <p:txBody>
          <a:bodyPr/>
          <a:lstStyle/>
          <a:p>
            <a:r>
              <a:rPr lang="zh-TW" dirty="0"/>
              <a:t>2022年10月</a:t>
            </a:r>
          </a:p>
        </p:txBody>
      </p:sp>
      <p:sp>
        <p:nvSpPr>
          <p:cNvPr id="5" name="Slide Number Placeholder 4">
            <a:extLst>
              <a:ext uri="{FF2B5EF4-FFF2-40B4-BE49-F238E27FC236}">
                <a16:creationId xmlns:a16="http://schemas.microsoft.com/office/drawing/2014/main" id="{AEB4B00E-995C-04A3-B0D1-CA0608E8162D}"/>
              </a:ext>
            </a:extLst>
          </p:cNvPr>
          <p:cNvSpPr>
            <a:spLocks noGrp="1"/>
          </p:cNvSpPr>
          <p:nvPr>
            <p:ph type="sldNum" sz="quarter" idx="12"/>
          </p:nvPr>
        </p:nvSpPr>
        <p:spPr/>
        <p:txBody>
          <a:bodyPr/>
          <a:lstStyle/>
          <a:p>
            <a:fld id="{9E78B758-275C-4090-BE22-A14210E4F056}" type="slidenum">
              <a:rPr lang="en-US" smtClean="0"/>
              <a:t>7</a:t>
            </a:fld>
            <a:endParaRPr lang="en-US" dirty="0"/>
          </a:p>
        </p:txBody>
      </p:sp>
    </p:spTree>
    <p:extLst>
      <p:ext uri="{BB962C8B-B14F-4D97-AF65-F5344CB8AC3E}">
        <p14:creationId xmlns:p14="http://schemas.microsoft.com/office/powerpoint/2010/main" val="380039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A picture containing background pattern&#10;&#10;Description automatically generated">
            <a:extLst>
              <a:ext uri="{FF2B5EF4-FFF2-40B4-BE49-F238E27FC236}">
                <a16:creationId xmlns:a16="http://schemas.microsoft.com/office/drawing/2014/main" id="{4C01C426-CA77-2CA7-3065-97E37C2634F0}"/>
              </a:ext>
            </a:extLst>
          </p:cNvPr>
          <p:cNvPicPr>
            <a:picLocks noChangeAspect="1"/>
          </p:cNvPicPr>
          <p:nvPr/>
        </p:nvPicPr>
        <p:blipFill rotWithShape="1">
          <a:blip r:embed="rId3">
            <a:extLst>
              <a:ext uri="{28A0092B-C50C-407E-A947-70E740481C1C}">
                <a14:useLocalDpi xmlns:a14="http://schemas.microsoft.com/office/drawing/2010/main" val="0"/>
              </a:ext>
            </a:extLst>
          </a:blip>
          <a:srcRect t="-27" r="-72" b="-133"/>
          <a:stretch/>
        </p:blipFill>
        <p:spPr>
          <a:xfrm>
            <a:off x="-1337" y="1149173"/>
            <a:ext cx="10138154" cy="5763409"/>
          </a:xfrm>
          <a:prstGeom prst="rect">
            <a:avLst/>
          </a:prstGeom>
        </p:spPr>
      </p:pic>
      <p:sp>
        <p:nvSpPr>
          <p:cNvPr id="4" name="TextBox 3">
            <a:extLst>
              <a:ext uri="{FF2B5EF4-FFF2-40B4-BE49-F238E27FC236}">
                <a16:creationId xmlns:a16="http://schemas.microsoft.com/office/drawing/2014/main" id="{2E204FB1-FE93-5389-C48C-D0F14D12BD10}"/>
              </a:ext>
            </a:extLst>
          </p:cNvPr>
          <p:cNvSpPr txBox="1">
            <a:spLocks noChangeArrowheads="1"/>
          </p:cNvSpPr>
          <p:nvPr/>
        </p:nvSpPr>
        <p:spPr bwMode="auto">
          <a:xfrm>
            <a:off x="6307040" y="756671"/>
            <a:ext cx="528624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defPPr>
              <a:defRPr lang="en-US"/>
            </a:defPPr>
            <a:lvl1pPr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24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2400" kern="1200">
                <a:solidFill>
                  <a:schemeClr val="tx1"/>
                </a:solidFill>
                <a:latin typeface="Arial" panose="020B0604020202020204" pitchFamily="34" charset="0"/>
                <a:ea typeface="+mn-ea"/>
                <a:cs typeface="Arial" panose="020B0604020202020204" pitchFamily="34" charset="0"/>
              </a:defRPr>
            </a:lvl9pPr>
          </a:lstStyle>
          <a:p>
            <a:r>
              <a:rPr lang="zh-TW" sz="3600" b="1" dirty="0">
                <a:solidFill>
                  <a:schemeClr val="bg1"/>
                </a:solidFill>
                <a:latin typeface="Arial"/>
                <a:ea typeface="PMingLiU"/>
                <a:cs typeface="Arial"/>
              </a:rPr>
              <a:t>202</a:t>
            </a:r>
            <a:r>
              <a:rPr lang="en-US" altLang="zh-TW" sz="3600" b="1" dirty="0">
                <a:solidFill>
                  <a:schemeClr val="bg1"/>
                </a:solidFill>
                <a:latin typeface="Arial"/>
                <a:ea typeface="PMingLiU"/>
                <a:cs typeface="Arial"/>
              </a:rPr>
              <a:t>4</a:t>
            </a:r>
            <a:r>
              <a:rPr lang="zh-TW" sz="3600" b="1" dirty="0">
                <a:solidFill>
                  <a:schemeClr val="bg1"/>
                </a:solidFill>
                <a:latin typeface="Arial"/>
                <a:ea typeface="PMingLiU"/>
                <a:cs typeface="Arial"/>
              </a:rPr>
              <a:t>年，我们将转向一种简化的数字体验。</a:t>
            </a:r>
          </a:p>
        </p:txBody>
      </p:sp>
      <p:sp>
        <p:nvSpPr>
          <p:cNvPr id="6" name="Oval 5">
            <a:extLst>
              <a:ext uri="{FF2B5EF4-FFF2-40B4-BE49-F238E27FC236}">
                <a16:creationId xmlns:a16="http://schemas.microsoft.com/office/drawing/2014/main" id="{FFA851F4-5128-18C8-3E8E-6A1313B000C3}"/>
              </a:ext>
            </a:extLst>
          </p:cNvPr>
          <p:cNvSpPr/>
          <p:nvPr/>
        </p:nvSpPr>
        <p:spPr>
          <a:xfrm>
            <a:off x="76520" y="1606947"/>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7" name="Oval 6">
            <a:extLst>
              <a:ext uri="{FF2B5EF4-FFF2-40B4-BE49-F238E27FC236}">
                <a16:creationId xmlns:a16="http://schemas.microsoft.com/office/drawing/2014/main" id="{6FCA28D3-435F-8691-8752-D2B46796BADF}"/>
              </a:ext>
            </a:extLst>
          </p:cNvPr>
          <p:cNvSpPr/>
          <p:nvPr/>
        </p:nvSpPr>
        <p:spPr>
          <a:xfrm>
            <a:off x="1334414" y="2254494"/>
            <a:ext cx="715319" cy="740507"/>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8" name="Oval 7">
            <a:extLst>
              <a:ext uri="{FF2B5EF4-FFF2-40B4-BE49-F238E27FC236}">
                <a16:creationId xmlns:a16="http://schemas.microsoft.com/office/drawing/2014/main" id="{DB82E048-0215-02CF-6E12-76E3FA7F04C3}"/>
              </a:ext>
            </a:extLst>
          </p:cNvPr>
          <p:cNvSpPr/>
          <p:nvPr/>
        </p:nvSpPr>
        <p:spPr>
          <a:xfrm>
            <a:off x="2633842" y="2052380"/>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9" name="Oval 8">
            <a:extLst>
              <a:ext uri="{FF2B5EF4-FFF2-40B4-BE49-F238E27FC236}">
                <a16:creationId xmlns:a16="http://schemas.microsoft.com/office/drawing/2014/main" id="{0D936622-6B00-D344-B179-0F09FEE57EDC}"/>
              </a:ext>
            </a:extLst>
          </p:cNvPr>
          <p:cNvSpPr/>
          <p:nvPr/>
        </p:nvSpPr>
        <p:spPr>
          <a:xfrm>
            <a:off x="1000908" y="3504980"/>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sp>
        <p:nvSpPr>
          <p:cNvPr id="10" name="Oval 9">
            <a:extLst>
              <a:ext uri="{FF2B5EF4-FFF2-40B4-BE49-F238E27FC236}">
                <a16:creationId xmlns:a16="http://schemas.microsoft.com/office/drawing/2014/main" id="{95F7AABC-1660-3B46-0382-9ABB4135EAC6}"/>
              </a:ext>
            </a:extLst>
          </p:cNvPr>
          <p:cNvSpPr/>
          <p:nvPr/>
        </p:nvSpPr>
        <p:spPr>
          <a:xfrm>
            <a:off x="206662" y="2845800"/>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Picture 10">
            <a:extLst>
              <a:ext uri="{FF2B5EF4-FFF2-40B4-BE49-F238E27FC236}">
                <a16:creationId xmlns:a16="http://schemas.microsoft.com/office/drawing/2014/main" id="{F79C620A-E8F1-878F-B7A5-557BC9757F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271" y="3056104"/>
            <a:ext cx="383973" cy="285846"/>
          </a:xfrm>
          <a:prstGeom prst="rect">
            <a:avLst/>
          </a:prstGeom>
        </p:spPr>
      </p:pic>
      <p:pic>
        <p:nvPicPr>
          <p:cNvPr id="12" name="Picture 11">
            <a:extLst>
              <a:ext uri="{FF2B5EF4-FFF2-40B4-BE49-F238E27FC236}">
                <a16:creationId xmlns:a16="http://schemas.microsoft.com/office/drawing/2014/main" id="{165F9DF0-2063-3D94-E937-B67A82534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795" y="1812892"/>
            <a:ext cx="252859" cy="316075"/>
          </a:xfrm>
          <a:prstGeom prst="rect">
            <a:avLst/>
          </a:prstGeom>
        </p:spPr>
      </p:pic>
      <p:pic>
        <p:nvPicPr>
          <p:cNvPr id="13" name="Picture 12">
            <a:extLst>
              <a:ext uri="{FF2B5EF4-FFF2-40B4-BE49-F238E27FC236}">
                <a16:creationId xmlns:a16="http://schemas.microsoft.com/office/drawing/2014/main" id="{C2C77459-2FBC-25E3-E34F-1AE1253DA2E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12822" y="3736734"/>
            <a:ext cx="291488" cy="240281"/>
          </a:xfrm>
          <a:prstGeom prst="rect">
            <a:avLst/>
          </a:prstGeom>
        </p:spPr>
      </p:pic>
      <p:pic>
        <p:nvPicPr>
          <p:cNvPr id="14" name="Picture 13">
            <a:extLst>
              <a:ext uri="{FF2B5EF4-FFF2-40B4-BE49-F238E27FC236}">
                <a16:creationId xmlns:a16="http://schemas.microsoft.com/office/drawing/2014/main" id="{9A2745AA-83D1-E853-690A-74C8C5353C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93737" y="2484827"/>
            <a:ext cx="333090" cy="307067"/>
          </a:xfrm>
          <a:prstGeom prst="rect">
            <a:avLst/>
          </a:prstGeom>
        </p:spPr>
      </p:pic>
      <p:sp>
        <p:nvSpPr>
          <p:cNvPr id="15" name="Oval 14">
            <a:extLst>
              <a:ext uri="{FF2B5EF4-FFF2-40B4-BE49-F238E27FC236}">
                <a16:creationId xmlns:a16="http://schemas.microsoft.com/office/drawing/2014/main" id="{D5B45485-DFF6-B013-2FA5-B24C66C1CB40}"/>
              </a:ext>
            </a:extLst>
          </p:cNvPr>
          <p:cNvSpPr/>
          <p:nvPr/>
        </p:nvSpPr>
        <p:spPr>
          <a:xfrm>
            <a:off x="2379741" y="3487935"/>
            <a:ext cx="715319" cy="740507"/>
          </a:xfrm>
          <a:prstGeom prst="ellipse">
            <a:avLst/>
          </a:prstGeom>
          <a:solidFill>
            <a:srgbClr val="0D223F"/>
          </a:solidFill>
          <a:ln>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6" name="Picture 15">
            <a:extLst>
              <a:ext uri="{FF2B5EF4-FFF2-40B4-BE49-F238E27FC236}">
                <a16:creationId xmlns:a16="http://schemas.microsoft.com/office/drawing/2014/main" id="{C8AF8DCC-8362-509E-4194-E8A98E97A4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863806" y="2253816"/>
            <a:ext cx="255389" cy="337633"/>
          </a:xfrm>
          <a:prstGeom prst="rect">
            <a:avLst/>
          </a:prstGeom>
        </p:spPr>
      </p:pic>
      <p:pic>
        <p:nvPicPr>
          <p:cNvPr id="17" name="Picture 16">
            <a:extLst>
              <a:ext uri="{FF2B5EF4-FFF2-40B4-BE49-F238E27FC236}">
                <a16:creationId xmlns:a16="http://schemas.microsoft.com/office/drawing/2014/main" id="{9DCB18D8-3049-9830-7836-F55FB48215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86442" y="3697362"/>
            <a:ext cx="291420" cy="268712"/>
          </a:xfrm>
          <a:prstGeom prst="rect">
            <a:avLst/>
          </a:prstGeom>
        </p:spPr>
      </p:pic>
      <p:sp>
        <p:nvSpPr>
          <p:cNvPr id="18" name="Oval 17">
            <a:extLst>
              <a:ext uri="{FF2B5EF4-FFF2-40B4-BE49-F238E27FC236}">
                <a16:creationId xmlns:a16="http://schemas.microsoft.com/office/drawing/2014/main" id="{E8868A67-DDFB-A820-3D1B-142F20CF594D}"/>
              </a:ext>
            </a:extLst>
          </p:cNvPr>
          <p:cNvSpPr/>
          <p:nvPr/>
        </p:nvSpPr>
        <p:spPr>
          <a:xfrm>
            <a:off x="3345133" y="4229866"/>
            <a:ext cx="715319" cy="740507"/>
          </a:xfrm>
          <a:prstGeom prst="ellipse">
            <a:avLst/>
          </a:prstGeom>
          <a:solidFill>
            <a:srgbClr val="545459"/>
          </a:solidFill>
          <a:ln>
            <a:solidFill>
              <a:schemeClr val="bg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9" name="Picture 18">
            <a:extLst>
              <a:ext uri="{FF2B5EF4-FFF2-40B4-BE49-F238E27FC236}">
                <a16:creationId xmlns:a16="http://schemas.microsoft.com/office/drawing/2014/main" id="{295AEA2D-7E14-DF44-09C4-2988B80C1F6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524194" y="4464601"/>
            <a:ext cx="420382" cy="271036"/>
          </a:xfrm>
          <a:prstGeom prst="rect">
            <a:avLst/>
          </a:prstGeom>
        </p:spPr>
      </p:pic>
      <p:sp>
        <p:nvSpPr>
          <p:cNvPr id="20" name="Oval 19">
            <a:extLst>
              <a:ext uri="{FF2B5EF4-FFF2-40B4-BE49-F238E27FC236}">
                <a16:creationId xmlns:a16="http://schemas.microsoft.com/office/drawing/2014/main" id="{F2EDA0B2-9470-4FF3-E6FD-CDE6935A299F}"/>
              </a:ext>
            </a:extLst>
          </p:cNvPr>
          <p:cNvSpPr/>
          <p:nvPr/>
        </p:nvSpPr>
        <p:spPr>
          <a:xfrm>
            <a:off x="4886992" y="4375483"/>
            <a:ext cx="715319" cy="740507"/>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1" name="Picture 20">
            <a:extLst>
              <a:ext uri="{FF2B5EF4-FFF2-40B4-BE49-F238E27FC236}">
                <a16:creationId xmlns:a16="http://schemas.microsoft.com/office/drawing/2014/main" id="{451EB503-198A-D0C1-0ED3-984869BD361C}"/>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088566" y="4587249"/>
            <a:ext cx="312170" cy="316973"/>
          </a:xfrm>
          <a:prstGeom prst="rect">
            <a:avLst/>
          </a:prstGeom>
        </p:spPr>
      </p:pic>
      <p:sp>
        <p:nvSpPr>
          <p:cNvPr id="22" name="Oval 21">
            <a:extLst>
              <a:ext uri="{FF2B5EF4-FFF2-40B4-BE49-F238E27FC236}">
                <a16:creationId xmlns:a16="http://schemas.microsoft.com/office/drawing/2014/main" id="{B98D7905-2B16-27DE-74D3-D45D360E97DB}"/>
              </a:ext>
            </a:extLst>
          </p:cNvPr>
          <p:cNvSpPr/>
          <p:nvPr/>
        </p:nvSpPr>
        <p:spPr>
          <a:xfrm>
            <a:off x="2362200" y="5081608"/>
            <a:ext cx="715319" cy="740507"/>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3" name="Picture 22">
            <a:extLst>
              <a:ext uri="{FF2B5EF4-FFF2-40B4-BE49-F238E27FC236}">
                <a16:creationId xmlns:a16="http://schemas.microsoft.com/office/drawing/2014/main" id="{A881C726-E31E-A025-AF24-CF8F1FB9D948}"/>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576824" y="5295161"/>
            <a:ext cx="264724" cy="303090"/>
          </a:xfrm>
          <a:prstGeom prst="rect">
            <a:avLst/>
          </a:prstGeom>
        </p:spPr>
      </p:pic>
      <p:pic>
        <p:nvPicPr>
          <p:cNvPr id="24" name="Picture 23">
            <a:extLst>
              <a:ext uri="{FF2B5EF4-FFF2-40B4-BE49-F238E27FC236}">
                <a16:creationId xmlns:a16="http://schemas.microsoft.com/office/drawing/2014/main" id="{D64E80F8-D7F6-F84D-936C-790B2D166596}"/>
              </a:ext>
            </a:extLst>
          </p:cNvPr>
          <p:cNvPicPr>
            <a:picLocks noChangeAspect="1"/>
          </p:cNvPicPr>
          <p:nvPr/>
        </p:nvPicPr>
        <p:blipFill>
          <a:blip r:embed="rId13">
            <a:extLst>
              <a:ext uri="{28A0092B-C50C-407E-A947-70E740481C1C}">
                <a14:useLocalDpi xmlns:a14="http://schemas.microsoft.com/office/drawing/2010/main" val="0"/>
              </a:ext>
            </a:extLst>
          </a:blip>
          <a:srcRect/>
          <a:stretch/>
        </p:blipFill>
        <p:spPr>
          <a:xfrm>
            <a:off x="10555798" y="3467613"/>
            <a:ext cx="1164927" cy="1104389"/>
          </a:xfrm>
          <a:prstGeom prst="rect">
            <a:avLst/>
          </a:prstGeom>
        </p:spPr>
      </p:pic>
      <p:sp>
        <p:nvSpPr>
          <p:cNvPr id="25" name="Oval 24">
            <a:extLst>
              <a:ext uri="{FF2B5EF4-FFF2-40B4-BE49-F238E27FC236}">
                <a16:creationId xmlns:a16="http://schemas.microsoft.com/office/drawing/2014/main" id="{3FAF0C82-76D6-5D9D-B3B9-CD4640C5D8E1}"/>
              </a:ext>
            </a:extLst>
          </p:cNvPr>
          <p:cNvSpPr/>
          <p:nvPr/>
        </p:nvSpPr>
        <p:spPr bwMode="auto">
          <a:xfrm>
            <a:off x="10263005" y="3176405"/>
            <a:ext cx="1700395" cy="1700395"/>
          </a:xfrm>
          <a:prstGeom prst="ellipse">
            <a:avLst/>
          </a:prstGeom>
          <a:noFill/>
          <a:ln w="381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26" name="Group 25">
            <a:extLst>
              <a:ext uri="{FF2B5EF4-FFF2-40B4-BE49-F238E27FC236}">
                <a16:creationId xmlns:a16="http://schemas.microsoft.com/office/drawing/2014/main" id="{63ABB146-E3E2-C9C8-8931-C516CE8BF56D}"/>
              </a:ext>
            </a:extLst>
          </p:cNvPr>
          <p:cNvGrpSpPr/>
          <p:nvPr/>
        </p:nvGrpSpPr>
        <p:grpSpPr>
          <a:xfrm>
            <a:off x="5288885" y="3349871"/>
            <a:ext cx="740664" cy="740664"/>
            <a:chOff x="9871029" y="2707105"/>
            <a:chExt cx="914400" cy="914400"/>
          </a:xfrm>
        </p:grpSpPr>
        <p:sp>
          <p:nvSpPr>
            <p:cNvPr id="27" name="Oval 26">
              <a:extLst>
                <a:ext uri="{FF2B5EF4-FFF2-40B4-BE49-F238E27FC236}">
                  <a16:creationId xmlns:a16="http://schemas.microsoft.com/office/drawing/2014/main" id="{8ADB22FF-D161-D761-C32C-A034330AFFE3}"/>
                </a:ext>
              </a:extLst>
            </p:cNvPr>
            <p:cNvSpPr/>
            <p:nvPr/>
          </p:nvSpPr>
          <p:spPr>
            <a:xfrm>
              <a:off x="9871029" y="2707105"/>
              <a:ext cx="914400" cy="914400"/>
            </a:xfrm>
            <a:prstGeom prst="ellipse">
              <a:avLst/>
            </a:prstGeom>
            <a:solidFill>
              <a:srgbClr val="0D223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8" name="Graphic 23">
              <a:extLst>
                <a:ext uri="{FF2B5EF4-FFF2-40B4-BE49-F238E27FC236}">
                  <a16:creationId xmlns:a16="http://schemas.microsoft.com/office/drawing/2014/main" id="{38A4C2E2-9D87-72A7-AD71-CB90278686DB}"/>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29" name="Group 28">
            <a:extLst>
              <a:ext uri="{FF2B5EF4-FFF2-40B4-BE49-F238E27FC236}">
                <a16:creationId xmlns:a16="http://schemas.microsoft.com/office/drawing/2014/main" id="{9511FBF2-F83B-CB73-6009-0B6BA347B803}"/>
              </a:ext>
            </a:extLst>
          </p:cNvPr>
          <p:cNvGrpSpPr/>
          <p:nvPr/>
        </p:nvGrpSpPr>
        <p:grpSpPr>
          <a:xfrm>
            <a:off x="217107" y="5491654"/>
            <a:ext cx="740664" cy="740664"/>
            <a:chOff x="7754852" y="2707105"/>
            <a:chExt cx="914400" cy="914400"/>
          </a:xfrm>
        </p:grpSpPr>
        <p:sp>
          <p:nvSpPr>
            <p:cNvPr id="30" name="Oval 29">
              <a:extLst>
                <a:ext uri="{FF2B5EF4-FFF2-40B4-BE49-F238E27FC236}">
                  <a16:creationId xmlns:a16="http://schemas.microsoft.com/office/drawing/2014/main" id="{3A60D23A-A54E-2B8B-7ACE-48556BC21FA8}"/>
                </a:ext>
              </a:extLst>
            </p:cNvPr>
            <p:cNvSpPr/>
            <p:nvPr/>
          </p:nvSpPr>
          <p:spPr>
            <a:xfrm>
              <a:off x="7754852" y="2707105"/>
              <a:ext cx="914400" cy="914400"/>
            </a:xfrm>
            <a:prstGeom prst="ellipse">
              <a:avLst/>
            </a:prstGeom>
            <a:solidFill>
              <a:schemeClr val="accent6">
                <a:lumMod val="65000"/>
                <a:lumOff val="35000"/>
              </a:schemeClr>
            </a:solidFill>
            <a:ln>
              <a:solidFill>
                <a:schemeClr val="bg1"/>
              </a:solid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31" name="Graphic 23">
              <a:extLst>
                <a:ext uri="{FF2B5EF4-FFF2-40B4-BE49-F238E27FC236}">
                  <a16:creationId xmlns:a16="http://schemas.microsoft.com/office/drawing/2014/main" id="{AB28B1EB-CBF2-AFA4-7809-B4F437ACF7CF}"/>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nvGrpSpPr>
          <p:cNvPr id="32" name="Group 31">
            <a:extLst>
              <a:ext uri="{FF2B5EF4-FFF2-40B4-BE49-F238E27FC236}">
                <a16:creationId xmlns:a16="http://schemas.microsoft.com/office/drawing/2014/main" id="{73599E4E-433F-76E2-52A7-5984F87A9819}"/>
              </a:ext>
            </a:extLst>
          </p:cNvPr>
          <p:cNvGrpSpPr/>
          <p:nvPr/>
        </p:nvGrpSpPr>
        <p:grpSpPr>
          <a:xfrm>
            <a:off x="-7061" y="4084723"/>
            <a:ext cx="740664" cy="740664"/>
            <a:chOff x="1719784" y="1488456"/>
            <a:chExt cx="914400" cy="914400"/>
          </a:xfrm>
        </p:grpSpPr>
        <p:pic>
          <p:nvPicPr>
            <p:cNvPr id="33" name="Picture 32">
              <a:extLst>
                <a:ext uri="{FF2B5EF4-FFF2-40B4-BE49-F238E27FC236}">
                  <a16:creationId xmlns:a16="http://schemas.microsoft.com/office/drawing/2014/main" id="{7638E13F-F73B-A77C-A1C0-47199913229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4" name="Oval 33">
              <a:extLst>
                <a:ext uri="{FF2B5EF4-FFF2-40B4-BE49-F238E27FC236}">
                  <a16:creationId xmlns:a16="http://schemas.microsoft.com/office/drawing/2014/main" id="{1BC6C0AF-DD9A-8776-0249-ADF73855CABF}"/>
                </a:ext>
              </a:extLst>
            </p:cNvPr>
            <p:cNvSpPr/>
            <p:nvPr/>
          </p:nvSpPr>
          <p:spPr>
            <a:xfrm>
              <a:off x="1719784" y="1488456"/>
              <a:ext cx="914400" cy="914400"/>
            </a:xfrm>
            <a:prstGeom prst="ellipse">
              <a:avLst/>
            </a:prstGeom>
            <a:solidFill>
              <a:srgbClr val="732E8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5" name="Graphic 23">
              <a:extLst>
                <a:ext uri="{FF2B5EF4-FFF2-40B4-BE49-F238E27FC236}">
                  <a16:creationId xmlns:a16="http://schemas.microsoft.com/office/drawing/2014/main" id="{1BB1FEFB-38D0-F8F6-1B95-B015A6299C22}"/>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6" name="Group 35">
            <a:extLst>
              <a:ext uri="{FF2B5EF4-FFF2-40B4-BE49-F238E27FC236}">
                <a16:creationId xmlns:a16="http://schemas.microsoft.com/office/drawing/2014/main" id="{838193E1-4E3A-DC4D-BED9-208C258D77CF}"/>
              </a:ext>
            </a:extLst>
          </p:cNvPr>
          <p:cNvGrpSpPr/>
          <p:nvPr/>
        </p:nvGrpSpPr>
        <p:grpSpPr>
          <a:xfrm>
            <a:off x="3702792" y="2544284"/>
            <a:ext cx="740664" cy="740664"/>
            <a:chOff x="3050381" y="2744054"/>
            <a:chExt cx="914400" cy="914400"/>
          </a:xfrm>
        </p:grpSpPr>
        <p:sp>
          <p:nvSpPr>
            <p:cNvPr id="37" name="Oval 36">
              <a:extLst>
                <a:ext uri="{FF2B5EF4-FFF2-40B4-BE49-F238E27FC236}">
                  <a16:creationId xmlns:a16="http://schemas.microsoft.com/office/drawing/2014/main" id="{8E0CCD62-6F5D-49F2-7FC3-8AFDA89E526C}"/>
                </a:ext>
              </a:extLst>
            </p:cNvPr>
            <p:cNvSpPr/>
            <p:nvPr/>
          </p:nvSpPr>
          <p:spPr>
            <a:xfrm>
              <a:off x="3050381" y="2744054"/>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8" name="Graphic 23">
              <a:extLst>
                <a:ext uri="{FF2B5EF4-FFF2-40B4-BE49-F238E27FC236}">
                  <a16:creationId xmlns:a16="http://schemas.microsoft.com/office/drawing/2014/main" id="{0534C6E5-1B47-D592-227E-268DB531C195}"/>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39" name="Group 38">
            <a:extLst>
              <a:ext uri="{FF2B5EF4-FFF2-40B4-BE49-F238E27FC236}">
                <a16:creationId xmlns:a16="http://schemas.microsoft.com/office/drawing/2014/main" id="{48129B07-55A2-B52E-DC76-10BEDA46F91C}"/>
              </a:ext>
            </a:extLst>
          </p:cNvPr>
          <p:cNvGrpSpPr/>
          <p:nvPr/>
        </p:nvGrpSpPr>
        <p:grpSpPr>
          <a:xfrm>
            <a:off x="1088136" y="4745736"/>
            <a:ext cx="740664" cy="740664"/>
            <a:chOff x="3050381" y="2743200"/>
            <a:chExt cx="914400" cy="914400"/>
          </a:xfrm>
        </p:grpSpPr>
        <p:sp>
          <p:nvSpPr>
            <p:cNvPr id="40" name="Oval 39">
              <a:extLst>
                <a:ext uri="{FF2B5EF4-FFF2-40B4-BE49-F238E27FC236}">
                  <a16:creationId xmlns:a16="http://schemas.microsoft.com/office/drawing/2014/main" id="{9EAC85EE-9507-6D20-5DC7-264853FA5902}"/>
                </a:ext>
              </a:extLst>
            </p:cNvPr>
            <p:cNvSpPr/>
            <p:nvPr/>
          </p:nvSpPr>
          <p:spPr>
            <a:xfrm>
              <a:off x="3050381" y="2743200"/>
              <a:ext cx="914400" cy="914400"/>
            </a:xfrm>
            <a:prstGeom prst="ellipse">
              <a:avLst/>
            </a:prstGeom>
            <a:solidFill>
              <a:srgbClr val="F0C3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1" name="Graphic 23">
              <a:extLst>
                <a:ext uri="{FF2B5EF4-FFF2-40B4-BE49-F238E27FC236}">
                  <a16:creationId xmlns:a16="http://schemas.microsoft.com/office/drawing/2014/main" id="{68239C77-8551-78C1-42EB-03A41B538959}"/>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42" name="Group 41">
            <a:extLst>
              <a:ext uri="{FF2B5EF4-FFF2-40B4-BE49-F238E27FC236}">
                <a16:creationId xmlns:a16="http://schemas.microsoft.com/office/drawing/2014/main" id="{25DAF366-D93C-F5BA-7615-28E87DD618B6}"/>
              </a:ext>
            </a:extLst>
          </p:cNvPr>
          <p:cNvGrpSpPr/>
          <p:nvPr/>
        </p:nvGrpSpPr>
        <p:grpSpPr>
          <a:xfrm>
            <a:off x="4175417" y="3596341"/>
            <a:ext cx="740664" cy="740664"/>
            <a:chOff x="1128204" y="2743200"/>
            <a:chExt cx="914400" cy="914400"/>
          </a:xfrm>
        </p:grpSpPr>
        <p:sp>
          <p:nvSpPr>
            <p:cNvPr id="43" name="Oval 42">
              <a:extLst>
                <a:ext uri="{FF2B5EF4-FFF2-40B4-BE49-F238E27FC236}">
                  <a16:creationId xmlns:a16="http://schemas.microsoft.com/office/drawing/2014/main" id="{725E66CB-3442-2E52-F69F-AC474EA0C444}"/>
                </a:ext>
              </a:extLst>
            </p:cNvPr>
            <p:cNvSpPr/>
            <p:nvPr/>
          </p:nvSpPr>
          <p:spPr>
            <a:xfrm>
              <a:off x="1128204" y="2743200"/>
              <a:ext cx="914400" cy="914400"/>
            </a:xfrm>
            <a:prstGeom prst="ellipse">
              <a:avLst/>
            </a:prstGeom>
            <a:solidFill>
              <a:srgbClr val="2E599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4" name="Graphic 23">
              <a:extLst>
                <a:ext uri="{FF2B5EF4-FFF2-40B4-BE49-F238E27FC236}">
                  <a16:creationId xmlns:a16="http://schemas.microsoft.com/office/drawing/2014/main" id="{D5D6978C-3576-588D-40D4-9C567FBBA95D}"/>
                </a:ext>
              </a:extLst>
            </p:cNvPr>
            <p:cNvPicPr>
              <a:picLocks noChangeAspect="1"/>
            </p:cNvPicPr>
            <p:nvPr/>
          </p:nvPicPr>
          <p:blipFill>
            <a:blip r:embed="rId19">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sp>
        <p:nvSpPr>
          <p:cNvPr id="45" name="TextBox 44">
            <a:extLst>
              <a:ext uri="{FF2B5EF4-FFF2-40B4-BE49-F238E27FC236}">
                <a16:creationId xmlns:a16="http://schemas.microsoft.com/office/drawing/2014/main" id="{EF4B0C29-19F0-6529-FD6C-D269659D9097}"/>
              </a:ext>
            </a:extLst>
          </p:cNvPr>
          <p:cNvSpPr txBox="1"/>
          <p:nvPr/>
        </p:nvSpPr>
        <p:spPr>
          <a:xfrm>
            <a:off x="5571114" y="5598251"/>
            <a:ext cx="3262432" cy="400110"/>
          </a:xfrm>
          <a:prstGeom prst="rect">
            <a:avLst/>
          </a:prstGeom>
          <a:noFill/>
        </p:spPr>
        <p:txBody>
          <a:bodyPr wrap="none" lIns="91440" tIns="45720" rIns="91440" bIns="45720" rtlCol="0" anchor="t">
            <a:spAutoFit/>
          </a:bodyPr>
          <a:lstStyle/>
          <a:p>
            <a:r>
              <a:rPr lang="zh-TW" sz="2000" b="1" i="1" dirty="0">
                <a:solidFill>
                  <a:schemeClr val="accent2"/>
                </a:solidFill>
                <a:latin typeface="Arial"/>
                <a:ea typeface="PMingLiU"/>
                <a:cs typeface="Arial"/>
              </a:rPr>
              <a:t>汇集狮子会应用程序和数据</a:t>
            </a:r>
          </a:p>
        </p:txBody>
      </p:sp>
      <p:sp>
        <p:nvSpPr>
          <p:cNvPr id="46" name="Date Placeholder 45">
            <a:extLst>
              <a:ext uri="{FF2B5EF4-FFF2-40B4-BE49-F238E27FC236}">
                <a16:creationId xmlns:a16="http://schemas.microsoft.com/office/drawing/2014/main" id="{1CB18044-9EB4-3401-D3C9-4FFE09CE10F9}"/>
              </a:ext>
            </a:extLst>
          </p:cNvPr>
          <p:cNvSpPr>
            <a:spLocks noGrp="1"/>
          </p:cNvSpPr>
          <p:nvPr>
            <p:ph type="dt" sz="half" idx="10"/>
          </p:nvPr>
        </p:nvSpPr>
        <p:spPr/>
        <p:txBody>
          <a:bodyPr/>
          <a:lstStyle/>
          <a:p>
            <a:r>
              <a:rPr lang="zh-TW" dirty="0"/>
              <a:t>2022年10月</a:t>
            </a:r>
          </a:p>
        </p:txBody>
      </p:sp>
      <p:sp>
        <p:nvSpPr>
          <p:cNvPr id="47" name="Slide Number Placeholder 46">
            <a:extLst>
              <a:ext uri="{FF2B5EF4-FFF2-40B4-BE49-F238E27FC236}">
                <a16:creationId xmlns:a16="http://schemas.microsoft.com/office/drawing/2014/main" id="{60370741-8436-05EC-6DE1-BA23DA51AD65}"/>
              </a:ext>
            </a:extLst>
          </p:cNvPr>
          <p:cNvSpPr>
            <a:spLocks noGrp="1"/>
          </p:cNvSpPr>
          <p:nvPr>
            <p:ph type="sldNum" sz="quarter" idx="12"/>
          </p:nvPr>
        </p:nvSpPr>
        <p:spPr/>
        <p:txBody>
          <a:bodyPr/>
          <a:lstStyle/>
          <a:p>
            <a:fld id="{9E78B758-275C-4090-BE22-A14210E4F056}" type="slidenum">
              <a:rPr lang="en-US" smtClean="0"/>
              <a:t>8</a:t>
            </a:fld>
            <a:endParaRPr lang="en-US" dirty="0"/>
          </a:p>
        </p:txBody>
      </p:sp>
    </p:spTree>
    <p:extLst>
      <p:ext uri="{BB962C8B-B14F-4D97-AF65-F5344CB8AC3E}">
        <p14:creationId xmlns:p14="http://schemas.microsoft.com/office/powerpoint/2010/main" val="6562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478DDDA4-5301-B4E5-8315-8B5D7CAD6F00}"/>
              </a:ext>
            </a:extLst>
          </p:cNvPr>
          <p:cNvGrpSpPr/>
          <p:nvPr/>
        </p:nvGrpSpPr>
        <p:grpSpPr>
          <a:xfrm>
            <a:off x="6324600" y="1600200"/>
            <a:ext cx="4800600" cy="4800600"/>
            <a:chOff x="6324600" y="1600200"/>
            <a:chExt cx="4800600" cy="4800600"/>
          </a:xfrm>
        </p:grpSpPr>
        <p:sp>
          <p:nvSpPr>
            <p:cNvPr id="2" name="Circle: Hollow 1">
              <a:extLst>
                <a:ext uri="{FF2B5EF4-FFF2-40B4-BE49-F238E27FC236}">
                  <a16:creationId xmlns:a16="http://schemas.microsoft.com/office/drawing/2014/main" id="{E888347E-C7A6-6722-7541-601C4150B2E9}"/>
                </a:ext>
              </a:extLst>
            </p:cNvPr>
            <p:cNvSpPr/>
            <p:nvPr/>
          </p:nvSpPr>
          <p:spPr bwMode="auto">
            <a:xfrm>
              <a:off x="6324600" y="1600200"/>
              <a:ext cx="4800600" cy="4800600"/>
            </a:xfrm>
            <a:prstGeom prst="donut">
              <a:avLst>
                <a:gd name="adj" fmla="val 18601"/>
              </a:avLst>
            </a:prstGeom>
            <a:solidFill>
              <a:schemeClr val="bg1">
                <a:lumMod val="85000"/>
              </a:schemeClr>
            </a:soli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609600" marR="0" indent="-609600" algn="ctr" defTabSz="914400" rtl="0" eaLnBrk="1" fontAlgn="base" latinLnBrk="0" hangingPunct="1">
                <a:spcAft>
                  <a:spcPct val="0"/>
                </a:spcAft>
                <a:buClrTx/>
                <a:buSzTx/>
                <a:buFont typeface="Helvetica" pitchFamily="84" charset="0"/>
                <a:buNone/>
                <a:tabLst/>
              </a:pPr>
              <a:endParaRPr kumimoji="0" lang="en-US" sz="3000" b="0" i="0" u="none" strike="noStrike" cap="none" normalizeH="0" err="1">
                <a:ln>
                  <a:noFill/>
                </a:ln>
                <a:solidFill>
                  <a:srgbClr val="404040"/>
                </a:solidFill>
                <a:effectLst/>
                <a:ea typeface="ヒラギノ角ゴ Pro W3" pitchFamily="84" charset="-128"/>
              </a:endParaRPr>
            </a:p>
          </p:txBody>
        </p:sp>
        <p:grpSp>
          <p:nvGrpSpPr>
            <p:cNvPr id="3" name="Group 2">
              <a:extLst>
                <a:ext uri="{FF2B5EF4-FFF2-40B4-BE49-F238E27FC236}">
                  <a16:creationId xmlns:a16="http://schemas.microsoft.com/office/drawing/2014/main" id="{FD52AAE9-3BAE-A44B-F483-F2D51723286D}"/>
                </a:ext>
              </a:extLst>
            </p:cNvPr>
            <p:cNvGrpSpPr/>
            <p:nvPr/>
          </p:nvGrpSpPr>
          <p:grpSpPr>
            <a:xfrm>
              <a:off x="9637413" y="5338232"/>
              <a:ext cx="548640" cy="548640"/>
              <a:chOff x="1128204" y="2743200"/>
              <a:chExt cx="914400" cy="914400"/>
            </a:xfrm>
          </p:grpSpPr>
          <p:sp>
            <p:nvSpPr>
              <p:cNvPr id="4" name="Oval 3">
                <a:extLst>
                  <a:ext uri="{FF2B5EF4-FFF2-40B4-BE49-F238E27FC236}">
                    <a16:creationId xmlns:a16="http://schemas.microsoft.com/office/drawing/2014/main" id="{CD2C9E47-392C-D3E1-CB83-76722FC979F6}"/>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5" name="Graphic 23">
                <a:extLst>
                  <a:ext uri="{FF2B5EF4-FFF2-40B4-BE49-F238E27FC236}">
                    <a16:creationId xmlns:a16="http://schemas.microsoft.com/office/drawing/2014/main" id="{70BCC0D5-D615-7968-E84B-780928C26616}"/>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347159" y="2873140"/>
                <a:ext cx="490118" cy="612648"/>
              </a:xfrm>
              <a:prstGeom prst="rect">
                <a:avLst/>
              </a:prstGeom>
              <a:ln>
                <a:noFill/>
              </a:ln>
            </p:spPr>
          </p:pic>
        </p:grpSp>
        <p:grpSp>
          <p:nvGrpSpPr>
            <p:cNvPr id="6" name="Group 5">
              <a:extLst>
                <a:ext uri="{FF2B5EF4-FFF2-40B4-BE49-F238E27FC236}">
                  <a16:creationId xmlns:a16="http://schemas.microsoft.com/office/drawing/2014/main" id="{348A5BE6-88D6-43FE-F281-E4ABCB0E7FA0}"/>
                </a:ext>
              </a:extLst>
            </p:cNvPr>
            <p:cNvGrpSpPr/>
            <p:nvPr/>
          </p:nvGrpSpPr>
          <p:grpSpPr>
            <a:xfrm>
              <a:off x="8894035" y="5681555"/>
              <a:ext cx="548640" cy="548640"/>
              <a:chOff x="3050381" y="2743200"/>
              <a:chExt cx="914400" cy="914400"/>
            </a:xfrm>
          </p:grpSpPr>
          <p:sp>
            <p:nvSpPr>
              <p:cNvPr id="7" name="Oval 6">
                <a:extLst>
                  <a:ext uri="{FF2B5EF4-FFF2-40B4-BE49-F238E27FC236}">
                    <a16:creationId xmlns:a16="http://schemas.microsoft.com/office/drawing/2014/main" id="{24F7456B-0BD2-6313-D88A-BC9DCC504C14}"/>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8" name="Graphic 23">
                <a:extLst>
                  <a:ext uri="{FF2B5EF4-FFF2-40B4-BE49-F238E27FC236}">
                    <a16:creationId xmlns:a16="http://schemas.microsoft.com/office/drawing/2014/main" id="{DDFC0550-6421-EE04-E6A7-E7A0318BCCA4}"/>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243818" y="2926826"/>
                <a:ext cx="512064" cy="474957"/>
              </a:xfrm>
              <a:prstGeom prst="rect">
                <a:avLst/>
              </a:prstGeom>
              <a:ln>
                <a:noFill/>
              </a:ln>
            </p:spPr>
          </p:pic>
        </p:grpSp>
        <p:grpSp>
          <p:nvGrpSpPr>
            <p:cNvPr id="9" name="Group 8">
              <a:extLst>
                <a:ext uri="{FF2B5EF4-FFF2-40B4-BE49-F238E27FC236}">
                  <a16:creationId xmlns:a16="http://schemas.microsoft.com/office/drawing/2014/main" id="{26DB1F6A-A1A2-ABC3-51A6-85DE3C001E0A}"/>
                </a:ext>
              </a:extLst>
            </p:cNvPr>
            <p:cNvGrpSpPr/>
            <p:nvPr/>
          </p:nvGrpSpPr>
          <p:grpSpPr>
            <a:xfrm>
              <a:off x="10443849" y="3957851"/>
              <a:ext cx="548640" cy="548640"/>
              <a:chOff x="5575901" y="2743200"/>
              <a:chExt cx="914400" cy="914400"/>
            </a:xfrm>
          </p:grpSpPr>
          <p:sp>
            <p:nvSpPr>
              <p:cNvPr id="10" name="Oval 9">
                <a:extLst>
                  <a:ext uri="{FF2B5EF4-FFF2-40B4-BE49-F238E27FC236}">
                    <a16:creationId xmlns:a16="http://schemas.microsoft.com/office/drawing/2014/main" id="{FB6681D0-FE1B-672F-00F9-3546D34BEE70}"/>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1" name="Graphic 23">
                <a:extLst>
                  <a:ext uri="{FF2B5EF4-FFF2-40B4-BE49-F238E27FC236}">
                    <a16:creationId xmlns:a16="http://schemas.microsoft.com/office/drawing/2014/main" id="{C5A4647D-DA81-F79C-70AB-1D451952DC9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803267" y="2876575"/>
                <a:ext cx="450015" cy="594360"/>
              </a:xfrm>
              <a:prstGeom prst="rect">
                <a:avLst/>
              </a:prstGeom>
              <a:ln>
                <a:noFill/>
              </a:ln>
            </p:spPr>
          </p:pic>
        </p:grpSp>
        <p:grpSp>
          <p:nvGrpSpPr>
            <p:cNvPr id="12" name="Group 11">
              <a:extLst>
                <a:ext uri="{FF2B5EF4-FFF2-40B4-BE49-F238E27FC236}">
                  <a16:creationId xmlns:a16="http://schemas.microsoft.com/office/drawing/2014/main" id="{6936893E-C8CA-D7C4-9ED2-D67E700E4598}"/>
                </a:ext>
              </a:extLst>
            </p:cNvPr>
            <p:cNvGrpSpPr/>
            <p:nvPr/>
          </p:nvGrpSpPr>
          <p:grpSpPr>
            <a:xfrm>
              <a:off x="10175469" y="4743466"/>
              <a:ext cx="548640" cy="548640"/>
              <a:chOff x="7754852" y="2707105"/>
              <a:chExt cx="914400" cy="914400"/>
            </a:xfrm>
          </p:grpSpPr>
          <p:sp>
            <p:nvSpPr>
              <p:cNvPr id="13" name="Oval 12">
                <a:extLst>
                  <a:ext uri="{FF2B5EF4-FFF2-40B4-BE49-F238E27FC236}">
                    <a16:creationId xmlns:a16="http://schemas.microsoft.com/office/drawing/2014/main" id="{FB40DEF7-E121-94C7-55F4-8520A84CC3F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14" name="Graphic 23">
                <a:extLst>
                  <a:ext uri="{FF2B5EF4-FFF2-40B4-BE49-F238E27FC236}">
                    <a16:creationId xmlns:a16="http://schemas.microsoft.com/office/drawing/2014/main" id="{F154F4BA-026C-328C-3E00-D4AADFF5512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48672" y="2895600"/>
                <a:ext cx="512064" cy="426720"/>
              </a:xfrm>
              <a:prstGeom prst="rect">
                <a:avLst/>
              </a:prstGeom>
              <a:ln>
                <a:noFill/>
              </a:ln>
            </p:spPr>
          </p:pic>
        </p:grpSp>
        <p:grpSp>
          <p:nvGrpSpPr>
            <p:cNvPr id="15" name="Group 14">
              <a:extLst>
                <a:ext uri="{FF2B5EF4-FFF2-40B4-BE49-F238E27FC236}">
                  <a16:creationId xmlns:a16="http://schemas.microsoft.com/office/drawing/2014/main" id="{C05651A9-ADE8-5323-7754-BFAC5E42BFE3}"/>
                </a:ext>
              </a:extLst>
            </p:cNvPr>
            <p:cNvGrpSpPr/>
            <p:nvPr/>
          </p:nvGrpSpPr>
          <p:grpSpPr>
            <a:xfrm>
              <a:off x="10380100" y="3134136"/>
              <a:ext cx="548640" cy="548640"/>
              <a:chOff x="9871029" y="2707105"/>
              <a:chExt cx="914400" cy="914400"/>
            </a:xfrm>
          </p:grpSpPr>
          <p:sp>
            <p:nvSpPr>
              <p:cNvPr id="16" name="Oval 15">
                <a:extLst>
                  <a:ext uri="{FF2B5EF4-FFF2-40B4-BE49-F238E27FC236}">
                    <a16:creationId xmlns:a16="http://schemas.microsoft.com/office/drawing/2014/main" id="{D5AE1294-F902-EDDA-3C67-CAB1D19E80B1}"/>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17" name="Graphic 23">
                <a:extLst>
                  <a:ext uri="{FF2B5EF4-FFF2-40B4-BE49-F238E27FC236}">
                    <a16:creationId xmlns:a16="http://schemas.microsoft.com/office/drawing/2014/main" id="{2B9ADE9A-A741-A1FA-6C7F-2DE8DA8E57D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0072197" y="2947651"/>
                <a:ext cx="512064" cy="382427"/>
              </a:xfrm>
              <a:prstGeom prst="rect">
                <a:avLst/>
              </a:prstGeom>
              <a:ln>
                <a:noFill/>
              </a:ln>
            </p:spPr>
          </p:pic>
        </p:grpSp>
        <p:grpSp>
          <p:nvGrpSpPr>
            <p:cNvPr id="18" name="Group 17">
              <a:extLst>
                <a:ext uri="{FF2B5EF4-FFF2-40B4-BE49-F238E27FC236}">
                  <a16:creationId xmlns:a16="http://schemas.microsoft.com/office/drawing/2014/main" id="{6A7A6698-7B9C-84DB-36B4-459BBCAE6028}"/>
                </a:ext>
              </a:extLst>
            </p:cNvPr>
            <p:cNvGrpSpPr/>
            <p:nvPr/>
          </p:nvGrpSpPr>
          <p:grpSpPr>
            <a:xfrm>
              <a:off x="8060168" y="5689822"/>
              <a:ext cx="548640" cy="548640"/>
              <a:chOff x="9871029" y="2707105"/>
              <a:chExt cx="914400" cy="914400"/>
            </a:xfrm>
          </p:grpSpPr>
          <p:sp>
            <p:nvSpPr>
              <p:cNvPr id="19" name="Oval 18">
                <a:extLst>
                  <a:ext uri="{FF2B5EF4-FFF2-40B4-BE49-F238E27FC236}">
                    <a16:creationId xmlns:a16="http://schemas.microsoft.com/office/drawing/2014/main" id="{ABA5DA54-87FC-A94C-70E4-9C72828FE6F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0" name="Graphic 23">
                <a:extLst>
                  <a:ext uri="{FF2B5EF4-FFF2-40B4-BE49-F238E27FC236}">
                    <a16:creationId xmlns:a16="http://schemas.microsoft.com/office/drawing/2014/main" id="{F177B018-AB52-BC64-85C1-B538F5CE36F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10055981" y="2899525"/>
                <a:ext cx="548640" cy="512064"/>
              </a:xfrm>
              <a:prstGeom prst="rect">
                <a:avLst/>
              </a:prstGeom>
              <a:ln>
                <a:noFill/>
              </a:ln>
            </p:spPr>
          </p:pic>
        </p:grpSp>
        <p:grpSp>
          <p:nvGrpSpPr>
            <p:cNvPr id="21" name="Group 20">
              <a:extLst>
                <a:ext uri="{FF2B5EF4-FFF2-40B4-BE49-F238E27FC236}">
                  <a16:creationId xmlns:a16="http://schemas.microsoft.com/office/drawing/2014/main" id="{DE871AD2-1009-2764-8BC8-88CB7A4DAFEC}"/>
                </a:ext>
              </a:extLst>
            </p:cNvPr>
            <p:cNvGrpSpPr/>
            <p:nvPr/>
          </p:nvGrpSpPr>
          <p:grpSpPr>
            <a:xfrm>
              <a:off x="6728460" y="4682068"/>
              <a:ext cx="548640" cy="548640"/>
              <a:chOff x="7754852" y="2707105"/>
              <a:chExt cx="914400" cy="914400"/>
            </a:xfrm>
          </p:grpSpPr>
          <p:sp>
            <p:nvSpPr>
              <p:cNvPr id="22" name="Oval 21">
                <a:extLst>
                  <a:ext uri="{FF2B5EF4-FFF2-40B4-BE49-F238E27FC236}">
                    <a16:creationId xmlns:a16="http://schemas.microsoft.com/office/drawing/2014/main" id="{E968BFB5-B0A6-0FD2-780F-FC16598FA104}"/>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23" name="Graphic 23">
                <a:extLst>
                  <a:ext uri="{FF2B5EF4-FFF2-40B4-BE49-F238E27FC236}">
                    <a16:creationId xmlns:a16="http://schemas.microsoft.com/office/drawing/2014/main" id="{ED5C9AD2-778E-1BDB-90D6-B367A4279CBF}"/>
                  </a:ext>
                </a:extLst>
              </p:cNvPr>
              <p:cNvPicPr>
                <a:picLocks noChangeAspect="1"/>
              </p:cNvPicPr>
              <p:nvPr/>
            </p:nvPicPr>
            <p:blipFill>
              <a:blip r:embed="rId9">
                <a:extLst>
                  <a:ext uri="{28A0092B-C50C-407E-A947-70E740481C1C}">
                    <a14:useLocalDpi xmlns:a14="http://schemas.microsoft.com/office/drawing/2010/main" val="0"/>
                  </a:ext>
                </a:extLst>
              </a:blip>
              <a:srcRect/>
              <a:stretch/>
            </p:blipFill>
            <p:spPr>
              <a:xfrm>
                <a:off x="7890895" y="2944158"/>
                <a:ext cx="640080" cy="412005"/>
              </a:xfrm>
              <a:prstGeom prst="rect">
                <a:avLst/>
              </a:prstGeom>
              <a:ln>
                <a:noFill/>
              </a:ln>
            </p:spPr>
          </p:pic>
        </p:grpSp>
        <p:grpSp>
          <p:nvGrpSpPr>
            <p:cNvPr id="24" name="Group 23">
              <a:extLst>
                <a:ext uri="{FF2B5EF4-FFF2-40B4-BE49-F238E27FC236}">
                  <a16:creationId xmlns:a16="http://schemas.microsoft.com/office/drawing/2014/main" id="{1F184A58-DE39-DD10-CE0A-2EB2FF3AF7CF}"/>
                </a:ext>
              </a:extLst>
            </p:cNvPr>
            <p:cNvGrpSpPr/>
            <p:nvPr/>
          </p:nvGrpSpPr>
          <p:grpSpPr>
            <a:xfrm>
              <a:off x="7292303" y="5346911"/>
              <a:ext cx="534707" cy="548640"/>
              <a:chOff x="5575901" y="2743200"/>
              <a:chExt cx="914400" cy="914400"/>
            </a:xfrm>
          </p:grpSpPr>
          <p:sp>
            <p:nvSpPr>
              <p:cNvPr id="25" name="Oval 24">
                <a:extLst>
                  <a:ext uri="{FF2B5EF4-FFF2-40B4-BE49-F238E27FC236}">
                    <a16:creationId xmlns:a16="http://schemas.microsoft.com/office/drawing/2014/main" id="{2A014F5B-15E0-4D67-8F8C-3A63809CBDC3}"/>
                  </a:ext>
                </a:extLst>
              </p:cNvPr>
              <p:cNvSpPr/>
              <p:nvPr/>
            </p:nvSpPr>
            <p:spPr>
              <a:xfrm>
                <a:off x="5575901" y="2743200"/>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6" name="Graphic 23">
                <a:extLst>
                  <a:ext uri="{FF2B5EF4-FFF2-40B4-BE49-F238E27FC236}">
                    <a16:creationId xmlns:a16="http://schemas.microsoft.com/office/drawing/2014/main" id="{AEEE26D6-DE18-9019-30DE-17A665A1AF74}"/>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5793641" y="2916411"/>
                <a:ext cx="548640" cy="557081"/>
              </a:xfrm>
              <a:prstGeom prst="rect">
                <a:avLst/>
              </a:prstGeom>
              <a:ln>
                <a:noFill/>
              </a:ln>
            </p:spPr>
          </p:pic>
        </p:grpSp>
        <p:grpSp>
          <p:nvGrpSpPr>
            <p:cNvPr id="27" name="Group 26">
              <a:extLst>
                <a:ext uri="{FF2B5EF4-FFF2-40B4-BE49-F238E27FC236}">
                  <a16:creationId xmlns:a16="http://schemas.microsoft.com/office/drawing/2014/main" id="{EDB1B0E5-5C0B-211C-0689-8B28B7B45251}"/>
                </a:ext>
              </a:extLst>
            </p:cNvPr>
            <p:cNvGrpSpPr/>
            <p:nvPr/>
          </p:nvGrpSpPr>
          <p:grpSpPr>
            <a:xfrm>
              <a:off x="9959340" y="2431734"/>
              <a:ext cx="548640" cy="548640"/>
              <a:chOff x="3050381" y="2743200"/>
              <a:chExt cx="914400" cy="914400"/>
            </a:xfrm>
          </p:grpSpPr>
          <p:sp>
            <p:nvSpPr>
              <p:cNvPr id="28" name="Oval 27">
                <a:extLst>
                  <a:ext uri="{FF2B5EF4-FFF2-40B4-BE49-F238E27FC236}">
                    <a16:creationId xmlns:a16="http://schemas.microsoft.com/office/drawing/2014/main" id="{F5F83646-392A-BF24-6FD8-E8B6761E7652}"/>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29" name="Graphic 23">
                <a:extLst>
                  <a:ext uri="{FF2B5EF4-FFF2-40B4-BE49-F238E27FC236}">
                    <a16:creationId xmlns:a16="http://schemas.microsoft.com/office/drawing/2014/main" id="{9D008374-09FC-C8E1-58F7-12298E682CC7}"/>
                  </a:ext>
                </a:extLst>
              </p:cNvPr>
              <p:cNvPicPr>
                <a:picLocks noChangeAspect="1"/>
              </p:cNvPicPr>
              <p:nvPr/>
            </p:nvPicPr>
            <p:blipFill>
              <a:blip r:embed="rId11">
                <a:extLst>
                  <a:ext uri="{28A0092B-C50C-407E-A947-70E740481C1C}">
                    <a14:useLocalDpi xmlns:a14="http://schemas.microsoft.com/office/drawing/2010/main" val="0"/>
                  </a:ext>
                </a:extLst>
              </a:blip>
              <a:srcRect/>
              <a:stretch/>
            </p:blipFill>
            <p:spPr>
              <a:xfrm>
                <a:off x="3186068" y="2929883"/>
                <a:ext cx="640080" cy="513867"/>
              </a:xfrm>
              <a:prstGeom prst="rect">
                <a:avLst/>
              </a:prstGeom>
              <a:ln>
                <a:noFill/>
              </a:ln>
            </p:spPr>
          </p:pic>
        </p:grpSp>
        <p:grpSp>
          <p:nvGrpSpPr>
            <p:cNvPr id="30" name="Group 29">
              <a:extLst>
                <a:ext uri="{FF2B5EF4-FFF2-40B4-BE49-F238E27FC236}">
                  <a16:creationId xmlns:a16="http://schemas.microsoft.com/office/drawing/2014/main" id="{0616B598-FAD6-3C71-646A-C5BCE877E5C4}"/>
                </a:ext>
              </a:extLst>
            </p:cNvPr>
            <p:cNvGrpSpPr/>
            <p:nvPr/>
          </p:nvGrpSpPr>
          <p:grpSpPr>
            <a:xfrm>
              <a:off x="6487154" y="3934968"/>
              <a:ext cx="548640" cy="548640"/>
              <a:chOff x="1128204" y="2743200"/>
              <a:chExt cx="914400" cy="914400"/>
            </a:xfrm>
          </p:grpSpPr>
          <p:sp>
            <p:nvSpPr>
              <p:cNvPr id="31" name="Oval 30">
                <a:extLst>
                  <a:ext uri="{FF2B5EF4-FFF2-40B4-BE49-F238E27FC236}">
                    <a16:creationId xmlns:a16="http://schemas.microsoft.com/office/drawing/2014/main" id="{D4757918-7D64-6386-8BE2-0A6B7D0F3AD9}"/>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2" name="Graphic 23">
                <a:extLst>
                  <a:ext uri="{FF2B5EF4-FFF2-40B4-BE49-F238E27FC236}">
                    <a16:creationId xmlns:a16="http://schemas.microsoft.com/office/drawing/2014/main" id="{F1BB52C8-B287-44B4-03FD-77F345A7438E}"/>
                  </a:ext>
                </a:extLst>
              </p:cNvPr>
              <p:cNvPicPr>
                <a:picLocks noChangeAspect="1"/>
              </p:cNvPicPr>
              <p:nvPr/>
            </p:nvPicPr>
            <p:blipFill>
              <a:blip r:embed="rId12">
                <a:extLst>
                  <a:ext uri="{28A0092B-C50C-407E-A947-70E740481C1C}">
                    <a14:useLocalDpi xmlns:a14="http://schemas.microsoft.com/office/drawing/2010/main" val="0"/>
                  </a:ext>
                </a:extLst>
              </a:blip>
              <a:srcRect/>
              <a:stretch/>
            </p:blipFill>
            <p:spPr>
              <a:xfrm>
                <a:off x="1347159" y="2898760"/>
                <a:ext cx="490118" cy="561407"/>
              </a:xfrm>
              <a:prstGeom prst="rect">
                <a:avLst/>
              </a:prstGeom>
              <a:ln>
                <a:noFill/>
              </a:ln>
            </p:spPr>
          </p:pic>
        </p:grpSp>
        <p:grpSp>
          <p:nvGrpSpPr>
            <p:cNvPr id="33" name="Group 32">
              <a:extLst>
                <a:ext uri="{FF2B5EF4-FFF2-40B4-BE49-F238E27FC236}">
                  <a16:creationId xmlns:a16="http://schemas.microsoft.com/office/drawing/2014/main" id="{FC1D2C42-E70C-292E-4C52-3BBDD1ED74FB}"/>
                </a:ext>
              </a:extLst>
            </p:cNvPr>
            <p:cNvGrpSpPr/>
            <p:nvPr/>
          </p:nvGrpSpPr>
          <p:grpSpPr>
            <a:xfrm>
              <a:off x="7657551" y="1934210"/>
              <a:ext cx="548640" cy="548640"/>
              <a:chOff x="1719784" y="1488456"/>
              <a:chExt cx="914400" cy="914400"/>
            </a:xfrm>
          </p:grpSpPr>
          <p:pic>
            <p:nvPicPr>
              <p:cNvPr id="34" name="Picture 33">
                <a:extLst>
                  <a:ext uri="{FF2B5EF4-FFF2-40B4-BE49-F238E27FC236}">
                    <a16:creationId xmlns:a16="http://schemas.microsoft.com/office/drawing/2014/main" id="{217939CA-F277-B08B-DB16-F234A9278B7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936621" y="1488456"/>
                <a:ext cx="480727" cy="600909"/>
              </a:xfrm>
              <a:prstGeom prst="rect">
                <a:avLst/>
              </a:prstGeom>
            </p:spPr>
          </p:pic>
          <p:sp>
            <p:nvSpPr>
              <p:cNvPr id="35" name="Oval 34">
                <a:extLst>
                  <a:ext uri="{FF2B5EF4-FFF2-40B4-BE49-F238E27FC236}">
                    <a16:creationId xmlns:a16="http://schemas.microsoft.com/office/drawing/2014/main" id="{BEA3084B-8FA0-CB8F-768F-CDB91D598D82}"/>
                  </a:ext>
                </a:extLst>
              </p:cNvPr>
              <p:cNvSpPr/>
              <p:nvPr/>
            </p:nvSpPr>
            <p:spPr>
              <a:xfrm>
                <a:off x="1719784" y="1488456"/>
                <a:ext cx="914400" cy="914400"/>
              </a:xfrm>
              <a:prstGeom prst="ellipse">
                <a:avLst/>
              </a:prstGeom>
              <a:solidFill>
                <a:srgbClr val="732E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6" name="Graphic 23">
                <a:extLst>
                  <a:ext uri="{FF2B5EF4-FFF2-40B4-BE49-F238E27FC236}">
                    <a16:creationId xmlns:a16="http://schemas.microsoft.com/office/drawing/2014/main" id="{534ACD79-878F-42FE-EFDF-9AA899DDFFCF}"/>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1937524" y="1665887"/>
                <a:ext cx="548640" cy="548640"/>
              </a:xfrm>
              <a:prstGeom prst="rect">
                <a:avLst/>
              </a:prstGeom>
              <a:ln>
                <a:noFill/>
              </a:ln>
            </p:spPr>
          </p:pic>
        </p:grpSp>
        <p:grpSp>
          <p:nvGrpSpPr>
            <p:cNvPr id="37" name="Group 36">
              <a:extLst>
                <a:ext uri="{FF2B5EF4-FFF2-40B4-BE49-F238E27FC236}">
                  <a16:creationId xmlns:a16="http://schemas.microsoft.com/office/drawing/2014/main" id="{4542CF90-F9F5-8ABC-A565-D65D164CD510}"/>
                </a:ext>
              </a:extLst>
            </p:cNvPr>
            <p:cNvGrpSpPr/>
            <p:nvPr/>
          </p:nvGrpSpPr>
          <p:grpSpPr>
            <a:xfrm>
              <a:off x="6565476" y="3148559"/>
              <a:ext cx="548640" cy="548640"/>
              <a:chOff x="3050381" y="2743200"/>
              <a:chExt cx="914400" cy="914400"/>
            </a:xfrm>
          </p:grpSpPr>
          <p:sp>
            <p:nvSpPr>
              <p:cNvPr id="38" name="Oval 37">
                <a:extLst>
                  <a:ext uri="{FF2B5EF4-FFF2-40B4-BE49-F238E27FC236}">
                    <a16:creationId xmlns:a16="http://schemas.microsoft.com/office/drawing/2014/main" id="{B3F28A12-900D-693F-2A00-FAE0CD84090D}"/>
                  </a:ext>
                </a:extLst>
              </p:cNvPr>
              <p:cNvSpPr/>
              <p:nvPr/>
            </p:nvSpPr>
            <p:spPr>
              <a:xfrm>
                <a:off x="3050381" y="2743200"/>
                <a:ext cx="914400" cy="914400"/>
              </a:xfrm>
              <a:prstGeom prst="ellipse">
                <a:avLst/>
              </a:prstGeom>
              <a:solidFill>
                <a:srgbClr val="F0C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39" name="Graphic 23">
                <a:extLst>
                  <a:ext uri="{FF2B5EF4-FFF2-40B4-BE49-F238E27FC236}">
                    <a16:creationId xmlns:a16="http://schemas.microsoft.com/office/drawing/2014/main" id="{53C2DFC2-F013-B1E2-9BCD-52E5137A98FE}"/>
                  </a:ext>
                </a:extLst>
              </p:cNvPr>
              <p:cNvPicPr>
                <a:picLocks noChangeAspect="1"/>
              </p:cNvPicPr>
              <p:nvPr/>
            </p:nvPicPr>
            <p:blipFill>
              <a:blip r:embed="rId15">
                <a:extLst>
                  <a:ext uri="{28A0092B-C50C-407E-A947-70E740481C1C}">
                    <a14:useLocalDpi xmlns:a14="http://schemas.microsoft.com/office/drawing/2010/main" val="0"/>
                  </a:ext>
                </a:extLst>
              </a:blip>
              <a:srcRect/>
              <a:stretch/>
            </p:blipFill>
            <p:spPr>
              <a:xfrm>
                <a:off x="3181798" y="2862507"/>
                <a:ext cx="640080" cy="640080"/>
              </a:xfrm>
              <a:prstGeom prst="rect">
                <a:avLst/>
              </a:prstGeom>
              <a:ln>
                <a:noFill/>
              </a:ln>
            </p:spPr>
          </p:pic>
        </p:grpSp>
        <p:grpSp>
          <p:nvGrpSpPr>
            <p:cNvPr id="40" name="Group 39">
              <a:extLst>
                <a:ext uri="{FF2B5EF4-FFF2-40B4-BE49-F238E27FC236}">
                  <a16:creationId xmlns:a16="http://schemas.microsoft.com/office/drawing/2014/main" id="{FCA66117-733E-BCE7-F438-6ECC9E38CF76}"/>
                </a:ext>
              </a:extLst>
            </p:cNvPr>
            <p:cNvGrpSpPr/>
            <p:nvPr/>
          </p:nvGrpSpPr>
          <p:grpSpPr>
            <a:xfrm>
              <a:off x="9315705" y="1940560"/>
              <a:ext cx="548640" cy="548640"/>
              <a:chOff x="1128204" y="2743200"/>
              <a:chExt cx="914400" cy="914400"/>
            </a:xfrm>
          </p:grpSpPr>
          <p:sp>
            <p:nvSpPr>
              <p:cNvPr id="41" name="Oval 40">
                <a:extLst>
                  <a:ext uri="{FF2B5EF4-FFF2-40B4-BE49-F238E27FC236}">
                    <a16:creationId xmlns:a16="http://schemas.microsoft.com/office/drawing/2014/main" id="{3E75D133-511C-1108-E4C5-566F3881392C}"/>
                  </a:ext>
                </a:extLst>
              </p:cNvPr>
              <p:cNvSpPr/>
              <p:nvPr/>
            </p:nvSpPr>
            <p:spPr>
              <a:xfrm>
                <a:off x="1128204" y="2743200"/>
                <a:ext cx="914400" cy="914400"/>
              </a:xfrm>
              <a:prstGeom prst="ellipse">
                <a:avLst/>
              </a:prstGeom>
              <a:solidFill>
                <a:srgbClr val="2E59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2" name="Graphic 23">
                <a:extLst>
                  <a:ext uri="{FF2B5EF4-FFF2-40B4-BE49-F238E27FC236}">
                    <a16:creationId xmlns:a16="http://schemas.microsoft.com/office/drawing/2014/main" id="{5A844C17-796A-FFFD-2E1D-F47A3AF6902E}"/>
                  </a:ext>
                </a:extLst>
              </p:cNvPr>
              <p:cNvPicPr>
                <a:picLocks noChangeAspect="1"/>
              </p:cNvPicPr>
              <p:nvPr/>
            </p:nvPicPr>
            <p:blipFill>
              <a:blip r:embed="rId16">
                <a:extLst>
                  <a:ext uri="{28A0092B-C50C-407E-A947-70E740481C1C}">
                    <a14:useLocalDpi xmlns:a14="http://schemas.microsoft.com/office/drawing/2010/main" val="0"/>
                  </a:ext>
                </a:extLst>
              </a:blip>
              <a:srcRect/>
              <a:stretch/>
            </p:blipFill>
            <p:spPr>
              <a:xfrm>
                <a:off x="1270159" y="2886279"/>
                <a:ext cx="640080" cy="640080"/>
              </a:xfrm>
              <a:prstGeom prst="rect">
                <a:avLst/>
              </a:prstGeom>
              <a:ln>
                <a:noFill/>
              </a:ln>
            </p:spPr>
          </p:pic>
        </p:grpSp>
        <p:grpSp>
          <p:nvGrpSpPr>
            <p:cNvPr id="43" name="Group 42">
              <a:extLst>
                <a:ext uri="{FF2B5EF4-FFF2-40B4-BE49-F238E27FC236}">
                  <a16:creationId xmlns:a16="http://schemas.microsoft.com/office/drawing/2014/main" id="{0D6D983F-5938-3894-EB6B-4ED73F2BA412}"/>
                </a:ext>
              </a:extLst>
            </p:cNvPr>
            <p:cNvGrpSpPr/>
            <p:nvPr/>
          </p:nvGrpSpPr>
          <p:grpSpPr>
            <a:xfrm>
              <a:off x="6945050" y="2437881"/>
              <a:ext cx="548640" cy="548640"/>
              <a:chOff x="9871029" y="2707105"/>
              <a:chExt cx="914400" cy="914400"/>
            </a:xfrm>
          </p:grpSpPr>
          <p:sp>
            <p:nvSpPr>
              <p:cNvPr id="44" name="Oval 43">
                <a:extLst>
                  <a:ext uri="{FF2B5EF4-FFF2-40B4-BE49-F238E27FC236}">
                    <a16:creationId xmlns:a16="http://schemas.microsoft.com/office/drawing/2014/main" id="{C58AE976-F063-5694-8BBF-2E2F33D482A3}"/>
                  </a:ext>
                </a:extLst>
              </p:cNvPr>
              <p:cNvSpPr/>
              <p:nvPr/>
            </p:nvSpPr>
            <p:spPr>
              <a:xfrm>
                <a:off x="9871029" y="2707105"/>
                <a:ext cx="914400" cy="914400"/>
              </a:xfrm>
              <a:prstGeom prst="ellipse">
                <a:avLst/>
              </a:prstGeom>
              <a:solidFill>
                <a:srgbClr val="0D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err="1"/>
              </a:p>
            </p:txBody>
          </p:sp>
          <p:pic>
            <p:nvPicPr>
              <p:cNvPr id="45" name="Graphic 23">
                <a:extLst>
                  <a:ext uri="{FF2B5EF4-FFF2-40B4-BE49-F238E27FC236}">
                    <a16:creationId xmlns:a16="http://schemas.microsoft.com/office/drawing/2014/main" id="{1DE12E47-9C08-E027-DFEF-F94B384DDC50}"/>
                  </a:ext>
                </a:extLst>
              </p:cNvPr>
              <p:cNvPicPr>
                <a:picLocks noChangeAspect="1"/>
              </p:cNvPicPr>
              <p:nvPr/>
            </p:nvPicPr>
            <p:blipFill>
              <a:blip r:embed="rId17">
                <a:extLst>
                  <a:ext uri="{28A0092B-C50C-407E-A947-70E740481C1C}">
                    <a14:useLocalDpi xmlns:a14="http://schemas.microsoft.com/office/drawing/2010/main" val="0"/>
                  </a:ext>
                </a:extLst>
              </a:blip>
              <a:srcRect/>
              <a:stretch/>
            </p:blipFill>
            <p:spPr>
              <a:xfrm>
                <a:off x="9951360" y="2755589"/>
                <a:ext cx="640080" cy="673101"/>
              </a:xfrm>
              <a:prstGeom prst="rect">
                <a:avLst/>
              </a:prstGeom>
              <a:ln>
                <a:noFill/>
              </a:ln>
            </p:spPr>
          </p:pic>
        </p:grpSp>
        <p:grpSp>
          <p:nvGrpSpPr>
            <p:cNvPr id="46" name="Group 45">
              <a:extLst>
                <a:ext uri="{FF2B5EF4-FFF2-40B4-BE49-F238E27FC236}">
                  <a16:creationId xmlns:a16="http://schemas.microsoft.com/office/drawing/2014/main" id="{EEAEF52D-6398-3851-D478-89ACDED05BF7}"/>
                </a:ext>
              </a:extLst>
            </p:cNvPr>
            <p:cNvGrpSpPr/>
            <p:nvPr/>
          </p:nvGrpSpPr>
          <p:grpSpPr>
            <a:xfrm>
              <a:off x="8470709" y="1758538"/>
              <a:ext cx="548640" cy="548640"/>
              <a:chOff x="7754852" y="2707105"/>
              <a:chExt cx="914400" cy="914400"/>
            </a:xfrm>
          </p:grpSpPr>
          <p:sp>
            <p:nvSpPr>
              <p:cNvPr id="47" name="Oval 46">
                <a:extLst>
                  <a:ext uri="{FF2B5EF4-FFF2-40B4-BE49-F238E27FC236}">
                    <a16:creationId xmlns:a16="http://schemas.microsoft.com/office/drawing/2014/main" id="{AD5205FB-61AB-5CF2-464C-81985160D6D0}"/>
                  </a:ext>
                </a:extLst>
              </p:cNvPr>
              <p:cNvSpPr/>
              <p:nvPr/>
            </p:nvSpPr>
            <p:spPr>
              <a:xfrm>
                <a:off x="7754852" y="2707105"/>
                <a:ext cx="914400" cy="914400"/>
              </a:xfrm>
              <a:prstGeom prst="ellipse">
                <a:avLst/>
              </a:prstGeom>
              <a:solidFill>
                <a:schemeClr val="accent6">
                  <a:lumMod val="65000"/>
                  <a:lumOff val="35000"/>
                </a:schemeClr>
              </a:solidFill>
              <a:ln>
                <a:noFill/>
              </a:ln>
            </p:spPr>
            <p:style>
              <a:lnRef idx="2">
                <a:scrgbClr r="0" g="0" b="0"/>
              </a:lnRef>
              <a:fillRef idx="1">
                <a:scrgbClr r="0" g="0" b="0"/>
              </a:fillRef>
              <a:effectRef idx="0">
                <a:schemeClr val="dk2">
                  <a:tint val="50000"/>
                  <a:hueOff val="0"/>
                  <a:satOff val="0"/>
                  <a:lumOff val="0"/>
                  <a:alphaOff val="0"/>
                </a:schemeClr>
              </a:effectRef>
              <a:fontRef idx="minor">
                <a:schemeClr val="lt2">
                  <a:hueOff val="0"/>
                  <a:satOff val="0"/>
                  <a:lumOff val="0"/>
                  <a:alphaOff val="0"/>
                </a:schemeClr>
              </a:fontRef>
            </p:style>
            <p:txBody>
              <a:bodyPr/>
              <a:lstStyle/>
              <a:p>
                <a:endParaRPr lang="en-US"/>
              </a:p>
            </p:txBody>
          </p:sp>
          <p:pic>
            <p:nvPicPr>
              <p:cNvPr id="48" name="Graphic 23">
                <a:extLst>
                  <a:ext uri="{FF2B5EF4-FFF2-40B4-BE49-F238E27FC236}">
                    <a16:creationId xmlns:a16="http://schemas.microsoft.com/office/drawing/2014/main" id="{38392C4B-9AA2-D9F4-6A70-D22E2876B494}"/>
                  </a:ext>
                </a:extLst>
              </p:cNvPr>
              <p:cNvPicPr>
                <a:picLocks noChangeAspect="1"/>
              </p:cNvPicPr>
              <p:nvPr/>
            </p:nvPicPr>
            <p:blipFill>
              <a:blip r:embed="rId18">
                <a:extLst>
                  <a:ext uri="{28A0092B-C50C-407E-A947-70E740481C1C}">
                    <a14:useLocalDpi xmlns:a14="http://schemas.microsoft.com/office/drawing/2010/main" val="0"/>
                  </a:ext>
                </a:extLst>
              </a:blip>
              <a:srcRect/>
              <a:stretch/>
            </p:blipFill>
            <p:spPr>
              <a:xfrm>
                <a:off x="7796100" y="2774818"/>
                <a:ext cx="731520" cy="684662"/>
              </a:xfrm>
              <a:prstGeom prst="rect">
                <a:avLst/>
              </a:prstGeom>
              <a:ln>
                <a:noFill/>
              </a:ln>
            </p:spPr>
          </p:pic>
        </p:grpSp>
      </p:grpSp>
      <p:sp>
        <p:nvSpPr>
          <p:cNvPr id="49" name="TextBox 3">
            <a:extLst>
              <a:ext uri="{FF2B5EF4-FFF2-40B4-BE49-F238E27FC236}">
                <a16:creationId xmlns:a16="http://schemas.microsoft.com/office/drawing/2014/main" id="{C2214CE5-5EC3-70EE-07BC-7ECC61BC9E90}"/>
              </a:ext>
            </a:extLst>
          </p:cNvPr>
          <p:cNvSpPr txBox="1">
            <a:spLocks noChangeArrowheads="1"/>
          </p:cNvSpPr>
          <p:nvPr/>
        </p:nvSpPr>
        <p:spPr bwMode="auto">
          <a:xfrm>
            <a:off x="685800" y="1987927"/>
            <a:ext cx="495937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spAutoFit/>
          </a:bodyPr>
          <a:lstStyle>
            <a:lvl1pPr>
              <a:spcBef>
                <a:spcPct val="20000"/>
              </a:spcBef>
              <a:buClr>
                <a:srgbClr val="254061"/>
              </a:buClr>
              <a:buSzPct val="50000"/>
              <a:buFont typeface="Wingdings" pitchFamily="2" charset="2"/>
              <a:buChar char="n"/>
              <a:defRPr sz="3200">
                <a:solidFill>
                  <a:schemeClr val="bg2"/>
                </a:solidFill>
                <a:latin typeface="Arial" panose="020B0604020202020204" pitchFamily="34" charset="0"/>
                <a:cs typeface="Arial" panose="020B0604020202020204" pitchFamily="34" charset="0"/>
              </a:defRPr>
            </a:lvl1pPr>
            <a:lvl2pPr marL="742950" indent="-285750">
              <a:spcBef>
                <a:spcPct val="20000"/>
              </a:spcBef>
              <a:buClr>
                <a:srgbClr val="254061"/>
              </a:buClr>
              <a:buSzPct val="50000"/>
              <a:buFont typeface="Wingdings" pitchFamily="2" charset="2"/>
              <a:buChar char="n"/>
              <a:defRPr sz="2800">
                <a:solidFill>
                  <a:schemeClr val="bg2"/>
                </a:solidFill>
                <a:latin typeface="Arial" panose="020B0604020202020204" pitchFamily="34" charset="0"/>
                <a:cs typeface="Arial" panose="020B0604020202020204" pitchFamily="34" charset="0"/>
              </a:defRPr>
            </a:lvl2pPr>
            <a:lvl3pPr marL="1143000" indent="-228600">
              <a:spcBef>
                <a:spcPct val="20000"/>
              </a:spcBef>
              <a:buClr>
                <a:srgbClr val="254061"/>
              </a:buClr>
              <a:buSzPct val="50000"/>
              <a:buFont typeface="Wingdings" pitchFamily="2" charset="2"/>
              <a:buChar char="n"/>
              <a:defRPr sz="2400">
                <a:solidFill>
                  <a:schemeClr val="bg2"/>
                </a:solidFill>
                <a:latin typeface="Arial" panose="020B0604020202020204" pitchFamily="34" charset="0"/>
                <a:cs typeface="Arial" panose="020B0604020202020204" pitchFamily="34" charset="0"/>
              </a:defRPr>
            </a:lvl3pPr>
            <a:lvl4pPr marL="16002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4pPr>
            <a:lvl5pPr marL="2057400" indent="-228600">
              <a:spcBef>
                <a:spcPct val="20000"/>
              </a:spcBef>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254061"/>
              </a:buClr>
              <a:buSzPct val="50000"/>
              <a:buFont typeface="Wingdings" pitchFamily="2" charset="2"/>
              <a:buChar char="n"/>
              <a:defRPr sz="2000">
                <a:solidFill>
                  <a:schemeClr val="bg2"/>
                </a:solidFill>
                <a:latin typeface="Arial" panose="020B0604020202020204" pitchFamily="34" charset="0"/>
                <a:cs typeface="Arial" panose="020B0604020202020204" pitchFamily="34" charset="0"/>
              </a:defRPr>
            </a:lvl9pPr>
          </a:lstStyle>
          <a:p>
            <a:pPr marL="571500" indent="-571500" eaLnBrk="1" hangingPunct="1">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一个 Lion Account </a:t>
            </a:r>
            <a:br>
              <a:rPr lang="en-US" altLang="zh-TW" sz="2800" b="1" dirty="0">
                <a:solidFill>
                  <a:schemeClr val="bg1"/>
                </a:solidFill>
                <a:latin typeface="Arial"/>
                <a:ea typeface="PMingLiU"/>
                <a:cs typeface="Arial"/>
              </a:rPr>
            </a:br>
            <a:r>
              <a:rPr lang="zh-TW" sz="2800" b="1" dirty="0">
                <a:solidFill>
                  <a:schemeClr val="bg1"/>
                </a:solidFill>
                <a:latin typeface="Arial"/>
                <a:ea typeface="PMingLiU"/>
                <a:cs typeface="Arial"/>
              </a:rPr>
              <a:t>(狮子会账户)。</a:t>
            </a:r>
          </a:p>
          <a:p>
            <a:pPr marL="571500" indent="-571500">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一个会员门户。</a:t>
            </a:r>
          </a:p>
          <a:p>
            <a:pPr marL="571500" indent="-571500">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在您的所有设备上提供一种简化的使用者体验；手机、平板</a:t>
            </a:r>
            <a:r>
              <a:rPr lang="zh-TW" altLang="en-US" sz="2800" b="1" dirty="0">
                <a:solidFill>
                  <a:schemeClr val="bg1"/>
                </a:solidFill>
                <a:latin typeface="Arial"/>
                <a:ea typeface="PMingLiU"/>
                <a:cs typeface="Arial"/>
              </a:rPr>
              <a:t>电脑</a:t>
            </a:r>
            <a:r>
              <a:rPr lang="zh-TW" sz="2800" b="1" dirty="0">
                <a:solidFill>
                  <a:schemeClr val="bg1"/>
                </a:solidFill>
                <a:latin typeface="Arial"/>
                <a:ea typeface="PMingLiU"/>
                <a:cs typeface="Arial"/>
              </a:rPr>
              <a:t>和</a:t>
            </a:r>
            <a:r>
              <a:rPr lang="zh-TW" altLang="en-US" sz="2800" b="1" dirty="0">
                <a:solidFill>
                  <a:schemeClr val="bg1"/>
                </a:solidFill>
                <a:latin typeface="Arial"/>
                <a:ea typeface="PMingLiU"/>
                <a:cs typeface="Arial"/>
              </a:rPr>
              <a:t>电脑</a:t>
            </a:r>
            <a:r>
              <a:rPr lang="zh-TW" sz="2800" b="1" dirty="0">
                <a:solidFill>
                  <a:schemeClr val="bg1"/>
                </a:solidFill>
                <a:latin typeface="Arial"/>
                <a:ea typeface="PMingLiU"/>
                <a:cs typeface="Arial"/>
              </a:rPr>
              <a:t>。</a:t>
            </a:r>
          </a:p>
          <a:p>
            <a:pPr marL="571500" indent="-571500">
              <a:spcBef>
                <a:spcPct val="0"/>
              </a:spcBef>
              <a:buClr>
                <a:srgbClr val="F0C300"/>
              </a:buClr>
              <a:buSzTx/>
              <a:buFont typeface="Wingdings" pitchFamily="2" charset="2"/>
              <a:buChar char="ü"/>
            </a:pPr>
            <a:r>
              <a:rPr lang="zh-TW" sz="2800" b="1" dirty="0">
                <a:solidFill>
                  <a:schemeClr val="bg1"/>
                </a:solidFill>
                <a:latin typeface="Arial"/>
                <a:ea typeface="PMingLiU"/>
                <a:cs typeface="Arial"/>
              </a:rPr>
              <a:t>一个科技平台为这一切提供动力。</a:t>
            </a:r>
          </a:p>
        </p:txBody>
      </p:sp>
      <p:pic>
        <p:nvPicPr>
          <p:cNvPr id="50" name="Picture 8" descr="percolator-icon-salesforce - Percolator Consulting">
            <a:extLst>
              <a:ext uri="{FF2B5EF4-FFF2-40B4-BE49-F238E27FC236}">
                <a16:creationId xmlns:a16="http://schemas.microsoft.com/office/drawing/2014/main" id="{0EB9E125-9C63-4133-D276-C9235FB4F16A}"/>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205133" y="2480733"/>
            <a:ext cx="3039534" cy="3039534"/>
          </a:xfrm>
          <a:prstGeom prst="rect">
            <a:avLst/>
          </a:prstGeom>
          <a:no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a:extLst>
            <a:ext uri="{909E8E84-426E-40DD-AFC4-6F175D3DCCD1}">
              <a14:hiddenFill xmlns:a14="http://schemas.microsoft.com/office/drawing/2010/main">
                <a:solidFill>
                  <a:srgbClr val="FFFFFF"/>
                </a:solidFill>
              </a14:hiddenFill>
            </a:ext>
          </a:extLst>
        </p:spPr>
      </p:pic>
      <p:sp>
        <p:nvSpPr>
          <p:cNvPr id="51" name="Title 50">
            <a:extLst>
              <a:ext uri="{FF2B5EF4-FFF2-40B4-BE49-F238E27FC236}">
                <a16:creationId xmlns:a16="http://schemas.microsoft.com/office/drawing/2014/main" id="{549FDF9D-95C2-AE18-174B-606D4307FC16}"/>
              </a:ext>
            </a:extLst>
          </p:cNvPr>
          <p:cNvSpPr>
            <a:spLocks noGrp="1"/>
          </p:cNvSpPr>
          <p:nvPr>
            <p:ph type="title"/>
          </p:nvPr>
        </p:nvSpPr>
        <p:spPr/>
        <p:txBody>
          <a:bodyPr>
            <a:normAutofit/>
          </a:bodyPr>
          <a:lstStyle/>
          <a:p>
            <a:r>
              <a:rPr lang="zh-TW" b="1" dirty="0">
                <a:latin typeface="Arial"/>
                <a:ea typeface="PMingLiU"/>
                <a:cs typeface="Arial"/>
              </a:rPr>
              <a:t>我们正在利用我们目前数字工具的功能</a:t>
            </a:r>
            <a:br>
              <a:rPr lang="en-US" altLang="zh-TW" b="1" dirty="0">
                <a:latin typeface="Arial"/>
                <a:ea typeface="PMingLiU"/>
                <a:cs typeface="Arial"/>
              </a:rPr>
            </a:br>
            <a:r>
              <a:rPr lang="zh-TW" b="1" dirty="0">
                <a:latin typeface="Arial"/>
                <a:ea typeface="PMingLiU"/>
                <a:cs typeface="Arial"/>
              </a:rPr>
              <a:t>并改进整体的体验。</a:t>
            </a:r>
          </a:p>
        </p:txBody>
      </p:sp>
      <p:sp>
        <p:nvSpPr>
          <p:cNvPr id="52" name="Date Placeholder 51">
            <a:extLst>
              <a:ext uri="{FF2B5EF4-FFF2-40B4-BE49-F238E27FC236}">
                <a16:creationId xmlns:a16="http://schemas.microsoft.com/office/drawing/2014/main" id="{8A9D9576-D4BA-8CB3-F52A-2161CE573AE5}"/>
              </a:ext>
            </a:extLst>
          </p:cNvPr>
          <p:cNvSpPr>
            <a:spLocks noGrp="1"/>
          </p:cNvSpPr>
          <p:nvPr>
            <p:ph type="dt" sz="half" idx="10"/>
          </p:nvPr>
        </p:nvSpPr>
        <p:spPr/>
        <p:txBody>
          <a:bodyPr/>
          <a:lstStyle/>
          <a:p>
            <a:r>
              <a:rPr lang="zh-TW" dirty="0"/>
              <a:t>2022年10月</a:t>
            </a:r>
          </a:p>
        </p:txBody>
      </p:sp>
      <p:sp>
        <p:nvSpPr>
          <p:cNvPr id="53" name="Slide Number Placeholder 52">
            <a:extLst>
              <a:ext uri="{FF2B5EF4-FFF2-40B4-BE49-F238E27FC236}">
                <a16:creationId xmlns:a16="http://schemas.microsoft.com/office/drawing/2014/main" id="{07C8AFFA-EF37-E988-AABC-969FC22613BB}"/>
              </a:ext>
            </a:extLst>
          </p:cNvPr>
          <p:cNvSpPr>
            <a:spLocks noGrp="1"/>
          </p:cNvSpPr>
          <p:nvPr>
            <p:ph type="sldNum" sz="quarter" idx="12"/>
          </p:nvPr>
        </p:nvSpPr>
        <p:spPr/>
        <p:txBody>
          <a:bodyPr/>
          <a:lstStyle/>
          <a:p>
            <a:fld id="{9E78B758-275C-4090-BE22-A14210E4F056}" type="slidenum">
              <a:rPr lang="en-US" smtClean="0"/>
              <a:t>9</a:t>
            </a:fld>
            <a:endParaRPr lang="en-US" dirty="0"/>
          </a:p>
        </p:txBody>
      </p:sp>
    </p:spTree>
    <p:extLst>
      <p:ext uri="{BB962C8B-B14F-4D97-AF65-F5344CB8AC3E}">
        <p14:creationId xmlns:p14="http://schemas.microsoft.com/office/powerpoint/2010/main" val="1713847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heel(1)">
                                      <p:cBhvr>
                                        <p:cTn id="7" dur="6000"/>
                                        <p:tgtEl>
                                          <p:spTgt spid="54"/>
                                        </p:tgtEl>
                                      </p:cBhvr>
                                    </p:animEffect>
                                  </p:childTnLst>
                                </p:cTn>
                              </p:par>
                              <p:par>
                                <p:cTn id="8" presetID="22" presetClass="entr" presetSubtype="1" fill="hold" nodeType="withEffect">
                                  <p:stCondLst>
                                    <p:cond delay="1500"/>
                                  </p:stCondLst>
                                  <p:childTnLst>
                                    <p:set>
                                      <p:cBhvr>
                                        <p:cTn id="9" dur="1" fill="hold">
                                          <p:stCondLst>
                                            <p:cond delay="0"/>
                                          </p:stCondLst>
                                        </p:cTn>
                                        <p:tgtEl>
                                          <p:spTgt spid="49">
                                            <p:txEl>
                                              <p:pRg st="0" end="0"/>
                                            </p:txEl>
                                          </p:spTgt>
                                        </p:tgtEl>
                                        <p:attrNameLst>
                                          <p:attrName>style.visibility</p:attrName>
                                        </p:attrNameLst>
                                      </p:cBhvr>
                                      <p:to>
                                        <p:strVal val="visible"/>
                                      </p:to>
                                    </p:set>
                                    <p:animEffect transition="in" filter="wipe(up)">
                                      <p:cBhvr>
                                        <p:cTn id="10" dur="1500"/>
                                        <p:tgtEl>
                                          <p:spTgt spid="49">
                                            <p:txEl>
                                              <p:pRg st="0" end="0"/>
                                            </p:txEl>
                                          </p:spTgt>
                                        </p:tgtEl>
                                      </p:cBhvr>
                                    </p:animEffect>
                                  </p:childTnLst>
                                </p:cTn>
                              </p:par>
                              <p:par>
                                <p:cTn id="11" presetID="22" presetClass="entr" presetSubtype="1" fill="hold" nodeType="withEffect">
                                  <p:stCondLst>
                                    <p:cond delay="1500"/>
                                  </p:stCondLst>
                                  <p:childTnLst>
                                    <p:set>
                                      <p:cBhvr>
                                        <p:cTn id="12" dur="1" fill="hold">
                                          <p:stCondLst>
                                            <p:cond delay="0"/>
                                          </p:stCondLst>
                                        </p:cTn>
                                        <p:tgtEl>
                                          <p:spTgt spid="49">
                                            <p:txEl>
                                              <p:pRg st="1" end="1"/>
                                            </p:txEl>
                                          </p:spTgt>
                                        </p:tgtEl>
                                        <p:attrNameLst>
                                          <p:attrName>style.visibility</p:attrName>
                                        </p:attrNameLst>
                                      </p:cBhvr>
                                      <p:to>
                                        <p:strVal val="visible"/>
                                      </p:to>
                                    </p:set>
                                    <p:animEffect transition="in" filter="wipe(up)">
                                      <p:cBhvr>
                                        <p:cTn id="13" dur="1500"/>
                                        <p:tgtEl>
                                          <p:spTgt spid="49">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49">
                                            <p:txEl>
                                              <p:pRg st="2" end="2"/>
                                            </p:txEl>
                                          </p:spTgt>
                                        </p:tgtEl>
                                        <p:attrNameLst>
                                          <p:attrName>style.visibility</p:attrName>
                                        </p:attrNameLst>
                                      </p:cBhvr>
                                      <p:to>
                                        <p:strVal val="visible"/>
                                      </p:to>
                                    </p:set>
                                    <p:animEffect transition="in" filter="wipe(up)">
                                      <p:cBhvr>
                                        <p:cTn id="18" dur="1000"/>
                                        <p:tgtEl>
                                          <p:spTgt spid="4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49">
                                            <p:txEl>
                                              <p:pRg st="3" end="3"/>
                                            </p:txEl>
                                          </p:spTgt>
                                        </p:tgtEl>
                                        <p:attrNameLst>
                                          <p:attrName>style.visibility</p:attrName>
                                        </p:attrNameLst>
                                      </p:cBhvr>
                                      <p:to>
                                        <p:strVal val="visible"/>
                                      </p:to>
                                    </p:set>
                                    <p:animEffect transition="in" filter="wipe(up)">
                                      <p:cBhvr>
                                        <p:cTn id="23" dur="1000"/>
                                        <p:tgtEl>
                                          <p:spTgt spid="49">
                                            <p:txEl>
                                              <p:pRg st="3" end="3"/>
                                            </p:txEl>
                                          </p:spTgt>
                                        </p:tgtEl>
                                      </p:cBhvr>
                                    </p:animEffect>
                                  </p:childTnLst>
                                </p:cTn>
                              </p:par>
                              <p:par>
                                <p:cTn id="24" presetID="31" presetClass="entr" presetSubtype="0" fill="hold" nodeType="with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p:cTn id="26" dur="2000" fill="hold"/>
                                        <p:tgtEl>
                                          <p:spTgt spid="50"/>
                                        </p:tgtEl>
                                        <p:attrNameLst>
                                          <p:attrName>ppt_w</p:attrName>
                                        </p:attrNameLst>
                                      </p:cBhvr>
                                      <p:tavLst>
                                        <p:tav tm="0">
                                          <p:val>
                                            <p:fltVal val="0"/>
                                          </p:val>
                                        </p:tav>
                                        <p:tav tm="100000">
                                          <p:val>
                                            <p:strVal val="#ppt_w"/>
                                          </p:val>
                                        </p:tav>
                                      </p:tavLst>
                                    </p:anim>
                                    <p:anim calcmode="lin" valueType="num">
                                      <p:cBhvr>
                                        <p:cTn id="27" dur="2000" fill="hold"/>
                                        <p:tgtEl>
                                          <p:spTgt spid="50"/>
                                        </p:tgtEl>
                                        <p:attrNameLst>
                                          <p:attrName>ppt_h</p:attrName>
                                        </p:attrNameLst>
                                      </p:cBhvr>
                                      <p:tavLst>
                                        <p:tav tm="0">
                                          <p:val>
                                            <p:fltVal val="0"/>
                                          </p:val>
                                        </p:tav>
                                        <p:tav tm="100000">
                                          <p:val>
                                            <p:strVal val="#ppt_h"/>
                                          </p:val>
                                        </p:tav>
                                      </p:tavLst>
                                    </p:anim>
                                    <p:anim calcmode="lin" valueType="num">
                                      <p:cBhvr>
                                        <p:cTn id="28" dur="2000" fill="hold"/>
                                        <p:tgtEl>
                                          <p:spTgt spid="50"/>
                                        </p:tgtEl>
                                        <p:attrNameLst>
                                          <p:attrName>style.rotation</p:attrName>
                                        </p:attrNameLst>
                                      </p:cBhvr>
                                      <p:tavLst>
                                        <p:tav tm="0">
                                          <p:val>
                                            <p:fltVal val="90"/>
                                          </p:val>
                                        </p:tav>
                                        <p:tav tm="100000">
                                          <p:val>
                                            <p:fltVal val="0"/>
                                          </p:val>
                                        </p:tav>
                                      </p:tavLst>
                                    </p:anim>
                                    <p:animEffect transition="in" filter="fade">
                                      <p:cBhvr>
                                        <p:cTn id="29" dur="20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Portal Layout">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PMingLiU"/>
        <a:cs typeface=""/>
      </a:majorFont>
      <a:minorFont>
        <a:latin typeface="Segoe UI"/>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ark Portal Master">
  <a:themeElements>
    <a:clrScheme name="Portal Theme">
      <a:dk1>
        <a:srgbClr val="0D223F"/>
      </a:dk1>
      <a:lt1>
        <a:sysClr val="window" lastClr="FFFFFF"/>
      </a:lt1>
      <a:dk2>
        <a:srgbClr val="595959"/>
      </a:dk2>
      <a:lt2>
        <a:srgbClr val="E5E5E5"/>
      </a:lt2>
      <a:accent1>
        <a:srgbClr val="732E81"/>
      </a:accent1>
      <a:accent2>
        <a:srgbClr val="F0C300"/>
      </a:accent2>
      <a:accent3>
        <a:srgbClr val="2E5995"/>
      </a:accent3>
      <a:accent4>
        <a:srgbClr val="0D223F"/>
      </a:accent4>
      <a:accent5>
        <a:srgbClr val="009A61"/>
      </a:accent5>
      <a:accent6>
        <a:srgbClr val="595959"/>
      </a:accent6>
      <a:hlink>
        <a:srgbClr val="0563C1"/>
      </a:hlink>
      <a:folHlink>
        <a:srgbClr val="954F72"/>
      </a:folHlink>
    </a:clrScheme>
    <a:fontScheme name="Portal Theme">
      <a:majorFont>
        <a:latin typeface="Segoe UI Semibold"/>
        <a:ea typeface="PMingLiU"/>
        <a:cs typeface=""/>
      </a:majorFont>
      <a:minorFont>
        <a:latin typeface="Segoe UI"/>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PMingLiU"/>
        <a:cs typeface=""/>
      </a:majorFont>
      <a:minorFont>
        <a:latin typeface="Calibri" panose="020F0502020204030204"/>
        <a:ea typeface="PMingLiU"/>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9466275C7224428017128B2D65E8AA" ma:contentTypeVersion="4" ma:contentTypeDescription="Create a new document." ma:contentTypeScope="" ma:versionID="369b1d902d0142a20816c24568232f70">
  <xsd:schema xmlns:xsd="http://www.w3.org/2001/XMLSchema" xmlns:xs="http://www.w3.org/2001/XMLSchema" xmlns:p="http://schemas.microsoft.com/office/2006/metadata/properties" xmlns:ns2="ed041b2f-effe-411f-8f36-c31219dd03ec" targetNamespace="http://schemas.microsoft.com/office/2006/metadata/properties" ma:root="true" ma:fieldsID="071232fec5c364abfffb9d07c65c1419" ns2:_="">
    <xsd:import namespace="ed041b2f-effe-411f-8f36-c31219dd03e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41b2f-effe-411f-8f36-c31219dd03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66D0E-3E2C-4C50-9F6C-E20E9CA1D132}">
  <ds:schemaRefs>
    <ds:schemaRef ds:uri="http://schemas.microsoft.com/office/2006/documentManagement/types"/>
    <ds:schemaRef ds:uri="http://purl.org/dc/terms/"/>
    <ds:schemaRef ds:uri="http://purl.org/dc/dcmitype/"/>
    <ds:schemaRef ds:uri="http://schemas.microsoft.com/office/2006/metadata/properties"/>
    <ds:schemaRef ds:uri="http://www.w3.org/XML/1998/namespace"/>
    <ds:schemaRef ds:uri="c3de1fa0-35da-4aab-b52a-41a642fcd710"/>
    <ds:schemaRef ds:uri="http://schemas.openxmlformats.org/package/2006/metadata/core-properties"/>
    <ds:schemaRef ds:uri="http://purl.org/dc/elements/1.1/"/>
    <ds:schemaRef ds:uri="http://schemas.microsoft.com/office/infopath/2007/PartnerControls"/>
    <ds:schemaRef ds:uri="99ced821-5560-41b1-a0ef-067154d001a1"/>
  </ds:schemaRefs>
</ds:datastoreItem>
</file>

<file path=customXml/itemProps2.xml><?xml version="1.0" encoding="utf-8"?>
<ds:datastoreItem xmlns:ds="http://schemas.openxmlformats.org/officeDocument/2006/customXml" ds:itemID="{3A4F069A-3D91-4DC6-84E7-B6CC38EBD1D3}">
  <ds:schemaRefs>
    <ds:schemaRef ds:uri="http://schemas.microsoft.com/sharepoint/v3/contenttype/forms"/>
  </ds:schemaRefs>
</ds:datastoreItem>
</file>

<file path=customXml/itemProps3.xml><?xml version="1.0" encoding="utf-8"?>
<ds:datastoreItem xmlns:ds="http://schemas.openxmlformats.org/officeDocument/2006/customXml" ds:itemID="{E4AEBDD5-F01B-49F9-8BC6-4036E27FCB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41b2f-effe-411f-8f36-c31219dd03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TotalTime>
  <Words>1211</Words>
  <Application>Microsoft Office PowerPoint</Application>
  <PresentationFormat>Widescreen</PresentationFormat>
  <Paragraphs>135</Paragraphs>
  <Slides>12</Slides>
  <Notes>12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12</vt:i4>
      </vt:variant>
    </vt:vector>
  </HeadingPairs>
  <TitlesOfParts>
    <vt:vector size="20" baseType="lpstr">
      <vt:lpstr>Arial</vt:lpstr>
      <vt:lpstr>Calibri</vt:lpstr>
      <vt:lpstr>Helvetica</vt:lpstr>
      <vt:lpstr>Segoe UI</vt:lpstr>
      <vt:lpstr>Segoe UI Semibold</vt:lpstr>
      <vt:lpstr>Wingdings</vt:lpstr>
      <vt:lpstr>Portal Layout</vt:lpstr>
      <vt:lpstr>Dark Portal Master</vt:lpstr>
      <vt:lpstr>发展狮子会的数字体验</vt:lpstr>
      <vt:lpstr>今天的狮子会数字体验是什么样呢？ </vt:lpstr>
      <vt:lpstr>一个账户。一个门户。 </vt:lpstr>
      <vt:lpstr>五种产品。五位使用者的经验。  五个储存数据的地方。</vt:lpstr>
      <vt:lpstr>即使是使用目前的门户，许多其他互动也是 不连贯的</vt:lpstr>
      <vt:lpstr>创造不一致且令人沮丧的体验</vt:lpstr>
      <vt:lpstr>我们要朝何处迈进？</vt:lpstr>
      <vt:lpstr>PowerPoint Presentation</vt:lpstr>
      <vt:lpstr>我们正在利用我们目前数字工具的功能 并改进整体的体验。</vt:lpstr>
      <vt:lpstr>如何达成？</vt:lpstr>
      <vt:lpstr>您能如何参与？</vt:lpstr>
      <vt:lpstr>谢谢！</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Sue Ben</dc:creator>
  <cp:lastModifiedBy>Luo, Apollo</cp:lastModifiedBy>
  <cp:revision>83</cp:revision>
  <dcterms:created xsi:type="dcterms:W3CDTF">2022-09-25T16:28:06Z</dcterms:created>
  <dcterms:modified xsi:type="dcterms:W3CDTF">2024-01-23T20:39:27Z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0x0101005855A9EFE65CB842B2077F8BCF20327B</vt:lpwstr>
  </property>
</Properties>
</file>