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AA6C-C19E-423D-AAC5-FF5F2126097F}" v="114" dt="2022-10-03T14:44:59.267"/>
    <p1510:client id="{F3EA0690-939A-4BC9-9139-08D02ECE33A0}" v="5" dt="2022-09-28T23:09:3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12" autoAdjust="0"/>
  </p:normalViewPr>
  <p:slideViewPr>
    <p:cSldViewPr snapToGrid="0" showGuides="1">
      <p:cViewPr varScale="1">
        <p:scale>
          <a:sx n="77" d="100"/>
          <a:sy n="77" d="100"/>
        </p:scale>
        <p:origin x="812"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ORiordan" userId="ERQgHMpd1N3BXWV3X3gUMXVWMEL0dUgzcfD+gCwv+vA=" providerId="None" clId="Web-{92936176-6A71-4946-8A1E-C03DD63F1AE0}"/>
    <pc:docChg chg="modSld">
      <pc:chgData name="Owen ORiordan" userId="ERQgHMpd1N3BXWV3X3gUMXVWMEL0dUgzcfD+gCwv+vA=" providerId="None" clId="Web-{92936176-6A71-4946-8A1E-C03DD63F1AE0}" dt="2022-10-05T19:31:07.578" v="49"/>
      <pc:docMkLst>
        <pc:docMk/>
      </pc:docMkLst>
      <pc:sldChg chg="modNotes">
        <pc:chgData name="Owen ORiordan" userId="ERQgHMpd1N3BXWV3X3gUMXVWMEL0dUgzcfD+gCwv+vA=" providerId="None" clId="Web-{92936176-6A71-4946-8A1E-C03DD63F1AE0}" dt="2022-10-05T19:28:53.449" v="10"/>
        <pc:sldMkLst>
          <pc:docMk/>
          <pc:sldMk cId="65621494" sldId="263"/>
        </pc:sldMkLst>
      </pc:sldChg>
      <pc:sldChg chg="modNotes">
        <pc:chgData name="Owen ORiordan" userId="ERQgHMpd1N3BXWV3X3gUMXVWMEL0dUgzcfD+gCwv+vA=" providerId="None" clId="Web-{92936176-6A71-4946-8A1E-C03DD63F1AE0}" dt="2022-10-05T19:31:07.578" v="49"/>
        <pc:sldMkLst>
          <pc:docMk/>
          <pc:sldMk cId="1713847322" sldId="264"/>
        </pc:sldMkLst>
      </pc:sldChg>
    </pc:docChg>
  </pc:docChgLst>
  <pc:docChgLst>
    <pc:chgData name="Andrea Burns" userId="txi2ZTPmXA7XtlU2Tp5y1Cny1M5yACZ2wo0Q9+uG/RY=" providerId="None" clId="Web-{C0A2AA6C-C19E-423D-AAC5-FF5F2126097F}"/>
    <pc:docChg chg="modSld">
      <pc:chgData name="Andrea Burns" userId="txi2ZTPmXA7XtlU2Tp5y1Cny1M5yACZ2wo0Q9+uG/RY=" providerId="None" clId="Web-{C0A2AA6C-C19E-423D-AAC5-FF5F2126097F}" dt="2022-10-03T14:44:59.267" v="99" actId="20577"/>
      <pc:docMkLst>
        <pc:docMk/>
      </pc:docMkLst>
      <pc:sldChg chg="modSp">
        <pc:chgData name="Andrea Burns" userId="txi2ZTPmXA7XtlU2Tp5y1Cny1M5yACZ2wo0Q9+uG/RY=" providerId="None" clId="Web-{C0A2AA6C-C19E-423D-AAC5-FF5F2126097F}" dt="2022-10-03T14:36:16.616" v="1" actId="20577"/>
        <pc:sldMkLst>
          <pc:docMk/>
          <pc:sldMk cId="3990930341" sldId="256"/>
        </pc:sldMkLst>
        <pc:spChg chg="mod">
          <ac:chgData name="Andrea Burns" userId="txi2ZTPmXA7XtlU2Tp5y1Cny1M5yACZ2wo0Q9+uG/RY=" providerId="None" clId="Web-{C0A2AA6C-C19E-423D-AAC5-FF5F2126097F}" dt="2022-10-03T14:36:08.256" v="0" actId="20577"/>
          <ac:spMkLst>
            <pc:docMk/>
            <pc:sldMk cId="3990930341" sldId="256"/>
            <ac:spMk id="12" creationId="{97B24DEA-557C-5F10-AB56-A76F4B2C25F0}"/>
          </ac:spMkLst>
        </pc:spChg>
        <pc:spChg chg="mod">
          <ac:chgData name="Andrea Burns" userId="txi2ZTPmXA7XtlU2Tp5y1Cny1M5yACZ2wo0Q9+uG/RY=" providerId="None" clId="Web-{C0A2AA6C-C19E-423D-AAC5-FF5F2126097F}" dt="2022-10-03T14:36:16.616" v="1" actId="20577"/>
          <ac:spMkLst>
            <pc:docMk/>
            <pc:sldMk cId="3990930341" sldId="256"/>
            <ac:spMk id="13" creationId="{3D10B1E3-D73B-8149-D927-35F3E14F23C5}"/>
          </ac:spMkLst>
        </pc:spChg>
      </pc:sldChg>
      <pc:sldChg chg="addSp modSp">
        <pc:chgData name="Andrea Burns" userId="txi2ZTPmXA7XtlU2Tp5y1Cny1M5yACZ2wo0Q9+uG/RY=" providerId="None" clId="Web-{C0A2AA6C-C19E-423D-AAC5-FF5F2126097F}" dt="2022-10-03T14:40:05.464" v="44" actId="1076"/>
        <pc:sldMkLst>
          <pc:docMk/>
          <pc:sldMk cId="1694603533" sldId="257"/>
        </pc:sldMkLst>
        <pc:spChg chg="mod">
          <ac:chgData name="Andrea Burns" userId="txi2ZTPmXA7XtlU2Tp5y1Cny1M5yACZ2wo0Q9+uG/RY=" providerId="None" clId="Web-{C0A2AA6C-C19E-423D-AAC5-FF5F2126097F}" dt="2022-10-03T14:39:40.839" v="40" actId="14100"/>
          <ac:spMkLst>
            <pc:docMk/>
            <pc:sldMk cId="1694603533" sldId="257"/>
            <ac:spMk id="4" creationId="{FE441F7A-33A3-C823-C509-3ECD498C5FF0}"/>
          </ac:spMkLst>
        </pc:spChg>
        <pc:spChg chg="mod ord">
          <ac:chgData name="Andrea Burns" userId="txi2ZTPmXA7XtlU2Tp5y1Cny1M5yACZ2wo0Q9+uG/RY=" providerId="None" clId="Web-{C0A2AA6C-C19E-423D-AAC5-FF5F2126097F}" dt="2022-10-03T14:40:05.449" v="43" actId="1076"/>
          <ac:spMkLst>
            <pc:docMk/>
            <pc:sldMk cId="1694603533" sldId="257"/>
            <ac:spMk id="6" creationId="{66E1478E-300D-2A54-3566-E53133E1CE41}"/>
          </ac:spMkLst>
        </pc:spChg>
        <pc:picChg chg="add mod">
          <ac:chgData name="Andrea Burns" userId="txi2ZTPmXA7XtlU2Tp5y1Cny1M5yACZ2wo0Q9+uG/RY=" providerId="None" clId="Web-{C0A2AA6C-C19E-423D-AAC5-FF5F2126097F}" dt="2022-10-03T14:40:05.464" v="44" actId="1076"/>
          <ac:picMkLst>
            <pc:docMk/>
            <pc:sldMk cId="1694603533" sldId="257"/>
            <ac:picMk id="3" creationId="{6B0EC6F2-BF0F-0574-50E2-AA94AE51D4B9}"/>
          </ac:picMkLst>
        </pc:picChg>
        <pc:picChg chg="mod modCrop">
          <ac:chgData name="Andrea Burns" userId="txi2ZTPmXA7XtlU2Tp5y1Cny1M5yACZ2wo0Q9+uG/RY=" providerId="None" clId="Web-{C0A2AA6C-C19E-423D-AAC5-FF5F2126097F}" dt="2022-10-03T14:39:36.151" v="39" actId="14100"/>
          <ac:picMkLst>
            <pc:docMk/>
            <pc:sldMk cId="1694603533" sldId="257"/>
            <ac:picMk id="11" creationId="{6FC5E55E-2B5B-0FD1-C702-F367B78C165E}"/>
          </ac:picMkLst>
        </pc:picChg>
      </pc:sldChg>
      <pc:sldChg chg="modSp">
        <pc:chgData name="Andrea Burns" userId="txi2ZTPmXA7XtlU2Tp5y1Cny1M5yACZ2wo0Q9+uG/RY=" providerId="None" clId="Web-{C0A2AA6C-C19E-423D-AAC5-FF5F2126097F}" dt="2022-10-03T14:40:21.465" v="46" actId="1076"/>
        <pc:sldMkLst>
          <pc:docMk/>
          <pc:sldMk cId="734432567" sldId="258"/>
        </pc:sldMkLst>
        <pc:spChg chg="mod">
          <ac:chgData name="Andrea Burns" userId="txi2ZTPmXA7XtlU2Tp5y1Cny1M5yACZ2wo0Q9+uG/RY=" providerId="None" clId="Web-{C0A2AA6C-C19E-423D-AAC5-FF5F2126097F}" dt="2022-10-03T14:40:16.371" v="45" actId="20577"/>
          <ac:spMkLst>
            <pc:docMk/>
            <pc:sldMk cId="734432567" sldId="258"/>
            <ac:spMk id="5" creationId="{42C0CA4D-41AC-6381-1DFD-EFC708504F0C}"/>
          </ac:spMkLst>
        </pc:spChg>
        <pc:picChg chg="mod">
          <ac:chgData name="Andrea Burns" userId="txi2ZTPmXA7XtlU2Tp5y1Cny1M5yACZ2wo0Q9+uG/RY=" providerId="None" clId="Web-{C0A2AA6C-C19E-423D-AAC5-FF5F2126097F}" dt="2022-10-03T14:40:21.465" v="46" actId="1076"/>
          <ac:picMkLst>
            <pc:docMk/>
            <pc:sldMk cId="734432567" sldId="258"/>
            <ac:picMk id="7" creationId="{373C9073-EE7A-B718-05F1-90CCE2795506}"/>
          </ac:picMkLst>
        </pc:picChg>
      </pc:sldChg>
      <pc:sldChg chg="modSp">
        <pc:chgData name="Andrea Burns" userId="txi2ZTPmXA7XtlU2Tp5y1Cny1M5yACZ2wo0Q9+uG/RY=" providerId="None" clId="Web-{C0A2AA6C-C19E-423D-AAC5-FF5F2126097F}" dt="2022-10-03T14:40:49.340" v="50" actId="1076"/>
        <pc:sldMkLst>
          <pc:docMk/>
          <pc:sldMk cId="1536990503" sldId="259"/>
        </pc:sldMkLst>
        <pc:spChg chg="mod">
          <ac:chgData name="Andrea Burns" userId="txi2ZTPmXA7XtlU2Tp5y1Cny1M5yACZ2wo0Q9+uG/RY=" providerId="None" clId="Web-{C0A2AA6C-C19E-423D-AAC5-FF5F2126097F}" dt="2022-10-03T14:40:49.340" v="50" actId="1076"/>
          <ac:spMkLst>
            <pc:docMk/>
            <pc:sldMk cId="1536990503" sldId="259"/>
            <ac:spMk id="2" creationId="{6361A3AE-C807-81DC-2F63-B2E6154D0869}"/>
          </ac:spMkLst>
        </pc:spChg>
      </pc:sldChg>
      <pc:sldChg chg="modSp">
        <pc:chgData name="Andrea Burns" userId="txi2ZTPmXA7XtlU2Tp5y1Cny1M5yACZ2wo0Q9+uG/RY=" providerId="None" clId="Web-{C0A2AA6C-C19E-423D-AAC5-FF5F2126097F}" dt="2022-10-03T14:41:26.325" v="56" actId="20577"/>
        <pc:sldMkLst>
          <pc:docMk/>
          <pc:sldMk cId="682806028" sldId="260"/>
        </pc:sldMkLst>
        <pc:spChg chg="mod">
          <ac:chgData name="Andrea Burns" userId="txi2ZTPmXA7XtlU2Tp5y1Cny1M5yACZ2wo0Q9+uG/RY=" providerId="None" clId="Web-{C0A2AA6C-C19E-423D-AAC5-FF5F2126097F}" dt="2022-10-03T14:40:53.325" v="51" actId="1076"/>
          <ac:spMkLst>
            <pc:docMk/>
            <pc:sldMk cId="682806028" sldId="260"/>
            <ac:spMk id="2" creationId="{EA522C56-9518-173F-14D1-F6F1784ED4F1}"/>
          </ac:spMkLst>
        </pc:spChg>
        <pc:spChg chg="mod">
          <ac:chgData name="Andrea Burns" userId="txi2ZTPmXA7XtlU2Tp5y1Cny1M5yACZ2wo0Q9+uG/RY=" providerId="None" clId="Web-{C0A2AA6C-C19E-423D-AAC5-FF5F2126097F}" dt="2022-10-03T14:41:05.981" v="52" actId="20577"/>
          <ac:spMkLst>
            <pc:docMk/>
            <pc:sldMk cId="682806028" sldId="260"/>
            <ac:spMk id="4" creationId="{16EB830A-09C2-5E6F-1D97-D401FBE19606}"/>
          </ac:spMkLst>
        </pc:spChg>
        <pc:spChg chg="mod">
          <ac:chgData name="Andrea Burns" userId="txi2ZTPmXA7XtlU2Tp5y1Cny1M5yACZ2wo0Q9+uG/RY=" providerId="None" clId="Web-{C0A2AA6C-C19E-423D-AAC5-FF5F2126097F}" dt="2022-10-03T14:41:12.700" v="53" actId="20577"/>
          <ac:spMkLst>
            <pc:docMk/>
            <pc:sldMk cId="682806028" sldId="260"/>
            <ac:spMk id="9" creationId="{A6A4780D-39CA-D8A0-3D22-F6E32397BF84}"/>
          </ac:spMkLst>
        </pc:spChg>
        <pc:spChg chg="mod">
          <ac:chgData name="Andrea Burns" userId="txi2ZTPmXA7XtlU2Tp5y1Cny1M5yACZ2wo0Q9+uG/RY=" providerId="None" clId="Web-{C0A2AA6C-C19E-423D-AAC5-FF5F2126097F}" dt="2022-10-03T14:41:21.716" v="55" actId="14100"/>
          <ac:spMkLst>
            <pc:docMk/>
            <pc:sldMk cId="682806028" sldId="260"/>
            <ac:spMk id="14" creationId="{23CA4C72-54BB-EDE9-BB90-0E3A78528B19}"/>
          </ac:spMkLst>
        </pc:spChg>
        <pc:spChg chg="mod">
          <ac:chgData name="Andrea Burns" userId="txi2ZTPmXA7XtlU2Tp5y1Cny1M5yACZ2wo0Q9+uG/RY=" providerId="None" clId="Web-{C0A2AA6C-C19E-423D-AAC5-FF5F2126097F}" dt="2022-10-03T14:41:26.325" v="56" actId="20577"/>
          <ac:spMkLst>
            <pc:docMk/>
            <pc:sldMk cId="682806028" sldId="260"/>
            <ac:spMk id="19" creationId="{77F5C38F-40D7-BF66-153C-2F033002F3D5}"/>
          </ac:spMkLst>
        </pc:spChg>
      </pc:sldChg>
      <pc:sldChg chg="modSp">
        <pc:chgData name="Andrea Burns" userId="txi2ZTPmXA7XtlU2Tp5y1Cny1M5yACZ2wo0Q9+uG/RY=" providerId="None" clId="Web-{C0A2AA6C-C19E-423D-AAC5-FF5F2126097F}" dt="2022-10-03T14:42:48.218" v="73"/>
        <pc:sldMkLst>
          <pc:docMk/>
          <pc:sldMk cId="247532020" sldId="261"/>
        </pc:sldMkLst>
        <pc:spChg chg="mod">
          <ac:chgData name="Andrea Burns" userId="txi2ZTPmXA7XtlU2Tp5y1Cny1M5yACZ2wo0Q9+uG/RY=" providerId="None" clId="Web-{C0A2AA6C-C19E-423D-AAC5-FF5F2126097F}" dt="2022-10-03T14:42:14.248" v="58" actId="20577"/>
          <ac:spMkLst>
            <pc:docMk/>
            <pc:sldMk cId="247532020" sldId="261"/>
            <ac:spMk id="2" creationId="{E6BC6A22-0FDE-A6E3-BBB4-CF754F75F592}"/>
          </ac:spMkLst>
        </pc:spChg>
        <pc:spChg chg="mod">
          <ac:chgData name="Andrea Burns" userId="txi2ZTPmXA7XtlU2Tp5y1Cny1M5yACZ2wo0Q9+uG/RY=" providerId="None" clId="Web-{C0A2AA6C-C19E-423D-AAC5-FF5F2126097F}" dt="2022-10-03T14:42:48.015" v="64"/>
          <ac:spMkLst>
            <pc:docMk/>
            <pc:sldMk cId="247532020" sldId="261"/>
            <ac:spMk id="3" creationId="{1317130F-C5A7-0252-48B9-3B77FD8D311C}"/>
          </ac:spMkLst>
        </pc:spChg>
        <pc:spChg chg="mod">
          <ac:chgData name="Andrea Burns" userId="txi2ZTPmXA7XtlU2Tp5y1Cny1M5yACZ2wo0Q9+uG/RY=" providerId="None" clId="Web-{C0A2AA6C-C19E-423D-AAC5-FF5F2126097F}" dt="2022-10-03T14:42:48.046" v="65"/>
          <ac:spMkLst>
            <pc:docMk/>
            <pc:sldMk cId="247532020" sldId="261"/>
            <ac:spMk id="7" creationId="{A355B5DA-DABC-7D9F-BA2D-25A4AE9EBFA8}"/>
          </ac:spMkLst>
        </pc:spChg>
        <pc:spChg chg="mod">
          <ac:chgData name="Andrea Burns" userId="txi2ZTPmXA7XtlU2Tp5y1Cny1M5yACZ2wo0Q9+uG/RY=" providerId="None" clId="Web-{C0A2AA6C-C19E-423D-AAC5-FF5F2126097F}" dt="2022-10-03T14:42:48.062" v="66"/>
          <ac:spMkLst>
            <pc:docMk/>
            <pc:sldMk cId="247532020" sldId="261"/>
            <ac:spMk id="11" creationId="{2C7EE0DF-989B-C424-C047-266E01DD211B}"/>
          </ac:spMkLst>
        </pc:spChg>
        <pc:spChg chg="mod">
          <ac:chgData name="Andrea Burns" userId="txi2ZTPmXA7XtlU2Tp5y1Cny1M5yACZ2wo0Q9+uG/RY=" providerId="None" clId="Web-{C0A2AA6C-C19E-423D-AAC5-FF5F2126097F}" dt="2022-10-03T14:42:48.077" v="67"/>
          <ac:spMkLst>
            <pc:docMk/>
            <pc:sldMk cId="247532020" sldId="261"/>
            <ac:spMk id="15" creationId="{35463F58-D1C8-A122-7666-07C9142E7730}"/>
          </ac:spMkLst>
        </pc:spChg>
        <pc:spChg chg="mod">
          <ac:chgData name="Andrea Burns" userId="txi2ZTPmXA7XtlU2Tp5y1Cny1M5yACZ2wo0Q9+uG/RY=" providerId="None" clId="Web-{C0A2AA6C-C19E-423D-AAC5-FF5F2126097F}" dt="2022-10-03T14:42:48.108" v="68"/>
          <ac:spMkLst>
            <pc:docMk/>
            <pc:sldMk cId="247532020" sldId="261"/>
            <ac:spMk id="19" creationId="{CBB5AE9F-98CE-CA4F-FA7F-89D1225C4932}"/>
          </ac:spMkLst>
        </pc:spChg>
        <pc:spChg chg="mod">
          <ac:chgData name="Andrea Burns" userId="txi2ZTPmXA7XtlU2Tp5y1Cny1M5yACZ2wo0Q9+uG/RY=" providerId="None" clId="Web-{C0A2AA6C-C19E-423D-AAC5-FF5F2126097F}" dt="2022-10-03T14:42:48.124" v="69"/>
          <ac:spMkLst>
            <pc:docMk/>
            <pc:sldMk cId="247532020" sldId="261"/>
            <ac:spMk id="23" creationId="{F562B7CF-3AE1-07EB-9639-FFDBD171E1C9}"/>
          </ac:spMkLst>
        </pc:spChg>
        <pc:spChg chg="mod">
          <ac:chgData name="Andrea Burns" userId="txi2ZTPmXA7XtlU2Tp5y1Cny1M5yACZ2wo0Q9+uG/RY=" providerId="None" clId="Web-{C0A2AA6C-C19E-423D-AAC5-FF5F2126097F}" dt="2022-10-03T14:42:48.155" v="70"/>
          <ac:spMkLst>
            <pc:docMk/>
            <pc:sldMk cId="247532020" sldId="261"/>
            <ac:spMk id="27" creationId="{C418EB9F-022D-A786-E574-055004B45E4B}"/>
          </ac:spMkLst>
        </pc:spChg>
        <pc:spChg chg="mod">
          <ac:chgData name="Andrea Burns" userId="txi2ZTPmXA7XtlU2Tp5y1Cny1M5yACZ2wo0Q9+uG/RY=" providerId="None" clId="Web-{C0A2AA6C-C19E-423D-AAC5-FF5F2126097F}" dt="2022-10-03T14:42:48.171" v="71"/>
          <ac:spMkLst>
            <pc:docMk/>
            <pc:sldMk cId="247532020" sldId="261"/>
            <ac:spMk id="31" creationId="{89C27AF4-01BC-6BB8-2BFD-0A43BA153428}"/>
          </ac:spMkLst>
        </pc:spChg>
        <pc:spChg chg="mod">
          <ac:chgData name="Andrea Burns" userId="txi2ZTPmXA7XtlU2Tp5y1Cny1M5yACZ2wo0Q9+uG/RY=" providerId="None" clId="Web-{C0A2AA6C-C19E-423D-AAC5-FF5F2126097F}" dt="2022-10-03T14:42:48.202" v="72"/>
          <ac:spMkLst>
            <pc:docMk/>
            <pc:sldMk cId="247532020" sldId="261"/>
            <ac:spMk id="37" creationId="{881D6C84-AB82-C56A-034A-BE5413255164}"/>
          </ac:spMkLst>
        </pc:spChg>
        <pc:spChg chg="mod">
          <ac:chgData name="Andrea Burns" userId="txi2ZTPmXA7XtlU2Tp5y1Cny1M5yACZ2wo0Q9+uG/RY=" providerId="None" clId="Web-{C0A2AA6C-C19E-423D-AAC5-FF5F2126097F}" dt="2022-10-03T14:42:48.218" v="73"/>
          <ac:spMkLst>
            <pc:docMk/>
            <pc:sldMk cId="247532020" sldId="261"/>
            <ac:spMk id="41" creationId="{99021294-3759-FDB8-09C1-154C2D433A9B}"/>
          </ac:spMkLst>
        </pc:spChg>
        <pc:spChg chg="mod">
          <ac:chgData name="Andrea Burns" userId="txi2ZTPmXA7XtlU2Tp5y1Cny1M5yACZ2wo0Q9+uG/RY=" providerId="None" clId="Web-{C0A2AA6C-C19E-423D-AAC5-FF5F2126097F}" dt="2022-10-03T14:42:35.468" v="59"/>
          <ac:spMkLst>
            <pc:docMk/>
            <pc:sldMk cId="247532020" sldId="261"/>
            <ac:spMk id="45" creationId="{BF07D4A7-EBC5-679D-C965-2E2F178796FB}"/>
          </ac:spMkLst>
        </pc:spChg>
        <pc:spChg chg="mod">
          <ac:chgData name="Andrea Burns" userId="txi2ZTPmXA7XtlU2Tp5y1Cny1M5yACZ2wo0Q9+uG/RY=" providerId="None" clId="Web-{C0A2AA6C-C19E-423D-AAC5-FF5F2126097F}" dt="2022-10-03T14:42:35.499" v="60"/>
          <ac:spMkLst>
            <pc:docMk/>
            <pc:sldMk cId="247532020" sldId="261"/>
            <ac:spMk id="50" creationId="{27856F97-1407-98A0-FF82-EEF50B45C24C}"/>
          </ac:spMkLst>
        </pc:spChg>
        <pc:spChg chg="mod">
          <ac:chgData name="Andrea Burns" userId="txi2ZTPmXA7XtlU2Tp5y1Cny1M5yACZ2wo0Q9+uG/RY=" providerId="None" clId="Web-{C0A2AA6C-C19E-423D-AAC5-FF5F2126097F}" dt="2022-10-03T14:42:35.514" v="61"/>
          <ac:spMkLst>
            <pc:docMk/>
            <pc:sldMk cId="247532020" sldId="261"/>
            <ac:spMk id="54" creationId="{DAF5F09A-9456-BF63-CD46-EE1F908910F5}"/>
          </ac:spMkLst>
        </pc:spChg>
        <pc:spChg chg="mod">
          <ac:chgData name="Andrea Burns" userId="txi2ZTPmXA7XtlU2Tp5y1Cny1M5yACZ2wo0Q9+uG/RY=" providerId="None" clId="Web-{C0A2AA6C-C19E-423D-AAC5-FF5F2126097F}" dt="2022-10-03T14:42:35.546" v="62"/>
          <ac:spMkLst>
            <pc:docMk/>
            <pc:sldMk cId="247532020" sldId="261"/>
            <ac:spMk id="58" creationId="{EB2D2BBF-987E-86B1-65EE-0072415DF577}"/>
          </ac:spMkLst>
        </pc:spChg>
        <pc:spChg chg="mod">
          <ac:chgData name="Andrea Burns" userId="txi2ZTPmXA7XtlU2Tp5y1Cny1M5yACZ2wo0Q9+uG/RY=" providerId="None" clId="Web-{C0A2AA6C-C19E-423D-AAC5-FF5F2126097F}" dt="2022-10-03T14:42:35.577" v="63"/>
          <ac:spMkLst>
            <pc:docMk/>
            <pc:sldMk cId="247532020" sldId="261"/>
            <ac:spMk id="62" creationId="{6740EEDF-52E0-8FDC-0F70-34F62D8DFA82}"/>
          </ac:spMkLst>
        </pc:spChg>
      </pc:sldChg>
      <pc:sldChg chg="modSp">
        <pc:chgData name="Andrea Burns" userId="txi2ZTPmXA7XtlU2Tp5y1Cny1M5yACZ2wo0Q9+uG/RY=" providerId="None" clId="Web-{C0A2AA6C-C19E-423D-AAC5-FF5F2126097F}" dt="2022-10-03T14:43:00.952" v="74" actId="20577"/>
        <pc:sldMkLst>
          <pc:docMk/>
          <pc:sldMk cId="380039086" sldId="262"/>
        </pc:sldMkLst>
        <pc:spChg chg="mod">
          <ac:chgData name="Andrea Burns" userId="txi2ZTPmXA7XtlU2Tp5y1Cny1M5yACZ2wo0Q9+uG/RY=" providerId="None" clId="Web-{C0A2AA6C-C19E-423D-AAC5-FF5F2126097F}" dt="2022-10-03T14:43:00.952" v="74" actId="20577"/>
          <ac:spMkLst>
            <pc:docMk/>
            <pc:sldMk cId="380039086" sldId="262"/>
            <ac:spMk id="3" creationId="{6FBB7558-38CE-D8F0-8F23-41BF61066AA3}"/>
          </ac:spMkLst>
        </pc:spChg>
      </pc:sldChg>
      <pc:sldChg chg="modSp">
        <pc:chgData name="Andrea Burns" userId="txi2ZTPmXA7XtlU2Tp5y1Cny1M5yACZ2wo0Q9+uG/RY=" providerId="None" clId="Web-{C0A2AA6C-C19E-423D-AAC5-FF5F2126097F}" dt="2022-10-03T14:43:22.781" v="82" actId="20577"/>
        <pc:sldMkLst>
          <pc:docMk/>
          <pc:sldMk cId="65621494" sldId="263"/>
        </pc:sldMkLst>
        <pc:spChg chg="mod">
          <ac:chgData name="Andrea Burns" userId="txi2ZTPmXA7XtlU2Tp5y1Cny1M5yACZ2wo0Q9+uG/RY=" providerId="None" clId="Web-{C0A2AA6C-C19E-423D-AAC5-FF5F2126097F}" dt="2022-10-03T14:43:11.796" v="78" actId="1076"/>
          <ac:spMkLst>
            <pc:docMk/>
            <pc:sldMk cId="65621494" sldId="263"/>
            <ac:spMk id="4" creationId="{2E204FB1-FE93-5389-C48C-D0F14D12BD10}"/>
          </ac:spMkLst>
        </pc:spChg>
        <pc:spChg chg="mod">
          <ac:chgData name="Andrea Burns" userId="txi2ZTPmXA7XtlU2Tp5y1Cny1M5yACZ2wo0Q9+uG/RY=" providerId="None" clId="Web-{C0A2AA6C-C19E-423D-AAC5-FF5F2126097F}" dt="2022-10-03T14:43:22.781" v="82" actId="20577"/>
          <ac:spMkLst>
            <pc:docMk/>
            <pc:sldMk cId="65621494" sldId="263"/>
            <ac:spMk id="45" creationId="{EF4B0C29-19F0-6529-FD6C-D269659D9097}"/>
          </ac:spMkLst>
        </pc:spChg>
      </pc:sldChg>
      <pc:sldChg chg="modSp">
        <pc:chgData name="Andrea Burns" userId="txi2ZTPmXA7XtlU2Tp5y1Cny1M5yACZ2wo0Q9+uG/RY=" providerId="None" clId="Web-{C0A2AA6C-C19E-423D-AAC5-FF5F2126097F}" dt="2022-10-03T14:43:46.610" v="86" actId="20577"/>
        <pc:sldMkLst>
          <pc:docMk/>
          <pc:sldMk cId="1713847322" sldId="264"/>
        </pc:sldMkLst>
        <pc:spChg chg="mod">
          <ac:chgData name="Andrea Burns" userId="txi2ZTPmXA7XtlU2Tp5y1Cny1M5yACZ2wo0Q9+uG/RY=" providerId="None" clId="Web-{C0A2AA6C-C19E-423D-AAC5-FF5F2126097F}" dt="2022-10-03T14:43:46.610" v="86" actId="20577"/>
          <ac:spMkLst>
            <pc:docMk/>
            <pc:sldMk cId="1713847322" sldId="264"/>
            <ac:spMk id="49" creationId="{C2214CE5-5EC3-70EE-07BC-7ECC61BC9E90}"/>
          </ac:spMkLst>
        </pc:spChg>
        <pc:spChg chg="mod">
          <ac:chgData name="Andrea Burns" userId="txi2ZTPmXA7XtlU2Tp5y1Cny1M5yACZ2wo0Q9+uG/RY=" providerId="None" clId="Web-{C0A2AA6C-C19E-423D-AAC5-FF5F2126097F}" dt="2022-10-03T14:43:38.500" v="85" actId="20577"/>
          <ac:spMkLst>
            <pc:docMk/>
            <pc:sldMk cId="1713847322" sldId="264"/>
            <ac:spMk id="51" creationId="{549FDF9D-95C2-AE18-174B-606D4307FC16}"/>
          </ac:spMkLst>
        </pc:spChg>
      </pc:sldChg>
      <pc:sldChg chg="modSp">
        <pc:chgData name="Andrea Burns" userId="txi2ZTPmXA7XtlU2Tp5y1Cny1M5yACZ2wo0Q9+uG/RY=" providerId="None" clId="Web-{C0A2AA6C-C19E-423D-AAC5-FF5F2126097F}" dt="2022-10-03T14:44:09.813" v="91"/>
        <pc:sldMkLst>
          <pc:docMk/>
          <pc:sldMk cId="3419422941" sldId="265"/>
        </pc:sldMkLst>
        <pc:spChg chg="mod">
          <ac:chgData name="Andrea Burns" userId="txi2ZTPmXA7XtlU2Tp5y1Cny1M5yACZ2wo0Q9+uG/RY=" providerId="None" clId="Web-{C0A2AA6C-C19E-423D-AAC5-FF5F2126097F}" dt="2022-10-03T14:43:58.079" v="87" actId="20577"/>
          <ac:spMkLst>
            <pc:docMk/>
            <pc:sldMk cId="3419422941" sldId="265"/>
            <ac:spMk id="3" creationId="{63B2E450-66E3-DEBB-4FD9-2A0E0117EE46}"/>
          </ac:spMkLst>
        </pc:spChg>
        <pc:spChg chg="mod">
          <ac:chgData name="Andrea Burns" userId="txi2ZTPmXA7XtlU2Tp5y1Cny1M5yACZ2wo0Q9+uG/RY=" providerId="None" clId="Web-{C0A2AA6C-C19E-423D-AAC5-FF5F2126097F}" dt="2022-10-03T14:44:05.360" v="90" actId="1076"/>
          <ac:spMkLst>
            <pc:docMk/>
            <pc:sldMk cId="3419422941" sldId="265"/>
            <ac:spMk id="5" creationId="{808B9E8C-F007-11EB-D15D-405070416E39}"/>
          </ac:spMkLst>
        </pc:spChg>
        <pc:cxnChg chg="mod">
          <ac:chgData name="Andrea Burns" userId="txi2ZTPmXA7XtlU2Tp5y1Cny1M5yACZ2wo0Q9+uG/RY=" providerId="None" clId="Web-{C0A2AA6C-C19E-423D-AAC5-FF5F2126097F}" dt="2022-10-03T14:44:09.813" v="91"/>
          <ac:cxnSpMkLst>
            <pc:docMk/>
            <pc:sldMk cId="3419422941" sldId="265"/>
            <ac:cxnSpMk id="4" creationId="{FEA542B5-397A-2FFF-968B-410530E54C28}"/>
          </ac:cxnSpMkLst>
        </pc:cxnChg>
      </pc:sldChg>
      <pc:sldChg chg="modSp">
        <pc:chgData name="Andrea Burns" userId="txi2ZTPmXA7XtlU2Tp5y1Cny1M5yACZ2wo0Q9+uG/RY=" providerId="None" clId="Web-{C0A2AA6C-C19E-423D-AAC5-FF5F2126097F}" dt="2022-10-03T14:44:49.361" v="98" actId="20577"/>
        <pc:sldMkLst>
          <pc:docMk/>
          <pc:sldMk cId="4177643602" sldId="266"/>
        </pc:sldMkLst>
        <pc:spChg chg="mod">
          <ac:chgData name="Andrea Burns" userId="txi2ZTPmXA7XtlU2Tp5y1Cny1M5yACZ2wo0Q9+uG/RY=" providerId="None" clId="Web-{C0A2AA6C-C19E-423D-AAC5-FF5F2126097F}" dt="2022-10-03T14:44:17.392" v="92" actId="20577"/>
          <ac:spMkLst>
            <pc:docMk/>
            <pc:sldMk cId="4177643602" sldId="266"/>
            <ac:spMk id="2" creationId="{DC2C37BB-8593-D368-F40B-664123FA0EEB}"/>
          </ac:spMkLst>
        </pc:spChg>
        <pc:spChg chg="mod">
          <ac:chgData name="Andrea Burns" userId="txi2ZTPmXA7XtlU2Tp5y1Cny1M5yACZ2wo0Q9+uG/RY=" providerId="None" clId="Web-{C0A2AA6C-C19E-423D-AAC5-FF5F2126097F}" dt="2022-10-03T14:44:24.954" v="94" actId="20577"/>
          <ac:spMkLst>
            <pc:docMk/>
            <pc:sldMk cId="4177643602" sldId="266"/>
            <ac:spMk id="4" creationId="{C7086ED4-5AA0-156D-D467-B2DFF4886429}"/>
          </ac:spMkLst>
        </pc:spChg>
        <pc:spChg chg="mod">
          <ac:chgData name="Andrea Burns" userId="txi2ZTPmXA7XtlU2Tp5y1Cny1M5yACZ2wo0Q9+uG/RY=" providerId="None" clId="Web-{C0A2AA6C-C19E-423D-AAC5-FF5F2126097F}" dt="2022-10-03T14:44:32.298" v="96" actId="20577"/>
          <ac:spMkLst>
            <pc:docMk/>
            <pc:sldMk cId="4177643602" sldId="266"/>
            <ac:spMk id="5" creationId="{835E03CE-D386-DC54-BBC2-5403A418BB17}"/>
          </ac:spMkLst>
        </pc:spChg>
        <pc:spChg chg="mod">
          <ac:chgData name="Andrea Burns" userId="txi2ZTPmXA7XtlU2Tp5y1Cny1M5yACZ2wo0Q9+uG/RY=" providerId="None" clId="Web-{C0A2AA6C-C19E-423D-AAC5-FF5F2126097F}" dt="2022-10-03T14:44:49.361" v="98" actId="20577"/>
          <ac:spMkLst>
            <pc:docMk/>
            <pc:sldMk cId="4177643602" sldId="266"/>
            <ac:spMk id="6" creationId="{2AE12421-C7CA-33FA-C4DE-59A1F7BB2E9D}"/>
          </ac:spMkLst>
        </pc:spChg>
        <pc:spChg chg="mod">
          <ac:chgData name="Andrea Burns" userId="txi2ZTPmXA7XtlU2Tp5y1Cny1M5yACZ2wo0Q9+uG/RY=" providerId="None" clId="Web-{C0A2AA6C-C19E-423D-AAC5-FF5F2126097F}" dt="2022-10-03T14:44:28.236" v="95" actId="20577"/>
          <ac:spMkLst>
            <pc:docMk/>
            <pc:sldMk cId="4177643602" sldId="266"/>
            <ac:spMk id="8" creationId="{5041A5CF-40AA-DF84-DA59-97F298843C55}"/>
          </ac:spMkLst>
        </pc:spChg>
        <pc:spChg chg="mod">
          <ac:chgData name="Andrea Burns" userId="txi2ZTPmXA7XtlU2Tp5y1Cny1M5yACZ2wo0Q9+uG/RY=" providerId="None" clId="Web-{C0A2AA6C-C19E-423D-AAC5-FF5F2126097F}" dt="2022-10-03T14:44:21.032" v="93" actId="20577"/>
          <ac:spMkLst>
            <pc:docMk/>
            <pc:sldMk cId="4177643602" sldId="266"/>
            <ac:spMk id="10" creationId="{F291E15D-9979-A7AD-DC49-216867911CDE}"/>
          </ac:spMkLst>
        </pc:spChg>
      </pc:sldChg>
      <pc:sldChg chg="modSp">
        <pc:chgData name="Andrea Burns" userId="txi2ZTPmXA7XtlU2Tp5y1Cny1M5yACZ2wo0Q9+uG/RY=" providerId="None" clId="Web-{C0A2AA6C-C19E-423D-AAC5-FF5F2126097F}" dt="2022-10-03T14:44:59.267" v="99" actId="20577"/>
        <pc:sldMkLst>
          <pc:docMk/>
          <pc:sldMk cId="1888793006" sldId="267"/>
        </pc:sldMkLst>
        <pc:spChg chg="mod">
          <ac:chgData name="Andrea Burns" userId="txi2ZTPmXA7XtlU2Tp5y1Cny1M5yACZ2wo0Q9+uG/RY=" providerId="None" clId="Web-{C0A2AA6C-C19E-423D-AAC5-FF5F2126097F}" dt="2022-10-03T14:44:59.267" v="99" actId="20577"/>
          <ac:spMkLst>
            <pc:docMk/>
            <pc:sldMk cId="1888793006" sldId="267"/>
            <ac:spMk id="3" creationId="{1880B595-D7AD-5896-9A4C-8A0BFCDCC4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2/2/2024</a:t>
            </a:fld>
            <a:endParaRPr lang="en-US"/>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t>皆さん、こんにちは。本日は、ライオンズおよびレオ向けのデジタルプロダクトについて最新ニュースをお伝えします。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t>このプレゼンテーションは、国際協会およびLCIFのスタッフによって用意されました。  ご質問は、</a:t>
            </a:r>
            <a:r>
              <a:rPr lang="ja-JP" b="0" i="0" u="sng">
                <a:solidFill>
                  <a:srgbClr val="0563C1"/>
                </a:solidFill>
                <a:effectLst/>
                <a:latin typeface="Calibri" panose="020F0502020204030204" pitchFamily="34" charset="0"/>
                <a:ea typeface="MS PGothic"/>
                <a:hlinkClick r:id="rId3"/>
              </a:rPr>
              <a:t>Salesforcefeedback@lionsclubs.org</a:t>
            </a:r>
            <a:r>
              <a:rPr lang="ja-JP"/>
              <a:t>までお寄せください。</a:t>
            </a:r>
            <a:r>
              <a:rPr lang="ja-JP" b="0" i="0" u="sng">
                <a:solidFill>
                  <a:srgbClr val="0563C1"/>
                </a:solidFill>
                <a:effectLst/>
                <a:latin typeface="Calibri" panose="020F0502020204030204" pitchFamily="34" charset="0"/>
                <a:ea typeface="MS PGothic"/>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b="0" i="0" u="none">
                <a:solidFill>
                  <a:srgbClr val="0563C1"/>
                </a:solidFill>
                <a:effectLst/>
                <a:latin typeface="Calibri" panose="020F0502020204030204" pitchFamily="34" charset="0"/>
                <a:ea typeface="MS PGothic"/>
              </a:rPr>
              <a:t>これは全員参加の取り組みです。ご質問は大歓迎です！</a:t>
            </a:r>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ja-JP"/>
              <a:t>では、どうやってこの変化を実現するのでしょうか？  私たちはどうすればここにたどり着けるのでしょうか？  それには、全員が協力してこの変化を実現する必要があります。</a:t>
            </a:r>
          </a:p>
          <a:p>
            <a:endParaRPr lang="en-US"/>
          </a:p>
          <a:p>
            <a:r>
              <a:rPr lang="ja-JP"/>
              <a:t>皆さんの協力がカギとなります。  しかし、協力と言っても、どうやって貢献すればよいのでしょうか？</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ja-JP"/>
              <a:t>ご意見をお知らせいただき、参加していただくことが重要です！</a:t>
            </a:r>
          </a:p>
          <a:p>
            <a:endParaRPr lang="en-US"/>
          </a:p>
          <a:p>
            <a:r>
              <a:rPr lang="ja-JP"/>
              <a:t>こちらのQRコードを使ってアンケートにご協力ください。  これは、メンバーからリーダーまで、あらゆるレベルの参加者が、共通のミッションに向かって活動をする上で、あらゆる種類のテクノロジーをどのように使っているかをお尋ねするものです。</a:t>
            </a:r>
          </a:p>
          <a:p>
            <a:endParaRPr lang="en-US"/>
          </a:p>
          <a:p>
            <a:r>
              <a:rPr lang="ja-JP"/>
              <a:t>アンケートの最後には、最新情報を受信するためのメール登録や、フォーカスグループとテストグループへの参加の意思表示をしていただくこともできます。</a:t>
            </a:r>
          </a:p>
          <a:p>
            <a:endParaRPr lang="en-US"/>
          </a:p>
          <a:p>
            <a:r>
              <a:rPr lang="ja-JP"/>
              <a:t>皆さんにとって使えるソリューションを開発するために、ご協力をよろしくお願いいたします。</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ja-JP"/>
              <a:t>まずは、現状を確認するところから始めましょう。</a:t>
            </a:r>
          </a:p>
          <a:p>
            <a:endParaRPr lang="en-US"/>
          </a:p>
          <a:p>
            <a:r>
              <a:rPr lang="ja-JP" i="1"/>
              <a:t>[プレゼンテーションを生で行う場合は、聴衆から4～5人に尋ねてもよい]</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ja-JP" dirty="0"/>
              <a:t>現在の「Lion Account」といえば、皆さんがリーダーとして、またボランティアとして必要なすべてのリソースにアクセスできる、一つのアカウントです。</a:t>
            </a:r>
          </a:p>
          <a:p>
            <a:r>
              <a:rPr lang="ja-JP" dirty="0"/>
              <a:t>しかし、本当にそうでしょうか？</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ja-JP"/>
              <a:t>その背後には、５つの異なるアプリケーションプロダクトがあります。  それぞれのアプリケーションは、ルックアンドフィール（見た目や使用感）も、ナビゲーションも、ユーザーエクスペリエンスも異なります。  </a:t>
            </a:r>
          </a:p>
          <a:p>
            <a:endParaRPr lang="en-US"/>
          </a:p>
          <a:p>
            <a:r>
              <a:rPr lang="ja-JP"/>
              <a:t>つまり、使う人はそれぞれのアプリケーションごとに、どこに行けば何ができるかなど、使い方をいちいち覚えなければならないということです。  </a:t>
            </a:r>
          </a:p>
          <a:p>
            <a:endParaRPr lang="en-US"/>
          </a:p>
          <a:p>
            <a:r>
              <a:rPr lang="ja-JP"/>
              <a:t>さらに、現在の仕組みだとデータベースも複数が個別に存在し、それぞれのデータは必ずしも一致しません。  </a:t>
            </a:r>
          </a:p>
          <a:p>
            <a:endParaRPr lang="en-US"/>
          </a:p>
          <a:p>
            <a:r>
              <a:rPr lang="ja-JP"/>
              <a:t>データの保存場所がたくさんあると、必要なデータに正しくアクセスするための安全管理が大変複雑になります。</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ja-JP" dirty="0"/>
              <a:t>現在のデジタルツールでも、他の多くのやり取りは「Lion account」から完全に切り離されています。  たとえば、会員サービスセンターのサポートが必要な場合、サービスセンターは、統合されたデータ</a:t>
            </a:r>
            <a:r>
              <a:rPr lang="ja-JP" altLang="en-US" dirty="0"/>
              <a:t>なしに、</a:t>
            </a:r>
            <a:r>
              <a:rPr lang="ja-JP" dirty="0"/>
              <a:t>独立したアプリケーションから対応を行っています。  </a:t>
            </a:r>
          </a:p>
          <a:p>
            <a:endParaRPr lang="en-US" dirty="0"/>
          </a:p>
          <a:p>
            <a:r>
              <a:rPr lang="ja-JP" dirty="0"/>
              <a:t>また、現状では、寄付の情報へのアクセスは非常に限られており、賞や表彰の状況について回答を得るためには、財団に電話や問い合わせをする必要がある場合が多いのです。</a:t>
            </a:r>
          </a:p>
          <a:p>
            <a:endParaRPr lang="en-US" dirty="0"/>
          </a:p>
          <a:p>
            <a:r>
              <a:rPr lang="ja-JP" dirty="0"/>
              <a:t>そして表彰といえば、探している表彰データのレポートを見つけるのは非常に困難で、レポートが存在しない場合は、誰かに問い合わせなければならない場合もあります。  そのため単純な質問でも回答を得るのに時間がかかります。</a:t>
            </a:r>
          </a:p>
          <a:p>
            <a:endParaRPr lang="en-US" dirty="0"/>
          </a:p>
          <a:p>
            <a:r>
              <a:rPr lang="ja-JP" dirty="0"/>
              <a:t>そして、皆さんの重要な奉仕事業を支える交付金や補助金の申請や報告なども、すべてがほぼ手作業で行われているのが現状です。これでは作業にかかる時間も労力も倍増します。</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ja-JP"/>
              <a:t>クラブを運営し、地域・地区の成長と発展を支え、困っている人のために奉仕事業を実施するには、大変な労力が必要です。  現在のデジタルツールには、複数のアプリケーションとデータ源が混在しており、そのことがあらゆるレベルでの一貫性のなさとイライラの原因となっています。</a:t>
            </a:r>
          </a:p>
          <a:p>
            <a:endParaRPr lang="en-US"/>
          </a:p>
          <a:p>
            <a:r>
              <a:rPr lang="ja-JP"/>
              <a:t>ライオンズが最後にデジタルツールへの大規模な投資をしたのは、5年以上前のことになります。以来、技術は進歩し続け、コロナ禍でさらに急速に変化しました。  皆さんの奉仕をもっとよくサポートできるよう、テクノロジーをレベルアップさせる必要があります。</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t>そうなると気になるのは、「私たちはどこに向かうのか」ということです。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ja-JP" dirty="0"/>
              <a:t>ライオンズのアプリケーションとデータをひとつの一貫した体験に統合し、ソリューションを簡素化するため、昨年度、国際理事会は、デジタルツールの近代化を進めるための投資を承認しました。  </a:t>
            </a:r>
          </a:p>
          <a:p>
            <a:endParaRPr lang="en-US" dirty="0"/>
          </a:p>
          <a:p>
            <a:r>
              <a:rPr lang="ja-JP" dirty="0"/>
              <a:t>過去数カ月、水面下ではこの作業が進められてきました。リニューアルしたシステムの公開は202</a:t>
            </a:r>
            <a:r>
              <a:rPr lang="en-US" altLang="ja-JP" dirty="0"/>
              <a:t>4</a:t>
            </a:r>
            <a:r>
              <a:rPr lang="ja-JP" dirty="0"/>
              <a:t>年</a:t>
            </a:r>
            <a:r>
              <a:rPr lang="ja-JP" altLang="en-US" dirty="0"/>
              <a:t>内</a:t>
            </a:r>
            <a:r>
              <a:rPr lang="ja-JP" dirty="0"/>
              <a:t>を目指しています。</a:t>
            </a:r>
          </a:p>
          <a:p>
            <a:endParaRPr lang="en-US" dirty="0"/>
          </a:p>
          <a:p>
            <a:r>
              <a:rPr lang="ja-JP" dirty="0"/>
              <a:t>これは、これまでの教訓と、ライオンズからのフィードバック、そして一般に流通しているより安全で新しいクラウドベースのソフトウェアの活用にもとづく進化なのです。</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ja-JP"/>
              <a:t>この進化は、現在お使いの機能はそのままに、すべてを一つの統一された体験として実装したものです。  一つの会員アカウントからアクセスでき、共通のユーザーインターフェースで、パソコン、タブレット、スマホからも、すべての機能に同じようにアクセスすることができます。  簡単に言えば、現在MyLion、MyLCI、Insights、その他いくつかのツールを通じて提供している様々な機能を組み合わせ、一つのまとまった、一貫した体験を提供することになるわけです。そのすべてが、Salesforceの単一プラットフォーム上に構築されます。 </a:t>
            </a:r>
          </a:p>
          <a:p>
            <a:endParaRPr lang="en-US">
              <a:cs typeface="Calibri"/>
            </a:endParaRPr>
          </a:p>
          <a:p>
            <a:r>
              <a:rPr lang="ja-JP"/>
              <a:t>Salesforceは、4万を超える非営利団体を含む、15万以上の組織で利用されている、業界ナンバーワンのクラウドソリューションです。  この実証済みの技術の力強いサポートがあれば、百人力です。</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ja-JP" b="1">
                <a:latin typeface="Arial"/>
                <a:ea typeface="MS PGothic"/>
                <a:cs typeface="Arial"/>
              </a:rPr>
              <a:t>進化する</a:t>
            </a:r>
            <a:br>
              <a:rPr lang="ja-JP" b="1">
                <a:latin typeface="Arial"/>
                <a:ea typeface="MS PGothic"/>
                <a:cs typeface="Arial"/>
              </a:rPr>
            </a:br>
            <a:r>
              <a:rPr lang="ja-JP" b="1">
                <a:latin typeface="Arial"/>
                <a:ea typeface="MS PGothic"/>
                <a:cs typeface="Arial"/>
              </a:rPr>
              <a:t>ライオンズのデジタル体験</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a:bodyPr>
          <a:lstStyle/>
          <a:p>
            <a:r>
              <a:rPr lang="ja-JP">
                <a:latin typeface="Arial"/>
                <a:ea typeface="MS PGothic"/>
                <a:cs typeface="Arial"/>
              </a:rPr>
              <a:t>メンバーのニーズに合わせた技術ソリューションを目指して</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ja-JP" altLang="en-US" sz="4800" b="1" dirty="0">
                <a:latin typeface="Arial"/>
                <a:ea typeface="MS PGothic"/>
                <a:cs typeface="Arial"/>
              </a:rPr>
              <a:t>ここ</a:t>
            </a:r>
            <a:r>
              <a:rPr lang="ja-JP" sz="4800" b="1" dirty="0">
                <a:latin typeface="Arial"/>
                <a:ea typeface="MS PGothic"/>
                <a:cs typeface="Arial"/>
              </a:rPr>
              <a:t>にたどり着くには</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1389412" y="3880884"/>
            <a:ext cx="10153403" cy="1200329"/>
          </a:xfrm>
          <a:prstGeom prst="rect">
            <a:avLst/>
          </a:prstGeom>
          <a:noFill/>
        </p:spPr>
        <p:txBody>
          <a:bodyPr wrap="square" lIns="91440" tIns="45720" rIns="91440" bIns="45720" rtlCol="0" anchor="t">
            <a:spAutoFit/>
          </a:bodyPr>
          <a:lstStyle/>
          <a:p>
            <a:r>
              <a:rPr lang="ja-JP" sz="7200" b="1" dirty="0">
                <a:solidFill>
                  <a:schemeClr val="accent2"/>
                </a:solidFill>
                <a:latin typeface="Arial"/>
                <a:ea typeface="MS PGothic"/>
                <a:cs typeface="Arial"/>
              </a:rPr>
              <a:t>全員の協力が必要です</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ja-JP"/>
              <a:t>2022年10月</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ja-JP" b="1">
                <a:latin typeface="Arial"/>
                <a:ea typeface="MS PGothic"/>
                <a:cs typeface="Arial"/>
              </a:rPr>
              <a:t>ご協力いただく方法</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0388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ja-JP" sz="3200" dirty="0">
                <a:solidFill>
                  <a:schemeClr val="bg1"/>
                </a:solidFill>
                <a:latin typeface="Arial"/>
                <a:ea typeface="MS PGothic"/>
                <a:cs typeface="Arial"/>
              </a:rPr>
              <a:t>このQRコードを使って</a:t>
            </a:r>
            <a:br>
              <a:rPr lang="ja-JP" sz="3200" dirty="0">
                <a:solidFill>
                  <a:schemeClr val="bg1"/>
                </a:solidFill>
                <a:latin typeface="Arial"/>
                <a:ea typeface="MS PGothic"/>
                <a:cs typeface="Arial"/>
              </a:rPr>
            </a:br>
            <a:r>
              <a:rPr lang="ja-JP" sz="3200" dirty="0">
                <a:solidFill>
                  <a:schemeClr val="bg1"/>
                </a:solidFill>
                <a:latin typeface="Arial"/>
                <a:ea typeface="MS PGothic"/>
                <a:cs typeface="Arial"/>
              </a:rPr>
              <a:t>アンケートに協力</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ja-JP" sz="3200">
                <a:solidFill>
                  <a:schemeClr val="bg1"/>
                </a:solidFill>
                <a:latin typeface="Arial"/>
                <a:ea typeface="MS PGothic"/>
                <a:cs typeface="Arial"/>
              </a:rPr>
              <a:t>フォーカスグループへの参加</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229600" y="2514600"/>
            <a:ext cx="3886200"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ja-JP" sz="1800">
                <a:solidFill>
                  <a:schemeClr val="bg1"/>
                </a:solidFill>
                <a:latin typeface="Arial"/>
                <a:ea typeface="MS PGothic"/>
                <a:cs typeface="Arial"/>
              </a:rPr>
              <a:t>皆さんの関心事を</a:t>
            </a:r>
            <a:br>
              <a:rPr lang="ja-JP" sz="1800">
                <a:solidFill>
                  <a:schemeClr val="bg1"/>
                </a:solidFill>
                <a:latin typeface="Arial"/>
                <a:ea typeface="MS PGothic"/>
                <a:cs typeface="Arial"/>
              </a:rPr>
            </a:br>
            <a:r>
              <a:rPr lang="ja-JP" sz="1800">
                <a:solidFill>
                  <a:schemeClr val="bg1"/>
                </a:solidFill>
                <a:latin typeface="Arial"/>
                <a:ea typeface="MS PGothic"/>
                <a:cs typeface="Arial"/>
              </a:rPr>
              <a:t>お知らせください。 </a:t>
            </a:r>
            <a:br>
              <a:rPr lang="ja-JP" sz="1500">
                <a:latin typeface="Arial"/>
                <a:ea typeface="MS PGothic"/>
                <a:cs typeface="Arial"/>
              </a:rPr>
            </a:br>
            <a:endParaRPr lang="ja-JP" sz="1500">
              <a:latin typeface="Arial"/>
              <a:ea typeface="MS PGothic"/>
              <a:cs typeface="Arial"/>
            </a:endParaRPr>
          </a:p>
          <a:p>
            <a:pPr marL="160020" indent="-160020" algn="l">
              <a:buFont typeface="Arial" panose="020B0604020202020204" pitchFamily="34" charset="0"/>
              <a:buChar char="•"/>
              <a:defRPr/>
            </a:pPr>
            <a:r>
              <a:rPr lang="ja-JP" sz="1400" b="0">
                <a:solidFill>
                  <a:schemeClr val="bg1"/>
                </a:solidFill>
                <a:latin typeface="Arial"/>
                <a:ea typeface="MS PGothic"/>
                <a:cs typeface="Arial"/>
              </a:rPr>
              <a:t>クラブのウェブサイト</a:t>
            </a:r>
          </a:p>
          <a:p>
            <a:pPr marL="160020" indent="-160020" algn="l">
              <a:buFont typeface="Arial" panose="020B0604020202020204" pitchFamily="34" charset="0"/>
              <a:buChar char="•"/>
              <a:defRPr/>
            </a:pPr>
            <a:r>
              <a:rPr lang="ja-JP" sz="1400" b="0">
                <a:solidFill>
                  <a:schemeClr val="bg1"/>
                </a:solidFill>
                <a:latin typeface="Arial"/>
                <a:ea typeface="MS PGothic"/>
                <a:cs typeface="Arial"/>
              </a:rPr>
              <a:t>モバイル体験</a:t>
            </a:r>
          </a:p>
          <a:p>
            <a:pPr marL="160020" indent="-160020" algn="l">
              <a:buFont typeface="Arial" panose="020B0604020202020204" pitchFamily="34" charset="0"/>
              <a:buChar char="•"/>
              <a:defRPr/>
            </a:pPr>
            <a:r>
              <a:rPr lang="ja-JP" sz="1400" b="0">
                <a:solidFill>
                  <a:schemeClr val="bg1"/>
                </a:solidFill>
                <a:latin typeface="Arial"/>
                <a:ea typeface="MS PGothic"/>
                <a:cs typeface="Arial"/>
              </a:rPr>
              <a:t>アクティビティ報告</a:t>
            </a:r>
          </a:p>
          <a:p>
            <a:pPr marL="160020" indent="-160020" algn="l">
              <a:buFont typeface="Arial" panose="020B0604020202020204" pitchFamily="34" charset="0"/>
              <a:buChar char="•"/>
              <a:defRPr/>
            </a:pPr>
            <a:r>
              <a:rPr lang="ja-JP" sz="1400" b="0">
                <a:solidFill>
                  <a:schemeClr val="bg1"/>
                </a:solidFill>
                <a:latin typeface="Arial"/>
                <a:ea typeface="MS PGothic"/>
                <a:cs typeface="Arial"/>
              </a:rPr>
              <a:t>奉仕事業のアイデア</a:t>
            </a:r>
          </a:p>
          <a:p>
            <a:pPr marL="160020" indent="-160020" algn="l">
              <a:buFont typeface="Arial" panose="020B0604020202020204" pitchFamily="34" charset="0"/>
              <a:buChar char="•"/>
              <a:defRPr/>
            </a:pPr>
            <a:r>
              <a:rPr lang="ja-JP" sz="1400" b="0">
                <a:latin typeface="Arial"/>
                <a:ea typeface="MS PGothic"/>
                <a:cs typeface="Arial"/>
              </a:rPr>
              <a:t>会員との交流や連絡</a:t>
            </a:r>
          </a:p>
          <a:p>
            <a:pPr marL="160020" indent="-160020" algn="l">
              <a:buFont typeface="Arial" panose="020B0604020202020204" pitchFamily="34" charset="0"/>
              <a:buChar char="•"/>
              <a:defRPr/>
            </a:pPr>
            <a:r>
              <a:rPr lang="ja-JP" sz="1400" b="0">
                <a:solidFill>
                  <a:schemeClr val="bg1"/>
                </a:solidFill>
                <a:latin typeface="Arial"/>
                <a:ea typeface="MS PGothic"/>
                <a:cs typeface="Arial"/>
              </a:rPr>
              <a:t>ＳＮＳとの連動</a:t>
            </a:r>
          </a:p>
          <a:p>
            <a:pPr marL="160020" indent="-160020" algn="l">
              <a:buFont typeface="Arial" panose="020B0604020202020204" pitchFamily="34" charset="0"/>
              <a:buChar char="•"/>
              <a:defRPr/>
            </a:pPr>
            <a:r>
              <a:rPr lang="ja-JP" sz="1400" b="0">
                <a:solidFill>
                  <a:schemeClr val="bg1"/>
                </a:solidFill>
                <a:latin typeface="Arial"/>
                <a:ea typeface="MS PGothic"/>
                <a:cs typeface="Arial"/>
              </a:rPr>
              <a:t>文書検索</a:t>
            </a:r>
          </a:p>
          <a:p>
            <a:pPr marL="160020" indent="-160020" algn="l">
              <a:buFont typeface="Arial" panose="020B0604020202020204" pitchFamily="34" charset="0"/>
              <a:buChar char="•"/>
              <a:defRPr/>
            </a:pPr>
            <a:r>
              <a:rPr lang="ja-JP" sz="1400" b="0">
                <a:solidFill>
                  <a:schemeClr val="bg1"/>
                </a:solidFill>
                <a:latin typeface="Arial"/>
                <a:ea typeface="MS PGothic"/>
                <a:cs typeface="Arial"/>
              </a:rPr>
              <a:t>ファンドレイズ用資料</a:t>
            </a:r>
          </a:p>
          <a:p>
            <a:pPr marL="160020" indent="-160020" algn="l">
              <a:buFont typeface="Arial" panose="020B0604020202020204" pitchFamily="34" charset="0"/>
              <a:buChar char="•"/>
              <a:defRPr/>
            </a:pPr>
            <a:r>
              <a:rPr lang="ja-JP" sz="1400" b="0">
                <a:solidFill>
                  <a:schemeClr val="bg1"/>
                </a:solidFill>
                <a:latin typeface="Arial"/>
                <a:ea typeface="MS PGothic"/>
                <a:cs typeface="Arial"/>
              </a:rPr>
              <a:t>データ管理やカスタム設定</a:t>
            </a:r>
          </a:p>
          <a:p>
            <a:pPr marL="160020" indent="-160020" algn="l">
              <a:buFont typeface="Arial" panose="020B0604020202020204" pitchFamily="34" charset="0"/>
              <a:buChar char="•"/>
              <a:defRPr/>
            </a:pPr>
            <a:r>
              <a:rPr lang="ja-JP" sz="1400" b="0">
                <a:solidFill>
                  <a:schemeClr val="bg1"/>
                </a:solidFill>
                <a:latin typeface="Arial"/>
                <a:ea typeface="MS PGothic"/>
                <a:cs typeface="Arial"/>
              </a:rPr>
              <a:t>バリアフリー機能とサポート</a:t>
            </a:r>
          </a:p>
          <a:p>
            <a:pPr marL="160020" indent="-160020" algn="l">
              <a:buFont typeface="Arial" panose="020B0604020202020204" pitchFamily="34" charset="0"/>
              <a:buChar char="•"/>
              <a:defRPr/>
            </a:pPr>
            <a:r>
              <a:rPr lang="ja-JP" sz="1400" b="0">
                <a:solidFill>
                  <a:schemeClr val="bg1"/>
                </a:solidFill>
                <a:latin typeface="Arial"/>
                <a:ea typeface="MS PGothic"/>
                <a:cs typeface="Arial"/>
              </a:rPr>
              <a:t>デジタルツールの研修とサポート</a:t>
            </a:r>
          </a:p>
          <a:p>
            <a:pPr marL="160020" indent="-160020" algn="l">
              <a:buFont typeface="Arial" panose="020B0604020202020204" pitchFamily="34" charset="0"/>
              <a:buChar char="•"/>
              <a:defRPr/>
            </a:pPr>
            <a:r>
              <a:rPr lang="ja-JP" sz="1400" b="0">
                <a:solidFill>
                  <a:schemeClr val="bg1"/>
                </a:solidFill>
                <a:latin typeface="Arial"/>
                <a:ea typeface="MS PGothic"/>
                <a:cs typeface="Arial"/>
              </a:rPr>
              <a:t>その他... </a:t>
            </a: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22005" y="4860605"/>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ja-JP" sz="3200">
                <a:solidFill>
                  <a:schemeClr val="bg1"/>
                </a:solidFill>
                <a:latin typeface="Arial"/>
                <a:ea typeface="MS PGothic"/>
                <a:cs typeface="Arial"/>
              </a:rPr>
              <a:t>情報受信の登録</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658855" y="3477491"/>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359202" y="1183567"/>
            <a:ext cx="9283995" cy="830997"/>
          </a:xfrm>
          <a:prstGeom prst="rect">
            <a:avLst/>
          </a:prstGeom>
          <a:noFill/>
        </p:spPr>
        <p:txBody>
          <a:bodyPr wrap="square" lIns="91440" tIns="45720" rIns="91440" bIns="45720" rtlCol="0" anchor="t">
            <a:spAutoFit/>
          </a:bodyPr>
          <a:lstStyle/>
          <a:p>
            <a:pPr algn="ctr"/>
            <a:r>
              <a:rPr lang="ja-JP" sz="2400">
                <a:solidFill>
                  <a:schemeClr val="accent2"/>
                </a:solidFill>
                <a:latin typeface="Arial"/>
                <a:ea typeface="MS PGothic"/>
                <a:cs typeface="Arial"/>
              </a:rPr>
              <a:t>皆さんが最も得意とする「奉仕」と「リーダーとしての活動」を、</a:t>
            </a:r>
            <a:br>
              <a:rPr lang="ja-JP" sz="2400">
                <a:solidFill>
                  <a:schemeClr val="accent2"/>
                </a:solidFill>
                <a:latin typeface="Arial"/>
                <a:ea typeface="MS PGothic"/>
                <a:cs typeface="Arial"/>
              </a:rPr>
            </a:br>
            <a:r>
              <a:rPr lang="ja-JP" sz="2400">
                <a:solidFill>
                  <a:schemeClr val="accent2"/>
                </a:solidFill>
                <a:latin typeface="Arial"/>
                <a:ea typeface="MS PGothic"/>
                <a:cs typeface="Arial"/>
              </a:rPr>
              <a:t>テクノロジーがどのようにアシストできるか教えてください。</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ja-JP"/>
              <a:t>2022年10月</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ja-JP" b="1">
                <a:latin typeface="Arial"/>
                <a:ea typeface="MS PGothic"/>
                <a:cs typeface="Arial"/>
              </a:rPr>
              <a:t>ありがとうございました！</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ja-JP" sz="1600" b="1">
                <a:solidFill>
                  <a:schemeClr val="bg1"/>
                </a:solidFill>
              </a:rPr>
              <a:t>© 2022 Lions Clubs International</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ja-JP"/>
              <a:t>2022年10月</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ja-JP"/>
              <a:t>2022年10月</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ja-JP" sz="4000" b="1">
                <a:latin typeface="Arial"/>
                <a:ea typeface="MS PGothic"/>
                <a:cs typeface="Arial"/>
              </a:rPr>
              <a:t>ライオンズにおける</a:t>
            </a:r>
            <a:br>
              <a:rPr lang="ja-JP" sz="4000" b="1">
                <a:latin typeface="Arial"/>
                <a:ea typeface="MS PGothic"/>
                <a:cs typeface="Arial"/>
              </a:rPr>
            </a:br>
            <a:r>
              <a:rPr lang="ja-JP" sz="4000" b="1">
                <a:latin typeface="Arial"/>
                <a:ea typeface="MS PGothic"/>
                <a:cs typeface="Arial"/>
              </a:rPr>
              <a:t>現在のデジタル体験とは？</a:t>
            </a:r>
            <a:br>
              <a:rPr lang="ja-JP" sz="4000" b="1">
                <a:latin typeface="Arial"/>
                <a:ea typeface="MS PGothic"/>
                <a:cs typeface="Arial"/>
              </a:rPr>
            </a:br>
            <a:endParaRPr lang="ja-JP" sz="4000" b="1">
              <a:latin typeface="Arial"/>
              <a:ea typeface="MS PGothic"/>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ja-JP" b="1">
                <a:latin typeface="Arial"/>
                <a:ea typeface="MS PGothic"/>
                <a:cs typeface="Arial"/>
              </a:rPr>
              <a:t>ひとつのアカウント。ひとつのポータル。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ja-JP"/>
              <a:t>2022年10月</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rmAutofit/>
          </a:bodyPr>
          <a:lstStyle/>
          <a:p>
            <a:r>
              <a:rPr lang="ja-JP" b="1">
                <a:latin typeface="Arial"/>
                <a:ea typeface="MS PGothic"/>
                <a:cs typeface="Arial"/>
              </a:rPr>
              <a:t>５つのプロダクト。５つのユーザー体験。 </a:t>
            </a:r>
            <a:br>
              <a:rPr lang="ja-JP" b="1">
                <a:latin typeface="Arial"/>
                <a:ea typeface="MS PGothic"/>
                <a:cs typeface="Arial"/>
              </a:rPr>
            </a:br>
            <a:r>
              <a:rPr lang="ja-JP" b="1">
                <a:latin typeface="Arial"/>
                <a:ea typeface="MS PGothic"/>
                <a:cs typeface="Arial"/>
              </a:rPr>
              <a:t>５つのデータ保存先。</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ja-JP"/>
              <a:t>2022年10月</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838200" y="347629"/>
            <a:ext cx="10515600" cy="1325563"/>
          </a:xfrm>
        </p:spPr>
        <p:txBody>
          <a:bodyPr>
            <a:normAutofit/>
          </a:bodyPr>
          <a:lstStyle/>
          <a:p>
            <a:r>
              <a:rPr lang="ja-JP" b="1">
                <a:latin typeface="Arial"/>
                <a:ea typeface="MS PGothic"/>
                <a:cs typeface="Arial"/>
              </a:rPr>
              <a:t>現在のポータルでも</a:t>
            </a:r>
            <a:br>
              <a:rPr lang="ja-JP" b="1">
                <a:latin typeface="Arial"/>
                <a:ea typeface="MS PGothic"/>
                <a:cs typeface="Arial"/>
              </a:rPr>
            </a:br>
            <a:r>
              <a:rPr lang="ja-JP" b="1">
                <a:latin typeface="Arial"/>
                <a:ea typeface="MS PGothic"/>
                <a:cs typeface="Arial"/>
              </a:rPr>
              <a:t>一部の機能については対象外</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ja-JP" sz="2000">
                  <a:solidFill>
                    <a:schemeClr val="bg1"/>
                  </a:solidFill>
                  <a:latin typeface="Arial"/>
                  <a:ea typeface="MS PGothic"/>
                  <a:cs typeface="Arial"/>
                </a:rPr>
                <a:t>会員サービスセンターへの問い合わせ</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ja-JP" sz="2000">
                  <a:latin typeface="Arial"/>
                  <a:ea typeface="MS PGothic"/>
                  <a:cs typeface="Arial"/>
                </a:rPr>
                <a:t>寄付の履歴明細を閲覧する</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ja-JP" sz="2000">
                  <a:latin typeface="Arial"/>
                  <a:ea typeface="MS PGothic"/>
                  <a:cs typeface="Arial"/>
                </a:rPr>
                <a:t>個人・クラブの表彰やアワード</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ja-JP" sz="2000">
                  <a:latin typeface="Arial"/>
                  <a:ea typeface="MS PGothic"/>
                  <a:cs typeface="Arial"/>
                </a:rPr>
                <a:t>交付金・補助金の申請・受給</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ja-JP"/>
              <a:t>2022年10月</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ja-JP" b="1">
                <a:latin typeface="Arial"/>
                <a:ea typeface="MS PGothic"/>
                <a:cs typeface="Arial"/>
              </a:rPr>
              <a:t>一貫性がなく</a:t>
            </a:r>
            <a:br>
              <a:rPr lang="ja-JP" b="1">
                <a:latin typeface="Arial"/>
                <a:ea typeface="MS PGothic"/>
                <a:cs typeface="Arial"/>
              </a:rPr>
            </a:br>
            <a:r>
              <a:rPr lang="ja-JP" b="1">
                <a:latin typeface="Arial"/>
                <a:ea typeface="MS PGothic"/>
                <a:cs typeface="Arial"/>
              </a:rPr>
              <a:t>ストレスにつながる</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a:solidFill>
                  <a:srgbClr val="FFFFFF"/>
                </a:solidFill>
                <a:latin typeface="Arial" panose="020B0604020202020204" pitchFamily="34" charset="0"/>
                <a:ea typeface="MS PGothic"/>
                <a:cs typeface="Arial" panose="020B0604020202020204" pitchFamily="34" charset="0"/>
              </a:rPr>
              <a:t>個々の会員</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a:solidFill>
                  <a:srgbClr val="FFFFFF"/>
                </a:solidFill>
                <a:latin typeface="Arial" panose="020B0604020202020204" pitchFamily="34" charset="0"/>
                <a:ea typeface="MS PGothic"/>
                <a:cs typeface="Arial" panose="020B0604020202020204" pitchFamily="34" charset="0"/>
              </a:rPr>
              <a:t>寄付履歴</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a:solidFill>
                  <a:srgbClr val="FFFFFF"/>
                </a:solidFill>
                <a:latin typeface="Arial" panose="020B0604020202020204" pitchFamily="34" charset="0"/>
                <a:ea typeface="MS PGothic"/>
                <a:cs typeface="Arial" panose="020B0604020202020204" pitchFamily="34" charset="0"/>
              </a:rPr>
              <a:t>奉仕の企画</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a:solidFill>
                  <a:srgbClr val="FFFFFF"/>
                </a:solidFill>
                <a:latin typeface="Arial" panose="020B0604020202020204" pitchFamily="34" charset="0"/>
                <a:ea typeface="MS PGothic"/>
                <a:cs typeface="Arial" panose="020B0604020202020204" pitchFamily="34" charset="0"/>
              </a:rPr>
              <a:t>会員</a:t>
            </a:r>
            <a:br>
              <a:rPr lang="ja-JP" sz="1400" b="1">
                <a:solidFill>
                  <a:srgbClr val="FFFFFF"/>
                </a:solidFill>
                <a:latin typeface="Arial" panose="020B0604020202020204" pitchFamily="34" charset="0"/>
                <a:ea typeface="MS PGothic"/>
                <a:cs typeface="Arial" panose="020B0604020202020204" pitchFamily="34" charset="0"/>
              </a:rPr>
            </a:br>
            <a:r>
              <a:rPr lang="ja-JP" sz="1400" b="1">
                <a:solidFill>
                  <a:srgbClr val="FFFFFF"/>
                </a:solidFill>
                <a:latin typeface="Arial" panose="020B0604020202020204" pitchFamily="34" charset="0"/>
                <a:ea typeface="MS PGothic"/>
                <a:cs typeface="Arial" panose="020B0604020202020204" pitchFamily="34" charset="0"/>
              </a:rPr>
              <a:t>サービス</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ja-JP" sz="1400" b="1">
                <a:solidFill>
                  <a:srgbClr val="FFFFFF"/>
                </a:solidFill>
                <a:latin typeface="Arial" panose="020B0604020202020204" pitchFamily="34" charset="0"/>
                <a:ea typeface="MS PGothic"/>
                <a:cs typeface="Arial" panose="020B0604020202020204" pitchFamily="34" charset="0"/>
              </a:rPr>
              <a:t>クラブの運営・管理</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ja-JP" sz="1400" b="1">
                <a:solidFill>
                  <a:srgbClr val="FFFFFF"/>
                </a:solidFill>
                <a:latin typeface="Arial" panose="020B0604020202020204" pitchFamily="34" charset="0"/>
                <a:ea typeface="MS PGothic"/>
                <a:cs typeface="Arial" panose="020B0604020202020204" pitchFamily="34" charset="0"/>
              </a:rPr>
              <a:t>個人表彰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a:solidFill>
                  <a:srgbClr val="FFFFFF"/>
                </a:solidFill>
                <a:latin typeface="Arial" panose="020B0604020202020204" pitchFamily="34" charset="0"/>
                <a:ea typeface="MS PGothic"/>
                <a:cs typeface="Arial" panose="020B0604020202020204" pitchFamily="34" charset="0"/>
              </a:rPr>
              <a:t>報告</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dirty="0">
                <a:solidFill>
                  <a:srgbClr val="FFFFFF"/>
                </a:solidFill>
                <a:latin typeface="Arial" panose="020B0604020202020204" pitchFamily="34" charset="0"/>
                <a:ea typeface="MS PGothic"/>
                <a:cs typeface="Arial" panose="020B0604020202020204" pitchFamily="34" charset="0"/>
              </a:rPr>
              <a:t>交付金・補助金の</a:t>
            </a:r>
            <a:br>
              <a:rPr lang="en-US" altLang="ja-JP" sz="1400" b="1" dirty="0">
                <a:solidFill>
                  <a:srgbClr val="FFFFFF"/>
                </a:solidFill>
                <a:latin typeface="Arial" panose="020B0604020202020204" pitchFamily="34" charset="0"/>
                <a:ea typeface="MS PGothic"/>
                <a:cs typeface="Arial" panose="020B0604020202020204" pitchFamily="34" charset="0"/>
              </a:rPr>
            </a:br>
            <a:r>
              <a:rPr lang="ja-JP" sz="1400" b="1" dirty="0">
                <a:solidFill>
                  <a:srgbClr val="FFFFFF"/>
                </a:solidFill>
                <a:latin typeface="Arial" panose="020B0604020202020204" pitchFamily="34" charset="0"/>
                <a:ea typeface="MS PGothic"/>
                <a:cs typeface="Arial" panose="020B0604020202020204" pitchFamily="34" charset="0"/>
              </a:rPr>
              <a:t>申請・受給</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a:solidFill>
                  <a:srgbClr val="FFFFFF"/>
                </a:solidFill>
                <a:latin typeface="Arial" panose="020B0604020202020204" pitchFamily="34" charset="0"/>
                <a:ea typeface="MS PGothic"/>
                <a:cs typeface="Arial" panose="020B0604020202020204" pitchFamily="34" charset="0"/>
              </a:rPr>
              <a:t>研修＆履歴</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a:solidFill>
                  <a:srgbClr val="FFFFFF"/>
                </a:solidFill>
                <a:latin typeface="Arial" panose="020B0604020202020204" pitchFamily="34" charset="0"/>
                <a:ea typeface="MS PGothic"/>
                <a:cs typeface="Arial" panose="020B0604020202020204" pitchFamily="34" charset="0"/>
              </a:rPr>
              <a:t>クラブ表彰</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a:solidFill>
                  <a:srgbClr val="FFFFFF"/>
                </a:solidFill>
                <a:latin typeface="Arial" panose="020B0604020202020204" pitchFamily="34" charset="0"/>
                <a:ea typeface="MS PGothic"/>
                <a:cs typeface="Arial" panose="020B0604020202020204" pitchFamily="34" charset="0"/>
              </a:rPr>
              <a:t>用品＆ショップ</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a:solidFill>
                  <a:srgbClr val="FFFFFF"/>
                </a:solidFill>
                <a:latin typeface="Arial" panose="020B0604020202020204" pitchFamily="34" charset="0"/>
                <a:ea typeface="MS PGothic"/>
                <a:cs typeface="Arial" panose="020B0604020202020204" pitchFamily="34" charset="0"/>
              </a:rPr>
              <a:t>支払い＆履歴</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a:solidFill>
                  <a:srgbClr val="FFFFFF"/>
                </a:solidFill>
                <a:latin typeface="Arial" panose="020B0604020202020204" pitchFamily="34" charset="0"/>
                <a:ea typeface="MS PGothic"/>
                <a:cs typeface="Arial" panose="020B0604020202020204" pitchFamily="34" charset="0"/>
              </a:rPr>
              <a:t>大会＆代議員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ja-JP" sz="1400" b="1">
                <a:solidFill>
                  <a:srgbClr val="FFFFFF"/>
                </a:solidFill>
                <a:latin typeface="Arial" panose="020B0604020202020204" pitchFamily="34" charset="0"/>
                <a:ea typeface="MS PGothic"/>
                <a:cs typeface="Arial" panose="020B0604020202020204" pitchFamily="34" charset="0"/>
              </a:rPr>
              <a:t>新会員</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ja-JP" sz="1400" b="1">
                <a:solidFill>
                  <a:srgbClr val="FFFFFF"/>
                </a:solidFill>
                <a:latin typeface="Arial" panose="020B0604020202020204" pitchFamily="34" charset="0"/>
                <a:ea typeface="MS PGothic"/>
                <a:cs typeface="Arial" panose="020B0604020202020204" pitchFamily="34" charset="0"/>
              </a:rPr>
              <a:t>新クラブ</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ja-JP"/>
              <a:t>2022年10月</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p:txBody>
          <a:bodyPr/>
          <a:lstStyle/>
          <a:p>
            <a:r>
              <a:rPr lang="ja-JP" b="1">
                <a:latin typeface="Arial"/>
                <a:ea typeface="MS PGothic"/>
                <a:cs typeface="Arial"/>
              </a:rPr>
              <a:t>私たちが向かう場所</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ja-JP"/>
              <a:t>2022年10月</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5937486" y="756671"/>
            <a:ext cx="53877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ja-JP" sz="3600" b="1" dirty="0">
                <a:solidFill>
                  <a:schemeClr val="bg1"/>
                </a:solidFill>
                <a:latin typeface="Arial"/>
                <a:ea typeface="MS PGothic"/>
                <a:cs typeface="Arial"/>
              </a:rPr>
              <a:t>202</a:t>
            </a:r>
            <a:r>
              <a:rPr lang="en-US" altLang="ja-JP" sz="3600" b="1" dirty="0">
                <a:solidFill>
                  <a:schemeClr val="bg1"/>
                </a:solidFill>
                <a:latin typeface="Arial"/>
                <a:ea typeface="MS PGothic"/>
                <a:cs typeface="Arial"/>
              </a:rPr>
              <a:t>4</a:t>
            </a:r>
            <a:r>
              <a:rPr lang="ja-JP" sz="3600" b="1" dirty="0">
                <a:solidFill>
                  <a:schemeClr val="bg1"/>
                </a:solidFill>
                <a:latin typeface="Arial"/>
                <a:ea typeface="MS PGothic"/>
                <a:cs typeface="Arial"/>
              </a:rPr>
              <a:t>年</a:t>
            </a:r>
            <a:r>
              <a:rPr lang="ja-JP" altLang="en-US" sz="3600" b="1" dirty="0">
                <a:solidFill>
                  <a:schemeClr val="bg1"/>
                </a:solidFill>
                <a:latin typeface="Arial"/>
                <a:ea typeface="MS PGothic"/>
                <a:cs typeface="Arial"/>
              </a:rPr>
              <a:t>内に</a:t>
            </a:r>
            <a:br>
              <a:rPr lang="en-US" altLang="ja-JP" sz="3600" b="1" dirty="0">
                <a:solidFill>
                  <a:schemeClr val="bg1"/>
                </a:solidFill>
                <a:latin typeface="Arial"/>
                <a:ea typeface="MS PGothic"/>
                <a:cs typeface="Arial"/>
              </a:rPr>
            </a:br>
            <a:r>
              <a:rPr lang="ja-JP" sz="3600" b="1" dirty="0">
                <a:solidFill>
                  <a:schemeClr val="bg1"/>
                </a:solidFill>
                <a:latin typeface="Arial"/>
                <a:ea typeface="MS PGothic"/>
                <a:cs typeface="Arial"/>
              </a:rPr>
              <a:t>私たちのデジタル体験は、</a:t>
            </a:r>
            <a:br>
              <a:rPr lang="en-US" altLang="ja-JP" sz="3600" b="1" dirty="0">
                <a:solidFill>
                  <a:schemeClr val="bg1"/>
                </a:solidFill>
                <a:latin typeface="Arial"/>
                <a:ea typeface="MS PGothic"/>
                <a:cs typeface="Arial"/>
              </a:rPr>
            </a:br>
            <a:r>
              <a:rPr lang="ja-JP" sz="3600" b="1" dirty="0">
                <a:solidFill>
                  <a:schemeClr val="bg1"/>
                </a:solidFill>
                <a:latin typeface="Arial"/>
                <a:ea typeface="MS PGothic"/>
                <a:cs typeface="Arial"/>
              </a:rPr>
              <a:t>一つの総合的なもの</a:t>
            </a:r>
            <a:r>
              <a:rPr lang="ja-JP" altLang="en-US" sz="3600" b="1" dirty="0">
                <a:solidFill>
                  <a:schemeClr val="bg1"/>
                </a:solidFill>
                <a:latin typeface="Arial"/>
                <a:ea typeface="MS PGothic"/>
                <a:cs typeface="Arial"/>
              </a:rPr>
              <a:t>に</a:t>
            </a:r>
            <a:br>
              <a:rPr lang="en-US" altLang="ja-JP" sz="3600" b="1" dirty="0">
                <a:solidFill>
                  <a:schemeClr val="bg1"/>
                </a:solidFill>
                <a:latin typeface="Arial"/>
                <a:ea typeface="MS PGothic"/>
                <a:cs typeface="Arial"/>
              </a:rPr>
            </a:br>
            <a:r>
              <a:rPr lang="ja-JP" altLang="en-US" sz="3600" b="1" dirty="0">
                <a:solidFill>
                  <a:schemeClr val="bg1"/>
                </a:solidFill>
                <a:latin typeface="Arial"/>
                <a:ea typeface="MS PGothic"/>
                <a:cs typeface="Arial"/>
              </a:rPr>
              <a:t>生まれ変わります。</a:t>
            </a:r>
            <a:endParaRPr lang="ja-JP" sz="3600" b="1" dirty="0">
              <a:solidFill>
                <a:schemeClr val="bg1"/>
              </a:solidFill>
              <a:latin typeface="Arial"/>
              <a:ea typeface="MS PGothic"/>
              <a:cs typeface="Arial"/>
            </a:endParaRP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ja-JP" sz="2000" b="1" i="1">
                <a:solidFill>
                  <a:schemeClr val="accent2"/>
                </a:solidFill>
                <a:latin typeface="Arial"/>
                <a:ea typeface="MS PGothic"/>
                <a:cs typeface="Arial"/>
              </a:rPr>
              <a:t>ライオンズのアプリケーションとデータをひとつに</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ja-JP"/>
              <a:t>2022年10月</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0" y="1987927"/>
            <a:ext cx="495937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ja-JP" sz="2800" b="1">
                <a:solidFill>
                  <a:schemeClr val="bg1"/>
                </a:solidFill>
                <a:latin typeface="Arial"/>
                <a:ea typeface="MS PGothic"/>
                <a:cs typeface="Arial"/>
              </a:rPr>
              <a:t>ひとつの会員アカウント。</a:t>
            </a:r>
          </a:p>
          <a:p>
            <a:pPr marL="571500" indent="-571500">
              <a:spcBef>
                <a:spcPct val="0"/>
              </a:spcBef>
              <a:buClr>
                <a:srgbClr val="F0C300"/>
              </a:buClr>
              <a:buSzTx/>
              <a:buFont typeface="Wingdings" pitchFamily="2" charset="2"/>
              <a:buChar char="ü"/>
            </a:pPr>
            <a:r>
              <a:rPr lang="ja-JP" sz="2800" b="1">
                <a:solidFill>
                  <a:schemeClr val="bg1"/>
                </a:solidFill>
                <a:latin typeface="Arial"/>
                <a:ea typeface="MS PGothic"/>
                <a:cs typeface="Arial"/>
              </a:rPr>
              <a:t>ひとつの会員ポータル。</a:t>
            </a:r>
          </a:p>
          <a:p>
            <a:pPr marL="571500" indent="-571500">
              <a:spcBef>
                <a:spcPct val="0"/>
              </a:spcBef>
              <a:buClr>
                <a:srgbClr val="F0C300"/>
              </a:buClr>
              <a:buSzTx/>
              <a:buFont typeface="Wingdings" pitchFamily="2" charset="2"/>
              <a:buChar char="ü"/>
            </a:pPr>
            <a:r>
              <a:rPr lang="ja-JP" sz="2800" b="1">
                <a:solidFill>
                  <a:schemeClr val="bg1"/>
                </a:solidFill>
                <a:latin typeface="Arial"/>
                <a:ea typeface="MS PGothic"/>
                <a:cs typeface="Arial"/>
              </a:rPr>
              <a:t>端末（スマホ、タブレット、PC）を問わない、ひとつの統合されたユーザー体験。</a:t>
            </a:r>
          </a:p>
          <a:p>
            <a:pPr marL="571500" indent="-571500">
              <a:spcBef>
                <a:spcPct val="0"/>
              </a:spcBef>
              <a:buClr>
                <a:srgbClr val="F0C300"/>
              </a:buClr>
              <a:buSzTx/>
              <a:buFont typeface="Wingdings" pitchFamily="2" charset="2"/>
              <a:buChar char="ü"/>
            </a:pPr>
            <a:r>
              <a:rPr lang="ja-JP" sz="2800" b="1">
                <a:solidFill>
                  <a:schemeClr val="bg1"/>
                </a:solidFill>
                <a:latin typeface="Arial"/>
                <a:ea typeface="MS PGothic"/>
                <a:cs typeface="Arial"/>
              </a:rPr>
              <a:t>すべてを動かす、ひとつのテクノロジープラットフォーム。</a:t>
            </a: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rmAutofit/>
          </a:bodyPr>
          <a:lstStyle/>
          <a:p>
            <a:r>
              <a:rPr lang="ja-JP" b="1">
                <a:latin typeface="Arial"/>
                <a:ea typeface="MS PGothic"/>
                <a:cs typeface="Arial"/>
              </a:rPr>
              <a:t>現在のデジタルツールの機能はそのままに</a:t>
            </a:r>
            <a:br>
              <a:rPr lang="ja-JP" b="1">
                <a:latin typeface="Arial"/>
                <a:ea typeface="MS PGothic"/>
                <a:cs typeface="Arial"/>
              </a:rPr>
            </a:br>
            <a:r>
              <a:rPr lang="ja-JP" b="1">
                <a:latin typeface="Arial"/>
                <a:ea typeface="MS PGothic"/>
                <a:cs typeface="Arial"/>
              </a:rPr>
              <a:t>全体的な体験を向上。</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ja-JP"/>
              <a:t>2022年10月</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up)">
                                      <p:cBhvr>
                                        <p:cTn id="21" dur="10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MS PGothic"/>
        <a:cs typeface=""/>
      </a:majorFont>
      <a:minorFont>
        <a:latin typeface="Segoe U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MS PGothic"/>
        <a:cs typeface=""/>
      </a:majorFont>
      <a:minorFont>
        <a:latin typeface="Segoe U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PGothic"/>
        <a:cs typeface=""/>
      </a:majorFont>
      <a:minorFont>
        <a:latin typeface="Calibri" panose="020F0502020204030204"/>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customXml/itemProps2.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4F069A-3D91-4DC6-84E7-B6CC38EBD1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3102</Words>
  <Application>Microsoft Office PowerPoint</Application>
  <PresentationFormat>Widescreen</PresentationFormat>
  <Paragraphs>135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vt:lpstr>
      <vt:lpstr>Segoe UI</vt:lpstr>
      <vt:lpstr>Segoe UI Semibold</vt:lpstr>
      <vt:lpstr>Wingdings</vt:lpstr>
      <vt:lpstr>Portal Layout</vt:lpstr>
      <vt:lpstr>Dark Portal Master</vt:lpstr>
      <vt:lpstr>進化する ライオンズのデジタル体験</vt:lpstr>
      <vt:lpstr>ライオンズにおける 現在のデジタル体験とは？ </vt:lpstr>
      <vt:lpstr>ひとつのアカウント。ひとつのポータル。 </vt:lpstr>
      <vt:lpstr>５つのプロダクト。５つのユーザー体験。  ５つのデータ保存先。</vt:lpstr>
      <vt:lpstr>現在のポータルでも 一部の機能については対象外</vt:lpstr>
      <vt:lpstr>一貫性がなく ストレスにつながる</vt:lpstr>
      <vt:lpstr>私たちが向かう場所</vt:lpstr>
      <vt:lpstr>PowerPoint Presentation</vt:lpstr>
      <vt:lpstr>現在のデジタルツールの機能はそのままに 全体的な体験を向上。</vt:lpstr>
      <vt:lpstr>ここにたどり着くには</vt:lpstr>
      <vt:lpstr>ご協力いただく方法</vt:lpstr>
      <vt:lpstr>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Rice, Hiroko</cp:lastModifiedBy>
  <cp:revision>86</cp:revision>
  <dcterms:created xsi:type="dcterms:W3CDTF">2022-09-25T16:28:06Z</dcterms:created>
  <dcterms:modified xsi:type="dcterms:W3CDTF">2024-02-02T21:21:38Z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