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9393"/>
    <a:srgbClr val="BBBBBB"/>
    <a:srgbClr val="054C87"/>
    <a:srgbClr val="412A74"/>
    <a:srgbClr val="0F4784"/>
    <a:srgbClr val="25508B"/>
    <a:srgbClr val="25498B"/>
    <a:srgbClr val="29539B"/>
    <a:srgbClr val="29538B"/>
    <a:srgbClr val="22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A2AA6C-C19E-423D-AAC5-FF5F2126097F}" v="114" dt="2022-10-03T14:44:59.267"/>
    <p1510:client id="{F3EA0690-939A-4BC9-9139-08D02ECE33A0}" v="5" dt="2022-09-28T23:09:36.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022" autoAdjust="0"/>
  </p:normalViewPr>
  <p:slideViewPr>
    <p:cSldViewPr snapToGrid="0" showGuides="1">
      <p:cViewPr varScale="1">
        <p:scale>
          <a:sx n="71" d="100"/>
          <a:sy n="71" d="100"/>
        </p:scale>
        <p:origin x="2076"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wen ORiordan" userId="ERQgHMpd1N3BXWV3X3gUMXVWMEL0dUgzcfD+gCwv+vA=" providerId="None" clId="Web-{92936176-6A71-4946-8A1E-C03DD63F1AE0}"/>
    <pc:docChg chg="modSld">
      <pc:chgData name="Owen ORiordan" userId="ERQgHMpd1N3BXWV3X3gUMXVWMEL0dUgzcfD+gCwv+vA=" providerId="None" clId="Web-{92936176-6A71-4946-8A1E-C03DD63F1AE0}" dt="2022-10-05T19:31:07.578" v="49"/>
      <pc:docMkLst>
        <pc:docMk/>
      </pc:docMkLst>
      <pc:sldChg chg="modNotes">
        <pc:chgData name="Owen ORiordan" userId="ERQgHMpd1N3BXWV3X3gUMXVWMEL0dUgzcfD+gCwv+vA=" providerId="None" clId="Web-{92936176-6A71-4946-8A1E-C03DD63F1AE0}" dt="2022-10-05T19:28:53.449" v="10"/>
        <pc:sldMkLst>
          <pc:docMk/>
          <pc:sldMk cId="65621494" sldId="263"/>
        </pc:sldMkLst>
      </pc:sldChg>
      <pc:sldChg chg="modNotes">
        <pc:chgData name="Owen ORiordan" userId="ERQgHMpd1N3BXWV3X3gUMXVWMEL0dUgzcfD+gCwv+vA=" providerId="None" clId="Web-{92936176-6A71-4946-8A1E-C03DD63F1AE0}" dt="2022-10-05T19:31:07.578" v="49"/>
        <pc:sldMkLst>
          <pc:docMk/>
          <pc:sldMk cId="1713847322" sldId="264"/>
        </pc:sldMkLst>
      </pc:sldChg>
    </pc:docChg>
  </pc:docChgLst>
  <pc:docChgLst>
    <pc:chgData name="Andrea Burns" userId="txi2ZTPmXA7XtlU2Tp5y1Cny1M5yACZ2wo0Q9+uG/RY=" providerId="None" clId="Web-{C0A2AA6C-C19E-423D-AAC5-FF5F2126097F}"/>
    <pc:docChg chg="modSld">
      <pc:chgData name="Andrea Burns" userId="txi2ZTPmXA7XtlU2Tp5y1Cny1M5yACZ2wo0Q9+uG/RY=" providerId="None" clId="Web-{C0A2AA6C-C19E-423D-AAC5-FF5F2126097F}" dt="2022-10-03T14:44:59.267" v="99" actId="20577"/>
      <pc:docMkLst>
        <pc:docMk/>
      </pc:docMkLst>
      <pc:sldChg chg="modSp">
        <pc:chgData name="Andrea Burns" userId="txi2ZTPmXA7XtlU2Tp5y1Cny1M5yACZ2wo0Q9+uG/RY=" providerId="None" clId="Web-{C0A2AA6C-C19E-423D-AAC5-FF5F2126097F}" dt="2022-10-03T14:36:16.616" v="1" actId="20577"/>
        <pc:sldMkLst>
          <pc:docMk/>
          <pc:sldMk cId="3990930341" sldId="256"/>
        </pc:sldMkLst>
        <pc:spChg chg="mod">
          <ac:chgData name="Andrea Burns" userId="txi2ZTPmXA7XtlU2Tp5y1Cny1M5yACZ2wo0Q9+uG/RY=" providerId="None" clId="Web-{C0A2AA6C-C19E-423D-AAC5-FF5F2126097F}" dt="2022-10-03T14:36:08.256" v="0" actId="20577"/>
          <ac:spMkLst>
            <pc:docMk/>
            <pc:sldMk cId="3990930341" sldId="256"/>
            <ac:spMk id="12" creationId="{97B24DEA-557C-5F10-AB56-A76F4B2C25F0}"/>
          </ac:spMkLst>
        </pc:spChg>
        <pc:spChg chg="mod">
          <ac:chgData name="Andrea Burns" userId="txi2ZTPmXA7XtlU2Tp5y1Cny1M5yACZ2wo0Q9+uG/RY=" providerId="None" clId="Web-{C0A2AA6C-C19E-423D-AAC5-FF5F2126097F}" dt="2022-10-03T14:36:16.616" v="1" actId="20577"/>
          <ac:spMkLst>
            <pc:docMk/>
            <pc:sldMk cId="3990930341" sldId="256"/>
            <ac:spMk id="13" creationId="{3D10B1E3-D73B-8149-D927-35F3E14F23C5}"/>
          </ac:spMkLst>
        </pc:spChg>
      </pc:sldChg>
      <pc:sldChg chg="addSp modSp">
        <pc:chgData name="Andrea Burns" userId="txi2ZTPmXA7XtlU2Tp5y1Cny1M5yACZ2wo0Q9+uG/RY=" providerId="None" clId="Web-{C0A2AA6C-C19E-423D-AAC5-FF5F2126097F}" dt="2022-10-03T14:40:05.464" v="44" actId="1076"/>
        <pc:sldMkLst>
          <pc:docMk/>
          <pc:sldMk cId="1694603533" sldId="257"/>
        </pc:sldMkLst>
        <pc:spChg chg="mod">
          <ac:chgData name="Andrea Burns" userId="txi2ZTPmXA7XtlU2Tp5y1Cny1M5yACZ2wo0Q9+uG/RY=" providerId="None" clId="Web-{C0A2AA6C-C19E-423D-AAC5-FF5F2126097F}" dt="2022-10-03T14:39:40.839" v="40" actId="14100"/>
          <ac:spMkLst>
            <pc:docMk/>
            <pc:sldMk cId="1694603533" sldId="257"/>
            <ac:spMk id="4" creationId="{FE441F7A-33A3-C823-C509-3ECD498C5FF0}"/>
          </ac:spMkLst>
        </pc:spChg>
        <pc:spChg chg="mod ord">
          <ac:chgData name="Andrea Burns" userId="txi2ZTPmXA7XtlU2Tp5y1Cny1M5yACZ2wo0Q9+uG/RY=" providerId="None" clId="Web-{C0A2AA6C-C19E-423D-AAC5-FF5F2126097F}" dt="2022-10-03T14:40:05.449" v="43" actId="1076"/>
          <ac:spMkLst>
            <pc:docMk/>
            <pc:sldMk cId="1694603533" sldId="257"/>
            <ac:spMk id="6" creationId="{66E1478E-300D-2A54-3566-E53133E1CE41}"/>
          </ac:spMkLst>
        </pc:spChg>
        <pc:picChg chg="add mod">
          <ac:chgData name="Andrea Burns" userId="txi2ZTPmXA7XtlU2Tp5y1Cny1M5yACZ2wo0Q9+uG/RY=" providerId="None" clId="Web-{C0A2AA6C-C19E-423D-AAC5-FF5F2126097F}" dt="2022-10-03T14:40:05.464" v="44" actId="1076"/>
          <ac:picMkLst>
            <pc:docMk/>
            <pc:sldMk cId="1694603533" sldId="257"/>
            <ac:picMk id="3" creationId="{6B0EC6F2-BF0F-0574-50E2-AA94AE51D4B9}"/>
          </ac:picMkLst>
        </pc:picChg>
        <pc:picChg chg="mod modCrop">
          <ac:chgData name="Andrea Burns" userId="txi2ZTPmXA7XtlU2Tp5y1Cny1M5yACZ2wo0Q9+uG/RY=" providerId="None" clId="Web-{C0A2AA6C-C19E-423D-AAC5-FF5F2126097F}" dt="2022-10-03T14:39:36.151" v="39" actId="14100"/>
          <ac:picMkLst>
            <pc:docMk/>
            <pc:sldMk cId="1694603533" sldId="257"/>
            <ac:picMk id="11" creationId="{6FC5E55E-2B5B-0FD1-C702-F367B78C165E}"/>
          </ac:picMkLst>
        </pc:picChg>
      </pc:sldChg>
      <pc:sldChg chg="modSp">
        <pc:chgData name="Andrea Burns" userId="txi2ZTPmXA7XtlU2Tp5y1Cny1M5yACZ2wo0Q9+uG/RY=" providerId="None" clId="Web-{C0A2AA6C-C19E-423D-AAC5-FF5F2126097F}" dt="2022-10-03T14:40:21.465" v="46" actId="1076"/>
        <pc:sldMkLst>
          <pc:docMk/>
          <pc:sldMk cId="734432567" sldId="258"/>
        </pc:sldMkLst>
        <pc:spChg chg="mod">
          <ac:chgData name="Andrea Burns" userId="txi2ZTPmXA7XtlU2Tp5y1Cny1M5yACZ2wo0Q9+uG/RY=" providerId="None" clId="Web-{C0A2AA6C-C19E-423D-AAC5-FF5F2126097F}" dt="2022-10-03T14:40:16.371" v="45" actId="20577"/>
          <ac:spMkLst>
            <pc:docMk/>
            <pc:sldMk cId="734432567" sldId="258"/>
            <ac:spMk id="5" creationId="{42C0CA4D-41AC-6381-1DFD-EFC708504F0C}"/>
          </ac:spMkLst>
        </pc:spChg>
        <pc:picChg chg="mod">
          <ac:chgData name="Andrea Burns" userId="txi2ZTPmXA7XtlU2Tp5y1Cny1M5yACZ2wo0Q9+uG/RY=" providerId="None" clId="Web-{C0A2AA6C-C19E-423D-AAC5-FF5F2126097F}" dt="2022-10-03T14:40:21.465" v="46" actId="1076"/>
          <ac:picMkLst>
            <pc:docMk/>
            <pc:sldMk cId="734432567" sldId="258"/>
            <ac:picMk id="7" creationId="{373C9073-EE7A-B718-05F1-90CCE2795506}"/>
          </ac:picMkLst>
        </pc:picChg>
      </pc:sldChg>
      <pc:sldChg chg="modSp">
        <pc:chgData name="Andrea Burns" userId="txi2ZTPmXA7XtlU2Tp5y1Cny1M5yACZ2wo0Q9+uG/RY=" providerId="None" clId="Web-{C0A2AA6C-C19E-423D-AAC5-FF5F2126097F}" dt="2022-10-03T14:40:49.340" v="50" actId="1076"/>
        <pc:sldMkLst>
          <pc:docMk/>
          <pc:sldMk cId="1536990503" sldId="259"/>
        </pc:sldMkLst>
        <pc:spChg chg="mod">
          <ac:chgData name="Andrea Burns" userId="txi2ZTPmXA7XtlU2Tp5y1Cny1M5yACZ2wo0Q9+uG/RY=" providerId="None" clId="Web-{C0A2AA6C-C19E-423D-AAC5-FF5F2126097F}" dt="2022-10-03T14:40:49.340" v="50" actId="1076"/>
          <ac:spMkLst>
            <pc:docMk/>
            <pc:sldMk cId="1536990503" sldId="259"/>
            <ac:spMk id="2" creationId="{6361A3AE-C807-81DC-2F63-B2E6154D0869}"/>
          </ac:spMkLst>
        </pc:spChg>
      </pc:sldChg>
      <pc:sldChg chg="modSp">
        <pc:chgData name="Andrea Burns" userId="txi2ZTPmXA7XtlU2Tp5y1Cny1M5yACZ2wo0Q9+uG/RY=" providerId="None" clId="Web-{C0A2AA6C-C19E-423D-AAC5-FF5F2126097F}" dt="2022-10-03T14:41:26.325" v="56" actId="20577"/>
        <pc:sldMkLst>
          <pc:docMk/>
          <pc:sldMk cId="682806028" sldId="260"/>
        </pc:sldMkLst>
        <pc:spChg chg="mod">
          <ac:chgData name="Andrea Burns" userId="txi2ZTPmXA7XtlU2Tp5y1Cny1M5yACZ2wo0Q9+uG/RY=" providerId="None" clId="Web-{C0A2AA6C-C19E-423D-AAC5-FF5F2126097F}" dt="2022-10-03T14:40:53.325" v="51" actId="1076"/>
          <ac:spMkLst>
            <pc:docMk/>
            <pc:sldMk cId="682806028" sldId="260"/>
            <ac:spMk id="2" creationId="{EA522C56-9518-173F-14D1-F6F1784ED4F1}"/>
          </ac:spMkLst>
        </pc:spChg>
        <pc:spChg chg="mod">
          <ac:chgData name="Andrea Burns" userId="txi2ZTPmXA7XtlU2Tp5y1Cny1M5yACZ2wo0Q9+uG/RY=" providerId="None" clId="Web-{C0A2AA6C-C19E-423D-AAC5-FF5F2126097F}" dt="2022-10-03T14:41:05.981" v="52" actId="20577"/>
          <ac:spMkLst>
            <pc:docMk/>
            <pc:sldMk cId="682806028" sldId="260"/>
            <ac:spMk id="4" creationId="{16EB830A-09C2-5E6F-1D97-D401FBE19606}"/>
          </ac:spMkLst>
        </pc:spChg>
        <pc:spChg chg="mod">
          <ac:chgData name="Andrea Burns" userId="txi2ZTPmXA7XtlU2Tp5y1Cny1M5yACZ2wo0Q9+uG/RY=" providerId="None" clId="Web-{C0A2AA6C-C19E-423D-AAC5-FF5F2126097F}" dt="2022-10-03T14:41:12.700" v="53" actId="20577"/>
          <ac:spMkLst>
            <pc:docMk/>
            <pc:sldMk cId="682806028" sldId="260"/>
            <ac:spMk id="9" creationId="{A6A4780D-39CA-D8A0-3D22-F6E32397BF84}"/>
          </ac:spMkLst>
        </pc:spChg>
        <pc:spChg chg="mod">
          <ac:chgData name="Andrea Burns" userId="txi2ZTPmXA7XtlU2Tp5y1Cny1M5yACZ2wo0Q9+uG/RY=" providerId="None" clId="Web-{C0A2AA6C-C19E-423D-AAC5-FF5F2126097F}" dt="2022-10-03T14:41:21.716" v="55" actId="14100"/>
          <ac:spMkLst>
            <pc:docMk/>
            <pc:sldMk cId="682806028" sldId="260"/>
            <ac:spMk id="14" creationId="{23CA4C72-54BB-EDE9-BB90-0E3A78528B19}"/>
          </ac:spMkLst>
        </pc:spChg>
        <pc:spChg chg="mod">
          <ac:chgData name="Andrea Burns" userId="txi2ZTPmXA7XtlU2Tp5y1Cny1M5yACZ2wo0Q9+uG/RY=" providerId="None" clId="Web-{C0A2AA6C-C19E-423D-AAC5-FF5F2126097F}" dt="2022-10-03T14:41:26.325" v="56" actId="20577"/>
          <ac:spMkLst>
            <pc:docMk/>
            <pc:sldMk cId="682806028" sldId="260"/>
            <ac:spMk id="19" creationId="{77F5C38F-40D7-BF66-153C-2F033002F3D5}"/>
          </ac:spMkLst>
        </pc:spChg>
      </pc:sldChg>
      <pc:sldChg chg="modSp">
        <pc:chgData name="Andrea Burns" userId="txi2ZTPmXA7XtlU2Tp5y1Cny1M5yACZ2wo0Q9+uG/RY=" providerId="None" clId="Web-{C0A2AA6C-C19E-423D-AAC5-FF5F2126097F}" dt="2022-10-03T14:42:48.218" v="73"/>
        <pc:sldMkLst>
          <pc:docMk/>
          <pc:sldMk cId="247532020" sldId="261"/>
        </pc:sldMkLst>
        <pc:spChg chg="mod">
          <ac:chgData name="Andrea Burns" userId="txi2ZTPmXA7XtlU2Tp5y1Cny1M5yACZ2wo0Q9+uG/RY=" providerId="None" clId="Web-{C0A2AA6C-C19E-423D-AAC5-FF5F2126097F}" dt="2022-10-03T14:42:14.248" v="58" actId="20577"/>
          <ac:spMkLst>
            <pc:docMk/>
            <pc:sldMk cId="247532020" sldId="261"/>
            <ac:spMk id="2" creationId="{E6BC6A22-0FDE-A6E3-BBB4-CF754F75F592}"/>
          </ac:spMkLst>
        </pc:spChg>
        <pc:spChg chg="mod">
          <ac:chgData name="Andrea Burns" userId="txi2ZTPmXA7XtlU2Tp5y1Cny1M5yACZ2wo0Q9+uG/RY=" providerId="None" clId="Web-{C0A2AA6C-C19E-423D-AAC5-FF5F2126097F}" dt="2022-10-03T14:42:48.015" v="64"/>
          <ac:spMkLst>
            <pc:docMk/>
            <pc:sldMk cId="247532020" sldId="261"/>
            <ac:spMk id="3" creationId="{1317130F-C5A7-0252-48B9-3B77FD8D311C}"/>
          </ac:spMkLst>
        </pc:spChg>
        <pc:spChg chg="mod">
          <ac:chgData name="Andrea Burns" userId="txi2ZTPmXA7XtlU2Tp5y1Cny1M5yACZ2wo0Q9+uG/RY=" providerId="None" clId="Web-{C0A2AA6C-C19E-423D-AAC5-FF5F2126097F}" dt="2022-10-03T14:42:48.046" v="65"/>
          <ac:spMkLst>
            <pc:docMk/>
            <pc:sldMk cId="247532020" sldId="261"/>
            <ac:spMk id="7" creationId="{A355B5DA-DABC-7D9F-BA2D-25A4AE9EBFA8}"/>
          </ac:spMkLst>
        </pc:spChg>
        <pc:spChg chg="mod">
          <ac:chgData name="Andrea Burns" userId="txi2ZTPmXA7XtlU2Tp5y1Cny1M5yACZ2wo0Q9+uG/RY=" providerId="None" clId="Web-{C0A2AA6C-C19E-423D-AAC5-FF5F2126097F}" dt="2022-10-03T14:42:48.062" v="66"/>
          <ac:spMkLst>
            <pc:docMk/>
            <pc:sldMk cId="247532020" sldId="261"/>
            <ac:spMk id="11" creationId="{2C7EE0DF-989B-C424-C047-266E01DD211B}"/>
          </ac:spMkLst>
        </pc:spChg>
        <pc:spChg chg="mod">
          <ac:chgData name="Andrea Burns" userId="txi2ZTPmXA7XtlU2Tp5y1Cny1M5yACZ2wo0Q9+uG/RY=" providerId="None" clId="Web-{C0A2AA6C-C19E-423D-AAC5-FF5F2126097F}" dt="2022-10-03T14:42:48.077" v="67"/>
          <ac:spMkLst>
            <pc:docMk/>
            <pc:sldMk cId="247532020" sldId="261"/>
            <ac:spMk id="15" creationId="{35463F58-D1C8-A122-7666-07C9142E7730}"/>
          </ac:spMkLst>
        </pc:spChg>
        <pc:spChg chg="mod">
          <ac:chgData name="Andrea Burns" userId="txi2ZTPmXA7XtlU2Tp5y1Cny1M5yACZ2wo0Q9+uG/RY=" providerId="None" clId="Web-{C0A2AA6C-C19E-423D-AAC5-FF5F2126097F}" dt="2022-10-03T14:42:48.108" v="68"/>
          <ac:spMkLst>
            <pc:docMk/>
            <pc:sldMk cId="247532020" sldId="261"/>
            <ac:spMk id="19" creationId="{CBB5AE9F-98CE-CA4F-FA7F-89D1225C4932}"/>
          </ac:spMkLst>
        </pc:spChg>
        <pc:spChg chg="mod">
          <ac:chgData name="Andrea Burns" userId="txi2ZTPmXA7XtlU2Tp5y1Cny1M5yACZ2wo0Q9+uG/RY=" providerId="None" clId="Web-{C0A2AA6C-C19E-423D-AAC5-FF5F2126097F}" dt="2022-10-03T14:42:48.124" v="69"/>
          <ac:spMkLst>
            <pc:docMk/>
            <pc:sldMk cId="247532020" sldId="261"/>
            <ac:spMk id="23" creationId="{F562B7CF-3AE1-07EB-9639-FFDBD171E1C9}"/>
          </ac:spMkLst>
        </pc:spChg>
        <pc:spChg chg="mod">
          <ac:chgData name="Andrea Burns" userId="txi2ZTPmXA7XtlU2Tp5y1Cny1M5yACZ2wo0Q9+uG/RY=" providerId="None" clId="Web-{C0A2AA6C-C19E-423D-AAC5-FF5F2126097F}" dt="2022-10-03T14:42:48.155" v="70"/>
          <ac:spMkLst>
            <pc:docMk/>
            <pc:sldMk cId="247532020" sldId="261"/>
            <ac:spMk id="27" creationId="{C418EB9F-022D-A786-E574-055004B45E4B}"/>
          </ac:spMkLst>
        </pc:spChg>
        <pc:spChg chg="mod">
          <ac:chgData name="Andrea Burns" userId="txi2ZTPmXA7XtlU2Tp5y1Cny1M5yACZ2wo0Q9+uG/RY=" providerId="None" clId="Web-{C0A2AA6C-C19E-423D-AAC5-FF5F2126097F}" dt="2022-10-03T14:42:48.171" v="71"/>
          <ac:spMkLst>
            <pc:docMk/>
            <pc:sldMk cId="247532020" sldId="261"/>
            <ac:spMk id="31" creationId="{89C27AF4-01BC-6BB8-2BFD-0A43BA153428}"/>
          </ac:spMkLst>
        </pc:spChg>
        <pc:spChg chg="mod">
          <ac:chgData name="Andrea Burns" userId="txi2ZTPmXA7XtlU2Tp5y1Cny1M5yACZ2wo0Q9+uG/RY=" providerId="None" clId="Web-{C0A2AA6C-C19E-423D-AAC5-FF5F2126097F}" dt="2022-10-03T14:42:48.202" v="72"/>
          <ac:spMkLst>
            <pc:docMk/>
            <pc:sldMk cId="247532020" sldId="261"/>
            <ac:spMk id="37" creationId="{881D6C84-AB82-C56A-034A-BE5413255164}"/>
          </ac:spMkLst>
        </pc:spChg>
        <pc:spChg chg="mod">
          <ac:chgData name="Andrea Burns" userId="txi2ZTPmXA7XtlU2Tp5y1Cny1M5yACZ2wo0Q9+uG/RY=" providerId="None" clId="Web-{C0A2AA6C-C19E-423D-AAC5-FF5F2126097F}" dt="2022-10-03T14:42:48.218" v="73"/>
          <ac:spMkLst>
            <pc:docMk/>
            <pc:sldMk cId="247532020" sldId="261"/>
            <ac:spMk id="41" creationId="{99021294-3759-FDB8-09C1-154C2D433A9B}"/>
          </ac:spMkLst>
        </pc:spChg>
        <pc:spChg chg="mod">
          <ac:chgData name="Andrea Burns" userId="txi2ZTPmXA7XtlU2Tp5y1Cny1M5yACZ2wo0Q9+uG/RY=" providerId="None" clId="Web-{C0A2AA6C-C19E-423D-AAC5-FF5F2126097F}" dt="2022-10-03T14:42:35.468" v="59"/>
          <ac:spMkLst>
            <pc:docMk/>
            <pc:sldMk cId="247532020" sldId="261"/>
            <ac:spMk id="45" creationId="{BF07D4A7-EBC5-679D-C965-2E2F178796FB}"/>
          </ac:spMkLst>
        </pc:spChg>
        <pc:spChg chg="mod">
          <ac:chgData name="Andrea Burns" userId="txi2ZTPmXA7XtlU2Tp5y1Cny1M5yACZ2wo0Q9+uG/RY=" providerId="None" clId="Web-{C0A2AA6C-C19E-423D-AAC5-FF5F2126097F}" dt="2022-10-03T14:42:35.499" v="60"/>
          <ac:spMkLst>
            <pc:docMk/>
            <pc:sldMk cId="247532020" sldId="261"/>
            <ac:spMk id="50" creationId="{27856F97-1407-98A0-FF82-EEF50B45C24C}"/>
          </ac:spMkLst>
        </pc:spChg>
        <pc:spChg chg="mod">
          <ac:chgData name="Andrea Burns" userId="txi2ZTPmXA7XtlU2Tp5y1Cny1M5yACZ2wo0Q9+uG/RY=" providerId="None" clId="Web-{C0A2AA6C-C19E-423D-AAC5-FF5F2126097F}" dt="2022-10-03T14:42:35.514" v="61"/>
          <ac:spMkLst>
            <pc:docMk/>
            <pc:sldMk cId="247532020" sldId="261"/>
            <ac:spMk id="54" creationId="{DAF5F09A-9456-BF63-CD46-EE1F908910F5}"/>
          </ac:spMkLst>
        </pc:spChg>
        <pc:spChg chg="mod">
          <ac:chgData name="Andrea Burns" userId="txi2ZTPmXA7XtlU2Tp5y1Cny1M5yACZ2wo0Q9+uG/RY=" providerId="None" clId="Web-{C0A2AA6C-C19E-423D-AAC5-FF5F2126097F}" dt="2022-10-03T14:42:35.546" v="62"/>
          <ac:spMkLst>
            <pc:docMk/>
            <pc:sldMk cId="247532020" sldId="261"/>
            <ac:spMk id="58" creationId="{EB2D2BBF-987E-86B1-65EE-0072415DF577}"/>
          </ac:spMkLst>
        </pc:spChg>
        <pc:spChg chg="mod">
          <ac:chgData name="Andrea Burns" userId="txi2ZTPmXA7XtlU2Tp5y1Cny1M5yACZ2wo0Q9+uG/RY=" providerId="None" clId="Web-{C0A2AA6C-C19E-423D-AAC5-FF5F2126097F}" dt="2022-10-03T14:42:35.577" v="63"/>
          <ac:spMkLst>
            <pc:docMk/>
            <pc:sldMk cId="247532020" sldId="261"/>
            <ac:spMk id="62" creationId="{6740EEDF-52E0-8FDC-0F70-34F62D8DFA82}"/>
          </ac:spMkLst>
        </pc:spChg>
      </pc:sldChg>
      <pc:sldChg chg="modSp">
        <pc:chgData name="Andrea Burns" userId="txi2ZTPmXA7XtlU2Tp5y1Cny1M5yACZ2wo0Q9+uG/RY=" providerId="None" clId="Web-{C0A2AA6C-C19E-423D-AAC5-FF5F2126097F}" dt="2022-10-03T14:43:00.952" v="74" actId="20577"/>
        <pc:sldMkLst>
          <pc:docMk/>
          <pc:sldMk cId="380039086" sldId="262"/>
        </pc:sldMkLst>
        <pc:spChg chg="mod">
          <ac:chgData name="Andrea Burns" userId="txi2ZTPmXA7XtlU2Tp5y1Cny1M5yACZ2wo0Q9+uG/RY=" providerId="None" clId="Web-{C0A2AA6C-C19E-423D-AAC5-FF5F2126097F}" dt="2022-10-03T14:43:00.952" v="74" actId="20577"/>
          <ac:spMkLst>
            <pc:docMk/>
            <pc:sldMk cId="380039086" sldId="262"/>
            <ac:spMk id="3" creationId="{6FBB7558-38CE-D8F0-8F23-41BF61066AA3}"/>
          </ac:spMkLst>
        </pc:spChg>
      </pc:sldChg>
      <pc:sldChg chg="modSp">
        <pc:chgData name="Andrea Burns" userId="txi2ZTPmXA7XtlU2Tp5y1Cny1M5yACZ2wo0Q9+uG/RY=" providerId="None" clId="Web-{C0A2AA6C-C19E-423D-AAC5-FF5F2126097F}" dt="2022-10-03T14:43:22.781" v="82" actId="20577"/>
        <pc:sldMkLst>
          <pc:docMk/>
          <pc:sldMk cId="65621494" sldId="263"/>
        </pc:sldMkLst>
        <pc:spChg chg="mod">
          <ac:chgData name="Andrea Burns" userId="txi2ZTPmXA7XtlU2Tp5y1Cny1M5yACZ2wo0Q9+uG/RY=" providerId="None" clId="Web-{C0A2AA6C-C19E-423D-AAC5-FF5F2126097F}" dt="2022-10-03T14:43:11.796" v="78" actId="1076"/>
          <ac:spMkLst>
            <pc:docMk/>
            <pc:sldMk cId="65621494" sldId="263"/>
            <ac:spMk id="4" creationId="{2E204FB1-FE93-5389-C48C-D0F14D12BD10}"/>
          </ac:spMkLst>
        </pc:spChg>
        <pc:spChg chg="mod">
          <ac:chgData name="Andrea Burns" userId="txi2ZTPmXA7XtlU2Tp5y1Cny1M5yACZ2wo0Q9+uG/RY=" providerId="None" clId="Web-{C0A2AA6C-C19E-423D-AAC5-FF5F2126097F}" dt="2022-10-03T14:43:22.781" v="82" actId="20577"/>
          <ac:spMkLst>
            <pc:docMk/>
            <pc:sldMk cId="65621494" sldId="263"/>
            <ac:spMk id="45" creationId="{EF4B0C29-19F0-6529-FD6C-D269659D9097}"/>
          </ac:spMkLst>
        </pc:spChg>
      </pc:sldChg>
      <pc:sldChg chg="modSp">
        <pc:chgData name="Andrea Burns" userId="txi2ZTPmXA7XtlU2Tp5y1Cny1M5yACZ2wo0Q9+uG/RY=" providerId="None" clId="Web-{C0A2AA6C-C19E-423D-AAC5-FF5F2126097F}" dt="2022-10-03T14:43:46.610" v="86" actId="20577"/>
        <pc:sldMkLst>
          <pc:docMk/>
          <pc:sldMk cId="1713847322" sldId="264"/>
        </pc:sldMkLst>
        <pc:spChg chg="mod">
          <ac:chgData name="Andrea Burns" userId="txi2ZTPmXA7XtlU2Tp5y1Cny1M5yACZ2wo0Q9+uG/RY=" providerId="None" clId="Web-{C0A2AA6C-C19E-423D-AAC5-FF5F2126097F}" dt="2022-10-03T14:43:46.610" v="86" actId="20577"/>
          <ac:spMkLst>
            <pc:docMk/>
            <pc:sldMk cId="1713847322" sldId="264"/>
            <ac:spMk id="49" creationId="{C2214CE5-5EC3-70EE-07BC-7ECC61BC9E90}"/>
          </ac:spMkLst>
        </pc:spChg>
        <pc:spChg chg="mod">
          <ac:chgData name="Andrea Burns" userId="txi2ZTPmXA7XtlU2Tp5y1Cny1M5yACZ2wo0Q9+uG/RY=" providerId="None" clId="Web-{C0A2AA6C-C19E-423D-AAC5-FF5F2126097F}" dt="2022-10-03T14:43:38.500" v="85" actId="20577"/>
          <ac:spMkLst>
            <pc:docMk/>
            <pc:sldMk cId="1713847322" sldId="264"/>
            <ac:spMk id="51" creationId="{549FDF9D-95C2-AE18-174B-606D4307FC16}"/>
          </ac:spMkLst>
        </pc:spChg>
      </pc:sldChg>
      <pc:sldChg chg="modSp">
        <pc:chgData name="Andrea Burns" userId="txi2ZTPmXA7XtlU2Tp5y1Cny1M5yACZ2wo0Q9+uG/RY=" providerId="None" clId="Web-{C0A2AA6C-C19E-423D-AAC5-FF5F2126097F}" dt="2022-10-03T14:44:09.813" v="91"/>
        <pc:sldMkLst>
          <pc:docMk/>
          <pc:sldMk cId="3419422941" sldId="265"/>
        </pc:sldMkLst>
        <pc:spChg chg="mod">
          <ac:chgData name="Andrea Burns" userId="txi2ZTPmXA7XtlU2Tp5y1Cny1M5yACZ2wo0Q9+uG/RY=" providerId="None" clId="Web-{C0A2AA6C-C19E-423D-AAC5-FF5F2126097F}" dt="2022-10-03T14:43:58.079" v="87" actId="20577"/>
          <ac:spMkLst>
            <pc:docMk/>
            <pc:sldMk cId="3419422941" sldId="265"/>
            <ac:spMk id="3" creationId="{63B2E450-66E3-DEBB-4FD9-2A0E0117EE46}"/>
          </ac:spMkLst>
        </pc:spChg>
        <pc:spChg chg="mod">
          <ac:chgData name="Andrea Burns" userId="txi2ZTPmXA7XtlU2Tp5y1Cny1M5yACZ2wo0Q9+uG/RY=" providerId="None" clId="Web-{C0A2AA6C-C19E-423D-AAC5-FF5F2126097F}" dt="2022-10-03T14:44:05.360" v="90" actId="1076"/>
          <ac:spMkLst>
            <pc:docMk/>
            <pc:sldMk cId="3419422941" sldId="265"/>
            <ac:spMk id="5" creationId="{808B9E8C-F007-11EB-D15D-405070416E39}"/>
          </ac:spMkLst>
        </pc:spChg>
        <pc:cxnChg chg="mod">
          <ac:chgData name="Andrea Burns" userId="txi2ZTPmXA7XtlU2Tp5y1Cny1M5yACZ2wo0Q9+uG/RY=" providerId="None" clId="Web-{C0A2AA6C-C19E-423D-AAC5-FF5F2126097F}" dt="2022-10-03T14:44:09.813" v="91"/>
          <ac:cxnSpMkLst>
            <pc:docMk/>
            <pc:sldMk cId="3419422941" sldId="265"/>
            <ac:cxnSpMk id="4" creationId="{FEA542B5-397A-2FFF-968B-410530E54C28}"/>
          </ac:cxnSpMkLst>
        </pc:cxnChg>
      </pc:sldChg>
      <pc:sldChg chg="modSp">
        <pc:chgData name="Andrea Burns" userId="txi2ZTPmXA7XtlU2Tp5y1Cny1M5yACZ2wo0Q9+uG/RY=" providerId="None" clId="Web-{C0A2AA6C-C19E-423D-AAC5-FF5F2126097F}" dt="2022-10-03T14:44:49.361" v="98" actId="20577"/>
        <pc:sldMkLst>
          <pc:docMk/>
          <pc:sldMk cId="4177643602" sldId="266"/>
        </pc:sldMkLst>
        <pc:spChg chg="mod">
          <ac:chgData name="Andrea Burns" userId="txi2ZTPmXA7XtlU2Tp5y1Cny1M5yACZ2wo0Q9+uG/RY=" providerId="None" clId="Web-{C0A2AA6C-C19E-423D-AAC5-FF5F2126097F}" dt="2022-10-03T14:44:17.392" v="92" actId="20577"/>
          <ac:spMkLst>
            <pc:docMk/>
            <pc:sldMk cId="4177643602" sldId="266"/>
            <ac:spMk id="2" creationId="{DC2C37BB-8593-D368-F40B-664123FA0EEB}"/>
          </ac:spMkLst>
        </pc:spChg>
        <pc:spChg chg="mod">
          <ac:chgData name="Andrea Burns" userId="txi2ZTPmXA7XtlU2Tp5y1Cny1M5yACZ2wo0Q9+uG/RY=" providerId="None" clId="Web-{C0A2AA6C-C19E-423D-AAC5-FF5F2126097F}" dt="2022-10-03T14:44:24.954" v="94" actId="20577"/>
          <ac:spMkLst>
            <pc:docMk/>
            <pc:sldMk cId="4177643602" sldId="266"/>
            <ac:spMk id="4" creationId="{C7086ED4-5AA0-156D-D467-B2DFF4886429}"/>
          </ac:spMkLst>
        </pc:spChg>
        <pc:spChg chg="mod">
          <ac:chgData name="Andrea Burns" userId="txi2ZTPmXA7XtlU2Tp5y1Cny1M5yACZ2wo0Q9+uG/RY=" providerId="None" clId="Web-{C0A2AA6C-C19E-423D-AAC5-FF5F2126097F}" dt="2022-10-03T14:44:32.298" v="96" actId="20577"/>
          <ac:spMkLst>
            <pc:docMk/>
            <pc:sldMk cId="4177643602" sldId="266"/>
            <ac:spMk id="5" creationId="{835E03CE-D386-DC54-BBC2-5403A418BB17}"/>
          </ac:spMkLst>
        </pc:spChg>
        <pc:spChg chg="mod">
          <ac:chgData name="Andrea Burns" userId="txi2ZTPmXA7XtlU2Tp5y1Cny1M5yACZ2wo0Q9+uG/RY=" providerId="None" clId="Web-{C0A2AA6C-C19E-423D-AAC5-FF5F2126097F}" dt="2022-10-03T14:44:49.361" v="98" actId="20577"/>
          <ac:spMkLst>
            <pc:docMk/>
            <pc:sldMk cId="4177643602" sldId="266"/>
            <ac:spMk id="6" creationId="{2AE12421-C7CA-33FA-C4DE-59A1F7BB2E9D}"/>
          </ac:spMkLst>
        </pc:spChg>
        <pc:spChg chg="mod">
          <ac:chgData name="Andrea Burns" userId="txi2ZTPmXA7XtlU2Tp5y1Cny1M5yACZ2wo0Q9+uG/RY=" providerId="None" clId="Web-{C0A2AA6C-C19E-423D-AAC5-FF5F2126097F}" dt="2022-10-03T14:44:28.236" v="95" actId="20577"/>
          <ac:spMkLst>
            <pc:docMk/>
            <pc:sldMk cId="4177643602" sldId="266"/>
            <ac:spMk id="8" creationId="{5041A5CF-40AA-DF84-DA59-97F298843C55}"/>
          </ac:spMkLst>
        </pc:spChg>
        <pc:spChg chg="mod">
          <ac:chgData name="Andrea Burns" userId="txi2ZTPmXA7XtlU2Tp5y1Cny1M5yACZ2wo0Q9+uG/RY=" providerId="None" clId="Web-{C0A2AA6C-C19E-423D-AAC5-FF5F2126097F}" dt="2022-10-03T14:44:21.032" v="93" actId="20577"/>
          <ac:spMkLst>
            <pc:docMk/>
            <pc:sldMk cId="4177643602" sldId="266"/>
            <ac:spMk id="10" creationId="{F291E15D-9979-A7AD-DC49-216867911CDE}"/>
          </ac:spMkLst>
        </pc:spChg>
      </pc:sldChg>
      <pc:sldChg chg="modSp">
        <pc:chgData name="Andrea Burns" userId="txi2ZTPmXA7XtlU2Tp5y1Cny1M5yACZ2wo0Q9+uG/RY=" providerId="None" clId="Web-{C0A2AA6C-C19E-423D-AAC5-FF5F2126097F}" dt="2022-10-03T14:44:59.267" v="99" actId="20577"/>
        <pc:sldMkLst>
          <pc:docMk/>
          <pc:sldMk cId="1888793006" sldId="267"/>
        </pc:sldMkLst>
        <pc:spChg chg="mod">
          <ac:chgData name="Andrea Burns" userId="txi2ZTPmXA7XtlU2Tp5y1Cny1M5yACZ2wo0Q9+uG/RY=" providerId="None" clId="Web-{C0A2AA6C-C19E-423D-AAC5-FF5F2126097F}" dt="2022-10-03T14:44:59.267" v="99" actId="20577"/>
          <ac:spMkLst>
            <pc:docMk/>
            <pc:sldMk cId="1888793006" sldId="267"/>
            <ac:spMk id="3" creationId="{1880B595-D7AD-5896-9A4C-8A0BFCDCC4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55FE6-9F8F-4CCA-9AC6-468E9B1B6226}" type="datetimeFigureOut">
              <a:rPr lang="en-US" smtClean="0"/>
              <a:t>1/23/2024</a:t>
            </a:fld>
            <a:endParaRPr lang="en-US"/>
          </a:p>
        </p:txBody>
      </p:sp>
      <p:sp>
        <p:nvSpPr>
          <p:cNvPr id="4" name="Slide Image Placeholder 3"/>
          <p:cNvSpPr>
            <a:spLocks noGrp="1" noRot="1" noChangeAspect="1"/>
          </p:cNvSpPr>
          <p:nvPr>
            <p:ph type="sldImg" idx="2"/>
          </p:nvPr>
        </p:nvSpPr>
        <p:spPr>
          <a:xfrm>
            <a:off x="685800" y="514342"/>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14763"/>
            <a:ext cx="5486400" cy="48148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B24D9-1063-49BA-82E3-4CD2ED143F7D}" type="slidenum">
              <a:rPr lang="en-US" smtClean="0"/>
              <a:t>‹#›</a:t>
            </a:fld>
            <a:endParaRPr lang="en-US"/>
          </a:p>
        </p:txBody>
      </p:sp>
    </p:spTree>
    <p:extLst>
      <p:ext uri="{BB962C8B-B14F-4D97-AF65-F5344CB8AC3E}">
        <p14:creationId xmlns:p14="http://schemas.microsoft.com/office/powerpoint/2010/main" val="67878824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lesforcefeedback@lionsclubs.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Bonjour,</a:t>
            </a:r>
          </a:p>
          <a:p>
            <a:pPr marL="0" marR="0" lvl="0" indent="0" algn="l" defTabSz="914400" rtl="0" eaLnBrk="1" fontAlgn="auto" latinLnBrk="0" hangingPunct="1">
              <a:lnSpc>
                <a:spcPct val="100000"/>
              </a:lnSpc>
              <a:spcBef>
                <a:spcPts val="0"/>
              </a:spcBef>
              <a:spcAft>
                <a:spcPts val="0"/>
              </a:spcAft>
              <a:buClrTx/>
              <a:buSzTx/>
              <a:buFontTx/>
              <a:buNone/>
              <a:tabLst/>
              <a:defRPr/>
            </a:pPr>
            <a:br>
              <a:rPr lang="fr-FR" dirty="0"/>
            </a:br>
            <a:r>
              <a:rPr lang="fr-FR" dirty="0"/>
              <a:t>Nous voulons aujourd'hui vous fournir les dernières informations relatives aux produits numériques pour les Lions et Leo.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présentation a été préparée par le personnel du LCI et de la LCIF.  Pour toutes questions, écrire à </a:t>
            </a:r>
            <a:r>
              <a:rPr lang="fr-FR" b="0" i="0" u="sng" dirty="0">
                <a:solidFill>
                  <a:srgbClr val="0563C1"/>
                </a:solidFill>
                <a:effectLst/>
                <a:latin typeface="Calibri" panose="020F0502020204030204" pitchFamily="34" charset="0"/>
                <a:hlinkClick r:id="rId3"/>
              </a:rPr>
              <a:t>Salesforcefeedback@lionsclubs.org</a:t>
            </a:r>
            <a:r>
              <a:rPr lang="fr-FR" b="0" i="0" u="sng" dirty="0">
                <a:solidFill>
                  <a:srgbClr val="0563C1"/>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u="none" dirty="0">
                <a:solidFill>
                  <a:srgbClr val="0563C1"/>
                </a:solidFill>
                <a:effectLst/>
                <a:latin typeface="Calibri" panose="020F0502020204030204" pitchFamily="34" charset="0"/>
              </a:rPr>
              <a:t>C'est une entreprise qui nous concerne tous et vos questions sont les bienvenues !</a:t>
            </a:r>
          </a:p>
        </p:txBody>
      </p:sp>
      <p:sp>
        <p:nvSpPr>
          <p:cNvPr id="4" name="Slide Number Placeholder 3"/>
          <p:cNvSpPr>
            <a:spLocks noGrp="1"/>
          </p:cNvSpPr>
          <p:nvPr>
            <p:ph type="sldNum" sz="quarter" idx="5"/>
          </p:nvPr>
        </p:nvSpPr>
        <p:spPr/>
        <p:txBody>
          <a:bodyPr/>
          <a:lstStyle/>
          <a:p>
            <a:fld id="{71AB24D9-1063-49BA-82E3-4CD2ED143F7D}" type="slidenum">
              <a:rPr lang="en-US" smtClean="0"/>
              <a:t>1</a:t>
            </a:fld>
            <a:endParaRPr lang="en-US"/>
          </a:p>
        </p:txBody>
      </p:sp>
    </p:spTree>
    <p:extLst>
      <p:ext uri="{BB962C8B-B14F-4D97-AF65-F5344CB8AC3E}">
        <p14:creationId xmlns:p14="http://schemas.microsoft.com/office/powerpoint/2010/main" val="387679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r-FR" dirty="0"/>
              <a:t>Comment réussir cette transition ?  Comment y parvenir ensemble ?  En travaillant ensemble à ce changement.</a:t>
            </a:r>
          </a:p>
          <a:p>
            <a:endParaRPr lang="en-US" dirty="0"/>
          </a:p>
          <a:p>
            <a:r>
              <a:rPr lang="fr-FR" dirty="0"/>
              <a:t>Votre contribution est essentielle.  </a:t>
            </a:r>
            <a:r>
              <a:rPr lang="fr-FR"/>
              <a:t>Voyons comment vous pouvez vous impliquer pour faire entendre votre voix ?</a:t>
            </a:r>
          </a:p>
        </p:txBody>
      </p:sp>
      <p:sp>
        <p:nvSpPr>
          <p:cNvPr id="4" name="Slide Number Placeholder 3"/>
          <p:cNvSpPr>
            <a:spLocks noGrp="1"/>
          </p:cNvSpPr>
          <p:nvPr>
            <p:ph type="sldNum" sz="quarter" idx="5"/>
          </p:nvPr>
        </p:nvSpPr>
        <p:spPr/>
        <p:txBody>
          <a:bodyPr/>
          <a:lstStyle/>
          <a:p>
            <a:fld id="{71AB24D9-1063-49BA-82E3-4CD2ED143F7D}" type="slidenum">
              <a:rPr lang="en-US" smtClean="0"/>
              <a:t>10</a:t>
            </a:fld>
            <a:endParaRPr lang="en-US"/>
          </a:p>
        </p:txBody>
      </p:sp>
    </p:spTree>
    <p:extLst>
      <p:ext uri="{BB962C8B-B14F-4D97-AF65-F5344CB8AC3E}">
        <p14:creationId xmlns:p14="http://schemas.microsoft.com/office/powerpoint/2010/main" val="4369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r-FR"/>
              <a:t>Partager vos commentaires et rester impliqué est absolument essentiel.</a:t>
            </a:r>
          </a:p>
          <a:p>
            <a:endParaRPr lang="en-US"/>
          </a:p>
          <a:p>
            <a:r>
              <a:rPr lang="fr-FR"/>
              <a:t>Utilisez le code QR pour répondre au questionnaire sur l’utilisation de la technologie.  Il s'agit pour nous de savoir comment vous utilisez tous les types de technologie à chaque niveau de participation, de membres à dirigeants, pour effectuer le travail que vous faites en soutien de notre mission commune.</a:t>
            </a:r>
          </a:p>
          <a:p>
            <a:endParaRPr lang="en-US"/>
          </a:p>
          <a:p>
            <a:r>
              <a:rPr lang="fr-FR"/>
              <a:t>À la fin de l'enquête, vous pouvez vous inscrire pour recevoir les dernières informations ou pour participer à des groupes de discussion et à des équipes de test.</a:t>
            </a:r>
          </a:p>
          <a:p>
            <a:endParaRPr lang="en-US"/>
          </a:p>
          <a:p>
            <a:r>
              <a:rPr lang="fr-FR"/>
              <a:t>Nous avons besoin de votre participation pour développer des solutions qui fonctionnent pour vous.</a:t>
            </a:r>
          </a:p>
        </p:txBody>
      </p:sp>
      <p:sp>
        <p:nvSpPr>
          <p:cNvPr id="4" name="Slide Number Placeholder 3"/>
          <p:cNvSpPr>
            <a:spLocks noGrp="1"/>
          </p:cNvSpPr>
          <p:nvPr>
            <p:ph type="sldNum" sz="quarter" idx="5"/>
          </p:nvPr>
        </p:nvSpPr>
        <p:spPr/>
        <p:txBody>
          <a:bodyPr/>
          <a:lstStyle/>
          <a:p>
            <a:fld id="{71AB24D9-1063-49BA-82E3-4CD2ED143F7D}" type="slidenum">
              <a:rPr lang="en-US" smtClean="0"/>
              <a:t>11</a:t>
            </a:fld>
            <a:endParaRPr lang="en-US"/>
          </a:p>
        </p:txBody>
      </p:sp>
    </p:spTree>
    <p:extLst>
      <p:ext uri="{BB962C8B-B14F-4D97-AF65-F5344CB8AC3E}">
        <p14:creationId xmlns:p14="http://schemas.microsoft.com/office/powerpoint/2010/main" val="246868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B24D9-1063-49BA-82E3-4CD2ED143F7D}" type="slidenum">
              <a:rPr lang="en-US" smtClean="0"/>
              <a:t>12</a:t>
            </a:fld>
            <a:endParaRPr lang="en-US"/>
          </a:p>
        </p:txBody>
      </p:sp>
    </p:spTree>
    <p:extLst>
      <p:ext uri="{BB962C8B-B14F-4D97-AF65-F5344CB8AC3E}">
        <p14:creationId xmlns:p14="http://schemas.microsoft.com/office/powerpoint/2010/main" val="420695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r-FR"/>
              <a:t>Commençons par examiner l’expérience actuellement proposée aux Lions.</a:t>
            </a:r>
          </a:p>
          <a:p>
            <a:endParaRPr lang="en-US"/>
          </a:p>
          <a:p>
            <a:r>
              <a:rPr lang="fr-FR" i="1"/>
              <a:t>[Si vous effectuez cette présentation en direct, demandez l'avis de 4 à 5 personnes dans le public]</a:t>
            </a:r>
          </a:p>
        </p:txBody>
      </p:sp>
      <p:sp>
        <p:nvSpPr>
          <p:cNvPr id="4" name="Slide Number Placeholder 3"/>
          <p:cNvSpPr>
            <a:spLocks noGrp="1"/>
          </p:cNvSpPr>
          <p:nvPr>
            <p:ph type="sldNum" sz="quarter" idx="5"/>
          </p:nvPr>
        </p:nvSpPr>
        <p:spPr/>
        <p:txBody>
          <a:bodyPr/>
          <a:lstStyle/>
          <a:p>
            <a:fld id="{71AB24D9-1063-49BA-82E3-4CD2ED143F7D}" type="slidenum">
              <a:rPr lang="en-US" smtClean="0"/>
              <a:t>2</a:t>
            </a:fld>
            <a:endParaRPr lang="en-US"/>
          </a:p>
        </p:txBody>
      </p:sp>
    </p:spTree>
    <p:extLst>
      <p:ext uri="{BB962C8B-B14F-4D97-AF65-F5344CB8AC3E}">
        <p14:creationId xmlns:p14="http://schemas.microsoft.com/office/powerpoint/2010/main" val="144063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r-FR" dirty="0"/>
              <a:t>Aujourd'hui, lorsque nous pensons au compte Lion </a:t>
            </a:r>
            <a:r>
              <a:rPr lang="fr-FR" dirty="0" err="1"/>
              <a:t>Account</a:t>
            </a:r>
            <a:r>
              <a:rPr lang="fr-FR" dirty="0"/>
              <a:t> actuel, nous nous disons qu’il s’agit d’un compte unique pour accéder à toutes les ressources dont nous avons besoin pour diriger et servir.</a:t>
            </a:r>
          </a:p>
          <a:p>
            <a:endParaRPr lang="fr-FR" dirty="0"/>
          </a:p>
          <a:p>
            <a:r>
              <a:rPr lang="fr-FR" dirty="0"/>
              <a:t>Mais est-ce vraiment le cas ?</a:t>
            </a:r>
          </a:p>
        </p:txBody>
      </p:sp>
      <p:sp>
        <p:nvSpPr>
          <p:cNvPr id="4" name="Slide Number Placeholder 3"/>
          <p:cNvSpPr>
            <a:spLocks noGrp="1"/>
          </p:cNvSpPr>
          <p:nvPr>
            <p:ph type="sldNum" sz="quarter" idx="5"/>
          </p:nvPr>
        </p:nvSpPr>
        <p:spPr/>
        <p:txBody>
          <a:bodyPr/>
          <a:lstStyle/>
          <a:p>
            <a:fld id="{71AB24D9-1063-49BA-82E3-4CD2ED143F7D}" type="slidenum">
              <a:rPr lang="en-US" smtClean="0"/>
              <a:t>3</a:t>
            </a:fld>
            <a:endParaRPr lang="en-US"/>
          </a:p>
        </p:txBody>
      </p:sp>
    </p:spTree>
    <p:extLst>
      <p:ext uri="{BB962C8B-B14F-4D97-AF65-F5344CB8AC3E}">
        <p14:creationId xmlns:p14="http://schemas.microsoft.com/office/powerpoint/2010/main" val="171153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r-FR"/>
              <a:t>En arrière-plan, ce sont cinq produits différents.  Chacune de ces applications a une apparence, une navigation et une expérience utilisateur propres.  </a:t>
            </a:r>
          </a:p>
          <a:p>
            <a:endParaRPr lang="en-US"/>
          </a:p>
          <a:p>
            <a:r>
              <a:rPr lang="fr-FR"/>
              <a:t>Cela signifie plusieurs choses à apprendre, plusieurs endroits pour essayer de trouver comment faire ce que vous avez à faire.  </a:t>
            </a:r>
          </a:p>
          <a:p>
            <a:endParaRPr lang="en-US"/>
          </a:p>
          <a:p>
            <a:r>
              <a:rPr lang="fr-FR"/>
              <a:t>De plus, elles reposent sur de multiples bases de données indépendantes qui souvent ne contiennent pas les mêmes données.  </a:t>
            </a:r>
          </a:p>
          <a:p>
            <a:endParaRPr lang="en-US"/>
          </a:p>
          <a:p>
            <a:r>
              <a:rPr lang="fr-FR"/>
              <a:t>Ces multiples bases de données rendent encore plus complexes les efforts de sécurisation et de gestion pour que vous disposiez d’un accès approprié et conforme aux données dont vous avez besoin.</a:t>
            </a:r>
          </a:p>
        </p:txBody>
      </p:sp>
      <p:sp>
        <p:nvSpPr>
          <p:cNvPr id="4" name="Slide Number Placeholder 3"/>
          <p:cNvSpPr>
            <a:spLocks noGrp="1"/>
          </p:cNvSpPr>
          <p:nvPr>
            <p:ph type="sldNum" sz="quarter" idx="5"/>
          </p:nvPr>
        </p:nvSpPr>
        <p:spPr/>
        <p:txBody>
          <a:bodyPr/>
          <a:lstStyle/>
          <a:p>
            <a:fld id="{71AB24D9-1063-49BA-82E3-4CD2ED143F7D}" type="slidenum">
              <a:rPr lang="en-US" smtClean="0"/>
              <a:t>4</a:t>
            </a:fld>
            <a:endParaRPr lang="en-US"/>
          </a:p>
        </p:txBody>
      </p:sp>
    </p:spTree>
    <p:extLst>
      <p:ext uri="{BB962C8B-B14F-4D97-AF65-F5344CB8AC3E}">
        <p14:creationId xmlns:p14="http://schemas.microsoft.com/office/powerpoint/2010/main" val="26443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r-FR" dirty="0"/>
              <a:t>Même avec nos outils numériques actuels, bon nombre de vos autres interactions sont complètement déconnectées de votre Lion </a:t>
            </a:r>
            <a:r>
              <a:rPr lang="fr-FR" dirty="0" err="1"/>
              <a:t>Account</a:t>
            </a:r>
            <a:r>
              <a:rPr lang="fr-FR" dirty="0"/>
              <a:t>.  </a:t>
            </a:r>
          </a:p>
          <a:p>
            <a:endParaRPr lang="fr-FR" dirty="0"/>
          </a:p>
          <a:p>
            <a:r>
              <a:rPr lang="fr-FR" dirty="0"/>
              <a:t>Lorsque vous avez besoin de l’aide du Centre de service aux membres, ce centre travaille à partir d'une application indépendante sans données intégrées.  </a:t>
            </a:r>
          </a:p>
          <a:p>
            <a:endParaRPr lang="en-US" dirty="0"/>
          </a:p>
          <a:p>
            <a:r>
              <a:rPr lang="fr-FR" dirty="0"/>
              <a:t>Très peu d'informations sur les dons sont disponibles aujourd'hui. Cela signifie que vous devez souvent contacter la Fondation pour obtenir une réponse sur le statut d'une distinction ou d'une reconnaissance.</a:t>
            </a:r>
          </a:p>
          <a:p>
            <a:endParaRPr lang="en-US" dirty="0"/>
          </a:p>
          <a:p>
            <a:r>
              <a:rPr lang="fr-FR" dirty="0"/>
              <a:t>En parlant de reconnaissances, trouver le rapport qui peut contenir les données que vous recherchez peut s’avérer déroutant et lorsqu'aucun rapport n'existe, vous devez là-aussi contacter nos services pour obtenir de l'aide.</a:t>
            </a:r>
          </a:p>
          <a:p>
            <a:r>
              <a:rPr lang="fr-FR" dirty="0"/>
              <a:t>Obtenir une réponse à une question simple prend donc parfois beaucoup de temps.</a:t>
            </a:r>
          </a:p>
          <a:p>
            <a:endParaRPr lang="en-US" dirty="0"/>
          </a:p>
          <a:p>
            <a:r>
              <a:rPr lang="fr-FR" dirty="0"/>
              <a:t>Enfin, il existe encore aujourd'hui des opérations hautement manuelles, comme effectuer une demande de subvention ou envoyer le rapport final de subvention en soutien de vos actions essentielles. Cela rend le processus plus lent et demandant plus d’efforts.</a:t>
            </a:r>
          </a:p>
        </p:txBody>
      </p:sp>
      <p:sp>
        <p:nvSpPr>
          <p:cNvPr id="4" name="Slide Number Placeholder 3"/>
          <p:cNvSpPr>
            <a:spLocks noGrp="1"/>
          </p:cNvSpPr>
          <p:nvPr>
            <p:ph type="sldNum" sz="quarter" idx="5"/>
          </p:nvPr>
        </p:nvSpPr>
        <p:spPr/>
        <p:txBody>
          <a:bodyPr/>
          <a:lstStyle/>
          <a:p>
            <a:fld id="{71AB24D9-1063-49BA-82E3-4CD2ED143F7D}" type="slidenum">
              <a:rPr lang="en-US" smtClean="0"/>
              <a:t>5</a:t>
            </a:fld>
            <a:endParaRPr lang="en-US"/>
          </a:p>
        </p:txBody>
      </p:sp>
    </p:spTree>
    <p:extLst>
      <p:ext uri="{BB962C8B-B14F-4D97-AF65-F5344CB8AC3E}">
        <p14:creationId xmlns:p14="http://schemas.microsoft.com/office/powerpoint/2010/main" val="394169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r-FR" dirty="0"/>
              <a:t>Gérer un club, travailler à la croissance et au développement d'une région/d'un district et servir ceux qui en ont besoin requiert beaucoup de travail. </a:t>
            </a:r>
          </a:p>
          <a:p>
            <a:endParaRPr lang="fr-FR" dirty="0"/>
          </a:p>
          <a:p>
            <a:r>
              <a:rPr lang="fr-FR" dirty="0"/>
              <a:t>Nos outils numériques actuels, avec de multiples applications et bases de données, ont rendu cette expérience incohérente et frustrante à tous les niveaux.</a:t>
            </a:r>
          </a:p>
          <a:p>
            <a:endParaRPr lang="en-US" dirty="0"/>
          </a:p>
          <a:p>
            <a:r>
              <a:rPr lang="fr-FR" dirty="0"/>
              <a:t>Notre dernier investissement majeur dans les outils numériques remonte à plus de cinq ans, et la technologie a continué de progresser, et même encore plus rapidement pendant la pandémie.</a:t>
            </a:r>
          </a:p>
          <a:p>
            <a:endParaRPr lang="fr-FR" dirty="0"/>
          </a:p>
          <a:p>
            <a:r>
              <a:rPr lang="fr-FR" dirty="0"/>
              <a:t>Aujourd’hui, nous devons faire progresser notre technologie pour mieux vous servir.</a:t>
            </a:r>
          </a:p>
        </p:txBody>
      </p:sp>
      <p:sp>
        <p:nvSpPr>
          <p:cNvPr id="4" name="Slide Number Placeholder 3"/>
          <p:cNvSpPr>
            <a:spLocks noGrp="1"/>
          </p:cNvSpPr>
          <p:nvPr>
            <p:ph type="sldNum" sz="quarter" idx="5"/>
          </p:nvPr>
        </p:nvSpPr>
        <p:spPr/>
        <p:txBody>
          <a:bodyPr/>
          <a:lstStyle/>
          <a:p>
            <a:fld id="{71AB24D9-1063-49BA-82E3-4CD2ED143F7D}" type="slidenum">
              <a:rPr lang="en-US" smtClean="0"/>
              <a:t>6</a:t>
            </a:fld>
            <a:endParaRPr lang="en-US"/>
          </a:p>
        </p:txBody>
      </p:sp>
    </p:spTree>
    <p:extLst>
      <p:ext uri="{BB962C8B-B14F-4D97-AF65-F5344CB8AC3E}">
        <p14:creationId xmlns:p14="http://schemas.microsoft.com/office/powerpoint/2010/main" val="348513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Cela nous amène à la question « Dans quelle direction nous dirigeons-nous ? »  </a:t>
            </a:r>
          </a:p>
        </p:txBody>
      </p:sp>
      <p:sp>
        <p:nvSpPr>
          <p:cNvPr id="4" name="Slide Number Placeholder 3"/>
          <p:cNvSpPr>
            <a:spLocks noGrp="1"/>
          </p:cNvSpPr>
          <p:nvPr>
            <p:ph type="sldNum" sz="quarter" idx="5"/>
          </p:nvPr>
        </p:nvSpPr>
        <p:spPr/>
        <p:txBody>
          <a:bodyPr/>
          <a:lstStyle/>
          <a:p>
            <a:fld id="{71AB24D9-1063-49BA-82E3-4CD2ED143F7D}" type="slidenum">
              <a:rPr lang="en-US" smtClean="0"/>
              <a:t>7</a:t>
            </a:fld>
            <a:endParaRPr lang="en-US"/>
          </a:p>
        </p:txBody>
      </p:sp>
    </p:spTree>
    <p:extLst>
      <p:ext uri="{BB962C8B-B14F-4D97-AF65-F5344CB8AC3E}">
        <p14:creationId xmlns:p14="http://schemas.microsoft.com/office/powerpoint/2010/main" val="79910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r-FR" dirty="0"/>
              <a:t>L’année dernière, le conseil d'administration international a approuvé un investissement pour la modernisation de nos outils numériques afin de simplifier nos solutions en regroupant les applications et les données Lions en une seule expérience cohérente et logique.  </a:t>
            </a:r>
          </a:p>
          <a:p>
            <a:endParaRPr lang="en-US" dirty="0"/>
          </a:p>
          <a:p>
            <a:r>
              <a:rPr lang="fr-FR" dirty="0"/>
              <a:t>Les travaux sont en cours ces derniers mois et se poursuivront en vue du lancement d'une expérience améliorée en 2024.</a:t>
            </a:r>
          </a:p>
          <a:p>
            <a:endParaRPr lang="en-US" dirty="0"/>
          </a:p>
          <a:p>
            <a:r>
              <a:rPr lang="fr-FR" dirty="0"/>
              <a:t>Il s'agit d'une évolution reposant sur les leçons retenues, les commentaires des Lions et l'exploitation de nouveaux logiciels, basés sur le cloud, plus sécurisés et disponibles dans le commerce.</a:t>
            </a:r>
          </a:p>
        </p:txBody>
      </p:sp>
      <p:sp>
        <p:nvSpPr>
          <p:cNvPr id="4" name="Slide Number Placeholder 3"/>
          <p:cNvSpPr>
            <a:spLocks noGrp="1"/>
          </p:cNvSpPr>
          <p:nvPr>
            <p:ph type="sldNum" sz="quarter" idx="5"/>
          </p:nvPr>
        </p:nvSpPr>
        <p:spPr/>
        <p:txBody>
          <a:bodyPr/>
          <a:lstStyle/>
          <a:p>
            <a:fld id="{71AB24D9-1063-49BA-82E3-4CD2ED143F7D}" type="slidenum">
              <a:rPr lang="en-US" smtClean="0"/>
              <a:t>8</a:t>
            </a:fld>
            <a:endParaRPr lang="en-US"/>
          </a:p>
        </p:txBody>
      </p:sp>
    </p:spTree>
    <p:extLst>
      <p:ext uri="{BB962C8B-B14F-4D97-AF65-F5344CB8AC3E}">
        <p14:creationId xmlns:p14="http://schemas.microsoft.com/office/powerpoint/2010/main" val="11616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fr-FR" dirty="0"/>
              <a:t>Cette évolution reprend nos capacités existantes et les met en œuvre dans une expérience unifiée.  </a:t>
            </a:r>
          </a:p>
          <a:p>
            <a:endParaRPr lang="fr-FR" dirty="0"/>
          </a:p>
          <a:p>
            <a:r>
              <a:rPr lang="fr-FR" dirty="0"/>
              <a:t>Donner l'accès, à partir d'un compte Lion </a:t>
            </a:r>
            <a:r>
              <a:rPr lang="fr-FR" dirty="0" err="1"/>
              <a:t>Account</a:t>
            </a:r>
            <a:r>
              <a:rPr lang="fr-FR" dirty="0"/>
              <a:t>, à une interface utilisateur logique, offrant une expérience unifiée avec toutes les fonctionnalités disponibles sur votre ordinateur, tablette ou appareil mobile.  </a:t>
            </a:r>
          </a:p>
          <a:p>
            <a:endParaRPr lang="fr-FR" dirty="0"/>
          </a:p>
          <a:p>
            <a:r>
              <a:rPr lang="fr-FR" dirty="0"/>
              <a:t>En un mot, nous prenons les fonctionnalités dont vous disposez aujourd'hui (</a:t>
            </a:r>
            <a:r>
              <a:rPr lang="fr-FR" dirty="0" err="1"/>
              <a:t>MyLion</a:t>
            </a:r>
            <a:r>
              <a:rPr lang="fr-FR" dirty="0"/>
              <a:t>, MyLCI, Insights et quelques autres outils) et nous les intégrons pour une expérience cohérente et logique, le tout reposant sur une seule plate-forme : Salesforce. </a:t>
            </a:r>
          </a:p>
          <a:p>
            <a:endParaRPr lang="en-US" dirty="0">
              <a:cs typeface="Calibri"/>
            </a:endParaRPr>
          </a:p>
          <a:p>
            <a:r>
              <a:rPr lang="fr-FR" dirty="0"/>
              <a:t>Salesforce est le leader du secteur en matière de solutions sur le cloud utilisées par plus de 150 000 organisations, dont plus de 40 000 organisations à but non lucratif.  Nous sommes en bonne compagnie et disposerons d’un soutien important pour cette technologie éprouvée.</a:t>
            </a:r>
          </a:p>
        </p:txBody>
      </p:sp>
      <p:sp>
        <p:nvSpPr>
          <p:cNvPr id="4" name="Slide Number Placeholder 3"/>
          <p:cNvSpPr>
            <a:spLocks noGrp="1"/>
          </p:cNvSpPr>
          <p:nvPr>
            <p:ph type="sldNum" sz="quarter" idx="5"/>
          </p:nvPr>
        </p:nvSpPr>
        <p:spPr/>
        <p:txBody>
          <a:bodyPr/>
          <a:lstStyle/>
          <a:p>
            <a:fld id="{71AB24D9-1063-49BA-82E3-4CD2ED143F7D}" type="slidenum">
              <a:rPr lang="en-US" smtClean="0"/>
              <a:t>9</a:t>
            </a:fld>
            <a:endParaRPr lang="en-US"/>
          </a:p>
        </p:txBody>
      </p:sp>
    </p:spTree>
    <p:extLst>
      <p:ext uri="{BB962C8B-B14F-4D97-AF65-F5344CB8AC3E}">
        <p14:creationId xmlns:p14="http://schemas.microsoft.com/office/powerpoint/2010/main" val="17874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Cover">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2BE1744E-346C-B51E-AF5D-189C0A704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8" name="Background - Overlay">
            <a:extLst>
              <a:ext uri="{FF2B5EF4-FFF2-40B4-BE49-F238E27FC236}">
                <a16:creationId xmlns:a16="http://schemas.microsoft.com/office/drawing/2014/main" id="{1A79702B-65B7-F059-350F-0BFABF8AC947}"/>
              </a:ext>
            </a:extLst>
          </p:cNvPr>
          <p:cNvSpPr/>
          <p:nvPr userDrawn="1"/>
        </p:nvSpPr>
        <p:spPr>
          <a:xfrm>
            <a:off x="-1270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 name="Title 1">
            <a:extLst>
              <a:ext uri="{FF2B5EF4-FFF2-40B4-BE49-F238E27FC236}">
                <a16:creationId xmlns:a16="http://schemas.microsoft.com/office/drawing/2014/main" id="{52C7F680-2606-2629-7500-FEF229949845}"/>
              </a:ext>
            </a:extLst>
          </p:cNvPr>
          <p:cNvSpPr>
            <a:spLocks noGrp="1"/>
          </p:cNvSpPr>
          <p:nvPr>
            <p:ph type="title"/>
          </p:nvPr>
        </p:nvSpPr>
        <p:spPr>
          <a:xfrm>
            <a:off x="-12700" y="3428999"/>
            <a:ext cx="12204700" cy="1828800"/>
          </a:xfrm>
          <a:noFill/>
        </p:spPr>
        <p:txBody>
          <a:bodyPr anchor="ctr" anchorCtr="0"/>
          <a:lstStyle>
            <a:lvl1pPr>
              <a:defRPr sz="54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975438-C2EE-72CD-FA3A-1823B23843F5}"/>
              </a:ext>
            </a:extLst>
          </p:cNvPr>
          <p:cNvSpPr>
            <a:spLocks noGrp="1"/>
          </p:cNvSpPr>
          <p:nvPr>
            <p:ph type="body" idx="1"/>
          </p:nvPr>
        </p:nvSpPr>
        <p:spPr>
          <a:xfrm>
            <a:off x="831850" y="5287963"/>
            <a:ext cx="10515600" cy="1371600"/>
          </a:xfrm>
        </p:spPr>
        <p:txBody>
          <a:bodyPr anchor="ctr" anchorCtr="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1D12158-E238-2C16-EE5F-410F2231BCAA}"/>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9" name="Emblem - White" descr="lionlogo_white.eps">
            <a:extLst>
              <a:ext uri="{FF2B5EF4-FFF2-40B4-BE49-F238E27FC236}">
                <a16:creationId xmlns:a16="http://schemas.microsoft.com/office/drawing/2014/main" id="{D9BAB304-51D5-513E-40C5-C856073EEC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10" name="Yellow Bar">
            <a:extLst>
              <a:ext uri="{FF2B5EF4-FFF2-40B4-BE49-F238E27FC236}">
                <a16:creationId xmlns:a16="http://schemas.microsoft.com/office/drawing/2014/main" id="{A03F44CD-4DB3-9FEF-6F6F-279BB727EA1B}"/>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14227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A3AB75-E23B-BB56-8646-D987F11CF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17" y="-5257"/>
            <a:ext cx="12209417" cy="6866903"/>
          </a:xfrm>
          <a:prstGeom prst="rect">
            <a:avLst/>
          </a:prstGeom>
        </p:spPr>
      </p:pic>
      <p:sp>
        <p:nvSpPr>
          <p:cNvPr id="14" name="Background - Overlay">
            <a:extLst>
              <a:ext uri="{FF2B5EF4-FFF2-40B4-BE49-F238E27FC236}">
                <a16:creationId xmlns:a16="http://schemas.microsoft.com/office/drawing/2014/main" id="{32689B4E-6A85-0A9E-2BA7-15154BBD3EB5}"/>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endParaRPr>
          </a:p>
        </p:txBody>
      </p:sp>
      <p:sp>
        <p:nvSpPr>
          <p:cNvPr id="5" name="Date Placeholder 4">
            <a:extLst>
              <a:ext uri="{FF2B5EF4-FFF2-40B4-BE49-F238E27FC236}">
                <a16:creationId xmlns:a16="http://schemas.microsoft.com/office/drawing/2014/main" id="{3780804B-2DC9-38E3-282B-DDB1F8ED8AF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6" name="Footer Placeholder 5">
            <a:extLst>
              <a:ext uri="{FF2B5EF4-FFF2-40B4-BE49-F238E27FC236}">
                <a16:creationId xmlns:a16="http://schemas.microsoft.com/office/drawing/2014/main" id="{AD3B628F-D10C-CDB8-4C15-719BA61F360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4F699C4-2E50-6F15-A7FA-E7B02A8AC93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pic>
        <p:nvPicPr>
          <p:cNvPr id="10" name="Picture 9" descr="lionlogo_white.eps">
            <a:extLst>
              <a:ext uri="{FF2B5EF4-FFF2-40B4-BE49-F238E27FC236}">
                <a16:creationId xmlns:a16="http://schemas.microsoft.com/office/drawing/2014/main" id="{69A95E55-2139-7637-03C2-F0AD5CE7379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12" name="Rectangle 11">
            <a:extLst>
              <a:ext uri="{FF2B5EF4-FFF2-40B4-BE49-F238E27FC236}">
                <a16:creationId xmlns:a16="http://schemas.microsoft.com/office/drawing/2014/main" id="{57F17EBB-7FDA-CE5B-2BD4-DB95F91B8807}"/>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2" name="Title 1">
            <a:extLst>
              <a:ext uri="{FF2B5EF4-FFF2-40B4-BE49-F238E27FC236}">
                <a16:creationId xmlns:a16="http://schemas.microsoft.com/office/drawing/2014/main" id="{52F4461B-7B8D-7955-1852-87040C11D995}"/>
              </a:ext>
            </a:extLst>
          </p:cNvPr>
          <p:cNvSpPr>
            <a:spLocks noGrp="1"/>
          </p:cNvSpPr>
          <p:nvPr>
            <p:ph type="title" hasCustomPrompt="1"/>
          </p:nvPr>
        </p:nvSpPr>
        <p:spPr>
          <a:xfrm>
            <a:off x="4170363" y="3163444"/>
            <a:ext cx="3932237" cy="1600200"/>
          </a:xfrm>
          <a:noFill/>
        </p:spPr>
        <p:txBody>
          <a:bodyPr anchor="ctr" anchorCtr="0">
            <a:normAutofit/>
          </a:bodyPr>
          <a:lstStyle>
            <a:lvl1pPr>
              <a:defRPr sz="4800">
                <a:solidFill>
                  <a:schemeClr val="bg1"/>
                </a:solidFill>
              </a:defRPr>
            </a:lvl1pPr>
          </a:lstStyle>
          <a:p>
            <a:r>
              <a:rPr lang="en-US"/>
              <a:t>Thank You</a:t>
            </a:r>
          </a:p>
        </p:txBody>
      </p:sp>
    </p:spTree>
    <p:extLst>
      <p:ext uri="{BB962C8B-B14F-4D97-AF65-F5344CB8AC3E}">
        <p14:creationId xmlns:p14="http://schemas.microsoft.com/office/powerpoint/2010/main" val="39870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4BB6-9828-5A73-B86D-D49281DC19E1}"/>
              </a:ext>
            </a:extLst>
          </p:cNvPr>
          <p:cNvSpPr>
            <a:spLocks noGrp="1"/>
          </p:cNvSpPr>
          <p:nvPr>
            <p:ph type="title"/>
          </p:nvPr>
        </p:nvSpPr>
        <p:spPr>
          <a:xfrm>
            <a:off x="0" y="-6350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1D391-381E-7A88-2B88-42857DF58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0D182-9C5F-171D-BA47-E975B27627B9}"/>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845D434-F74B-DDCC-B4DC-95878997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74245-CD22-A337-F821-9629EB9E9ECA}"/>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65F27261-ACA1-5024-F58F-5B90CBFE1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66820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A0AB1-BF68-9B44-3276-BFF0A8F10E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E8715-B6F3-528A-B5EB-D2BDEC9DA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42DB8-5B54-853E-D39A-7DECB7029BD8}"/>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9E023D40-D577-A1FA-20D3-8F7C4C48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70E11-818E-B384-2B95-65DFEF50E35D}"/>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7" name="Emblem - White" descr="lionlogo_white.eps">
            <a:extLst>
              <a:ext uri="{FF2B5EF4-FFF2-40B4-BE49-F238E27FC236}">
                <a16:creationId xmlns:a16="http://schemas.microsoft.com/office/drawing/2014/main" id="{D2DBDC89-46A9-C744-5485-301845E44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622505" y="5466557"/>
            <a:ext cx="546797" cy="533400"/>
          </a:xfrm>
          <a:prstGeom prst="rect">
            <a:avLst/>
          </a:prstGeom>
        </p:spPr>
      </p:pic>
    </p:spTree>
    <p:extLst>
      <p:ext uri="{BB962C8B-B14F-4D97-AF65-F5344CB8AC3E}">
        <p14:creationId xmlns:p14="http://schemas.microsoft.com/office/powerpoint/2010/main" val="5967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993D-AB93-B0B9-F04B-69D2D9B22C85}"/>
              </a:ext>
            </a:extLst>
          </p:cNvPr>
          <p:cNvSpPr>
            <a:spLocks noGrp="1"/>
          </p:cNvSpPr>
          <p:nvPr>
            <p:ph type="ctrTitle"/>
          </p:nvPr>
        </p:nvSpPr>
        <p:spPr>
          <a:xfrm>
            <a:off x="0" y="3657600"/>
            <a:ext cx="12192000" cy="1655762"/>
          </a:xfrm>
        </p:spPr>
        <p:txBody>
          <a:bodyPr anchor="ctr" anchorCtr="1">
            <a:normAutofit/>
          </a:bodyPr>
          <a:lstStyle>
            <a:lvl1pPr algn="ctr">
              <a:defRPr sz="54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4198537B-7DD6-7012-098C-E029509E8BF8}"/>
              </a:ext>
            </a:extLst>
          </p:cNvPr>
          <p:cNvSpPr>
            <a:spLocks noGrp="1"/>
          </p:cNvSpPr>
          <p:nvPr>
            <p:ph type="subTitle" idx="1"/>
          </p:nvPr>
        </p:nvSpPr>
        <p:spPr>
          <a:xfrm>
            <a:off x="0" y="5541264"/>
            <a:ext cx="12192000" cy="7198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B4C26-651C-1854-B9C4-DF84F7CB1AAA}"/>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0A5D2386-4355-BE84-7163-A9C323DB3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9E03B-385E-51E0-2BE2-AC621B3E7385}"/>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2C86D998-89D6-966C-065F-603370EF957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8" name="Yellow Bar">
            <a:extLst>
              <a:ext uri="{FF2B5EF4-FFF2-40B4-BE49-F238E27FC236}">
                <a16:creationId xmlns:a16="http://schemas.microsoft.com/office/drawing/2014/main" id="{16920E5E-6F94-166F-C767-C167A8519A60}"/>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64842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35B2-6AD5-50AE-0247-9CD46620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157FA-2090-F450-BDBE-B2D7B0BD27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D1B7F-6144-71A6-51FE-F8CFD3853EEF}"/>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6EBC006-6094-EF7E-7386-6722C3618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CDBE3-69AF-FB2E-66A2-90DB65236C2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810D27E-5032-685A-8F22-2AA6F13FF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70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71F-C99C-59CE-1622-425BA0A2B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6BF4A-1A04-0AD6-1B3F-CFE125690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2CF25-E7D4-45A4-D190-D6FE446772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DC22F1EA-C134-589E-6A01-596B60EBB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5EB6D-D8B8-39B9-D5C0-D8A70C830921}"/>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09289CF3-195A-05C4-3F2D-450634BEA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2556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4A12-2F35-3FD2-9FCB-075D13D63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8AE28-584A-0D1C-7732-65EACA31B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65FD8-5144-22E8-C33E-494923452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3CE42-12B7-761D-9FA6-33350B11770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FF0653-5D1D-2548-749C-0C76B2837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B7A18-C945-E063-921C-0B0AE68F1E4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4C23E0EE-3C5E-82AE-B7D9-70E262BB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1799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1C7-18E9-471F-C5F6-78F690F5B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DCA76-271D-4173-FDA2-102AF93B4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ADB42-25DE-7D31-DF9D-2E2CCD9C4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0B6B0-22E2-1733-C0C1-E13920527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394C-06AC-43CC-6ACD-88BA09A5D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BBA36-0741-E520-1398-D5574D0903E4}"/>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9F7494D6-A518-7D33-AE98-5A9D871994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C60DF-9B63-32EE-FE49-3D59BC50EB43}"/>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10" name="Emblem - White" descr="lionlogo_white.eps">
            <a:extLst>
              <a:ext uri="{FF2B5EF4-FFF2-40B4-BE49-F238E27FC236}">
                <a16:creationId xmlns:a16="http://schemas.microsoft.com/office/drawing/2014/main" id="{E87B99B9-CF57-D8E9-A29D-F5B21C218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7890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6" name="Emblem - White" descr="lionlogo_white.eps">
            <a:extLst>
              <a:ext uri="{FF2B5EF4-FFF2-40B4-BE49-F238E27FC236}">
                <a16:creationId xmlns:a16="http://schemas.microsoft.com/office/drawing/2014/main" id="{A1156DAE-E0A6-8EB7-FC18-BB9583659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70064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a:xfrm>
            <a:off x="1522178" y="1714499"/>
            <a:ext cx="9144000" cy="2286000"/>
          </a:xfrm>
        </p:spPr>
        <p:txBody>
          <a:bodyPr>
            <a:noAutofit/>
          </a:bodyPr>
          <a:lstStyle>
            <a:lvl1pPr algn="ctr">
              <a:defRPr sz="6600"/>
            </a:lvl1p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sp>
        <p:nvSpPr>
          <p:cNvPr id="6" name="Yellow Bar">
            <a:extLst>
              <a:ext uri="{FF2B5EF4-FFF2-40B4-BE49-F238E27FC236}">
                <a16:creationId xmlns:a16="http://schemas.microsoft.com/office/drawing/2014/main" id="{E664DD35-54B2-3B96-2570-B573E47BCDF0}"/>
              </a:ext>
            </a:extLst>
          </p:cNvPr>
          <p:cNvSpPr/>
          <p:nvPr userDrawn="1"/>
        </p:nvSpPr>
        <p:spPr>
          <a:xfrm>
            <a:off x="4366719" y="4343400"/>
            <a:ext cx="3454918"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a:latin typeface="Arial" charset="0"/>
                <a:ea typeface="Arial" charset="0"/>
                <a:cs typeface="Arial" charset="0"/>
              </a:rPr>
              <a:t> </a:t>
            </a:r>
          </a:p>
        </p:txBody>
      </p:sp>
      <p:pic>
        <p:nvPicPr>
          <p:cNvPr id="7" name="Emblem - White" descr="lionlogo_white.eps">
            <a:extLst>
              <a:ext uri="{FF2B5EF4-FFF2-40B4-BE49-F238E27FC236}">
                <a16:creationId xmlns:a16="http://schemas.microsoft.com/office/drawing/2014/main" id="{E2D36D7C-276E-2B33-8624-E712BE34D3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519334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Cover">
    <p:spTree>
      <p:nvGrpSpPr>
        <p:cNvPr id="1" name=""/>
        <p:cNvGrpSpPr/>
        <p:nvPr/>
      </p:nvGrpSpPr>
      <p:grpSpPr>
        <a:xfrm>
          <a:off x="0" y="0"/>
          <a:ext cx="0" cy="0"/>
          <a:chOff x="0" y="0"/>
          <a:chExt cx="0" cy="0"/>
        </a:xfrm>
      </p:grpSpPr>
      <p:pic>
        <p:nvPicPr>
          <p:cNvPr id="12" name="Background - Image">
            <a:extLst>
              <a:ext uri="{FF2B5EF4-FFF2-40B4-BE49-F238E27FC236}">
                <a16:creationId xmlns:a16="http://schemas.microsoft.com/office/drawing/2014/main" id="{9E5B5F15-871C-B0CF-EDDE-8CE7893E9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Background - Overlay">
            <a:extLst>
              <a:ext uri="{FF2B5EF4-FFF2-40B4-BE49-F238E27FC236}">
                <a16:creationId xmlns:a16="http://schemas.microsoft.com/office/drawing/2014/main" id="{7676EC93-6A3A-38A1-75F8-3C549E8B7C4C}"/>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D735413E-9265-120C-75BE-6DB8F29B55CF}"/>
              </a:ext>
            </a:extLst>
          </p:cNvPr>
          <p:cNvSpPr>
            <a:spLocks noGrp="1"/>
          </p:cNvSpPr>
          <p:nvPr>
            <p:ph type="title"/>
          </p:nvPr>
        </p:nvSpPr>
        <p:spPr>
          <a:xfrm>
            <a:off x="831850" y="1709738"/>
            <a:ext cx="10515600" cy="2852737"/>
          </a:xfrm>
          <a:noFill/>
        </p:spPr>
        <p:txBody>
          <a:bodyPr anchor="b"/>
          <a:lstStyle>
            <a:lvl1pPr algn="l">
              <a:defRPr sz="60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5A5B4D84-AC47-4EAC-164E-EDE8634D453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AFDB9-50CD-2A58-6906-8BC252A8591B}"/>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0BD906EE-6631-7E08-B5FE-83A2CAB7DB3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9478DA8-DCD2-D13C-37AC-B043D63FB0C1}"/>
              </a:ext>
            </a:extLst>
          </p:cNvPr>
          <p:cNvSpPr>
            <a:spLocks noGrp="1"/>
          </p:cNvSpPr>
          <p:nvPr>
            <p:ph type="sldNum" sz="quarter" idx="12"/>
          </p:nvPr>
        </p:nvSpPr>
        <p:spPr/>
        <p:txBody>
          <a:bodyPr/>
          <a:lstStyle>
            <a:lvl1pPr>
              <a:defRPr>
                <a:solidFill>
                  <a:schemeClr val="bg1"/>
                </a:solidFill>
              </a:defRPr>
            </a:lvl1pPr>
          </a:lstStyle>
          <a:p>
            <a:fld id="{E44424E3-6D29-45D5-9D8E-75518111B9DE}" type="slidenum">
              <a:rPr lang="en-US" smtClean="0"/>
              <a:pPr/>
              <a:t>‹#›</a:t>
            </a:fld>
            <a:endParaRPr lang="en-US"/>
          </a:p>
        </p:txBody>
      </p:sp>
    </p:spTree>
    <p:extLst>
      <p:ext uri="{BB962C8B-B14F-4D97-AF65-F5344CB8AC3E}">
        <p14:creationId xmlns:p14="http://schemas.microsoft.com/office/powerpoint/2010/main" val="2455904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69AD0-99F7-271E-FBFA-C071751EC289}"/>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212B76ED-F3B5-543C-28F2-E012681B4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86D130-7646-0DBA-11F9-49FE53155306}"/>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5" name="Emblem - White" descr="lionlogo_white.eps">
            <a:extLst>
              <a:ext uri="{FF2B5EF4-FFF2-40B4-BE49-F238E27FC236}">
                <a16:creationId xmlns:a16="http://schemas.microsoft.com/office/drawing/2014/main" id="{D5E1D12E-BEF3-3379-8234-45D498BD5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676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8310-4D7F-B880-2AFE-415B8CC8F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4DF34-DC83-E77D-B495-E5863406B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13F8A-427B-6ED7-C4C5-F4B7B150C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CBB80-3DDE-8CD6-D499-6363B8E89FD6}"/>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9C4B9F27-EB81-2157-3A2C-086FC9EB3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F6083-8DE3-16DC-8CA2-7004C25F5F47}"/>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2EEE927D-91D0-DFEA-4570-8B7D7615D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6081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C1C1-C056-A5BF-831B-0A391170E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1E9EA-A443-4E5E-8E34-750C44E6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A8B696-E341-4691-4385-B64AD26B1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8E0A1-15F8-AD16-0012-E68D451B5773}"/>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76D90808-DF5D-7DD6-1D5B-2565A2636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E809C-17E0-EBCC-13C2-33FCD18ED9CF}"/>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8" name="Emblem - White" descr="lionlogo_white.eps">
            <a:extLst>
              <a:ext uri="{FF2B5EF4-FFF2-40B4-BE49-F238E27FC236}">
                <a16:creationId xmlns:a16="http://schemas.microsoft.com/office/drawing/2014/main" id="{5B95312F-3039-00E3-E094-023BC70AC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9482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hasCustomPrompt="1"/>
          </p:nvPr>
        </p:nvSpPr>
        <p:spPr>
          <a:xfrm>
            <a:off x="1623778" y="3657600"/>
            <a:ext cx="9144000" cy="2286000"/>
          </a:xfrm>
        </p:spPr>
        <p:txBody>
          <a:bodyPr anchor="t" anchorCtr="1">
            <a:noAutofit/>
          </a:bodyPr>
          <a:lstStyle>
            <a:lvl1pPr algn="ctr">
              <a:defRPr sz="4800"/>
            </a:lvl1pPr>
          </a:lstStyle>
          <a:p>
            <a:r>
              <a:rPr lang="en-US"/>
              <a:t>Thank You</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Picture 6" descr="lionlogo_white.eps">
            <a:extLst>
              <a:ext uri="{FF2B5EF4-FFF2-40B4-BE49-F238E27FC236}">
                <a16:creationId xmlns:a16="http://schemas.microsoft.com/office/drawing/2014/main" id="{9CC6CA34-E53A-CD39-4007-625FA59A4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8" name="Rectangle 7">
            <a:extLst>
              <a:ext uri="{FF2B5EF4-FFF2-40B4-BE49-F238E27FC236}">
                <a16:creationId xmlns:a16="http://schemas.microsoft.com/office/drawing/2014/main" id="{6FB0338D-BEB4-A8F1-D24E-5675A1F72CB4}"/>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456938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3D13-E4CC-1B27-2FE4-96E17A35E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B0DF4-ECD7-979F-2BFA-088DB6263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3452-DDD9-44D0-FBCE-1AE5148EC3F1}"/>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3E7D068F-0FF4-F198-3399-9CD6A0C1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2F2F8-BAEA-EDB0-3A90-9BF3FA219F9E}"/>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D0BB153B-A6C2-2FCE-80A8-32CD088FF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27794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B0BC3-0EA2-45E3-212E-4B1D695A7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B6942-CABE-E106-C91C-BD9B6F95A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DFE5B-93BF-2D0E-27E7-5415B70C63FE}"/>
              </a:ext>
            </a:extLst>
          </p:cNvPr>
          <p:cNvSpPr>
            <a:spLocks noGrp="1"/>
          </p:cNvSpPr>
          <p:nvPr>
            <p:ph type="dt" sz="half" idx="10"/>
          </p:nvPr>
        </p:nvSpPr>
        <p:spPr/>
        <p:txBody>
          <a:bodyPr/>
          <a:lstStyle/>
          <a:p>
            <a:r>
              <a:rPr lang="en-US"/>
              <a:t>October 2022</a:t>
            </a:r>
          </a:p>
        </p:txBody>
      </p:sp>
      <p:sp>
        <p:nvSpPr>
          <p:cNvPr id="5" name="Footer Placeholder 4">
            <a:extLst>
              <a:ext uri="{FF2B5EF4-FFF2-40B4-BE49-F238E27FC236}">
                <a16:creationId xmlns:a16="http://schemas.microsoft.com/office/drawing/2014/main" id="{6234EB31-2BEC-65FA-5E9B-DC00A55BD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3D128-DDF0-0D49-195B-719E26B4FB98}"/>
              </a:ext>
            </a:extLst>
          </p:cNvPr>
          <p:cNvSpPr>
            <a:spLocks noGrp="1"/>
          </p:cNvSpPr>
          <p:nvPr>
            <p:ph type="sldNum" sz="quarter" idx="12"/>
          </p:nvPr>
        </p:nvSpPr>
        <p:spPr/>
        <p:txBody>
          <a:bodyPr/>
          <a:lstStyle/>
          <a:p>
            <a:fld id="{9E78B758-275C-4090-BE22-A14210E4F056}" type="slidenum">
              <a:rPr lang="en-US" smtClean="0"/>
              <a:t>‹#›</a:t>
            </a:fld>
            <a:endParaRPr lang="en-US"/>
          </a:p>
        </p:txBody>
      </p:sp>
      <p:pic>
        <p:nvPicPr>
          <p:cNvPr id="7" name="Emblem - White" descr="lionlogo_white.eps">
            <a:extLst>
              <a:ext uri="{FF2B5EF4-FFF2-40B4-BE49-F238E27FC236}">
                <a16:creationId xmlns:a16="http://schemas.microsoft.com/office/drawing/2014/main" id="{1FEF202E-2430-B451-A1B5-490A79430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71805" y="228600"/>
            <a:ext cx="546797" cy="533400"/>
          </a:xfrm>
          <a:prstGeom prst="rect">
            <a:avLst/>
          </a:prstGeom>
        </p:spPr>
      </p:pic>
    </p:spTree>
    <p:extLst>
      <p:ext uri="{BB962C8B-B14F-4D97-AF65-F5344CB8AC3E}">
        <p14:creationId xmlns:p14="http://schemas.microsoft.com/office/powerpoint/2010/main" val="219342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832-8818-FD14-DF48-A7C8681BCF12}"/>
              </a:ext>
            </a:extLst>
          </p:cNvPr>
          <p:cNvSpPr>
            <a:spLocks noGrp="1"/>
          </p:cNvSpPr>
          <p:nvPr>
            <p:ph type="title"/>
          </p:nvPr>
        </p:nvSpPr>
        <p:spPr>
          <a:xfrm>
            <a:off x="0" y="-70818"/>
            <a:ext cx="12192000" cy="1325563"/>
          </a:xfrm>
          <a:gradFill flip="none" rotWithShape="1">
            <a:gsLst>
              <a:gs pos="0">
                <a:srgbClr val="457DC8">
                  <a:lumMod val="72000"/>
                </a:srgbClr>
              </a:gs>
              <a:gs pos="98000">
                <a:srgbClr val="7030A0">
                  <a:alpha val="80000"/>
                </a:srgbClr>
              </a:gs>
            </a:gsLst>
            <a:lin ang="0" scaled="1"/>
            <a:tileRect/>
          </a:gradFill>
        </p:spPr>
        <p:txBody>
          <a:bodyPr lIns="457200" rIns="457200">
            <a:normAutofit/>
          </a:bodyPr>
          <a:lstStyle>
            <a:lvl1pPr algn="ctr">
              <a:defRPr sz="3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F0DCEB-1061-F7CC-DC72-6E93121F4C1F}"/>
              </a:ext>
            </a:extLst>
          </p:cNvPr>
          <p:cNvSpPr>
            <a:spLocks noGrp="1"/>
          </p:cNvSpPr>
          <p:nvPr>
            <p:ph idx="1"/>
          </p:nvPr>
        </p:nvSpPr>
        <p:spPr>
          <a:xfrm>
            <a:off x="838200" y="1600200"/>
            <a:ext cx="10515600" cy="472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D2211-31EF-B970-1870-CD5059457A86}"/>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a:t>October 2022</a:t>
            </a:r>
          </a:p>
        </p:txBody>
      </p:sp>
      <p:sp>
        <p:nvSpPr>
          <p:cNvPr id="5" name="Footer Placeholder 4">
            <a:extLst>
              <a:ext uri="{FF2B5EF4-FFF2-40B4-BE49-F238E27FC236}">
                <a16:creationId xmlns:a16="http://schemas.microsoft.com/office/drawing/2014/main" id="{32E7EA1A-54D7-8294-6DE9-CEEAB78F216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1D7C9A99-F77C-48D6-2752-6CCF04B2CEB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1D9300B1-B26A-4342-8B09-D9D655025990}" type="slidenum">
              <a:rPr lang="en-US" smtClean="0"/>
              <a:pPr/>
              <a:t>‹#›</a:t>
            </a:fld>
            <a:endParaRPr lang="en-US"/>
          </a:p>
        </p:txBody>
      </p:sp>
      <p:pic>
        <p:nvPicPr>
          <p:cNvPr id="7" name="Emblem - White" descr="lionlogo_white.eps">
            <a:extLst>
              <a:ext uri="{FF2B5EF4-FFF2-40B4-BE49-F238E27FC236}">
                <a16:creationId xmlns:a16="http://schemas.microsoft.com/office/drawing/2014/main" id="{1AE7D733-5866-9B68-C4E4-D3BC9B81E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035769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FE7E-2DAE-ADC7-CDC0-41A168D87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89331-280D-8C40-B815-1816F2B39C7E}"/>
              </a:ext>
            </a:extLst>
          </p:cNvPr>
          <p:cNvSpPr>
            <a:spLocks noGrp="1"/>
          </p:cNvSpPr>
          <p:nvPr>
            <p:ph sz="half" idx="1"/>
          </p:nvPr>
        </p:nvSpPr>
        <p:spPr>
          <a:xfrm>
            <a:off x="838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44523-5058-5AD1-3445-5607AC2B71F5}"/>
              </a:ext>
            </a:extLst>
          </p:cNvPr>
          <p:cNvSpPr>
            <a:spLocks noGrp="1"/>
          </p:cNvSpPr>
          <p:nvPr>
            <p:ph sz="half" idx="2"/>
          </p:nvPr>
        </p:nvSpPr>
        <p:spPr>
          <a:xfrm>
            <a:off x="6172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297765-DCC5-7B16-2120-34DF2B4534FA}"/>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8C261C3D-44A7-2072-387E-2780496FA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7BA9B-169B-E3C2-B6B7-57E7EA241128}"/>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8" name="Emblem - White" descr="lionlogo_white.eps">
            <a:extLst>
              <a:ext uri="{FF2B5EF4-FFF2-40B4-BE49-F238E27FC236}">
                <a16:creationId xmlns:a16="http://schemas.microsoft.com/office/drawing/2014/main" id="{E94B0B86-3743-5E49-E2FB-B67F40A97A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27182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5E5-3C7F-B1D8-4D1E-C926A34D9981}"/>
              </a:ext>
            </a:extLst>
          </p:cNvPr>
          <p:cNvSpPr>
            <a:spLocks noGrp="1"/>
          </p:cNvSpPr>
          <p:nvPr>
            <p:ph type="title"/>
          </p:nvPr>
        </p:nvSpPr>
        <p:spPr>
          <a:xfrm>
            <a:off x="3048" y="0"/>
            <a:ext cx="1218895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9A0E9-A01D-3568-1214-11EA46C9E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696FB-F3F3-66A7-6A65-C54D4BDAB64A}"/>
              </a:ext>
            </a:extLst>
          </p:cNvPr>
          <p:cNvSpPr>
            <a:spLocks noGrp="1"/>
          </p:cNvSpPr>
          <p:nvPr>
            <p:ph sz="half" idx="2"/>
          </p:nvPr>
        </p:nvSpPr>
        <p:spPr>
          <a:xfrm>
            <a:off x="839788" y="2505074"/>
            <a:ext cx="515778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0B48F-C515-589B-4BF0-AB5275816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F0BF2-C600-9371-CFCC-374542A4B649}"/>
              </a:ext>
            </a:extLst>
          </p:cNvPr>
          <p:cNvSpPr>
            <a:spLocks noGrp="1"/>
          </p:cNvSpPr>
          <p:nvPr>
            <p:ph sz="quarter" idx="4"/>
          </p:nvPr>
        </p:nvSpPr>
        <p:spPr>
          <a:xfrm>
            <a:off x="6172200" y="2505074"/>
            <a:ext cx="5183188"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A938E4-C159-D32F-C5F7-8DF7B7F721CF}"/>
              </a:ext>
            </a:extLst>
          </p:cNvPr>
          <p:cNvSpPr>
            <a:spLocks noGrp="1"/>
          </p:cNvSpPr>
          <p:nvPr>
            <p:ph type="dt" sz="half" idx="10"/>
          </p:nvPr>
        </p:nvSpPr>
        <p:spPr/>
        <p:txBody>
          <a:bodyPr/>
          <a:lstStyle/>
          <a:p>
            <a:r>
              <a:rPr lang="en-US"/>
              <a:t>October 2022</a:t>
            </a:r>
          </a:p>
        </p:txBody>
      </p:sp>
      <p:sp>
        <p:nvSpPr>
          <p:cNvPr id="8" name="Footer Placeholder 7">
            <a:extLst>
              <a:ext uri="{FF2B5EF4-FFF2-40B4-BE49-F238E27FC236}">
                <a16:creationId xmlns:a16="http://schemas.microsoft.com/office/drawing/2014/main" id="{681E73C5-FAD9-CE01-C131-C2A68AFF9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A6FC0B-194D-F760-52C3-47F872F3B7F0}"/>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10" name="Emblem - White" descr="lionlogo_white.eps">
            <a:extLst>
              <a:ext uri="{FF2B5EF4-FFF2-40B4-BE49-F238E27FC236}">
                <a16:creationId xmlns:a16="http://schemas.microsoft.com/office/drawing/2014/main" id="{C9F549A8-ED2B-62CB-2A65-AE4E3BF44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172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5443-21AB-598D-BA12-607CDA2BEBE1}"/>
              </a:ext>
            </a:extLst>
          </p:cNvPr>
          <p:cNvSpPr>
            <a:spLocks noGrp="1"/>
          </p:cNvSpPr>
          <p:nvPr>
            <p:ph type="title"/>
          </p:nvPr>
        </p:nvSpPr>
        <p:spPr>
          <a:gradFill flip="none" rotWithShape="1">
            <a:lin ang="0" scaled="1"/>
            <a:tileRect/>
          </a:gradFill>
        </p:spPr>
        <p:txBody>
          <a:bodyPr/>
          <a:lstStyle/>
          <a:p>
            <a:r>
              <a:rPr lang="en-US"/>
              <a:t>Click to edit Master title style</a:t>
            </a:r>
          </a:p>
        </p:txBody>
      </p:sp>
      <p:sp>
        <p:nvSpPr>
          <p:cNvPr id="3" name="Date Placeholder 2">
            <a:extLst>
              <a:ext uri="{FF2B5EF4-FFF2-40B4-BE49-F238E27FC236}">
                <a16:creationId xmlns:a16="http://schemas.microsoft.com/office/drawing/2014/main" id="{B0E071FC-F57C-9695-B17C-C146C57BE3AE}"/>
              </a:ext>
            </a:extLst>
          </p:cNvPr>
          <p:cNvSpPr>
            <a:spLocks noGrp="1"/>
          </p:cNvSpPr>
          <p:nvPr>
            <p:ph type="dt" sz="half" idx="10"/>
          </p:nvPr>
        </p:nvSpPr>
        <p:spPr/>
        <p:txBody>
          <a:bodyPr/>
          <a:lstStyle/>
          <a:p>
            <a:r>
              <a:rPr lang="en-US"/>
              <a:t>October 2022</a:t>
            </a:r>
          </a:p>
        </p:txBody>
      </p:sp>
      <p:sp>
        <p:nvSpPr>
          <p:cNvPr id="4" name="Footer Placeholder 3">
            <a:extLst>
              <a:ext uri="{FF2B5EF4-FFF2-40B4-BE49-F238E27FC236}">
                <a16:creationId xmlns:a16="http://schemas.microsoft.com/office/drawing/2014/main" id="{12245886-99AD-568D-58EB-216DD735E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77779-B222-186B-A496-9CDDA48E83EB}"/>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6" name="Emblem - White" descr="lionlogo_white.eps">
            <a:extLst>
              <a:ext uri="{FF2B5EF4-FFF2-40B4-BE49-F238E27FC236}">
                <a16:creationId xmlns:a16="http://schemas.microsoft.com/office/drawing/2014/main" id="{41C0D1E5-AFB9-799D-7AB1-DF29EC9F1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12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C08AD-6A7F-C0B6-B453-C4824A632026}"/>
              </a:ext>
            </a:extLst>
          </p:cNvPr>
          <p:cNvSpPr>
            <a:spLocks noGrp="1"/>
          </p:cNvSpPr>
          <p:nvPr>
            <p:ph type="dt" sz="half" idx="10"/>
          </p:nvPr>
        </p:nvSpPr>
        <p:spPr/>
        <p:txBody>
          <a:bodyPr/>
          <a:lstStyle/>
          <a:p>
            <a:r>
              <a:rPr lang="en-US"/>
              <a:t>October 2022</a:t>
            </a:r>
          </a:p>
        </p:txBody>
      </p:sp>
      <p:sp>
        <p:nvSpPr>
          <p:cNvPr id="3" name="Footer Placeholder 2">
            <a:extLst>
              <a:ext uri="{FF2B5EF4-FFF2-40B4-BE49-F238E27FC236}">
                <a16:creationId xmlns:a16="http://schemas.microsoft.com/office/drawing/2014/main" id="{6B9106A4-4130-E6F5-987C-D4B9191C59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AD759-5F6F-E66C-F4EE-6D0B2D62B109}"/>
              </a:ext>
            </a:extLst>
          </p:cNvPr>
          <p:cNvSpPr>
            <a:spLocks noGrp="1"/>
          </p:cNvSpPr>
          <p:nvPr>
            <p:ph type="sldNum" sz="quarter" idx="12"/>
          </p:nvPr>
        </p:nvSpPr>
        <p:spPr/>
        <p:txBody>
          <a:bodyPr/>
          <a:lstStyle/>
          <a:p>
            <a:fld id="{1D9300B1-B26A-4342-8B09-D9D655025990}" type="slidenum">
              <a:rPr lang="en-US" smtClean="0"/>
              <a:t>‹#›</a:t>
            </a:fld>
            <a:endParaRPr lang="en-US"/>
          </a:p>
        </p:txBody>
      </p:sp>
      <p:pic>
        <p:nvPicPr>
          <p:cNvPr id="5" name="Emblem - White" descr="lionlogo_white.eps">
            <a:extLst>
              <a:ext uri="{FF2B5EF4-FFF2-40B4-BE49-F238E27FC236}">
                <a16:creationId xmlns:a16="http://schemas.microsoft.com/office/drawing/2014/main" id="{E0301F53-7A4C-D817-6DE3-A75CB594FC97}"/>
              </a:ext>
            </a:extLst>
          </p:cNvPr>
          <p:cNvPicPr>
            <a:picLocks noChangeAspect="1"/>
          </p:cNvPicPr>
          <p:nvPr userDrawn="1"/>
        </p:nvPicPr>
        <p:blipFill>
          <a:blip r:embed="rId2">
            <a:alphaModFix/>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6674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0265-A09A-B219-3484-63EDBEBE3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F5073-3E18-5AAE-9C5D-8E3382E2DCB8}"/>
              </a:ext>
            </a:extLst>
          </p:cNvPr>
          <p:cNvSpPr>
            <a:spLocks noGrp="1"/>
          </p:cNvSpPr>
          <p:nvPr>
            <p:ph idx="1"/>
          </p:nvPr>
        </p:nvSpPr>
        <p:spPr>
          <a:xfrm>
            <a:off x="5183188" y="457200"/>
            <a:ext cx="6172200" cy="5867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99BDF-5EB8-3B76-D406-AABB5F92CDED}"/>
              </a:ext>
            </a:extLst>
          </p:cNvPr>
          <p:cNvSpPr>
            <a:spLocks noGrp="1"/>
          </p:cNvSpPr>
          <p:nvPr>
            <p:ph type="body" sz="half" idx="2"/>
          </p:nvPr>
        </p:nvSpPr>
        <p:spPr>
          <a:xfrm>
            <a:off x="839788" y="2057399"/>
            <a:ext cx="3932237"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6FF1D-CA39-D4AF-687E-E3E45071768F}"/>
              </a:ext>
            </a:extLst>
          </p:cNvPr>
          <p:cNvSpPr>
            <a:spLocks noGrp="1"/>
          </p:cNvSpPr>
          <p:nvPr>
            <p:ph type="dt" sz="half" idx="10"/>
          </p:nvPr>
        </p:nvSpPr>
        <p:spPr/>
        <p:txBody>
          <a:bodyPr/>
          <a:lstStyle/>
          <a:p>
            <a:r>
              <a:rPr lang="en-US"/>
              <a:t>October 2022</a:t>
            </a:r>
          </a:p>
        </p:txBody>
      </p:sp>
      <p:sp>
        <p:nvSpPr>
          <p:cNvPr id="6" name="Footer Placeholder 5">
            <a:extLst>
              <a:ext uri="{FF2B5EF4-FFF2-40B4-BE49-F238E27FC236}">
                <a16:creationId xmlns:a16="http://schemas.microsoft.com/office/drawing/2014/main" id="{D5AAD641-BBF7-34E6-0F49-0BDBEC471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EC0AA-2706-BFE9-3C5F-6A3CEAB28669}"/>
              </a:ext>
            </a:extLst>
          </p:cNvPr>
          <p:cNvSpPr>
            <a:spLocks noGrp="1"/>
          </p:cNvSpPr>
          <p:nvPr>
            <p:ph type="sldNum" sz="quarter" idx="12"/>
          </p:nvPr>
        </p:nvSpPr>
        <p:spPr/>
        <p:txBody>
          <a:bodyPr/>
          <a:lstStyle/>
          <a:p>
            <a:fld id="{1D9300B1-B26A-4342-8B09-D9D655025990}" type="slidenum">
              <a:rPr lang="en-US" smtClean="0"/>
              <a:t>‹#›</a:t>
            </a:fld>
            <a:endParaRPr lang="en-US"/>
          </a:p>
        </p:txBody>
      </p:sp>
    </p:spTree>
    <p:extLst>
      <p:ext uri="{BB962C8B-B14F-4D97-AF65-F5344CB8AC3E}">
        <p14:creationId xmlns:p14="http://schemas.microsoft.com/office/powerpoint/2010/main" val="24747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ED3669C-4D91-6C23-064F-04647898C23F}"/>
              </a:ext>
            </a:extLst>
          </p:cNvPr>
          <p:cNvSpPr/>
          <p:nvPr userDrawn="1"/>
        </p:nvSpPr>
        <p:spPr>
          <a:xfrm>
            <a:off x="0" y="0"/>
            <a:ext cx="7060562" cy="6845300"/>
          </a:xfrm>
          <a:custGeom>
            <a:avLst/>
            <a:gdLst>
              <a:gd name="connsiteX0" fmla="*/ 5601284 w 7060562"/>
              <a:gd name="connsiteY0" fmla="*/ 0 h 6845300"/>
              <a:gd name="connsiteX1" fmla="*/ 7060562 w 7060562"/>
              <a:gd name="connsiteY1" fmla="*/ 0 h 6845300"/>
              <a:gd name="connsiteX2" fmla="*/ 4903828 w 7060562"/>
              <a:gd name="connsiteY2" fmla="*/ 6845300 h 6845300"/>
              <a:gd name="connsiteX3" fmla="*/ 4892350 w 7060562"/>
              <a:gd name="connsiteY3" fmla="*/ 6845300 h 6845300"/>
              <a:gd name="connsiteX4" fmla="*/ 3444550 w 7060562"/>
              <a:gd name="connsiteY4" fmla="*/ 6845300 h 6845300"/>
              <a:gd name="connsiteX5" fmla="*/ 0 w 7060562"/>
              <a:gd name="connsiteY5" fmla="*/ 6845300 h 6845300"/>
              <a:gd name="connsiteX6" fmla="*/ 0 w 7060562"/>
              <a:gd name="connsiteY6" fmla="*/ 0 h 6845300"/>
              <a:gd name="connsiteX7" fmla="*/ 152400 w 7060562"/>
              <a:gd name="connsiteY7" fmla="*/ 0 h 6845300"/>
              <a:gd name="connsiteX8" fmla="*/ 4892350 w 7060562"/>
              <a:gd name="connsiteY8" fmla="*/ 0 h 6845300"/>
              <a:gd name="connsiteX9" fmla="*/ 5601284 w 7060562"/>
              <a:gd name="connsiteY9" fmla="*/ 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562" h="6845300">
                <a:moveTo>
                  <a:pt x="5601284" y="0"/>
                </a:moveTo>
                <a:lnTo>
                  <a:pt x="7060562" y="0"/>
                </a:lnTo>
                <a:lnTo>
                  <a:pt x="4903828" y="6845300"/>
                </a:lnTo>
                <a:lnTo>
                  <a:pt x="4892350" y="6845300"/>
                </a:lnTo>
                <a:lnTo>
                  <a:pt x="3444550" y="6845300"/>
                </a:lnTo>
                <a:lnTo>
                  <a:pt x="0" y="6845300"/>
                </a:lnTo>
                <a:lnTo>
                  <a:pt x="0" y="0"/>
                </a:lnTo>
                <a:lnTo>
                  <a:pt x="152400" y="0"/>
                </a:lnTo>
                <a:lnTo>
                  <a:pt x="4892350" y="0"/>
                </a:lnTo>
                <a:lnTo>
                  <a:pt x="5601284" y="0"/>
                </a:lnTo>
                <a:close/>
              </a:path>
            </a:pathLst>
          </a:custGeom>
          <a:gradFill flip="none" rotWithShape="1">
            <a:gsLst>
              <a:gs pos="0">
                <a:srgbClr val="2C5995"/>
              </a:gs>
              <a:gs pos="98000">
                <a:srgbClr val="7030A0">
                  <a:alpha val="8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E6C6291A-FB3E-BD59-9CBD-E0AFDC3D7C3D}"/>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val="0"/>
              </a:ext>
            </a:extLst>
          </a:blip>
          <a:srcRect/>
          <a:stretch/>
        </p:blipFill>
        <p:spPr>
          <a:xfrm>
            <a:off x="4102151" y="12700"/>
            <a:ext cx="8089849" cy="6845300"/>
          </a:xfrm>
          <a:custGeom>
            <a:avLst/>
            <a:gdLst>
              <a:gd name="connsiteX0" fmla="*/ 2954410 w 8089849"/>
              <a:gd name="connsiteY0" fmla="*/ 0 h 6845300"/>
              <a:gd name="connsiteX1" fmla="*/ 8089849 w 8089849"/>
              <a:gd name="connsiteY1" fmla="*/ 0 h 6845300"/>
              <a:gd name="connsiteX2" fmla="*/ 8089849 w 8089849"/>
              <a:gd name="connsiteY2" fmla="*/ 6845300 h 6845300"/>
              <a:gd name="connsiteX3" fmla="*/ 0 w 8089849"/>
              <a:gd name="connsiteY3" fmla="*/ 6845300 h 6845300"/>
              <a:gd name="connsiteX4" fmla="*/ 0 w 8089849"/>
              <a:gd name="connsiteY4" fmla="*/ 6832600 h 6845300"/>
              <a:gd name="connsiteX5" fmla="*/ 790199 w 8089849"/>
              <a:gd name="connsiteY5" fmla="*/ 6832600 h 6845300"/>
              <a:gd name="connsiteX6" fmla="*/ 801677 w 8089849"/>
              <a:gd name="connsiteY6" fmla="*/ 683260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9849" h="6845300">
                <a:moveTo>
                  <a:pt x="2954410" y="0"/>
                </a:moveTo>
                <a:lnTo>
                  <a:pt x="8089849" y="0"/>
                </a:lnTo>
                <a:lnTo>
                  <a:pt x="8089849" y="6845300"/>
                </a:lnTo>
                <a:lnTo>
                  <a:pt x="0" y="6845300"/>
                </a:lnTo>
                <a:lnTo>
                  <a:pt x="0" y="6832600"/>
                </a:lnTo>
                <a:lnTo>
                  <a:pt x="790199" y="6832600"/>
                </a:lnTo>
                <a:lnTo>
                  <a:pt x="801677" y="6832600"/>
                </a:lnTo>
                <a:close/>
              </a:path>
            </a:pathLst>
          </a:custGeom>
          <a:solidFill>
            <a:srgbClr val="0D2240"/>
          </a:solidFill>
        </p:spPr>
      </p:pic>
      <p:sp>
        <p:nvSpPr>
          <p:cNvPr id="3" name="Date Placeholder 2">
            <a:extLst>
              <a:ext uri="{FF2B5EF4-FFF2-40B4-BE49-F238E27FC236}">
                <a16:creationId xmlns:a16="http://schemas.microsoft.com/office/drawing/2014/main" id="{84E47DA4-AB26-2448-57B9-D594C566206F}"/>
              </a:ext>
            </a:extLst>
          </p:cNvPr>
          <p:cNvSpPr>
            <a:spLocks noGrp="1"/>
          </p:cNvSpPr>
          <p:nvPr>
            <p:ph type="dt" sz="half" idx="10"/>
          </p:nvPr>
        </p:nvSpPr>
        <p:spPr/>
        <p:txBody>
          <a:bodyPr/>
          <a:lstStyle>
            <a:lvl1pPr>
              <a:defRPr>
                <a:solidFill>
                  <a:schemeClr val="bg1"/>
                </a:solidFill>
              </a:defRPr>
            </a:lvl1pPr>
          </a:lstStyle>
          <a:p>
            <a:r>
              <a:rPr lang="en-US"/>
              <a:t>October 2022</a:t>
            </a:r>
          </a:p>
        </p:txBody>
      </p:sp>
      <p:sp>
        <p:nvSpPr>
          <p:cNvPr id="4" name="Footer Placeholder 3">
            <a:extLst>
              <a:ext uri="{FF2B5EF4-FFF2-40B4-BE49-F238E27FC236}">
                <a16:creationId xmlns:a16="http://schemas.microsoft.com/office/drawing/2014/main" id="{E14CB022-D344-E4DE-24FF-418AAD5BAC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31EDA1B7-ADB5-279B-14FC-9C71FE46ED0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a:p>
        </p:txBody>
      </p:sp>
      <p:sp>
        <p:nvSpPr>
          <p:cNvPr id="7" name="Rectangle 6">
            <a:extLst>
              <a:ext uri="{FF2B5EF4-FFF2-40B4-BE49-F238E27FC236}">
                <a16:creationId xmlns:a16="http://schemas.microsoft.com/office/drawing/2014/main" id="{9B150CEA-33EA-6F52-5EA4-51D861FE2B2B}"/>
              </a:ext>
            </a:extLst>
          </p:cNvPr>
          <p:cNvSpPr/>
          <p:nvPr userDrawn="1"/>
        </p:nvSpPr>
        <p:spPr>
          <a:xfrm rot="5400000" flipH="1">
            <a:off x="2810910" y="-536229"/>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2" name="Title 1">
            <a:extLst>
              <a:ext uri="{FF2B5EF4-FFF2-40B4-BE49-F238E27FC236}">
                <a16:creationId xmlns:a16="http://schemas.microsoft.com/office/drawing/2014/main" id="{B1DB7EB4-3279-A42F-B07E-5C569EEF981B}"/>
              </a:ext>
            </a:extLst>
          </p:cNvPr>
          <p:cNvSpPr>
            <a:spLocks noGrp="1"/>
          </p:cNvSpPr>
          <p:nvPr>
            <p:ph type="title" hasCustomPrompt="1"/>
          </p:nvPr>
        </p:nvSpPr>
        <p:spPr>
          <a:xfrm>
            <a:off x="707296" y="360092"/>
            <a:ext cx="4321904" cy="1009504"/>
          </a:xfrm>
          <a:noFill/>
        </p:spPr>
        <p:txBody>
          <a:bodyPr/>
          <a:lstStyle>
            <a:lvl1pPr>
              <a:defRPr/>
            </a:lvl1pPr>
          </a:lstStyle>
          <a:p>
            <a:r>
              <a:rPr lang="en-US"/>
              <a:t>Next Steps</a:t>
            </a:r>
          </a:p>
        </p:txBody>
      </p:sp>
      <p:sp>
        <p:nvSpPr>
          <p:cNvPr id="16" name="Text Placeholder 15">
            <a:extLst>
              <a:ext uri="{FF2B5EF4-FFF2-40B4-BE49-F238E27FC236}">
                <a16:creationId xmlns:a16="http://schemas.microsoft.com/office/drawing/2014/main" id="{3263BE74-496F-D2EE-49EC-FE4FDA2C9C50}"/>
              </a:ext>
            </a:extLst>
          </p:cNvPr>
          <p:cNvSpPr>
            <a:spLocks noGrp="1"/>
          </p:cNvSpPr>
          <p:nvPr>
            <p:ph type="body" sz="quarter" idx="13"/>
          </p:nvPr>
        </p:nvSpPr>
        <p:spPr>
          <a:xfrm>
            <a:off x="733425" y="1993900"/>
            <a:ext cx="4321175" cy="4119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Emblem - White" descr="lionlogo_white.eps">
            <a:extLst>
              <a:ext uri="{FF2B5EF4-FFF2-40B4-BE49-F238E27FC236}">
                <a16:creationId xmlns:a16="http://schemas.microsoft.com/office/drawing/2014/main" id="{76E513AE-6B2D-20F0-9746-305AB036F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80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2B38A-7BE0-4050-FE9D-6EC9ACDF767A}"/>
              </a:ext>
            </a:extLst>
          </p:cNvPr>
          <p:cNvSpPr>
            <a:spLocks noGrp="1"/>
          </p:cNvSpPr>
          <p:nvPr>
            <p:ph type="title"/>
          </p:nvPr>
        </p:nvSpPr>
        <p:spPr>
          <a:xfrm>
            <a:off x="0" y="12700"/>
            <a:ext cx="12192000" cy="1325563"/>
          </a:xfrm>
          <a:prstGeom prst="rect">
            <a:avLst/>
          </a:prstGeom>
          <a:gradFill>
            <a:gsLst>
              <a:gs pos="0">
                <a:srgbClr val="457DC8">
                  <a:lumMod val="72000"/>
                </a:srgbClr>
              </a:gs>
              <a:gs pos="98000">
                <a:srgbClr val="7030A0">
                  <a:alpha val="80000"/>
                </a:srgbClr>
              </a:gs>
            </a:gsLst>
            <a:lin ang="0" scaled="1"/>
          </a:gradFill>
        </p:spPr>
        <p:txBody>
          <a:bodyPr vert="horz" lIns="457200" tIns="45720" rIns="45720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B1D42-97D4-C3A6-AC0E-61207401F8EA}"/>
              </a:ext>
            </a:extLst>
          </p:cNvPr>
          <p:cNvSpPr>
            <a:spLocks noGrp="1"/>
          </p:cNvSpPr>
          <p:nvPr>
            <p:ph type="body" idx="1"/>
          </p:nvPr>
        </p:nvSpPr>
        <p:spPr>
          <a:xfrm>
            <a:off x="838200" y="1600200"/>
            <a:ext cx="10515600" cy="4751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9564-A799-BBE5-CAF0-32484FC4E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95959"/>
                </a:solidFill>
                <a:latin typeface="Arial" panose="020B0604020202020204" pitchFamily="34" charset="0"/>
                <a:cs typeface="Arial" panose="020B0604020202020204" pitchFamily="34" charset="0"/>
              </a:defRPr>
            </a:lvl1pPr>
          </a:lstStyle>
          <a:p>
            <a:r>
              <a:rPr lang="en-US"/>
              <a:t>October 2022</a:t>
            </a:r>
          </a:p>
        </p:txBody>
      </p:sp>
      <p:sp>
        <p:nvSpPr>
          <p:cNvPr id="5" name="Footer Placeholder 4">
            <a:extLst>
              <a:ext uri="{FF2B5EF4-FFF2-40B4-BE49-F238E27FC236}">
                <a16:creationId xmlns:a16="http://schemas.microsoft.com/office/drawing/2014/main" id="{0BFB4BB4-4A0F-FB78-3D4F-F24ECD7B9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95959"/>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AC5529A-AF9F-DE36-63A7-CB0F6CC7D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595959"/>
                </a:solidFill>
                <a:latin typeface="Arial" panose="020B0604020202020204" pitchFamily="34" charset="0"/>
                <a:cs typeface="Arial" panose="020B0604020202020204" pitchFamily="34" charset="0"/>
              </a:defRPr>
            </a:lvl1pPr>
          </a:lstStyle>
          <a:p>
            <a:fld id="{1D9300B1-B26A-4342-8B09-D9D655025990}" type="slidenum">
              <a:rPr lang="en-US" smtClean="0"/>
              <a:pPr/>
              <a:t>‹#›</a:t>
            </a:fld>
            <a:endParaRPr lang="en-US"/>
          </a:p>
        </p:txBody>
      </p:sp>
    </p:spTree>
    <p:extLst>
      <p:ext uri="{BB962C8B-B14F-4D97-AF65-F5344CB8AC3E}">
        <p14:creationId xmlns:p14="http://schemas.microsoft.com/office/powerpoint/2010/main" val="1842638765"/>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2" r:id="rId3"/>
    <p:sldLayoutId id="2147483664" r:id="rId4"/>
    <p:sldLayoutId id="2147483665" r:id="rId5"/>
    <p:sldLayoutId id="2147483666" r:id="rId6"/>
    <p:sldLayoutId id="2147483667" r:id="rId7"/>
    <p:sldLayoutId id="2147483668" r:id="rId8"/>
    <p:sldLayoutId id="2147483673" r:id="rId9"/>
    <p:sldLayoutId id="2147483669" r:id="rId10"/>
    <p:sldLayoutId id="2147483670" r:id="rId11"/>
    <p:sldLayoutId id="2147483671" r:id="rId12"/>
  </p:sldLayoutIdLst>
  <p:hf hdr="0" ftr="0"/>
  <p:txStyles>
    <p:titleStyle>
      <a:lvl1pPr algn="ctr" defTabSz="914400" rtl="0" eaLnBrk="1" latinLnBrk="0" hangingPunct="1">
        <a:lnSpc>
          <a:spcPct val="90000"/>
        </a:lnSpc>
        <a:spcBef>
          <a:spcPct val="0"/>
        </a:spcBef>
        <a:buNone/>
        <a:defRPr sz="3600" b="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pos="3840" userDrawn="1">
          <p15:clr>
            <a:srgbClr val="F26B43"/>
          </p15:clr>
        </p15:guide>
        <p15:guide id="3" orient="horz" pos="2160" userDrawn="1">
          <p15:clr>
            <a:srgbClr val="F26B43"/>
          </p15:clr>
        </p15:guide>
        <p15:guide id="4"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9A4B2E-3FD0-ED7C-7007-2B0CEBD3410B}"/>
              </a:ext>
            </a:extLst>
          </p:cNvPr>
          <p:cNvGrpSpPr/>
          <p:nvPr userDrawn="1"/>
        </p:nvGrpSpPr>
        <p:grpSpPr>
          <a:xfrm>
            <a:off x="-1" y="0"/>
            <a:ext cx="12192001" cy="6858000"/>
            <a:chOff x="-1" y="0"/>
            <a:chExt cx="12192001" cy="6858000"/>
          </a:xfrm>
        </p:grpSpPr>
        <p:sp>
          <p:nvSpPr>
            <p:cNvPr id="8" name="Background - Solid">
              <a:extLst>
                <a:ext uri="{FF2B5EF4-FFF2-40B4-BE49-F238E27FC236}">
                  <a16:creationId xmlns:a16="http://schemas.microsoft.com/office/drawing/2014/main" id="{8DB3C6E0-EF90-BC72-9FAE-4C4A08B1CB8E}"/>
                </a:ext>
              </a:extLst>
            </p:cNvPr>
            <p:cNvSpPr/>
            <p:nvPr/>
          </p:nvSpPr>
          <p:spPr>
            <a:xfrm>
              <a:off x="0" y="0"/>
              <a:ext cx="12192000" cy="685691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Background - Overlay">
              <a:extLst>
                <a:ext uri="{FF2B5EF4-FFF2-40B4-BE49-F238E27FC236}">
                  <a16:creationId xmlns:a16="http://schemas.microsoft.com/office/drawing/2014/main" id="{11405A69-FE06-B692-707D-1AF27240F43E}"/>
                </a:ext>
              </a:extLst>
            </p:cNvPr>
            <p:cNvSpPr/>
            <p:nvPr/>
          </p:nvSpPr>
          <p:spPr>
            <a:xfrm>
              <a:off x="-1" y="0"/>
              <a:ext cx="12192000" cy="6858000"/>
            </a:xfrm>
            <a:prstGeom prst="rect">
              <a:avLst/>
            </a:prstGeom>
            <a:gradFill flip="none" rotWithShape="0">
              <a:gsLst>
                <a:gs pos="0">
                  <a:srgbClr val="0070C0">
                    <a:lumMod val="78000"/>
                    <a:alpha val="84348"/>
                  </a:srgbClr>
                </a:gs>
                <a:gs pos="98000">
                  <a:srgbClr val="7030A0">
                    <a:lumMod val="82000"/>
                    <a:alpha val="75078"/>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0A28CBC0-7004-F2DC-2E8A-0AC9945B3B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06000" y="0"/>
              <a:ext cx="2286000" cy="2286000"/>
            </a:xfrm>
            <a:prstGeom prst="rect">
              <a:avLst/>
            </a:prstGeom>
          </p:spPr>
        </p:pic>
      </p:grpSp>
      <p:sp>
        <p:nvSpPr>
          <p:cNvPr id="2" name="Title Placeholder 1">
            <a:extLst>
              <a:ext uri="{FF2B5EF4-FFF2-40B4-BE49-F238E27FC236}">
                <a16:creationId xmlns:a16="http://schemas.microsoft.com/office/drawing/2014/main" id="{A5CC51D2-72E8-9CBE-A503-70711BD8E9B2}"/>
              </a:ext>
            </a:extLst>
          </p:cNvPr>
          <p:cNvSpPr>
            <a:spLocks noGrp="1"/>
          </p:cNvSpPr>
          <p:nvPr>
            <p:ph type="title"/>
          </p:nvPr>
        </p:nvSpPr>
        <p:spPr>
          <a:xfrm>
            <a:off x="838200" y="1238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2B8306-8E3E-DFB2-50D2-7AB6FDD09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4C21E-4595-CC70-4112-79D875F3A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October 2022</a:t>
            </a:r>
          </a:p>
        </p:txBody>
      </p:sp>
      <p:sp>
        <p:nvSpPr>
          <p:cNvPr id="5" name="Footer Placeholder 4">
            <a:extLst>
              <a:ext uri="{FF2B5EF4-FFF2-40B4-BE49-F238E27FC236}">
                <a16:creationId xmlns:a16="http://schemas.microsoft.com/office/drawing/2014/main" id="{6880D40A-6962-9827-7650-A9843A049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BF308B5-882C-62ED-A12C-A4312D9F0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E78B758-275C-4090-BE22-A14210E4F056}" type="slidenum">
              <a:rPr lang="en-US" smtClean="0"/>
              <a:pPr/>
              <a:t>‹#›</a:t>
            </a:fld>
            <a:endParaRPr lang="en-US"/>
          </a:p>
        </p:txBody>
      </p:sp>
    </p:spTree>
    <p:extLst>
      <p:ext uri="{BB962C8B-B14F-4D97-AF65-F5344CB8AC3E}">
        <p14:creationId xmlns:p14="http://schemas.microsoft.com/office/powerpoint/2010/main" val="7096191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6" r:id="rId7"/>
    <p:sldLayoutId id="2147483681" r:id="rId8"/>
    <p:sldLayoutId id="2147483682" r:id="rId9"/>
    <p:sldLayoutId id="2147483683" r:id="rId10"/>
    <p:sldLayoutId id="2147483687" r:id="rId11"/>
    <p:sldLayoutId id="2147483684" r:id="rId12"/>
    <p:sldLayoutId id="2147483685" r:id="rId13"/>
  </p:sldLayoutIdLst>
  <p:hf hdr="0" ftr="0"/>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35.emf"/><Relationship Id="rId12" Type="http://schemas.openxmlformats.org/officeDocument/2006/relationships/image" Target="../media/image40.emf"/><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26.emf"/><Relationship Id="rId15" Type="http://schemas.openxmlformats.org/officeDocument/2006/relationships/image" Target="../media/image31.png"/><Relationship Id="rId10" Type="http://schemas.openxmlformats.org/officeDocument/2006/relationships/image" Target="../media/image38.emf"/><Relationship Id="rId19" Type="http://schemas.openxmlformats.org/officeDocument/2006/relationships/image" Target="../media/image29.png"/><Relationship Id="rId4" Type="http://schemas.openxmlformats.org/officeDocument/2006/relationships/image" Target="../media/image33.emf"/><Relationship Id="rId9" Type="http://schemas.openxmlformats.org/officeDocument/2006/relationships/image" Target="../media/image37.emf"/><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B24DEA-557C-5F10-AB56-A76F4B2C25F0}"/>
              </a:ext>
            </a:extLst>
          </p:cNvPr>
          <p:cNvSpPr>
            <a:spLocks noGrp="1"/>
          </p:cNvSpPr>
          <p:nvPr>
            <p:ph type="ctrTitle"/>
          </p:nvPr>
        </p:nvSpPr>
        <p:spPr/>
        <p:txBody>
          <a:bodyPr/>
          <a:lstStyle/>
          <a:p>
            <a:r>
              <a:rPr lang="fr-FR" b="1">
                <a:latin typeface="Arial"/>
                <a:cs typeface="Arial"/>
              </a:rPr>
              <a:t>Faire évoluer</a:t>
            </a:r>
            <a:br>
              <a:rPr lang="fr-FR" b="1">
                <a:latin typeface="Arial"/>
                <a:cs typeface="Arial"/>
              </a:rPr>
            </a:br>
            <a:r>
              <a:rPr lang="fr-FR" b="1">
                <a:latin typeface="Arial"/>
                <a:cs typeface="Arial"/>
              </a:rPr>
              <a:t>l’expérience numérique Lion</a:t>
            </a:r>
          </a:p>
        </p:txBody>
      </p:sp>
      <p:sp>
        <p:nvSpPr>
          <p:cNvPr id="13" name="Subtitle 12">
            <a:extLst>
              <a:ext uri="{FF2B5EF4-FFF2-40B4-BE49-F238E27FC236}">
                <a16:creationId xmlns:a16="http://schemas.microsoft.com/office/drawing/2014/main" id="{3D10B1E3-D73B-8149-D927-35F3E14F23C5}"/>
              </a:ext>
            </a:extLst>
          </p:cNvPr>
          <p:cNvSpPr>
            <a:spLocks noGrp="1"/>
          </p:cNvSpPr>
          <p:nvPr>
            <p:ph type="subTitle" idx="1"/>
          </p:nvPr>
        </p:nvSpPr>
        <p:spPr/>
        <p:txBody>
          <a:bodyPr vert="horz" lIns="91440" tIns="45720" rIns="91440" bIns="45720" rtlCol="0" anchor="t">
            <a:normAutofit/>
          </a:bodyPr>
          <a:lstStyle/>
          <a:p>
            <a:r>
              <a:rPr lang="fr-FR">
                <a:latin typeface="Arial"/>
                <a:cs typeface="Arial"/>
              </a:rPr>
              <a:t>Trouver des solutions technologiques répondant aux besoins de nos membres</a:t>
            </a:r>
          </a:p>
        </p:txBody>
      </p:sp>
    </p:spTree>
    <p:extLst>
      <p:ext uri="{BB962C8B-B14F-4D97-AF65-F5344CB8AC3E}">
        <p14:creationId xmlns:p14="http://schemas.microsoft.com/office/powerpoint/2010/main" val="399093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2E450-66E3-DEBB-4FD9-2A0E0117EE46}"/>
              </a:ext>
            </a:extLst>
          </p:cNvPr>
          <p:cNvSpPr>
            <a:spLocks noGrp="1"/>
          </p:cNvSpPr>
          <p:nvPr>
            <p:ph type="title"/>
          </p:nvPr>
        </p:nvSpPr>
        <p:spPr>
          <a:xfrm>
            <a:off x="838200" y="1793137"/>
            <a:ext cx="10515600" cy="1325563"/>
          </a:xfrm>
        </p:spPr>
        <p:txBody>
          <a:bodyPr>
            <a:normAutofit/>
          </a:bodyPr>
          <a:lstStyle/>
          <a:p>
            <a:r>
              <a:rPr lang="fr-FR" sz="4800" b="1">
                <a:latin typeface="Arial"/>
                <a:cs typeface="Arial"/>
              </a:rPr>
              <a:t>Comment y parvenir ?</a:t>
            </a:r>
          </a:p>
        </p:txBody>
      </p:sp>
      <p:cxnSp>
        <p:nvCxnSpPr>
          <p:cNvPr id="4" name="Straight Connector 3">
            <a:extLst>
              <a:ext uri="{FF2B5EF4-FFF2-40B4-BE49-F238E27FC236}">
                <a16:creationId xmlns:a16="http://schemas.microsoft.com/office/drawing/2014/main" id="{FEA542B5-397A-2FFF-968B-410530E54C28}"/>
              </a:ext>
            </a:extLst>
          </p:cNvPr>
          <p:cNvCxnSpPr>
            <a:cxnSpLocks/>
          </p:cNvCxnSpPr>
          <p:nvPr/>
        </p:nvCxnSpPr>
        <p:spPr>
          <a:xfrm flipH="1">
            <a:off x="5524500" y="3424528"/>
            <a:ext cx="1143000" cy="0"/>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8B9E8C-F007-11EB-D15D-405070416E39}"/>
              </a:ext>
            </a:extLst>
          </p:cNvPr>
          <p:cNvSpPr txBox="1"/>
          <p:nvPr/>
        </p:nvSpPr>
        <p:spPr>
          <a:xfrm>
            <a:off x="3944101" y="3880884"/>
            <a:ext cx="4305730" cy="1200329"/>
          </a:xfrm>
          <a:prstGeom prst="rect">
            <a:avLst/>
          </a:prstGeom>
          <a:noFill/>
        </p:spPr>
        <p:txBody>
          <a:bodyPr wrap="none" lIns="91440" tIns="45720" rIns="91440" bIns="45720" rtlCol="0" anchor="t">
            <a:spAutoFit/>
          </a:bodyPr>
          <a:lstStyle/>
          <a:p>
            <a:r>
              <a:rPr lang="fr-FR" sz="7200" b="1" i="1">
                <a:solidFill>
                  <a:schemeClr val="accent2"/>
                </a:solidFill>
                <a:latin typeface="Arial"/>
                <a:cs typeface="Arial"/>
              </a:rPr>
              <a:t>Ensemble.</a:t>
            </a:r>
          </a:p>
        </p:txBody>
      </p:sp>
      <p:sp>
        <p:nvSpPr>
          <p:cNvPr id="6" name="Date Placeholder 5">
            <a:extLst>
              <a:ext uri="{FF2B5EF4-FFF2-40B4-BE49-F238E27FC236}">
                <a16:creationId xmlns:a16="http://schemas.microsoft.com/office/drawing/2014/main" id="{75247750-628C-7109-10A1-58811E90B84D}"/>
              </a:ext>
            </a:extLst>
          </p:cNvPr>
          <p:cNvSpPr>
            <a:spLocks noGrp="1"/>
          </p:cNvSpPr>
          <p:nvPr>
            <p:ph type="dt" sz="half" idx="10"/>
          </p:nvPr>
        </p:nvSpPr>
        <p:spPr/>
        <p:txBody>
          <a:bodyPr/>
          <a:lstStyle/>
          <a:p>
            <a:r>
              <a:rPr lang="fr-FR" dirty="0"/>
              <a:t>Octobre 2022</a:t>
            </a:r>
          </a:p>
        </p:txBody>
      </p:sp>
      <p:sp>
        <p:nvSpPr>
          <p:cNvPr id="7" name="Slide Number Placeholder 6">
            <a:extLst>
              <a:ext uri="{FF2B5EF4-FFF2-40B4-BE49-F238E27FC236}">
                <a16:creationId xmlns:a16="http://schemas.microsoft.com/office/drawing/2014/main" id="{99EFC572-525D-95D5-C8E5-2B1BFFE51E35}"/>
              </a:ext>
            </a:extLst>
          </p:cNvPr>
          <p:cNvSpPr>
            <a:spLocks noGrp="1"/>
          </p:cNvSpPr>
          <p:nvPr>
            <p:ph type="sldNum" sz="quarter" idx="12"/>
          </p:nvPr>
        </p:nvSpPr>
        <p:spPr/>
        <p:txBody>
          <a:bodyPr/>
          <a:lstStyle/>
          <a:p>
            <a:fld id="{9E78B758-275C-4090-BE22-A14210E4F056}" type="slidenum">
              <a:rPr lang="en-US" smtClean="0"/>
              <a:t>10</a:t>
            </a:fld>
            <a:endParaRPr lang="en-US"/>
          </a:p>
        </p:txBody>
      </p:sp>
    </p:spTree>
    <p:extLst>
      <p:ext uri="{BB962C8B-B14F-4D97-AF65-F5344CB8AC3E}">
        <p14:creationId xmlns:p14="http://schemas.microsoft.com/office/powerpoint/2010/main" val="341942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37BB-8593-D368-F40B-664123FA0EEB}"/>
              </a:ext>
            </a:extLst>
          </p:cNvPr>
          <p:cNvSpPr>
            <a:spLocks noGrp="1"/>
          </p:cNvSpPr>
          <p:nvPr>
            <p:ph type="title"/>
          </p:nvPr>
        </p:nvSpPr>
        <p:spPr/>
        <p:txBody>
          <a:bodyPr/>
          <a:lstStyle/>
          <a:p>
            <a:r>
              <a:rPr lang="fr-FR" b="1">
                <a:latin typeface="Arial"/>
                <a:cs typeface="Arial"/>
              </a:rPr>
              <a:t>Comment vous impliquer ?</a:t>
            </a:r>
          </a:p>
        </p:txBody>
      </p:sp>
      <p:sp>
        <p:nvSpPr>
          <p:cNvPr id="3" name="Rectangle 2">
            <a:extLst>
              <a:ext uri="{FF2B5EF4-FFF2-40B4-BE49-F238E27FC236}">
                <a16:creationId xmlns:a16="http://schemas.microsoft.com/office/drawing/2014/main" id="{A81577FE-4640-B7B0-9ED2-C5AFF43F8FF5}"/>
              </a:ext>
            </a:extLst>
          </p:cNvPr>
          <p:cNvSpPr/>
          <p:nvPr/>
        </p:nvSpPr>
        <p:spPr bwMode="auto">
          <a:xfrm>
            <a:off x="7697642" y="2152406"/>
            <a:ext cx="4494358" cy="4705594"/>
          </a:xfrm>
          <a:prstGeom prst="rect">
            <a:avLst/>
          </a:prstGeom>
          <a:solidFill>
            <a:srgbClr val="0D22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sp>
        <p:nvSpPr>
          <p:cNvPr id="4" name="TextBox 12">
            <a:extLst>
              <a:ext uri="{FF2B5EF4-FFF2-40B4-BE49-F238E27FC236}">
                <a16:creationId xmlns:a16="http://schemas.microsoft.com/office/drawing/2014/main" id="{C7086ED4-5AA0-156D-D467-B2DFF4886429}"/>
              </a:ext>
            </a:extLst>
          </p:cNvPr>
          <p:cNvSpPr txBox="1">
            <a:spLocks noChangeArrowheads="1"/>
          </p:cNvSpPr>
          <p:nvPr/>
        </p:nvSpPr>
        <p:spPr bwMode="auto">
          <a:xfrm>
            <a:off x="609600" y="2483641"/>
            <a:ext cx="426917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fr-FR" sz="3200" dirty="0">
                <a:solidFill>
                  <a:schemeClr val="bg1"/>
                </a:solidFill>
                <a:latin typeface="Arial"/>
                <a:cs typeface="Arial"/>
              </a:rPr>
              <a:t>Utilisez le code QR pour répondre au questionnaire</a:t>
            </a:r>
            <a:br>
              <a:rPr lang="fr-FR" sz="3200" dirty="0">
                <a:solidFill>
                  <a:schemeClr val="bg1"/>
                </a:solidFill>
                <a:latin typeface="Arial"/>
                <a:cs typeface="Arial"/>
              </a:rPr>
            </a:br>
            <a:r>
              <a:rPr lang="fr-FR" sz="3200" dirty="0">
                <a:solidFill>
                  <a:schemeClr val="bg1"/>
                </a:solidFill>
                <a:latin typeface="Arial"/>
                <a:cs typeface="Arial"/>
              </a:rPr>
              <a:t>sur l’utilisation de la technologie.</a:t>
            </a:r>
          </a:p>
        </p:txBody>
      </p:sp>
      <p:sp>
        <p:nvSpPr>
          <p:cNvPr id="5" name="TextBox 16">
            <a:extLst>
              <a:ext uri="{FF2B5EF4-FFF2-40B4-BE49-F238E27FC236}">
                <a16:creationId xmlns:a16="http://schemas.microsoft.com/office/drawing/2014/main" id="{835E03CE-D386-DC54-BBC2-5403A418BB17}"/>
              </a:ext>
            </a:extLst>
          </p:cNvPr>
          <p:cNvSpPr txBox="1">
            <a:spLocks noChangeArrowheads="1"/>
          </p:cNvSpPr>
          <p:nvPr/>
        </p:nvSpPr>
        <p:spPr bwMode="auto">
          <a:xfrm>
            <a:off x="622006" y="5445380"/>
            <a:ext cx="68863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fr-FR" sz="3200" dirty="0">
                <a:solidFill>
                  <a:schemeClr val="bg1"/>
                </a:solidFill>
                <a:latin typeface="Arial"/>
                <a:cs typeface="Arial"/>
              </a:rPr>
              <a:t>Participez aux groupes de discussion</a:t>
            </a:r>
          </a:p>
        </p:txBody>
      </p:sp>
      <p:sp>
        <p:nvSpPr>
          <p:cNvPr id="6" name="Title 1">
            <a:extLst>
              <a:ext uri="{FF2B5EF4-FFF2-40B4-BE49-F238E27FC236}">
                <a16:creationId xmlns:a16="http://schemas.microsoft.com/office/drawing/2014/main" id="{2AE12421-C7CA-33FA-C4DE-59A1F7BB2E9D}"/>
              </a:ext>
            </a:extLst>
          </p:cNvPr>
          <p:cNvSpPr txBox="1">
            <a:spLocks noChangeArrowheads="1"/>
          </p:cNvSpPr>
          <p:nvPr/>
        </p:nvSpPr>
        <p:spPr bwMode="auto">
          <a:xfrm>
            <a:off x="8229600" y="2514600"/>
            <a:ext cx="3886200" cy="4110037"/>
          </a:xfrm>
          <a:prstGeom prst="rect">
            <a:avLst/>
          </a:prstGeom>
          <a:noFill/>
          <a:ln>
            <a:noFill/>
          </a:ln>
        </p:spPr>
        <p:txBody>
          <a:bodyPr lIns="91440" tIns="45720" rIns="91440" bIns="45720" anchor="b"/>
          <a:lstStyle>
            <a:lvl1pPr algn="ctr" rtl="0" eaLnBrk="0" fontAlgn="base" hangingPunct="0">
              <a:spcBef>
                <a:spcPct val="0"/>
              </a:spcBef>
              <a:spcAft>
                <a:spcPct val="0"/>
              </a:spcAft>
              <a:defRPr sz="4000" b="1">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algn="l">
              <a:defRPr/>
            </a:pPr>
            <a:r>
              <a:rPr lang="fr-FR" sz="1800" dirty="0">
                <a:solidFill>
                  <a:schemeClr val="bg1"/>
                </a:solidFill>
                <a:latin typeface="Arial"/>
                <a:cs typeface="Arial"/>
              </a:rPr>
              <a:t>Nous voulons savoir ce qui compte pour vous. </a:t>
            </a:r>
            <a:br>
              <a:rPr lang="fr-FR" sz="1500" dirty="0">
                <a:latin typeface="Arial"/>
                <a:cs typeface="Arial"/>
              </a:rPr>
            </a:br>
            <a:endParaRPr lang="fr-FR" sz="1500" dirty="0">
              <a:latin typeface="Arial"/>
              <a:cs typeface="Arial"/>
            </a:endParaRPr>
          </a:p>
          <a:p>
            <a:pPr marL="160020" indent="-160020" algn="l">
              <a:buFont typeface="Arial" panose="020B0604020202020204" pitchFamily="34" charset="0"/>
              <a:buChar char="•"/>
              <a:defRPr/>
            </a:pPr>
            <a:r>
              <a:rPr lang="fr-FR" sz="1400" b="0" dirty="0">
                <a:solidFill>
                  <a:schemeClr val="bg1"/>
                </a:solidFill>
                <a:latin typeface="Arial"/>
                <a:cs typeface="Arial"/>
              </a:rPr>
              <a:t>Sites web de club</a:t>
            </a:r>
          </a:p>
          <a:p>
            <a:pPr marL="160020" indent="-160020" algn="l">
              <a:buFont typeface="Arial" panose="020B0604020202020204" pitchFamily="34" charset="0"/>
              <a:buChar char="•"/>
              <a:defRPr/>
            </a:pPr>
            <a:r>
              <a:rPr lang="fr-FR" sz="1400" b="0" dirty="0">
                <a:solidFill>
                  <a:schemeClr val="bg1"/>
                </a:solidFill>
                <a:latin typeface="Arial"/>
                <a:cs typeface="Arial"/>
              </a:rPr>
              <a:t>Expériences mobiles</a:t>
            </a:r>
          </a:p>
          <a:p>
            <a:pPr marL="160020" indent="-160020" algn="l">
              <a:buFont typeface="Arial" panose="020B0604020202020204" pitchFamily="34" charset="0"/>
              <a:buChar char="•"/>
              <a:defRPr/>
            </a:pPr>
            <a:r>
              <a:rPr lang="fr-FR" sz="1400" b="0" dirty="0">
                <a:solidFill>
                  <a:schemeClr val="bg1"/>
                </a:solidFill>
                <a:latin typeface="Arial"/>
                <a:cs typeface="Arial"/>
              </a:rPr>
              <a:t>Signalement du service</a:t>
            </a:r>
          </a:p>
          <a:p>
            <a:pPr marL="160020" indent="-160020" algn="l">
              <a:buFont typeface="Arial" panose="020B0604020202020204" pitchFamily="34" charset="0"/>
              <a:buChar char="•"/>
              <a:defRPr/>
            </a:pPr>
            <a:r>
              <a:rPr lang="fr-FR" sz="1400" b="0" dirty="0">
                <a:solidFill>
                  <a:schemeClr val="bg1"/>
                </a:solidFill>
                <a:latin typeface="Arial"/>
                <a:cs typeface="Arial"/>
              </a:rPr>
              <a:t>Découvrir des activités de service</a:t>
            </a:r>
          </a:p>
          <a:p>
            <a:pPr marL="160020" indent="-160020" algn="l">
              <a:buFont typeface="Arial" panose="020B0604020202020204" pitchFamily="34" charset="0"/>
              <a:buChar char="•"/>
              <a:defRPr/>
            </a:pPr>
            <a:r>
              <a:rPr lang="fr-FR" sz="1400" b="0" dirty="0">
                <a:latin typeface="Arial"/>
                <a:cs typeface="Arial"/>
              </a:rPr>
              <a:t>Réseautage et communication</a:t>
            </a:r>
            <a:br>
              <a:rPr lang="fr-FR" sz="1400" b="0" dirty="0">
                <a:latin typeface="Arial"/>
                <a:cs typeface="Arial"/>
              </a:rPr>
            </a:br>
            <a:r>
              <a:rPr lang="fr-FR" sz="1400" b="0" dirty="0">
                <a:latin typeface="Arial"/>
                <a:cs typeface="Arial"/>
              </a:rPr>
              <a:t>entre membres</a:t>
            </a:r>
          </a:p>
          <a:p>
            <a:pPr marL="160020" indent="-160020" algn="l">
              <a:buFont typeface="Arial" panose="020B0604020202020204" pitchFamily="34" charset="0"/>
              <a:buChar char="•"/>
              <a:defRPr/>
            </a:pPr>
            <a:r>
              <a:rPr lang="fr-FR" sz="1400" b="0" dirty="0">
                <a:solidFill>
                  <a:schemeClr val="bg1"/>
                </a:solidFill>
                <a:latin typeface="Arial"/>
                <a:cs typeface="Arial"/>
              </a:rPr>
              <a:t>Intégrations avec les réseaux sociaux</a:t>
            </a:r>
          </a:p>
          <a:p>
            <a:pPr marL="160020" indent="-160020" algn="l">
              <a:buFont typeface="Arial" panose="020B0604020202020204" pitchFamily="34" charset="0"/>
              <a:buChar char="•"/>
              <a:defRPr/>
            </a:pPr>
            <a:r>
              <a:rPr lang="fr-FR" sz="1400" b="0" dirty="0">
                <a:solidFill>
                  <a:schemeClr val="bg1"/>
                </a:solidFill>
                <a:latin typeface="Arial"/>
                <a:cs typeface="Arial"/>
              </a:rPr>
              <a:t>Recherche de documents</a:t>
            </a:r>
          </a:p>
          <a:p>
            <a:pPr marL="160020" indent="-160020" algn="l">
              <a:buFont typeface="Arial" panose="020B0604020202020204" pitchFamily="34" charset="0"/>
              <a:buChar char="•"/>
              <a:defRPr/>
            </a:pPr>
            <a:r>
              <a:rPr lang="fr-FR" sz="1400" b="0" dirty="0">
                <a:solidFill>
                  <a:schemeClr val="bg1"/>
                </a:solidFill>
                <a:latin typeface="Arial"/>
                <a:cs typeface="Arial"/>
              </a:rPr>
              <a:t>Outils de collecte de fonds</a:t>
            </a:r>
          </a:p>
          <a:p>
            <a:pPr marL="160020" indent="-160020" algn="l">
              <a:buFont typeface="Arial" panose="020B0604020202020204" pitchFamily="34" charset="0"/>
              <a:buChar char="•"/>
              <a:defRPr/>
            </a:pPr>
            <a:r>
              <a:rPr lang="fr-FR" sz="1400" b="0" dirty="0">
                <a:solidFill>
                  <a:schemeClr val="bg1"/>
                </a:solidFill>
                <a:latin typeface="Arial"/>
                <a:cs typeface="Arial"/>
              </a:rPr>
              <a:t>Gestion des données et des préférences</a:t>
            </a:r>
          </a:p>
          <a:p>
            <a:pPr marL="160020" indent="-160020" algn="l">
              <a:buFont typeface="Arial" panose="020B0604020202020204" pitchFamily="34" charset="0"/>
              <a:buChar char="•"/>
              <a:defRPr/>
            </a:pPr>
            <a:r>
              <a:rPr lang="fr-FR" sz="1400" b="0" dirty="0">
                <a:solidFill>
                  <a:schemeClr val="bg1"/>
                </a:solidFill>
                <a:latin typeface="Arial"/>
                <a:cs typeface="Arial"/>
              </a:rPr>
              <a:t>Outils d’accessibilité et assistance</a:t>
            </a:r>
          </a:p>
          <a:p>
            <a:pPr marL="160020" indent="-160020" algn="l">
              <a:buFont typeface="Arial" panose="020B0604020202020204" pitchFamily="34" charset="0"/>
              <a:buChar char="•"/>
              <a:defRPr/>
            </a:pPr>
            <a:r>
              <a:rPr lang="fr-FR" sz="1400" b="0" dirty="0">
                <a:solidFill>
                  <a:schemeClr val="bg1"/>
                </a:solidFill>
                <a:latin typeface="Arial"/>
                <a:cs typeface="Arial"/>
              </a:rPr>
              <a:t>Formation aux outils numériques et assistance</a:t>
            </a:r>
          </a:p>
          <a:p>
            <a:pPr marL="160020" indent="-160020" algn="l">
              <a:buFont typeface="Arial" panose="020B0604020202020204" pitchFamily="34" charset="0"/>
              <a:buChar char="•"/>
              <a:defRPr/>
            </a:pPr>
            <a:r>
              <a:rPr lang="fr-FR" sz="1400" b="0" dirty="0">
                <a:solidFill>
                  <a:schemeClr val="bg1"/>
                </a:solidFill>
                <a:latin typeface="Arial"/>
                <a:cs typeface="Arial"/>
              </a:rPr>
              <a:t>Autres... </a:t>
            </a:r>
          </a:p>
          <a:p>
            <a:pPr marL="342900" indent="-342900" algn="l">
              <a:buFont typeface="Arial" panose="020B0604020202020204" pitchFamily="34" charset="0"/>
              <a:buChar char="•"/>
              <a:defRPr/>
            </a:pPr>
            <a:endParaRPr lang="en-US" altLang="en-US" sz="1500" b="0" kern="0" dirty="0">
              <a:solidFill>
                <a:schemeClr val="bg1"/>
              </a:solidFill>
            </a:endParaRPr>
          </a:p>
          <a:p>
            <a:pPr marL="342900" indent="-342900" algn="l">
              <a:buFont typeface="Arial" panose="020B0604020202020204" pitchFamily="34" charset="0"/>
              <a:buChar char="•"/>
              <a:defRPr/>
            </a:pPr>
            <a:endParaRPr lang="en-US" altLang="en-US" sz="1500" b="0" kern="0" dirty="0">
              <a:solidFill>
                <a:schemeClr val="bg1"/>
              </a:solidFill>
            </a:endParaRPr>
          </a:p>
        </p:txBody>
      </p:sp>
      <p:pic>
        <p:nvPicPr>
          <p:cNvPr id="7" name="Picture 23">
            <a:extLst>
              <a:ext uri="{FF2B5EF4-FFF2-40B4-BE49-F238E27FC236}">
                <a16:creationId xmlns:a16="http://schemas.microsoft.com/office/drawing/2014/main" id="{995B6FC0-235E-75E4-A87C-C96DA1EA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76" y="2486980"/>
            <a:ext cx="2055424" cy="205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a:extLst>
              <a:ext uri="{FF2B5EF4-FFF2-40B4-BE49-F238E27FC236}">
                <a16:creationId xmlns:a16="http://schemas.microsoft.com/office/drawing/2014/main" id="{5041A5CF-40AA-DF84-DA59-97F298843C55}"/>
              </a:ext>
            </a:extLst>
          </p:cNvPr>
          <p:cNvSpPr txBox="1">
            <a:spLocks noChangeArrowheads="1"/>
          </p:cNvSpPr>
          <p:nvPr/>
        </p:nvSpPr>
        <p:spPr bwMode="auto">
          <a:xfrm>
            <a:off x="622005" y="4860605"/>
            <a:ext cx="68863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fr-FR" sz="3200" dirty="0">
                <a:solidFill>
                  <a:schemeClr val="bg1"/>
                </a:solidFill>
                <a:latin typeface="Arial"/>
                <a:cs typeface="Arial"/>
              </a:rPr>
              <a:t>Inscrivez-vous pour rester informé</a:t>
            </a:r>
          </a:p>
        </p:txBody>
      </p:sp>
      <p:cxnSp>
        <p:nvCxnSpPr>
          <p:cNvPr id="9" name="Straight Arrow Connector 8">
            <a:extLst>
              <a:ext uri="{FF2B5EF4-FFF2-40B4-BE49-F238E27FC236}">
                <a16:creationId xmlns:a16="http://schemas.microsoft.com/office/drawing/2014/main" id="{E042D990-8F34-1E0B-D7AC-C905D829367A}"/>
              </a:ext>
            </a:extLst>
          </p:cNvPr>
          <p:cNvCxnSpPr/>
          <p:nvPr/>
        </p:nvCxnSpPr>
        <p:spPr bwMode="auto">
          <a:xfrm>
            <a:off x="3813231" y="2522473"/>
            <a:ext cx="1141745" cy="0"/>
          </a:xfrm>
          <a:prstGeom prst="straightConnector1">
            <a:avLst/>
          </a:prstGeom>
          <a:solidFill>
            <a:srgbClr val="FFFFFF"/>
          </a:solidFill>
          <a:ln w="76200" cap="flat" cmpd="sng" algn="ctr">
            <a:solidFill>
              <a:srgbClr val="732E81"/>
            </a:solidFill>
            <a:prstDash val="solid"/>
            <a:round/>
            <a:headEnd type="none" w="med" len="med"/>
            <a:tailEnd type="triangle"/>
          </a:ln>
          <a:effectLst/>
        </p:spPr>
      </p:cxnSp>
      <p:sp>
        <p:nvSpPr>
          <p:cNvPr id="10" name="TextBox 9">
            <a:extLst>
              <a:ext uri="{FF2B5EF4-FFF2-40B4-BE49-F238E27FC236}">
                <a16:creationId xmlns:a16="http://schemas.microsoft.com/office/drawing/2014/main" id="{F291E15D-9979-A7AD-DC49-216867911CDE}"/>
              </a:ext>
            </a:extLst>
          </p:cNvPr>
          <p:cNvSpPr txBox="1"/>
          <p:nvPr/>
        </p:nvSpPr>
        <p:spPr>
          <a:xfrm>
            <a:off x="1359202" y="1183567"/>
            <a:ext cx="9283995" cy="830997"/>
          </a:xfrm>
          <a:prstGeom prst="rect">
            <a:avLst/>
          </a:prstGeom>
          <a:noFill/>
        </p:spPr>
        <p:txBody>
          <a:bodyPr wrap="square" lIns="91440" tIns="45720" rIns="91440" bIns="45720" rtlCol="0" anchor="t">
            <a:spAutoFit/>
          </a:bodyPr>
          <a:lstStyle/>
          <a:p>
            <a:pPr algn="ctr"/>
            <a:r>
              <a:rPr lang="fr-FR" sz="2400">
                <a:solidFill>
                  <a:schemeClr val="accent2"/>
                </a:solidFill>
                <a:latin typeface="Arial"/>
                <a:cs typeface="Arial"/>
              </a:rPr>
              <a:t>Vos commentaires nous aident à rester alertes sur la façon dont la technologie peut vous aider à faire ce que vous faites le mieux : diriger et servir.</a:t>
            </a:r>
          </a:p>
        </p:txBody>
      </p:sp>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fr-FR"/>
              <a:t>Octobre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11</a:t>
            </a:fld>
            <a:endParaRPr lang="en-US"/>
          </a:p>
        </p:txBody>
      </p:sp>
    </p:spTree>
    <p:extLst>
      <p:ext uri="{BB962C8B-B14F-4D97-AF65-F5344CB8AC3E}">
        <p14:creationId xmlns:p14="http://schemas.microsoft.com/office/powerpoint/2010/main" val="417764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0B595-D7AD-5896-9A4C-8A0BFCDCC4EA}"/>
              </a:ext>
            </a:extLst>
          </p:cNvPr>
          <p:cNvSpPr>
            <a:spLocks noGrp="1"/>
          </p:cNvSpPr>
          <p:nvPr>
            <p:ph type="title"/>
          </p:nvPr>
        </p:nvSpPr>
        <p:spPr/>
        <p:txBody>
          <a:bodyPr/>
          <a:lstStyle/>
          <a:p>
            <a:r>
              <a:rPr lang="fr-FR" b="1">
                <a:latin typeface="Arial"/>
                <a:cs typeface="Arial"/>
              </a:rPr>
              <a:t>Merci !</a:t>
            </a:r>
          </a:p>
        </p:txBody>
      </p:sp>
      <p:sp>
        <p:nvSpPr>
          <p:cNvPr id="4" name="TextBox 3">
            <a:extLst>
              <a:ext uri="{FF2B5EF4-FFF2-40B4-BE49-F238E27FC236}">
                <a16:creationId xmlns:a16="http://schemas.microsoft.com/office/drawing/2014/main" id="{509BF040-361F-0DA1-EC54-92C3C0E5EC8E}"/>
              </a:ext>
            </a:extLst>
          </p:cNvPr>
          <p:cNvSpPr txBox="1"/>
          <p:nvPr/>
        </p:nvSpPr>
        <p:spPr>
          <a:xfrm>
            <a:off x="4404334" y="6248400"/>
            <a:ext cx="3399810" cy="338554"/>
          </a:xfrm>
          <a:prstGeom prst="rect">
            <a:avLst/>
          </a:prstGeom>
          <a:noFill/>
        </p:spPr>
        <p:txBody>
          <a:bodyPr wrap="square" rtlCol="0">
            <a:spAutoFit/>
          </a:bodyPr>
          <a:lstStyle/>
          <a:p>
            <a:pPr algn="ctr"/>
            <a:r>
              <a:rPr lang="fr-FR" sz="1600" b="1">
                <a:solidFill>
                  <a:schemeClr val="bg1"/>
                </a:solidFill>
              </a:rPr>
              <a:t>© 2022 Lions Clubs International</a:t>
            </a:r>
          </a:p>
        </p:txBody>
      </p:sp>
      <p:sp>
        <p:nvSpPr>
          <p:cNvPr id="5" name="Date Placeholder 4">
            <a:extLst>
              <a:ext uri="{FF2B5EF4-FFF2-40B4-BE49-F238E27FC236}">
                <a16:creationId xmlns:a16="http://schemas.microsoft.com/office/drawing/2014/main" id="{4B1A1C3C-F4B0-AACC-964A-00CE2D88C971}"/>
              </a:ext>
            </a:extLst>
          </p:cNvPr>
          <p:cNvSpPr>
            <a:spLocks noGrp="1"/>
          </p:cNvSpPr>
          <p:nvPr>
            <p:ph type="dt" sz="half" idx="10"/>
          </p:nvPr>
        </p:nvSpPr>
        <p:spPr/>
        <p:txBody>
          <a:bodyPr/>
          <a:lstStyle/>
          <a:p>
            <a:r>
              <a:rPr lang="fr-FR"/>
              <a:t>Octobre 2022</a:t>
            </a:r>
          </a:p>
        </p:txBody>
      </p:sp>
      <p:sp>
        <p:nvSpPr>
          <p:cNvPr id="8" name="Rectangle 7">
            <a:extLst>
              <a:ext uri="{FF2B5EF4-FFF2-40B4-BE49-F238E27FC236}">
                <a16:creationId xmlns:a16="http://schemas.microsoft.com/office/drawing/2014/main" id="{5034FA02-052A-8476-E0F3-4E22DB65B2EF}"/>
              </a:ext>
            </a:extLst>
          </p:cNvPr>
          <p:cNvSpPr/>
          <p:nvPr/>
        </p:nvSpPr>
        <p:spPr>
          <a:xfrm>
            <a:off x="10147300" y="1235075"/>
            <a:ext cx="914400" cy="914400"/>
          </a:xfrm>
          <a:prstGeom prst="rect">
            <a:avLst/>
          </a:prstGeom>
          <a:solidFill>
            <a:srgbClr val="4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79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FC5E55E-2B5B-0FD1-C702-F367B78C165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8268" r="-949" b="-466"/>
          <a:stretch/>
        </p:blipFill>
        <p:spPr>
          <a:xfrm>
            <a:off x="-1609" y="1622"/>
            <a:ext cx="12308314" cy="6892677"/>
          </a:xfrm>
          <a:noFill/>
        </p:spPr>
      </p:pic>
      <p:sp>
        <p:nvSpPr>
          <p:cNvPr id="4" name="Rectangle 3">
            <a:extLst>
              <a:ext uri="{FF2B5EF4-FFF2-40B4-BE49-F238E27FC236}">
                <a16:creationId xmlns:a16="http://schemas.microsoft.com/office/drawing/2014/main" id="{FE441F7A-33A3-C823-C509-3ECD498C5FF0}"/>
              </a:ext>
            </a:extLst>
          </p:cNvPr>
          <p:cNvSpPr/>
          <p:nvPr/>
        </p:nvSpPr>
        <p:spPr>
          <a:xfrm>
            <a:off x="-1609" y="488"/>
            <a:ext cx="12206408" cy="6854303"/>
          </a:xfrm>
          <a:prstGeom prst="rect">
            <a:avLst/>
          </a:prstGeom>
          <a:solidFill>
            <a:srgbClr val="0D223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ate Placeholder 11">
            <a:extLst>
              <a:ext uri="{FF2B5EF4-FFF2-40B4-BE49-F238E27FC236}">
                <a16:creationId xmlns:a16="http://schemas.microsoft.com/office/drawing/2014/main" id="{92C057CA-1DA8-6E2C-EB8B-5310E8AFDCD6}"/>
              </a:ext>
            </a:extLst>
          </p:cNvPr>
          <p:cNvSpPr>
            <a:spLocks noGrp="1"/>
          </p:cNvSpPr>
          <p:nvPr>
            <p:ph type="dt" sz="half" idx="10"/>
          </p:nvPr>
        </p:nvSpPr>
        <p:spPr/>
        <p:txBody>
          <a:bodyPr/>
          <a:lstStyle/>
          <a:p>
            <a:r>
              <a:rPr lang="fr-FR"/>
              <a:t>Octobre 2022</a:t>
            </a:r>
          </a:p>
        </p:txBody>
      </p:sp>
      <p:sp>
        <p:nvSpPr>
          <p:cNvPr id="13" name="Slide Number Placeholder 12">
            <a:extLst>
              <a:ext uri="{FF2B5EF4-FFF2-40B4-BE49-F238E27FC236}">
                <a16:creationId xmlns:a16="http://schemas.microsoft.com/office/drawing/2014/main" id="{720756D5-C4A1-AEFF-E25E-056A629D9011}"/>
              </a:ext>
            </a:extLst>
          </p:cNvPr>
          <p:cNvSpPr>
            <a:spLocks noGrp="1"/>
          </p:cNvSpPr>
          <p:nvPr>
            <p:ph type="sldNum" sz="quarter" idx="12"/>
          </p:nvPr>
        </p:nvSpPr>
        <p:spPr/>
        <p:txBody>
          <a:bodyPr/>
          <a:lstStyle/>
          <a:p>
            <a:fld id="{9E78B758-275C-4090-BE22-A14210E4F056}" type="slidenum">
              <a:rPr lang="en-US" smtClean="0"/>
              <a:t>2</a:t>
            </a:fld>
            <a:endParaRPr lang="en-US"/>
          </a:p>
        </p:txBody>
      </p:sp>
      <p:sp>
        <p:nvSpPr>
          <p:cNvPr id="6" name="Title 5">
            <a:extLst>
              <a:ext uri="{FF2B5EF4-FFF2-40B4-BE49-F238E27FC236}">
                <a16:creationId xmlns:a16="http://schemas.microsoft.com/office/drawing/2014/main" id="{66E1478E-300D-2A54-3566-E53133E1CE41}"/>
              </a:ext>
            </a:extLst>
          </p:cNvPr>
          <p:cNvSpPr>
            <a:spLocks noGrp="1"/>
          </p:cNvSpPr>
          <p:nvPr>
            <p:ph type="title"/>
          </p:nvPr>
        </p:nvSpPr>
        <p:spPr>
          <a:xfrm>
            <a:off x="1887326" y="1460544"/>
            <a:ext cx="8376237" cy="4872038"/>
          </a:xfrm>
        </p:spPr>
        <p:txBody>
          <a:bodyPr anchor="ctr" anchorCtr="1">
            <a:normAutofit/>
          </a:bodyPr>
          <a:lstStyle/>
          <a:p>
            <a:r>
              <a:rPr lang="fr-FR" sz="4000" b="1">
                <a:latin typeface="Arial"/>
                <a:cs typeface="Arial"/>
              </a:rPr>
              <a:t>À quoi ressemble l'expérience numérique Lion aujourd'hui ?</a:t>
            </a:r>
            <a:br>
              <a:rPr lang="fr-FR" sz="4000" b="1">
                <a:latin typeface="Arial"/>
                <a:cs typeface="Arial"/>
              </a:rPr>
            </a:br>
            <a:endParaRPr lang="fr-FR" sz="4000" b="1">
              <a:latin typeface="Arial"/>
              <a:cs typeface="Arial"/>
            </a:endParaRPr>
          </a:p>
        </p:txBody>
      </p:sp>
      <p:pic>
        <p:nvPicPr>
          <p:cNvPr id="3" name="Picture 2" descr="Logo&#10;&#10;Description automatically generated">
            <a:extLst>
              <a:ext uri="{FF2B5EF4-FFF2-40B4-BE49-F238E27FC236}">
                <a16:creationId xmlns:a16="http://schemas.microsoft.com/office/drawing/2014/main" id="{6B0EC6F2-BF0F-0574-50E2-AA94AE51D4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3560" y="1602578"/>
            <a:ext cx="1164927" cy="1104389"/>
          </a:xfrm>
          <a:prstGeom prst="rect">
            <a:avLst/>
          </a:prstGeom>
        </p:spPr>
      </p:pic>
    </p:spTree>
    <p:extLst>
      <p:ext uri="{BB962C8B-B14F-4D97-AF65-F5344CB8AC3E}">
        <p14:creationId xmlns:p14="http://schemas.microsoft.com/office/powerpoint/2010/main" val="169460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0CA4D-41AC-6381-1DFD-EFC708504F0C}"/>
              </a:ext>
            </a:extLst>
          </p:cNvPr>
          <p:cNvSpPr>
            <a:spLocks noGrp="1"/>
          </p:cNvSpPr>
          <p:nvPr>
            <p:ph type="title"/>
          </p:nvPr>
        </p:nvSpPr>
        <p:spPr/>
        <p:txBody>
          <a:bodyPr/>
          <a:lstStyle/>
          <a:p>
            <a:r>
              <a:rPr lang="fr-FR" b="1">
                <a:latin typeface="Arial"/>
                <a:cs typeface="Arial"/>
              </a:rPr>
              <a:t>Un compte. Un portail. </a:t>
            </a:r>
          </a:p>
        </p:txBody>
      </p:sp>
      <p:pic>
        <p:nvPicPr>
          <p:cNvPr id="6" name="Picture 5">
            <a:extLst>
              <a:ext uri="{FF2B5EF4-FFF2-40B4-BE49-F238E27FC236}">
                <a16:creationId xmlns:a16="http://schemas.microsoft.com/office/drawing/2014/main" id="{B5A3847B-5CBB-2DF7-F674-DE01681AD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5100"/>
            <a:ext cx="5983003" cy="3248562"/>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73C9073-EE7A-B718-05F1-90CCE2795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287" y="3007826"/>
            <a:ext cx="6727417" cy="2960705"/>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CA43DA1-D33F-D31F-94B2-FC7E7C622E96}"/>
              </a:ext>
            </a:extLst>
          </p:cNvPr>
          <p:cNvSpPr>
            <a:spLocks noGrp="1"/>
          </p:cNvSpPr>
          <p:nvPr>
            <p:ph type="dt" sz="half" idx="10"/>
          </p:nvPr>
        </p:nvSpPr>
        <p:spPr/>
        <p:txBody>
          <a:bodyPr/>
          <a:lstStyle/>
          <a:p>
            <a:r>
              <a:rPr lang="fr-FR"/>
              <a:t>Octobre 2022</a:t>
            </a:r>
          </a:p>
        </p:txBody>
      </p:sp>
      <p:sp>
        <p:nvSpPr>
          <p:cNvPr id="9" name="Slide Number Placeholder 8">
            <a:extLst>
              <a:ext uri="{FF2B5EF4-FFF2-40B4-BE49-F238E27FC236}">
                <a16:creationId xmlns:a16="http://schemas.microsoft.com/office/drawing/2014/main" id="{562851FD-C2FD-DE94-6791-0C37A0F34F7C}"/>
              </a:ext>
            </a:extLst>
          </p:cNvPr>
          <p:cNvSpPr>
            <a:spLocks noGrp="1"/>
          </p:cNvSpPr>
          <p:nvPr>
            <p:ph type="sldNum" sz="quarter" idx="12"/>
          </p:nvPr>
        </p:nvSpPr>
        <p:spPr/>
        <p:txBody>
          <a:bodyPr/>
          <a:lstStyle/>
          <a:p>
            <a:fld id="{9E78B758-275C-4090-BE22-A14210E4F056}" type="slidenum">
              <a:rPr lang="en-US" smtClean="0"/>
              <a:t>3</a:t>
            </a:fld>
            <a:endParaRPr lang="en-US"/>
          </a:p>
        </p:txBody>
      </p:sp>
    </p:spTree>
    <p:extLst>
      <p:ext uri="{BB962C8B-B14F-4D97-AF65-F5344CB8AC3E}">
        <p14:creationId xmlns:p14="http://schemas.microsoft.com/office/powerpoint/2010/main" val="7344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3AE-C807-81DC-2F63-B2E6154D0869}"/>
              </a:ext>
            </a:extLst>
          </p:cNvPr>
          <p:cNvSpPr>
            <a:spLocks noGrp="1"/>
          </p:cNvSpPr>
          <p:nvPr>
            <p:ph type="title"/>
          </p:nvPr>
        </p:nvSpPr>
        <p:spPr>
          <a:xfrm>
            <a:off x="816885" y="241056"/>
            <a:ext cx="10515600" cy="1325563"/>
          </a:xfrm>
        </p:spPr>
        <p:txBody>
          <a:bodyPr>
            <a:normAutofit/>
          </a:bodyPr>
          <a:lstStyle/>
          <a:p>
            <a:r>
              <a:rPr lang="fr-FR" b="1" dirty="0">
                <a:latin typeface="Arial"/>
                <a:cs typeface="Arial"/>
              </a:rPr>
              <a:t>Cinq produits. Cinq expériences d’utilisateur. </a:t>
            </a:r>
            <a:br>
              <a:rPr lang="fr-FR" b="1" dirty="0">
                <a:latin typeface="Arial"/>
                <a:cs typeface="Arial"/>
              </a:rPr>
            </a:br>
            <a:r>
              <a:rPr lang="fr-FR" b="1" dirty="0">
                <a:latin typeface="Arial"/>
                <a:cs typeface="Arial"/>
              </a:rPr>
              <a:t>Cinq points d’hébergement des données.</a:t>
            </a:r>
          </a:p>
        </p:txBody>
      </p:sp>
      <p:pic>
        <p:nvPicPr>
          <p:cNvPr id="3" name="Picture 17">
            <a:extLst>
              <a:ext uri="{FF2B5EF4-FFF2-40B4-BE49-F238E27FC236}">
                <a16:creationId xmlns:a16="http://schemas.microsoft.com/office/drawing/2014/main" id="{7954481C-EE4A-C39B-80BC-AF2AA069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705901"/>
            <a:ext cx="8001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Global Causes">
            <a:extLst>
              <a:ext uri="{FF2B5EF4-FFF2-40B4-BE49-F238E27FC236}">
                <a16:creationId xmlns:a16="http://schemas.microsoft.com/office/drawing/2014/main" id="{DAF8F600-7E2D-02FB-D2BF-D44D1E28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2" y="2950015"/>
            <a:ext cx="3617914" cy="16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ur Global Causes">
            <a:extLst>
              <a:ext uri="{FF2B5EF4-FFF2-40B4-BE49-F238E27FC236}">
                <a16:creationId xmlns:a16="http://schemas.microsoft.com/office/drawing/2014/main" id="{14D75F12-23C1-0ACE-37BF-B8F98A0A8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888" y="4710037"/>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ur Global Causes">
            <a:extLst>
              <a:ext uri="{FF2B5EF4-FFF2-40B4-BE49-F238E27FC236}">
                <a16:creationId xmlns:a16="http://schemas.microsoft.com/office/drawing/2014/main" id="{2F94FFDA-049B-6707-E580-757F02364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950" y="4695749"/>
            <a:ext cx="3581996"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Our Global Causes">
            <a:extLst>
              <a:ext uri="{FF2B5EF4-FFF2-40B4-BE49-F238E27FC236}">
                <a16:creationId xmlns:a16="http://schemas.microsoft.com/office/drawing/2014/main" id="{2FAE46FD-EFF2-7B8F-C39B-6A5010F67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01" y="2966962"/>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Our Global Causes">
            <a:extLst>
              <a:ext uri="{FF2B5EF4-FFF2-40B4-BE49-F238E27FC236}">
                <a16:creationId xmlns:a16="http://schemas.microsoft.com/office/drawing/2014/main" id="{D51D9BE3-28E5-EF4E-8B40-7A39296D7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4697" y="2966962"/>
            <a:ext cx="357944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EC31C141-B01D-2A88-17E2-419506B1B5BD}"/>
              </a:ext>
            </a:extLst>
          </p:cNvPr>
          <p:cNvSpPr>
            <a:spLocks noGrp="1"/>
          </p:cNvSpPr>
          <p:nvPr>
            <p:ph type="dt" sz="half" idx="10"/>
          </p:nvPr>
        </p:nvSpPr>
        <p:spPr/>
        <p:txBody>
          <a:bodyPr/>
          <a:lstStyle/>
          <a:p>
            <a:r>
              <a:rPr lang="fr-FR"/>
              <a:t>Octobre 2022</a:t>
            </a:r>
          </a:p>
        </p:txBody>
      </p:sp>
      <p:sp>
        <p:nvSpPr>
          <p:cNvPr id="10" name="Slide Number Placeholder 9">
            <a:extLst>
              <a:ext uri="{FF2B5EF4-FFF2-40B4-BE49-F238E27FC236}">
                <a16:creationId xmlns:a16="http://schemas.microsoft.com/office/drawing/2014/main" id="{32C45F19-1D46-AA45-F0EA-C3A105F79A4E}"/>
              </a:ext>
            </a:extLst>
          </p:cNvPr>
          <p:cNvSpPr>
            <a:spLocks noGrp="1"/>
          </p:cNvSpPr>
          <p:nvPr>
            <p:ph type="sldNum" sz="quarter" idx="12"/>
          </p:nvPr>
        </p:nvSpPr>
        <p:spPr/>
        <p:txBody>
          <a:bodyPr/>
          <a:lstStyle/>
          <a:p>
            <a:fld id="{9E78B758-275C-4090-BE22-A14210E4F056}" type="slidenum">
              <a:rPr lang="en-US" smtClean="0"/>
              <a:t>4</a:t>
            </a:fld>
            <a:endParaRPr lang="en-US"/>
          </a:p>
        </p:txBody>
      </p:sp>
    </p:spTree>
    <p:extLst>
      <p:ext uri="{BB962C8B-B14F-4D97-AF65-F5344CB8AC3E}">
        <p14:creationId xmlns:p14="http://schemas.microsoft.com/office/powerpoint/2010/main" val="15369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2C56-9518-173F-14D1-F6F1784ED4F1}"/>
              </a:ext>
            </a:extLst>
          </p:cNvPr>
          <p:cNvSpPr>
            <a:spLocks noGrp="1"/>
          </p:cNvSpPr>
          <p:nvPr>
            <p:ph type="title"/>
          </p:nvPr>
        </p:nvSpPr>
        <p:spPr>
          <a:xfrm>
            <a:off x="425003" y="347629"/>
            <a:ext cx="10928797" cy="1325563"/>
          </a:xfrm>
        </p:spPr>
        <p:txBody>
          <a:bodyPr>
            <a:normAutofit fontScale="90000"/>
          </a:bodyPr>
          <a:lstStyle/>
          <a:p>
            <a:r>
              <a:rPr lang="fr-FR" b="1" dirty="0">
                <a:latin typeface="Arial"/>
                <a:cs typeface="Arial"/>
              </a:rPr>
              <a:t>Même avec le portail actuel, beaucoup</a:t>
            </a:r>
            <a:br>
              <a:rPr lang="fr-FR" b="1" dirty="0">
                <a:latin typeface="Arial"/>
                <a:cs typeface="Arial"/>
              </a:rPr>
            </a:br>
            <a:r>
              <a:rPr lang="fr-FR" b="1" dirty="0">
                <a:latin typeface="Arial"/>
                <a:cs typeface="Arial"/>
              </a:rPr>
              <a:t>d’autres interactions sont complètement déconnectées</a:t>
            </a:r>
          </a:p>
        </p:txBody>
      </p:sp>
      <p:grpSp>
        <p:nvGrpSpPr>
          <p:cNvPr id="3" name="Group 2">
            <a:extLst>
              <a:ext uri="{FF2B5EF4-FFF2-40B4-BE49-F238E27FC236}">
                <a16:creationId xmlns:a16="http://schemas.microsoft.com/office/drawing/2014/main" id="{A170C939-FD79-3330-1F0C-205AD2726C66}"/>
              </a:ext>
            </a:extLst>
          </p:cNvPr>
          <p:cNvGrpSpPr/>
          <p:nvPr/>
        </p:nvGrpSpPr>
        <p:grpSpPr>
          <a:xfrm>
            <a:off x="1600200" y="1918958"/>
            <a:ext cx="6080929" cy="914400"/>
            <a:chOff x="2667000" y="1918958"/>
            <a:chExt cx="6080929" cy="914400"/>
          </a:xfrm>
        </p:grpSpPr>
        <p:sp>
          <p:nvSpPr>
            <p:cNvPr id="4" name="Freeform: Shape 3">
              <a:extLst>
                <a:ext uri="{FF2B5EF4-FFF2-40B4-BE49-F238E27FC236}">
                  <a16:creationId xmlns:a16="http://schemas.microsoft.com/office/drawing/2014/main" id="{16EB830A-09C2-5E6F-1D97-D401FBE19606}"/>
                </a:ext>
              </a:extLst>
            </p:cNvPr>
            <p:cNvSpPr/>
            <p:nvPr/>
          </p:nvSpPr>
          <p:spPr>
            <a:xfrm>
              <a:off x="3342809" y="1983281"/>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93939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1" numCol="1" spcCol="1270" anchor="ctr" anchorCtr="0">
              <a:noAutofit/>
            </a:bodyPr>
            <a:lstStyle/>
            <a:p>
              <a:pPr marL="0" lvl="0" indent="0" algn="ctr" defTabSz="889000">
                <a:lnSpc>
                  <a:spcPct val="90000"/>
                </a:lnSpc>
                <a:spcBef>
                  <a:spcPct val="0"/>
                </a:spcBef>
                <a:spcAft>
                  <a:spcPct val="35000"/>
                </a:spcAft>
                <a:buNone/>
              </a:pPr>
              <a:r>
                <a:rPr lang="fr-FR" sz="2000" dirty="0">
                  <a:solidFill>
                    <a:schemeClr val="bg1"/>
                  </a:solidFill>
                  <a:latin typeface="Arial"/>
                  <a:cs typeface="Arial"/>
                </a:rPr>
                <a:t>Questions au</a:t>
              </a:r>
              <a:br>
                <a:rPr lang="fr-FR" sz="2000" dirty="0">
                  <a:solidFill>
                    <a:schemeClr val="bg1"/>
                  </a:solidFill>
                  <a:latin typeface="Arial"/>
                  <a:cs typeface="Arial"/>
                </a:rPr>
              </a:br>
              <a:r>
                <a:rPr lang="fr-FR" sz="2000" dirty="0">
                  <a:solidFill>
                    <a:schemeClr val="bg1"/>
                  </a:solidFill>
                  <a:latin typeface="Arial"/>
                  <a:cs typeface="Arial"/>
                </a:rPr>
                <a:t> Centre de service aux membres</a:t>
              </a:r>
            </a:p>
          </p:txBody>
        </p:sp>
        <p:grpSp>
          <p:nvGrpSpPr>
            <p:cNvPr id="5" name="Group 4">
              <a:extLst>
                <a:ext uri="{FF2B5EF4-FFF2-40B4-BE49-F238E27FC236}">
                  <a16:creationId xmlns:a16="http://schemas.microsoft.com/office/drawing/2014/main" id="{9F085BD5-FB1B-1034-B7DC-BA1CE8B573CE}"/>
                </a:ext>
              </a:extLst>
            </p:cNvPr>
            <p:cNvGrpSpPr/>
            <p:nvPr/>
          </p:nvGrpSpPr>
          <p:grpSpPr>
            <a:xfrm>
              <a:off x="2667000" y="1918958"/>
              <a:ext cx="914400" cy="914400"/>
              <a:chOff x="7754852" y="2707105"/>
              <a:chExt cx="914400" cy="914400"/>
            </a:xfrm>
          </p:grpSpPr>
          <p:sp>
            <p:nvSpPr>
              <p:cNvPr id="6" name="Oval 5">
                <a:extLst>
                  <a:ext uri="{FF2B5EF4-FFF2-40B4-BE49-F238E27FC236}">
                    <a16:creationId xmlns:a16="http://schemas.microsoft.com/office/drawing/2014/main" id="{35DE844F-0A17-310A-4C1B-5DE5E808AD95}"/>
                  </a:ext>
                </a:extLst>
              </p:cNvPr>
              <p:cNvSpPr/>
              <p:nvPr/>
            </p:nvSpPr>
            <p:spPr>
              <a:xfrm>
                <a:off x="7754852" y="2707105"/>
                <a:ext cx="914400" cy="914400"/>
              </a:xfrm>
              <a:prstGeom prst="ellipse">
                <a:avLst/>
              </a:prstGeom>
              <a:solidFill>
                <a:schemeClr val="accent6">
                  <a:lumMod val="65000"/>
                  <a:lumOff val="35000"/>
                </a:schemeClr>
              </a:solidFill>
              <a:ln w="38100">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7" name="Graphic 23">
                <a:extLst>
                  <a:ext uri="{FF2B5EF4-FFF2-40B4-BE49-F238E27FC236}">
                    <a16:creationId xmlns:a16="http://schemas.microsoft.com/office/drawing/2014/main" id="{1D2C13C1-D7C4-F285-1099-E23F4189B1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grpSp>
        <p:nvGrpSpPr>
          <p:cNvPr id="8" name="Group 7">
            <a:extLst>
              <a:ext uri="{FF2B5EF4-FFF2-40B4-BE49-F238E27FC236}">
                <a16:creationId xmlns:a16="http://schemas.microsoft.com/office/drawing/2014/main" id="{5673214E-73E9-F223-95F5-B64CF67CEEC4}"/>
              </a:ext>
            </a:extLst>
          </p:cNvPr>
          <p:cNvGrpSpPr/>
          <p:nvPr/>
        </p:nvGrpSpPr>
        <p:grpSpPr>
          <a:xfrm>
            <a:off x="5100423" y="2996869"/>
            <a:ext cx="6088277" cy="914400"/>
            <a:chOff x="2659652" y="2971800"/>
            <a:chExt cx="6088277" cy="914400"/>
          </a:xfrm>
        </p:grpSpPr>
        <p:sp>
          <p:nvSpPr>
            <p:cNvPr id="9" name="Freeform: Shape 8">
              <a:extLst>
                <a:ext uri="{FF2B5EF4-FFF2-40B4-BE49-F238E27FC236}">
                  <a16:creationId xmlns:a16="http://schemas.microsoft.com/office/drawing/2014/main" id="{A6A4780D-39CA-D8A0-3D22-F6E32397BF84}"/>
                </a:ext>
              </a:extLst>
            </p:cNvPr>
            <p:cNvSpPr/>
            <p:nvPr/>
          </p:nvSpPr>
          <p:spPr>
            <a:xfrm>
              <a:off x="3342809" y="3036123"/>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F0C300"/>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fr-FR" sz="2000" dirty="0">
                  <a:latin typeface="Arial"/>
                  <a:cs typeface="Arial"/>
                </a:rPr>
                <a:t>Consultation de l’historique</a:t>
              </a:r>
              <a:br>
                <a:rPr lang="fr-FR" sz="2000" dirty="0">
                  <a:latin typeface="Arial"/>
                  <a:cs typeface="Arial"/>
                </a:rPr>
              </a:br>
              <a:r>
                <a:rPr lang="fr-FR" sz="2000" dirty="0">
                  <a:latin typeface="Arial"/>
                  <a:cs typeface="Arial"/>
                </a:rPr>
                <a:t>de don détaillé</a:t>
              </a:r>
            </a:p>
          </p:txBody>
        </p:sp>
        <p:grpSp>
          <p:nvGrpSpPr>
            <p:cNvPr id="10" name="Group 9">
              <a:extLst>
                <a:ext uri="{FF2B5EF4-FFF2-40B4-BE49-F238E27FC236}">
                  <a16:creationId xmlns:a16="http://schemas.microsoft.com/office/drawing/2014/main" id="{8515040A-3515-569E-E45E-63B552176358}"/>
                </a:ext>
              </a:extLst>
            </p:cNvPr>
            <p:cNvGrpSpPr/>
            <p:nvPr/>
          </p:nvGrpSpPr>
          <p:grpSpPr>
            <a:xfrm>
              <a:off x="2659652" y="2971800"/>
              <a:ext cx="914400" cy="914400"/>
              <a:chOff x="3050381" y="2743200"/>
              <a:chExt cx="914400" cy="914400"/>
            </a:xfrm>
          </p:grpSpPr>
          <p:sp>
            <p:nvSpPr>
              <p:cNvPr id="11" name="Oval 10">
                <a:extLst>
                  <a:ext uri="{FF2B5EF4-FFF2-40B4-BE49-F238E27FC236}">
                    <a16:creationId xmlns:a16="http://schemas.microsoft.com/office/drawing/2014/main" id="{8C5F4B0E-3635-AACC-7424-3B5ADD4776DE}"/>
                  </a:ext>
                </a:extLst>
              </p:cNvPr>
              <p:cNvSpPr/>
              <p:nvPr/>
            </p:nvSpPr>
            <p:spPr>
              <a:xfrm>
                <a:off x="3050381" y="2743200"/>
                <a:ext cx="914400" cy="914400"/>
              </a:xfrm>
              <a:prstGeom prst="ellipse">
                <a:avLst/>
              </a:prstGeom>
              <a:solidFill>
                <a:srgbClr val="F0C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2" name="Graphic 23">
                <a:extLst>
                  <a:ext uri="{FF2B5EF4-FFF2-40B4-BE49-F238E27FC236}">
                    <a16:creationId xmlns:a16="http://schemas.microsoft.com/office/drawing/2014/main" id="{30664835-331C-B018-7973-CC07EF21F1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grpSp>
        <p:nvGrpSpPr>
          <p:cNvPr id="13" name="Group 12">
            <a:extLst>
              <a:ext uri="{FF2B5EF4-FFF2-40B4-BE49-F238E27FC236}">
                <a16:creationId xmlns:a16="http://schemas.microsoft.com/office/drawing/2014/main" id="{2ECFBAD8-CD29-2F03-52C7-2F05B2E06DDF}"/>
              </a:ext>
            </a:extLst>
          </p:cNvPr>
          <p:cNvGrpSpPr/>
          <p:nvPr/>
        </p:nvGrpSpPr>
        <p:grpSpPr>
          <a:xfrm>
            <a:off x="1028700" y="4103690"/>
            <a:ext cx="6326047" cy="914400"/>
            <a:chOff x="2667000" y="4074780"/>
            <a:chExt cx="6326047" cy="914400"/>
          </a:xfrm>
        </p:grpSpPr>
        <p:sp>
          <p:nvSpPr>
            <p:cNvPr id="14" name="Freeform: Shape 13">
              <a:extLst>
                <a:ext uri="{FF2B5EF4-FFF2-40B4-BE49-F238E27FC236}">
                  <a16:creationId xmlns:a16="http://schemas.microsoft.com/office/drawing/2014/main" id="{23CA4C72-54BB-EDE9-BB90-0E3A78528B19}"/>
                </a:ext>
              </a:extLst>
            </p:cNvPr>
            <p:cNvSpPr/>
            <p:nvPr/>
          </p:nvSpPr>
          <p:spPr>
            <a:xfrm>
              <a:off x="3342809" y="4139104"/>
              <a:ext cx="5650238"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0D223F"/>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fr-FR" sz="2000">
                  <a:latin typeface="Arial"/>
                  <a:cs typeface="Arial"/>
                </a:rPr>
                <a:t>Reconnaissances et distinctions individuelles et de club</a:t>
              </a:r>
            </a:p>
          </p:txBody>
        </p:sp>
        <p:grpSp>
          <p:nvGrpSpPr>
            <p:cNvPr id="15" name="Group 14">
              <a:extLst>
                <a:ext uri="{FF2B5EF4-FFF2-40B4-BE49-F238E27FC236}">
                  <a16:creationId xmlns:a16="http://schemas.microsoft.com/office/drawing/2014/main" id="{1D000F6B-387F-FB2A-DF9A-1034450AD6D7}"/>
                </a:ext>
              </a:extLst>
            </p:cNvPr>
            <p:cNvGrpSpPr/>
            <p:nvPr/>
          </p:nvGrpSpPr>
          <p:grpSpPr>
            <a:xfrm>
              <a:off x="2667000" y="4074780"/>
              <a:ext cx="914400" cy="914400"/>
              <a:chOff x="9871029" y="2707105"/>
              <a:chExt cx="914400" cy="914400"/>
            </a:xfrm>
          </p:grpSpPr>
          <p:sp>
            <p:nvSpPr>
              <p:cNvPr id="16" name="Oval 15">
                <a:extLst>
                  <a:ext uri="{FF2B5EF4-FFF2-40B4-BE49-F238E27FC236}">
                    <a16:creationId xmlns:a16="http://schemas.microsoft.com/office/drawing/2014/main" id="{84CC5077-E447-32EB-D5A9-9E07C914E6D1}"/>
                  </a:ext>
                </a:extLst>
              </p:cNvPr>
              <p:cNvSpPr/>
              <p:nvPr/>
            </p:nvSpPr>
            <p:spPr>
              <a:xfrm>
                <a:off x="9871029" y="2707105"/>
                <a:ext cx="914400" cy="914400"/>
              </a:xfrm>
              <a:prstGeom prst="ellipse">
                <a:avLst/>
              </a:prstGeom>
              <a:solidFill>
                <a:srgbClr val="0D22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4CF79950-D46B-52AD-C79B-5677F115CE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grpSp>
        <p:nvGrpSpPr>
          <p:cNvPr id="18" name="Group 17">
            <a:extLst>
              <a:ext uri="{FF2B5EF4-FFF2-40B4-BE49-F238E27FC236}">
                <a16:creationId xmlns:a16="http://schemas.microsoft.com/office/drawing/2014/main" id="{E7B95C69-D3DC-1701-F425-7F409F68CAA0}"/>
              </a:ext>
            </a:extLst>
          </p:cNvPr>
          <p:cNvGrpSpPr/>
          <p:nvPr/>
        </p:nvGrpSpPr>
        <p:grpSpPr>
          <a:xfrm>
            <a:off x="3810000" y="5245925"/>
            <a:ext cx="6096008" cy="914400"/>
            <a:chOff x="2651921" y="5181600"/>
            <a:chExt cx="6096008" cy="914400"/>
          </a:xfrm>
        </p:grpSpPr>
        <p:sp>
          <p:nvSpPr>
            <p:cNvPr id="19" name="Freeform: Shape 18">
              <a:extLst>
                <a:ext uri="{FF2B5EF4-FFF2-40B4-BE49-F238E27FC236}">
                  <a16:creationId xmlns:a16="http://schemas.microsoft.com/office/drawing/2014/main" id="{77F5C38F-40D7-BF66-153C-2F033002F3D5}"/>
                </a:ext>
              </a:extLst>
            </p:cNvPr>
            <p:cNvSpPr/>
            <p:nvPr/>
          </p:nvSpPr>
          <p:spPr>
            <a:xfrm>
              <a:off x="3342809" y="5245924"/>
              <a:ext cx="5405120"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732E8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fr-FR" sz="2000">
                  <a:latin typeface="Arial"/>
                  <a:cs typeface="Arial"/>
                </a:rPr>
                <a:t>Subventions demandées / obtenues</a:t>
              </a:r>
            </a:p>
          </p:txBody>
        </p:sp>
        <p:grpSp>
          <p:nvGrpSpPr>
            <p:cNvPr id="20" name="Group 19">
              <a:extLst>
                <a:ext uri="{FF2B5EF4-FFF2-40B4-BE49-F238E27FC236}">
                  <a16:creationId xmlns:a16="http://schemas.microsoft.com/office/drawing/2014/main" id="{6BB6FB1F-0119-4D8D-F28E-67B395EA4B93}"/>
                </a:ext>
              </a:extLst>
            </p:cNvPr>
            <p:cNvGrpSpPr/>
            <p:nvPr/>
          </p:nvGrpSpPr>
          <p:grpSpPr>
            <a:xfrm>
              <a:off x="2651921" y="5181600"/>
              <a:ext cx="914400" cy="914400"/>
              <a:chOff x="5575901" y="2743200"/>
              <a:chExt cx="914400" cy="914400"/>
            </a:xfrm>
          </p:grpSpPr>
          <p:sp>
            <p:nvSpPr>
              <p:cNvPr id="21" name="Oval 20">
                <a:extLst>
                  <a:ext uri="{FF2B5EF4-FFF2-40B4-BE49-F238E27FC236}">
                    <a16:creationId xmlns:a16="http://schemas.microsoft.com/office/drawing/2014/main" id="{5C79C027-B460-C578-DF7E-B3EA896CB028}"/>
                  </a:ext>
                </a:extLst>
              </p:cNvPr>
              <p:cNvSpPr/>
              <p:nvPr/>
            </p:nvSpPr>
            <p:spPr>
              <a:xfrm>
                <a:off x="5575901" y="2743200"/>
                <a:ext cx="914400" cy="914400"/>
              </a:xfrm>
              <a:prstGeom prst="ellipse">
                <a:avLst/>
              </a:prstGeom>
              <a:solidFill>
                <a:srgbClr val="732E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1B017E80-0E32-4C35-C1E9-816E763F90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sp>
        <p:nvSpPr>
          <p:cNvPr id="23" name="Date Placeholder 22">
            <a:extLst>
              <a:ext uri="{FF2B5EF4-FFF2-40B4-BE49-F238E27FC236}">
                <a16:creationId xmlns:a16="http://schemas.microsoft.com/office/drawing/2014/main" id="{555A9CFF-4173-7AF2-228D-F0A41B57E0E6}"/>
              </a:ext>
            </a:extLst>
          </p:cNvPr>
          <p:cNvSpPr>
            <a:spLocks noGrp="1"/>
          </p:cNvSpPr>
          <p:nvPr>
            <p:ph type="dt" sz="half" idx="10"/>
          </p:nvPr>
        </p:nvSpPr>
        <p:spPr/>
        <p:txBody>
          <a:bodyPr/>
          <a:lstStyle/>
          <a:p>
            <a:r>
              <a:rPr lang="fr-FR"/>
              <a:t>Octobre 2022</a:t>
            </a:r>
          </a:p>
        </p:txBody>
      </p:sp>
      <p:sp>
        <p:nvSpPr>
          <p:cNvPr id="24" name="Slide Number Placeholder 23">
            <a:extLst>
              <a:ext uri="{FF2B5EF4-FFF2-40B4-BE49-F238E27FC236}">
                <a16:creationId xmlns:a16="http://schemas.microsoft.com/office/drawing/2014/main" id="{9644D76B-10FB-2B56-C765-391D92563F98}"/>
              </a:ext>
            </a:extLst>
          </p:cNvPr>
          <p:cNvSpPr>
            <a:spLocks noGrp="1"/>
          </p:cNvSpPr>
          <p:nvPr>
            <p:ph type="sldNum" sz="quarter" idx="12"/>
          </p:nvPr>
        </p:nvSpPr>
        <p:spPr/>
        <p:txBody>
          <a:bodyPr/>
          <a:lstStyle/>
          <a:p>
            <a:fld id="{9E78B758-275C-4090-BE22-A14210E4F056}" type="slidenum">
              <a:rPr lang="en-US" smtClean="0"/>
              <a:t>5</a:t>
            </a:fld>
            <a:endParaRPr lang="en-US"/>
          </a:p>
        </p:txBody>
      </p:sp>
    </p:spTree>
    <p:extLst>
      <p:ext uri="{BB962C8B-B14F-4D97-AF65-F5344CB8AC3E}">
        <p14:creationId xmlns:p14="http://schemas.microsoft.com/office/powerpoint/2010/main" val="68280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A22-0FDE-A6E3-BBB4-CF754F75F592}"/>
              </a:ext>
            </a:extLst>
          </p:cNvPr>
          <p:cNvSpPr>
            <a:spLocks noGrp="1"/>
          </p:cNvSpPr>
          <p:nvPr>
            <p:ph type="title"/>
          </p:nvPr>
        </p:nvSpPr>
        <p:spPr/>
        <p:txBody>
          <a:bodyPr>
            <a:normAutofit/>
          </a:bodyPr>
          <a:lstStyle/>
          <a:p>
            <a:r>
              <a:rPr lang="fr-FR" b="1">
                <a:latin typeface="Arial"/>
                <a:cs typeface="Arial"/>
              </a:rPr>
              <a:t>Une expérience incohérente</a:t>
            </a:r>
            <a:br>
              <a:rPr lang="fr-FR" b="1">
                <a:latin typeface="Arial"/>
                <a:cs typeface="Arial"/>
              </a:rPr>
            </a:br>
            <a:r>
              <a:rPr lang="fr-FR" b="1">
                <a:latin typeface="Arial"/>
                <a:cs typeface="Arial"/>
              </a:rPr>
              <a:t>et frustrante</a:t>
            </a:r>
          </a:p>
        </p:txBody>
      </p:sp>
      <p:sp>
        <p:nvSpPr>
          <p:cNvPr id="3" name="Freeform: Shape 54">
            <a:extLst>
              <a:ext uri="{FF2B5EF4-FFF2-40B4-BE49-F238E27FC236}">
                <a16:creationId xmlns:a16="http://schemas.microsoft.com/office/drawing/2014/main" id="{1317130F-C5A7-0252-48B9-3B77FD8D311C}"/>
              </a:ext>
            </a:extLst>
          </p:cNvPr>
          <p:cNvSpPr/>
          <p:nvPr/>
        </p:nvSpPr>
        <p:spPr bwMode="auto">
          <a:xfrm>
            <a:off x="9293352" y="59961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r-FR" sz="1400" b="1">
                <a:solidFill>
                  <a:srgbClr val="FFFFFF"/>
                </a:solidFill>
                <a:latin typeface="Arial" panose="020B0604020202020204" pitchFamily="34" charset="0"/>
                <a:cs typeface="Arial" panose="020B0604020202020204" pitchFamily="34" charset="0"/>
              </a:rPr>
              <a:t>Membre individuel</a:t>
            </a:r>
          </a:p>
        </p:txBody>
      </p:sp>
      <p:grpSp>
        <p:nvGrpSpPr>
          <p:cNvPr id="4" name="Group 3">
            <a:extLst>
              <a:ext uri="{FF2B5EF4-FFF2-40B4-BE49-F238E27FC236}">
                <a16:creationId xmlns:a16="http://schemas.microsoft.com/office/drawing/2014/main" id="{BA4B3DAE-C52C-E312-EA98-B38C1721983D}"/>
              </a:ext>
            </a:extLst>
          </p:cNvPr>
          <p:cNvGrpSpPr/>
          <p:nvPr/>
        </p:nvGrpSpPr>
        <p:grpSpPr>
          <a:xfrm>
            <a:off x="9599676" y="5030477"/>
            <a:ext cx="914400" cy="914400"/>
            <a:chOff x="1128204" y="2743200"/>
            <a:chExt cx="914400" cy="914400"/>
          </a:xfrm>
        </p:grpSpPr>
        <p:sp>
          <p:nvSpPr>
            <p:cNvPr id="5" name="Oval 4">
              <a:extLst>
                <a:ext uri="{FF2B5EF4-FFF2-40B4-BE49-F238E27FC236}">
                  <a16:creationId xmlns:a16="http://schemas.microsoft.com/office/drawing/2014/main" id="{9AD2C6D5-AFD2-2A74-FB01-1047143A2A75}"/>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 name="Graphic 23">
              <a:extLst>
                <a:ext uri="{FF2B5EF4-FFF2-40B4-BE49-F238E27FC236}">
                  <a16:creationId xmlns:a16="http://schemas.microsoft.com/office/drawing/2014/main" id="{149E7162-F53E-A8AA-2CE0-7A331CEC27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sp>
        <p:nvSpPr>
          <p:cNvPr id="7" name="Freeform: Shape 24">
            <a:extLst>
              <a:ext uri="{FF2B5EF4-FFF2-40B4-BE49-F238E27FC236}">
                <a16:creationId xmlns:a16="http://schemas.microsoft.com/office/drawing/2014/main" id="{A355B5DA-DABC-7D9F-BA2D-25A4AE9EBFA8}"/>
              </a:ext>
            </a:extLst>
          </p:cNvPr>
          <p:cNvSpPr/>
          <p:nvPr/>
        </p:nvSpPr>
        <p:spPr bwMode="auto">
          <a:xfrm>
            <a:off x="5353406"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r-FR" sz="1400" b="1">
                <a:solidFill>
                  <a:srgbClr val="FFFFFF"/>
                </a:solidFill>
                <a:latin typeface="Arial" panose="020B0604020202020204" pitchFamily="34" charset="0"/>
                <a:cs typeface="Arial" panose="020B0604020202020204" pitchFamily="34" charset="0"/>
              </a:rPr>
              <a:t>Dons effectués</a:t>
            </a:r>
          </a:p>
        </p:txBody>
      </p:sp>
      <p:grpSp>
        <p:nvGrpSpPr>
          <p:cNvPr id="8" name="Group 7">
            <a:extLst>
              <a:ext uri="{FF2B5EF4-FFF2-40B4-BE49-F238E27FC236}">
                <a16:creationId xmlns:a16="http://schemas.microsoft.com/office/drawing/2014/main" id="{FC25951E-B07B-950A-1BF8-513E6C8F7D0D}"/>
              </a:ext>
            </a:extLst>
          </p:cNvPr>
          <p:cNvGrpSpPr/>
          <p:nvPr/>
        </p:nvGrpSpPr>
        <p:grpSpPr>
          <a:xfrm>
            <a:off x="5659730" y="5030477"/>
            <a:ext cx="914400" cy="914400"/>
            <a:chOff x="3050381" y="2743200"/>
            <a:chExt cx="914400" cy="914400"/>
          </a:xfrm>
        </p:grpSpPr>
        <p:sp>
          <p:nvSpPr>
            <p:cNvPr id="9" name="Oval 8">
              <a:extLst>
                <a:ext uri="{FF2B5EF4-FFF2-40B4-BE49-F238E27FC236}">
                  <a16:creationId xmlns:a16="http://schemas.microsoft.com/office/drawing/2014/main" id="{1ED4DA8F-5674-1103-43D6-6A634752C330}"/>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0" name="Graphic 23">
              <a:extLst>
                <a:ext uri="{FF2B5EF4-FFF2-40B4-BE49-F238E27FC236}">
                  <a16:creationId xmlns:a16="http://schemas.microsoft.com/office/drawing/2014/main" id="{44A7BE46-7603-F403-66D7-E2996F57B0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sp>
        <p:nvSpPr>
          <p:cNvPr id="11" name="Freeform: Shape 14">
            <a:extLst>
              <a:ext uri="{FF2B5EF4-FFF2-40B4-BE49-F238E27FC236}">
                <a16:creationId xmlns:a16="http://schemas.microsoft.com/office/drawing/2014/main" id="{2C7EE0DF-989B-C424-C047-266E01DD211B}"/>
              </a:ext>
            </a:extLst>
          </p:cNvPr>
          <p:cNvSpPr/>
          <p:nvPr/>
        </p:nvSpPr>
        <p:spPr bwMode="auto">
          <a:xfrm>
            <a:off x="7323379" y="42435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r-FR" sz="1400" b="1">
                <a:solidFill>
                  <a:srgbClr val="FFFFFF"/>
                </a:solidFill>
                <a:latin typeface="Arial" panose="020B0604020202020204" pitchFamily="34" charset="0"/>
                <a:cs typeface="Arial" panose="020B0604020202020204" pitchFamily="34" charset="0"/>
              </a:rPr>
              <a:t>Planification du service</a:t>
            </a:r>
          </a:p>
        </p:txBody>
      </p:sp>
      <p:grpSp>
        <p:nvGrpSpPr>
          <p:cNvPr id="12" name="Group 11">
            <a:extLst>
              <a:ext uri="{FF2B5EF4-FFF2-40B4-BE49-F238E27FC236}">
                <a16:creationId xmlns:a16="http://schemas.microsoft.com/office/drawing/2014/main" id="{7C76F062-BBF6-FB99-7984-D271B436B1B2}"/>
              </a:ext>
            </a:extLst>
          </p:cNvPr>
          <p:cNvGrpSpPr/>
          <p:nvPr/>
        </p:nvGrpSpPr>
        <p:grpSpPr>
          <a:xfrm>
            <a:off x="7629703" y="3277877"/>
            <a:ext cx="914400" cy="914400"/>
            <a:chOff x="5575901" y="2743200"/>
            <a:chExt cx="914400" cy="914400"/>
          </a:xfrm>
        </p:grpSpPr>
        <p:sp>
          <p:nvSpPr>
            <p:cNvPr id="13" name="Oval 12">
              <a:extLst>
                <a:ext uri="{FF2B5EF4-FFF2-40B4-BE49-F238E27FC236}">
                  <a16:creationId xmlns:a16="http://schemas.microsoft.com/office/drawing/2014/main" id="{0A4043A7-B92E-D434-491B-40E74C5DF883}"/>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4" name="Graphic 23">
              <a:extLst>
                <a:ext uri="{FF2B5EF4-FFF2-40B4-BE49-F238E27FC236}">
                  <a16:creationId xmlns:a16="http://schemas.microsoft.com/office/drawing/2014/main" id="{1CEC8ACF-EBC3-41AB-51D0-DF44CA09F2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sp>
        <p:nvSpPr>
          <p:cNvPr id="15" name="Freeform: Shape 14">
            <a:extLst>
              <a:ext uri="{FF2B5EF4-FFF2-40B4-BE49-F238E27FC236}">
                <a16:creationId xmlns:a16="http://schemas.microsoft.com/office/drawing/2014/main" id="{35463F58-D1C8-A122-7666-07C9142E7730}"/>
              </a:ext>
            </a:extLst>
          </p:cNvPr>
          <p:cNvSpPr/>
          <p:nvPr/>
        </p:nvSpPr>
        <p:spPr bwMode="auto">
          <a:xfrm>
            <a:off x="7323379" y="598227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r-FR" sz="1400" b="1">
                <a:solidFill>
                  <a:srgbClr val="FFFFFF"/>
                </a:solidFill>
                <a:latin typeface="Arial" panose="020B0604020202020204" pitchFamily="34" charset="0"/>
                <a:cs typeface="Arial" panose="020B0604020202020204" pitchFamily="34" charset="0"/>
              </a:rPr>
              <a:t>Services aux membres</a:t>
            </a:r>
          </a:p>
        </p:txBody>
      </p:sp>
      <p:grpSp>
        <p:nvGrpSpPr>
          <p:cNvPr id="16" name="Group 15">
            <a:extLst>
              <a:ext uri="{FF2B5EF4-FFF2-40B4-BE49-F238E27FC236}">
                <a16:creationId xmlns:a16="http://schemas.microsoft.com/office/drawing/2014/main" id="{E37BB2DB-4647-DEE2-151C-C5C8B0B3DBB8}"/>
              </a:ext>
            </a:extLst>
          </p:cNvPr>
          <p:cNvGrpSpPr/>
          <p:nvPr/>
        </p:nvGrpSpPr>
        <p:grpSpPr>
          <a:xfrm>
            <a:off x="7629703" y="5030477"/>
            <a:ext cx="914400" cy="914400"/>
            <a:chOff x="7754852" y="2707105"/>
            <a:chExt cx="914400" cy="914400"/>
          </a:xfrm>
        </p:grpSpPr>
        <p:sp>
          <p:nvSpPr>
            <p:cNvPr id="17" name="Oval 16">
              <a:extLst>
                <a:ext uri="{FF2B5EF4-FFF2-40B4-BE49-F238E27FC236}">
                  <a16:creationId xmlns:a16="http://schemas.microsoft.com/office/drawing/2014/main" id="{B9567AC9-6CA6-DD9B-A193-CBFB8B26C84F}"/>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fr-FR"/>
            </a:p>
          </p:txBody>
        </p:sp>
        <p:pic>
          <p:nvPicPr>
            <p:cNvPr id="18" name="Graphic 23">
              <a:extLst>
                <a:ext uri="{FF2B5EF4-FFF2-40B4-BE49-F238E27FC236}">
                  <a16:creationId xmlns:a16="http://schemas.microsoft.com/office/drawing/2014/main" id="{62B0B34D-FAE1-D8AD-3964-5DCF079170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sp>
        <p:nvSpPr>
          <p:cNvPr id="19" name="Freeform: Shape 9">
            <a:extLst>
              <a:ext uri="{FF2B5EF4-FFF2-40B4-BE49-F238E27FC236}">
                <a16:creationId xmlns:a16="http://schemas.microsoft.com/office/drawing/2014/main" id="{CBB5AE9F-98CE-CA4F-FA7F-89D1225C4932}"/>
              </a:ext>
            </a:extLst>
          </p:cNvPr>
          <p:cNvSpPr/>
          <p:nvPr/>
        </p:nvSpPr>
        <p:spPr bwMode="auto">
          <a:xfrm>
            <a:off x="1413460"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fr-FR" sz="1400" b="1">
                <a:solidFill>
                  <a:srgbClr val="FFFFFF"/>
                </a:solidFill>
                <a:latin typeface="Arial" panose="020B0604020202020204" pitchFamily="34" charset="0"/>
                <a:cs typeface="Arial" panose="020B0604020202020204" pitchFamily="34" charset="0"/>
              </a:rPr>
              <a:t>Gestion de club</a:t>
            </a:r>
          </a:p>
        </p:txBody>
      </p:sp>
      <p:grpSp>
        <p:nvGrpSpPr>
          <p:cNvPr id="20" name="Group 19">
            <a:extLst>
              <a:ext uri="{FF2B5EF4-FFF2-40B4-BE49-F238E27FC236}">
                <a16:creationId xmlns:a16="http://schemas.microsoft.com/office/drawing/2014/main" id="{9176A7E6-3A72-7793-EB06-3A28E2A4F99E}"/>
              </a:ext>
            </a:extLst>
          </p:cNvPr>
          <p:cNvGrpSpPr/>
          <p:nvPr/>
        </p:nvGrpSpPr>
        <p:grpSpPr>
          <a:xfrm>
            <a:off x="1719784" y="5030477"/>
            <a:ext cx="914400" cy="914400"/>
            <a:chOff x="9871029" y="2707105"/>
            <a:chExt cx="914400" cy="914400"/>
          </a:xfrm>
        </p:grpSpPr>
        <p:sp>
          <p:nvSpPr>
            <p:cNvPr id="21" name="Oval 20">
              <a:extLst>
                <a:ext uri="{FF2B5EF4-FFF2-40B4-BE49-F238E27FC236}">
                  <a16:creationId xmlns:a16="http://schemas.microsoft.com/office/drawing/2014/main" id="{F23C9B9E-A895-A383-DC11-20C8298DE7FE}"/>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C5A1EFA3-50F1-F7F5-A6BE-A6EC93588F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sp>
        <p:nvSpPr>
          <p:cNvPr id="23" name="Freeform: Shape 9">
            <a:extLst>
              <a:ext uri="{FF2B5EF4-FFF2-40B4-BE49-F238E27FC236}">
                <a16:creationId xmlns:a16="http://schemas.microsoft.com/office/drawing/2014/main" id="{F562B7CF-3AE1-07EB-9639-FFDBD171E1C9}"/>
              </a:ext>
            </a:extLst>
          </p:cNvPr>
          <p:cNvSpPr/>
          <p:nvPr/>
        </p:nvSpPr>
        <p:spPr bwMode="auto">
          <a:xfrm>
            <a:off x="5353406" y="42580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fr-FR" sz="1400" b="1">
                <a:solidFill>
                  <a:srgbClr val="FFFFFF"/>
                </a:solidFill>
                <a:latin typeface="Arial" panose="020B0604020202020204" pitchFamily="34" charset="0"/>
                <a:cs typeface="Arial" panose="020B0604020202020204" pitchFamily="34" charset="0"/>
              </a:rPr>
              <a:t>Reconnaissances individuelles </a:t>
            </a:r>
          </a:p>
        </p:txBody>
      </p:sp>
      <p:grpSp>
        <p:nvGrpSpPr>
          <p:cNvPr id="24" name="Group 23">
            <a:extLst>
              <a:ext uri="{FF2B5EF4-FFF2-40B4-BE49-F238E27FC236}">
                <a16:creationId xmlns:a16="http://schemas.microsoft.com/office/drawing/2014/main" id="{1995356C-1D4B-C06D-A840-349A5F3324C2}"/>
              </a:ext>
            </a:extLst>
          </p:cNvPr>
          <p:cNvGrpSpPr/>
          <p:nvPr/>
        </p:nvGrpSpPr>
        <p:grpSpPr>
          <a:xfrm>
            <a:off x="5659730" y="3277877"/>
            <a:ext cx="914400" cy="914400"/>
            <a:chOff x="9871029" y="2707105"/>
            <a:chExt cx="914400" cy="914400"/>
          </a:xfrm>
        </p:grpSpPr>
        <p:sp>
          <p:nvSpPr>
            <p:cNvPr id="25" name="Oval 24">
              <a:extLst>
                <a:ext uri="{FF2B5EF4-FFF2-40B4-BE49-F238E27FC236}">
                  <a16:creationId xmlns:a16="http://schemas.microsoft.com/office/drawing/2014/main" id="{25FAB53B-6D28-7D41-3736-A9ADCCF60A5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4B1817B9-3637-E033-3AAD-D0CAC506AA1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sp>
        <p:nvSpPr>
          <p:cNvPr id="27" name="Freeform: Shape 26">
            <a:extLst>
              <a:ext uri="{FF2B5EF4-FFF2-40B4-BE49-F238E27FC236}">
                <a16:creationId xmlns:a16="http://schemas.microsoft.com/office/drawing/2014/main" id="{C418EB9F-022D-A786-E574-055004B45E4B}"/>
              </a:ext>
            </a:extLst>
          </p:cNvPr>
          <p:cNvSpPr/>
          <p:nvPr/>
        </p:nvSpPr>
        <p:spPr bwMode="auto">
          <a:xfrm>
            <a:off x="3383433" y="424413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r-FR" sz="1400" b="1">
                <a:solidFill>
                  <a:srgbClr val="FFFFFF"/>
                </a:solidFill>
                <a:latin typeface="Arial" panose="020B0604020202020204" pitchFamily="34" charset="0"/>
                <a:cs typeface="Arial" panose="020B0604020202020204" pitchFamily="34" charset="0"/>
              </a:rPr>
              <a:t>Signalement / Rapports</a:t>
            </a:r>
          </a:p>
        </p:txBody>
      </p:sp>
      <p:grpSp>
        <p:nvGrpSpPr>
          <p:cNvPr id="28" name="Group 27">
            <a:extLst>
              <a:ext uri="{FF2B5EF4-FFF2-40B4-BE49-F238E27FC236}">
                <a16:creationId xmlns:a16="http://schemas.microsoft.com/office/drawing/2014/main" id="{2ED3AAFD-00A3-B55B-7D6A-C1F3D9FC5323}"/>
              </a:ext>
            </a:extLst>
          </p:cNvPr>
          <p:cNvGrpSpPr/>
          <p:nvPr/>
        </p:nvGrpSpPr>
        <p:grpSpPr>
          <a:xfrm>
            <a:off x="3689757" y="3277877"/>
            <a:ext cx="914400" cy="914400"/>
            <a:chOff x="7754852" y="2707105"/>
            <a:chExt cx="914400" cy="914400"/>
          </a:xfrm>
        </p:grpSpPr>
        <p:sp>
          <p:nvSpPr>
            <p:cNvPr id="29" name="Oval 28">
              <a:extLst>
                <a:ext uri="{FF2B5EF4-FFF2-40B4-BE49-F238E27FC236}">
                  <a16:creationId xmlns:a16="http://schemas.microsoft.com/office/drawing/2014/main" id="{46AC565B-BE2E-C0C9-DAA0-6CF10BB4DFC4}"/>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fr-FR"/>
            </a:p>
          </p:txBody>
        </p:sp>
        <p:pic>
          <p:nvPicPr>
            <p:cNvPr id="30" name="Graphic 23">
              <a:extLst>
                <a:ext uri="{FF2B5EF4-FFF2-40B4-BE49-F238E27FC236}">
                  <a16:creationId xmlns:a16="http://schemas.microsoft.com/office/drawing/2014/main" id="{6D596854-29BB-5FE4-0726-C63E1EC8BF7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sp>
        <p:nvSpPr>
          <p:cNvPr id="31" name="Freeform: Shape 14">
            <a:extLst>
              <a:ext uri="{FF2B5EF4-FFF2-40B4-BE49-F238E27FC236}">
                <a16:creationId xmlns:a16="http://schemas.microsoft.com/office/drawing/2014/main" id="{89C27AF4-01BC-6BB8-2BFD-0A43BA153428}"/>
              </a:ext>
            </a:extLst>
          </p:cNvPr>
          <p:cNvSpPr/>
          <p:nvPr/>
        </p:nvSpPr>
        <p:spPr bwMode="auto">
          <a:xfrm>
            <a:off x="3383433" y="60106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r-FR" sz="1400" b="1">
                <a:solidFill>
                  <a:srgbClr val="FFFFFF"/>
                </a:solidFill>
                <a:latin typeface="Arial" panose="020B0604020202020204" pitchFamily="34" charset="0"/>
                <a:cs typeface="Arial" panose="020B0604020202020204" pitchFamily="34" charset="0"/>
              </a:rPr>
              <a:t>Subventions demandées / obtenues</a:t>
            </a:r>
          </a:p>
        </p:txBody>
      </p:sp>
      <p:grpSp>
        <p:nvGrpSpPr>
          <p:cNvPr id="34" name="Group 33">
            <a:extLst>
              <a:ext uri="{FF2B5EF4-FFF2-40B4-BE49-F238E27FC236}">
                <a16:creationId xmlns:a16="http://schemas.microsoft.com/office/drawing/2014/main" id="{81D60053-03CB-B3BA-E881-5A893DEC6612}"/>
              </a:ext>
            </a:extLst>
          </p:cNvPr>
          <p:cNvGrpSpPr/>
          <p:nvPr/>
        </p:nvGrpSpPr>
        <p:grpSpPr>
          <a:xfrm>
            <a:off x="3740764" y="5030477"/>
            <a:ext cx="914400" cy="914400"/>
            <a:chOff x="5575901" y="2743200"/>
            <a:chExt cx="914400" cy="914400"/>
          </a:xfrm>
        </p:grpSpPr>
        <p:sp>
          <p:nvSpPr>
            <p:cNvPr id="35" name="Oval 34">
              <a:extLst>
                <a:ext uri="{FF2B5EF4-FFF2-40B4-BE49-F238E27FC236}">
                  <a16:creationId xmlns:a16="http://schemas.microsoft.com/office/drawing/2014/main" id="{5F0A92D7-B8AE-7E2E-D20A-D11070FF2E89}"/>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7CEF94AA-2EDE-3E0A-F4F9-D812C639DD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sp>
        <p:nvSpPr>
          <p:cNvPr id="37" name="Freeform: Shape 24">
            <a:extLst>
              <a:ext uri="{FF2B5EF4-FFF2-40B4-BE49-F238E27FC236}">
                <a16:creationId xmlns:a16="http://schemas.microsoft.com/office/drawing/2014/main" id="{881D6C84-AB82-C56A-034A-BE5413255164}"/>
              </a:ext>
            </a:extLst>
          </p:cNvPr>
          <p:cNvSpPr/>
          <p:nvPr/>
        </p:nvSpPr>
        <p:spPr bwMode="auto">
          <a:xfrm>
            <a:off x="9293352" y="423927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r-FR" sz="1400" b="1" dirty="0">
                <a:solidFill>
                  <a:srgbClr val="FFFFFF"/>
                </a:solidFill>
                <a:latin typeface="Arial" panose="020B0604020202020204" pitchFamily="34" charset="0"/>
                <a:cs typeface="Arial" panose="020B0604020202020204" pitchFamily="34" charset="0"/>
              </a:rPr>
              <a:t>Formation &amp; historiques</a:t>
            </a:r>
          </a:p>
        </p:txBody>
      </p:sp>
      <p:grpSp>
        <p:nvGrpSpPr>
          <p:cNvPr id="38" name="Group 37">
            <a:extLst>
              <a:ext uri="{FF2B5EF4-FFF2-40B4-BE49-F238E27FC236}">
                <a16:creationId xmlns:a16="http://schemas.microsoft.com/office/drawing/2014/main" id="{DDB7B63B-3F34-3FCF-BA41-7A222EA6CD22}"/>
              </a:ext>
            </a:extLst>
          </p:cNvPr>
          <p:cNvGrpSpPr/>
          <p:nvPr/>
        </p:nvGrpSpPr>
        <p:grpSpPr>
          <a:xfrm>
            <a:off x="9599676" y="3259099"/>
            <a:ext cx="914400" cy="914400"/>
            <a:chOff x="3050381" y="2743200"/>
            <a:chExt cx="914400" cy="914400"/>
          </a:xfrm>
        </p:grpSpPr>
        <p:sp>
          <p:nvSpPr>
            <p:cNvPr id="39" name="Oval 38">
              <a:extLst>
                <a:ext uri="{FF2B5EF4-FFF2-40B4-BE49-F238E27FC236}">
                  <a16:creationId xmlns:a16="http://schemas.microsoft.com/office/drawing/2014/main" id="{8BA3582D-C193-F577-F1F8-FD1EDE0118ED}"/>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0" name="Graphic 23">
              <a:extLst>
                <a:ext uri="{FF2B5EF4-FFF2-40B4-BE49-F238E27FC236}">
                  <a16:creationId xmlns:a16="http://schemas.microsoft.com/office/drawing/2014/main" id="{BB4B0819-8B80-B111-B57F-0C3DBE60A73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sp>
        <p:nvSpPr>
          <p:cNvPr id="41" name="Freeform: Shape 54">
            <a:extLst>
              <a:ext uri="{FF2B5EF4-FFF2-40B4-BE49-F238E27FC236}">
                <a16:creationId xmlns:a16="http://schemas.microsoft.com/office/drawing/2014/main" id="{99021294-3759-FDB8-09C1-154C2D433A9B}"/>
              </a:ext>
            </a:extLst>
          </p:cNvPr>
          <p:cNvSpPr/>
          <p:nvPr/>
        </p:nvSpPr>
        <p:spPr bwMode="auto">
          <a:xfrm>
            <a:off x="1413460" y="4258055"/>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r-FR" sz="1400" b="1">
                <a:solidFill>
                  <a:srgbClr val="FFFFFF"/>
                </a:solidFill>
                <a:latin typeface="Arial" panose="020B0604020202020204" pitchFamily="34" charset="0"/>
                <a:cs typeface="Arial" panose="020B0604020202020204" pitchFamily="34" charset="0"/>
              </a:rPr>
              <a:t>Reconnaissances de club</a:t>
            </a:r>
          </a:p>
        </p:txBody>
      </p:sp>
      <p:grpSp>
        <p:nvGrpSpPr>
          <p:cNvPr id="42" name="Group 41">
            <a:extLst>
              <a:ext uri="{FF2B5EF4-FFF2-40B4-BE49-F238E27FC236}">
                <a16:creationId xmlns:a16="http://schemas.microsoft.com/office/drawing/2014/main" id="{2A6315C6-4C5D-793A-AAF1-0062E830A41C}"/>
              </a:ext>
            </a:extLst>
          </p:cNvPr>
          <p:cNvGrpSpPr/>
          <p:nvPr/>
        </p:nvGrpSpPr>
        <p:grpSpPr>
          <a:xfrm>
            <a:off x="1719784" y="3277877"/>
            <a:ext cx="914400" cy="914400"/>
            <a:chOff x="1128204" y="2743200"/>
            <a:chExt cx="914400" cy="914400"/>
          </a:xfrm>
        </p:grpSpPr>
        <p:sp>
          <p:nvSpPr>
            <p:cNvPr id="43" name="Oval 42">
              <a:extLst>
                <a:ext uri="{FF2B5EF4-FFF2-40B4-BE49-F238E27FC236}">
                  <a16:creationId xmlns:a16="http://schemas.microsoft.com/office/drawing/2014/main" id="{3DA19295-A134-58A8-EA9D-510D092A1838}"/>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7E9469FC-CF28-2782-729D-7B5CC06DA3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sp>
        <p:nvSpPr>
          <p:cNvPr id="45" name="Freeform: Shape 14">
            <a:extLst>
              <a:ext uri="{FF2B5EF4-FFF2-40B4-BE49-F238E27FC236}">
                <a16:creationId xmlns:a16="http://schemas.microsoft.com/office/drawing/2014/main" id="{BF07D4A7-EBC5-679D-C965-2E2F178796FB}"/>
              </a:ext>
            </a:extLst>
          </p:cNvPr>
          <p:cNvSpPr/>
          <p:nvPr/>
        </p:nvSpPr>
        <p:spPr bwMode="auto">
          <a:xfrm>
            <a:off x="1413460" y="24933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r-FR" sz="1400" b="1" dirty="0">
                <a:solidFill>
                  <a:srgbClr val="FFFFFF"/>
                </a:solidFill>
                <a:latin typeface="Arial" panose="020B0604020202020204" pitchFamily="34" charset="0"/>
                <a:cs typeface="Arial" panose="020B0604020202020204" pitchFamily="34" charset="0"/>
              </a:rPr>
              <a:t>Fournitures de clubs &amp; boutique</a:t>
            </a:r>
          </a:p>
        </p:txBody>
      </p:sp>
      <p:grpSp>
        <p:nvGrpSpPr>
          <p:cNvPr id="46" name="Group 45">
            <a:extLst>
              <a:ext uri="{FF2B5EF4-FFF2-40B4-BE49-F238E27FC236}">
                <a16:creationId xmlns:a16="http://schemas.microsoft.com/office/drawing/2014/main" id="{A4539639-605E-4608-A1E8-750E079F312A}"/>
              </a:ext>
            </a:extLst>
          </p:cNvPr>
          <p:cNvGrpSpPr/>
          <p:nvPr/>
        </p:nvGrpSpPr>
        <p:grpSpPr>
          <a:xfrm>
            <a:off x="1752600" y="1488456"/>
            <a:ext cx="914400" cy="914400"/>
            <a:chOff x="1752600" y="1488456"/>
            <a:chExt cx="914400" cy="914400"/>
          </a:xfrm>
        </p:grpSpPr>
        <p:pic>
          <p:nvPicPr>
            <p:cNvPr id="47" name="Picture 46">
              <a:extLst>
                <a:ext uri="{FF2B5EF4-FFF2-40B4-BE49-F238E27FC236}">
                  <a16:creationId xmlns:a16="http://schemas.microsoft.com/office/drawing/2014/main" id="{B72369DB-3838-9F3E-2C85-E79DA5A60C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48" name="Oval 47">
              <a:extLst>
                <a:ext uri="{FF2B5EF4-FFF2-40B4-BE49-F238E27FC236}">
                  <a16:creationId xmlns:a16="http://schemas.microsoft.com/office/drawing/2014/main" id="{A39F7C8D-2783-BBF8-CB83-0624DD549F7F}"/>
                </a:ext>
              </a:extLst>
            </p:cNvPr>
            <p:cNvSpPr/>
            <p:nvPr/>
          </p:nvSpPr>
          <p:spPr>
            <a:xfrm>
              <a:off x="1752600"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9" name="Graphic 23">
              <a:extLst>
                <a:ext uri="{FF2B5EF4-FFF2-40B4-BE49-F238E27FC236}">
                  <a16:creationId xmlns:a16="http://schemas.microsoft.com/office/drawing/2014/main" id="{6935CBEC-89DC-D266-B9FD-C9B07C46E76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sp>
        <p:nvSpPr>
          <p:cNvPr id="50" name="Freeform: Shape 24">
            <a:extLst>
              <a:ext uri="{FF2B5EF4-FFF2-40B4-BE49-F238E27FC236}">
                <a16:creationId xmlns:a16="http://schemas.microsoft.com/office/drawing/2014/main" id="{27856F97-1407-98A0-FF82-EEF50B45C24C}"/>
              </a:ext>
            </a:extLst>
          </p:cNvPr>
          <p:cNvSpPr/>
          <p:nvPr/>
        </p:nvSpPr>
        <p:spPr bwMode="auto">
          <a:xfrm>
            <a:off x="3383433" y="25054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r-FR" sz="1400" b="1" dirty="0">
                <a:solidFill>
                  <a:srgbClr val="FFFFFF"/>
                </a:solidFill>
                <a:latin typeface="Arial" panose="020B0604020202020204" pitchFamily="34" charset="0"/>
                <a:cs typeface="Arial" panose="020B0604020202020204" pitchFamily="34" charset="0"/>
              </a:rPr>
              <a:t>Paiements &amp; historiques</a:t>
            </a:r>
          </a:p>
        </p:txBody>
      </p:sp>
      <p:grpSp>
        <p:nvGrpSpPr>
          <p:cNvPr id="51" name="Group 50">
            <a:extLst>
              <a:ext uri="{FF2B5EF4-FFF2-40B4-BE49-F238E27FC236}">
                <a16:creationId xmlns:a16="http://schemas.microsoft.com/office/drawing/2014/main" id="{0A33C993-8832-46F3-5CAC-6299B26A708B}"/>
              </a:ext>
            </a:extLst>
          </p:cNvPr>
          <p:cNvGrpSpPr/>
          <p:nvPr/>
        </p:nvGrpSpPr>
        <p:grpSpPr>
          <a:xfrm>
            <a:off x="3689757" y="1488456"/>
            <a:ext cx="914400" cy="914400"/>
            <a:chOff x="3689757" y="1488456"/>
            <a:chExt cx="914400" cy="914400"/>
          </a:xfrm>
        </p:grpSpPr>
        <p:sp>
          <p:nvSpPr>
            <p:cNvPr id="52" name="Oval 51">
              <a:extLst>
                <a:ext uri="{FF2B5EF4-FFF2-40B4-BE49-F238E27FC236}">
                  <a16:creationId xmlns:a16="http://schemas.microsoft.com/office/drawing/2014/main" id="{44418002-50F0-4C4B-7592-BEDF3FB8EEF6}"/>
                </a:ext>
              </a:extLst>
            </p:cNvPr>
            <p:cNvSpPr/>
            <p:nvPr/>
          </p:nvSpPr>
          <p:spPr>
            <a:xfrm>
              <a:off x="3689757" y="1488456"/>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3" name="Graphic 23">
              <a:extLst>
                <a:ext uri="{FF2B5EF4-FFF2-40B4-BE49-F238E27FC236}">
                  <a16:creationId xmlns:a16="http://schemas.microsoft.com/office/drawing/2014/main" id="{9FDF38CD-3898-FE3A-9AC8-E24211BD659D}"/>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821174" y="1607763"/>
              <a:ext cx="640080" cy="640080"/>
            </a:xfrm>
            <a:prstGeom prst="rect">
              <a:avLst/>
            </a:prstGeom>
            <a:ln>
              <a:noFill/>
            </a:ln>
          </p:spPr>
        </p:pic>
      </p:grpSp>
      <p:sp>
        <p:nvSpPr>
          <p:cNvPr id="54" name="Freeform: Shape 54">
            <a:extLst>
              <a:ext uri="{FF2B5EF4-FFF2-40B4-BE49-F238E27FC236}">
                <a16:creationId xmlns:a16="http://schemas.microsoft.com/office/drawing/2014/main" id="{DAF5F09A-9456-BF63-CD46-EE1F908910F5}"/>
              </a:ext>
            </a:extLst>
          </p:cNvPr>
          <p:cNvSpPr/>
          <p:nvPr/>
        </p:nvSpPr>
        <p:spPr bwMode="auto">
          <a:xfrm>
            <a:off x="5353406" y="24806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r-FR" sz="1400" b="1">
                <a:solidFill>
                  <a:srgbClr val="FFFFFF"/>
                </a:solidFill>
                <a:latin typeface="Arial" panose="020B0604020202020204" pitchFamily="34" charset="0"/>
                <a:cs typeface="Arial" panose="020B0604020202020204" pitchFamily="34" charset="0"/>
              </a:rPr>
              <a:t>Convention &amp; délégués </a:t>
            </a:r>
          </a:p>
        </p:txBody>
      </p:sp>
      <p:grpSp>
        <p:nvGrpSpPr>
          <p:cNvPr id="55" name="Group 54">
            <a:extLst>
              <a:ext uri="{FF2B5EF4-FFF2-40B4-BE49-F238E27FC236}">
                <a16:creationId xmlns:a16="http://schemas.microsoft.com/office/drawing/2014/main" id="{AE4E4304-4F82-D910-E403-3A8910CE6083}"/>
              </a:ext>
            </a:extLst>
          </p:cNvPr>
          <p:cNvGrpSpPr/>
          <p:nvPr/>
        </p:nvGrpSpPr>
        <p:grpSpPr>
          <a:xfrm>
            <a:off x="5659730" y="1488456"/>
            <a:ext cx="914400" cy="914400"/>
            <a:chOff x="5659730" y="1488456"/>
            <a:chExt cx="914400" cy="914400"/>
          </a:xfrm>
        </p:grpSpPr>
        <p:sp>
          <p:nvSpPr>
            <p:cNvPr id="56" name="Oval 55">
              <a:extLst>
                <a:ext uri="{FF2B5EF4-FFF2-40B4-BE49-F238E27FC236}">
                  <a16:creationId xmlns:a16="http://schemas.microsoft.com/office/drawing/2014/main" id="{C14BFFD4-9E14-0E70-2BA8-ACBDBDF7C2E3}"/>
                </a:ext>
              </a:extLst>
            </p:cNvPr>
            <p:cNvSpPr/>
            <p:nvPr/>
          </p:nvSpPr>
          <p:spPr>
            <a:xfrm>
              <a:off x="5659730" y="1488456"/>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7" name="Graphic 23">
              <a:extLst>
                <a:ext uri="{FF2B5EF4-FFF2-40B4-BE49-F238E27FC236}">
                  <a16:creationId xmlns:a16="http://schemas.microsoft.com/office/drawing/2014/main" id="{1254D42C-5212-EDC2-26AE-2B332288D7C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01685" y="1631535"/>
              <a:ext cx="640080" cy="640080"/>
            </a:xfrm>
            <a:prstGeom prst="rect">
              <a:avLst/>
            </a:prstGeom>
            <a:ln>
              <a:noFill/>
            </a:ln>
          </p:spPr>
        </p:pic>
      </p:grpSp>
      <p:sp>
        <p:nvSpPr>
          <p:cNvPr id="58" name="Freeform: Shape 9">
            <a:extLst>
              <a:ext uri="{FF2B5EF4-FFF2-40B4-BE49-F238E27FC236}">
                <a16:creationId xmlns:a16="http://schemas.microsoft.com/office/drawing/2014/main" id="{EB2D2BBF-987E-86B1-65EE-0072415DF577}"/>
              </a:ext>
            </a:extLst>
          </p:cNvPr>
          <p:cNvSpPr/>
          <p:nvPr/>
        </p:nvSpPr>
        <p:spPr bwMode="auto">
          <a:xfrm>
            <a:off x="7323379" y="239620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fr-FR" sz="1400" b="1">
                <a:solidFill>
                  <a:srgbClr val="FFFFFF"/>
                </a:solidFill>
                <a:latin typeface="Arial" panose="020B0604020202020204" pitchFamily="34" charset="0"/>
                <a:cs typeface="Arial" panose="020B0604020202020204" pitchFamily="34" charset="0"/>
              </a:rPr>
              <a:t>Nouveau membre</a:t>
            </a:r>
          </a:p>
        </p:txBody>
      </p:sp>
      <p:grpSp>
        <p:nvGrpSpPr>
          <p:cNvPr id="59" name="Group 58">
            <a:extLst>
              <a:ext uri="{FF2B5EF4-FFF2-40B4-BE49-F238E27FC236}">
                <a16:creationId xmlns:a16="http://schemas.microsoft.com/office/drawing/2014/main" id="{B6E358D4-83D9-9E03-82EB-184828987E08}"/>
              </a:ext>
            </a:extLst>
          </p:cNvPr>
          <p:cNvGrpSpPr/>
          <p:nvPr/>
        </p:nvGrpSpPr>
        <p:grpSpPr>
          <a:xfrm>
            <a:off x="7629703" y="1488456"/>
            <a:ext cx="914400" cy="914400"/>
            <a:chOff x="7629703" y="1488456"/>
            <a:chExt cx="914400" cy="914400"/>
          </a:xfrm>
        </p:grpSpPr>
        <p:sp>
          <p:nvSpPr>
            <p:cNvPr id="60" name="Oval 59">
              <a:extLst>
                <a:ext uri="{FF2B5EF4-FFF2-40B4-BE49-F238E27FC236}">
                  <a16:creationId xmlns:a16="http://schemas.microsoft.com/office/drawing/2014/main" id="{0AA8B189-288C-3671-7894-9CFE3ABA0FD8}"/>
                </a:ext>
              </a:extLst>
            </p:cNvPr>
            <p:cNvSpPr/>
            <p:nvPr/>
          </p:nvSpPr>
          <p:spPr>
            <a:xfrm>
              <a:off x="7629703" y="1488456"/>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1" name="Graphic 23">
              <a:extLst>
                <a:ext uri="{FF2B5EF4-FFF2-40B4-BE49-F238E27FC236}">
                  <a16:creationId xmlns:a16="http://schemas.microsoft.com/office/drawing/2014/main" id="{A1AD2E7F-2717-2718-04AB-E5C790C3DBFD}"/>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7710034" y="1536940"/>
              <a:ext cx="640080" cy="673101"/>
            </a:xfrm>
            <a:prstGeom prst="rect">
              <a:avLst/>
            </a:prstGeom>
            <a:ln>
              <a:noFill/>
            </a:ln>
          </p:spPr>
        </p:pic>
      </p:grpSp>
      <p:sp>
        <p:nvSpPr>
          <p:cNvPr id="62" name="Freeform: Shape 61">
            <a:extLst>
              <a:ext uri="{FF2B5EF4-FFF2-40B4-BE49-F238E27FC236}">
                <a16:creationId xmlns:a16="http://schemas.microsoft.com/office/drawing/2014/main" id="{6740EEDF-52E0-8FDC-0F70-34F62D8DFA82}"/>
              </a:ext>
            </a:extLst>
          </p:cNvPr>
          <p:cNvSpPr/>
          <p:nvPr/>
        </p:nvSpPr>
        <p:spPr bwMode="auto">
          <a:xfrm>
            <a:off x="9293352" y="244644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fr-FR" sz="1400" b="1">
                <a:solidFill>
                  <a:srgbClr val="FFFFFF"/>
                </a:solidFill>
                <a:latin typeface="Arial" panose="020B0604020202020204" pitchFamily="34" charset="0"/>
                <a:cs typeface="Arial" panose="020B0604020202020204" pitchFamily="34" charset="0"/>
              </a:rPr>
              <a:t>Nouveau club</a:t>
            </a:r>
          </a:p>
        </p:txBody>
      </p:sp>
      <p:grpSp>
        <p:nvGrpSpPr>
          <p:cNvPr id="63" name="Group 62">
            <a:extLst>
              <a:ext uri="{FF2B5EF4-FFF2-40B4-BE49-F238E27FC236}">
                <a16:creationId xmlns:a16="http://schemas.microsoft.com/office/drawing/2014/main" id="{A9FE4A82-5A4D-7D52-FFB6-EF7BB117EE1E}"/>
              </a:ext>
            </a:extLst>
          </p:cNvPr>
          <p:cNvGrpSpPr/>
          <p:nvPr/>
        </p:nvGrpSpPr>
        <p:grpSpPr>
          <a:xfrm>
            <a:off x="9599676" y="1488456"/>
            <a:ext cx="914400" cy="914400"/>
            <a:chOff x="9599676" y="1488456"/>
            <a:chExt cx="914400" cy="914400"/>
          </a:xfrm>
        </p:grpSpPr>
        <p:sp>
          <p:nvSpPr>
            <p:cNvPr id="64" name="Oval 63">
              <a:extLst>
                <a:ext uri="{FF2B5EF4-FFF2-40B4-BE49-F238E27FC236}">
                  <a16:creationId xmlns:a16="http://schemas.microsoft.com/office/drawing/2014/main" id="{3637A70E-E6AF-A683-37E6-F71B52DCD409}"/>
                </a:ext>
              </a:extLst>
            </p:cNvPr>
            <p:cNvSpPr/>
            <p:nvPr/>
          </p:nvSpPr>
          <p:spPr>
            <a:xfrm>
              <a:off x="9599676" y="1488456"/>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fr-FR"/>
            </a:p>
          </p:txBody>
        </p:sp>
        <p:pic>
          <p:nvPicPr>
            <p:cNvPr id="65" name="Graphic 23">
              <a:extLst>
                <a:ext uri="{FF2B5EF4-FFF2-40B4-BE49-F238E27FC236}">
                  <a16:creationId xmlns:a16="http://schemas.microsoft.com/office/drawing/2014/main" id="{6D3DFDF3-32ED-6102-1A30-B2DE9A56F8F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640924" y="1556169"/>
              <a:ext cx="731520" cy="684662"/>
            </a:xfrm>
            <a:prstGeom prst="rect">
              <a:avLst/>
            </a:prstGeom>
            <a:ln>
              <a:noFill/>
            </a:ln>
          </p:spPr>
        </p:pic>
      </p:grpSp>
      <p:sp>
        <p:nvSpPr>
          <p:cNvPr id="66" name="Date Placeholder 65">
            <a:extLst>
              <a:ext uri="{FF2B5EF4-FFF2-40B4-BE49-F238E27FC236}">
                <a16:creationId xmlns:a16="http://schemas.microsoft.com/office/drawing/2014/main" id="{C9AF7259-EE0F-BBEA-0291-1458D13FA115}"/>
              </a:ext>
            </a:extLst>
          </p:cNvPr>
          <p:cNvSpPr>
            <a:spLocks noGrp="1"/>
          </p:cNvSpPr>
          <p:nvPr>
            <p:ph type="dt" sz="half" idx="10"/>
          </p:nvPr>
        </p:nvSpPr>
        <p:spPr/>
        <p:txBody>
          <a:bodyPr/>
          <a:lstStyle/>
          <a:p>
            <a:r>
              <a:rPr lang="fr-FR"/>
              <a:t>Octobre 2022</a:t>
            </a:r>
          </a:p>
        </p:txBody>
      </p:sp>
      <p:sp>
        <p:nvSpPr>
          <p:cNvPr id="67" name="Slide Number Placeholder 66">
            <a:extLst>
              <a:ext uri="{FF2B5EF4-FFF2-40B4-BE49-F238E27FC236}">
                <a16:creationId xmlns:a16="http://schemas.microsoft.com/office/drawing/2014/main" id="{114C7113-0C65-6678-B62E-398F2655D0D3}"/>
              </a:ext>
            </a:extLst>
          </p:cNvPr>
          <p:cNvSpPr>
            <a:spLocks noGrp="1"/>
          </p:cNvSpPr>
          <p:nvPr>
            <p:ph type="sldNum" sz="quarter" idx="12"/>
          </p:nvPr>
        </p:nvSpPr>
        <p:spPr/>
        <p:txBody>
          <a:bodyPr/>
          <a:lstStyle/>
          <a:p>
            <a:fld id="{9E78B758-275C-4090-BE22-A14210E4F056}" type="slidenum">
              <a:rPr lang="en-US" smtClean="0"/>
              <a:t>6</a:t>
            </a:fld>
            <a:endParaRPr lang="en-US"/>
          </a:p>
        </p:txBody>
      </p:sp>
    </p:spTree>
    <p:extLst>
      <p:ext uri="{BB962C8B-B14F-4D97-AF65-F5344CB8AC3E}">
        <p14:creationId xmlns:p14="http://schemas.microsoft.com/office/powerpoint/2010/main" val="24753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B7558-38CE-D8F0-8F23-41BF61066AA3}"/>
              </a:ext>
            </a:extLst>
          </p:cNvPr>
          <p:cNvSpPr>
            <a:spLocks noGrp="1"/>
          </p:cNvSpPr>
          <p:nvPr>
            <p:ph type="title"/>
          </p:nvPr>
        </p:nvSpPr>
        <p:spPr>
          <a:xfrm>
            <a:off x="1522177" y="1714499"/>
            <a:ext cx="9399107" cy="2286000"/>
          </a:xfrm>
        </p:spPr>
        <p:txBody>
          <a:bodyPr/>
          <a:lstStyle/>
          <a:p>
            <a:r>
              <a:rPr lang="fr-FR" b="1" dirty="0">
                <a:latin typeface="Arial"/>
                <a:cs typeface="Arial"/>
              </a:rPr>
              <a:t>Dans quelle direction nous dirigeons-nous ?</a:t>
            </a:r>
          </a:p>
        </p:txBody>
      </p:sp>
      <p:sp>
        <p:nvSpPr>
          <p:cNvPr id="4" name="Date Placeholder 3">
            <a:extLst>
              <a:ext uri="{FF2B5EF4-FFF2-40B4-BE49-F238E27FC236}">
                <a16:creationId xmlns:a16="http://schemas.microsoft.com/office/drawing/2014/main" id="{9839AB5E-82E7-CF7E-0F39-089A3C572DBE}"/>
              </a:ext>
            </a:extLst>
          </p:cNvPr>
          <p:cNvSpPr>
            <a:spLocks noGrp="1"/>
          </p:cNvSpPr>
          <p:nvPr>
            <p:ph type="dt" sz="half" idx="10"/>
          </p:nvPr>
        </p:nvSpPr>
        <p:spPr/>
        <p:txBody>
          <a:bodyPr/>
          <a:lstStyle/>
          <a:p>
            <a:r>
              <a:rPr lang="fr-FR"/>
              <a:t>Octobre 2022</a:t>
            </a:r>
          </a:p>
        </p:txBody>
      </p:sp>
      <p:sp>
        <p:nvSpPr>
          <p:cNvPr id="5" name="Slide Number Placeholder 4">
            <a:extLst>
              <a:ext uri="{FF2B5EF4-FFF2-40B4-BE49-F238E27FC236}">
                <a16:creationId xmlns:a16="http://schemas.microsoft.com/office/drawing/2014/main" id="{AEB4B00E-995C-04A3-B0D1-CA0608E8162D}"/>
              </a:ext>
            </a:extLst>
          </p:cNvPr>
          <p:cNvSpPr>
            <a:spLocks noGrp="1"/>
          </p:cNvSpPr>
          <p:nvPr>
            <p:ph type="sldNum" sz="quarter" idx="12"/>
          </p:nvPr>
        </p:nvSpPr>
        <p:spPr/>
        <p:txBody>
          <a:bodyPr/>
          <a:lstStyle/>
          <a:p>
            <a:fld id="{9E78B758-275C-4090-BE22-A14210E4F056}" type="slidenum">
              <a:rPr lang="en-US" smtClean="0"/>
              <a:t>7</a:t>
            </a:fld>
            <a:endParaRPr lang="en-US"/>
          </a:p>
        </p:txBody>
      </p:sp>
    </p:spTree>
    <p:extLst>
      <p:ext uri="{BB962C8B-B14F-4D97-AF65-F5344CB8AC3E}">
        <p14:creationId xmlns:p14="http://schemas.microsoft.com/office/powerpoint/2010/main" val="3800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4C01C426-CA77-2CA7-3065-97E37C2634F0}"/>
              </a:ext>
            </a:extLst>
          </p:cNvPr>
          <p:cNvPicPr>
            <a:picLocks noChangeAspect="1"/>
          </p:cNvPicPr>
          <p:nvPr/>
        </p:nvPicPr>
        <p:blipFill rotWithShape="1">
          <a:blip r:embed="rId3">
            <a:extLst>
              <a:ext uri="{28A0092B-C50C-407E-A947-70E740481C1C}">
                <a14:useLocalDpi xmlns:a14="http://schemas.microsoft.com/office/drawing/2010/main" val="0"/>
              </a:ext>
            </a:extLst>
          </a:blip>
          <a:srcRect t="-27" r="-72" b="-133"/>
          <a:stretch/>
        </p:blipFill>
        <p:spPr>
          <a:xfrm>
            <a:off x="-1337" y="1149173"/>
            <a:ext cx="10138154" cy="5763409"/>
          </a:xfrm>
          <a:prstGeom prst="rect">
            <a:avLst/>
          </a:prstGeom>
        </p:spPr>
      </p:pic>
      <p:sp>
        <p:nvSpPr>
          <p:cNvPr id="4" name="TextBox 3">
            <a:extLst>
              <a:ext uri="{FF2B5EF4-FFF2-40B4-BE49-F238E27FC236}">
                <a16:creationId xmlns:a16="http://schemas.microsoft.com/office/drawing/2014/main" id="{2E204FB1-FE93-5389-C48C-D0F14D12BD10}"/>
              </a:ext>
            </a:extLst>
          </p:cNvPr>
          <p:cNvSpPr txBox="1">
            <a:spLocks noChangeArrowheads="1"/>
          </p:cNvSpPr>
          <p:nvPr/>
        </p:nvSpPr>
        <p:spPr bwMode="auto">
          <a:xfrm>
            <a:off x="6307040" y="756671"/>
            <a:ext cx="563673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r>
              <a:rPr lang="fr-FR" sz="3600" b="1" dirty="0">
                <a:solidFill>
                  <a:schemeClr val="bg1"/>
                </a:solidFill>
                <a:latin typeface="Arial"/>
                <a:cs typeface="Arial"/>
              </a:rPr>
              <a:t>En 2024, nous allons passer à une expérience numérique simplifiée.</a:t>
            </a:r>
          </a:p>
        </p:txBody>
      </p:sp>
      <p:sp>
        <p:nvSpPr>
          <p:cNvPr id="6" name="Oval 5">
            <a:extLst>
              <a:ext uri="{FF2B5EF4-FFF2-40B4-BE49-F238E27FC236}">
                <a16:creationId xmlns:a16="http://schemas.microsoft.com/office/drawing/2014/main" id="{FFA851F4-5128-18C8-3E8E-6A1313B000C3}"/>
              </a:ext>
            </a:extLst>
          </p:cNvPr>
          <p:cNvSpPr/>
          <p:nvPr/>
        </p:nvSpPr>
        <p:spPr>
          <a:xfrm>
            <a:off x="76520" y="1606947"/>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Oval 6">
            <a:extLst>
              <a:ext uri="{FF2B5EF4-FFF2-40B4-BE49-F238E27FC236}">
                <a16:creationId xmlns:a16="http://schemas.microsoft.com/office/drawing/2014/main" id="{6FCA28D3-435F-8691-8752-D2B46796BADF}"/>
              </a:ext>
            </a:extLst>
          </p:cNvPr>
          <p:cNvSpPr/>
          <p:nvPr/>
        </p:nvSpPr>
        <p:spPr>
          <a:xfrm>
            <a:off x="1334414" y="2254494"/>
            <a:ext cx="715319" cy="740507"/>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Oval 7">
            <a:extLst>
              <a:ext uri="{FF2B5EF4-FFF2-40B4-BE49-F238E27FC236}">
                <a16:creationId xmlns:a16="http://schemas.microsoft.com/office/drawing/2014/main" id="{DB82E048-0215-02CF-6E12-76E3FA7F04C3}"/>
              </a:ext>
            </a:extLst>
          </p:cNvPr>
          <p:cNvSpPr/>
          <p:nvPr/>
        </p:nvSpPr>
        <p:spPr>
          <a:xfrm>
            <a:off x="2633842" y="2052380"/>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Oval 8">
            <a:extLst>
              <a:ext uri="{FF2B5EF4-FFF2-40B4-BE49-F238E27FC236}">
                <a16:creationId xmlns:a16="http://schemas.microsoft.com/office/drawing/2014/main" id="{0D936622-6B00-D344-B179-0F09FEE57EDC}"/>
              </a:ext>
            </a:extLst>
          </p:cNvPr>
          <p:cNvSpPr/>
          <p:nvPr/>
        </p:nvSpPr>
        <p:spPr>
          <a:xfrm>
            <a:off x="1000908" y="3504980"/>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Oval 9">
            <a:extLst>
              <a:ext uri="{FF2B5EF4-FFF2-40B4-BE49-F238E27FC236}">
                <a16:creationId xmlns:a16="http://schemas.microsoft.com/office/drawing/2014/main" id="{95F7AABC-1660-3B46-0382-9ABB4135EAC6}"/>
              </a:ext>
            </a:extLst>
          </p:cNvPr>
          <p:cNvSpPr/>
          <p:nvPr/>
        </p:nvSpPr>
        <p:spPr>
          <a:xfrm>
            <a:off x="206662" y="2845800"/>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Picture 10">
            <a:extLst>
              <a:ext uri="{FF2B5EF4-FFF2-40B4-BE49-F238E27FC236}">
                <a16:creationId xmlns:a16="http://schemas.microsoft.com/office/drawing/2014/main" id="{F79C620A-E8F1-878F-B7A5-557BC9757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71" y="3056104"/>
            <a:ext cx="383973" cy="285846"/>
          </a:xfrm>
          <a:prstGeom prst="rect">
            <a:avLst/>
          </a:prstGeom>
        </p:spPr>
      </p:pic>
      <p:pic>
        <p:nvPicPr>
          <p:cNvPr id="12" name="Picture 11">
            <a:extLst>
              <a:ext uri="{FF2B5EF4-FFF2-40B4-BE49-F238E27FC236}">
                <a16:creationId xmlns:a16="http://schemas.microsoft.com/office/drawing/2014/main" id="{165F9DF0-2063-3D94-E937-B67A82534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95" y="1812892"/>
            <a:ext cx="252859" cy="316075"/>
          </a:xfrm>
          <a:prstGeom prst="rect">
            <a:avLst/>
          </a:prstGeom>
        </p:spPr>
      </p:pic>
      <p:pic>
        <p:nvPicPr>
          <p:cNvPr id="13" name="Picture 12">
            <a:extLst>
              <a:ext uri="{FF2B5EF4-FFF2-40B4-BE49-F238E27FC236}">
                <a16:creationId xmlns:a16="http://schemas.microsoft.com/office/drawing/2014/main" id="{C2C77459-2FBC-25E3-E34F-1AE1253DA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822" y="3736734"/>
            <a:ext cx="291488" cy="240281"/>
          </a:xfrm>
          <a:prstGeom prst="rect">
            <a:avLst/>
          </a:prstGeom>
        </p:spPr>
      </p:pic>
      <p:pic>
        <p:nvPicPr>
          <p:cNvPr id="14" name="Picture 13">
            <a:extLst>
              <a:ext uri="{FF2B5EF4-FFF2-40B4-BE49-F238E27FC236}">
                <a16:creationId xmlns:a16="http://schemas.microsoft.com/office/drawing/2014/main" id="{9A2745AA-83D1-E853-690A-74C8C5353C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3737" y="2484827"/>
            <a:ext cx="333090" cy="307067"/>
          </a:xfrm>
          <a:prstGeom prst="rect">
            <a:avLst/>
          </a:prstGeom>
        </p:spPr>
      </p:pic>
      <p:sp>
        <p:nvSpPr>
          <p:cNvPr id="15" name="Oval 14">
            <a:extLst>
              <a:ext uri="{FF2B5EF4-FFF2-40B4-BE49-F238E27FC236}">
                <a16:creationId xmlns:a16="http://schemas.microsoft.com/office/drawing/2014/main" id="{D5B45485-DFF6-B013-2FA5-B24C66C1CB40}"/>
              </a:ext>
            </a:extLst>
          </p:cNvPr>
          <p:cNvSpPr/>
          <p:nvPr/>
        </p:nvSpPr>
        <p:spPr>
          <a:xfrm>
            <a:off x="2379741" y="3487935"/>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6" name="Picture 15">
            <a:extLst>
              <a:ext uri="{FF2B5EF4-FFF2-40B4-BE49-F238E27FC236}">
                <a16:creationId xmlns:a16="http://schemas.microsoft.com/office/drawing/2014/main" id="{C8AF8DCC-8362-509E-4194-E8A98E97A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806" y="2253816"/>
            <a:ext cx="255389" cy="337633"/>
          </a:xfrm>
          <a:prstGeom prst="rect">
            <a:avLst/>
          </a:prstGeom>
        </p:spPr>
      </p:pic>
      <p:pic>
        <p:nvPicPr>
          <p:cNvPr id="17" name="Picture 16">
            <a:extLst>
              <a:ext uri="{FF2B5EF4-FFF2-40B4-BE49-F238E27FC236}">
                <a16:creationId xmlns:a16="http://schemas.microsoft.com/office/drawing/2014/main" id="{9DCB18D8-3049-9830-7836-F55FB48215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6442" y="3697362"/>
            <a:ext cx="291420" cy="268712"/>
          </a:xfrm>
          <a:prstGeom prst="rect">
            <a:avLst/>
          </a:prstGeom>
        </p:spPr>
      </p:pic>
      <p:sp>
        <p:nvSpPr>
          <p:cNvPr id="18" name="Oval 17">
            <a:extLst>
              <a:ext uri="{FF2B5EF4-FFF2-40B4-BE49-F238E27FC236}">
                <a16:creationId xmlns:a16="http://schemas.microsoft.com/office/drawing/2014/main" id="{E8868A67-DDFB-A820-3D1B-142F20CF594D}"/>
              </a:ext>
            </a:extLst>
          </p:cNvPr>
          <p:cNvSpPr/>
          <p:nvPr/>
        </p:nvSpPr>
        <p:spPr>
          <a:xfrm>
            <a:off x="3345133" y="4229866"/>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9" name="Picture 18">
            <a:extLst>
              <a:ext uri="{FF2B5EF4-FFF2-40B4-BE49-F238E27FC236}">
                <a16:creationId xmlns:a16="http://schemas.microsoft.com/office/drawing/2014/main" id="{295AEA2D-7E14-DF44-09C4-2988B80C1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94" y="4464601"/>
            <a:ext cx="420382" cy="271036"/>
          </a:xfrm>
          <a:prstGeom prst="rect">
            <a:avLst/>
          </a:prstGeom>
        </p:spPr>
      </p:pic>
      <p:sp>
        <p:nvSpPr>
          <p:cNvPr id="20" name="Oval 19">
            <a:extLst>
              <a:ext uri="{FF2B5EF4-FFF2-40B4-BE49-F238E27FC236}">
                <a16:creationId xmlns:a16="http://schemas.microsoft.com/office/drawing/2014/main" id="{F2EDA0B2-9470-4FF3-E6FD-CDE6935A299F}"/>
              </a:ext>
            </a:extLst>
          </p:cNvPr>
          <p:cNvSpPr/>
          <p:nvPr/>
        </p:nvSpPr>
        <p:spPr>
          <a:xfrm>
            <a:off x="4886992" y="4375483"/>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20">
            <a:extLst>
              <a:ext uri="{FF2B5EF4-FFF2-40B4-BE49-F238E27FC236}">
                <a16:creationId xmlns:a16="http://schemas.microsoft.com/office/drawing/2014/main" id="{451EB503-198A-D0C1-0ED3-984869BD36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566" y="4587249"/>
            <a:ext cx="312170" cy="316973"/>
          </a:xfrm>
          <a:prstGeom prst="rect">
            <a:avLst/>
          </a:prstGeom>
        </p:spPr>
      </p:pic>
      <p:sp>
        <p:nvSpPr>
          <p:cNvPr id="22" name="Oval 21">
            <a:extLst>
              <a:ext uri="{FF2B5EF4-FFF2-40B4-BE49-F238E27FC236}">
                <a16:creationId xmlns:a16="http://schemas.microsoft.com/office/drawing/2014/main" id="{B98D7905-2B16-27DE-74D3-D45D360E97DB}"/>
              </a:ext>
            </a:extLst>
          </p:cNvPr>
          <p:cNvSpPr/>
          <p:nvPr/>
        </p:nvSpPr>
        <p:spPr>
          <a:xfrm>
            <a:off x="2362200" y="5081608"/>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3" name="Picture 22">
            <a:extLst>
              <a:ext uri="{FF2B5EF4-FFF2-40B4-BE49-F238E27FC236}">
                <a16:creationId xmlns:a16="http://schemas.microsoft.com/office/drawing/2014/main" id="{A881C726-E31E-A025-AF24-CF8F1FB9D9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824" y="5295161"/>
            <a:ext cx="264724" cy="303090"/>
          </a:xfrm>
          <a:prstGeom prst="rect">
            <a:avLst/>
          </a:prstGeom>
        </p:spPr>
      </p:pic>
      <p:pic>
        <p:nvPicPr>
          <p:cNvPr id="24" name="Picture 23">
            <a:extLst>
              <a:ext uri="{FF2B5EF4-FFF2-40B4-BE49-F238E27FC236}">
                <a16:creationId xmlns:a16="http://schemas.microsoft.com/office/drawing/2014/main" id="{D64E80F8-D7F6-F84D-936C-790B2D16659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555798" y="3467613"/>
            <a:ext cx="1164927" cy="1104389"/>
          </a:xfrm>
          <a:prstGeom prst="rect">
            <a:avLst/>
          </a:prstGeom>
        </p:spPr>
      </p:pic>
      <p:sp>
        <p:nvSpPr>
          <p:cNvPr id="25" name="Oval 24">
            <a:extLst>
              <a:ext uri="{FF2B5EF4-FFF2-40B4-BE49-F238E27FC236}">
                <a16:creationId xmlns:a16="http://schemas.microsoft.com/office/drawing/2014/main" id="{3FAF0C82-76D6-5D9D-B3B9-CD4640C5D8E1}"/>
              </a:ext>
            </a:extLst>
          </p:cNvPr>
          <p:cNvSpPr/>
          <p:nvPr/>
        </p:nvSpPr>
        <p:spPr bwMode="auto">
          <a:xfrm>
            <a:off x="10263005" y="3176405"/>
            <a:ext cx="1700395" cy="1700395"/>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26" name="Group 25">
            <a:extLst>
              <a:ext uri="{FF2B5EF4-FFF2-40B4-BE49-F238E27FC236}">
                <a16:creationId xmlns:a16="http://schemas.microsoft.com/office/drawing/2014/main" id="{63ABB146-E3E2-C9C8-8931-C516CE8BF56D}"/>
              </a:ext>
            </a:extLst>
          </p:cNvPr>
          <p:cNvGrpSpPr/>
          <p:nvPr/>
        </p:nvGrpSpPr>
        <p:grpSpPr>
          <a:xfrm>
            <a:off x="5288885" y="3349871"/>
            <a:ext cx="740664" cy="740664"/>
            <a:chOff x="9871029" y="2707105"/>
            <a:chExt cx="914400" cy="914400"/>
          </a:xfrm>
        </p:grpSpPr>
        <p:sp>
          <p:nvSpPr>
            <p:cNvPr id="27" name="Oval 26">
              <a:extLst>
                <a:ext uri="{FF2B5EF4-FFF2-40B4-BE49-F238E27FC236}">
                  <a16:creationId xmlns:a16="http://schemas.microsoft.com/office/drawing/2014/main" id="{8ADB22FF-D161-D761-C32C-A034330AFFE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8" name="Graphic 23">
              <a:extLst>
                <a:ext uri="{FF2B5EF4-FFF2-40B4-BE49-F238E27FC236}">
                  <a16:creationId xmlns:a16="http://schemas.microsoft.com/office/drawing/2014/main" id="{38A4C2E2-9D87-72A7-AD71-CB90278686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29" name="Group 28">
            <a:extLst>
              <a:ext uri="{FF2B5EF4-FFF2-40B4-BE49-F238E27FC236}">
                <a16:creationId xmlns:a16="http://schemas.microsoft.com/office/drawing/2014/main" id="{9511FBF2-F83B-CB73-6009-0B6BA347B803}"/>
              </a:ext>
            </a:extLst>
          </p:cNvPr>
          <p:cNvGrpSpPr/>
          <p:nvPr/>
        </p:nvGrpSpPr>
        <p:grpSpPr>
          <a:xfrm>
            <a:off x="217107" y="5491654"/>
            <a:ext cx="740664" cy="740664"/>
            <a:chOff x="7754852" y="2707105"/>
            <a:chExt cx="914400" cy="914400"/>
          </a:xfrm>
        </p:grpSpPr>
        <p:sp>
          <p:nvSpPr>
            <p:cNvPr id="30" name="Oval 29">
              <a:extLst>
                <a:ext uri="{FF2B5EF4-FFF2-40B4-BE49-F238E27FC236}">
                  <a16:creationId xmlns:a16="http://schemas.microsoft.com/office/drawing/2014/main" id="{3A60D23A-A54E-2B8B-7ACE-48556BC21FA8}"/>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fr-FR"/>
            </a:p>
          </p:txBody>
        </p:sp>
        <p:pic>
          <p:nvPicPr>
            <p:cNvPr id="31" name="Graphic 23">
              <a:extLst>
                <a:ext uri="{FF2B5EF4-FFF2-40B4-BE49-F238E27FC236}">
                  <a16:creationId xmlns:a16="http://schemas.microsoft.com/office/drawing/2014/main" id="{AB28B1EB-CBF2-AFA4-7809-B4F437ACF7C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nvGrpSpPr>
          <p:cNvPr id="32" name="Group 31">
            <a:extLst>
              <a:ext uri="{FF2B5EF4-FFF2-40B4-BE49-F238E27FC236}">
                <a16:creationId xmlns:a16="http://schemas.microsoft.com/office/drawing/2014/main" id="{73599E4E-433F-76E2-52A7-5984F87A9819}"/>
              </a:ext>
            </a:extLst>
          </p:cNvPr>
          <p:cNvGrpSpPr/>
          <p:nvPr/>
        </p:nvGrpSpPr>
        <p:grpSpPr>
          <a:xfrm>
            <a:off x="-7061" y="4084723"/>
            <a:ext cx="740664" cy="740664"/>
            <a:chOff x="1719784" y="1488456"/>
            <a:chExt cx="914400" cy="914400"/>
          </a:xfrm>
        </p:grpSpPr>
        <p:pic>
          <p:nvPicPr>
            <p:cNvPr id="33" name="Picture 32">
              <a:extLst>
                <a:ext uri="{FF2B5EF4-FFF2-40B4-BE49-F238E27FC236}">
                  <a16:creationId xmlns:a16="http://schemas.microsoft.com/office/drawing/2014/main" id="{7638E13F-F73B-A77C-A1C0-471999132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4" name="Oval 33">
              <a:extLst>
                <a:ext uri="{FF2B5EF4-FFF2-40B4-BE49-F238E27FC236}">
                  <a16:creationId xmlns:a16="http://schemas.microsoft.com/office/drawing/2014/main" id="{1BC6C0AF-DD9A-8776-0249-ADF73855CABF}"/>
                </a:ext>
              </a:extLst>
            </p:cNvPr>
            <p:cNvSpPr/>
            <p:nvPr/>
          </p:nvSpPr>
          <p:spPr>
            <a:xfrm>
              <a:off x="1719784"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5" name="Graphic 23">
              <a:extLst>
                <a:ext uri="{FF2B5EF4-FFF2-40B4-BE49-F238E27FC236}">
                  <a16:creationId xmlns:a16="http://schemas.microsoft.com/office/drawing/2014/main" id="{1BB1FEFB-38D0-F8F6-1B95-B015A6299C2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6" name="Group 35">
            <a:extLst>
              <a:ext uri="{FF2B5EF4-FFF2-40B4-BE49-F238E27FC236}">
                <a16:creationId xmlns:a16="http://schemas.microsoft.com/office/drawing/2014/main" id="{838193E1-4E3A-DC4D-BED9-208C258D77CF}"/>
              </a:ext>
            </a:extLst>
          </p:cNvPr>
          <p:cNvGrpSpPr/>
          <p:nvPr/>
        </p:nvGrpSpPr>
        <p:grpSpPr>
          <a:xfrm>
            <a:off x="3702792" y="2544284"/>
            <a:ext cx="740664" cy="740664"/>
            <a:chOff x="3050381" y="2744054"/>
            <a:chExt cx="914400" cy="914400"/>
          </a:xfrm>
        </p:grpSpPr>
        <p:sp>
          <p:nvSpPr>
            <p:cNvPr id="37" name="Oval 36">
              <a:extLst>
                <a:ext uri="{FF2B5EF4-FFF2-40B4-BE49-F238E27FC236}">
                  <a16:creationId xmlns:a16="http://schemas.microsoft.com/office/drawing/2014/main" id="{8E0CCD62-6F5D-49F2-7FC3-8AFDA89E526C}"/>
                </a:ext>
              </a:extLst>
            </p:cNvPr>
            <p:cNvSpPr/>
            <p:nvPr/>
          </p:nvSpPr>
          <p:spPr>
            <a:xfrm>
              <a:off x="3050381" y="2744054"/>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8" name="Graphic 23">
              <a:extLst>
                <a:ext uri="{FF2B5EF4-FFF2-40B4-BE49-F238E27FC236}">
                  <a16:creationId xmlns:a16="http://schemas.microsoft.com/office/drawing/2014/main" id="{0534C6E5-1B47-D592-227E-268DB531C19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39" name="Group 38">
            <a:extLst>
              <a:ext uri="{FF2B5EF4-FFF2-40B4-BE49-F238E27FC236}">
                <a16:creationId xmlns:a16="http://schemas.microsoft.com/office/drawing/2014/main" id="{48129B07-55A2-B52E-DC76-10BEDA46F91C}"/>
              </a:ext>
            </a:extLst>
          </p:cNvPr>
          <p:cNvGrpSpPr/>
          <p:nvPr/>
        </p:nvGrpSpPr>
        <p:grpSpPr>
          <a:xfrm>
            <a:off x="1088136" y="4745736"/>
            <a:ext cx="740664" cy="740664"/>
            <a:chOff x="3050381" y="2743200"/>
            <a:chExt cx="914400" cy="914400"/>
          </a:xfrm>
        </p:grpSpPr>
        <p:sp>
          <p:nvSpPr>
            <p:cNvPr id="40" name="Oval 39">
              <a:extLst>
                <a:ext uri="{FF2B5EF4-FFF2-40B4-BE49-F238E27FC236}">
                  <a16:creationId xmlns:a16="http://schemas.microsoft.com/office/drawing/2014/main" id="{9EAC85EE-9507-6D20-5DC7-264853FA5902}"/>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1" name="Graphic 23">
              <a:extLst>
                <a:ext uri="{FF2B5EF4-FFF2-40B4-BE49-F238E27FC236}">
                  <a16:creationId xmlns:a16="http://schemas.microsoft.com/office/drawing/2014/main" id="{68239C77-8551-78C1-42EB-03A41B53895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42" name="Group 41">
            <a:extLst>
              <a:ext uri="{FF2B5EF4-FFF2-40B4-BE49-F238E27FC236}">
                <a16:creationId xmlns:a16="http://schemas.microsoft.com/office/drawing/2014/main" id="{25DAF366-D93C-F5BA-7615-28E87DD618B6}"/>
              </a:ext>
            </a:extLst>
          </p:cNvPr>
          <p:cNvGrpSpPr/>
          <p:nvPr/>
        </p:nvGrpSpPr>
        <p:grpSpPr>
          <a:xfrm>
            <a:off x="4175417" y="3596341"/>
            <a:ext cx="740664" cy="740664"/>
            <a:chOff x="1128204" y="2743200"/>
            <a:chExt cx="914400" cy="914400"/>
          </a:xfrm>
        </p:grpSpPr>
        <p:sp>
          <p:nvSpPr>
            <p:cNvPr id="43" name="Oval 42">
              <a:extLst>
                <a:ext uri="{FF2B5EF4-FFF2-40B4-BE49-F238E27FC236}">
                  <a16:creationId xmlns:a16="http://schemas.microsoft.com/office/drawing/2014/main" id="{725E66CB-3442-2E52-F69F-AC474EA0C444}"/>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D5D6978C-3576-588D-40D4-9C567FBBA95D}"/>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sp>
        <p:nvSpPr>
          <p:cNvPr id="45" name="TextBox 44">
            <a:extLst>
              <a:ext uri="{FF2B5EF4-FFF2-40B4-BE49-F238E27FC236}">
                <a16:creationId xmlns:a16="http://schemas.microsoft.com/office/drawing/2014/main" id="{EF4B0C29-19F0-6529-FD6C-D269659D9097}"/>
              </a:ext>
            </a:extLst>
          </p:cNvPr>
          <p:cNvSpPr txBox="1"/>
          <p:nvPr/>
        </p:nvSpPr>
        <p:spPr>
          <a:xfrm>
            <a:off x="5571114" y="5598251"/>
            <a:ext cx="5636736" cy="400110"/>
          </a:xfrm>
          <a:prstGeom prst="rect">
            <a:avLst/>
          </a:prstGeom>
          <a:noFill/>
        </p:spPr>
        <p:txBody>
          <a:bodyPr wrap="none" lIns="91440" tIns="45720" rIns="91440" bIns="45720" rtlCol="0" anchor="t">
            <a:spAutoFit/>
          </a:bodyPr>
          <a:lstStyle/>
          <a:p>
            <a:r>
              <a:rPr lang="fr-FR" sz="2000" b="1" i="1">
                <a:solidFill>
                  <a:schemeClr val="accent2"/>
                </a:solidFill>
                <a:latin typeface="Arial"/>
                <a:cs typeface="Arial"/>
              </a:rPr>
              <a:t>Regrouper les applications et les données Lions</a:t>
            </a:r>
          </a:p>
        </p:txBody>
      </p:sp>
      <p:sp>
        <p:nvSpPr>
          <p:cNvPr id="46" name="Date Placeholder 45">
            <a:extLst>
              <a:ext uri="{FF2B5EF4-FFF2-40B4-BE49-F238E27FC236}">
                <a16:creationId xmlns:a16="http://schemas.microsoft.com/office/drawing/2014/main" id="{1CB18044-9EB4-3401-D3C9-4FFE09CE10F9}"/>
              </a:ext>
            </a:extLst>
          </p:cNvPr>
          <p:cNvSpPr>
            <a:spLocks noGrp="1"/>
          </p:cNvSpPr>
          <p:nvPr>
            <p:ph type="dt" sz="half" idx="10"/>
          </p:nvPr>
        </p:nvSpPr>
        <p:spPr/>
        <p:txBody>
          <a:bodyPr/>
          <a:lstStyle/>
          <a:p>
            <a:r>
              <a:rPr lang="fr-FR"/>
              <a:t>Octobre 2022</a:t>
            </a:r>
          </a:p>
        </p:txBody>
      </p:sp>
      <p:sp>
        <p:nvSpPr>
          <p:cNvPr id="47" name="Slide Number Placeholder 46">
            <a:extLst>
              <a:ext uri="{FF2B5EF4-FFF2-40B4-BE49-F238E27FC236}">
                <a16:creationId xmlns:a16="http://schemas.microsoft.com/office/drawing/2014/main" id="{60370741-8436-05EC-6DE1-BA23DA51AD65}"/>
              </a:ext>
            </a:extLst>
          </p:cNvPr>
          <p:cNvSpPr>
            <a:spLocks noGrp="1"/>
          </p:cNvSpPr>
          <p:nvPr>
            <p:ph type="sldNum" sz="quarter" idx="12"/>
          </p:nvPr>
        </p:nvSpPr>
        <p:spPr/>
        <p:txBody>
          <a:bodyPr/>
          <a:lstStyle/>
          <a:p>
            <a:fld id="{9E78B758-275C-4090-BE22-A14210E4F056}" type="slidenum">
              <a:rPr lang="en-US" smtClean="0"/>
              <a:t>8</a:t>
            </a:fld>
            <a:endParaRPr lang="en-US"/>
          </a:p>
        </p:txBody>
      </p:sp>
    </p:spTree>
    <p:extLst>
      <p:ext uri="{BB962C8B-B14F-4D97-AF65-F5344CB8AC3E}">
        <p14:creationId xmlns:p14="http://schemas.microsoft.com/office/powerpoint/2010/main" val="656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78DDDA4-5301-B4E5-8315-8B5D7CAD6F00}"/>
              </a:ext>
            </a:extLst>
          </p:cNvPr>
          <p:cNvGrpSpPr/>
          <p:nvPr/>
        </p:nvGrpSpPr>
        <p:grpSpPr>
          <a:xfrm>
            <a:off x="6324600" y="1600200"/>
            <a:ext cx="4800600" cy="4800600"/>
            <a:chOff x="6324600" y="1600200"/>
            <a:chExt cx="4800600" cy="4800600"/>
          </a:xfrm>
        </p:grpSpPr>
        <p:sp>
          <p:nvSpPr>
            <p:cNvPr id="2" name="Circle: Hollow 1">
              <a:extLst>
                <a:ext uri="{FF2B5EF4-FFF2-40B4-BE49-F238E27FC236}">
                  <a16:creationId xmlns:a16="http://schemas.microsoft.com/office/drawing/2014/main" id="{E888347E-C7A6-6722-7541-601C4150B2E9}"/>
                </a:ext>
              </a:extLst>
            </p:cNvPr>
            <p:cNvSpPr/>
            <p:nvPr/>
          </p:nvSpPr>
          <p:spPr bwMode="auto">
            <a:xfrm>
              <a:off x="6324600" y="1600200"/>
              <a:ext cx="4800600" cy="4800600"/>
            </a:xfrm>
            <a:prstGeom prst="donut">
              <a:avLst>
                <a:gd name="adj" fmla="val 18601"/>
              </a:avLst>
            </a:prstGeom>
            <a:solidFill>
              <a:schemeClr val="bg1">
                <a:lumMod val="8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3" name="Group 2">
              <a:extLst>
                <a:ext uri="{FF2B5EF4-FFF2-40B4-BE49-F238E27FC236}">
                  <a16:creationId xmlns:a16="http://schemas.microsoft.com/office/drawing/2014/main" id="{FD52AAE9-3BAE-A44B-F483-F2D51723286D}"/>
                </a:ext>
              </a:extLst>
            </p:cNvPr>
            <p:cNvGrpSpPr/>
            <p:nvPr/>
          </p:nvGrpSpPr>
          <p:grpSpPr>
            <a:xfrm>
              <a:off x="9637413" y="5338232"/>
              <a:ext cx="548640" cy="548640"/>
              <a:chOff x="1128204" y="2743200"/>
              <a:chExt cx="914400" cy="914400"/>
            </a:xfrm>
          </p:grpSpPr>
          <p:sp>
            <p:nvSpPr>
              <p:cNvPr id="4" name="Oval 3">
                <a:extLst>
                  <a:ext uri="{FF2B5EF4-FFF2-40B4-BE49-F238E27FC236}">
                    <a16:creationId xmlns:a16="http://schemas.microsoft.com/office/drawing/2014/main" id="{CD2C9E47-392C-D3E1-CB83-76722FC979F6}"/>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 name="Graphic 23">
                <a:extLst>
                  <a:ext uri="{FF2B5EF4-FFF2-40B4-BE49-F238E27FC236}">
                    <a16:creationId xmlns:a16="http://schemas.microsoft.com/office/drawing/2014/main" id="{70BCC0D5-D615-7968-E84B-780928C26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grpSp>
          <p:nvGrpSpPr>
            <p:cNvPr id="6" name="Group 5">
              <a:extLst>
                <a:ext uri="{FF2B5EF4-FFF2-40B4-BE49-F238E27FC236}">
                  <a16:creationId xmlns:a16="http://schemas.microsoft.com/office/drawing/2014/main" id="{348A5BE6-88D6-43FE-F281-E4ABCB0E7FA0}"/>
                </a:ext>
              </a:extLst>
            </p:cNvPr>
            <p:cNvGrpSpPr/>
            <p:nvPr/>
          </p:nvGrpSpPr>
          <p:grpSpPr>
            <a:xfrm>
              <a:off x="8894035" y="5681555"/>
              <a:ext cx="548640" cy="548640"/>
              <a:chOff x="3050381" y="2743200"/>
              <a:chExt cx="914400" cy="914400"/>
            </a:xfrm>
          </p:grpSpPr>
          <p:sp>
            <p:nvSpPr>
              <p:cNvPr id="7" name="Oval 6">
                <a:extLst>
                  <a:ext uri="{FF2B5EF4-FFF2-40B4-BE49-F238E27FC236}">
                    <a16:creationId xmlns:a16="http://schemas.microsoft.com/office/drawing/2014/main" id="{24F7456B-0BD2-6313-D88A-BC9DCC504C14}"/>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8" name="Graphic 23">
                <a:extLst>
                  <a:ext uri="{FF2B5EF4-FFF2-40B4-BE49-F238E27FC236}">
                    <a16:creationId xmlns:a16="http://schemas.microsoft.com/office/drawing/2014/main" id="{DDFC0550-6421-EE04-E6A7-E7A0318BCC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nvGrpSpPr>
            <p:cNvPr id="9" name="Group 8">
              <a:extLst>
                <a:ext uri="{FF2B5EF4-FFF2-40B4-BE49-F238E27FC236}">
                  <a16:creationId xmlns:a16="http://schemas.microsoft.com/office/drawing/2014/main" id="{26DB1F6A-A1A2-ABC3-51A6-85DE3C001E0A}"/>
                </a:ext>
              </a:extLst>
            </p:cNvPr>
            <p:cNvGrpSpPr/>
            <p:nvPr/>
          </p:nvGrpSpPr>
          <p:grpSpPr>
            <a:xfrm>
              <a:off x="10443849" y="3957851"/>
              <a:ext cx="548640" cy="548640"/>
              <a:chOff x="5575901" y="2743200"/>
              <a:chExt cx="914400" cy="914400"/>
            </a:xfrm>
          </p:grpSpPr>
          <p:sp>
            <p:nvSpPr>
              <p:cNvPr id="10" name="Oval 9">
                <a:extLst>
                  <a:ext uri="{FF2B5EF4-FFF2-40B4-BE49-F238E27FC236}">
                    <a16:creationId xmlns:a16="http://schemas.microsoft.com/office/drawing/2014/main" id="{FB6681D0-FE1B-672F-00F9-3546D34BEE70}"/>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Graphic 23">
                <a:extLst>
                  <a:ext uri="{FF2B5EF4-FFF2-40B4-BE49-F238E27FC236}">
                    <a16:creationId xmlns:a16="http://schemas.microsoft.com/office/drawing/2014/main" id="{C5A4647D-DA81-F79C-70AB-1D451952DC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grpSp>
          <p:nvGrpSpPr>
            <p:cNvPr id="12" name="Group 11">
              <a:extLst>
                <a:ext uri="{FF2B5EF4-FFF2-40B4-BE49-F238E27FC236}">
                  <a16:creationId xmlns:a16="http://schemas.microsoft.com/office/drawing/2014/main" id="{6936893E-C8CA-D7C4-9ED2-D67E700E4598}"/>
                </a:ext>
              </a:extLst>
            </p:cNvPr>
            <p:cNvGrpSpPr/>
            <p:nvPr/>
          </p:nvGrpSpPr>
          <p:grpSpPr>
            <a:xfrm>
              <a:off x="10175469" y="4743466"/>
              <a:ext cx="548640" cy="548640"/>
              <a:chOff x="7754852" y="2707105"/>
              <a:chExt cx="914400" cy="914400"/>
            </a:xfrm>
          </p:grpSpPr>
          <p:sp>
            <p:nvSpPr>
              <p:cNvPr id="13" name="Oval 12">
                <a:extLst>
                  <a:ext uri="{FF2B5EF4-FFF2-40B4-BE49-F238E27FC236}">
                    <a16:creationId xmlns:a16="http://schemas.microsoft.com/office/drawing/2014/main" id="{FB40DEF7-E121-94C7-55F4-8520A84CC3F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fr-FR"/>
              </a:p>
            </p:txBody>
          </p:sp>
          <p:pic>
            <p:nvPicPr>
              <p:cNvPr id="14" name="Graphic 23">
                <a:extLst>
                  <a:ext uri="{FF2B5EF4-FFF2-40B4-BE49-F238E27FC236}">
                    <a16:creationId xmlns:a16="http://schemas.microsoft.com/office/drawing/2014/main" id="{F154F4BA-026C-328C-3E00-D4AADFF5512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nvGrpSpPr>
            <p:cNvPr id="15" name="Group 14">
              <a:extLst>
                <a:ext uri="{FF2B5EF4-FFF2-40B4-BE49-F238E27FC236}">
                  <a16:creationId xmlns:a16="http://schemas.microsoft.com/office/drawing/2014/main" id="{C05651A9-ADE8-5323-7754-BFAC5E42BFE3}"/>
                </a:ext>
              </a:extLst>
            </p:cNvPr>
            <p:cNvGrpSpPr/>
            <p:nvPr/>
          </p:nvGrpSpPr>
          <p:grpSpPr>
            <a:xfrm>
              <a:off x="10380100" y="3134136"/>
              <a:ext cx="548640" cy="548640"/>
              <a:chOff x="9871029" y="2707105"/>
              <a:chExt cx="914400" cy="914400"/>
            </a:xfrm>
          </p:grpSpPr>
          <p:sp>
            <p:nvSpPr>
              <p:cNvPr id="16" name="Oval 15">
                <a:extLst>
                  <a:ext uri="{FF2B5EF4-FFF2-40B4-BE49-F238E27FC236}">
                    <a16:creationId xmlns:a16="http://schemas.microsoft.com/office/drawing/2014/main" id="{D5AE1294-F902-EDDA-3C67-CAB1D19E80B1}"/>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2B9ADE9A-A741-A1FA-6C7F-2DE8DA8E57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grpSp>
          <p:nvGrpSpPr>
            <p:cNvPr id="18" name="Group 17">
              <a:extLst>
                <a:ext uri="{FF2B5EF4-FFF2-40B4-BE49-F238E27FC236}">
                  <a16:creationId xmlns:a16="http://schemas.microsoft.com/office/drawing/2014/main" id="{6A7A6698-7B9C-84DB-36B4-459BBCAE6028}"/>
                </a:ext>
              </a:extLst>
            </p:cNvPr>
            <p:cNvGrpSpPr/>
            <p:nvPr/>
          </p:nvGrpSpPr>
          <p:grpSpPr>
            <a:xfrm>
              <a:off x="8060168" y="5689822"/>
              <a:ext cx="548640" cy="548640"/>
              <a:chOff x="9871029" y="2707105"/>
              <a:chExt cx="914400" cy="914400"/>
            </a:xfrm>
          </p:grpSpPr>
          <p:sp>
            <p:nvSpPr>
              <p:cNvPr id="19" name="Oval 18">
                <a:extLst>
                  <a:ext uri="{FF2B5EF4-FFF2-40B4-BE49-F238E27FC236}">
                    <a16:creationId xmlns:a16="http://schemas.microsoft.com/office/drawing/2014/main" id="{ABA5DA54-87FC-A94C-70E4-9C72828FE6F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0" name="Graphic 23">
                <a:extLst>
                  <a:ext uri="{FF2B5EF4-FFF2-40B4-BE49-F238E27FC236}">
                    <a16:creationId xmlns:a16="http://schemas.microsoft.com/office/drawing/2014/main" id="{F177B018-AB52-BC64-85C1-B538F5CE36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nvGrpSpPr>
            <p:cNvPr id="21" name="Group 20">
              <a:extLst>
                <a:ext uri="{FF2B5EF4-FFF2-40B4-BE49-F238E27FC236}">
                  <a16:creationId xmlns:a16="http://schemas.microsoft.com/office/drawing/2014/main" id="{DE871AD2-1009-2764-8BC8-88CB7A4DAFEC}"/>
                </a:ext>
              </a:extLst>
            </p:cNvPr>
            <p:cNvGrpSpPr/>
            <p:nvPr/>
          </p:nvGrpSpPr>
          <p:grpSpPr>
            <a:xfrm>
              <a:off x="6728460" y="4682068"/>
              <a:ext cx="548640" cy="548640"/>
              <a:chOff x="7754852" y="2707105"/>
              <a:chExt cx="914400" cy="914400"/>
            </a:xfrm>
          </p:grpSpPr>
          <p:sp>
            <p:nvSpPr>
              <p:cNvPr id="22" name="Oval 21">
                <a:extLst>
                  <a:ext uri="{FF2B5EF4-FFF2-40B4-BE49-F238E27FC236}">
                    <a16:creationId xmlns:a16="http://schemas.microsoft.com/office/drawing/2014/main" id="{E968BFB5-B0A6-0FD2-780F-FC16598FA104}"/>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fr-FR"/>
              </a:p>
            </p:txBody>
          </p:sp>
          <p:pic>
            <p:nvPicPr>
              <p:cNvPr id="23" name="Graphic 23">
                <a:extLst>
                  <a:ext uri="{FF2B5EF4-FFF2-40B4-BE49-F238E27FC236}">
                    <a16:creationId xmlns:a16="http://schemas.microsoft.com/office/drawing/2014/main" id="{ED5C9AD2-778E-1BDB-90D6-B367A4279C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grpSp>
          <p:nvGrpSpPr>
            <p:cNvPr id="24" name="Group 23">
              <a:extLst>
                <a:ext uri="{FF2B5EF4-FFF2-40B4-BE49-F238E27FC236}">
                  <a16:creationId xmlns:a16="http://schemas.microsoft.com/office/drawing/2014/main" id="{1F184A58-DE39-DD10-CE0A-2EB2FF3AF7CF}"/>
                </a:ext>
              </a:extLst>
            </p:cNvPr>
            <p:cNvGrpSpPr/>
            <p:nvPr/>
          </p:nvGrpSpPr>
          <p:grpSpPr>
            <a:xfrm>
              <a:off x="7292303" y="5346911"/>
              <a:ext cx="534707" cy="548640"/>
              <a:chOff x="5575901" y="2743200"/>
              <a:chExt cx="914400" cy="914400"/>
            </a:xfrm>
          </p:grpSpPr>
          <p:sp>
            <p:nvSpPr>
              <p:cNvPr id="25" name="Oval 24">
                <a:extLst>
                  <a:ext uri="{FF2B5EF4-FFF2-40B4-BE49-F238E27FC236}">
                    <a16:creationId xmlns:a16="http://schemas.microsoft.com/office/drawing/2014/main" id="{2A014F5B-15E0-4D67-8F8C-3A63809CBDC3}"/>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AEEE26D6-DE18-9019-30DE-17A665A1AF7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nvGrpSpPr>
            <p:cNvPr id="27" name="Group 26">
              <a:extLst>
                <a:ext uri="{FF2B5EF4-FFF2-40B4-BE49-F238E27FC236}">
                  <a16:creationId xmlns:a16="http://schemas.microsoft.com/office/drawing/2014/main" id="{EDB1B0E5-5C0B-211C-0689-8B28B7B45251}"/>
                </a:ext>
              </a:extLst>
            </p:cNvPr>
            <p:cNvGrpSpPr/>
            <p:nvPr/>
          </p:nvGrpSpPr>
          <p:grpSpPr>
            <a:xfrm>
              <a:off x="9959340" y="2431734"/>
              <a:ext cx="548640" cy="548640"/>
              <a:chOff x="3050381" y="2743200"/>
              <a:chExt cx="914400" cy="914400"/>
            </a:xfrm>
          </p:grpSpPr>
          <p:sp>
            <p:nvSpPr>
              <p:cNvPr id="28" name="Oval 27">
                <a:extLst>
                  <a:ext uri="{FF2B5EF4-FFF2-40B4-BE49-F238E27FC236}">
                    <a16:creationId xmlns:a16="http://schemas.microsoft.com/office/drawing/2014/main" id="{F5F83646-392A-BF24-6FD8-E8B6761E7652}"/>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9" name="Graphic 23">
                <a:extLst>
                  <a:ext uri="{FF2B5EF4-FFF2-40B4-BE49-F238E27FC236}">
                    <a16:creationId xmlns:a16="http://schemas.microsoft.com/office/drawing/2014/main" id="{9D008374-09FC-C8E1-58F7-12298E682CC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30" name="Group 29">
              <a:extLst>
                <a:ext uri="{FF2B5EF4-FFF2-40B4-BE49-F238E27FC236}">
                  <a16:creationId xmlns:a16="http://schemas.microsoft.com/office/drawing/2014/main" id="{0616B598-FAD6-3C71-646A-C5BCE877E5C4}"/>
                </a:ext>
              </a:extLst>
            </p:cNvPr>
            <p:cNvGrpSpPr/>
            <p:nvPr/>
          </p:nvGrpSpPr>
          <p:grpSpPr>
            <a:xfrm>
              <a:off x="6487154" y="3934968"/>
              <a:ext cx="548640" cy="548640"/>
              <a:chOff x="1128204" y="2743200"/>
              <a:chExt cx="914400" cy="914400"/>
            </a:xfrm>
          </p:grpSpPr>
          <p:sp>
            <p:nvSpPr>
              <p:cNvPr id="31" name="Oval 30">
                <a:extLst>
                  <a:ext uri="{FF2B5EF4-FFF2-40B4-BE49-F238E27FC236}">
                    <a16:creationId xmlns:a16="http://schemas.microsoft.com/office/drawing/2014/main" id="{D4757918-7D64-6386-8BE2-0A6B7D0F3AD9}"/>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2" name="Graphic 23">
                <a:extLst>
                  <a:ext uri="{FF2B5EF4-FFF2-40B4-BE49-F238E27FC236}">
                    <a16:creationId xmlns:a16="http://schemas.microsoft.com/office/drawing/2014/main" id="{F1BB52C8-B287-44B4-03FD-77F345A743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grpSp>
          <p:nvGrpSpPr>
            <p:cNvPr id="33" name="Group 32">
              <a:extLst>
                <a:ext uri="{FF2B5EF4-FFF2-40B4-BE49-F238E27FC236}">
                  <a16:creationId xmlns:a16="http://schemas.microsoft.com/office/drawing/2014/main" id="{FC1D2C42-E70C-292E-4C52-3BBDD1ED74FB}"/>
                </a:ext>
              </a:extLst>
            </p:cNvPr>
            <p:cNvGrpSpPr/>
            <p:nvPr/>
          </p:nvGrpSpPr>
          <p:grpSpPr>
            <a:xfrm>
              <a:off x="7657551" y="1934210"/>
              <a:ext cx="548640" cy="548640"/>
              <a:chOff x="1719784" y="1488456"/>
              <a:chExt cx="914400" cy="914400"/>
            </a:xfrm>
          </p:grpSpPr>
          <p:pic>
            <p:nvPicPr>
              <p:cNvPr id="34" name="Picture 33">
                <a:extLst>
                  <a:ext uri="{FF2B5EF4-FFF2-40B4-BE49-F238E27FC236}">
                    <a16:creationId xmlns:a16="http://schemas.microsoft.com/office/drawing/2014/main" id="{217939CA-F277-B08B-DB16-F234A9278B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5" name="Oval 34">
                <a:extLst>
                  <a:ext uri="{FF2B5EF4-FFF2-40B4-BE49-F238E27FC236}">
                    <a16:creationId xmlns:a16="http://schemas.microsoft.com/office/drawing/2014/main" id="{BEA3084B-8FA0-CB8F-768F-CDB91D598D82}"/>
                  </a:ext>
                </a:extLst>
              </p:cNvPr>
              <p:cNvSpPr/>
              <p:nvPr/>
            </p:nvSpPr>
            <p:spPr>
              <a:xfrm>
                <a:off x="1719784" y="1488456"/>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534ACD79-878F-42FE-EFDF-9AA899DDFFC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7" name="Group 36">
              <a:extLst>
                <a:ext uri="{FF2B5EF4-FFF2-40B4-BE49-F238E27FC236}">
                  <a16:creationId xmlns:a16="http://schemas.microsoft.com/office/drawing/2014/main" id="{4542CF90-F9F5-8ABC-A565-D65D164CD510}"/>
                </a:ext>
              </a:extLst>
            </p:cNvPr>
            <p:cNvGrpSpPr/>
            <p:nvPr/>
          </p:nvGrpSpPr>
          <p:grpSpPr>
            <a:xfrm>
              <a:off x="6565476" y="3148559"/>
              <a:ext cx="548640" cy="548640"/>
              <a:chOff x="3050381" y="2743200"/>
              <a:chExt cx="914400" cy="914400"/>
            </a:xfrm>
          </p:grpSpPr>
          <p:sp>
            <p:nvSpPr>
              <p:cNvPr id="38" name="Oval 37">
                <a:extLst>
                  <a:ext uri="{FF2B5EF4-FFF2-40B4-BE49-F238E27FC236}">
                    <a16:creationId xmlns:a16="http://schemas.microsoft.com/office/drawing/2014/main" id="{B3F28A12-900D-693F-2A00-FAE0CD84090D}"/>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9" name="Graphic 23">
                <a:extLst>
                  <a:ext uri="{FF2B5EF4-FFF2-40B4-BE49-F238E27FC236}">
                    <a16:creationId xmlns:a16="http://schemas.microsoft.com/office/drawing/2014/main" id="{53C2DFC2-F013-B1E2-9BCD-52E5137A98F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40" name="Group 39">
              <a:extLst>
                <a:ext uri="{FF2B5EF4-FFF2-40B4-BE49-F238E27FC236}">
                  <a16:creationId xmlns:a16="http://schemas.microsoft.com/office/drawing/2014/main" id="{FCA66117-733E-BCE7-F438-6ECC9E38CF76}"/>
                </a:ext>
              </a:extLst>
            </p:cNvPr>
            <p:cNvGrpSpPr/>
            <p:nvPr/>
          </p:nvGrpSpPr>
          <p:grpSpPr>
            <a:xfrm>
              <a:off x="9315705" y="1940560"/>
              <a:ext cx="548640" cy="548640"/>
              <a:chOff x="1128204" y="2743200"/>
              <a:chExt cx="914400" cy="914400"/>
            </a:xfrm>
          </p:grpSpPr>
          <p:sp>
            <p:nvSpPr>
              <p:cNvPr id="41" name="Oval 40">
                <a:extLst>
                  <a:ext uri="{FF2B5EF4-FFF2-40B4-BE49-F238E27FC236}">
                    <a16:creationId xmlns:a16="http://schemas.microsoft.com/office/drawing/2014/main" id="{3E75D133-511C-1108-E4C5-566F3881392C}"/>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2" name="Graphic 23">
                <a:extLst>
                  <a:ext uri="{FF2B5EF4-FFF2-40B4-BE49-F238E27FC236}">
                    <a16:creationId xmlns:a16="http://schemas.microsoft.com/office/drawing/2014/main" id="{5A844C17-796A-FFFD-2E1D-F47A3AF6902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grpSp>
          <p:nvGrpSpPr>
            <p:cNvPr id="43" name="Group 42">
              <a:extLst>
                <a:ext uri="{FF2B5EF4-FFF2-40B4-BE49-F238E27FC236}">
                  <a16:creationId xmlns:a16="http://schemas.microsoft.com/office/drawing/2014/main" id="{0D6D983F-5938-3894-EB6B-4ED73F2BA412}"/>
                </a:ext>
              </a:extLst>
            </p:cNvPr>
            <p:cNvGrpSpPr/>
            <p:nvPr/>
          </p:nvGrpSpPr>
          <p:grpSpPr>
            <a:xfrm>
              <a:off x="6945050" y="2437881"/>
              <a:ext cx="548640" cy="548640"/>
              <a:chOff x="9871029" y="2707105"/>
              <a:chExt cx="914400" cy="914400"/>
            </a:xfrm>
          </p:grpSpPr>
          <p:sp>
            <p:nvSpPr>
              <p:cNvPr id="44" name="Oval 43">
                <a:extLst>
                  <a:ext uri="{FF2B5EF4-FFF2-40B4-BE49-F238E27FC236}">
                    <a16:creationId xmlns:a16="http://schemas.microsoft.com/office/drawing/2014/main" id="{C58AE976-F063-5694-8BBF-2E2F33D482A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5" name="Graphic 23">
                <a:extLst>
                  <a:ext uri="{FF2B5EF4-FFF2-40B4-BE49-F238E27FC236}">
                    <a16:creationId xmlns:a16="http://schemas.microsoft.com/office/drawing/2014/main" id="{1DE12E47-9C08-E027-DFEF-F94B384DDC5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46" name="Group 45">
              <a:extLst>
                <a:ext uri="{FF2B5EF4-FFF2-40B4-BE49-F238E27FC236}">
                  <a16:creationId xmlns:a16="http://schemas.microsoft.com/office/drawing/2014/main" id="{EEAEF52D-6398-3851-D478-89ACDED05BF7}"/>
                </a:ext>
              </a:extLst>
            </p:cNvPr>
            <p:cNvGrpSpPr/>
            <p:nvPr/>
          </p:nvGrpSpPr>
          <p:grpSpPr>
            <a:xfrm>
              <a:off x="8470709" y="1758538"/>
              <a:ext cx="548640" cy="548640"/>
              <a:chOff x="7754852" y="2707105"/>
              <a:chExt cx="914400" cy="914400"/>
            </a:xfrm>
          </p:grpSpPr>
          <p:sp>
            <p:nvSpPr>
              <p:cNvPr id="47" name="Oval 46">
                <a:extLst>
                  <a:ext uri="{FF2B5EF4-FFF2-40B4-BE49-F238E27FC236}">
                    <a16:creationId xmlns:a16="http://schemas.microsoft.com/office/drawing/2014/main" id="{AD5205FB-61AB-5CF2-464C-81985160D6D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fr-FR"/>
              </a:p>
            </p:txBody>
          </p:sp>
          <p:pic>
            <p:nvPicPr>
              <p:cNvPr id="48" name="Graphic 23">
                <a:extLst>
                  <a:ext uri="{FF2B5EF4-FFF2-40B4-BE49-F238E27FC236}">
                    <a16:creationId xmlns:a16="http://schemas.microsoft.com/office/drawing/2014/main" id="{38392C4B-9AA2-D9F4-6A70-D22E2876B494}"/>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sp>
        <p:nvSpPr>
          <p:cNvPr id="49" name="TextBox 3">
            <a:extLst>
              <a:ext uri="{FF2B5EF4-FFF2-40B4-BE49-F238E27FC236}">
                <a16:creationId xmlns:a16="http://schemas.microsoft.com/office/drawing/2014/main" id="{C2214CE5-5EC3-70EE-07BC-7ECC61BC9E90}"/>
              </a:ext>
            </a:extLst>
          </p:cNvPr>
          <p:cNvSpPr txBox="1">
            <a:spLocks noChangeArrowheads="1"/>
          </p:cNvSpPr>
          <p:nvPr/>
        </p:nvSpPr>
        <p:spPr bwMode="auto">
          <a:xfrm>
            <a:off x="685800" y="1987927"/>
            <a:ext cx="525847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254061"/>
              </a:buClr>
              <a:buSzPct val="50000"/>
              <a:buFont typeface="Wingdings"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rgbClr val="254061"/>
              </a:buClr>
              <a:buSzPct val="50000"/>
              <a:buFont typeface="Wingdings" pitchFamily="2" charset="2"/>
              <a:buChar char="n"/>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rgbClr val="254061"/>
              </a:buClr>
              <a:buSzPct val="50000"/>
              <a:buFont typeface="Wingdings"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9pPr>
          </a:lstStyle>
          <a:p>
            <a:pPr marL="571500" indent="-571500" eaLnBrk="1" hangingPunct="1">
              <a:spcBef>
                <a:spcPct val="0"/>
              </a:spcBef>
              <a:buClr>
                <a:srgbClr val="F0C300"/>
              </a:buClr>
              <a:buSzTx/>
              <a:buFont typeface="Wingdings" pitchFamily="2" charset="2"/>
              <a:buChar char="ü"/>
            </a:pPr>
            <a:r>
              <a:rPr lang="fr-FR" sz="2800" b="1" dirty="0">
                <a:solidFill>
                  <a:schemeClr val="bg1"/>
                </a:solidFill>
                <a:latin typeface="Arial"/>
                <a:cs typeface="Arial"/>
              </a:rPr>
              <a:t>Un compte Lion </a:t>
            </a:r>
            <a:r>
              <a:rPr lang="fr-FR" sz="2800" b="1" dirty="0" err="1">
                <a:solidFill>
                  <a:schemeClr val="bg1"/>
                </a:solidFill>
                <a:latin typeface="Arial"/>
                <a:cs typeface="Arial"/>
              </a:rPr>
              <a:t>Account</a:t>
            </a:r>
            <a:endParaRPr lang="fr-FR" sz="2800" b="1" dirty="0">
              <a:solidFill>
                <a:schemeClr val="bg1"/>
              </a:solidFill>
              <a:latin typeface="Arial"/>
              <a:cs typeface="Arial"/>
            </a:endParaRPr>
          </a:p>
          <a:p>
            <a:pPr marL="571500" indent="-571500">
              <a:spcBef>
                <a:spcPct val="0"/>
              </a:spcBef>
              <a:buClr>
                <a:srgbClr val="F0C300"/>
              </a:buClr>
              <a:buSzTx/>
              <a:buFont typeface="Wingdings" pitchFamily="2" charset="2"/>
              <a:buChar char="ü"/>
            </a:pPr>
            <a:r>
              <a:rPr lang="fr-FR" sz="2800" b="1" dirty="0">
                <a:solidFill>
                  <a:schemeClr val="bg1"/>
                </a:solidFill>
                <a:latin typeface="Arial"/>
                <a:cs typeface="Arial"/>
              </a:rPr>
              <a:t>Un portail Membres</a:t>
            </a:r>
          </a:p>
          <a:p>
            <a:pPr marL="571500" indent="-571500">
              <a:spcBef>
                <a:spcPct val="0"/>
              </a:spcBef>
              <a:buClr>
                <a:srgbClr val="F0C300"/>
              </a:buClr>
              <a:buSzTx/>
              <a:buFont typeface="Wingdings" pitchFamily="2" charset="2"/>
              <a:buChar char="ü"/>
            </a:pPr>
            <a:r>
              <a:rPr lang="fr-FR" sz="2800" b="1" dirty="0">
                <a:solidFill>
                  <a:schemeClr val="bg1"/>
                </a:solidFill>
                <a:latin typeface="Arial"/>
                <a:cs typeface="Arial"/>
              </a:rPr>
              <a:t>Une expérience d’utilisateur simplifiée sur téléphone, tablette et ordinateur.</a:t>
            </a:r>
          </a:p>
          <a:p>
            <a:pPr marL="571500" indent="-571500">
              <a:spcBef>
                <a:spcPct val="0"/>
              </a:spcBef>
              <a:buClr>
                <a:srgbClr val="F0C300"/>
              </a:buClr>
              <a:buSzTx/>
              <a:buFont typeface="Wingdings" pitchFamily="2" charset="2"/>
              <a:buChar char="ü"/>
            </a:pPr>
            <a:r>
              <a:rPr lang="fr-FR" sz="2800" b="1" dirty="0">
                <a:solidFill>
                  <a:schemeClr val="bg1"/>
                </a:solidFill>
                <a:latin typeface="Arial"/>
                <a:cs typeface="Arial"/>
              </a:rPr>
              <a:t>Une plate-forme technologique alimentant le tout.</a:t>
            </a:r>
          </a:p>
        </p:txBody>
      </p:sp>
      <p:pic>
        <p:nvPicPr>
          <p:cNvPr id="50" name="Picture 8" descr="percolator-icon-salesforce - Percolator Consulting">
            <a:extLst>
              <a:ext uri="{FF2B5EF4-FFF2-40B4-BE49-F238E27FC236}">
                <a16:creationId xmlns:a16="http://schemas.microsoft.com/office/drawing/2014/main" id="{0EB9E125-9C63-4133-D276-C9235FB4F1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5133" y="2480733"/>
            <a:ext cx="3039534" cy="303953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51" name="Title 50">
            <a:extLst>
              <a:ext uri="{FF2B5EF4-FFF2-40B4-BE49-F238E27FC236}">
                <a16:creationId xmlns:a16="http://schemas.microsoft.com/office/drawing/2014/main" id="{549FDF9D-95C2-AE18-174B-606D4307FC16}"/>
              </a:ext>
            </a:extLst>
          </p:cNvPr>
          <p:cNvSpPr>
            <a:spLocks noGrp="1"/>
          </p:cNvSpPr>
          <p:nvPr>
            <p:ph type="title"/>
          </p:nvPr>
        </p:nvSpPr>
        <p:spPr>
          <a:xfrm>
            <a:off x="450761" y="123825"/>
            <a:ext cx="10903039" cy="1325563"/>
          </a:xfrm>
        </p:spPr>
        <p:txBody>
          <a:bodyPr>
            <a:normAutofit fontScale="90000"/>
          </a:bodyPr>
          <a:lstStyle/>
          <a:p>
            <a:r>
              <a:rPr lang="fr-FR" b="1" dirty="0">
                <a:latin typeface="Arial"/>
                <a:cs typeface="Arial"/>
              </a:rPr>
              <a:t>Nous utilisons la fonctionnalité de nos</a:t>
            </a:r>
            <a:br>
              <a:rPr lang="fr-FR" b="1" dirty="0">
                <a:latin typeface="Arial"/>
                <a:cs typeface="Arial"/>
              </a:rPr>
            </a:br>
            <a:r>
              <a:rPr lang="fr-FR" b="1" dirty="0">
                <a:latin typeface="Arial"/>
                <a:cs typeface="Arial"/>
              </a:rPr>
              <a:t>outils numériques actuels et faisons évoluer l'expérience globale.</a:t>
            </a:r>
          </a:p>
        </p:txBody>
      </p:sp>
      <p:sp>
        <p:nvSpPr>
          <p:cNvPr id="52" name="Date Placeholder 51">
            <a:extLst>
              <a:ext uri="{FF2B5EF4-FFF2-40B4-BE49-F238E27FC236}">
                <a16:creationId xmlns:a16="http://schemas.microsoft.com/office/drawing/2014/main" id="{8A9D9576-D4BA-8CB3-F52A-2161CE573AE5}"/>
              </a:ext>
            </a:extLst>
          </p:cNvPr>
          <p:cNvSpPr>
            <a:spLocks noGrp="1"/>
          </p:cNvSpPr>
          <p:nvPr>
            <p:ph type="dt" sz="half" idx="10"/>
          </p:nvPr>
        </p:nvSpPr>
        <p:spPr/>
        <p:txBody>
          <a:bodyPr/>
          <a:lstStyle/>
          <a:p>
            <a:r>
              <a:rPr lang="fr-FR"/>
              <a:t>Octobre 2022</a:t>
            </a:r>
          </a:p>
        </p:txBody>
      </p:sp>
      <p:sp>
        <p:nvSpPr>
          <p:cNvPr id="53" name="Slide Number Placeholder 52">
            <a:extLst>
              <a:ext uri="{FF2B5EF4-FFF2-40B4-BE49-F238E27FC236}">
                <a16:creationId xmlns:a16="http://schemas.microsoft.com/office/drawing/2014/main" id="{07C8AFFA-EF37-E988-AABC-969FC22613BB}"/>
              </a:ext>
            </a:extLst>
          </p:cNvPr>
          <p:cNvSpPr>
            <a:spLocks noGrp="1"/>
          </p:cNvSpPr>
          <p:nvPr>
            <p:ph type="sldNum" sz="quarter" idx="12"/>
          </p:nvPr>
        </p:nvSpPr>
        <p:spPr/>
        <p:txBody>
          <a:bodyPr/>
          <a:lstStyle/>
          <a:p>
            <a:fld id="{9E78B758-275C-4090-BE22-A14210E4F056}" type="slidenum">
              <a:rPr lang="en-US" smtClean="0"/>
              <a:t>9</a:t>
            </a:fld>
            <a:endParaRPr lang="en-US"/>
          </a:p>
        </p:txBody>
      </p:sp>
    </p:spTree>
    <p:extLst>
      <p:ext uri="{BB962C8B-B14F-4D97-AF65-F5344CB8AC3E}">
        <p14:creationId xmlns:p14="http://schemas.microsoft.com/office/powerpoint/2010/main" val="1713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6000"/>
                                        <p:tgtEl>
                                          <p:spTgt spid="54"/>
                                        </p:tgtEl>
                                      </p:cBhvr>
                                    </p:animEffect>
                                  </p:childTnLst>
                                </p:cTn>
                              </p:par>
                              <p:par>
                                <p:cTn id="8" presetID="22" presetClass="entr" presetSubtype="1" fill="hold" nodeType="with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wipe(up)">
                                      <p:cBhvr>
                                        <p:cTn id="10" dur="1500"/>
                                        <p:tgtEl>
                                          <p:spTgt spid="49">
                                            <p:txEl>
                                              <p:pRg st="0" end="0"/>
                                            </p:txEl>
                                          </p:spTgt>
                                        </p:tgtEl>
                                      </p:cBhvr>
                                    </p:animEffect>
                                  </p:childTnLst>
                                </p:cTn>
                              </p:par>
                              <p:par>
                                <p:cTn id="11" presetID="22" presetClass="entr" presetSubtype="1" fill="hold" nodeType="withEffect">
                                  <p:stCondLst>
                                    <p:cond delay="1500"/>
                                  </p:stCondLst>
                                  <p:childTnLst>
                                    <p:set>
                                      <p:cBhvr>
                                        <p:cTn id="12" dur="1" fill="hold">
                                          <p:stCondLst>
                                            <p:cond delay="0"/>
                                          </p:stCondLst>
                                        </p:cTn>
                                        <p:tgtEl>
                                          <p:spTgt spid="49">
                                            <p:txEl>
                                              <p:pRg st="1" end="1"/>
                                            </p:txEl>
                                          </p:spTgt>
                                        </p:tgtEl>
                                        <p:attrNameLst>
                                          <p:attrName>style.visibility</p:attrName>
                                        </p:attrNameLst>
                                      </p:cBhvr>
                                      <p:to>
                                        <p:strVal val="visible"/>
                                      </p:to>
                                    </p:set>
                                    <p:animEffect transition="in" filter="wipe(up)">
                                      <p:cBhvr>
                                        <p:cTn id="13" dur="1500"/>
                                        <p:tgtEl>
                                          <p:spTgt spid="49">
                                            <p:txEl>
                                              <p:pRg st="1" end="1"/>
                                            </p:txEl>
                                          </p:spTgt>
                                        </p:tgtEl>
                                      </p:cBhvr>
                                    </p:animEffect>
                                  </p:childTnLst>
                                </p:cTn>
                              </p:par>
                              <p:par>
                                <p:cTn id="14" presetID="22" presetClass="entr" presetSubtype="1" fill="hold" nodeType="withEffect">
                                  <p:stCondLst>
                                    <p:cond delay="3000"/>
                                  </p:stCondLst>
                                  <p:childTnLst>
                                    <p:set>
                                      <p:cBhvr>
                                        <p:cTn id="15" dur="1" fill="hold">
                                          <p:stCondLst>
                                            <p:cond delay="0"/>
                                          </p:stCondLst>
                                        </p:cTn>
                                        <p:tgtEl>
                                          <p:spTgt spid="49">
                                            <p:txEl>
                                              <p:pRg st="2" end="2"/>
                                            </p:txEl>
                                          </p:spTgt>
                                        </p:tgtEl>
                                        <p:attrNameLst>
                                          <p:attrName>style.visibility</p:attrName>
                                        </p:attrNameLst>
                                      </p:cBhvr>
                                      <p:to>
                                        <p:strVal val="visible"/>
                                      </p:to>
                                    </p:set>
                                    <p:animEffect transition="in" filter="wipe(up)">
                                      <p:cBhvr>
                                        <p:cTn id="16" dur="2000"/>
                                        <p:tgtEl>
                                          <p:spTgt spid="4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9">
                                            <p:txEl>
                                              <p:pRg st="3" end="3"/>
                                            </p:txEl>
                                          </p:spTgt>
                                        </p:tgtEl>
                                        <p:attrNameLst>
                                          <p:attrName>style.visibility</p:attrName>
                                        </p:attrNameLst>
                                      </p:cBhvr>
                                      <p:to>
                                        <p:strVal val="visible"/>
                                      </p:to>
                                    </p:set>
                                    <p:animEffect transition="in" filter="wipe(up)">
                                      <p:cBhvr>
                                        <p:cTn id="21" dur="1000"/>
                                        <p:tgtEl>
                                          <p:spTgt spid="49">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2000" fill="hold"/>
                                        <p:tgtEl>
                                          <p:spTgt spid="50"/>
                                        </p:tgtEl>
                                        <p:attrNameLst>
                                          <p:attrName>ppt_w</p:attrName>
                                        </p:attrNameLst>
                                      </p:cBhvr>
                                      <p:tavLst>
                                        <p:tav tm="0">
                                          <p:val>
                                            <p:fltVal val="0"/>
                                          </p:val>
                                        </p:tav>
                                        <p:tav tm="100000">
                                          <p:val>
                                            <p:strVal val="#ppt_w"/>
                                          </p:val>
                                        </p:tav>
                                      </p:tavLst>
                                    </p:anim>
                                    <p:anim calcmode="lin" valueType="num">
                                      <p:cBhvr>
                                        <p:cTn id="25" dur="2000" fill="hold"/>
                                        <p:tgtEl>
                                          <p:spTgt spid="50"/>
                                        </p:tgtEl>
                                        <p:attrNameLst>
                                          <p:attrName>ppt_h</p:attrName>
                                        </p:attrNameLst>
                                      </p:cBhvr>
                                      <p:tavLst>
                                        <p:tav tm="0">
                                          <p:val>
                                            <p:fltVal val="0"/>
                                          </p:val>
                                        </p:tav>
                                        <p:tav tm="100000">
                                          <p:val>
                                            <p:strVal val="#ppt_h"/>
                                          </p:val>
                                        </p:tav>
                                      </p:tavLst>
                                    </p:anim>
                                    <p:anim calcmode="lin" valueType="num">
                                      <p:cBhvr>
                                        <p:cTn id="26" dur="2000" fill="hold"/>
                                        <p:tgtEl>
                                          <p:spTgt spid="50"/>
                                        </p:tgtEl>
                                        <p:attrNameLst>
                                          <p:attrName>style.rotation</p:attrName>
                                        </p:attrNameLst>
                                      </p:cBhvr>
                                      <p:tavLst>
                                        <p:tav tm="0">
                                          <p:val>
                                            <p:fltVal val="90"/>
                                          </p:val>
                                        </p:tav>
                                        <p:tav tm="100000">
                                          <p:val>
                                            <p:fltVal val="0"/>
                                          </p:val>
                                        </p:tav>
                                      </p:tavLst>
                                    </p:anim>
                                    <p:animEffect transition="in" filter="fade">
                                      <p:cBhvr>
                                        <p:cTn id="2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al Layout">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Portal Master">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9466275C7224428017128B2D65E8AA" ma:contentTypeVersion="4" ma:contentTypeDescription="Create a new document." ma:contentTypeScope="" ma:versionID="369b1d902d0142a20816c24568232f70">
  <xsd:schema xmlns:xsd="http://www.w3.org/2001/XMLSchema" xmlns:xs="http://www.w3.org/2001/XMLSchema" xmlns:p="http://schemas.microsoft.com/office/2006/metadata/properties" xmlns:ns2="ed041b2f-effe-411f-8f36-c31219dd03ec" targetNamespace="http://schemas.microsoft.com/office/2006/metadata/properties" ma:root="true" ma:fieldsID="071232fec5c364abfffb9d07c65c1419" ns2:_="">
    <xsd:import namespace="ed041b2f-effe-411f-8f36-c31219dd03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41b2f-effe-411f-8f36-c31219dd0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AEBDD5-F01B-49F9-8BC6-4036E27FC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41b2f-effe-411f-8f36-c31219dd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4F069A-3D91-4DC6-84E7-B6CC38EBD1D3}">
  <ds:schemaRefs>
    <ds:schemaRef ds:uri="http://schemas.microsoft.com/sharepoint/v3/contenttype/forms"/>
  </ds:schemaRefs>
</ds:datastoreItem>
</file>

<file path=customXml/itemProps3.xml><?xml version="1.0" encoding="utf-8"?>
<ds:datastoreItem xmlns:ds="http://schemas.openxmlformats.org/officeDocument/2006/customXml" ds:itemID="{57D66D0E-3E2C-4C50-9F6C-E20E9CA1D132}">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c3de1fa0-35da-4aab-b52a-41a642fcd710"/>
    <ds:schemaRef ds:uri="http://schemas.openxmlformats.org/package/2006/metadata/core-properties"/>
    <ds:schemaRef ds:uri="http://purl.org/dc/elements/1.1/"/>
    <ds:schemaRef ds:uri="http://schemas.microsoft.com/office/infopath/2007/PartnerControls"/>
    <ds:schemaRef ds:uri="99ced821-5560-41b1-a0ef-067154d001a1"/>
  </ds:schemaRefs>
</ds:datastoreItem>
</file>

<file path=docProps/app.xml><?xml version="1.0" encoding="utf-8"?>
<Properties xmlns="http://schemas.openxmlformats.org/officeDocument/2006/extended-properties" xmlns:vt="http://schemas.openxmlformats.org/officeDocument/2006/docPropsVTypes">
  <TotalTime>10</TotalTime>
  <Words>1263</Words>
  <Application>Microsoft Office PowerPoint</Application>
  <PresentationFormat>Widescreen</PresentationFormat>
  <Paragraphs>148</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Helvetica</vt:lpstr>
      <vt:lpstr>Segoe UI</vt:lpstr>
      <vt:lpstr>Segoe UI Semibold</vt:lpstr>
      <vt:lpstr>Wingdings</vt:lpstr>
      <vt:lpstr>Portal Layout</vt:lpstr>
      <vt:lpstr>Dark Portal Master</vt:lpstr>
      <vt:lpstr>Faire évoluer l’expérience numérique Lion</vt:lpstr>
      <vt:lpstr>À quoi ressemble l'expérience numérique Lion aujourd'hui ? </vt:lpstr>
      <vt:lpstr>Un compte. Un portail. </vt:lpstr>
      <vt:lpstr>Cinq produits. Cinq expériences d’utilisateur.  Cinq points d’hébergement des données.</vt:lpstr>
      <vt:lpstr>Même avec le portail actuel, beaucoup d’autres interactions sont complètement déconnectées</vt:lpstr>
      <vt:lpstr>Une expérience incohérente et frustrante</vt:lpstr>
      <vt:lpstr>Dans quelle direction nous dirigeons-nous ?</vt:lpstr>
      <vt:lpstr>PowerPoint Presentation</vt:lpstr>
      <vt:lpstr>Nous utilisons la fonctionnalité de nos outils numériques actuels et faisons évoluer l'expérience globale.</vt:lpstr>
      <vt:lpstr>Comment y parvenir ?</vt:lpstr>
      <vt:lpstr>Comment vous impliquer ?</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Ben</dc:creator>
  <cp:lastModifiedBy>Lesimple, Patrick</cp:lastModifiedBy>
  <cp:revision>79</cp:revision>
  <dcterms:created xsi:type="dcterms:W3CDTF">2022-09-25T16:28:06Z</dcterms:created>
  <dcterms:modified xsi:type="dcterms:W3CDTF">2024-01-23T21:09:55Z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0x0101005855A9EFE65CB842B2077F8BCF20327B</vt:lpwstr>
  </property>
</Properties>
</file>