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74" r:id="rId5"/>
  </p:sldMasterIdLst>
  <p:notesMasterIdLst>
    <p:notesMasterId r:id="rId18"/>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9393"/>
    <a:srgbClr val="BBBBBB"/>
    <a:srgbClr val="054C87"/>
    <a:srgbClr val="412A74"/>
    <a:srgbClr val="0F4784"/>
    <a:srgbClr val="25508B"/>
    <a:srgbClr val="25498B"/>
    <a:srgbClr val="29539B"/>
    <a:srgbClr val="29538B"/>
    <a:srgbClr val="22457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A2AA6C-C19E-423D-AAC5-FF5F2126097F}" v="114" dt="2022-10-03T14:44:59.267"/>
    <p1510:client id="{F3EA0690-939A-4BC9-9139-08D02ECE33A0}" v="5" dt="2022-09-28T23:09:36.9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0" autoAdjust="0"/>
    <p:restoredTop sz="52589" autoAdjust="0"/>
  </p:normalViewPr>
  <p:slideViewPr>
    <p:cSldViewPr snapToGrid="0" showGuides="1">
      <p:cViewPr varScale="1">
        <p:scale>
          <a:sx n="45" d="100"/>
          <a:sy n="45" d="100"/>
        </p:scale>
        <p:origin x="1711" y="27"/>
      </p:cViewPr>
      <p:guideLst>
        <p:guide orient="horz" pos="2160"/>
        <p:guide pos="3840"/>
      </p:guideLst>
    </p:cSldViewPr>
  </p:slideViewPr>
  <p:notesTextViewPr>
    <p:cViewPr>
      <p:scale>
        <a:sx n="1" d="1"/>
        <a:sy n="1" d="1"/>
      </p:scale>
      <p:origin x="0" y="0"/>
    </p:cViewPr>
  </p:notesTextViewPr>
  <p:notesViewPr>
    <p:cSldViewPr snapToGrid="0"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655FE6-9F8F-4CCA-9AC6-468E9B1B6226}" type="datetimeFigureOut">
              <a:rPr lang="en-US" smtClean="0"/>
              <a:t>1/24/2024</a:t>
            </a:fld>
            <a:endParaRPr lang="en-US"/>
          </a:p>
        </p:txBody>
      </p:sp>
      <p:sp>
        <p:nvSpPr>
          <p:cNvPr id="4" name="Slide Image Placeholder 3"/>
          <p:cNvSpPr>
            <a:spLocks noGrp="1" noRot="1" noChangeAspect="1"/>
          </p:cNvSpPr>
          <p:nvPr>
            <p:ph type="sldImg" idx="2"/>
          </p:nvPr>
        </p:nvSpPr>
        <p:spPr>
          <a:xfrm>
            <a:off x="685800" y="514342"/>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3814763"/>
            <a:ext cx="5486400" cy="481489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AB24D9-1063-49BA-82E3-4CD2ED143F7D}" type="slidenum">
              <a:rPr lang="en-US" smtClean="0"/>
              <a:t>‹#›</a:t>
            </a:fld>
            <a:endParaRPr lang="en-US"/>
          </a:p>
        </p:txBody>
      </p:sp>
    </p:spTree>
    <p:extLst>
      <p:ext uri="{BB962C8B-B14F-4D97-AF65-F5344CB8AC3E}">
        <p14:creationId xmlns:p14="http://schemas.microsoft.com/office/powerpoint/2010/main" val="678788245"/>
      </p:ext>
    </p:extLst>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600" kern="1200">
        <a:solidFill>
          <a:schemeClr val="tx1"/>
        </a:solidFill>
        <a:latin typeface="+mn-lt"/>
        <a:ea typeface="+mn-ea"/>
        <a:cs typeface="+mn-cs"/>
      </a:defRPr>
    </a:lvl2pPr>
    <a:lvl3pPr marL="914400" algn="l" defTabSz="914400" rtl="0" eaLnBrk="1" latinLnBrk="0" hangingPunct="1">
      <a:defRPr sz="1600" kern="1200">
        <a:solidFill>
          <a:schemeClr val="tx1"/>
        </a:solidFill>
        <a:latin typeface="+mn-lt"/>
        <a:ea typeface="+mn-ea"/>
        <a:cs typeface="+mn-cs"/>
      </a:defRPr>
    </a:lvl3pPr>
    <a:lvl4pPr marL="1371600" algn="l" defTabSz="914400" rtl="0" eaLnBrk="1" latinLnBrk="0" hangingPunct="1">
      <a:defRPr sz="1600" kern="1200">
        <a:solidFill>
          <a:schemeClr val="tx1"/>
        </a:solidFill>
        <a:latin typeface="+mn-lt"/>
        <a:ea typeface="+mn-ea"/>
        <a:cs typeface="+mn-cs"/>
      </a:defRPr>
    </a:lvl4pPr>
    <a:lvl5pPr marL="1828800" algn="l" defTabSz="914400" rtl="0" eaLnBrk="1" latinLnBrk="0" hangingPunct="1">
      <a:defRPr sz="16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mailto:Salesforcefeedback@lionsclubs.org"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435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a:t>Hei, tänään haluamme tarjota päivityksen digitaalisista tuotteistamme lioneille ja leoille.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a:t>Tämän esitelmän on laatinut LCI/LCIF:n henkilökunta.  Kysymyksiä voi lähettää osoitteeseen </a:t>
            </a:r>
            <a:r>
              <a:rPr lang="fi-FI" b="0" i="0" u="sng">
                <a:solidFill>
                  <a:srgbClr val="0563C1"/>
                </a:solidFill>
                <a:effectLst/>
                <a:latin typeface="Calibri" panose="020F0502020204030204" pitchFamily="34" charset="0"/>
                <a:hlinkClick r:id="rId3"/>
              </a:rPr>
              <a:t>Salesforcefeedback@lionsclubs.org</a:t>
            </a:r>
            <a:r>
              <a:rPr lang="fi-FI" b="0" i="0" u="sng">
                <a:solidFill>
                  <a:srgbClr val="0563C1"/>
                </a:solidFill>
                <a:effectLst/>
                <a:latin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u="sng" dirty="0">
              <a:solidFill>
                <a:srgbClr val="0563C1"/>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b="0" i="0" u="none">
                <a:solidFill>
                  <a:srgbClr val="0563C1"/>
                </a:solidFill>
                <a:effectLst/>
                <a:latin typeface="Calibri" panose="020F0502020204030204" pitchFamily="34" charset="0"/>
              </a:rPr>
              <a:t>Tämä on matka meille kaikille, ja kannustamme kaikkia esittämään kysymyksiä!</a:t>
            </a:r>
          </a:p>
        </p:txBody>
      </p:sp>
      <p:sp>
        <p:nvSpPr>
          <p:cNvPr id="4" name="Slide Number Placeholder 3"/>
          <p:cNvSpPr>
            <a:spLocks noGrp="1"/>
          </p:cNvSpPr>
          <p:nvPr>
            <p:ph type="sldNum" sz="quarter" idx="5"/>
          </p:nvPr>
        </p:nvSpPr>
        <p:spPr/>
        <p:txBody>
          <a:bodyPr/>
          <a:lstStyle/>
          <a:p>
            <a:fld id="{71AB24D9-1063-49BA-82E3-4CD2ED143F7D}" type="slidenum">
              <a:rPr lang="en-US" smtClean="0"/>
              <a:t>1</a:t>
            </a:fld>
            <a:endParaRPr lang="en-US"/>
          </a:p>
        </p:txBody>
      </p:sp>
    </p:spTree>
    <p:extLst>
      <p:ext uri="{BB962C8B-B14F-4D97-AF65-F5344CB8AC3E}">
        <p14:creationId xmlns:p14="http://schemas.microsoft.com/office/powerpoint/2010/main" val="38767997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4350"/>
            <a:ext cx="5486400" cy="3086100"/>
          </a:xfrm>
        </p:spPr>
      </p:sp>
      <p:sp>
        <p:nvSpPr>
          <p:cNvPr id="3" name="Notes Placeholder 2"/>
          <p:cNvSpPr>
            <a:spLocks noGrp="1"/>
          </p:cNvSpPr>
          <p:nvPr>
            <p:ph type="body" idx="1"/>
          </p:nvPr>
        </p:nvSpPr>
        <p:spPr/>
        <p:txBody>
          <a:bodyPr/>
          <a:lstStyle/>
          <a:p>
            <a:r>
              <a:rPr lang="fi-FI" dirty="0"/>
              <a:t>Joten miten teemme tämän siirtymän?  Miten pääsemme sinne yhdessä?  Työskentelemällä tämän muutoksen läpi yhdessä.</a:t>
            </a:r>
          </a:p>
          <a:p>
            <a:endParaRPr lang="en-US" dirty="0"/>
          </a:p>
          <a:p>
            <a:r>
              <a:rPr lang="fi-FI" dirty="0"/>
              <a:t>Sinun osallistumisesi on avainasemassa.  Joten miten voit osallistua saadaksesi äänesi kuuluviin?</a:t>
            </a:r>
          </a:p>
        </p:txBody>
      </p:sp>
      <p:sp>
        <p:nvSpPr>
          <p:cNvPr id="4" name="Slide Number Placeholder 3"/>
          <p:cNvSpPr>
            <a:spLocks noGrp="1"/>
          </p:cNvSpPr>
          <p:nvPr>
            <p:ph type="sldNum" sz="quarter" idx="5"/>
          </p:nvPr>
        </p:nvSpPr>
        <p:spPr/>
        <p:txBody>
          <a:bodyPr/>
          <a:lstStyle/>
          <a:p>
            <a:fld id="{71AB24D9-1063-49BA-82E3-4CD2ED143F7D}" type="slidenum">
              <a:rPr lang="en-US" smtClean="0"/>
              <a:t>10</a:t>
            </a:fld>
            <a:endParaRPr lang="en-US"/>
          </a:p>
        </p:txBody>
      </p:sp>
    </p:spTree>
    <p:extLst>
      <p:ext uri="{BB962C8B-B14F-4D97-AF65-F5344CB8AC3E}">
        <p14:creationId xmlns:p14="http://schemas.microsoft.com/office/powerpoint/2010/main" val="436973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4350"/>
            <a:ext cx="5486400" cy="3086100"/>
          </a:xfrm>
        </p:spPr>
      </p:sp>
      <p:sp>
        <p:nvSpPr>
          <p:cNvPr id="3" name="Notes Placeholder 2"/>
          <p:cNvSpPr>
            <a:spLocks noGrp="1"/>
          </p:cNvSpPr>
          <p:nvPr>
            <p:ph type="body" idx="1"/>
          </p:nvPr>
        </p:nvSpPr>
        <p:spPr/>
        <p:txBody>
          <a:bodyPr/>
          <a:lstStyle/>
          <a:p>
            <a:r>
              <a:rPr lang="fi-FI" dirty="0"/>
              <a:t>On tärkeää, että jaat mielipiteesi ja pysyt aktiivisesti mukana!</a:t>
            </a:r>
          </a:p>
          <a:p>
            <a:endParaRPr lang="en-US" dirty="0"/>
          </a:p>
          <a:p>
            <a:r>
              <a:rPr lang="fi-FI" dirty="0"/>
              <a:t>Vastaa teknologian käyttökyselyyn tämän QR-koodin kautta.  Kyselyssä selvitetään, kuinka käytät erityyppistä teknologiaa kaikilla osallistumistasoilla; jäsenestä johtajaksi, yhteisen tehtävämme tukemiseksi.</a:t>
            </a:r>
          </a:p>
          <a:p>
            <a:endParaRPr lang="en-US" dirty="0"/>
          </a:p>
          <a:p>
            <a:r>
              <a:rPr lang="fi-FI" dirty="0"/>
              <a:t>Kyselyn päätyttyä voit ilmoittautua tietopäivityksiin tai osallistua kohderyhmiin ja testausryhmiin.</a:t>
            </a:r>
          </a:p>
          <a:p>
            <a:endParaRPr lang="en-US" dirty="0"/>
          </a:p>
          <a:p>
            <a:r>
              <a:rPr lang="fi-FI" dirty="0"/>
              <a:t>Tarvitsemme osallistumistasi kehittääksemme kaikille jäsenille sopivia ratkaisuja.</a:t>
            </a:r>
          </a:p>
        </p:txBody>
      </p:sp>
      <p:sp>
        <p:nvSpPr>
          <p:cNvPr id="4" name="Slide Number Placeholder 3"/>
          <p:cNvSpPr>
            <a:spLocks noGrp="1"/>
          </p:cNvSpPr>
          <p:nvPr>
            <p:ph type="sldNum" sz="quarter" idx="5"/>
          </p:nvPr>
        </p:nvSpPr>
        <p:spPr/>
        <p:txBody>
          <a:bodyPr/>
          <a:lstStyle/>
          <a:p>
            <a:fld id="{71AB24D9-1063-49BA-82E3-4CD2ED143F7D}" type="slidenum">
              <a:rPr lang="en-US" smtClean="0"/>
              <a:t>11</a:t>
            </a:fld>
            <a:endParaRPr lang="en-US"/>
          </a:p>
        </p:txBody>
      </p:sp>
    </p:spTree>
    <p:extLst>
      <p:ext uri="{BB962C8B-B14F-4D97-AF65-F5344CB8AC3E}">
        <p14:creationId xmlns:p14="http://schemas.microsoft.com/office/powerpoint/2010/main" val="24686840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435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AB24D9-1063-49BA-82E3-4CD2ED143F7D}" type="slidenum">
              <a:rPr lang="en-US" smtClean="0"/>
              <a:t>12</a:t>
            </a:fld>
            <a:endParaRPr lang="en-US"/>
          </a:p>
        </p:txBody>
      </p:sp>
    </p:spTree>
    <p:extLst>
      <p:ext uri="{BB962C8B-B14F-4D97-AF65-F5344CB8AC3E}">
        <p14:creationId xmlns:p14="http://schemas.microsoft.com/office/powerpoint/2010/main" val="4206958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4350"/>
            <a:ext cx="5486400" cy="3086100"/>
          </a:xfrm>
        </p:spPr>
      </p:sp>
      <p:sp>
        <p:nvSpPr>
          <p:cNvPr id="3" name="Notes Placeholder 2"/>
          <p:cNvSpPr>
            <a:spLocks noGrp="1"/>
          </p:cNvSpPr>
          <p:nvPr>
            <p:ph type="body" idx="1"/>
          </p:nvPr>
        </p:nvSpPr>
        <p:spPr/>
        <p:txBody>
          <a:bodyPr/>
          <a:lstStyle/>
          <a:p>
            <a:r>
              <a:rPr lang="fi-FI" dirty="0"/>
              <a:t>Aloitetaan tarkastelemalla nykyistä kokemustamme</a:t>
            </a:r>
          </a:p>
          <a:p>
            <a:endParaRPr lang="en-US" dirty="0"/>
          </a:p>
          <a:p>
            <a:r>
              <a:rPr lang="fi-FI" i="1" dirty="0"/>
              <a:t>[Jos live-esitys, pyydä 4-5 yleisön jäsentä kertomaan mielipiteensä]</a:t>
            </a:r>
          </a:p>
        </p:txBody>
      </p:sp>
      <p:sp>
        <p:nvSpPr>
          <p:cNvPr id="4" name="Slide Number Placeholder 3"/>
          <p:cNvSpPr>
            <a:spLocks noGrp="1"/>
          </p:cNvSpPr>
          <p:nvPr>
            <p:ph type="sldNum" sz="quarter" idx="5"/>
          </p:nvPr>
        </p:nvSpPr>
        <p:spPr/>
        <p:txBody>
          <a:bodyPr/>
          <a:lstStyle/>
          <a:p>
            <a:fld id="{71AB24D9-1063-49BA-82E3-4CD2ED143F7D}" type="slidenum">
              <a:rPr lang="en-US" smtClean="0"/>
              <a:t>2</a:t>
            </a:fld>
            <a:endParaRPr lang="en-US"/>
          </a:p>
        </p:txBody>
      </p:sp>
    </p:spTree>
    <p:extLst>
      <p:ext uri="{BB962C8B-B14F-4D97-AF65-F5344CB8AC3E}">
        <p14:creationId xmlns:p14="http://schemas.microsoft.com/office/powerpoint/2010/main" val="1440635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4350"/>
            <a:ext cx="5486400" cy="3086100"/>
          </a:xfrm>
        </p:spPr>
      </p:sp>
      <p:sp>
        <p:nvSpPr>
          <p:cNvPr id="3" name="Notes Placeholder 2"/>
          <p:cNvSpPr>
            <a:spLocks noGrp="1"/>
          </p:cNvSpPr>
          <p:nvPr>
            <p:ph type="body" idx="1"/>
          </p:nvPr>
        </p:nvSpPr>
        <p:spPr/>
        <p:txBody>
          <a:bodyPr/>
          <a:lstStyle/>
          <a:p>
            <a:r>
              <a:rPr lang="fi-FI"/>
              <a:t>Lion Account -tilimme… Se on yksi tili, jolla pääset käyttämään kaikkia johtamiseen ja palvelemiseen tarvittavia resursseja.</a:t>
            </a:r>
          </a:p>
          <a:p>
            <a:r>
              <a:rPr lang="fi-FI"/>
              <a:t>Mutta onko se todella yksi tili?</a:t>
            </a:r>
          </a:p>
        </p:txBody>
      </p:sp>
      <p:sp>
        <p:nvSpPr>
          <p:cNvPr id="4" name="Slide Number Placeholder 3"/>
          <p:cNvSpPr>
            <a:spLocks noGrp="1"/>
          </p:cNvSpPr>
          <p:nvPr>
            <p:ph type="sldNum" sz="quarter" idx="5"/>
          </p:nvPr>
        </p:nvSpPr>
        <p:spPr/>
        <p:txBody>
          <a:bodyPr/>
          <a:lstStyle/>
          <a:p>
            <a:fld id="{71AB24D9-1063-49BA-82E3-4CD2ED143F7D}" type="slidenum">
              <a:rPr lang="en-US" smtClean="0"/>
              <a:t>3</a:t>
            </a:fld>
            <a:endParaRPr lang="en-US"/>
          </a:p>
        </p:txBody>
      </p:sp>
    </p:spTree>
    <p:extLst>
      <p:ext uri="{BB962C8B-B14F-4D97-AF65-F5344CB8AC3E}">
        <p14:creationId xmlns:p14="http://schemas.microsoft.com/office/powerpoint/2010/main" val="1711533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4350"/>
            <a:ext cx="5486400" cy="3086100"/>
          </a:xfrm>
        </p:spPr>
      </p:sp>
      <p:sp>
        <p:nvSpPr>
          <p:cNvPr id="3" name="Notes Placeholder 2"/>
          <p:cNvSpPr>
            <a:spLocks noGrp="1"/>
          </p:cNvSpPr>
          <p:nvPr>
            <p:ph type="body" idx="1"/>
          </p:nvPr>
        </p:nvSpPr>
        <p:spPr/>
        <p:txBody>
          <a:bodyPr/>
          <a:lstStyle/>
          <a:p>
            <a:r>
              <a:rPr lang="fi-FI" dirty="0"/>
              <a:t>Tilin taustalla on viisi erilaista sovellustuotetta.  Jokaisella näistä sovelluksista on oma ulkoasunsa, navigointinsa ja käyttökokemuksensa.  </a:t>
            </a:r>
          </a:p>
          <a:p>
            <a:endParaRPr lang="en-US" dirty="0"/>
          </a:p>
          <a:p>
            <a:r>
              <a:rPr lang="fi-FI" dirty="0"/>
              <a:t>Tämä tarkoittaa useita asioita, joita on opittava sekä useita paikkoja, joissa on etsittävä tapoja tehdä kaikki tarpeellinen.  </a:t>
            </a:r>
          </a:p>
          <a:p>
            <a:endParaRPr lang="en-US" dirty="0"/>
          </a:p>
          <a:p>
            <a:r>
              <a:rPr lang="fi-FI" dirty="0"/>
              <a:t>Lisäksi tämä perustuu useisiin riippumattomiin tietokantoihin, joissa ei usein ole samoja tietoja.  </a:t>
            </a:r>
          </a:p>
          <a:p>
            <a:endParaRPr lang="en-US" dirty="0"/>
          </a:p>
          <a:p>
            <a:r>
              <a:rPr lang="fi-FI" dirty="0"/>
              <a:t>Useat tietovarastot lisäävät merkittävää monimutkaisuutta sen varmistamisessa ja hallinnassa, että sinulla on oikea ja yhteensopiva pääsy tarvitsemiisi tietoihin.</a:t>
            </a:r>
          </a:p>
        </p:txBody>
      </p:sp>
      <p:sp>
        <p:nvSpPr>
          <p:cNvPr id="4" name="Slide Number Placeholder 3"/>
          <p:cNvSpPr>
            <a:spLocks noGrp="1"/>
          </p:cNvSpPr>
          <p:nvPr>
            <p:ph type="sldNum" sz="quarter" idx="5"/>
          </p:nvPr>
        </p:nvSpPr>
        <p:spPr/>
        <p:txBody>
          <a:bodyPr/>
          <a:lstStyle/>
          <a:p>
            <a:fld id="{71AB24D9-1063-49BA-82E3-4CD2ED143F7D}" type="slidenum">
              <a:rPr lang="en-US" smtClean="0"/>
              <a:t>4</a:t>
            </a:fld>
            <a:endParaRPr lang="en-US"/>
          </a:p>
        </p:txBody>
      </p:sp>
    </p:spTree>
    <p:extLst>
      <p:ext uri="{BB962C8B-B14F-4D97-AF65-F5344CB8AC3E}">
        <p14:creationId xmlns:p14="http://schemas.microsoft.com/office/powerpoint/2010/main" val="2644324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4350"/>
            <a:ext cx="5486400" cy="3086100"/>
          </a:xfrm>
        </p:spPr>
      </p:sp>
      <p:sp>
        <p:nvSpPr>
          <p:cNvPr id="3" name="Notes Placeholder 2"/>
          <p:cNvSpPr>
            <a:spLocks noGrp="1"/>
          </p:cNvSpPr>
          <p:nvPr>
            <p:ph type="body" idx="1"/>
          </p:nvPr>
        </p:nvSpPr>
        <p:spPr/>
        <p:txBody>
          <a:bodyPr/>
          <a:lstStyle/>
          <a:p>
            <a:r>
              <a:rPr lang="fi-FI" dirty="0"/>
              <a:t>Nykyisillä digitaalisilla työkaluillamme monet toiminnot ovat täysin irrotettuja "Lion Account -tilistäsi".  Kun tarvitset apua jäsenpalvelukeskuksesta, he työskentelevät itsenäisestä sovelluksesta ilman integroituja tietoja.  </a:t>
            </a:r>
          </a:p>
          <a:p>
            <a:endParaRPr lang="en-US" dirty="0"/>
          </a:p>
          <a:p>
            <a:r>
              <a:rPr lang="fi-FI" dirty="0"/>
              <a:t>Lahjoitustietoa on nykyään saatavilla hyvin vähän, mikä tarkoittaa usein soittoa tai kysymyksen lähettämistä säätiölle vastauksen saamiseksi palkinnon tai tunnustuksen tilannetta koskevaan kysymykseen.</a:t>
            </a:r>
          </a:p>
          <a:p>
            <a:endParaRPr lang="en-US" dirty="0"/>
          </a:p>
          <a:p>
            <a:r>
              <a:rPr lang="fi-FI" dirty="0"/>
              <a:t>Tunnuksista puhuttaessa voi myös olla hyvin hämmentävää löytää raportti, jossa voi olla etsimäsi tiedot, ja jos raporttia ei ole olemassa, saatat joutua soittamaan avun saamiseksi.  Kestää kauan saada vastaus yksinkertaiseen kysymykseen.</a:t>
            </a:r>
          </a:p>
          <a:p>
            <a:endParaRPr lang="en-US" dirty="0"/>
          </a:p>
          <a:p>
            <a:r>
              <a:rPr lang="fi-FI" dirty="0"/>
              <a:t>Lopuksi totean vielä, että nykyään on edelleen erittäin manuaalisia toimintoja, kuten apurahan hakeminen ja siitä raportoiminen. Tämä pidentää prosessia paljon suuremmalla vaivalla.</a:t>
            </a:r>
          </a:p>
        </p:txBody>
      </p:sp>
      <p:sp>
        <p:nvSpPr>
          <p:cNvPr id="4" name="Slide Number Placeholder 3"/>
          <p:cNvSpPr>
            <a:spLocks noGrp="1"/>
          </p:cNvSpPr>
          <p:nvPr>
            <p:ph type="sldNum" sz="quarter" idx="5"/>
          </p:nvPr>
        </p:nvSpPr>
        <p:spPr/>
        <p:txBody>
          <a:bodyPr/>
          <a:lstStyle/>
          <a:p>
            <a:fld id="{71AB24D9-1063-49BA-82E3-4CD2ED143F7D}" type="slidenum">
              <a:rPr lang="en-US" smtClean="0"/>
              <a:t>5</a:t>
            </a:fld>
            <a:endParaRPr lang="en-US"/>
          </a:p>
        </p:txBody>
      </p:sp>
    </p:spTree>
    <p:extLst>
      <p:ext uri="{BB962C8B-B14F-4D97-AF65-F5344CB8AC3E}">
        <p14:creationId xmlns:p14="http://schemas.microsoft.com/office/powerpoint/2010/main" val="39416989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4350"/>
            <a:ext cx="5486400" cy="3086100"/>
          </a:xfrm>
        </p:spPr>
      </p:sp>
      <p:sp>
        <p:nvSpPr>
          <p:cNvPr id="3" name="Notes Placeholder 2"/>
          <p:cNvSpPr>
            <a:spLocks noGrp="1"/>
          </p:cNvSpPr>
          <p:nvPr>
            <p:ph type="body" idx="1"/>
          </p:nvPr>
        </p:nvSpPr>
        <p:spPr/>
        <p:txBody>
          <a:bodyPr/>
          <a:lstStyle/>
          <a:p>
            <a:r>
              <a:rPr lang="fi-FI"/>
              <a:t>Vaatii paljon työtä johtaa klubia, tukea alueen/piirin kasvua ja toteuttaa palvelua apua tarvitseville.  Nykyiset digitaaliset työkalumme, joissa on useita sovelluksia ja tietolähteitä, ovat tehneet tästä epäjohdonmukaisen ja turhauttavan kokemuksen kaikilla tasoilla.</a:t>
            </a:r>
          </a:p>
          <a:p>
            <a:endParaRPr lang="en-US"/>
          </a:p>
          <a:p>
            <a:r>
              <a:rPr lang="fi-FI"/>
              <a:t>Viimeisin suuri investointi digitaalisiin työkaluihin tehtiin yli viisi vuotta sitten, ja teknologia on jatkanut kehitystä, pandemian aikana entistä nopeammin.  Ja meidän on kehitettävä teknologiaamme auttaaksemme teitä palvelemaan paremmin.</a:t>
            </a:r>
          </a:p>
        </p:txBody>
      </p:sp>
      <p:sp>
        <p:nvSpPr>
          <p:cNvPr id="4" name="Slide Number Placeholder 3"/>
          <p:cNvSpPr>
            <a:spLocks noGrp="1"/>
          </p:cNvSpPr>
          <p:nvPr>
            <p:ph type="sldNum" sz="quarter" idx="5"/>
          </p:nvPr>
        </p:nvSpPr>
        <p:spPr/>
        <p:txBody>
          <a:bodyPr/>
          <a:lstStyle/>
          <a:p>
            <a:fld id="{71AB24D9-1063-49BA-82E3-4CD2ED143F7D}" type="slidenum">
              <a:rPr lang="en-US" smtClean="0"/>
              <a:t>6</a:t>
            </a:fld>
            <a:endParaRPr lang="en-US"/>
          </a:p>
        </p:txBody>
      </p:sp>
    </p:spTree>
    <p:extLst>
      <p:ext uri="{BB962C8B-B14F-4D97-AF65-F5344CB8AC3E}">
        <p14:creationId xmlns:p14="http://schemas.microsoft.com/office/powerpoint/2010/main" val="34851301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435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Tämä johtaa kysymykseen "mihin olemme menossa".  </a:t>
            </a:r>
          </a:p>
        </p:txBody>
      </p:sp>
      <p:sp>
        <p:nvSpPr>
          <p:cNvPr id="4" name="Slide Number Placeholder 3"/>
          <p:cNvSpPr>
            <a:spLocks noGrp="1"/>
          </p:cNvSpPr>
          <p:nvPr>
            <p:ph type="sldNum" sz="quarter" idx="5"/>
          </p:nvPr>
        </p:nvSpPr>
        <p:spPr/>
        <p:txBody>
          <a:bodyPr/>
          <a:lstStyle/>
          <a:p>
            <a:fld id="{71AB24D9-1063-49BA-82E3-4CD2ED143F7D}" type="slidenum">
              <a:rPr lang="en-US" smtClean="0"/>
              <a:t>7</a:t>
            </a:fld>
            <a:endParaRPr lang="en-US"/>
          </a:p>
        </p:txBody>
      </p:sp>
    </p:spTree>
    <p:extLst>
      <p:ext uri="{BB962C8B-B14F-4D97-AF65-F5344CB8AC3E}">
        <p14:creationId xmlns:p14="http://schemas.microsoft.com/office/powerpoint/2010/main" val="7991096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4350"/>
            <a:ext cx="5486400" cy="3086100"/>
          </a:xfrm>
        </p:spPr>
      </p:sp>
      <p:sp>
        <p:nvSpPr>
          <p:cNvPr id="3" name="Notes Placeholder 2"/>
          <p:cNvSpPr>
            <a:spLocks noGrp="1"/>
          </p:cNvSpPr>
          <p:nvPr>
            <p:ph type="body" idx="1"/>
          </p:nvPr>
        </p:nvSpPr>
        <p:spPr/>
        <p:txBody>
          <a:bodyPr/>
          <a:lstStyle/>
          <a:p>
            <a:r>
              <a:rPr lang="fi-FI" dirty="0"/>
              <a:t>Edellisen toimivuoden aikana kansainvälinen hallitus hyväksyi investoinnin digitaalisten työkalujemme modernisointiin, jotta voimme yksinkertaistaa ratkaisujamme yhdistämällä lionien sovellukset ja tiedot yhdeksi yhtenäiseksi ja johdonmukaiseksi kokemukseksi.  </a:t>
            </a:r>
          </a:p>
          <a:p>
            <a:endParaRPr lang="en-US" dirty="0"/>
          </a:p>
          <a:p>
            <a:r>
              <a:rPr lang="fi-FI" dirty="0"/>
              <a:t>Taustalla tehtävä työ on ollut käynnissä viime kuukausina, jotta parannettu käyttökokemus pystytään ottamaan käyttöön vuonna 2024.</a:t>
            </a:r>
          </a:p>
          <a:p>
            <a:endParaRPr lang="en-US" dirty="0"/>
          </a:p>
          <a:p>
            <a:r>
              <a:rPr lang="fi-FI" dirty="0"/>
              <a:t>Tämä on kehitys, jota ohjaavat opitut asiat, lionien antama palaute sekä uusi, turvallisempi ja kaupallisesti saatavilla oleva pilvipohjainen ohjelmisto.</a:t>
            </a:r>
          </a:p>
        </p:txBody>
      </p:sp>
      <p:sp>
        <p:nvSpPr>
          <p:cNvPr id="4" name="Slide Number Placeholder 3"/>
          <p:cNvSpPr>
            <a:spLocks noGrp="1"/>
          </p:cNvSpPr>
          <p:nvPr>
            <p:ph type="sldNum" sz="quarter" idx="5"/>
          </p:nvPr>
        </p:nvSpPr>
        <p:spPr/>
        <p:txBody>
          <a:bodyPr/>
          <a:lstStyle/>
          <a:p>
            <a:fld id="{71AB24D9-1063-49BA-82E3-4CD2ED143F7D}" type="slidenum">
              <a:rPr lang="en-US" smtClean="0"/>
              <a:t>8</a:t>
            </a:fld>
            <a:endParaRPr lang="en-US"/>
          </a:p>
        </p:txBody>
      </p:sp>
    </p:spTree>
    <p:extLst>
      <p:ext uri="{BB962C8B-B14F-4D97-AF65-F5344CB8AC3E}">
        <p14:creationId xmlns:p14="http://schemas.microsoft.com/office/powerpoint/2010/main" val="1161649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4350"/>
            <a:ext cx="5486400" cy="3086100"/>
          </a:xfrm>
        </p:spPr>
      </p:sp>
      <p:sp>
        <p:nvSpPr>
          <p:cNvPr id="3" name="Notes Placeholder 2"/>
          <p:cNvSpPr>
            <a:spLocks noGrp="1"/>
          </p:cNvSpPr>
          <p:nvPr>
            <p:ph type="body" idx="1"/>
          </p:nvPr>
        </p:nvSpPr>
        <p:spPr/>
        <p:txBody>
          <a:bodyPr/>
          <a:lstStyle/>
          <a:p>
            <a:r>
              <a:rPr lang="fi-FI" dirty="0"/>
              <a:t>Tämä kehitys ottaa olemassa olevat kykymme käyttöön ja muuttaa ne yhdeksi yhtenäiseksi kokemukseksi.  Tämä mahdollistaa pääsyn yhdeltä Lion Account -tililtä johdonmukaiseen käyttöliittymään, mikä tarjoaa yhtenäisen kokemuksen kaikilla laitteillasi: tietokone, tabletti tai mobiililaite, käytettävissä olevilla ominaisuuksilla.  Yksinkertaisesti sanottuna otamme käyttöön nykyiset toiminnot MyLionista, MyLCI:sta, Insights-sovelluksesta ja joistakin muista työkaluista ja yhdistämme ne yhdeksi yhtenäiseksi ja johdonmukaiseksi kokemukseksi: Salesforce. </a:t>
            </a:r>
          </a:p>
          <a:p>
            <a:endParaRPr lang="en-US" dirty="0">
              <a:cs typeface="Calibri"/>
            </a:endParaRPr>
          </a:p>
          <a:p>
            <a:r>
              <a:rPr lang="fi-FI" dirty="0"/>
              <a:t>Salesforce on alan johtava yritys, jota käyttää yli 150 000 organisaatiota, mukaan lukien yli 40 000 voittoa tavoittelematonta järjestöä.  Olemme hyvässä seurassa, ja pystymme saamaan merkittävää tukea tälle todistetulle teknologialle.</a:t>
            </a:r>
          </a:p>
        </p:txBody>
      </p:sp>
      <p:sp>
        <p:nvSpPr>
          <p:cNvPr id="4" name="Slide Number Placeholder 3"/>
          <p:cNvSpPr>
            <a:spLocks noGrp="1"/>
          </p:cNvSpPr>
          <p:nvPr>
            <p:ph type="sldNum" sz="quarter" idx="5"/>
          </p:nvPr>
        </p:nvSpPr>
        <p:spPr/>
        <p:txBody>
          <a:bodyPr/>
          <a:lstStyle/>
          <a:p>
            <a:fld id="{71AB24D9-1063-49BA-82E3-4CD2ED143F7D}" type="slidenum">
              <a:rPr lang="en-US" smtClean="0"/>
              <a:t>9</a:t>
            </a:fld>
            <a:endParaRPr lang="en-US"/>
          </a:p>
        </p:txBody>
      </p:sp>
    </p:spTree>
    <p:extLst>
      <p:ext uri="{BB962C8B-B14F-4D97-AF65-F5344CB8AC3E}">
        <p14:creationId xmlns:p14="http://schemas.microsoft.com/office/powerpoint/2010/main" val="17874304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Title Cover">
    <p:spTree>
      <p:nvGrpSpPr>
        <p:cNvPr id="1" name=""/>
        <p:cNvGrpSpPr/>
        <p:nvPr/>
      </p:nvGrpSpPr>
      <p:grpSpPr>
        <a:xfrm>
          <a:off x="0" y="0"/>
          <a:ext cx="0" cy="0"/>
          <a:chOff x="0" y="0"/>
          <a:chExt cx="0" cy="0"/>
        </a:xfrm>
      </p:grpSpPr>
      <p:pic>
        <p:nvPicPr>
          <p:cNvPr id="7" name="Background - Image">
            <a:extLst>
              <a:ext uri="{FF2B5EF4-FFF2-40B4-BE49-F238E27FC236}">
                <a16:creationId xmlns:a16="http://schemas.microsoft.com/office/drawing/2014/main" id="{2BE1744E-346C-B51E-AF5D-189C0A704C5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00" y="0"/>
            <a:ext cx="12192000" cy="6858000"/>
          </a:xfrm>
          <a:prstGeom prst="rect">
            <a:avLst/>
          </a:prstGeom>
        </p:spPr>
      </p:pic>
      <p:sp>
        <p:nvSpPr>
          <p:cNvPr id="8" name="Background - Overlay">
            <a:extLst>
              <a:ext uri="{FF2B5EF4-FFF2-40B4-BE49-F238E27FC236}">
                <a16:creationId xmlns:a16="http://schemas.microsoft.com/office/drawing/2014/main" id="{1A79702B-65B7-F059-350F-0BFABF8AC947}"/>
              </a:ext>
            </a:extLst>
          </p:cNvPr>
          <p:cNvSpPr/>
          <p:nvPr userDrawn="1"/>
        </p:nvSpPr>
        <p:spPr>
          <a:xfrm>
            <a:off x="-12700" y="0"/>
            <a:ext cx="12192000" cy="6858000"/>
          </a:xfrm>
          <a:prstGeom prst="rect">
            <a:avLst/>
          </a:prstGeom>
          <a:gradFill flip="none" rotWithShape="0">
            <a:gsLst>
              <a:gs pos="0">
                <a:srgbClr val="0070C0">
                  <a:lumMod val="36000"/>
                  <a:alpha val="81348"/>
                </a:srgbClr>
              </a:gs>
              <a:gs pos="98000">
                <a:srgbClr val="7030A0">
                  <a:alpha val="66023"/>
                  <a:lumMod val="55844"/>
                </a:srgbClr>
              </a:gs>
            </a:gsLst>
            <a:lin ang="18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a:solidFill>
                <a:schemeClr val="lt1">
                  <a:alpha val="44000"/>
                </a:schemeClr>
              </a:solidFill>
            </a:endParaRPr>
          </a:p>
        </p:txBody>
      </p:sp>
      <p:sp>
        <p:nvSpPr>
          <p:cNvPr id="2" name="Title 1">
            <a:extLst>
              <a:ext uri="{FF2B5EF4-FFF2-40B4-BE49-F238E27FC236}">
                <a16:creationId xmlns:a16="http://schemas.microsoft.com/office/drawing/2014/main" id="{52C7F680-2606-2629-7500-FEF229949845}"/>
              </a:ext>
            </a:extLst>
          </p:cNvPr>
          <p:cNvSpPr>
            <a:spLocks noGrp="1"/>
          </p:cNvSpPr>
          <p:nvPr>
            <p:ph type="title"/>
          </p:nvPr>
        </p:nvSpPr>
        <p:spPr>
          <a:xfrm>
            <a:off x="-12700" y="3428999"/>
            <a:ext cx="12204700" cy="1828800"/>
          </a:xfrm>
          <a:noFill/>
        </p:spPr>
        <p:txBody>
          <a:bodyPr anchor="ctr" anchorCtr="0"/>
          <a:lstStyle>
            <a:lvl1pPr>
              <a:defRPr sz="5400">
                <a:solidFill>
                  <a:srgbClr val="F0C300"/>
                </a:solidFill>
              </a:defRPr>
            </a:lvl1pPr>
          </a:lstStyle>
          <a:p>
            <a:r>
              <a:rPr lang="en-US"/>
              <a:t>Click to edit Master title style</a:t>
            </a:r>
          </a:p>
        </p:txBody>
      </p:sp>
      <p:sp>
        <p:nvSpPr>
          <p:cNvPr id="3" name="Text Placeholder 2">
            <a:extLst>
              <a:ext uri="{FF2B5EF4-FFF2-40B4-BE49-F238E27FC236}">
                <a16:creationId xmlns:a16="http://schemas.microsoft.com/office/drawing/2014/main" id="{F3975438-C2EE-72CD-FA3A-1823B23843F5}"/>
              </a:ext>
            </a:extLst>
          </p:cNvPr>
          <p:cNvSpPr>
            <a:spLocks noGrp="1"/>
          </p:cNvSpPr>
          <p:nvPr>
            <p:ph type="body" idx="1"/>
          </p:nvPr>
        </p:nvSpPr>
        <p:spPr>
          <a:xfrm>
            <a:off x="831850" y="5287963"/>
            <a:ext cx="10515600" cy="1371600"/>
          </a:xfrm>
        </p:spPr>
        <p:txBody>
          <a:bodyPr anchor="ctr" anchorCtr="0"/>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01D12158-E238-2C16-EE5F-410F2231BCAA}"/>
              </a:ext>
            </a:extLst>
          </p:cNvPr>
          <p:cNvSpPr>
            <a:spLocks noGrp="1"/>
          </p:cNvSpPr>
          <p:nvPr>
            <p:ph type="sldNum" sz="quarter" idx="12"/>
          </p:nvPr>
        </p:nvSpPr>
        <p:spPr/>
        <p:txBody>
          <a:bodyPr/>
          <a:lstStyle>
            <a:lvl1pPr>
              <a:defRPr>
                <a:solidFill>
                  <a:schemeClr val="bg1"/>
                </a:solidFill>
              </a:defRPr>
            </a:lvl1pPr>
          </a:lstStyle>
          <a:p>
            <a:fld id="{1D9300B1-B26A-4342-8B09-D9D655025990}" type="slidenum">
              <a:rPr lang="en-US" smtClean="0"/>
              <a:pPr/>
              <a:t>‹#›</a:t>
            </a:fld>
            <a:endParaRPr lang="en-US"/>
          </a:p>
        </p:txBody>
      </p:sp>
      <p:pic>
        <p:nvPicPr>
          <p:cNvPr id="9" name="Emblem - White" descr="lionlogo_white.eps">
            <a:extLst>
              <a:ext uri="{FF2B5EF4-FFF2-40B4-BE49-F238E27FC236}">
                <a16:creationId xmlns:a16="http://schemas.microsoft.com/office/drawing/2014/main" id="{D9BAB304-51D5-513E-40C5-C856073EECAA}"/>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4876799" y="838200"/>
            <a:ext cx="2438402" cy="2378660"/>
          </a:xfrm>
          <a:prstGeom prst="rect">
            <a:avLst/>
          </a:prstGeom>
        </p:spPr>
      </p:pic>
      <p:sp>
        <p:nvSpPr>
          <p:cNvPr id="10" name="Yellow Bar">
            <a:extLst>
              <a:ext uri="{FF2B5EF4-FFF2-40B4-BE49-F238E27FC236}">
                <a16:creationId xmlns:a16="http://schemas.microsoft.com/office/drawing/2014/main" id="{A03F44CD-4DB3-9FEF-6F6F-279BB727EA1B}"/>
              </a:ext>
            </a:extLst>
          </p:cNvPr>
          <p:cNvSpPr/>
          <p:nvPr userDrawn="1"/>
        </p:nvSpPr>
        <p:spPr>
          <a:xfrm>
            <a:off x="5506829" y="3501869"/>
            <a:ext cx="1178336" cy="72760"/>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p>
        </p:txBody>
      </p:sp>
    </p:spTree>
    <p:extLst>
      <p:ext uri="{BB962C8B-B14F-4D97-AF65-F5344CB8AC3E}">
        <p14:creationId xmlns:p14="http://schemas.microsoft.com/office/powerpoint/2010/main" val="1422719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ack Cover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3A3AB75-E23B-BB56-8646-D987F11CF3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417" y="-5257"/>
            <a:ext cx="12209417" cy="6866903"/>
          </a:xfrm>
          <a:prstGeom prst="rect">
            <a:avLst/>
          </a:prstGeom>
        </p:spPr>
      </p:pic>
      <p:sp>
        <p:nvSpPr>
          <p:cNvPr id="14" name="Background - Overlay">
            <a:extLst>
              <a:ext uri="{FF2B5EF4-FFF2-40B4-BE49-F238E27FC236}">
                <a16:creationId xmlns:a16="http://schemas.microsoft.com/office/drawing/2014/main" id="{32689B4E-6A85-0A9E-2BA7-15154BBD3EB5}"/>
              </a:ext>
            </a:extLst>
          </p:cNvPr>
          <p:cNvSpPr/>
          <p:nvPr userDrawn="1"/>
        </p:nvSpPr>
        <p:spPr>
          <a:xfrm>
            <a:off x="0" y="0"/>
            <a:ext cx="12192000" cy="6858000"/>
          </a:xfrm>
          <a:prstGeom prst="rect">
            <a:avLst/>
          </a:prstGeom>
          <a:gradFill flip="none" rotWithShape="0">
            <a:gsLst>
              <a:gs pos="0">
                <a:srgbClr val="0070C0">
                  <a:lumMod val="36000"/>
                  <a:alpha val="81348"/>
                </a:srgbClr>
              </a:gs>
              <a:gs pos="98000">
                <a:srgbClr val="7030A0">
                  <a:alpha val="66023"/>
                  <a:lumMod val="55844"/>
                </a:srgbClr>
              </a:gs>
            </a:gsLst>
            <a:lin ang="18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a:solidFill>
                <a:schemeClr val="bg1">
                  <a:alpha val="44000"/>
                </a:schemeClr>
              </a:solidFill>
            </a:endParaRPr>
          </a:p>
        </p:txBody>
      </p:sp>
      <p:sp>
        <p:nvSpPr>
          <p:cNvPr id="5" name="Date Placeholder 4">
            <a:extLst>
              <a:ext uri="{FF2B5EF4-FFF2-40B4-BE49-F238E27FC236}">
                <a16:creationId xmlns:a16="http://schemas.microsoft.com/office/drawing/2014/main" id="{3780804B-2DC9-38E3-282B-DDB1F8ED8AFB}"/>
              </a:ext>
            </a:extLst>
          </p:cNvPr>
          <p:cNvSpPr>
            <a:spLocks noGrp="1"/>
          </p:cNvSpPr>
          <p:nvPr>
            <p:ph type="dt" sz="half" idx="10"/>
          </p:nvPr>
        </p:nvSpPr>
        <p:spPr/>
        <p:txBody>
          <a:bodyPr/>
          <a:lstStyle>
            <a:lvl1pPr>
              <a:defRPr>
                <a:solidFill>
                  <a:schemeClr val="bg1"/>
                </a:solidFill>
              </a:defRPr>
            </a:lvl1pPr>
          </a:lstStyle>
          <a:p>
            <a:r>
              <a:rPr lang="en-US"/>
              <a:t>October 2022</a:t>
            </a:r>
          </a:p>
        </p:txBody>
      </p:sp>
      <p:sp>
        <p:nvSpPr>
          <p:cNvPr id="6" name="Footer Placeholder 5">
            <a:extLst>
              <a:ext uri="{FF2B5EF4-FFF2-40B4-BE49-F238E27FC236}">
                <a16:creationId xmlns:a16="http://schemas.microsoft.com/office/drawing/2014/main" id="{AD3B628F-D10C-CDB8-4C15-719BA61F3603}"/>
              </a:ext>
            </a:extLst>
          </p:cNvPr>
          <p:cNvSpPr>
            <a:spLocks noGrp="1"/>
          </p:cNvSpPr>
          <p:nvPr>
            <p:ph type="ftr" sz="quarter" idx="11"/>
          </p:nvPr>
        </p:nvSpPr>
        <p:spPr/>
        <p:txBody>
          <a:bodyPr/>
          <a:lstStyle>
            <a:lvl1pPr>
              <a:defRPr>
                <a:solidFill>
                  <a:schemeClr val="bg1"/>
                </a:solidFill>
              </a:defRPr>
            </a:lvl1pPr>
          </a:lstStyle>
          <a:p>
            <a:endParaRPr lang="en-US"/>
          </a:p>
        </p:txBody>
      </p:sp>
      <p:sp>
        <p:nvSpPr>
          <p:cNvPr id="7" name="Slide Number Placeholder 6">
            <a:extLst>
              <a:ext uri="{FF2B5EF4-FFF2-40B4-BE49-F238E27FC236}">
                <a16:creationId xmlns:a16="http://schemas.microsoft.com/office/drawing/2014/main" id="{74F699C4-2E50-6F15-A7FA-E7B02A8AC935}"/>
              </a:ext>
            </a:extLst>
          </p:cNvPr>
          <p:cNvSpPr>
            <a:spLocks noGrp="1"/>
          </p:cNvSpPr>
          <p:nvPr>
            <p:ph type="sldNum" sz="quarter" idx="12"/>
          </p:nvPr>
        </p:nvSpPr>
        <p:spPr/>
        <p:txBody>
          <a:bodyPr/>
          <a:lstStyle>
            <a:lvl1pPr>
              <a:defRPr>
                <a:solidFill>
                  <a:schemeClr val="bg1"/>
                </a:solidFill>
              </a:defRPr>
            </a:lvl1pPr>
          </a:lstStyle>
          <a:p>
            <a:fld id="{1D9300B1-B26A-4342-8B09-D9D655025990}" type="slidenum">
              <a:rPr lang="en-US" smtClean="0"/>
              <a:pPr/>
              <a:t>‹#›</a:t>
            </a:fld>
            <a:endParaRPr lang="en-US"/>
          </a:p>
        </p:txBody>
      </p:sp>
      <p:pic>
        <p:nvPicPr>
          <p:cNvPr id="10" name="Picture 9" descr="lionlogo_white.eps">
            <a:extLst>
              <a:ext uri="{FF2B5EF4-FFF2-40B4-BE49-F238E27FC236}">
                <a16:creationId xmlns:a16="http://schemas.microsoft.com/office/drawing/2014/main" id="{69A95E55-2139-7637-03C2-F0AD5CE7379F}"/>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5486400" y="1828800"/>
            <a:ext cx="1204464" cy="1174956"/>
          </a:xfrm>
          <a:prstGeom prst="rect">
            <a:avLst/>
          </a:prstGeom>
        </p:spPr>
      </p:pic>
      <p:sp>
        <p:nvSpPr>
          <p:cNvPr id="12" name="Rectangle 11">
            <a:extLst>
              <a:ext uri="{FF2B5EF4-FFF2-40B4-BE49-F238E27FC236}">
                <a16:creationId xmlns:a16="http://schemas.microsoft.com/office/drawing/2014/main" id="{57F17EBB-7FDA-CE5B-2BD4-DB95F91B8807}"/>
              </a:ext>
            </a:extLst>
          </p:cNvPr>
          <p:cNvSpPr/>
          <p:nvPr userDrawn="1"/>
        </p:nvSpPr>
        <p:spPr>
          <a:xfrm>
            <a:off x="5379111" y="3321604"/>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71" tIns="47336" rIns="94671" bIns="47336" rtlCol="0" anchor="ctr"/>
          <a:lstStyle/>
          <a:p>
            <a:pPr algn="ctr"/>
            <a:endParaRPr lang="en-US"/>
          </a:p>
        </p:txBody>
      </p:sp>
      <p:sp>
        <p:nvSpPr>
          <p:cNvPr id="2" name="Title 1">
            <a:extLst>
              <a:ext uri="{FF2B5EF4-FFF2-40B4-BE49-F238E27FC236}">
                <a16:creationId xmlns:a16="http://schemas.microsoft.com/office/drawing/2014/main" id="{52F4461B-7B8D-7955-1852-87040C11D995}"/>
              </a:ext>
            </a:extLst>
          </p:cNvPr>
          <p:cNvSpPr>
            <a:spLocks noGrp="1"/>
          </p:cNvSpPr>
          <p:nvPr>
            <p:ph type="title" hasCustomPrompt="1"/>
          </p:nvPr>
        </p:nvSpPr>
        <p:spPr>
          <a:xfrm>
            <a:off x="4170363" y="3163444"/>
            <a:ext cx="3932237" cy="1600200"/>
          </a:xfrm>
          <a:noFill/>
        </p:spPr>
        <p:txBody>
          <a:bodyPr anchor="ctr" anchorCtr="0">
            <a:normAutofit/>
          </a:bodyPr>
          <a:lstStyle>
            <a:lvl1pPr>
              <a:defRPr sz="4800">
                <a:solidFill>
                  <a:schemeClr val="bg1"/>
                </a:solidFill>
              </a:defRPr>
            </a:lvl1pPr>
          </a:lstStyle>
          <a:p>
            <a:r>
              <a:rPr lang="en-US"/>
              <a:t>Thank You</a:t>
            </a:r>
          </a:p>
        </p:txBody>
      </p:sp>
    </p:spTree>
    <p:extLst>
      <p:ext uri="{BB962C8B-B14F-4D97-AF65-F5344CB8AC3E}">
        <p14:creationId xmlns:p14="http://schemas.microsoft.com/office/powerpoint/2010/main" val="3987069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84BB6-9828-5A73-B86D-D49281DC19E1}"/>
              </a:ext>
            </a:extLst>
          </p:cNvPr>
          <p:cNvSpPr>
            <a:spLocks noGrp="1"/>
          </p:cNvSpPr>
          <p:nvPr>
            <p:ph type="title"/>
          </p:nvPr>
        </p:nvSpPr>
        <p:spPr>
          <a:xfrm>
            <a:off x="0" y="-63500"/>
            <a:ext cx="12192000" cy="1325563"/>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131D391-381E-7A88-2B88-42857DF58CD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20D182-9C5F-171D-BA47-E975B27627B9}"/>
              </a:ext>
            </a:extLst>
          </p:cNvPr>
          <p:cNvSpPr>
            <a:spLocks noGrp="1"/>
          </p:cNvSpPr>
          <p:nvPr>
            <p:ph type="dt" sz="half" idx="10"/>
          </p:nvPr>
        </p:nvSpPr>
        <p:spPr/>
        <p:txBody>
          <a:bodyPr/>
          <a:lstStyle/>
          <a:p>
            <a:r>
              <a:rPr lang="en-US"/>
              <a:t>October 2022</a:t>
            </a:r>
          </a:p>
        </p:txBody>
      </p:sp>
      <p:sp>
        <p:nvSpPr>
          <p:cNvPr id="5" name="Footer Placeholder 4">
            <a:extLst>
              <a:ext uri="{FF2B5EF4-FFF2-40B4-BE49-F238E27FC236}">
                <a16:creationId xmlns:a16="http://schemas.microsoft.com/office/drawing/2014/main" id="{0845D434-F74B-DDCC-B4DC-9587899726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674245-CD22-A337-F821-9629EB9E9ECA}"/>
              </a:ext>
            </a:extLst>
          </p:cNvPr>
          <p:cNvSpPr>
            <a:spLocks noGrp="1"/>
          </p:cNvSpPr>
          <p:nvPr>
            <p:ph type="sldNum" sz="quarter" idx="12"/>
          </p:nvPr>
        </p:nvSpPr>
        <p:spPr/>
        <p:txBody>
          <a:bodyPr/>
          <a:lstStyle/>
          <a:p>
            <a:fld id="{1D9300B1-B26A-4342-8B09-D9D655025990}" type="slidenum">
              <a:rPr lang="en-US" smtClean="0"/>
              <a:t>‹#›</a:t>
            </a:fld>
            <a:endParaRPr lang="en-US"/>
          </a:p>
        </p:txBody>
      </p:sp>
      <p:pic>
        <p:nvPicPr>
          <p:cNvPr id="8" name="Emblem - White" descr="lionlogo_white.eps">
            <a:extLst>
              <a:ext uri="{FF2B5EF4-FFF2-40B4-BE49-F238E27FC236}">
                <a16:creationId xmlns:a16="http://schemas.microsoft.com/office/drawing/2014/main" id="{65F27261-ACA1-5024-F58F-5B90CBFE1A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6682098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AA0AB1-BF68-9B44-3276-BFF0A8F10E5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5DE8715-B6F3-528A-B5EB-D2BDEC9DA3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F42DB8-5B54-853E-D39A-7DECB7029BD8}"/>
              </a:ext>
            </a:extLst>
          </p:cNvPr>
          <p:cNvSpPr>
            <a:spLocks noGrp="1"/>
          </p:cNvSpPr>
          <p:nvPr>
            <p:ph type="dt" sz="half" idx="10"/>
          </p:nvPr>
        </p:nvSpPr>
        <p:spPr/>
        <p:txBody>
          <a:bodyPr/>
          <a:lstStyle/>
          <a:p>
            <a:r>
              <a:rPr lang="en-US"/>
              <a:t>October 2022</a:t>
            </a:r>
          </a:p>
        </p:txBody>
      </p:sp>
      <p:sp>
        <p:nvSpPr>
          <p:cNvPr id="5" name="Footer Placeholder 4">
            <a:extLst>
              <a:ext uri="{FF2B5EF4-FFF2-40B4-BE49-F238E27FC236}">
                <a16:creationId xmlns:a16="http://schemas.microsoft.com/office/drawing/2014/main" id="{9E023D40-D577-A1FA-20D3-8F7C4C4809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D70E11-818E-B384-2B95-65DFEF50E35D}"/>
              </a:ext>
            </a:extLst>
          </p:cNvPr>
          <p:cNvSpPr>
            <a:spLocks noGrp="1"/>
          </p:cNvSpPr>
          <p:nvPr>
            <p:ph type="sldNum" sz="quarter" idx="12"/>
          </p:nvPr>
        </p:nvSpPr>
        <p:spPr/>
        <p:txBody>
          <a:bodyPr/>
          <a:lstStyle/>
          <a:p>
            <a:fld id="{1D9300B1-B26A-4342-8B09-D9D655025990}" type="slidenum">
              <a:rPr lang="en-US" smtClean="0"/>
              <a:t>‹#›</a:t>
            </a:fld>
            <a:endParaRPr lang="en-US"/>
          </a:p>
        </p:txBody>
      </p:sp>
      <p:pic>
        <p:nvPicPr>
          <p:cNvPr id="7" name="Emblem - White" descr="lionlogo_white.eps">
            <a:extLst>
              <a:ext uri="{FF2B5EF4-FFF2-40B4-BE49-F238E27FC236}">
                <a16:creationId xmlns:a16="http://schemas.microsoft.com/office/drawing/2014/main" id="{D2DBDC89-46A9-C744-5485-301845E442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10622505" y="5466557"/>
            <a:ext cx="546797" cy="533400"/>
          </a:xfrm>
          <a:prstGeom prst="rect">
            <a:avLst/>
          </a:prstGeom>
        </p:spPr>
      </p:pic>
    </p:spTree>
    <p:extLst>
      <p:ext uri="{BB962C8B-B14F-4D97-AF65-F5344CB8AC3E}">
        <p14:creationId xmlns:p14="http://schemas.microsoft.com/office/powerpoint/2010/main" val="596781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0993D-AB93-B0B9-F04B-69D2D9B22C85}"/>
              </a:ext>
            </a:extLst>
          </p:cNvPr>
          <p:cNvSpPr>
            <a:spLocks noGrp="1"/>
          </p:cNvSpPr>
          <p:nvPr>
            <p:ph type="ctrTitle"/>
          </p:nvPr>
        </p:nvSpPr>
        <p:spPr>
          <a:xfrm>
            <a:off x="0" y="3657600"/>
            <a:ext cx="12192000" cy="1655762"/>
          </a:xfrm>
        </p:spPr>
        <p:txBody>
          <a:bodyPr anchor="ctr" anchorCtr="1">
            <a:normAutofit/>
          </a:bodyPr>
          <a:lstStyle>
            <a:lvl1pPr algn="ctr">
              <a:defRPr sz="5400">
                <a:solidFill>
                  <a:schemeClr val="accent2"/>
                </a:solidFill>
              </a:defRPr>
            </a:lvl1pPr>
          </a:lstStyle>
          <a:p>
            <a:r>
              <a:rPr lang="en-US"/>
              <a:t>Click to edit Master title style</a:t>
            </a:r>
          </a:p>
        </p:txBody>
      </p:sp>
      <p:sp>
        <p:nvSpPr>
          <p:cNvPr id="3" name="Subtitle 2">
            <a:extLst>
              <a:ext uri="{FF2B5EF4-FFF2-40B4-BE49-F238E27FC236}">
                <a16:creationId xmlns:a16="http://schemas.microsoft.com/office/drawing/2014/main" id="{4198537B-7DD6-7012-098C-E029509E8BF8}"/>
              </a:ext>
            </a:extLst>
          </p:cNvPr>
          <p:cNvSpPr>
            <a:spLocks noGrp="1"/>
          </p:cNvSpPr>
          <p:nvPr>
            <p:ph type="subTitle" idx="1"/>
          </p:nvPr>
        </p:nvSpPr>
        <p:spPr>
          <a:xfrm>
            <a:off x="0" y="5541264"/>
            <a:ext cx="12192000" cy="719836"/>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A8B4C26-651C-1854-B9C4-DF84F7CB1AAA}"/>
              </a:ext>
            </a:extLst>
          </p:cNvPr>
          <p:cNvSpPr>
            <a:spLocks noGrp="1"/>
          </p:cNvSpPr>
          <p:nvPr>
            <p:ph type="dt" sz="half" idx="10"/>
          </p:nvPr>
        </p:nvSpPr>
        <p:spPr/>
        <p:txBody>
          <a:bodyPr/>
          <a:lstStyle/>
          <a:p>
            <a:r>
              <a:rPr lang="en-US"/>
              <a:t>October 2022</a:t>
            </a:r>
          </a:p>
        </p:txBody>
      </p:sp>
      <p:sp>
        <p:nvSpPr>
          <p:cNvPr id="5" name="Footer Placeholder 4">
            <a:extLst>
              <a:ext uri="{FF2B5EF4-FFF2-40B4-BE49-F238E27FC236}">
                <a16:creationId xmlns:a16="http://schemas.microsoft.com/office/drawing/2014/main" id="{0A5D2386-4355-BE84-7163-A9C323DB32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49E03B-385E-51E0-2BE2-AC621B3E7385}"/>
              </a:ext>
            </a:extLst>
          </p:cNvPr>
          <p:cNvSpPr>
            <a:spLocks noGrp="1"/>
          </p:cNvSpPr>
          <p:nvPr>
            <p:ph type="sldNum" sz="quarter" idx="12"/>
          </p:nvPr>
        </p:nvSpPr>
        <p:spPr/>
        <p:txBody>
          <a:bodyPr/>
          <a:lstStyle/>
          <a:p>
            <a:fld id="{9E78B758-275C-4090-BE22-A14210E4F056}" type="slidenum">
              <a:rPr lang="en-US" smtClean="0"/>
              <a:t>‹#›</a:t>
            </a:fld>
            <a:endParaRPr lang="en-US"/>
          </a:p>
        </p:txBody>
      </p:sp>
      <p:pic>
        <p:nvPicPr>
          <p:cNvPr id="7" name="Emblem - White" descr="lionlogo_white.eps">
            <a:extLst>
              <a:ext uri="{FF2B5EF4-FFF2-40B4-BE49-F238E27FC236}">
                <a16:creationId xmlns:a16="http://schemas.microsoft.com/office/drawing/2014/main" id="{2C86D998-89D6-966C-065F-603370EF957A}"/>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4876799" y="838200"/>
            <a:ext cx="2438402" cy="2378660"/>
          </a:xfrm>
          <a:prstGeom prst="rect">
            <a:avLst/>
          </a:prstGeom>
        </p:spPr>
      </p:pic>
      <p:sp>
        <p:nvSpPr>
          <p:cNvPr id="8" name="Yellow Bar">
            <a:extLst>
              <a:ext uri="{FF2B5EF4-FFF2-40B4-BE49-F238E27FC236}">
                <a16:creationId xmlns:a16="http://schemas.microsoft.com/office/drawing/2014/main" id="{16920E5E-6F94-166F-C767-C167A8519A60}"/>
              </a:ext>
            </a:extLst>
          </p:cNvPr>
          <p:cNvSpPr/>
          <p:nvPr userDrawn="1"/>
        </p:nvSpPr>
        <p:spPr>
          <a:xfrm>
            <a:off x="5506829" y="3501869"/>
            <a:ext cx="1178336" cy="72760"/>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p>
        </p:txBody>
      </p:sp>
    </p:spTree>
    <p:extLst>
      <p:ext uri="{BB962C8B-B14F-4D97-AF65-F5344CB8AC3E}">
        <p14:creationId xmlns:p14="http://schemas.microsoft.com/office/powerpoint/2010/main" val="6484224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335B2-6AD5-50AE-0247-9CD4662023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4157FA-2090-F450-BDBE-B2D7B0BD27F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6D1B7F-6144-71A6-51FE-F8CFD3853EEF}"/>
              </a:ext>
            </a:extLst>
          </p:cNvPr>
          <p:cNvSpPr>
            <a:spLocks noGrp="1"/>
          </p:cNvSpPr>
          <p:nvPr>
            <p:ph type="dt" sz="half" idx="10"/>
          </p:nvPr>
        </p:nvSpPr>
        <p:spPr/>
        <p:txBody>
          <a:bodyPr/>
          <a:lstStyle/>
          <a:p>
            <a:r>
              <a:rPr lang="en-US"/>
              <a:t>October 2022</a:t>
            </a:r>
          </a:p>
        </p:txBody>
      </p:sp>
      <p:sp>
        <p:nvSpPr>
          <p:cNvPr id="5" name="Footer Placeholder 4">
            <a:extLst>
              <a:ext uri="{FF2B5EF4-FFF2-40B4-BE49-F238E27FC236}">
                <a16:creationId xmlns:a16="http://schemas.microsoft.com/office/drawing/2014/main" id="{66EBC006-6094-EF7E-7386-6722C36185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ECDBE3-69AF-FB2E-66A2-90DB65236C26}"/>
              </a:ext>
            </a:extLst>
          </p:cNvPr>
          <p:cNvSpPr>
            <a:spLocks noGrp="1"/>
          </p:cNvSpPr>
          <p:nvPr>
            <p:ph type="sldNum" sz="quarter" idx="12"/>
          </p:nvPr>
        </p:nvSpPr>
        <p:spPr/>
        <p:txBody>
          <a:bodyPr/>
          <a:lstStyle/>
          <a:p>
            <a:fld id="{9E78B758-275C-4090-BE22-A14210E4F056}" type="slidenum">
              <a:rPr lang="en-US" smtClean="0"/>
              <a:t>‹#›</a:t>
            </a:fld>
            <a:endParaRPr lang="en-US"/>
          </a:p>
        </p:txBody>
      </p:sp>
      <p:pic>
        <p:nvPicPr>
          <p:cNvPr id="7" name="Emblem - White" descr="lionlogo_white.eps">
            <a:extLst>
              <a:ext uri="{FF2B5EF4-FFF2-40B4-BE49-F238E27FC236}">
                <a16:creationId xmlns:a16="http://schemas.microsoft.com/office/drawing/2014/main" id="{0810D27E-5032-685A-8F22-2AA6F13FF5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28706829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4471F-C99C-59CE-1622-425BA0A2BDB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116BF4A-1A04-0AD6-1B3F-CFE125690A8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6A2CF25-E7D4-45A4-D190-D6FE446772FE}"/>
              </a:ext>
            </a:extLst>
          </p:cNvPr>
          <p:cNvSpPr>
            <a:spLocks noGrp="1"/>
          </p:cNvSpPr>
          <p:nvPr>
            <p:ph type="dt" sz="half" idx="10"/>
          </p:nvPr>
        </p:nvSpPr>
        <p:spPr/>
        <p:txBody>
          <a:bodyPr/>
          <a:lstStyle/>
          <a:p>
            <a:r>
              <a:rPr lang="en-US"/>
              <a:t>October 2022</a:t>
            </a:r>
          </a:p>
        </p:txBody>
      </p:sp>
      <p:sp>
        <p:nvSpPr>
          <p:cNvPr id="5" name="Footer Placeholder 4">
            <a:extLst>
              <a:ext uri="{FF2B5EF4-FFF2-40B4-BE49-F238E27FC236}">
                <a16:creationId xmlns:a16="http://schemas.microsoft.com/office/drawing/2014/main" id="{DC22F1EA-C134-589E-6A01-596B60EBB3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65EB6D-D8B8-39B9-D5C0-D8A70C830921}"/>
              </a:ext>
            </a:extLst>
          </p:cNvPr>
          <p:cNvSpPr>
            <a:spLocks noGrp="1"/>
          </p:cNvSpPr>
          <p:nvPr>
            <p:ph type="sldNum" sz="quarter" idx="12"/>
          </p:nvPr>
        </p:nvSpPr>
        <p:spPr/>
        <p:txBody>
          <a:bodyPr/>
          <a:lstStyle/>
          <a:p>
            <a:fld id="{9E78B758-275C-4090-BE22-A14210E4F056}" type="slidenum">
              <a:rPr lang="en-US" smtClean="0"/>
              <a:t>‹#›</a:t>
            </a:fld>
            <a:endParaRPr lang="en-US"/>
          </a:p>
        </p:txBody>
      </p:sp>
      <p:pic>
        <p:nvPicPr>
          <p:cNvPr id="7" name="Emblem - White" descr="lionlogo_white.eps">
            <a:extLst>
              <a:ext uri="{FF2B5EF4-FFF2-40B4-BE49-F238E27FC236}">
                <a16:creationId xmlns:a16="http://schemas.microsoft.com/office/drawing/2014/main" id="{09289CF3-195A-05C4-3F2D-450634BEAF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42556382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14A12-2F35-3FD2-9FCB-075D13D636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58AE28-584A-0D1C-7732-65EACA31BC3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7665FD8-5144-22E8-C33E-49492345298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A13CE42-12B7-761D-9FA6-33350B11770F}"/>
              </a:ext>
            </a:extLst>
          </p:cNvPr>
          <p:cNvSpPr>
            <a:spLocks noGrp="1"/>
          </p:cNvSpPr>
          <p:nvPr>
            <p:ph type="dt" sz="half" idx="10"/>
          </p:nvPr>
        </p:nvSpPr>
        <p:spPr/>
        <p:txBody>
          <a:bodyPr/>
          <a:lstStyle/>
          <a:p>
            <a:r>
              <a:rPr lang="en-US"/>
              <a:t>October 2022</a:t>
            </a:r>
          </a:p>
        </p:txBody>
      </p:sp>
      <p:sp>
        <p:nvSpPr>
          <p:cNvPr id="6" name="Footer Placeholder 5">
            <a:extLst>
              <a:ext uri="{FF2B5EF4-FFF2-40B4-BE49-F238E27FC236}">
                <a16:creationId xmlns:a16="http://schemas.microsoft.com/office/drawing/2014/main" id="{76FF0653-5D1D-2548-749C-0C76B28376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0B7A18-C945-E063-921C-0B0AE68F1E4F}"/>
              </a:ext>
            </a:extLst>
          </p:cNvPr>
          <p:cNvSpPr>
            <a:spLocks noGrp="1"/>
          </p:cNvSpPr>
          <p:nvPr>
            <p:ph type="sldNum" sz="quarter" idx="12"/>
          </p:nvPr>
        </p:nvSpPr>
        <p:spPr/>
        <p:txBody>
          <a:bodyPr/>
          <a:lstStyle/>
          <a:p>
            <a:fld id="{9E78B758-275C-4090-BE22-A14210E4F056}" type="slidenum">
              <a:rPr lang="en-US" smtClean="0"/>
              <a:t>‹#›</a:t>
            </a:fld>
            <a:endParaRPr lang="en-US"/>
          </a:p>
        </p:txBody>
      </p:sp>
      <p:pic>
        <p:nvPicPr>
          <p:cNvPr id="8" name="Emblem - White" descr="lionlogo_white.eps">
            <a:extLst>
              <a:ext uri="{FF2B5EF4-FFF2-40B4-BE49-F238E27FC236}">
                <a16:creationId xmlns:a16="http://schemas.microsoft.com/office/drawing/2014/main" id="{4C23E0EE-3C5E-82AE-B7D9-70E262BB70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2179968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F01C7-18E9-471F-C5F6-78F690F5B73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9BDCA76-271D-4173-FDA2-102AF93B47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44ADB42-25DE-7D31-DF9D-2E2CCD9C4CF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A30B6B0-22E2-1733-C0C1-E139205279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00394C-06AC-43CC-6ACD-88BA09A5D6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40BBA36-0741-E520-1398-D5574D0903E4}"/>
              </a:ext>
            </a:extLst>
          </p:cNvPr>
          <p:cNvSpPr>
            <a:spLocks noGrp="1"/>
          </p:cNvSpPr>
          <p:nvPr>
            <p:ph type="dt" sz="half" idx="10"/>
          </p:nvPr>
        </p:nvSpPr>
        <p:spPr/>
        <p:txBody>
          <a:bodyPr/>
          <a:lstStyle/>
          <a:p>
            <a:r>
              <a:rPr lang="en-US"/>
              <a:t>October 2022</a:t>
            </a:r>
          </a:p>
        </p:txBody>
      </p:sp>
      <p:sp>
        <p:nvSpPr>
          <p:cNvPr id="8" name="Footer Placeholder 7">
            <a:extLst>
              <a:ext uri="{FF2B5EF4-FFF2-40B4-BE49-F238E27FC236}">
                <a16:creationId xmlns:a16="http://schemas.microsoft.com/office/drawing/2014/main" id="{9F7494D6-A518-7D33-AE98-5A9D8719948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01C60DF-9B63-32EE-FE49-3D59BC50EB43}"/>
              </a:ext>
            </a:extLst>
          </p:cNvPr>
          <p:cNvSpPr>
            <a:spLocks noGrp="1"/>
          </p:cNvSpPr>
          <p:nvPr>
            <p:ph type="sldNum" sz="quarter" idx="12"/>
          </p:nvPr>
        </p:nvSpPr>
        <p:spPr/>
        <p:txBody>
          <a:bodyPr/>
          <a:lstStyle/>
          <a:p>
            <a:fld id="{9E78B758-275C-4090-BE22-A14210E4F056}" type="slidenum">
              <a:rPr lang="en-US" smtClean="0"/>
              <a:t>‹#›</a:t>
            </a:fld>
            <a:endParaRPr lang="en-US"/>
          </a:p>
        </p:txBody>
      </p:sp>
      <p:pic>
        <p:nvPicPr>
          <p:cNvPr id="10" name="Emblem - White" descr="lionlogo_white.eps">
            <a:extLst>
              <a:ext uri="{FF2B5EF4-FFF2-40B4-BE49-F238E27FC236}">
                <a16:creationId xmlns:a16="http://schemas.microsoft.com/office/drawing/2014/main" id="{E87B99B9-CF57-D8E9-A29D-F5B21C21805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27890688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8C0A6-CCCE-CDD1-642E-7C8FAA23221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A5B12D1-5502-AE8B-80F5-3F449750D238}"/>
              </a:ext>
            </a:extLst>
          </p:cNvPr>
          <p:cNvSpPr>
            <a:spLocks noGrp="1"/>
          </p:cNvSpPr>
          <p:nvPr>
            <p:ph type="dt" sz="half" idx="10"/>
          </p:nvPr>
        </p:nvSpPr>
        <p:spPr/>
        <p:txBody>
          <a:bodyPr/>
          <a:lstStyle/>
          <a:p>
            <a:r>
              <a:rPr lang="en-US"/>
              <a:t>October 2022</a:t>
            </a:r>
          </a:p>
        </p:txBody>
      </p:sp>
      <p:sp>
        <p:nvSpPr>
          <p:cNvPr id="4" name="Footer Placeholder 3">
            <a:extLst>
              <a:ext uri="{FF2B5EF4-FFF2-40B4-BE49-F238E27FC236}">
                <a16:creationId xmlns:a16="http://schemas.microsoft.com/office/drawing/2014/main" id="{B880F07C-2536-ED01-38FC-93945DD88DF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6B9857C-496C-6049-AB1B-566CB1CB9F44}"/>
              </a:ext>
            </a:extLst>
          </p:cNvPr>
          <p:cNvSpPr>
            <a:spLocks noGrp="1"/>
          </p:cNvSpPr>
          <p:nvPr>
            <p:ph type="sldNum" sz="quarter" idx="12"/>
          </p:nvPr>
        </p:nvSpPr>
        <p:spPr/>
        <p:txBody>
          <a:bodyPr/>
          <a:lstStyle/>
          <a:p>
            <a:fld id="{9E78B758-275C-4090-BE22-A14210E4F056}" type="slidenum">
              <a:rPr lang="en-US" smtClean="0"/>
              <a:t>‹#›</a:t>
            </a:fld>
            <a:endParaRPr lang="en-US"/>
          </a:p>
        </p:txBody>
      </p:sp>
      <p:pic>
        <p:nvPicPr>
          <p:cNvPr id="6" name="Emblem - White" descr="lionlogo_white.eps">
            <a:extLst>
              <a:ext uri="{FF2B5EF4-FFF2-40B4-BE49-F238E27FC236}">
                <a16:creationId xmlns:a16="http://schemas.microsoft.com/office/drawing/2014/main" id="{A1156DAE-E0A6-8EB7-FC18-BB9583659F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7006410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Centered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8C0A6-CCCE-CDD1-642E-7C8FAA232213}"/>
              </a:ext>
            </a:extLst>
          </p:cNvPr>
          <p:cNvSpPr>
            <a:spLocks noGrp="1"/>
          </p:cNvSpPr>
          <p:nvPr>
            <p:ph type="title"/>
          </p:nvPr>
        </p:nvSpPr>
        <p:spPr>
          <a:xfrm>
            <a:off x="1522178" y="1714499"/>
            <a:ext cx="9144000" cy="2286000"/>
          </a:xfrm>
        </p:spPr>
        <p:txBody>
          <a:bodyPr>
            <a:noAutofit/>
          </a:bodyPr>
          <a:lstStyle>
            <a:lvl1pPr algn="ctr">
              <a:defRPr sz="6600"/>
            </a:lvl1pPr>
          </a:lstStyle>
          <a:p>
            <a:r>
              <a:rPr lang="en-US"/>
              <a:t>Click to edit Master title style</a:t>
            </a:r>
          </a:p>
        </p:txBody>
      </p:sp>
      <p:sp>
        <p:nvSpPr>
          <p:cNvPr id="3" name="Date Placeholder 2">
            <a:extLst>
              <a:ext uri="{FF2B5EF4-FFF2-40B4-BE49-F238E27FC236}">
                <a16:creationId xmlns:a16="http://schemas.microsoft.com/office/drawing/2014/main" id="{2A5B12D1-5502-AE8B-80F5-3F449750D238}"/>
              </a:ext>
            </a:extLst>
          </p:cNvPr>
          <p:cNvSpPr>
            <a:spLocks noGrp="1"/>
          </p:cNvSpPr>
          <p:nvPr>
            <p:ph type="dt" sz="half" idx="10"/>
          </p:nvPr>
        </p:nvSpPr>
        <p:spPr/>
        <p:txBody>
          <a:bodyPr/>
          <a:lstStyle/>
          <a:p>
            <a:r>
              <a:rPr lang="en-US"/>
              <a:t>October 2022</a:t>
            </a:r>
          </a:p>
        </p:txBody>
      </p:sp>
      <p:sp>
        <p:nvSpPr>
          <p:cNvPr id="4" name="Footer Placeholder 3">
            <a:extLst>
              <a:ext uri="{FF2B5EF4-FFF2-40B4-BE49-F238E27FC236}">
                <a16:creationId xmlns:a16="http://schemas.microsoft.com/office/drawing/2014/main" id="{B880F07C-2536-ED01-38FC-93945DD88DF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6B9857C-496C-6049-AB1B-566CB1CB9F44}"/>
              </a:ext>
            </a:extLst>
          </p:cNvPr>
          <p:cNvSpPr>
            <a:spLocks noGrp="1"/>
          </p:cNvSpPr>
          <p:nvPr>
            <p:ph type="sldNum" sz="quarter" idx="12"/>
          </p:nvPr>
        </p:nvSpPr>
        <p:spPr/>
        <p:txBody>
          <a:bodyPr/>
          <a:lstStyle/>
          <a:p>
            <a:fld id="{9E78B758-275C-4090-BE22-A14210E4F056}" type="slidenum">
              <a:rPr lang="en-US" smtClean="0"/>
              <a:t>‹#›</a:t>
            </a:fld>
            <a:endParaRPr lang="en-US"/>
          </a:p>
        </p:txBody>
      </p:sp>
      <p:sp>
        <p:nvSpPr>
          <p:cNvPr id="6" name="Yellow Bar">
            <a:extLst>
              <a:ext uri="{FF2B5EF4-FFF2-40B4-BE49-F238E27FC236}">
                <a16:creationId xmlns:a16="http://schemas.microsoft.com/office/drawing/2014/main" id="{E664DD35-54B2-3B96-2570-B573E47BCDF0}"/>
              </a:ext>
            </a:extLst>
          </p:cNvPr>
          <p:cNvSpPr/>
          <p:nvPr userDrawn="1"/>
        </p:nvSpPr>
        <p:spPr>
          <a:xfrm>
            <a:off x="4366719" y="4343400"/>
            <a:ext cx="3454918" cy="97542"/>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r>
              <a:rPr lang="en-US">
                <a:latin typeface="Arial" charset="0"/>
                <a:ea typeface="Arial" charset="0"/>
                <a:cs typeface="Arial" charset="0"/>
              </a:rPr>
              <a:t> </a:t>
            </a:r>
          </a:p>
        </p:txBody>
      </p:sp>
      <p:pic>
        <p:nvPicPr>
          <p:cNvPr id="7" name="Emblem - White" descr="lionlogo_white.eps">
            <a:extLst>
              <a:ext uri="{FF2B5EF4-FFF2-40B4-BE49-F238E27FC236}">
                <a16:creationId xmlns:a16="http://schemas.microsoft.com/office/drawing/2014/main" id="{E2D36D7C-276E-2B33-8624-E712BE34D3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351933402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Cover">
    <p:spTree>
      <p:nvGrpSpPr>
        <p:cNvPr id="1" name=""/>
        <p:cNvGrpSpPr/>
        <p:nvPr/>
      </p:nvGrpSpPr>
      <p:grpSpPr>
        <a:xfrm>
          <a:off x="0" y="0"/>
          <a:ext cx="0" cy="0"/>
          <a:chOff x="0" y="0"/>
          <a:chExt cx="0" cy="0"/>
        </a:xfrm>
      </p:grpSpPr>
      <p:pic>
        <p:nvPicPr>
          <p:cNvPr id="12" name="Background - Image">
            <a:extLst>
              <a:ext uri="{FF2B5EF4-FFF2-40B4-BE49-F238E27FC236}">
                <a16:creationId xmlns:a16="http://schemas.microsoft.com/office/drawing/2014/main" id="{9E5B5F15-871C-B0CF-EDDE-8CE7893E9C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Background - Overlay">
            <a:extLst>
              <a:ext uri="{FF2B5EF4-FFF2-40B4-BE49-F238E27FC236}">
                <a16:creationId xmlns:a16="http://schemas.microsoft.com/office/drawing/2014/main" id="{7676EC93-6A3A-38A1-75F8-3C549E8B7C4C}"/>
              </a:ext>
            </a:extLst>
          </p:cNvPr>
          <p:cNvSpPr/>
          <p:nvPr userDrawn="1"/>
        </p:nvSpPr>
        <p:spPr>
          <a:xfrm>
            <a:off x="0" y="0"/>
            <a:ext cx="12192000" cy="6858000"/>
          </a:xfrm>
          <a:prstGeom prst="rect">
            <a:avLst/>
          </a:prstGeom>
          <a:gradFill flip="none" rotWithShape="0">
            <a:gsLst>
              <a:gs pos="0">
                <a:srgbClr val="0070C0">
                  <a:lumMod val="36000"/>
                  <a:alpha val="81348"/>
                </a:srgbClr>
              </a:gs>
              <a:gs pos="98000">
                <a:srgbClr val="7030A0">
                  <a:alpha val="66023"/>
                  <a:lumMod val="55844"/>
                </a:srgbClr>
              </a:gs>
            </a:gsLst>
            <a:lin ang="18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a:solidFill>
                <a:schemeClr val="bg1">
                  <a:alpha val="44000"/>
                </a:schemeClr>
              </a:solidFill>
              <a:latin typeface="Segoe UI" panose="020B0502040204020203" pitchFamily="34" charset="0"/>
              <a:cs typeface="Segoe UI" panose="020B0502040204020203" pitchFamily="34" charset="0"/>
            </a:endParaRPr>
          </a:p>
        </p:txBody>
      </p:sp>
      <p:sp>
        <p:nvSpPr>
          <p:cNvPr id="2" name="Title 1">
            <a:extLst>
              <a:ext uri="{FF2B5EF4-FFF2-40B4-BE49-F238E27FC236}">
                <a16:creationId xmlns:a16="http://schemas.microsoft.com/office/drawing/2014/main" id="{D735413E-9265-120C-75BE-6DB8F29B55CF}"/>
              </a:ext>
            </a:extLst>
          </p:cNvPr>
          <p:cNvSpPr>
            <a:spLocks noGrp="1"/>
          </p:cNvSpPr>
          <p:nvPr>
            <p:ph type="title"/>
          </p:nvPr>
        </p:nvSpPr>
        <p:spPr>
          <a:xfrm>
            <a:off x="831850" y="1709738"/>
            <a:ext cx="10515600" cy="2852737"/>
          </a:xfrm>
          <a:noFill/>
        </p:spPr>
        <p:txBody>
          <a:bodyPr anchor="b"/>
          <a:lstStyle>
            <a:lvl1pPr algn="l">
              <a:defRPr sz="6000">
                <a:solidFill>
                  <a:srgbClr val="F0C300"/>
                </a:solidFill>
              </a:defRPr>
            </a:lvl1pPr>
          </a:lstStyle>
          <a:p>
            <a:r>
              <a:rPr lang="en-US"/>
              <a:t>Click to edit Master title style</a:t>
            </a:r>
          </a:p>
        </p:txBody>
      </p:sp>
      <p:sp>
        <p:nvSpPr>
          <p:cNvPr id="3" name="Text Placeholder 2">
            <a:extLst>
              <a:ext uri="{FF2B5EF4-FFF2-40B4-BE49-F238E27FC236}">
                <a16:creationId xmlns:a16="http://schemas.microsoft.com/office/drawing/2014/main" id="{5A5B4D84-AC47-4EAC-164E-EDE8634D4531}"/>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AAFDB9-50CD-2A58-6906-8BC252A8591B}"/>
              </a:ext>
            </a:extLst>
          </p:cNvPr>
          <p:cNvSpPr>
            <a:spLocks noGrp="1"/>
          </p:cNvSpPr>
          <p:nvPr>
            <p:ph type="dt" sz="half" idx="10"/>
          </p:nvPr>
        </p:nvSpPr>
        <p:spPr/>
        <p:txBody>
          <a:bodyPr/>
          <a:lstStyle>
            <a:lvl1pPr>
              <a:defRPr>
                <a:solidFill>
                  <a:schemeClr val="bg1"/>
                </a:solidFill>
              </a:defRPr>
            </a:lvl1pPr>
          </a:lstStyle>
          <a:p>
            <a:r>
              <a:rPr lang="en-US"/>
              <a:t>October 2022</a:t>
            </a:r>
          </a:p>
        </p:txBody>
      </p:sp>
      <p:sp>
        <p:nvSpPr>
          <p:cNvPr id="5" name="Footer Placeholder 4">
            <a:extLst>
              <a:ext uri="{FF2B5EF4-FFF2-40B4-BE49-F238E27FC236}">
                <a16:creationId xmlns:a16="http://schemas.microsoft.com/office/drawing/2014/main" id="{0BD906EE-6631-7E08-B5FE-83A2CAB7DB3A}"/>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19478DA8-DCD2-D13C-37AC-B043D63FB0C1}"/>
              </a:ext>
            </a:extLst>
          </p:cNvPr>
          <p:cNvSpPr>
            <a:spLocks noGrp="1"/>
          </p:cNvSpPr>
          <p:nvPr>
            <p:ph type="sldNum" sz="quarter" idx="12"/>
          </p:nvPr>
        </p:nvSpPr>
        <p:spPr/>
        <p:txBody>
          <a:bodyPr/>
          <a:lstStyle>
            <a:lvl1pPr>
              <a:defRPr>
                <a:solidFill>
                  <a:schemeClr val="bg1"/>
                </a:solidFill>
              </a:defRPr>
            </a:lvl1pPr>
          </a:lstStyle>
          <a:p>
            <a:fld id="{E44424E3-6D29-45D5-9D8E-75518111B9DE}" type="slidenum">
              <a:rPr lang="en-US" smtClean="0"/>
              <a:pPr/>
              <a:t>‹#›</a:t>
            </a:fld>
            <a:endParaRPr lang="en-US"/>
          </a:p>
        </p:txBody>
      </p:sp>
    </p:spTree>
    <p:extLst>
      <p:ext uri="{BB962C8B-B14F-4D97-AF65-F5344CB8AC3E}">
        <p14:creationId xmlns:p14="http://schemas.microsoft.com/office/powerpoint/2010/main" val="24559046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369AD0-99F7-271E-FBFA-C071751EC289}"/>
              </a:ext>
            </a:extLst>
          </p:cNvPr>
          <p:cNvSpPr>
            <a:spLocks noGrp="1"/>
          </p:cNvSpPr>
          <p:nvPr>
            <p:ph type="dt" sz="half" idx="10"/>
          </p:nvPr>
        </p:nvSpPr>
        <p:spPr/>
        <p:txBody>
          <a:bodyPr/>
          <a:lstStyle/>
          <a:p>
            <a:r>
              <a:rPr lang="en-US"/>
              <a:t>October 2022</a:t>
            </a:r>
          </a:p>
        </p:txBody>
      </p:sp>
      <p:sp>
        <p:nvSpPr>
          <p:cNvPr id="3" name="Footer Placeholder 2">
            <a:extLst>
              <a:ext uri="{FF2B5EF4-FFF2-40B4-BE49-F238E27FC236}">
                <a16:creationId xmlns:a16="http://schemas.microsoft.com/office/drawing/2014/main" id="{212B76ED-F3B5-543C-28F2-E012681B41C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C86D130-7646-0DBA-11F9-49FE53155306}"/>
              </a:ext>
            </a:extLst>
          </p:cNvPr>
          <p:cNvSpPr>
            <a:spLocks noGrp="1"/>
          </p:cNvSpPr>
          <p:nvPr>
            <p:ph type="sldNum" sz="quarter" idx="12"/>
          </p:nvPr>
        </p:nvSpPr>
        <p:spPr/>
        <p:txBody>
          <a:bodyPr/>
          <a:lstStyle/>
          <a:p>
            <a:fld id="{9E78B758-275C-4090-BE22-A14210E4F056}" type="slidenum">
              <a:rPr lang="en-US" smtClean="0"/>
              <a:t>‹#›</a:t>
            </a:fld>
            <a:endParaRPr lang="en-US"/>
          </a:p>
        </p:txBody>
      </p:sp>
      <p:pic>
        <p:nvPicPr>
          <p:cNvPr id="5" name="Emblem - White" descr="lionlogo_white.eps">
            <a:extLst>
              <a:ext uri="{FF2B5EF4-FFF2-40B4-BE49-F238E27FC236}">
                <a16:creationId xmlns:a16="http://schemas.microsoft.com/office/drawing/2014/main" id="{D5E1D12E-BEF3-3379-8234-45D498BD574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12767637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78310-4D7F-B880-2AFE-415B8CC8F3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D14DF34-DC83-E77D-B495-E5863406BF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1513F8A-427B-6ED7-C4C5-F4B7B150CE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6CBB80-3DDE-8CD6-D499-6363B8E89FD6}"/>
              </a:ext>
            </a:extLst>
          </p:cNvPr>
          <p:cNvSpPr>
            <a:spLocks noGrp="1"/>
          </p:cNvSpPr>
          <p:nvPr>
            <p:ph type="dt" sz="half" idx="10"/>
          </p:nvPr>
        </p:nvSpPr>
        <p:spPr/>
        <p:txBody>
          <a:bodyPr/>
          <a:lstStyle/>
          <a:p>
            <a:r>
              <a:rPr lang="en-US"/>
              <a:t>October 2022</a:t>
            </a:r>
          </a:p>
        </p:txBody>
      </p:sp>
      <p:sp>
        <p:nvSpPr>
          <p:cNvPr id="6" name="Footer Placeholder 5">
            <a:extLst>
              <a:ext uri="{FF2B5EF4-FFF2-40B4-BE49-F238E27FC236}">
                <a16:creationId xmlns:a16="http://schemas.microsoft.com/office/drawing/2014/main" id="{9C4B9F27-EB81-2157-3A2C-086FC9EB3D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7F6083-8DE3-16DC-8CA2-7004C25F5F47}"/>
              </a:ext>
            </a:extLst>
          </p:cNvPr>
          <p:cNvSpPr>
            <a:spLocks noGrp="1"/>
          </p:cNvSpPr>
          <p:nvPr>
            <p:ph type="sldNum" sz="quarter" idx="12"/>
          </p:nvPr>
        </p:nvSpPr>
        <p:spPr/>
        <p:txBody>
          <a:bodyPr/>
          <a:lstStyle/>
          <a:p>
            <a:fld id="{9E78B758-275C-4090-BE22-A14210E4F056}" type="slidenum">
              <a:rPr lang="en-US" smtClean="0"/>
              <a:t>‹#›</a:t>
            </a:fld>
            <a:endParaRPr lang="en-US"/>
          </a:p>
        </p:txBody>
      </p:sp>
      <p:pic>
        <p:nvPicPr>
          <p:cNvPr id="8" name="Emblem - White" descr="lionlogo_white.eps">
            <a:extLst>
              <a:ext uri="{FF2B5EF4-FFF2-40B4-BE49-F238E27FC236}">
                <a16:creationId xmlns:a16="http://schemas.microsoft.com/office/drawing/2014/main" id="{2EEE927D-91D0-DFEA-4570-8B7D7615D9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28608154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EC1C1-C056-A5BF-831B-0A391170EE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DA1E9EA-A443-4E5E-8E34-750C44E6A9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CA8B696-E341-4691-4385-B64AD26B17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08E0A1-15F8-AD16-0012-E68D451B5773}"/>
              </a:ext>
            </a:extLst>
          </p:cNvPr>
          <p:cNvSpPr>
            <a:spLocks noGrp="1"/>
          </p:cNvSpPr>
          <p:nvPr>
            <p:ph type="dt" sz="half" idx="10"/>
          </p:nvPr>
        </p:nvSpPr>
        <p:spPr/>
        <p:txBody>
          <a:bodyPr/>
          <a:lstStyle/>
          <a:p>
            <a:r>
              <a:rPr lang="en-US"/>
              <a:t>October 2022</a:t>
            </a:r>
          </a:p>
        </p:txBody>
      </p:sp>
      <p:sp>
        <p:nvSpPr>
          <p:cNvPr id="6" name="Footer Placeholder 5">
            <a:extLst>
              <a:ext uri="{FF2B5EF4-FFF2-40B4-BE49-F238E27FC236}">
                <a16:creationId xmlns:a16="http://schemas.microsoft.com/office/drawing/2014/main" id="{76D90808-DF5D-7DD6-1D5B-2565A26368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7E809C-17E0-EBCC-13C2-33FCD18ED9CF}"/>
              </a:ext>
            </a:extLst>
          </p:cNvPr>
          <p:cNvSpPr>
            <a:spLocks noGrp="1"/>
          </p:cNvSpPr>
          <p:nvPr>
            <p:ph type="sldNum" sz="quarter" idx="12"/>
          </p:nvPr>
        </p:nvSpPr>
        <p:spPr/>
        <p:txBody>
          <a:bodyPr/>
          <a:lstStyle/>
          <a:p>
            <a:fld id="{9E78B758-275C-4090-BE22-A14210E4F056}" type="slidenum">
              <a:rPr lang="en-US" smtClean="0"/>
              <a:t>‹#›</a:t>
            </a:fld>
            <a:endParaRPr lang="en-US"/>
          </a:p>
        </p:txBody>
      </p:sp>
      <p:pic>
        <p:nvPicPr>
          <p:cNvPr id="8" name="Emblem - White" descr="lionlogo_white.eps">
            <a:extLst>
              <a:ext uri="{FF2B5EF4-FFF2-40B4-BE49-F238E27FC236}">
                <a16:creationId xmlns:a16="http://schemas.microsoft.com/office/drawing/2014/main" id="{5B95312F-3039-00E3-E094-023BC70AC4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2948265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hank Yo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8C0A6-CCCE-CDD1-642E-7C8FAA232213}"/>
              </a:ext>
            </a:extLst>
          </p:cNvPr>
          <p:cNvSpPr>
            <a:spLocks noGrp="1"/>
          </p:cNvSpPr>
          <p:nvPr>
            <p:ph type="title" hasCustomPrompt="1"/>
          </p:nvPr>
        </p:nvSpPr>
        <p:spPr>
          <a:xfrm>
            <a:off x="1623778" y="3657600"/>
            <a:ext cx="9144000" cy="2286000"/>
          </a:xfrm>
        </p:spPr>
        <p:txBody>
          <a:bodyPr anchor="t" anchorCtr="1">
            <a:noAutofit/>
          </a:bodyPr>
          <a:lstStyle>
            <a:lvl1pPr algn="ctr">
              <a:defRPr sz="4800"/>
            </a:lvl1pPr>
          </a:lstStyle>
          <a:p>
            <a:r>
              <a:rPr lang="en-US"/>
              <a:t>Thank You</a:t>
            </a:r>
          </a:p>
        </p:txBody>
      </p:sp>
      <p:sp>
        <p:nvSpPr>
          <p:cNvPr id="3" name="Date Placeholder 2">
            <a:extLst>
              <a:ext uri="{FF2B5EF4-FFF2-40B4-BE49-F238E27FC236}">
                <a16:creationId xmlns:a16="http://schemas.microsoft.com/office/drawing/2014/main" id="{2A5B12D1-5502-AE8B-80F5-3F449750D238}"/>
              </a:ext>
            </a:extLst>
          </p:cNvPr>
          <p:cNvSpPr>
            <a:spLocks noGrp="1"/>
          </p:cNvSpPr>
          <p:nvPr>
            <p:ph type="dt" sz="half" idx="10"/>
          </p:nvPr>
        </p:nvSpPr>
        <p:spPr/>
        <p:txBody>
          <a:bodyPr/>
          <a:lstStyle/>
          <a:p>
            <a:r>
              <a:rPr lang="en-US"/>
              <a:t>October 2022</a:t>
            </a:r>
          </a:p>
        </p:txBody>
      </p:sp>
      <p:sp>
        <p:nvSpPr>
          <p:cNvPr id="4" name="Footer Placeholder 3">
            <a:extLst>
              <a:ext uri="{FF2B5EF4-FFF2-40B4-BE49-F238E27FC236}">
                <a16:creationId xmlns:a16="http://schemas.microsoft.com/office/drawing/2014/main" id="{B880F07C-2536-ED01-38FC-93945DD88DF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6B9857C-496C-6049-AB1B-566CB1CB9F44}"/>
              </a:ext>
            </a:extLst>
          </p:cNvPr>
          <p:cNvSpPr>
            <a:spLocks noGrp="1"/>
          </p:cNvSpPr>
          <p:nvPr>
            <p:ph type="sldNum" sz="quarter" idx="12"/>
          </p:nvPr>
        </p:nvSpPr>
        <p:spPr/>
        <p:txBody>
          <a:bodyPr/>
          <a:lstStyle/>
          <a:p>
            <a:fld id="{9E78B758-275C-4090-BE22-A14210E4F056}" type="slidenum">
              <a:rPr lang="en-US" smtClean="0"/>
              <a:t>‹#›</a:t>
            </a:fld>
            <a:endParaRPr lang="en-US"/>
          </a:p>
        </p:txBody>
      </p:sp>
      <p:pic>
        <p:nvPicPr>
          <p:cNvPr id="7" name="Picture 6" descr="lionlogo_white.eps">
            <a:extLst>
              <a:ext uri="{FF2B5EF4-FFF2-40B4-BE49-F238E27FC236}">
                <a16:creationId xmlns:a16="http://schemas.microsoft.com/office/drawing/2014/main" id="{9CC6CA34-E53A-CD39-4007-625FA59A4977}"/>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486400" y="1828800"/>
            <a:ext cx="1204464" cy="1174956"/>
          </a:xfrm>
          <a:prstGeom prst="rect">
            <a:avLst/>
          </a:prstGeom>
        </p:spPr>
      </p:pic>
      <p:sp>
        <p:nvSpPr>
          <p:cNvPr id="8" name="Rectangle 7">
            <a:extLst>
              <a:ext uri="{FF2B5EF4-FFF2-40B4-BE49-F238E27FC236}">
                <a16:creationId xmlns:a16="http://schemas.microsoft.com/office/drawing/2014/main" id="{6FB0338D-BEB4-A8F1-D24E-5675A1F72CB4}"/>
              </a:ext>
            </a:extLst>
          </p:cNvPr>
          <p:cNvSpPr/>
          <p:nvPr userDrawn="1"/>
        </p:nvSpPr>
        <p:spPr>
          <a:xfrm>
            <a:off x="5379111" y="3321604"/>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71" tIns="47336" rIns="94671" bIns="47336" rtlCol="0" anchor="ctr"/>
          <a:lstStyle/>
          <a:p>
            <a:pPr algn="ctr"/>
            <a:endParaRPr lang="en-US"/>
          </a:p>
        </p:txBody>
      </p:sp>
    </p:spTree>
    <p:extLst>
      <p:ext uri="{BB962C8B-B14F-4D97-AF65-F5344CB8AC3E}">
        <p14:creationId xmlns:p14="http://schemas.microsoft.com/office/powerpoint/2010/main" val="45693813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43D13-E4CC-1B27-2FE4-96E17A35E01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90B0DF4-ECD7-979F-2BFA-088DB6263A6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C43452-DDD9-44D0-FBCE-1AE5148EC3F1}"/>
              </a:ext>
            </a:extLst>
          </p:cNvPr>
          <p:cNvSpPr>
            <a:spLocks noGrp="1"/>
          </p:cNvSpPr>
          <p:nvPr>
            <p:ph type="dt" sz="half" idx="10"/>
          </p:nvPr>
        </p:nvSpPr>
        <p:spPr/>
        <p:txBody>
          <a:bodyPr/>
          <a:lstStyle/>
          <a:p>
            <a:r>
              <a:rPr lang="en-US"/>
              <a:t>October 2022</a:t>
            </a:r>
          </a:p>
        </p:txBody>
      </p:sp>
      <p:sp>
        <p:nvSpPr>
          <p:cNvPr id="5" name="Footer Placeholder 4">
            <a:extLst>
              <a:ext uri="{FF2B5EF4-FFF2-40B4-BE49-F238E27FC236}">
                <a16:creationId xmlns:a16="http://schemas.microsoft.com/office/drawing/2014/main" id="{3E7D068F-0FF4-F198-3399-9CD6A0C165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22F2F8-BAEA-EDB0-3A90-9BF3FA219F9E}"/>
              </a:ext>
            </a:extLst>
          </p:cNvPr>
          <p:cNvSpPr>
            <a:spLocks noGrp="1"/>
          </p:cNvSpPr>
          <p:nvPr>
            <p:ph type="sldNum" sz="quarter" idx="12"/>
          </p:nvPr>
        </p:nvSpPr>
        <p:spPr/>
        <p:txBody>
          <a:bodyPr/>
          <a:lstStyle/>
          <a:p>
            <a:fld id="{9E78B758-275C-4090-BE22-A14210E4F056}" type="slidenum">
              <a:rPr lang="en-US" smtClean="0"/>
              <a:t>‹#›</a:t>
            </a:fld>
            <a:endParaRPr lang="en-US"/>
          </a:p>
        </p:txBody>
      </p:sp>
      <p:pic>
        <p:nvPicPr>
          <p:cNvPr id="7" name="Emblem - White" descr="lionlogo_white.eps">
            <a:extLst>
              <a:ext uri="{FF2B5EF4-FFF2-40B4-BE49-F238E27FC236}">
                <a16:creationId xmlns:a16="http://schemas.microsoft.com/office/drawing/2014/main" id="{D0BB153B-A6C2-2FCE-80A8-32CD088FF99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3277941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9B0BC3-0EA2-45E3-212E-4B1D695A765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91B6942-CABE-E106-C91C-BD9B6F95A75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7DFE5B-93BF-2D0E-27E7-5415B70C63FE}"/>
              </a:ext>
            </a:extLst>
          </p:cNvPr>
          <p:cNvSpPr>
            <a:spLocks noGrp="1"/>
          </p:cNvSpPr>
          <p:nvPr>
            <p:ph type="dt" sz="half" idx="10"/>
          </p:nvPr>
        </p:nvSpPr>
        <p:spPr/>
        <p:txBody>
          <a:bodyPr/>
          <a:lstStyle/>
          <a:p>
            <a:r>
              <a:rPr lang="en-US"/>
              <a:t>October 2022</a:t>
            </a:r>
          </a:p>
        </p:txBody>
      </p:sp>
      <p:sp>
        <p:nvSpPr>
          <p:cNvPr id="5" name="Footer Placeholder 4">
            <a:extLst>
              <a:ext uri="{FF2B5EF4-FFF2-40B4-BE49-F238E27FC236}">
                <a16:creationId xmlns:a16="http://schemas.microsoft.com/office/drawing/2014/main" id="{6234EB31-2BEC-65FA-5E9B-DC00A55BD2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E3D128-DDF0-0D49-195B-719E26B4FB98}"/>
              </a:ext>
            </a:extLst>
          </p:cNvPr>
          <p:cNvSpPr>
            <a:spLocks noGrp="1"/>
          </p:cNvSpPr>
          <p:nvPr>
            <p:ph type="sldNum" sz="quarter" idx="12"/>
          </p:nvPr>
        </p:nvSpPr>
        <p:spPr/>
        <p:txBody>
          <a:bodyPr/>
          <a:lstStyle/>
          <a:p>
            <a:fld id="{9E78B758-275C-4090-BE22-A14210E4F056}" type="slidenum">
              <a:rPr lang="en-US" smtClean="0"/>
              <a:t>‹#›</a:t>
            </a:fld>
            <a:endParaRPr lang="en-US"/>
          </a:p>
        </p:txBody>
      </p:sp>
      <p:pic>
        <p:nvPicPr>
          <p:cNvPr id="7" name="Emblem - White" descr="lionlogo_white.eps">
            <a:extLst>
              <a:ext uri="{FF2B5EF4-FFF2-40B4-BE49-F238E27FC236}">
                <a16:creationId xmlns:a16="http://schemas.microsoft.com/office/drawing/2014/main" id="{1FEF202E-2430-B451-A1B5-490A794304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11371805" y="228600"/>
            <a:ext cx="546797" cy="533400"/>
          </a:xfrm>
          <a:prstGeom prst="rect">
            <a:avLst/>
          </a:prstGeom>
        </p:spPr>
      </p:pic>
    </p:spTree>
    <p:extLst>
      <p:ext uri="{BB962C8B-B14F-4D97-AF65-F5344CB8AC3E}">
        <p14:creationId xmlns:p14="http://schemas.microsoft.com/office/powerpoint/2010/main" val="2193427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67832-8818-FD14-DF48-A7C8681BCF12}"/>
              </a:ext>
            </a:extLst>
          </p:cNvPr>
          <p:cNvSpPr>
            <a:spLocks noGrp="1"/>
          </p:cNvSpPr>
          <p:nvPr>
            <p:ph type="title"/>
          </p:nvPr>
        </p:nvSpPr>
        <p:spPr>
          <a:xfrm>
            <a:off x="0" y="-70818"/>
            <a:ext cx="12192000" cy="1325563"/>
          </a:xfrm>
          <a:gradFill flip="none" rotWithShape="1">
            <a:gsLst>
              <a:gs pos="0">
                <a:srgbClr val="457DC8">
                  <a:lumMod val="72000"/>
                </a:srgbClr>
              </a:gs>
              <a:gs pos="98000">
                <a:srgbClr val="7030A0">
                  <a:alpha val="80000"/>
                </a:srgbClr>
              </a:gs>
            </a:gsLst>
            <a:lin ang="0" scaled="1"/>
            <a:tileRect/>
          </a:gradFill>
        </p:spPr>
        <p:txBody>
          <a:bodyPr lIns="457200" rIns="457200">
            <a:normAutofit/>
          </a:bodyPr>
          <a:lstStyle>
            <a:lvl1pPr algn="ctr">
              <a:defRPr sz="3600" b="1">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F6F0DCEB-1061-F7CC-DC72-6E93121F4C1F}"/>
              </a:ext>
            </a:extLst>
          </p:cNvPr>
          <p:cNvSpPr>
            <a:spLocks noGrp="1"/>
          </p:cNvSpPr>
          <p:nvPr>
            <p:ph idx="1"/>
          </p:nvPr>
        </p:nvSpPr>
        <p:spPr>
          <a:xfrm>
            <a:off x="838200" y="1600200"/>
            <a:ext cx="10515600" cy="47256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AD2211-31EF-B970-1870-CD5059457A86}"/>
              </a:ext>
            </a:extLst>
          </p:cNvPr>
          <p:cNvSpPr>
            <a:spLocks noGrp="1"/>
          </p:cNvSpPr>
          <p:nvPr>
            <p:ph type="dt" sz="half" idx="10"/>
          </p:nvPr>
        </p:nvSpPr>
        <p:spPr/>
        <p:txBody>
          <a:bodyPr/>
          <a:lstStyle>
            <a:lvl1pPr>
              <a:defRPr>
                <a:latin typeface="Segoe UI" panose="020B0502040204020203" pitchFamily="34" charset="0"/>
                <a:cs typeface="Segoe UI" panose="020B0502040204020203" pitchFamily="34" charset="0"/>
              </a:defRPr>
            </a:lvl1pPr>
          </a:lstStyle>
          <a:p>
            <a:r>
              <a:rPr lang="en-US"/>
              <a:t>October 2022</a:t>
            </a:r>
          </a:p>
        </p:txBody>
      </p:sp>
      <p:sp>
        <p:nvSpPr>
          <p:cNvPr id="5" name="Footer Placeholder 4">
            <a:extLst>
              <a:ext uri="{FF2B5EF4-FFF2-40B4-BE49-F238E27FC236}">
                <a16:creationId xmlns:a16="http://schemas.microsoft.com/office/drawing/2014/main" id="{32E7EA1A-54D7-8294-6DE9-CEEAB78F216A}"/>
              </a:ext>
            </a:extLst>
          </p:cNvPr>
          <p:cNvSpPr>
            <a:spLocks noGrp="1"/>
          </p:cNvSpPr>
          <p:nvPr>
            <p:ph type="ftr" sz="quarter" idx="11"/>
          </p:nvPr>
        </p:nvSpPr>
        <p:spPr/>
        <p:txBody>
          <a:bodyPr/>
          <a:lstStyle>
            <a:lvl1pPr>
              <a:defRPr>
                <a:latin typeface="Segoe UI" panose="020B0502040204020203" pitchFamily="34" charset="0"/>
                <a:cs typeface="Segoe UI" panose="020B0502040204020203" pitchFamily="34" charset="0"/>
              </a:defRPr>
            </a:lvl1pPr>
          </a:lstStyle>
          <a:p>
            <a:endParaRPr lang="en-US"/>
          </a:p>
        </p:txBody>
      </p:sp>
      <p:sp>
        <p:nvSpPr>
          <p:cNvPr id="6" name="Slide Number Placeholder 5">
            <a:extLst>
              <a:ext uri="{FF2B5EF4-FFF2-40B4-BE49-F238E27FC236}">
                <a16:creationId xmlns:a16="http://schemas.microsoft.com/office/drawing/2014/main" id="{1D7C9A99-F77C-48D6-2752-6CCF04B2CEB6}"/>
              </a:ext>
            </a:extLst>
          </p:cNvPr>
          <p:cNvSpPr>
            <a:spLocks noGrp="1"/>
          </p:cNvSpPr>
          <p:nvPr>
            <p:ph type="sldNum" sz="quarter" idx="12"/>
          </p:nvPr>
        </p:nvSpPr>
        <p:spPr/>
        <p:txBody>
          <a:bodyPr/>
          <a:lstStyle>
            <a:lvl1pPr>
              <a:defRPr>
                <a:latin typeface="Segoe UI" panose="020B0502040204020203" pitchFamily="34" charset="0"/>
                <a:cs typeface="Segoe UI" panose="020B0502040204020203" pitchFamily="34" charset="0"/>
              </a:defRPr>
            </a:lvl1pPr>
          </a:lstStyle>
          <a:p>
            <a:fld id="{1D9300B1-B26A-4342-8B09-D9D655025990}" type="slidenum">
              <a:rPr lang="en-US" smtClean="0"/>
              <a:pPr/>
              <a:t>‹#›</a:t>
            </a:fld>
            <a:endParaRPr lang="en-US"/>
          </a:p>
        </p:txBody>
      </p:sp>
      <p:pic>
        <p:nvPicPr>
          <p:cNvPr id="7" name="Emblem - White" descr="lionlogo_white.eps">
            <a:extLst>
              <a:ext uri="{FF2B5EF4-FFF2-40B4-BE49-F238E27FC236}">
                <a16:creationId xmlns:a16="http://schemas.microsoft.com/office/drawing/2014/main" id="{1AE7D733-5866-9B68-C4E4-D3BC9B81EB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103576967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DFE7E-2DAE-ADC7-CDC0-41A168D872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D89331-280D-8C40-B815-1816F2B39C7E}"/>
              </a:ext>
            </a:extLst>
          </p:cNvPr>
          <p:cNvSpPr>
            <a:spLocks noGrp="1"/>
          </p:cNvSpPr>
          <p:nvPr>
            <p:ph sz="half" idx="1"/>
          </p:nvPr>
        </p:nvSpPr>
        <p:spPr>
          <a:xfrm>
            <a:off x="838200" y="1600200"/>
            <a:ext cx="51816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6D44523-5058-5AD1-3445-5607AC2B71F5}"/>
              </a:ext>
            </a:extLst>
          </p:cNvPr>
          <p:cNvSpPr>
            <a:spLocks noGrp="1"/>
          </p:cNvSpPr>
          <p:nvPr>
            <p:ph sz="half" idx="2"/>
          </p:nvPr>
        </p:nvSpPr>
        <p:spPr>
          <a:xfrm>
            <a:off x="6172200" y="1600200"/>
            <a:ext cx="51816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297765-DCC5-7B16-2120-34DF2B4534FA}"/>
              </a:ext>
            </a:extLst>
          </p:cNvPr>
          <p:cNvSpPr>
            <a:spLocks noGrp="1"/>
          </p:cNvSpPr>
          <p:nvPr>
            <p:ph type="dt" sz="half" idx="10"/>
          </p:nvPr>
        </p:nvSpPr>
        <p:spPr/>
        <p:txBody>
          <a:bodyPr/>
          <a:lstStyle/>
          <a:p>
            <a:r>
              <a:rPr lang="en-US"/>
              <a:t>October 2022</a:t>
            </a:r>
          </a:p>
        </p:txBody>
      </p:sp>
      <p:sp>
        <p:nvSpPr>
          <p:cNvPr id="6" name="Footer Placeholder 5">
            <a:extLst>
              <a:ext uri="{FF2B5EF4-FFF2-40B4-BE49-F238E27FC236}">
                <a16:creationId xmlns:a16="http://schemas.microsoft.com/office/drawing/2014/main" id="{8C261C3D-44A7-2072-387E-2780496FA0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57BA9B-169B-E3C2-B6B7-57E7EA241128}"/>
              </a:ext>
            </a:extLst>
          </p:cNvPr>
          <p:cNvSpPr>
            <a:spLocks noGrp="1"/>
          </p:cNvSpPr>
          <p:nvPr>
            <p:ph type="sldNum" sz="quarter" idx="12"/>
          </p:nvPr>
        </p:nvSpPr>
        <p:spPr/>
        <p:txBody>
          <a:bodyPr/>
          <a:lstStyle/>
          <a:p>
            <a:fld id="{1D9300B1-B26A-4342-8B09-D9D655025990}" type="slidenum">
              <a:rPr lang="en-US" smtClean="0"/>
              <a:t>‹#›</a:t>
            </a:fld>
            <a:endParaRPr lang="en-US"/>
          </a:p>
        </p:txBody>
      </p:sp>
      <p:pic>
        <p:nvPicPr>
          <p:cNvPr id="8" name="Emblem - White" descr="lionlogo_white.eps">
            <a:extLst>
              <a:ext uri="{FF2B5EF4-FFF2-40B4-BE49-F238E27FC236}">
                <a16:creationId xmlns:a16="http://schemas.microsoft.com/office/drawing/2014/main" id="{E94B0B86-3743-5E49-E2FB-B67F40A97A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172718255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3A5E5-3C7F-B1D8-4D1E-C926A34D9981}"/>
              </a:ext>
            </a:extLst>
          </p:cNvPr>
          <p:cNvSpPr>
            <a:spLocks noGrp="1"/>
          </p:cNvSpPr>
          <p:nvPr>
            <p:ph type="title"/>
          </p:nvPr>
        </p:nvSpPr>
        <p:spPr>
          <a:xfrm>
            <a:off x="3048" y="0"/>
            <a:ext cx="12188952"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FC9A0E9-A01D-3568-1214-11EA46C9EF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E5696FB-F3F3-66A7-6A65-C54D4BDAB64A}"/>
              </a:ext>
            </a:extLst>
          </p:cNvPr>
          <p:cNvSpPr>
            <a:spLocks noGrp="1"/>
          </p:cNvSpPr>
          <p:nvPr>
            <p:ph sz="half" idx="2"/>
          </p:nvPr>
        </p:nvSpPr>
        <p:spPr>
          <a:xfrm>
            <a:off x="839788" y="2505074"/>
            <a:ext cx="5157787" cy="3819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FB0B48F-C515-589B-4BF0-AB52758167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CBF0BF2-C600-9371-CFCC-374542A4B649}"/>
              </a:ext>
            </a:extLst>
          </p:cNvPr>
          <p:cNvSpPr>
            <a:spLocks noGrp="1"/>
          </p:cNvSpPr>
          <p:nvPr>
            <p:ph sz="quarter" idx="4"/>
          </p:nvPr>
        </p:nvSpPr>
        <p:spPr>
          <a:xfrm>
            <a:off x="6172200" y="2505074"/>
            <a:ext cx="5183188" cy="3819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CA938E4-C159-D32F-C5F7-8DF7B7F721CF}"/>
              </a:ext>
            </a:extLst>
          </p:cNvPr>
          <p:cNvSpPr>
            <a:spLocks noGrp="1"/>
          </p:cNvSpPr>
          <p:nvPr>
            <p:ph type="dt" sz="half" idx="10"/>
          </p:nvPr>
        </p:nvSpPr>
        <p:spPr/>
        <p:txBody>
          <a:bodyPr/>
          <a:lstStyle/>
          <a:p>
            <a:r>
              <a:rPr lang="en-US"/>
              <a:t>October 2022</a:t>
            </a:r>
          </a:p>
        </p:txBody>
      </p:sp>
      <p:sp>
        <p:nvSpPr>
          <p:cNvPr id="8" name="Footer Placeholder 7">
            <a:extLst>
              <a:ext uri="{FF2B5EF4-FFF2-40B4-BE49-F238E27FC236}">
                <a16:creationId xmlns:a16="http://schemas.microsoft.com/office/drawing/2014/main" id="{681E73C5-FAD9-CE01-C131-C2A68AFF92E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FA6FC0B-194D-F760-52C3-47F872F3B7F0}"/>
              </a:ext>
            </a:extLst>
          </p:cNvPr>
          <p:cNvSpPr>
            <a:spLocks noGrp="1"/>
          </p:cNvSpPr>
          <p:nvPr>
            <p:ph type="sldNum" sz="quarter" idx="12"/>
          </p:nvPr>
        </p:nvSpPr>
        <p:spPr/>
        <p:txBody>
          <a:bodyPr/>
          <a:lstStyle/>
          <a:p>
            <a:fld id="{1D9300B1-B26A-4342-8B09-D9D655025990}" type="slidenum">
              <a:rPr lang="en-US" smtClean="0"/>
              <a:t>‹#›</a:t>
            </a:fld>
            <a:endParaRPr lang="en-US"/>
          </a:p>
        </p:txBody>
      </p:sp>
      <p:pic>
        <p:nvPicPr>
          <p:cNvPr id="10" name="Emblem - White" descr="lionlogo_white.eps">
            <a:extLst>
              <a:ext uri="{FF2B5EF4-FFF2-40B4-BE49-F238E27FC236}">
                <a16:creationId xmlns:a16="http://schemas.microsoft.com/office/drawing/2014/main" id="{C9F549A8-ED2B-62CB-2A65-AE4E3BF445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417276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A5443-21AB-598D-BA12-607CDA2BEBE1}"/>
              </a:ext>
            </a:extLst>
          </p:cNvPr>
          <p:cNvSpPr>
            <a:spLocks noGrp="1"/>
          </p:cNvSpPr>
          <p:nvPr>
            <p:ph type="title"/>
          </p:nvPr>
        </p:nvSpPr>
        <p:spPr>
          <a:gradFill flip="none" rotWithShape="1">
            <a:lin ang="0" scaled="1"/>
            <a:tileRect/>
          </a:gradFill>
        </p:spPr>
        <p:txBody>
          <a:bodyPr/>
          <a:lstStyle/>
          <a:p>
            <a:r>
              <a:rPr lang="en-US"/>
              <a:t>Click to edit Master title style</a:t>
            </a:r>
          </a:p>
        </p:txBody>
      </p:sp>
      <p:sp>
        <p:nvSpPr>
          <p:cNvPr id="3" name="Date Placeholder 2">
            <a:extLst>
              <a:ext uri="{FF2B5EF4-FFF2-40B4-BE49-F238E27FC236}">
                <a16:creationId xmlns:a16="http://schemas.microsoft.com/office/drawing/2014/main" id="{B0E071FC-F57C-9695-B17C-C146C57BE3AE}"/>
              </a:ext>
            </a:extLst>
          </p:cNvPr>
          <p:cNvSpPr>
            <a:spLocks noGrp="1"/>
          </p:cNvSpPr>
          <p:nvPr>
            <p:ph type="dt" sz="half" idx="10"/>
          </p:nvPr>
        </p:nvSpPr>
        <p:spPr/>
        <p:txBody>
          <a:bodyPr/>
          <a:lstStyle/>
          <a:p>
            <a:r>
              <a:rPr lang="en-US"/>
              <a:t>October 2022</a:t>
            </a:r>
          </a:p>
        </p:txBody>
      </p:sp>
      <p:sp>
        <p:nvSpPr>
          <p:cNvPr id="4" name="Footer Placeholder 3">
            <a:extLst>
              <a:ext uri="{FF2B5EF4-FFF2-40B4-BE49-F238E27FC236}">
                <a16:creationId xmlns:a16="http://schemas.microsoft.com/office/drawing/2014/main" id="{12245886-99AD-568D-58EB-216DD735E7B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1B77779-B222-186B-A496-9CDDA48E83EB}"/>
              </a:ext>
            </a:extLst>
          </p:cNvPr>
          <p:cNvSpPr>
            <a:spLocks noGrp="1"/>
          </p:cNvSpPr>
          <p:nvPr>
            <p:ph type="sldNum" sz="quarter" idx="12"/>
          </p:nvPr>
        </p:nvSpPr>
        <p:spPr/>
        <p:txBody>
          <a:bodyPr/>
          <a:lstStyle/>
          <a:p>
            <a:fld id="{1D9300B1-B26A-4342-8B09-D9D655025990}" type="slidenum">
              <a:rPr lang="en-US" smtClean="0"/>
              <a:t>‹#›</a:t>
            </a:fld>
            <a:endParaRPr lang="en-US"/>
          </a:p>
        </p:txBody>
      </p:sp>
      <p:pic>
        <p:nvPicPr>
          <p:cNvPr id="6" name="Emblem - White" descr="lionlogo_white.eps">
            <a:extLst>
              <a:ext uri="{FF2B5EF4-FFF2-40B4-BE49-F238E27FC236}">
                <a16:creationId xmlns:a16="http://schemas.microsoft.com/office/drawing/2014/main" id="{41C0D1E5-AFB9-799D-7AB1-DF29EC9F1A8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17123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EAC08AD-6A7F-C0B6-B453-C4824A632026}"/>
              </a:ext>
            </a:extLst>
          </p:cNvPr>
          <p:cNvSpPr>
            <a:spLocks noGrp="1"/>
          </p:cNvSpPr>
          <p:nvPr>
            <p:ph type="dt" sz="half" idx="10"/>
          </p:nvPr>
        </p:nvSpPr>
        <p:spPr/>
        <p:txBody>
          <a:bodyPr/>
          <a:lstStyle/>
          <a:p>
            <a:r>
              <a:rPr lang="en-US"/>
              <a:t>October 2022</a:t>
            </a:r>
          </a:p>
        </p:txBody>
      </p:sp>
      <p:sp>
        <p:nvSpPr>
          <p:cNvPr id="3" name="Footer Placeholder 2">
            <a:extLst>
              <a:ext uri="{FF2B5EF4-FFF2-40B4-BE49-F238E27FC236}">
                <a16:creationId xmlns:a16="http://schemas.microsoft.com/office/drawing/2014/main" id="{6B9106A4-4130-E6F5-987C-D4B9191C593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72AD759-5F6F-E66C-F4EE-6D0B2D62B109}"/>
              </a:ext>
            </a:extLst>
          </p:cNvPr>
          <p:cNvSpPr>
            <a:spLocks noGrp="1"/>
          </p:cNvSpPr>
          <p:nvPr>
            <p:ph type="sldNum" sz="quarter" idx="12"/>
          </p:nvPr>
        </p:nvSpPr>
        <p:spPr/>
        <p:txBody>
          <a:bodyPr/>
          <a:lstStyle/>
          <a:p>
            <a:fld id="{1D9300B1-B26A-4342-8B09-D9D655025990}" type="slidenum">
              <a:rPr lang="en-US" smtClean="0"/>
              <a:t>‹#›</a:t>
            </a:fld>
            <a:endParaRPr lang="en-US"/>
          </a:p>
        </p:txBody>
      </p:sp>
      <p:pic>
        <p:nvPicPr>
          <p:cNvPr id="5" name="Emblem - White" descr="lionlogo_white.eps">
            <a:extLst>
              <a:ext uri="{FF2B5EF4-FFF2-40B4-BE49-F238E27FC236}">
                <a16:creationId xmlns:a16="http://schemas.microsoft.com/office/drawing/2014/main" id="{E0301F53-7A4C-D817-6DE3-A75CB594FC97}"/>
              </a:ext>
            </a:extLst>
          </p:cNvPr>
          <p:cNvPicPr>
            <a:picLocks noChangeAspect="1"/>
          </p:cNvPicPr>
          <p:nvPr userDrawn="1"/>
        </p:nvPicPr>
        <p:blipFill>
          <a:blip r:embed="rId2">
            <a:alphaModFix/>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1766748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A0265-A09A-B219-3484-63EDBEBE3F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1AF5073-3E18-5AAE-9C5D-8E3382E2DCB8}"/>
              </a:ext>
            </a:extLst>
          </p:cNvPr>
          <p:cNvSpPr>
            <a:spLocks noGrp="1"/>
          </p:cNvSpPr>
          <p:nvPr>
            <p:ph idx="1"/>
          </p:nvPr>
        </p:nvSpPr>
        <p:spPr>
          <a:xfrm>
            <a:off x="5183188" y="457200"/>
            <a:ext cx="6172200" cy="58673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F299BDF-5EB8-3B76-D406-AABB5F92CDED}"/>
              </a:ext>
            </a:extLst>
          </p:cNvPr>
          <p:cNvSpPr>
            <a:spLocks noGrp="1"/>
          </p:cNvSpPr>
          <p:nvPr>
            <p:ph type="body" sz="half" idx="2"/>
          </p:nvPr>
        </p:nvSpPr>
        <p:spPr>
          <a:xfrm>
            <a:off x="839788" y="2057399"/>
            <a:ext cx="3932237" cy="4267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C6FF1D-CA39-D4AF-687E-E3E45071768F}"/>
              </a:ext>
            </a:extLst>
          </p:cNvPr>
          <p:cNvSpPr>
            <a:spLocks noGrp="1"/>
          </p:cNvSpPr>
          <p:nvPr>
            <p:ph type="dt" sz="half" idx="10"/>
          </p:nvPr>
        </p:nvSpPr>
        <p:spPr/>
        <p:txBody>
          <a:bodyPr/>
          <a:lstStyle/>
          <a:p>
            <a:r>
              <a:rPr lang="en-US"/>
              <a:t>October 2022</a:t>
            </a:r>
          </a:p>
        </p:txBody>
      </p:sp>
      <p:sp>
        <p:nvSpPr>
          <p:cNvPr id="6" name="Footer Placeholder 5">
            <a:extLst>
              <a:ext uri="{FF2B5EF4-FFF2-40B4-BE49-F238E27FC236}">
                <a16:creationId xmlns:a16="http://schemas.microsoft.com/office/drawing/2014/main" id="{D5AAD641-BBF7-34E6-0F49-0BDBEC4714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DEC0AA-2706-BFE9-3C5F-6A3CEAB28669}"/>
              </a:ext>
            </a:extLst>
          </p:cNvPr>
          <p:cNvSpPr>
            <a:spLocks noGrp="1"/>
          </p:cNvSpPr>
          <p:nvPr>
            <p:ph type="sldNum" sz="quarter" idx="12"/>
          </p:nvPr>
        </p:nvSpPr>
        <p:spPr/>
        <p:txBody>
          <a:bodyPr/>
          <a:lstStyle/>
          <a:p>
            <a:fld id="{1D9300B1-B26A-4342-8B09-D9D655025990}" type="slidenum">
              <a:rPr lang="en-US" smtClean="0"/>
              <a:t>‹#›</a:t>
            </a:fld>
            <a:endParaRPr lang="en-US"/>
          </a:p>
        </p:txBody>
      </p:sp>
    </p:spTree>
    <p:extLst>
      <p:ext uri="{BB962C8B-B14F-4D97-AF65-F5344CB8AC3E}">
        <p14:creationId xmlns:p14="http://schemas.microsoft.com/office/powerpoint/2010/main" val="2474737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ext Steps Layout">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4ED3669C-4D91-6C23-064F-04647898C23F}"/>
              </a:ext>
            </a:extLst>
          </p:cNvPr>
          <p:cNvSpPr/>
          <p:nvPr userDrawn="1"/>
        </p:nvSpPr>
        <p:spPr>
          <a:xfrm>
            <a:off x="0" y="0"/>
            <a:ext cx="7060562" cy="6845300"/>
          </a:xfrm>
          <a:custGeom>
            <a:avLst/>
            <a:gdLst>
              <a:gd name="connsiteX0" fmla="*/ 5601284 w 7060562"/>
              <a:gd name="connsiteY0" fmla="*/ 0 h 6845300"/>
              <a:gd name="connsiteX1" fmla="*/ 7060562 w 7060562"/>
              <a:gd name="connsiteY1" fmla="*/ 0 h 6845300"/>
              <a:gd name="connsiteX2" fmla="*/ 4903828 w 7060562"/>
              <a:gd name="connsiteY2" fmla="*/ 6845300 h 6845300"/>
              <a:gd name="connsiteX3" fmla="*/ 4892350 w 7060562"/>
              <a:gd name="connsiteY3" fmla="*/ 6845300 h 6845300"/>
              <a:gd name="connsiteX4" fmla="*/ 3444550 w 7060562"/>
              <a:gd name="connsiteY4" fmla="*/ 6845300 h 6845300"/>
              <a:gd name="connsiteX5" fmla="*/ 0 w 7060562"/>
              <a:gd name="connsiteY5" fmla="*/ 6845300 h 6845300"/>
              <a:gd name="connsiteX6" fmla="*/ 0 w 7060562"/>
              <a:gd name="connsiteY6" fmla="*/ 0 h 6845300"/>
              <a:gd name="connsiteX7" fmla="*/ 152400 w 7060562"/>
              <a:gd name="connsiteY7" fmla="*/ 0 h 6845300"/>
              <a:gd name="connsiteX8" fmla="*/ 4892350 w 7060562"/>
              <a:gd name="connsiteY8" fmla="*/ 0 h 6845300"/>
              <a:gd name="connsiteX9" fmla="*/ 5601284 w 7060562"/>
              <a:gd name="connsiteY9" fmla="*/ 0 h 684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60562" h="6845300">
                <a:moveTo>
                  <a:pt x="5601284" y="0"/>
                </a:moveTo>
                <a:lnTo>
                  <a:pt x="7060562" y="0"/>
                </a:lnTo>
                <a:lnTo>
                  <a:pt x="4903828" y="6845300"/>
                </a:lnTo>
                <a:lnTo>
                  <a:pt x="4892350" y="6845300"/>
                </a:lnTo>
                <a:lnTo>
                  <a:pt x="3444550" y="6845300"/>
                </a:lnTo>
                <a:lnTo>
                  <a:pt x="0" y="6845300"/>
                </a:lnTo>
                <a:lnTo>
                  <a:pt x="0" y="0"/>
                </a:lnTo>
                <a:lnTo>
                  <a:pt x="152400" y="0"/>
                </a:lnTo>
                <a:lnTo>
                  <a:pt x="4892350" y="0"/>
                </a:lnTo>
                <a:lnTo>
                  <a:pt x="5601284" y="0"/>
                </a:lnTo>
                <a:close/>
              </a:path>
            </a:pathLst>
          </a:custGeom>
          <a:gradFill flip="none" rotWithShape="1">
            <a:gsLst>
              <a:gs pos="0">
                <a:srgbClr val="2C5995"/>
              </a:gs>
              <a:gs pos="98000">
                <a:srgbClr val="7030A0">
                  <a:alpha val="80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4" name="Picture 13">
            <a:extLst>
              <a:ext uri="{FF2B5EF4-FFF2-40B4-BE49-F238E27FC236}">
                <a16:creationId xmlns:a16="http://schemas.microsoft.com/office/drawing/2014/main" id="{E6C6291A-FB3E-BD59-9CBD-E0AFDC3D7C3D}"/>
              </a:ext>
            </a:extLst>
          </p:cNvPr>
          <p:cNvPicPr>
            <a:picLocks noChangeAspect="1"/>
          </p:cNvPicPr>
          <p:nvPr userDrawn="1"/>
        </p:nvPicPr>
        <p:blipFill rotWithShape="1">
          <a:blip r:embed="rId2" cstate="screen">
            <a:alphaModFix amt="30000"/>
            <a:extLst>
              <a:ext uri="{28A0092B-C50C-407E-A947-70E740481C1C}">
                <a14:useLocalDpi xmlns:a14="http://schemas.microsoft.com/office/drawing/2010/main" val="0"/>
              </a:ext>
            </a:extLst>
          </a:blip>
          <a:srcRect/>
          <a:stretch/>
        </p:blipFill>
        <p:spPr>
          <a:xfrm>
            <a:off x="4102151" y="12700"/>
            <a:ext cx="8089849" cy="6845300"/>
          </a:xfrm>
          <a:custGeom>
            <a:avLst/>
            <a:gdLst>
              <a:gd name="connsiteX0" fmla="*/ 2954410 w 8089849"/>
              <a:gd name="connsiteY0" fmla="*/ 0 h 6845300"/>
              <a:gd name="connsiteX1" fmla="*/ 8089849 w 8089849"/>
              <a:gd name="connsiteY1" fmla="*/ 0 h 6845300"/>
              <a:gd name="connsiteX2" fmla="*/ 8089849 w 8089849"/>
              <a:gd name="connsiteY2" fmla="*/ 6845300 h 6845300"/>
              <a:gd name="connsiteX3" fmla="*/ 0 w 8089849"/>
              <a:gd name="connsiteY3" fmla="*/ 6845300 h 6845300"/>
              <a:gd name="connsiteX4" fmla="*/ 0 w 8089849"/>
              <a:gd name="connsiteY4" fmla="*/ 6832600 h 6845300"/>
              <a:gd name="connsiteX5" fmla="*/ 790199 w 8089849"/>
              <a:gd name="connsiteY5" fmla="*/ 6832600 h 6845300"/>
              <a:gd name="connsiteX6" fmla="*/ 801677 w 8089849"/>
              <a:gd name="connsiteY6" fmla="*/ 6832600 h 684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89849" h="6845300">
                <a:moveTo>
                  <a:pt x="2954410" y="0"/>
                </a:moveTo>
                <a:lnTo>
                  <a:pt x="8089849" y="0"/>
                </a:lnTo>
                <a:lnTo>
                  <a:pt x="8089849" y="6845300"/>
                </a:lnTo>
                <a:lnTo>
                  <a:pt x="0" y="6845300"/>
                </a:lnTo>
                <a:lnTo>
                  <a:pt x="0" y="6832600"/>
                </a:lnTo>
                <a:lnTo>
                  <a:pt x="790199" y="6832600"/>
                </a:lnTo>
                <a:lnTo>
                  <a:pt x="801677" y="6832600"/>
                </a:lnTo>
                <a:close/>
              </a:path>
            </a:pathLst>
          </a:custGeom>
          <a:solidFill>
            <a:srgbClr val="0D2240"/>
          </a:solidFill>
        </p:spPr>
      </p:pic>
      <p:sp>
        <p:nvSpPr>
          <p:cNvPr id="3" name="Date Placeholder 2">
            <a:extLst>
              <a:ext uri="{FF2B5EF4-FFF2-40B4-BE49-F238E27FC236}">
                <a16:creationId xmlns:a16="http://schemas.microsoft.com/office/drawing/2014/main" id="{84E47DA4-AB26-2448-57B9-D594C566206F}"/>
              </a:ext>
            </a:extLst>
          </p:cNvPr>
          <p:cNvSpPr>
            <a:spLocks noGrp="1"/>
          </p:cNvSpPr>
          <p:nvPr>
            <p:ph type="dt" sz="half" idx="10"/>
          </p:nvPr>
        </p:nvSpPr>
        <p:spPr/>
        <p:txBody>
          <a:bodyPr/>
          <a:lstStyle>
            <a:lvl1pPr>
              <a:defRPr>
                <a:solidFill>
                  <a:schemeClr val="bg1"/>
                </a:solidFill>
              </a:defRPr>
            </a:lvl1pPr>
          </a:lstStyle>
          <a:p>
            <a:r>
              <a:rPr lang="en-US"/>
              <a:t>October 2022</a:t>
            </a:r>
          </a:p>
        </p:txBody>
      </p:sp>
      <p:sp>
        <p:nvSpPr>
          <p:cNvPr id="4" name="Footer Placeholder 3">
            <a:extLst>
              <a:ext uri="{FF2B5EF4-FFF2-40B4-BE49-F238E27FC236}">
                <a16:creationId xmlns:a16="http://schemas.microsoft.com/office/drawing/2014/main" id="{E14CB022-D344-E4DE-24FF-418AAD5BAC04}"/>
              </a:ext>
            </a:extLst>
          </p:cNvPr>
          <p:cNvSpPr>
            <a:spLocks noGrp="1"/>
          </p:cNvSpPr>
          <p:nvPr>
            <p:ph type="ftr" sz="quarter" idx="11"/>
          </p:nvPr>
        </p:nvSpPr>
        <p:spPr/>
        <p:txBody>
          <a:bodyPr/>
          <a:lstStyle>
            <a:lvl1pPr>
              <a:defRPr>
                <a:solidFill>
                  <a:schemeClr val="bg1"/>
                </a:solidFill>
              </a:defRPr>
            </a:lvl1pPr>
          </a:lstStyle>
          <a:p>
            <a:endParaRPr lang="en-US"/>
          </a:p>
        </p:txBody>
      </p:sp>
      <p:sp>
        <p:nvSpPr>
          <p:cNvPr id="5" name="Slide Number Placeholder 4">
            <a:extLst>
              <a:ext uri="{FF2B5EF4-FFF2-40B4-BE49-F238E27FC236}">
                <a16:creationId xmlns:a16="http://schemas.microsoft.com/office/drawing/2014/main" id="{31EDA1B7-ADB5-279B-14FC-9C71FE46ED05}"/>
              </a:ext>
            </a:extLst>
          </p:cNvPr>
          <p:cNvSpPr>
            <a:spLocks noGrp="1"/>
          </p:cNvSpPr>
          <p:nvPr>
            <p:ph type="sldNum" sz="quarter" idx="12"/>
          </p:nvPr>
        </p:nvSpPr>
        <p:spPr/>
        <p:txBody>
          <a:bodyPr/>
          <a:lstStyle>
            <a:lvl1pPr>
              <a:defRPr>
                <a:solidFill>
                  <a:schemeClr val="bg1"/>
                </a:solidFill>
              </a:defRPr>
            </a:lvl1pPr>
          </a:lstStyle>
          <a:p>
            <a:fld id="{1D9300B1-B26A-4342-8B09-D9D655025990}" type="slidenum">
              <a:rPr lang="en-US" smtClean="0"/>
              <a:pPr/>
              <a:t>‹#›</a:t>
            </a:fld>
            <a:endParaRPr lang="en-US"/>
          </a:p>
        </p:txBody>
      </p:sp>
      <p:sp>
        <p:nvSpPr>
          <p:cNvPr id="7" name="Rectangle 6">
            <a:extLst>
              <a:ext uri="{FF2B5EF4-FFF2-40B4-BE49-F238E27FC236}">
                <a16:creationId xmlns:a16="http://schemas.microsoft.com/office/drawing/2014/main" id="{9B150CEA-33EA-6F52-5EA4-51D861FE2B2B}"/>
              </a:ext>
            </a:extLst>
          </p:cNvPr>
          <p:cNvSpPr/>
          <p:nvPr userDrawn="1"/>
        </p:nvSpPr>
        <p:spPr>
          <a:xfrm rot="5400000" flipH="1">
            <a:off x="2810910" y="-536229"/>
            <a:ext cx="70852" cy="422728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2" name="Title 1">
            <a:extLst>
              <a:ext uri="{FF2B5EF4-FFF2-40B4-BE49-F238E27FC236}">
                <a16:creationId xmlns:a16="http://schemas.microsoft.com/office/drawing/2014/main" id="{B1DB7EB4-3279-A42F-B07E-5C569EEF981B}"/>
              </a:ext>
            </a:extLst>
          </p:cNvPr>
          <p:cNvSpPr>
            <a:spLocks noGrp="1"/>
          </p:cNvSpPr>
          <p:nvPr>
            <p:ph type="title" hasCustomPrompt="1"/>
          </p:nvPr>
        </p:nvSpPr>
        <p:spPr>
          <a:xfrm>
            <a:off x="707296" y="360092"/>
            <a:ext cx="4321904" cy="1009504"/>
          </a:xfrm>
          <a:noFill/>
        </p:spPr>
        <p:txBody>
          <a:bodyPr/>
          <a:lstStyle>
            <a:lvl1pPr>
              <a:defRPr/>
            </a:lvl1pPr>
          </a:lstStyle>
          <a:p>
            <a:r>
              <a:rPr lang="en-US"/>
              <a:t>Next Steps</a:t>
            </a:r>
          </a:p>
        </p:txBody>
      </p:sp>
      <p:sp>
        <p:nvSpPr>
          <p:cNvPr id="16" name="Text Placeholder 15">
            <a:extLst>
              <a:ext uri="{FF2B5EF4-FFF2-40B4-BE49-F238E27FC236}">
                <a16:creationId xmlns:a16="http://schemas.microsoft.com/office/drawing/2014/main" id="{3263BE74-496F-D2EE-49EC-FE4FDA2C9C50}"/>
              </a:ext>
            </a:extLst>
          </p:cNvPr>
          <p:cNvSpPr>
            <a:spLocks noGrp="1"/>
          </p:cNvSpPr>
          <p:nvPr>
            <p:ph type="body" sz="quarter" idx="13"/>
          </p:nvPr>
        </p:nvSpPr>
        <p:spPr>
          <a:xfrm>
            <a:off x="733425" y="1993900"/>
            <a:ext cx="4321175" cy="411956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7" name="Emblem - White" descr="lionlogo_white.eps">
            <a:extLst>
              <a:ext uri="{FF2B5EF4-FFF2-40B4-BE49-F238E27FC236}">
                <a16:creationId xmlns:a16="http://schemas.microsoft.com/office/drawing/2014/main" id="{76E513AE-6B2D-20F0-9746-305AB036FBB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1278083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5.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12B38A-7BE0-4050-FE9D-6EC9ACDF767A}"/>
              </a:ext>
            </a:extLst>
          </p:cNvPr>
          <p:cNvSpPr>
            <a:spLocks noGrp="1"/>
          </p:cNvSpPr>
          <p:nvPr>
            <p:ph type="title"/>
          </p:nvPr>
        </p:nvSpPr>
        <p:spPr>
          <a:xfrm>
            <a:off x="0" y="12700"/>
            <a:ext cx="12192000" cy="1325563"/>
          </a:xfrm>
          <a:prstGeom prst="rect">
            <a:avLst/>
          </a:prstGeom>
          <a:gradFill>
            <a:gsLst>
              <a:gs pos="0">
                <a:srgbClr val="457DC8">
                  <a:lumMod val="72000"/>
                </a:srgbClr>
              </a:gs>
              <a:gs pos="98000">
                <a:srgbClr val="7030A0">
                  <a:alpha val="80000"/>
                </a:srgbClr>
              </a:gs>
            </a:gsLst>
            <a:lin ang="0" scaled="1"/>
          </a:gradFill>
        </p:spPr>
        <p:txBody>
          <a:bodyPr vert="horz" lIns="457200" tIns="45720" rIns="45720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DDB1D42-97D4-C3A6-AC0E-61207401F8EA}"/>
              </a:ext>
            </a:extLst>
          </p:cNvPr>
          <p:cNvSpPr>
            <a:spLocks noGrp="1"/>
          </p:cNvSpPr>
          <p:nvPr>
            <p:ph type="body" idx="1"/>
          </p:nvPr>
        </p:nvSpPr>
        <p:spPr>
          <a:xfrm>
            <a:off x="838200" y="1600200"/>
            <a:ext cx="10515600" cy="475101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FB9564-A799-BBE5-CAF0-32484FC4ED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rgbClr val="595959"/>
                </a:solidFill>
                <a:latin typeface="Arial" panose="020B0604020202020204" pitchFamily="34" charset="0"/>
                <a:cs typeface="Arial" panose="020B0604020202020204" pitchFamily="34" charset="0"/>
              </a:defRPr>
            </a:lvl1pPr>
          </a:lstStyle>
          <a:p>
            <a:r>
              <a:rPr lang="en-US"/>
              <a:t>October 2022</a:t>
            </a:r>
          </a:p>
        </p:txBody>
      </p:sp>
      <p:sp>
        <p:nvSpPr>
          <p:cNvPr id="5" name="Footer Placeholder 4">
            <a:extLst>
              <a:ext uri="{FF2B5EF4-FFF2-40B4-BE49-F238E27FC236}">
                <a16:creationId xmlns:a16="http://schemas.microsoft.com/office/drawing/2014/main" id="{0BFB4BB4-4A0F-FB78-3D4F-F24ECD7B91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rgbClr val="595959"/>
                </a:solidFill>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1AC5529A-AF9F-DE36-63A7-CB0F6CC7D7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595959"/>
                </a:solidFill>
                <a:latin typeface="Arial" panose="020B0604020202020204" pitchFamily="34" charset="0"/>
                <a:cs typeface="Arial" panose="020B0604020202020204" pitchFamily="34" charset="0"/>
              </a:defRPr>
            </a:lvl1pPr>
          </a:lstStyle>
          <a:p>
            <a:fld id="{1D9300B1-B26A-4342-8B09-D9D655025990}" type="slidenum">
              <a:rPr lang="en-US" smtClean="0"/>
              <a:pPr/>
              <a:t>‹#›</a:t>
            </a:fld>
            <a:endParaRPr lang="en-US"/>
          </a:p>
        </p:txBody>
      </p:sp>
    </p:spTree>
    <p:extLst>
      <p:ext uri="{BB962C8B-B14F-4D97-AF65-F5344CB8AC3E}">
        <p14:creationId xmlns:p14="http://schemas.microsoft.com/office/powerpoint/2010/main" val="1842638765"/>
      </p:ext>
    </p:extLst>
  </p:cSld>
  <p:clrMap bg1="lt1" tx1="dk1" bg2="lt2" tx2="dk2" accent1="accent1" accent2="accent2" accent3="accent3" accent4="accent4" accent5="accent5" accent6="accent6" hlink="hlink" folHlink="folHlink"/>
  <p:sldLayoutIdLst>
    <p:sldLayoutId id="2147483663" r:id="rId1"/>
    <p:sldLayoutId id="2147483672" r:id="rId2"/>
    <p:sldLayoutId id="2147483662" r:id="rId3"/>
    <p:sldLayoutId id="2147483664" r:id="rId4"/>
    <p:sldLayoutId id="2147483665" r:id="rId5"/>
    <p:sldLayoutId id="2147483666" r:id="rId6"/>
    <p:sldLayoutId id="2147483667" r:id="rId7"/>
    <p:sldLayoutId id="2147483668" r:id="rId8"/>
    <p:sldLayoutId id="2147483673" r:id="rId9"/>
    <p:sldLayoutId id="2147483669" r:id="rId10"/>
    <p:sldLayoutId id="2147483670" r:id="rId11"/>
    <p:sldLayoutId id="2147483671" r:id="rId12"/>
  </p:sldLayoutIdLst>
  <p:hf hdr="0" ftr="0"/>
  <p:txStyles>
    <p:titleStyle>
      <a:lvl1pPr algn="ctr" defTabSz="914400" rtl="0" eaLnBrk="1" latinLnBrk="0" hangingPunct="1">
        <a:lnSpc>
          <a:spcPct val="90000"/>
        </a:lnSpc>
        <a:spcBef>
          <a:spcPct val="0"/>
        </a:spcBef>
        <a:buNone/>
        <a:defRPr sz="3600" b="0" kern="1200">
          <a:solidFill>
            <a:schemeClr val="bg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08" userDrawn="1">
          <p15:clr>
            <a:srgbClr val="F26B43"/>
          </p15:clr>
        </p15:guide>
        <p15:guide id="2" pos="3840" userDrawn="1">
          <p15:clr>
            <a:srgbClr val="F26B43"/>
          </p15:clr>
        </p15:guide>
        <p15:guide id="3" orient="horz" pos="2160" userDrawn="1">
          <p15:clr>
            <a:srgbClr val="F26B43"/>
          </p15:clr>
        </p15:guide>
        <p15:guide id="4" orient="horz" pos="398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609A4B2E-3FD0-ED7C-7007-2B0CEBD3410B}"/>
              </a:ext>
            </a:extLst>
          </p:cNvPr>
          <p:cNvGrpSpPr/>
          <p:nvPr userDrawn="1"/>
        </p:nvGrpSpPr>
        <p:grpSpPr>
          <a:xfrm>
            <a:off x="-1" y="0"/>
            <a:ext cx="12192001" cy="6858000"/>
            <a:chOff x="-1" y="0"/>
            <a:chExt cx="12192001" cy="6858000"/>
          </a:xfrm>
        </p:grpSpPr>
        <p:sp>
          <p:nvSpPr>
            <p:cNvPr id="8" name="Background - Solid">
              <a:extLst>
                <a:ext uri="{FF2B5EF4-FFF2-40B4-BE49-F238E27FC236}">
                  <a16:creationId xmlns:a16="http://schemas.microsoft.com/office/drawing/2014/main" id="{8DB3C6E0-EF90-BC72-9FAE-4C4A08B1CB8E}"/>
                </a:ext>
              </a:extLst>
            </p:cNvPr>
            <p:cNvSpPr/>
            <p:nvPr/>
          </p:nvSpPr>
          <p:spPr>
            <a:xfrm>
              <a:off x="0" y="0"/>
              <a:ext cx="12192000" cy="6856916"/>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Calibri" panose="020F0502020204030204"/>
                <a:ea typeface="+mn-ea"/>
                <a:cs typeface="+mn-cs"/>
              </a:endParaRPr>
            </a:p>
          </p:txBody>
        </p:sp>
        <p:sp>
          <p:nvSpPr>
            <p:cNvPr id="9" name="Background - Overlay">
              <a:extLst>
                <a:ext uri="{FF2B5EF4-FFF2-40B4-BE49-F238E27FC236}">
                  <a16:creationId xmlns:a16="http://schemas.microsoft.com/office/drawing/2014/main" id="{11405A69-FE06-B692-707D-1AF27240F43E}"/>
                </a:ext>
              </a:extLst>
            </p:cNvPr>
            <p:cNvSpPr/>
            <p:nvPr/>
          </p:nvSpPr>
          <p:spPr>
            <a:xfrm>
              <a:off x="-1" y="0"/>
              <a:ext cx="12192000" cy="6858000"/>
            </a:xfrm>
            <a:prstGeom prst="rect">
              <a:avLst/>
            </a:prstGeom>
            <a:gradFill flip="none" rotWithShape="0">
              <a:gsLst>
                <a:gs pos="0">
                  <a:srgbClr val="0070C0">
                    <a:lumMod val="78000"/>
                    <a:alpha val="84348"/>
                  </a:srgbClr>
                </a:gs>
                <a:gs pos="98000">
                  <a:srgbClr val="7030A0">
                    <a:lumMod val="82000"/>
                    <a:alpha val="75078"/>
                  </a:srgbClr>
                </a:gs>
              </a:gsLst>
              <a:lin ang="18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a:solidFill>
                  <a:schemeClr val="bg1"/>
                </a:solidFill>
              </a:endParaRPr>
            </a:p>
          </p:txBody>
        </p:sp>
        <p:pic>
          <p:nvPicPr>
            <p:cNvPr id="10" name="Picture 9">
              <a:extLst>
                <a:ext uri="{FF2B5EF4-FFF2-40B4-BE49-F238E27FC236}">
                  <a16:creationId xmlns:a16="http://schemas.microsoft.com/office/drawing/2014/main" id="{0A28CBC0-7004-F2DC-2E8A-0AC9945B3BE4}"/>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906000" y="0"/>
              <a:ext cx="2286000" cy="2286000"/>
            </a:xfrm>
            <a:prstGeom prst="rect">
              <a:avLst/>
            </a:prstGeom>
          </p:spPr>
        </p:pic>
      </p:grpSp>
      <p:sp>
        <p:nvSpPr>
          <p:cNvPr id="2" name="Title Placeholder 1">
            <a:extLst>
              <a:ext uri="{FF2B5EF4-FFF2-40B4-BE49-F238E27FC236}">
                <a16:creationId xmlns:a16="http://schemas.microsoft.com/office/drawing/2014/main" id="{A5CC51D2-72E8-9CBE-A503-70711BD8E9B2}"/>
              </a:ext>
            </a:extLst>
          </p:cNvPr>
          <p:cNvSpPr>
            <a:spLocks noGrp="1"/>
          </p:cNvSpPr>
          <p:nvPr>
            <p:ph type="title"/>
          </p:nvPr>
        </p:nvSpPr>
        <p:spPr>
          <a:xfrm>
            <a:off x="838200" y="1238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D2B8306-8E3E-DFB2-50D2-7AB6FDD094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74C21E-4595-CC70-4112-79D875F3AE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r>
              <a:rPr lang="en-US"/>
              <a:t>October 2022</a:t>
            </a:r>
          </a:p>
        </p:txBody>
      </p:sp>
      <p:sp>
        <p:nvSpPr>
          <p:cNvPr id="5" name="Footer Placeholder 4">
            <a:extLst>
              <a:ext uri="{FF2B5EF4-FFF2-40B4-BE49-F238E27FC236}">
                <a16:creationId xmlns:a16="http://schemas.microsoft.com/office/drawing/2014/main" id="{6880D40A-6962-9827-7650-A9843A0492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7BF308B5-882C-62ED-A12C-A4312D9F00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9E78B758-275C-4090-BE22-A14210E4F056}" type="slidenum">
              <a:rPr lang="en-US" smtClean="0"/>
              <a:pPr/>
              <a:t>‹#›</a:t>
            </a:fld>
            <a:endParaRPr lang="en-US"/>
          </a:p>
        </p:txBody>
      </p:sp>
    </p:spTree>
    <p:extLst>
      <p:ext uri="{BB962C8B-B14F-4D97-AF65-F5344CB8AC3E}">
        <p14:creationId xmlns:p14="http://schemas.microsoft.com/office/powerpoint/2010/main" val="70961911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6" r:id="rId7"/>
    <p:sldLayoutId id="2147483681" r:id="rId8"/>
    <p:sldLayoutId id="2147483682" r:id="rId9"/>
    <p:sldLayoutId id="2147483683" r:id="rId10"/>
    <p:sldLayoutId id="2147483687" r:id="rId11"/>
    <p:sldLayoutId id="2147483684" r:id="rId12"/>
    <p:sldLayoutId id="2147483685" r:id="rId13"/>
  </p:sldLayoutIdLst>
  <p:hf hdr="0" ftr="0"/>
  <p:txStyles>
    <p:title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6.emf"/><Relationship Id="rId18" Type="http://schemas.openxmlformats.org/officeDocument/2006/relationships/image" Target="../media/image31.png"/><Relationship Id="rId3" Type="http://schemas.openxmlformats.org/officeDocument/2006/relationships/image" Target="../media/image20.png"/><Relationship Id="rId7" Type="http://schemas.openxmlformats.org/officeDocument/2006/relationships/image" Target="../media/image22.png"/><Relationship Id="rId12" Type="http://schemas.openxmlformats.org/officeDocument/2006/relationships/image" Target="../media/image25.png"/><Relationship Id="rId17" Type="http://schemas.openxmlformats.org/officeDocument/2006/relationships/image" Target="../media/image30.png"/><Relationship Id="rId2" Type="http://schemas.openxmlformats.org/officeDocument/2006/relationships/notesSlide" Target="../notesSlides/notesSlide6.xml"/><Relationship Id="rId16" Type="http://schemas.openxmlformats.org/officeDocument/2006/relationships/image" Target="../media/image29.png"/><Relationship Id="rId1" Type="http://schemas.openxmlformats.org/officeDocument/2006/relationships/slideLayout" Target="../slideLayouts/slideLayout18.xml"/><Relationship Id="rId6" Type="http://schemas.openxmlformats.org/officeDocument/2006/relationships/image" Target="../media/image16.png"/><Relationship Id="rId11" Type="http://schemas.openxmlformats.org/officeDocument/2006/relationships/image" Target="../media/image24.png"/><Relationship Id="rId5" Type="http://schemas.openxmlformats.org/officeDocument/2006/relationships/image" Target="../media/image21.png"/><Relationship Id="rId15" Type="http://schemas.openxmlformats.org/officeDocument/2006/relationships/image" Target="../media/image28.png"/><Relationship Id="rId10" Type="http://schemas.openxmlformats.org/officeDocument/2006/relationships/image" Target="../media/image19.png"/><Relationship Id="rId4" Type="http://schemas.openxmlformats.org/officeDocument/2006/relationships/image" Target="../media/image17.png"/><Relationship Id="rId9" Type="http://schemas.openxmlformats.org/officeDocument/2006/relationships/image" Target="../media/image23.png"/><Relationship Id="rId14" Type="http://schemas.openxmlformats.org/officeDocument/2006/relationships/image" Target="../media/image2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8" Type="http://schemas.openxmlformats.org/officeDocument/2006/relationships/image" Target="../media/image36.emf"/><Relationship Id="rId13" Type="http://schemas.openxmlformats.org/officeDocument/2006/relationships/image" Target="../media/image7.png"/><Relationship Id="rId18" Type="http://schemas.openxmlformats.org/officeDocument/2006/relationships/image" Target="../media/image24.png"/><Relationship Id="rId3" Type="http://schemas.openxmlformats.org/officeDocument/2006/relationships/image" Target="../media/image32.png"/><Relationship Id="rId7" Type="http://schemas.openxmlformats.org/officeDocument/2006/relationships/image" Target="../media/image35.emf"/><Relationship Id="rId12" Type="http://schemas.openxmlformats.org/officeDocument/2006/relationships/image" Target="../media/image40.emf"/><Relationship Id="rId17" Type="http://schemas.openxmlformats.org/officeDocument/2006/relationships/image" Target="../media/image28.png"/><Relationship Id="rId2" Type="http://schemas.openxmlformats.org/officeDocument/2006/relationships/notesSlide" Target="../notesSlides/notesSlide8.xml"/><Relationship Id="rId16" Type="http://schemas.openxmlformats.org/officeDocument/2006/relationships/image" Target="../media/image27.png"/><Relationship Id="rId1" Type="http://schemas.openxmlformats.org/officeDocument/2006/relationships/slideLayout" Target="../slideLayouts/slideLayout20.xml"/><Relationship Id="rId6" Type="http://schemas.openxmlformats.org/officeDocument/2006/relationships/image" Target="../media/image34.emf"/><Relationship Id="rId11" Type="http://schemas.openxmlformats.org/officeDocument/2006/relationships/image" Target="../media/image39.emf"/><Relationship Id="rId5" Type="http://schemas.openxmlformats.org/officeDocument/2006/relationships/image" Target="../media/image26.emf"/><Relationship Id="rId15" Type="http://schemas.openxmlformats.org/officeDocument/2006/relationships/image" Target="../media/image31.png"/><Relationship Id="rId10" Type="http://schemas.openxmlformats.org/officeDocument/2006/relationships/image" Target="../media/image38.emf"/><Relationship Id="rId19" Type="http://schemas.openxmlformats.org/officeDocument/2006/relationships/image" Target="../media/image29.png"/><Relationship Id="rId4" Type="http://schemas.openxmlformats.org/officeDocument/2006/relationships/image" Target="../media/image33.emf"/><Relationship Id="rId9" Type="http://schemas.openxmlformats.org/officeDocument/2006/relationships/image" Target="../media/image37.emf"/><Relationship Id="rId14" Type="http://schemas.openxmlformats.org/officeDocument/2006/relationships/image" Target="../media/image30.png"/></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6.emf"/><Relationship Id="rId18" Type="http://schemas.openxmlformats.org/officeDocument/2006/relationships/image" Target="../media/image31.png"/><Relationship Id="rId3" Type="http://schemas.openxmlformats.org/officeDocument/2006/relationships/image" Target="../media/image20.png"/><Relationship Id="rId7" Type="http://schemas.openxmlformats.org/officeDocument/2006/relationships/image" Target="../media/image22.png"/><Relationship Id="rId12" Type="http://schemas.openxmlformats.org/officeDocument/2006/relationships/image" Target="../media/image25.png"/><Relationship Id="rId17" Type="http://schemas.openxmlformats.org/officeDocument/2006/relationships/image" Target="../media/image30.png"/><Relationship Id="rId2" Type="http://schemas.openxmlformats.org/officeDocument/2006/relationships/notesSlide" Target="../notesSlides/notesSlide9.xml"/><Relationship Id="rId16" Type="http://schemas.openxmlformats.org/officeDocument/2006/relationships/image" Target="../media/image29.png"/><Relationship Id="rId1" Type="http://schemas.openxmlformats.org/officeDocument/2006/relationships/slideLayout" Target="../slideLayouts/slideLayout18.xml"/><Relationship Id="rId6" Type="http://schemas.openxmlformats.org/officeDocument/2006/relationships/image" Target="../media/image16.png"/><Relationship Id="rId11" Type="http://schemas.openxmlformats.org/officeDocument/2006/relationships/image" Target="../media/image24.png"/><Relationship Id="rId5" Type="http://schemas.openxmlformats.org/officeDocument/2006/relationships/image" Target="../media/image21.png"/><Relationship Id="rId15" Type="http://schemas.openxmlformats.org/officeDocument/2006/relationships/image" Target="../media/image28.png"/><Relationship Id="rId10" Type="http://schemas.openxmlformats.org/officeDocument/2006/relationships/image" Target="../media/image19.png"/><Relationship Id="rId19" Type="http://schemas.openxmlformats.org/officeDocument/2006/relationships/image" Target="../media/image41.png"/><Relationship Id="rId4" Type="http://schemas.openxmlformats.org/officeDocument/2006/relationships/image" Target="../media/image17.png"/><Relationship Id="rId9" Type="http://schemas.openxmlformats.org/officeDocument/2006/relationships/image" Target="../media/image23.png"/><Relationship Id="rId1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7B24DEA-557C-5F10-AB56-A76F4B2C25F0}"/>
              </a:ext>
            </a:extLst>
          </p:cNvPr>
          <p:cNvSpPr>
            <a:spLocks noGrp="1"/>
          </p:cNvSpPr>
          <p:nvPr>
            <p:ph type="ctrTitle"/>
          </p:nvPr>
        </p:nvSpPr>
        <p:spPr/>
        <p:txBody>
          <a:bodyPr/>
          <a:lstStyle/>
          <a:p>
            <a:r>
              <a:rPr lang="fi-FI" b="1">
                <a:latin typeface="Arial"/>
                <a:cs typeface="Arial"/>
              </a:rPr>
              <a:t>Lionien muuttuva digitaalinen kokemus</a:t>
            </a:r>
          </a:p>
        </p:txBody>
      </p:sp>
      <p:sp>
        <p:nvSpPr>
          <p:cNvPr id="13" name="Subtitle 12">
            <a:extLst>
              <a:ext uri="{FF2B5EF4-FFF2-40B4-BE49-F238E27FC236}">
                <a16:creationId xmlns:a16="http://schemas.microsoft.com/office/drawing/2014/main" id="{3D10B1E3-D73B-8149-D927-35F3E14F23C5}"/>
              </a:ext>
            </a:extLst>
          </p:cNvPr>
          <p:cNvSpPr>
            <a:spLocks noGrp="1"/>
          </p:cNvSpPr>
          <p:nvPr>
            <p:ph type="subTitle" idx="1"/>
          </p:nvPr>
        </p:nvSpPr>
        <p:spPr/>
        <p:txBody>
          <a:bodyPr vert="horz" lIns="91440" tIns="45720" rIns="91440" bIns="45720" rtlCol="0" anchor="t">
            <a:normAutofit/>
          </a:bodyPr>
          <a:lstStyle/>
          <a:p>
            <a:r>
              <a:rPr lang="fi-FI">
                <a:latin typeface="Arial"/>
                <a:cs typeface="Arial"/>
              </a:rPr>
              <a:t>Etsimme teknologisia ratkaisuja jäsentemme tarpeisiin</a:t>
            </a:r>
          </a:p>
        </p:txBody>
      </p:sp>
    </p:spTree>
    <p:extLst>
      <p:ext uri="{BB962C8B-B14F-4D97-AF65-F5344CB8AC3E}">
        <p14:creationId xmlns:p14="http://schemas.microsoft.com/office/powerpoint/2010/main" val="3990930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B2E450-66E3-DEBB-4FD9-2A0E0117EE46}"/>
              </a:ext>
            </a:extLst>
          </p:cNvPr>
          <p:cNvSpPr>
            <a:spLocks noGrp="1"/>
          </p:cNvSpPr>
          <p:nvPr>
            <p:ph type="title"/>
          </p:nvPr>
        </p:nvSpPr>
        <p:spPr>
          <a:xfrm>
            <a:off x="838200" y="1793137"/>
            <a:ext cx="10515600" cy="1325563"/>
          </a:xfrm>
        </p:spPr>
        <p:txBody>
          <a:bodyPr>
            <a:normAutofit/>
          </a:bodyPr>
          <a:lstStyle/>
          <a:p>
            <a:r>
              <a:rPr lang="fi-FI" sz="4800" b="1">
                <a:latin typeface="Arial"/>
                <a:cs typeface="Arial"/>
              </a:rPr>
              <a:t>Miten pääsemme perille?</a:t>
            </a:r>
          </a:p>
        </p:txBody>
      </p:sp>
      <p:cxnSp>
        <p:nvCxnSpPr>
          <p:cNvPr id="4" name="Straight Connector 3">
            <a:extLst>
              <a:ext uri="{FF2B5EF4-FFF2-40B4-BE49-F238E27FC236}">
                <a16:creationId xmlns:a16="http://schemas.microsoft.com/office/drawing/2014/main" id="{FEA542B5-397A-2FFF-968B-410530E54C28}"/>
              </a:ext>
            </a:extLst>
          </p:cNvPr>
          <p:cNvCxnSpPr>
            <a:cxnSpLocks/>
          </p:cNvCxnSpPr>
          <p:nvPr/>
        </p:nvCxnSpPr>
        <p:spPr>
          <a:xfrm flipH="1">
            <a:off x="5524500" y="3424528"/>
            <a:ext cx="1143000" cy="0"/>
          </a:xfrm>
          <a:prstGeom prst="line">
            <a:avLst/>
          </a:prstGeom>
          <a:ln w="66675">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808B9E8C-F007-11EB-D15D-405070416E39}"/>
              </a:ext>
            </a:extLst>
          </p:cNvPr>
          <p:cNvSpPr txBox="1"/>
          <p:nvPr/>
        </p:nvSpPr>
        <p:spPr>
          <a:xfrm>
            <a:off x="3944101" y="3880884"/>
            <a:ext cx="4305730" cy="1200329"/>
          </a:xfrm>
          <a:prstGeom prst="rect">
            <a:avLst/>
          </a:prstGeom>
          <a:noFill/>
        </p:spPr>
        <p:txBody>
          <a:bodyPr wrap="none" lIns="91440" tIns="45720" rIns="91440" bIns="45720" rtlCol="0" anchor="t">
            <a:spAutoFit/>
          </a:bodyPr>
          <a:lstStyle/>
          <a:p>
            <a:r>
              <a:rPr lang="fi-FI" sz="7200" b="1" i="1">
                <a:solidFill>
                  <a:schemeClr val="accent2"/>
                </a:solidFill>
                <a:latin typeface="Arial"/>
                <a:cs typeface="Arial"/>
              </a:rPr>
              <a:t>Yhdessä.</a:t>
            </a:r>
          </a:p>
        </p:txBody>
      </p:sp>
      <p:sp>
        <p:nvSpPr>
          <p:cNvPr id="6" name="Date Placeholder 5">
            <a:extLst>
              <a:ext uri="{FF2B5EF4-FFF2-40B4-BE49-F238E27FC236}">
                <a16:creationId xmlns:a16="http://schemas.microsoft.com/office/drawing/2014/main" id="{75247750-628C-7109-10A1-58811E90B84D}"/>
              </a:ext>
            </a:extLst>
          </p:cNvPr>
          <p:cNvSpPr>
            <a:spLocks noGrp="1"/>
          </p:cNvSpPr>
          <p:nvPr>
            <p:ph type="dt" sz="half" idx="10"/>
          </p:nvPr>
        </p:nvSpPr>
        <p:spPr/>
        <p:txBody>
          <a:bodyPr/>
          <a:lstStyle/>
          <a:p>
            <a:r>
              <a:rPr lang="fi-FI"/>
              <a:t>Lokakuu 2022</a:t>
            </a:r>
          </a:p>
        </p:txBody>
      </p:sp>
      <p:sp>
        <p:nvSpPr>
          <p:cNvPr id="7" name="Slide Number Placeholder 6">
            <a:extLst>
              <a:ext uri="{FF2B5EF4-FFF2-40B4-BE49-F238E27FC236}">
                <a16:creationId xmlns:a16="http://schemas.microsoft.com/office/drawing/2014/main" id="{99EFC572-525D-95D5-C8E5-2B1BFFE51E35}"/>
              </a:ext>
            </a:extLst>
          </p:cNvPr>
          <p:cNvSpPr>
            <a:spLocks noGrp="1"/>
          </p:cNvSpPr>
          <p:nvPr>
            <p:ph type="sldNum" sz="quarter" idx="12"/>
          </p:nvPr>
        </p:nvSpPr>
        <p:spPr/>
        <p:txBody>
          <a:bodyPr/>
          <a:lstStyle/>
          <a:p>
            <a:fld id="{9E78B758-275C-4090-BE22-A14210E4F056}" type="slidenum">
              <a:rPr lang="en-US" smtClean="0"/>
              <a:t>10</a:t>
            </a:fld>
            <a:endParaRPr lang="en-US"/>
          </a:p>
        </p:txBody>
      </p:sp>
    </p:spTree>
    <p:extLst>
      <p:ext uri="{BB962C8B-B14F-4D97-AF65-F5344CB8AC3E}">
        <p14:creationId xmlns:p14="http://schemas.microsoft.com/office/powerpoint/2010/main" val="34194229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C37BB-8593-D368-F40B-664123FA0EEB}"/>
              </a:ext>
            </a:extLst>
          </p:cNvPr>
          <p:cNvSpPr>
            <a:spLocks noGrp="1"/>
          </p:cNvSpPr>
          <p:nvPr>
            <p:ph type="title"/>
          </p:nvPr>
        </p:nvSpPr>
        <p:spPr/>
        <p:txBody>
          <a:bodyPr/>
          <a:lstStyle/>
          <a:p>
            <a:r>
              <a:rPr lang="fi-FI" b="1">
                <a:latin typeface="Arial"/>
                <a:cs typeface="Arial"/>
              </a:rPr>
              <a:t>Miten voit osallistua?</a:t>
            </a:r>
          </a:p>
        </p:txBody>
      </p:sp>
      <p:sp>
        <p:nvSpPr>
          <p:cNvPr id="3" name="Rectangle 2">
            <a:extLst>
              <a:ext uri="{FF2B5EF4-FFF2-40B4-BE49-F238E27FC236}">
                <a16:creationId xmlns:a16="http://schemas.microsoft.com/office/drawing/2014/main" id="{A81577FE-4640-B7B0-9ED2-C5AFF43F8FF5}"/>
              </a:ext>
            </a:extLst>
          </p:cNvPr>
          <p:cNvSpPr/>
          <p:nvPr/>
        </p:nvSpPr>
        <p:spPr bwMode="auto">
          <a:xfrm>
            <a:off x="7697642" y="2152406"/>
            <a:ext cx="4494358" cy="4705594"/>
          </a:xfrm>
          <a:prstGeom prst="rect">
            <a:avLst/>
          </a:prstGeom>
          <a:solidFill>
            <a:srgbClr val="0D223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err="1">
              <a:ln>
                <a:noFill/>
              </a:ln>
              <a:solidFill>
                <a:srgbClr val="404040"/>
              </a:solidFill>
              <a:effectLst/>
              <a:ea typeface="ヒラギノ角ゴ Pro W3" pitchFamily="84" charset="-128"/>
            </a:endParaRPr>
          </a:p>
        </p:txBody>
      </p:sp>
      <p:sp>
        <p:nvSpPr>
          <p:cNvPr id="4" name="TextBox 12">
            <a:extLst>
              <a:ext uri="{FF2B5EF4-FFF2-40B4-BE49-F238E27FC236}">
                <a16:creationId xmlns:a16="http://schemas.microsoft.com/office/drawing/2014/main" id="{C7086ED4-5AA0-156D-D467-B2DFF4886429}"/>
              </a:ext>
            </a:extLst>
          </p:cNvPr>
          <p:cNvSpPr txBox="1">
            <a:spLocks noChangeArrowheads="1"/>
          </p:cNvSpPr>
          <p:nvPr/>
        </p:nvSpPr>
        <p:spPr bwMode="auto">
          <a:xfrm>
            <a:off x="609600" y="2483641"/>
            <a:ext cx="4038867"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457200" indent="-457200">
              <a:buClr>
                <a:srgbClr val="F0C300"/>
              </a:buClr>
              <a:buSzPct val="110000"/>
              <a:buFont typeface="Wingdings" panose="05000000000000000000" pitchFamily="2" charset="2"/>
              <a:buChar char="ü"/>
            </a:pPr>
            <a:r>
              <a:rPr lang="fi-FI" sz="3200">
                <a:latin typeface="Arial"/>
                <a:cs typeface="Arial"/>
              </a:rPr>
              <a:t>Vastaa teknologian käyttökyselyyn tämän QR-koodin kautta.</a:t>
            </a:r>
          </a:p>
        </p:txBody>
      </p:sp>
      <p:sp>
        <p:nvSpPr>
          <p:cNvPr id="5" name="TextBox 16">
            <a:extLst>
              <a:ext uri="{FF2B5EF4-FFF2-40B4-BE49-F238E27FC236}">
                <a16:creationId xmlns:a16="http://schemas.microsoft.com/office/drawing/2014/main" id="{835E03CE-D386-DC54-BBC2-5403A418BB17}"/>
              </a:ext>
            </a:extLst>
          </p:cNvPr>
          <p:cNvSpPr txBox="1">
            <a:spLocks noChangeArrowheads="1"/>
          </p:cNvSpPr>
          <p:nvPr/>
        </p:nvSpPr>
        <p:spPr bwMode="auto">
          <a:xfrm>
            <a:off x="598638" y="5638800"/>
            <a:ext cx="603660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457200" indent="-457200">
              <a:buClr>
                <a:srgbClr val="F0C300"/>
              </a:buClr>
              <a:buSzPct val="110000"/>
              <a:buFont typeface="Wingdings" panose="05000000000000000000" pitchFamily="2" charset="2"/>
              <a:buChar char="ü"/>
            </a:pPr>
            <a:r>
              <a:rPr lang="fi-FI" sz="3200">
                <a:solidFill>
                  <a:schemeClr val="bg1"/>
                </a:solidFill>
                <a:latin typeface="Arial"/>
                <a:cs typeface="Arial"/>
              </a:rPr>
              <a:t>Osallistu fokusryhmiin</a:t>
            </a:r>
          </a:p>
        </p:txBody>
      </p:sp>
      <p:sp>
        <p:nvSpPr>
          <p:cNvPr id="6" name="Title 1">
            <a:extLst>
              <a:ext uri="{FF2B5EF4-FFF2-40B4-BE49-F238E27FC236}">
                <a16:creationId xmlns:a16="http://schemas.microsoft.com/office/drawing/2014/main" id="{2AE12421-C7CA-33FA-C4DE-59A1F7BB2E9D}"/>
              </a:ext>
            </a:extLst>
          </p:cNvPr>
          <p:cNvSpPr txBox="1">
            <a:spLocks noChangeArrowheads="1"/>
          </p:cNvSpPr>
          <p:nvPr/>
        </p:nvSpPr>
        <p:spPr bwMode="auto">
          <a:xfrm>
            <a:off x="8229600" y="2514600"/>
            <a:ext cx="3886200" cy="4110037"/>
          </a:xfrm>
          <a:prstGeom prst="rect">
            <a:avLst/>
          </a:prstGeom>
          <a:noFill/>
          <a:ln>
            <a:noFill/>
          </a:ln>
        </p:spPr>
        <p:txBody>
          <a:bodyPr lIns="91440" tIns="45720" rIns="91440" bIns="45720" anchor="b"/>
          <a:lstStyle>
            <a:lvl1pPr algn="ctr" rtl="0" eaLnBrk="0" fontAlgn="base" hangingPunct="0">
              <a:spcBef>
                <a:spcPct val="0"/>
              </a:spcBef>
              <a:spcAft>
                <a:spcPct val="0"/>
              </a:spcAft>
              <a:defRPr sz="4000" b="1">
                <a:solidFill>
                  <a:schemeClr val="bg2"/>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4000" b="1">
                <a:solidFill>
                  <a:schemeClr val="bg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000" b="1">
                <a:solidFill>
                  <a:schemeClr val="bg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000" b="1">
                <a:solidFill>
                  <a:schemeClr val="bg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000" b="1">
                <a:solidFill>
                  <a:schemeClr val="bg2"/>
                </a:solidFill>
                <a:latin typeface="Arial" panose="020B0604020202020204" pitchFamily="34" charset="0"/>
                <a:cs typeface="Arial" panose="020B0604020202020204"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pPr algn="l">
              <a:defRPr/>
            </a:pPr>
            <a:r>
              <a:rPr lang="fi-FI" sz="1800">
                <a:solidFill>
                  <a:schemeClr val="bg1"/>
                </a:solidFill>
                <a:latin typeface="Arial"/>
                <a:cs typeface="Arial"/>
              </a:rPr>
              <a:t>Haluamme tietää, mikä on sinulle tärkeää. </a:t>
            </a:r>
            <a:br>
              <a:rPr lang="fi-FI" sz="1500">
                <a:latin typeface="Arial"/>
                <a:cs typeface="Arial"/>
              </a:rPr>
            </a:br>
            <a:endParaRPr lang="fi-FI" sz="1500">
              <a:latin typeface="Arial"/>
              <a:cs typeface="Arial"/>
            </a:endParaRPr>
          </a:p>
          <a:p>
            <a:pPr marL="160020" indent="-160020" algn="l">
              <a:buFont typeface="Arial" panose="020B0604020202020204" pitchFamily="34" charset="0"/>
              <a:buChar char="•"/>
              <a:defRPr/>
            </a:pPr>
            <a:r>
              <a:rPr lang="fi-FI" sz="1400" b="0">
                <a:solidFill>
                  <a:schemeClr val="bg1"/>
                </a:solidFill>
                <a:latin typeface="Arial"/>
                <a:cs typeface="Arial"/>
              </a:rPr>
              <a:t>Klubin verkkosivut</a:t>
            </a:r>
          </a:p>
          <a:p>
            <a:pPr marL="160020" indent="-160020" algn="l">
              <a:buFont typeface="Arial" panose="020B0604020202020204" pitchFamily="34" charset="0"/>
              <a:buChar char="•"/>
              <a:defRPr/>
            </a:pPr>
            <a:r>
              <a:rPr lang="fi-FI" sz="1400" b="0">
                <a:solidFill>
                  <a:schemeClr val="bg1"/>
                </a:solidFill>
                <a:latin typeface="Arial"/>
                <a:cs typeface="Arial"/>
              </a:rPr>
              <a:t>Mobiilikokemukset</a:t>
            </a:r>
          </a:p>
          <a:p>
            <a:pPr marL="160020" indent="-160020" algn="l">
              <a:buFont typeface="Arial" panose="020B0604020202020204" pitchFamily="34" charset="0"/>
              <a:buChar char="•"/>
              <a:defRPr/>
            </a:pPr>
            <a:r>
              <a:rPr lang="fi-FI" sz="1400" b="0">
                <a:solidFill>
                  <a:schemeClr val="bg1"/>
                </a:solidFill>
                <a:latin typeface="Arial"/>
                <a:cs typeface="Arial"/>
              </a:rPr>
              <a:t>Palveluraportoiminen</a:t>
            </a:r>
          </a:p>
          <a:p>
            <a:pPr marL="160020" indent="-160020" algn="l">
              <a:buFont typeface="Arial" panose="020B0604020202020204" pitchFamily="34" charset="0"/>
              <a:buChar char="•"/>
              <a:defRPr/>
            </a:pPr>
            <a:r>
              <a:rPr lang="fi-FI" sz="1400" b="0">
                <a:solidFill>
                  <a:schemeClr val="bg1"/>
                </a:solidFill>
                <a:latin typeface="Arial"/>
                <a:cs typeface="Arial"/>
              </a:rPr>
              <a:t>Palvelutoimintojen löytäminen</a:t>
            </a:r>
          </a:p>
          <a:p>
            <a:pPr marL="160020" indent="-160020" algn="l">
              <a:buFont typeface="Arial" panose="020B0604020202020204" pitchFamily="34" charset="0"/>
              <a:buChar char="•"/>
              <a:defRPr/>
            </a:pPr>
            <a:r>
              <a:rPr lang="fi-FI" sz="1400" b="0">
                <a:solidFill>
                  <a:schemeClr val="bg1"/>
                </a:solidFill>
                <a:latin typeface="Arial"/>
                <a:cs typeface="Arial"/>
              </a:rPr>
              <a:t>Verkostoituminen ja kommunikointi </a:t>
            </a:r>
            <a:br>
              <a:rPr lang="fi-FI" sz="1400" b="0">
                <a:latin typeface="Arial"/>
                <a:cs typeface="Arial"/>
              </a:rPr>
            </a:br>
            <a:r>
              <a:rPr lang="fi-FI" sz="1400" b="0">
                <a:solidFill>
                  <a:schemeClr val="bg1"/>
                </a:solidFill>
                <a:latin typeface="Arial"/>
                <a:cs typeface="Arial"/>
              </a:rPr>
              <a:t>jäsenten kanssa</a:t>
            </a:r>
          </a:p>
          <a:p>
            <a:pPr marL="160020" indent="-160020" algn="l">
              <a:buFont typeface="Arial" panose="020B0604020202020204" pitchFamily="34" charset="0"/>
              <a:buChar char="•"/>
              <a:defRPr/>
            </a:pPr>
            <a:r>
              <a:rPr lang="fi-FI" sz="1400" b="0">
                <a:solidFill>
                  <a:schemeClr val="bg1"/>
                </a:solidFill>
                <a:latin typeface="Arial"/>
                <a:cs typeface="Arial"/>
              </a:rPr>
              <a:t>Sosiaalisen median integraatiot</a:t>
            </a:r>
          </a:p>
          <a:p>
            <a:pPr marL="160020" indent="-160020" algn="l">
              <a:buFont typeface="Arial" panose="020B0604020202020204" pitchFamily="34" charset="0"/>
              <a:buChar char="•"/>
              <a:defRPr/>
            </a:pPr>
            <a:r>
              <a:rPr lang="fi-FI" sz="1400" b="0">
                <a:solidFill>
                  <a:schemeClr val="bg1"/>
                </a:solidFill>
                <a:latin typeface="Arial"/>
                <a:cs typeface="Arial"/>
              </a:rPr>
              <a:t>Asiakirjan haku</a:t>
            </a:r>
          </a:p>
          <a:p>
            <a:pPr marL="160020" indent="-160020" algn="l">
              <a:buFont typeface="Arial" panose="020B0604020202020204" pitchFamily="34" charset="0"/>
              <a:buChar char="•"/>
              <a:defRPr/>
            </a:pPr>
            <a:r>
              <a:rPr lang="fi-FI" sz="1400" b="0">
                <a:solidFill>
                  <a:schemeClr val="bg1"/>
                </a:solidFill>
                <a:latin typeface="Arial"/>
                <a:cs typeface="Arial"/>
              </a:rPr>
              <a:t>Varainhankintatyökalut</a:t>
            </a:r>
          </a:p>
          <a:p>
            <a:pPr marL="160020" indent="-160020" algn="l">
              <a:buFont typeface="Arial" panose="020B0604020202020204" pitchFamily="34" charset="0"/>
              <a:buChar char="•"/>
              <a:defRPr/>
            </a:pPr>
            <a:r>
              <a:rPr lang="fi-FI" sz="1400" b="0">
                <a:solidFill>
                  <a:schemeClr val="bg1"/>
                </a:solidFill>
                <a:latin typeface="Arial"/>
                <a:cs typeface="Arial"/>
              </a:rPr>
              <a:t>Tietojen ja asetusten hallinta</a:t>
            </a:r>
          </a:p>
          <a:p>
            <a:pPr marL="160020" indent="-160020" algn="l">
              <a:buFont typeface="Arial" panose="020B0604020202020204" pitchFamily="34" charset="0"/>
              <a:buChar char="•"/>
              <a:defRPr/>
            </a:pPr>
            <a:r>
              <a:rPr lang="fi-FI" sz="1400" b="0">
                <a:solidFill>
                  <a:schemeClr val="bg1"/>
                </a:solidFill>
                <a:latin typeface="Arial"/>
                <a:cs typeface="Arial"/>
              </a:rPr>
              <a:t>Käyttötyökalut ja tuki</a:t>
            </a:r>
          </a:p>
          <a:p>
            <a:pPr marL="160020" indent="-160020" algn="l">
              <a:buFont typeface="Arial" panose="020B0604020202020204" pitchFamily="34" charset="0"/>
              <a:buChar char="•"/>
              <a:defRPr/>
            </a:pPr>
            <a:r>
              <a:rPr lang="fi-FI" sz="1400" b="0">
                <a:solidFill>
                  <a:schemeClr val="bg1"/>
                </a:solidFill>
                <a:latin typeface="Arial"/>
                <a:cs typeface="Arial"/>
              </a:rPr>
              <a:t>Digitaalisten työkalujen koulutus ja tuki</a:t>
            </a:r>
          </a:p>
          <a:p>
            <a:pPr marL="160020" indent="-160020" algn="l">
              <a:buFont typeface="Arial" panose="020B0604020202020204" pitchFamily="34" charset="0"/>
              <a:buChar char="•"/>
              <a:defRPr/>
            </a:pPr>
            <a:r>
              <a:rPr lang="fi-FI" sz="1400" b="0">
                <a:solidFill>
                  <a:schemeClr val="bg1"/>
                </a:solidFill>
                <a:latin typeface="Arial"/>
                <a:cs typeface="Arial"/>
              </a:rPr>
              <a:t>Muu … </a:t>
            </a:r>
          </a:p>
          <a:p>
            <a:pPr marL="342900" indent="-342900" algn="l">
              <a:buFont typeface="Arial" panose="020B0604020202020204" pitchFamily="34" charset="0"/>
              <a:buChar char="•"/>
              <a:defRPr/>
            </a:pPr>
            <a:endParaRPr lang="en-US" altLang="en-US" sz="1500" b="0" kern="0" dirty="0">
              <a:solidFill>
                <a:schemeClr val="bg1"/>
              </a:solidFill>
            </a:endParaRPr>
          </a:p>
          <a:p>
            <a:pPr marL="342900" indent="-342900" algn="l">
              <a:buFont typeface="Arial" panose="020B0604020202020204" pitchFamily="34" charset="0"/>
              <a:buChar char="•"/>
              <a:defRPr/>
            </a:pPr>
            <a:endParaRPr lang="en-US" altLang="en-US" sz="1500" b="0" kern="0">
              <a:solidFill>
                <a:schemeClr val="bg1"/>
              </a:solidFill>
            </a:endParaRPr>
          </a:p>
        </p:txBody>
      </p:sp>
      <p:pic>
        <p:nvPicPr>
          <p:cNvPr id="7" name="Picture 23">
            <a:extLst>
              <a:ext uri="{FF2B5EF4-FFF2-40B4-BE49-F238E27FC236}">
                <a16:creationId xmlns:a16="http://schemas.microsoft.com/office/drawing/2014/main" id="{995B6FC0-235E-75E4-A87C-C96DA1EA33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4976" y="2486980"/>
            <a:ext cx="2055424" cy="2055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6">
            <a:extLst>
              <a:ext uri="{FF2B5EF4-FFF2-40B4-BE49-F238E27FC236}">
                <a16:creationId xmlns:a16="http://schemas.microsoft.com/office/drawing/2014/main" id="{5041A5CF-40AA-DF84-DA59-97F298843C55}"/>
              </a:ext>
            </a:extLst>
          </p:cNvPr>
          <p:cNvSpPr txBox="1">
            <a:spLocks noChangeArrowheads="1"/>
          </p:cNvSpPr>
          <p:nvPr/>
        </p:nvSpPr>
        <p:spPr bwMode="auto">
          <a:xfrm>
            <a:off x="622005" y="4860605"/>
            <a:ext cx="603660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457200" indent="-457200">
              <a:buClr>
                <a:srgbClr val="F0C300"/>
              </a:buClr>
              <a:buSzPct val="110000"/>
              <a:buFont typeface="Wingdings" panose="05000000000000000000" pitchFamily="2" charset="2"/>
              <a:buChar char="ü"/>
            </a:pPr>
            <a:r>
              <a:rPr lang="fi-FI" sz="3200">
                <a:solidFill>
                  <a:schemeClr val="bg1"/>
                </a:solidFill>
                <a:latin typeface="Arial"/>
                <a:cs typeface="Arial"/>
              </a:rPr>
              <a:t>Rekisteröidy pysyäksesi ajan tasalla</a:t>
            </a:r>
          </a:p>
        </p:txBody>
      </p:sp>
      <p:cxnSp>
        <p:nvCxnSpPr>
          <p:cNvPr id="9" name="Straight Arrow Connector 8">
            <a:extLst>
              <a:ext uri="{FF2B5EF4-FFF2-40B4-BE49-F238E27FC236}">
                <a16:creationId xmlns:a16="http://schemas.microsoft.com/office/drawing/2014/main" id="{E042D990-8F34-1E0B-D7AC-C905D829367A}"/>
              </a:ext>
            </a:extLst>
          </p:cNvPr>
          <p:cNvCxnSpPr/>
          <p:nvPr/>
        </p:nvCxnSpPr>
        <p:spPr bwMode="auto">
          <a:xfrm>
            <a:off x="3658855" y="3477491"/>
            <a:ext cx="1141745" cy="0"/>
          </a:xfrm>
          <a:prstGeom prst="straightConnector1">
            <a:avLst/>
          </a:prstGeom>
          <a:solidFill>
            <a:srgbClr val="FFFFFF"/>
          </a:solidFill>
          <a:ln w="76200" cap="flat" cmpd="sng" algn="ctr">
            <a:solidFill>
              <a:srgbClr val="732E81"/>
            </a:solidFill>
            <a:prstDash val="solid"/>
            <a:round/>
            <a:headEnd type="none" w="med" len="med"/>
            <a:tailEnd type="triangle"/>
          </a:ln>
          <a:effectLst/>
        </p:spPr>
      </p:cxnSp>
      <p:sp>
        <p:nvSpPr>
          <p:cNvPr id="10" name="TextBox 9">
            <a:extLst>
              <a:ext uri="{FF2B5EF4-FFF2-40B4-BE49-F238E27FC236}">
                <a16:creationId xmlns:a16="http://schemas.microsoft.com/office/drawing/2014/main" id="{F291E15D-9979-A7AD-DC49-216867911CDE}"/>
              </a:ext>
            </a:extLst>
          </p:cNvPr>
          <p:cNvSpPr txBox="1"/>
          <p:nvPr/>
        </p:nvSpPr>
        <p:spPr>
          <a:xfrm>
            <a:off x="127598" y="1183567"/>
            <a:ext cx="11386222" cy="830997"/>
          </a:xfrm>
          <a:prstGeom prst="rect">
            <a:avLst/>
          </a:prstGeom>
          <a:noFill/>
        </p:spPr>
        <p:txBody>
          <a:bodyPr wrap="square" lIns="91440" tIns="45720" rIns="91440" bIns="45720" rtlCol="0" anchor="t">
            <a:spAutoFit/>
          </a:bodyPr>
          <a:lstStyle/>
          <a:p>
            <a:pPr algn="ctr"/>
            <a:r>
              <a:rPr lang="fi-FI" sz="2400" dirty="0">
                <a:solidFill>
                  <a:schemeClr val="accent2"/>
                </a:solidFill>
                <a:latin typeface="Arial"/>
                <a:cs typeface="Arial"/>
              </a:rPr>
              <a:t>Palautteesi jakaminen auttaa meitä pysymään ajan tasalla siitä, kuinka teknologia voi auttaa teitä tekemään sen, mitä osaatte parhaiten – johtaa ja palvella.</a:t>
            </a:r>
          </a:p>
        </p:txBody>
      </p:sp>
      <p:sp>
        <p:nvSpPr>
          <p:cNvPr id="11" name="Date Placeholder 10">
            <a:extLst>
              <a:ext uri="{FF2B5EF4-FFF2-40B4-BE49-F238E27FC236}">
                <a16:creationId xmlns:a16="http://schemas.microsoft.com/office/drawing/2014/main" id="{642CCEA2-9C74-F449-8AAF-76C4CD9B22C3}"/>
              </a:ext>
            </a:extLst>
          </p:cNvPr>
          <p:cNvSpPr>
            <a:spLocks noGrp="1"/>
          </p:cNvSpPr>
          <p:nvPr>
            <p:ph type="dt" sz="half" idx="10"/>
          </p:nvPr>
        </p:nvSpPr>
        <p:spPr/>
        <p:txBody>
          <a:bodyPr/>
          <a:lstStyle/>
          <a:p>
            <a:r>
              <a:rPr lang="fi-FI"/>
              <a:t>Lokakuu 2022</a:t>
            </a:r>
          </a:p>
        </p:txBody>
      </p:sp>
      <p:sp>
        <p:nvSpPr>
          <p:cNvPr id="12" name="Slide Number Placeholder 11">
            <a:extLst>
              <a:ext uri="{FF2B5EF4-FFF2-40B4-BE49-F238E27FC236}">
                <a16:creationId xmlns:a16="http://schemas.microsoft.com/office/drawing/2014/main" id="{F818D1E9-8F09-B43D-AD34-F8C2FCF4C935}"/>
              </a:ext>
            </a:extLst>
          </p:cNvPr>
          <p:cNvSpPr>
            <a:spLocks noGrp="1"/>
          </p:cNvSpPr>
          <p:nvPr>
            <p:ph type="sldNum" sz="quarter" idx="12"/>
          </p:nvPr>
        </p:nvSpPr>
        <p:spPr/>
        <p:txBody>
          <a:bodyPr/>
          <a:lstStyle/>
          <a:p>
            <a:fld id="{9E78B758-275C-4090-BE22-A14210E4F056}" type="slidenum">
              <a:rPr lang="en-US" smtClean="0"/>
              <a:t>11</a:t>
            </a:fld>
            <a:endParaRPr lang="en-US"/>
          </a:p>
        </p:txBody>
      </p:sp>
    </p:spTree>
    <p:extLst>
      <p:ext uri="{BB962C8B-B14F-4D97-AF65-F5344CB8AC3E}">
        <p14:creationId xmlns:p14="http://schemas.microsoft.com/office/powerpoint/2010/main" val="41776436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880B595-D7AD-5896-9A4C-8A0BFCDCC4EA}"/>
              </a:ext>
            </a:extLst>
          </p:cNvPr>
          <p:cNvSpPr>
            <a:spLocks noGrp="1"/>
          </p:cNvSpPr>
          <p:nvPr>
            <p:ph type="title"/>
          </p:nvPr>
        </p:nvSpPr>
        <p:spPr/>
        <p:txBody>
          <a:bodyPr/>
          <a:lstStyle/>
          <a:p>
            <a:r>
              <a:rPr lang="fi-FI" b="1">
                <a:latin typeface="Arial"/>
                <a:cs typeface="Arial"/>
              </a:rPr>
              <a:t>Kiitos!</a:t>
            </a:r>
          </a:p>
        </p:txBody>
      </p:sp>
      <p:sp>
        <p:nvSpPr>
          <p:cNvPr id="4" name="TextBox 3">
            <a:extLst>
              <a:ext uri="{FF2B5EF4-FFF2-40B4-BE49-F238E27FC236}">
                <a16:creationId xmlns:a16="http://schemas.microsoft.com/office/drawing/2014/main" id="{509BF040-361F-0DA1-EC54-92C3C0E5EC8E}"/>
              </a:ext>
            </a:extLst>
          </p:cNvPr>
          <p:cNvSpPr txBox="1"/>
          <p:nvPr/>
        </p:nvSpPr>
        <p:spPr>
          <a:xfrm>
            <a:off x="4404334" y="6248400"/>
            <a:ext cx="3399810" cy="338554"/>
          </a:xfrm>
          <a:prstGeom prst="rect">
            <a:avLst/>
          </a:prstGeom>
          <a:noFill/>
        </p:spPr>
        <p:txBody>
          <a:bodyPr wrap="square" rtlCol="0">
            <a:spAutoFit/>
          </a:bodyPr>
          <a:lstStyle/>
          <a:p>
            <a:pPr algn="ctr"/>
            <a:r>
              <a:rPr lang="fi-FI" sz="1600" b="1">
                <a:solidFill>
                  <a:schemeClr val="bg1"/>
                </a:solidFill>
              </a:rPr>
              <a:t>© 2022 Lions Clubs International</a:t>
            </a:r>
          </a:p>
        </p:txBody>
      </p:sp>
      <p:sp>
        <p:nvSpPr>
          <p:cNvPr id="5" name="Date Placeholder 4">
            <a:extLst>
              <a:ext uri="{FF2B5EF4-FFF2-40B4-BE49-F238E27FC236}">
                <a16:creationId xmlns:a16="http://schemas.microsoft.com/office/drawing/2014/main" id="{4B1A1C3C-F4B0-AACC-964A-00CE2D88C971}"/>
              </a:ext>
            </a:extLst>
          </p:cNvPr>
          <p:cNvSpPr>
            <a:spLocks noGrp="1"/>
          </p:cNvSpPr>
          <p:nvPr>
            <p:ph type="dt" sz="half" idx="10"/>
          </p:nvPr>
        </p:nvSpPr>
        <p:spPr/>
        <p:txBody>
          <a:bodyPr/>
          <a:lstStyle/>
          <a:p>
            <a:r>
              <a:rPr lang="fi-FI"/>
              <a:t>Lokakuu 2022</a:t>
            </a:r>
          </a:p>
        </p:txBody>
      </p:sp>
      <p:sp>
        <p:nvSpPr>
          <p:cNvPr id="8" name="Rectangle 7">
            <a:extLst>
              <a:ext uri="{FF2B5EF4-FFF2-40B4-BE49-F238E27FC236}">
                <a16:creationId xmlns:a16="http://schemas.microsoft.com/office/drawing/2014/main" id="{5034FA02-052A-8476-E0F3-4E22DB65B2EF}"/>
              </a:ext>
            </a:extLst>
          </p:cNvPr>
          <p:cNvSpPr/>
          <p:nvPr/>
        </p:nvSpPr>
        <p:spPr>
          <a:xfrm>
            <a:off x="10147300" y="1235075"/>
            <a:ext cx="914400" cy="914400"/>
          </a:xfrm>
          <a:prstGeom prst="rect">
            <a:avLst/>
          </a:prstGeom>
          <a:solidFill>
            <a:srgbClr val="412A7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8793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6FC5E55E-2B5B-0FD1-C702-F367B78C165E}"/>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t="28268" r="-949" b="-466"/>
          <a:stretch/>
        </p:blipFill>
        <p:spPr>
          <a:xfrm>
            <a:off x="-1609" y="1622"/>
            <a:ext cx="12308314" cy="6892677"/>
          </a:xfrm>
          <a:noFill/>
        </p:spPr>
      </p:pic>
      <p:sp>
        <p:nvSpPr>
          <p:cNvPr id="4" name="Rectangle 3">
            <a:extLst>
              <a:ext uri="{FF2B5EF4-FFF2-40B4-BE49-F238E27FC236}">
                <a16:creationId xmlns:a16="http://schemas.microsoft.com/office/drawing/2014/main" id="{FE441F7A-33A3-C823-C509-3ECD498C5FF0}"/>
              </a:ext>
            </a:extLst>
          </p:cNvPr>
          <p:cNvSpPr/>
          <p:nvPr/>
        </p:nvSpPr>
        <p:spPr>
          <a:xfrm>
            <a:off x="-1609" y="488"/>
            <a:ext cx="12206408" cy="6854303"/>
          </a:xfrm>
          <a:prstGeom prst="rect">
            <a:avLst/>
          </a:prstGeom>
          <a:solidFill>
            <a:srgbClr val="0D223F">
              <a:alpha val="5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Date Placeholder 11">
            <a:extLst>
              <a:ext uri="{FF2B5EF4-FFF2-40B4-BE49-F238E27FC236}">
                <a16:creationId xmlns:a16="http://schemas.microsoft.com/office/drawing/2014/main" id="{92C057CA-1DA8-6E2C-EB8B-5310E8AFDCD6}"/>
              </a:ext>
            </a:extLst>
          </p:cNvPr>
          <p:cNvSpPr>
            <a:spLocks noGrp="1"/>
          </p:cNvSpPr>
          <p:nvPr>
            <p:ph type="dt" sz="half" idx="10"/>
          </p:nvPr>
        </p:nvSpPr>
        <p:spPr/>
        <p:txBody>
          <a:bodyPr/>
          <a:lstStyle/>
          <a:p>
            <a:r>
              <a:rPr lang="fi-FI"/>
              <a:t>Lokakuu 2022</a:t>
            </a:r>
          </a:p>
        </p:txBody>
      </p:sp>
      <p:sp>
        <p:nvSpPr>
          <p:cNvPr id="13" name="Slide Number Placeholder 12">
            <a:extLst>
              <a:ext uri="{FF2B5EF4-FFF2-40B4-BE49-F238E27FC236}">
                <a16:creationId xmlns:a16="http://schemas.microsoft.com/office/drawing/2014/main" id="{720756D5-C4A1-AEFF-E25E-056A629D9011}"/>
              </a:ext>
            </a:extLst>
          </p:cNvPr>
          <p:cNvSpPr>
            <a:spLocks noGrp="1"/>
          </p:cNvSpPr>
          <p:nvPr>
            <p:ph type="sldNum" sz="quarter" idx="12"/>
          </p:nvPr>
        </p:nvSpPr>
        <p:spPr/>
        <p:txBody>
          <a:bodyPr/>
          <a:lstStyle/>
          <a:p>
            <a:fld id="{9E78B758-275C-4090-BE22-A14210E4F056}" type="slidenum">
              <a:rPr lang="en-US" smtClean="0"/>
              <a:t>2</a:t>
            </a:fld>
            <a:endParaRPr lang="en-US"/>
          </a:p>
        </p:txBody>
      </p:sp>
      <p:sp>
        <p:nvSpPr>
          <p:cNvPr id="6" name="Title 5">
            <a:extLst>
              <a:ext uri="{FF2B5EF4-FFF2-40B4-BE49-F238E27FC236}">
                <a16:creationId xmlns:a16="http://schemas.microsoft.com/office/drawing/2014/main" id="{66E1478E-300D-2A54-3566-E53133E1CE41}"/>
              </a:ext>
            </a:extLst>
          </p:cNvPr>
          <p:cNvSpPr>
            <a:spLocks noGrp="1"/>
          </p:cNvSpPr>
          <p:nvPr>
            <p:ph type="title"/>
          </p:nvPr>
        </p:nvSpPr>
        <p:spPr>
          <a:xfrm>
            <a:off x="1887326" y="1460544"/>
            <a:ext cx="8376237" cy="4872038"/>
          </a:xfrm>
        </p:spPr>
        <p:txBody>
          <a:bodyPr anchor="ctr" anchorCtr="1">
            <a:normAutofit/>
          </a:bodyPr>
          <a:lstStyle/>
          <a:p>
            <a:r>
              <a:rPr lang="fi-FI" sz="4000" b="1">
                <a:latin typeface="Arial"/>
                <a:cs typeface="Arial"/>
              </a:rPr>
              <a:t>Miltä lionien digitaalinen kokemus näyttää tänään?</a:t>
            </a:r>
            <a:br>
              <a:rPr lang="fi-FI" sz="4000" b="1">
                <a:latin typeface="Arial"/>
                <a:cs typeface="Arial"/>
              </a:rPr>
            </a:br>
            <a:endParaRPr lang="fi-FI" sz="4000" b="1">
              <a:latin typeface="Arial"/>
              <a:cs typeface="Arial"/>
            </a:endParaRPr>
          </a:p>
        </p:txBody>
      </p:sp>
      <p:pic>
        <p:nvPicPr>
          <p:cNvPr id="3" name="Picture 2" descr="Logo&#10;&#10;Description automatically generated">
            <a:extLst>
              <a:ext uri="{FF2B5EF4-FFF2-40B4-BE49-F238E27FC236}">
                <a16:creationId xmlns:a16="http://schemas.microsoft.com/office/drawing/2014/main" id="{6B0EC6F2-BF0F-0574-50E2-AA94AE51D4B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493560" y="1602578"/>
            <a:ext cx="1164927" cy="1104389"/>
          </a:xfrm>
          <a:prstGeom prst="rect">
            <a:avLst/>
          </a:prstGeom>
        </p:spPr>
      </p:pic>
    </p:spTree>
    <p:extLst>
      <p:ext uri="{BB962C8B-B14F-4D97-AF65-F5344CB8AC3E}">
        <p14:creationId xmlns:p14="http://schemas.microsoft.com/office/powerpoint/2010/main" val="1694603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C0CA4D-41AC-6381-1DFD-EFC708504F0C}"/>
              </a:ext>
            </a:extLst>
          </p:cNvPr>
          <p:cNvSpPr>
            <a:spLocks noGrp="1"/>
          </p:cNvSpPr>
          <p:nvPr>
            <p:ph type="title"/>
          </p:nvPr>
        </p:nvSpPr>
        <p:spPr/>
        <p:txBody>
          <a:bodyPr/>
          <a:lstStyle/>
          <a:p>
            <a:r>
              <a:rPr lang="fi-FI" b="1">
                <a:latin typeface="Arial"/>
                <a:cs typeface="Arial"/>
              </a:rPr>
              <a:t>Yksi tili. Yksi portaali. </a:t>
            </a:r>
          </a:p>
        </p:txBody>
      </p:sp>
      <p:pic>
        <p:nvPicPr>
          <p:cNvPr id="6" name="Picture 5">
            <a:extLst>
              <a:ext uri="{FF2B5EF4-FFF2-40B4-BE49-F238E27FC236}">
                <a16:creationId xmlns:a16="http://schemas.microsoft.com/office/drawing/2014/main" id="{B5A3847B-5CBB-2DF7-F674-DE01681ADA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385100"/>
            <a:ext cx="5983003" cy="3248562"/>
          </a:xfrm>
          <a:prstGeom prst="rect">
            <a:avLst/>
          </a:prstGeom>
          <a:noFill/>
          <a:ln w="38100">
            <a:solidFill>
              <a:srgbClr val="000000"/>
            </a:solidFill>
            <a:miter lim="800000"/>
            <a:headEnd/>
            <a:tailEnd/>
          </a:ln>
          <a:effectLst>
            <a:outerShdw blurRad="292149" dist="899318" sx="87000" sy="87000" algn="tl" rotWithShape="0">
              <a:schemeClr val="tx1">
                <a:alpha val="28000"/>
              </a:schemeClr>
            </a:outerShdw>
          </a:effectLst>
          <a:extLst>
            <a:ext uri="{909E8E84-426E-40DD-AFC4-6F175D3DCCD1}">
              <a14:hiddenFill xmlns:a14="http://schemas.microsoft.com/office/drawing/2010/main">
                <a:solidFill>
                  <a:srgbClr val="FFFFFF"/>
                </a:solidFill>
              </a14:hiddenFill>
            </a:ext>
          </a:extLst>
        </p:spPr>
      </p:pic>
      <p:pic>
        <p:nvPicPr>
          <p:cNvPr id="7" name="Picture 5">
            <a:extLst>
              <a:ext uri="{FF2B5EF4-FFF2-40B4-BE49-F238E27FC236}">
                <a16:creationId xmlns:a16="http://schemas.microsoft.com/office/drawing/2014/main" id="{373C9073-EE7A-B718-05F1-90CCE27955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7287" y="3007826"/>
            <a:ext cx="6727417" cy="2960705"/>
          </a:xfrm>
          <a:prstGeom prst="rect">
            <a:avLst/>
          </a:prstGeom>
          <a:noFill/>
          <a:ln w="38100">
            <a:solidFill>
              <a:srgbClr val="000000"/>
            </a:solidFill>
            <a:miter lim="800000"/>
            <a:headEnd/>
            <a:tailEnd/>
          </a:ln>
          <a:effectLst>
            <a:outerShdw blurRad="292149" dist="899318" sx="87000" sy="87000" algn="tl" rotWithShape="0">
              <a:schemeClr val="tx1">
                <a:alpha val="28000"/>
              </a:schemeClr>
            </a:outerShdw>
          </a:effectLst>
          <a:extLst>
            <a:ext uri="{909E8E84-426E-40DD-AFC4-6F175D3DCCD1}">
              <a14:hiddenFill xmlns:a14="http://schemas.microsoft.com/office/drawing/2010/main">
                <a:solidFill>
                  <a:srgbClr val="FFFFFF"/>
                </a:solidFill>
              </a14:hiddenFill>
            </a:ext>
          </a:extLst>
        </p:spPr>
      </p:pic>
      <p:sp>
        <p:nvSpPr>
          <p:cNvPr id="8" name="Date Placeholder 7">
            <a:extLst>
              <a:ext uri="{FF2B5EF4-FFF2-40B4-BE49-F238E27FC236}">
                <a16:creationId xmlns:a16="http://schemas.microsoft.com/office/drawing/2014/main" id="{3CA43DA1-D33F-D31F-94B2-FC7E7C622E96}"/>
              </a:ext>
            </a:extLst>
          </p:cNvPr>
          <p:cNvSpPr>
            <a:spLocks noGrp="1"/>
          </p:cNvSpPr>
          <p:nvPr>
            <p:ph type="dt" sz="half" idx="10"/>
          </p:nvPr>
        </p:nvSpPr>
        <p:spPr/>
        <p:txBody>
          <a:bodyPr/>
          <a:lstStyle/>
          <a:p>
            <a:r>
              <a:rPr lang="fi-FI"/>
              <a:t>Lokakuu 2022</a:t>
            </a:r>
          </a:p>
        </p:txBody>
      </p:sp>
      <p:sp>
        <p:nvSpPr>
          <p:cNvPr id="9" name="Slide Number Placeholder 8">
            <a:extLst>
              <a:ext uri="{FF2B5EF4-FFF2-40B4-BE49-F238E27FC236}">
                <a16:creationId xmlns:a16="http://schemas.microsoft.com/office/drawing/2014/main" id="{562851FD-C2FD-DE94-6791-0C37A0F34F7C}"/>
              </a:ext>
            </a:extLst>
          </p:cNvPr>
          <p:cNvSpPr>
            <a:spLocks noGrp="1"/>
          </p:cNvSpPr>
          <p:nvPr>
            <p:ph type="sldNum" sz="quarter" idx="12"/>
          </p:nvPr>
        </p:nvSpPr>
        <p:spPr/>
        <p:txBody>
          <a:bodyPr/>
          <a:lstStyle/>
          <a:p>
            <a:fld id="{9E78B758-275C-4090-BE22-A14210E4F056}" type="slidenum">
              <a:rPr lang="en-US" smtClean="0"/>
              <a:t>3</a:t>
            </a:fld>
            <a:endParaRPr lang="en-US"/>
          </a:p>
        </p:txBody>
      </p:sp>
    </p:spTree>
    <p:extLst>
      <p:ext uri="{BB962C8B-B14F-4D97-AF65-F5344CB8AC3E}">
        <p14:creationId xmlns:p14="http://schemas.microsoft.com/office/powerpoint/2010/main" val="734432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1A3AE-C807-81DC-2F63-B2E6154D0869}"/>
              </a:ext>
            </a:extLst>
          </p:cNvPr>
          <p:cNvSpPr>
            <a:spLocks noGrp="1"/>
          </p:cNvSpPr>
          <p:nvPr>
            <p:ph type="title"/>
          </p:nvPr>
        </p:nvSpPr>
        <p:spPr>
          <a:xfrm>
            <a:off x="816885" y="241056"/>
            <a:ext cx="10515600" cy="1325563"/>
          </a:xfrm>
        </p:spPr>
        <p:txBody>
          <a:bodyPr>
            <a:normAutofit/>
          </a:bodyPr>
          <a:lstStyle/>
          <a:p>
            <a:r>
              <a:rPr lang="fi-FI" b="1">
                <a:latin typeface="Arial"/>
                <a:cs typeface="Arial"/>
              </a:rPr>
              <a:t>Viisi tuotetta. Viisi käyttökokemusta. </a:t>
            </a:r>
            <a:br>
              <a:rPr lang="fi-FI" b="1">
                <a:latin typeface="Arial"/>
                <a:cs typeface="Arial"/>
              </a:rPr>
            </a:br>
            <a:r>
              <a:rPr lang="fi-FI" b="1">
                <a:latin typeface="Arial"/>
                <a:cs typeface="Arial"/>
              </a:rPr>
              <a:t>Viisi paikkaa tietojen tallentamiseen.</a:t>
            </a:r>
          </a:p>
        </p:txBody>
      </p:sp>
      <p:pic>
        <p:nvPicPr>
          <p:cNvPr id="3" name="Picture 17">
            <a:extLst>
              <a:ext uri="{FF2B5EF4-FFF2-40B4-BE49-F238E27FC236}">
                <a16:creationId xmlns:a16="http://schemas.microsoft.com/office/drawing/2014/main" id="{7954481C-EE4A-C39B-80BC-AF2AA0691A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0" y="1705901"/>
            <a:ext cx="8001000" cy="106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Our Global Causes">
            <a:extLst>
              <a:ext uri="{FF2B5EF4-FFF2-40B4-BE49-F238E27FC236}">
                <a16:creationId xmlns:a16="http://schemas.microsoft.com/office/drawing/2014/main" id="{DAF8F600-7E2D-02FB-D2BF-D44D1E28B9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79862" y="2950015"/>
            <a:ext cx="3617914" cy="1669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Our Global Causes">
            <a:extLst>
              <a:ext uri="{FF2B5EF4-FFF2-40B4-BE49-F238E27FC236}">
                <a16:creationId xmlns:a16="http://schemas.microsoft.com/office/drawing/2014/main" id="{14D75F12-23C1-0ACE-37BF-B8F98A0A82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40888" y="4710037"/>
            <a:ext cx="3581400" cy="165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Our Global Causes">
            <a:extLst>
              <a:ext uri="{FF2B5EF4-FFF2-40B4-BE49-F238E27FC236}">
                <a16:creationId xmlns:a16="http://schemas.microsoft.com/office/drawing/2014/main" id="{2F94FFDA-049B-6707-E580-757F02364AA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88950" y="4695749"/>
            <a:ext cx="3581996" cy="165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2" descr="Our Global Causes">
            <a:extLst>
              <a:ext uri="{FF2B5EF4-FFF2-40B4-BE49-F238E27FC236}">
                <a16:creationId xmlns:a16="http://schemas.microsoft.com/office/drawing/2014/main" id="{2FAE46FD-EFF2-7B8F-C39B-6A5010F67B8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3501" y="2966962"/>
            <a:ext cx="3581400" cy="165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4" descr="Our Global Causes">
            <a:extLst>
              <a:ext uri="{FF2B5EF4-FFF2-40B4-BE49-F238E27FC236}">
                <a16:creationId xmlns:a16="http://schemas.microsoft.com/office/drawing/2014/main" id="{D51D9BE3-28E5-EF4E-8B40-7A39296D7D3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44697" y="2966962"/>
            <a:ext cx="3579440" cy="165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Date Placeholder 8">
            <a:extLst>
              <a:ext uri="{FF2B5EF4-FFF2-40B4-BE49-F238E27FC236}">
                <a16:creationId xmlns:a16="http://schemas.microsoft.com/office/drawing/2014/main" id="{EC31C141-B01D-2A88-17E2-419506B1B5BD}"/>
              </a:ext>
            </a:extLst>
          </p:cNvPr>
          <p:cNvSpPr>
            <a:spLocks noGrp="1"/>
          </p:cNvSpPr>
          <p:nvPr>
            <p:ph type="dt" sz="half" idx="10"/>
          </p:nvPr>
        </p:nvSpPr>
        <p:spPr/>
        <p:txBody>
          <a:bodyPr/>
          <a:lstStyle/>
          <a:p>
            <a:r>
              <a:rPr lang="fi-FI"/>
              <a:t>Lokakuu 2022</a:t>
            </a:r>
          </a:p>
        </p:txBody>
      </p:sp>
      <p:sp>
        <p:nvSpPr>
          <p:cNvPr id="10" name="Slide Number Placeholder 9">
            <a:extLst>
              <a:ext uri="{FF2B5EF4-FFF2-40B4-BE49-F238E27FC236}">
                <a16:creationId xmlns:a16="http://schemas.microsoft.com/office/drawing/2014/main" id="{32C45F19-1D46-AA45-F0EA-C3A105F79A4E}"/>
              </a:ext>
            </a:extLst>
          </p:cNvPr>
          <p:cNvSpPr>
            <a:spLocks noGrp="1"/>
          </p:cNvSpPr>
          <p:nvPr>
            <p:ph type="sldNum" sz="quarter" idx="12"/>
          </p:nvPr>
        </p:nvSpPr>
        <p:spPr/>
        <p:txBody>
          <a:bodyPr/>
          <a:lstStyle/>
          <a:p>
            <a:fld id="{9E78B758-275C-4090-BE22-A14210E4F056}" type="slidenum">
              <a:rPr lang="en-US" smtClean="0"/>
              <a:t>4</a:t>
            </a:fld>
            <a:endParaRPr lang="en-US"/>
          </a:p>
        </p:txBody>
      </p:sp>
    </p:spTree>
    <p:extLst>
      <p:ext uri="{BB962C8B-B14F-4D97-AF65-F5344CB8AC3E}">
        <p14:creationId xmlns:p14="http://schemas.microsoft.com/office/powerpoint/2010/main" val="1536990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22C56-9518-173F-14D1-F6F1784ED4F1}"/>
              </a:ext>
            </a:extLst>
          </p:cNvPr>
          <p:cNvSpPr>
            <a:spLocks noGrp="1"/>
          </p:cNvSpPr>
          <p:nvPr>
            <p:ph type="title"/>
          </p:nvPr>
        </p:nvSpPr>
        <p:spPr>
          <a:xfrm>
            <a:off x="838200" y="347629"/>
            <a:ext cx="10515600" cy="1325563"/>
          </a:xfrm>
        </p:spPr>
        <p:txBody>
          <a:bodyPr>
            <a:normAutofit/>
          </a:bodyPr>
          <a:lstStyle/>
          <a:p>
            <a:r>
              <a:rPr lang="fi-FI" b="1">
                <a:latin typeface="Arial"/>
                <a:cs typeface="Arial"/>
              </a:rPr>
              <a:t>Nykyisellä portaalilla monet</a:t>
            </a:r>
            <a:br>
              <a:rPr lang="fi-FI" b="1">
                <a:latin typeface="Arial"/>
                <a:cs typeface="Arial"/>
              </a:rPr>
            </a:br>
            <a:r>
              <a:rPr lang="fi-FI" b="1">
                <a:latin typeface="Arial"/>
                <a:cs typeface="Arial"/>
              </a:rPr>
              <a:t>toisiinsa liittyvät toiminnot katkeavat kokonaan</a:t>
            </a:r>
          </a:p>
        </p:txBody>
      </p:sp>
      <p:grpSp>
        <p:nvGrpSpPr>
          <p:cNvPr id="3" name="Group 2">
            <a:extLst>
              <a:ext uri="{FF2B5EF4-FFF2-40B4-BE49-F238E27FC236}">
                <a16:creationId xmlns:a16="http://schemas.microsoft.com/office/drawing/2014/main" id="{A170C939-FD79-3330-1F0C-205AD2726C66}"/>
              </a:ext>
            </a:extLst>
          </p:cNvPr>
          <p:cNvGrpSpPr/>
          <p:nvPr/>
        </p:nvGrpSpPr>
        <p:grpSpPr>
          <a:xfrm>
            <a:off x="1600200" y="1918958"/>
            <a:ext cx="6080929" cy="914400"/>
            <a:chOff x="2667000" y="1918958"/>
            <a:chExt cx="6080929" cy="914400"/>
          </a:xfrm>
        </p:grpSpPr>
        <p:sp>
          <p:nvSpPr>
            <p:cNvPr id="4" name="Freeform: Shape 3">
              <a:extLst>
                <a:ext uri="{FF2B5EF4-FFF2-40B4-BE49-F238E27FC236}">
                  <a16:creationId xmlns:a16="http://schemas.microsoft.com/office/drawing/2014/main" id="{16EB830A-09C2-5E6F-1D97-D401FBE19606}"/>
                </a:ext>
              </a:extLst>
            </p:cNvPr>
            <p:cNvSpPr/>
            <p:nvPr/>
          </p:nvSpPr>
          <p:spPr>
            <a:xfrm>
              <a:off x="3342809" y="1983281"/>
              <a:ext cx="5405120" cy="785754"/>
            </a:xfrm>
            <a:custGeom>
              <a:avLst/>
              <a:gdLst>
                <a:gd name="connsiteX0" fmla="*/ 0 w 5405120"/>
                <a:gd name="connsiteY0" fmla="*/ 0 h 785752"/>
                <a:gd name="connsiteX1" fmla="*/ 5012244 w 5405120"/>
                <a:gd name="connsiteY1" fmla="*/ 0 h 785752"/>
                <a:gd name="connsiteX2" fmla="*/ 5405120 w 5405120"/>
                <a:gd name="connsiteY2" fmla="*/ 392876 h 785752"/>
                <a:gd name="connsiteX3" fmla="*/ 5012244 w 5405120"/>
                <a:gd name="connsiteY3" fmla="*/ 785752 h 785752"/>
                <a:gd name="connsiteX4" fmla="*/ 0 w 5405120"/>
                <a:gd name="connsiteY4" fmla="*/ 785752 h 785752"/>
                <a:gd name="connsiteX5" fmla="*/ 0 w 5405120"/>
                <a:gd name="connsiteY5" fmla="*/ 0 h 785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5120" h="785752">
                  <a:moveTo>
                    <a:pt x="5405120" y="785751"/>
                  </a:moveTo>
                  <a:lnTo>
                    <a:pt x="392876" y="785751"/>
                  </a:lnTo>
                  <a:lnTo>
                    <a:pt x="0" y="392876"/>
                  </a:lnTo>
                  <a:lnTo>
                    <a:pt x="392876" y="1"/>
                  </a:lnTo>
                  <a:lnTo>
                    <a:pt x="5405120" y="1"/>
                  </a:lnTo>
                  <a:lnTo>
                    <a:pt x="5405120" y="785751"/>
                  </a:lnTo>
                  <a:close/>
                </a:path>
              </a:pathLst>
            </a:custGeom>
            <a:solidFill>
              <a:srgbClr val="939393"/>
            </a:solidFill>
            <a:ln>
              <a:solidFill>
                <a:schemeClr val="bg1"/>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542933" tIns="76201" rIns="142240" bIns="76201" numCol="1" spcCol="1270" anchor="ctr" anchorCtr="0">
              <a:noAutofit/>
            </a:bodyPr>
            <a:lstStyle/>
            <a:p>
              <a:pPr marL="0" lvl="0" indent="0" algn="ctr" defTabSz="889000">
                <a:lnSpc>
                  <a:spcPct val="90000"/>
                </a:lnSpc>
                <a:spcBef>
                  <a:spcPct val="0"/>
                </a:spcBef>
                <a:spcAft>
                  <a:spcPct val="35000"/>
                </a:spcAft>
                <a:buNone/>
              </a:pPr>
              <a:r>
                <a:rPr lang="fi-FI" sz="2000">
                  <a:solidFill>
                    <a:schemeClr val="bg1"/>
                  </a:solidFill>
                  <a:latin typeface="Arial"/>
                  <a:cs typeface="Arial"/>
                </a:rPr>
                <a:t>Tiedustelut jäsenpalvelukeskukseen</a:t>
              </a:r>
            </a:p>
          </p:txBody>
        </p:sp>
        <p:grpSp>
          <p:nvGrpSpPr>
            <p:cNvPr id="5" name="Group 4">
              <a:extLst>
                <a:ext uri="{FF2B5EF4-FFF2-40B4-BE49-F238E27FC236}">
                  <a16:creationId xmlns:a16="http://schemas.microsoft.com/office/drawing/2014/main" id="{9F085BD5-FB1B-1034-B7DC-BA1CE8B573CE}"/>
                </a:ext>
              </a:extLst>
            </p:cNvPr>
            <p:cNvGrpSpPr/>
            <p:nvPr/>
          </p:nvGrpSpPr>
          <p:grpSpPr>
            <a:xfrm>
              <a:off x="2667000" y="1918958"/>
              <a:ext cx="914400" cy="914400"/>
              <a:chOff x="7754852" y="2707105"/>
              <a:chExt cx="914400" cy="914400"/>
            </a:xfrm>
          </p:grpSpPr>
          <p:sp>
            <p:nvSpPr>
              <p:cNvPr id="6" name="Oval 5">
                <a:extLst>
                  <a:ext uri="{FF2B5EF4-FFF2-40B4-BE49-F238E27FC236}">
                    <a16:creationId xmlns:a16="http://schemas.microsoft.com/office/drawing/2014/main" id="{35DE844F-0A17-310A-4C1B-5DE5E808AD95}"/>
                  </a:ext>
                </a:extLst>
              </p:cNvPr>
              <p:cNvSpPr/>
              <p:nvPr/>
            </p:nvSpPr>
            <p:spPr>
              <a:xfrm>
                <a:off x="7754852" y="2707105"/>
                <a:ext cx="914400" cy="914400"/>
              </a:xfrm>
              <a:prstGeom prst="ellipse">
                <a:avLst/>
              </a:prstGeom>
              <a:solidFill>
                <a:schemeClr val="accent6">
                  <a:lumMod val="65000"/>
                  <a:lumOff val="35000"/>
                </a:schemeClr>
              </a:solidFill>
              <a:ln w="38100">
                <a:solidFill>
                  <a:schemeClr val="bg1"/>
                </a:solidFill>
              </a:ln>
            </p:spPr>
            <p:style>
              <a:lnRef idx="2">
                <a:scrgbClr r="0" g="0" b="0"/>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txBody>
              <a:bodyPr/>
              <a:lstStyle/>
              <a:p>
                <a:endParaRPr lang="en-US"/>
              </a:p>
            </p:txBody>
          </p:sp>
          <p:pic>
            <p:nvPicPr>
              <p:cNvPr id="7" name="Graphic 23">
                <a:extLst>
                  <a:ext uri="{FF2B5EF4-FFF2-40B4-BE49-F238E27FC236}">
                    <a16:creationId xmlns:a16="http://schemas.microsoft.com/office/drawing/2014/main" id="{1D2C13C1-D7C4-F285-1099-E23F4189B1B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948672" y="2895600"/>
                <a:ext cx="512064" cy="426720"/>
              </a:xfrm>
              <a:prstGeom prst="rect">
                <a:avLst/>
              </a:prstGeom>
              <a:ln>
                <a:noFill/>
              </a:ln>
            </p:spPr>
          </p:pic>
        </p:grpSp>
      </p:grpSp>
      <p:grpSp>
        <p:nvGrpSpPr>
          <p:cNvPr id="8" name="Group 7">
            <a:extLst>
              <a:ext uri="{FF2B5EF4-FFF2-40B4-BE49-F238E27FC236}">
                <a16:creationId xmlns:a16="http://schemas.microsoft.com/office/drawing/2014/main" id="{5673214E-73E9-F223-95F5-B64CF67CEEC4}"/>
              </a:ext>
            </a:extLst>
          </p:cNvPr>
          <p:cNvGrpSpPr/>
          <p:nvPr/>
        </p:nvGrpSpPr>
        <p:grpSpPr>
          <a:xfrm>
            <a:off x="5100423" y="2996869"/>
            <a:ext cx="6088277" cy="914400"/>
            <a:chOff x="2659652" y="2971800"/>
            <a:chExt cx="6088277" cy="914400"/>
          </a:xfrm>
        </p:grpSpPr>
        <p:sp>
          <p:nvSpPr>
            <p:cNvPr id="9" name="Freeform: Shape 8">
              <a:extLst>
                <a:ext uri="{FF2B5EF4-FFF2-40B4-BE49-F238E27FC236}">
                  <a16:creationId xmlns:a16="http://schemas.microsoft.com/office/drawing/2014/main" id="{A6A4780D-39CA-D8A0-3D22-F6E32397BF84}"/>
                </a:ext>
              </a:extLst>
            </p:cNvPr>
            <p:cNvSpPr/>
            <p:nvPr/>
          </p:nvSpPr>
          <p:spPr>
            <a:xfrm>
              <a:off x="3342809" y="3036123"/>
              <a:ext cx="5405120" cy="785754"/>
            </a:xfrm>
            <a:custGeom>
              <a:avLst/>
              <a:gdLst>
                <a:gd name="connsiteX0" fmla="*/ 0 w 5405120"/>
                <a:gd name="connsiteY0" fmla="*/ 0 h 785752"/>
                <a:gd name="connsiteX1" fmla="*/ 5012244 w 5405120"/>
                <a:gd name="connsiteY1" fmla="*/ 0 h 785752"/>
                <a:gd name="connsiteX2" fmla="*/ 5405120 w 5405120"/>
                <a:gd name="connsiteY2" fmla="*/ 392876 h 785752"/>
                <a:gd name="connsiteX3" fmla="*/ 5012244 w 5405120"/>
                <a:gd name="connsiteY3" fmla="*/ 785752 h 785752"/>
                <a:gd name="connsiteX4" fmla="*/ 0 w 5405120"/>
                <a:gd name="connsiteY4" fmla="*/ 785752 h 785752"/>
                <a:gd name="connsiteX5" fmla="*/ 0 w 5405120"/>
                <a:gd name="connsiteY5" fmla="*/ 0 h 785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5120" h="785752">
                  <a:moveTo>
                    <a:pt x="5405120" y="785751"/>
                  </a:moveTo>
                  <a:lnTo>
                    <a:pt x="392876" y="785751"/>
                  </a:lnTo>
                  <a:lnTo>
                    <a:pt x="0" y="392876"/>
                  </a:lnTo>
                  <a:lnTo>
                    <a:pt x="392876" y="1"/>
                  </a:lnTo>
                  <a:lnTo>
                    <a:pt x="5405120" y="1"/>
                  </a:lnTo>
                  <a:lnTo>
                    <a:pt x="5405120" y="785751"/>
                  </a:lnTo>
                  <a:close/>
                </a:path>
              </a:pathLst>
            </a:custGeom>
            <a:solidFill>
              <a:srgbClr val="F0C300"/>
            </a:solidFill>
            <a:ln>
              <a:solidFill>
                <a:schemeClr val="bg1"/>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542933" tIns="76201" rIns="142240" bIns="76200" numCol="1" spcCol="1270" anchor="ctr" anchorCtr="0">
              <a:noAutofit/>
            </a:bodyPr>
            <a:lstStyle/>
            <a:p>
              <a:pPr marL="0" lvl="0" indent="0" algn="ctr" defTabSz="889000">
                <a:lnSpc>
                  <a:spcPct val="90000"/>
                </a:lnSpc>
                <a:spcBef>
                  <a:spcPct val="0"/>
                </a:spcBef>
                <a:spcAft>
                  <a:spcPct val="35000"/>
                </a:spcAft>
                <a:buNone/>
              </a:pPr>
              <a:r>
                <a:rPr lang="fi-FI" sz="2000">
                  <a:latin typeface="Arial"/>
                  <a:cs typeface="Arial"/>
                </a:rPr>
                <a:t>Lahjoitushistorian tarkistaminen</a:t>
              </a:r>
            </a:p>
          </p:txBody>
        </p:sp>
        <p:grpSp>
          <p:nvGrpSpPr>
            <p:cNvPr id="10" name="Group 9">
              <a:extLst>
                <a:ext uri="{FF2B5EF4-FFF2-40B4-BE49-F238E27FC236}">
                  <a16:creationId xmlns:a16="http://schemas.microsoft.com/office/drawing/2014/main" id="{8515040A-3515-569E-E45E-63B552176358}"/>
                </a:ext>
              </a:extLst>
            </p:cNvPr>
            <p:cNvGrpSpPr/>
            <p:nvPr/>
          </p:nvGrpSpPr>
          <p:grpSpPr>
            <a:xfrm>
              <a:off x="2659652" y="2971800"/>
              <a:ext cx="914400" cy="914400"/>
              <a:chOff x="3050381" y="2743200"/>
              <a:chExt cx="914400" cy="914400"/>
            </a:xfrm>
          </p:grpSpPr>
          <p:sp>
            <p:nvSpPr>
              <p:cNvPr id="11" name="Oval 10">
                <a:extLst>
                  <a:ext uri="{FF2B5EF4-FFF2-40B4-BE49-F238E27FC236}">
                    <a16:creationId xmlns:a16="http://schemas.microsoft.com/office/drawing/2014/main" id="{8C5F4B0E-3635-AACC-7424-3B5ADD4776DE}"/>
                  </a:ext>
                </a:extLst>
              </p:cNvPr>
              <p:cNvSpPr/>
              <p:nvPr/>
            </p:nvSpPr>
            <p:spPr>
              <a:xfrm>
                <a:off x="3050381" y="2743200"/>
                <a:ext cx="914400" cy="914400"/>
              </a:xfrm>
              <a:prstGeom prst="ellipse">
                <a:avLst/>
              </a:prstGeom>
              <a:solidFill>
                <a:srgbClr val="F0C3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12" name="Graphic 23">
                <a:extLst>
                  <a:ext uri="{FF2B5EF4-FFF2-40B4-BE49-F238E27FC236}">
                    <a16:creationId xmlns:a16="http://schemas.microsoft.com/office/drawing/2014/main" id="{30664835-331C-B018-7973-CC07EF21F15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243818" y="2926826"/>
                <a:ext cx="512064" cy="474957"/>
              </a:xfrm>
              <a:prstGeom prst="rect">
                <a:avLst/>
              </a:prstGeom>
              <a:ln>
                <a:noFill/>
              </a:ln>
            </p:spPr>
          </p:pic>
        </p:grpSp>
      </p:grpSp>
      <p:grpSp>
        <p:nvGrpSpPr>
          <p:cNvPr id="13" name="Group 12">
            <a:extLst>
              <a:ext uri="{FF2B5EF4-FFF2-40B4-BE49-F238E27FC236}">
                <a16:creationId xmlns:a16="http://schemas.microsoft.com/office/drawing/2014/main" id="{2ECFBAD8-CD29-2F03-52C7-2F05B2E06DDF}"/>
              </a:ext>
            </a:extLst>
          </p:cNvPr>
          <p:cNvGrpSpPr/>
          <p:nvPr/>
        </p:nvGrpSpPr>
        <p:grpSpPr>
          <a:xfrm>
            <a:off x="1028700" y="4103690"/>
            <a:ext cx="6326047" cy="914400"/>
            <a:chOff x="2667000" y="4074780"/>
            <a:chExt cx="6326047" cy="914400"/>
          </a:xfrm>
        </p:grpSpPr>
        <p:sp>
          <p:nvSpPr>
            <p:cNvPr id="14" name="Freeform: Shape 13">
              <a:extLst>
                <a:ext uri="{FF2B5EF4-FFF2-40B4-BE49-F238E27FC236}">
                  <a16:creationId xmlns:a16="http://schemas.microsoft.com/office/drawing/2014/main" id="{23CA4C72-54BB-EDE9-BB90-0E3A78528B19}"/>
                </a:ext>
              </a:extLst>
            </p:cNvPr>
            <p:cNvSpPr/>
            <p:nvPr/>
          </p:nvSpPr>
          <p:spPr>
            <a:xfrm>
              <a:off x="3342809" y="4139104"/>
              <a:ext cx="5650238" cy="785753"/>
            </a:xfrm>
            <a:custGeom>
              <a:avLst/>
              <a:gdLst>
                <a:gd name="connsiteX0" fmla="*/ 0 w 5405120"/>
                <a:gd name="connsiteY0" fmla="*/ 0 h 785752"/>
                <a:gd name="connsiteX1" fmla="*/ 5012244 w 5405120"/>
                <a:gd name="connsiteY1" fmla="*/ 0 h 785752"/>
                <a:gd name="connsiteX2" fmla="*/ 5405120 w 5405120"/>
                <a:gd name="connsiteY2" fmla="*/ 392876 h 785752"/>
                <a:gd name="connsiteX3" fmla="*/ 5012244 w 5405120"/>
                <a:gd name="connsiteY3" fmla="*/ 785752 h 785752"/>
                <a:gd name="connsiteX4" fmla="*/ 0 w 5405120"/>
                <a:gd name="connsiteY4" fmla="*/ 785752 h 785752"/>
                <a:gd name="connsiteX5" fmla="*/ 0 w 5405120"/>
                <a:gd name="connsiteY5" fmla="*/ 0 h 785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5120" h="785752">
                  <a:moveTo>
                    <a:pt x="5405120" y="785751"/>
                  </a:moveTo>
                  <a:lnTo>
                    <a:pt x="392876" y="785751"/>
                  </a:lnTo>
                  <a:lnTo>
                    <a:pt x="0" y="392876"/>
                  </a:lnTo>
                  <a:lnTo>
                    <a:pt x="392876" y="1"/>
                  </a:lnTo>
                  <a:lnTo>
                    <a:pt x="5405120" y="1"/>
                  </a:lnTo>
                  <a:lnTo>
                    <a:pt x="5405120" y="785751"/>
                  </a:lnTo>
                  <a:close/>
                </a:path>
              </a:pathLst>
            </a:custGeom>
            <a:solidFill>
              <a:srgbClr val="0D223F"/>
            </a:solidFill>
            <a:ln>
              <a:solidFill>
                <a:schemeClr val="bg1"/>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542933" tIns="76201" rIns="142240" bIns="76200" numCol="1" spcCol="1270" anchor="ctr" anchorCtr="0">
              <a:noAutofit/>
            </a:bodyPr>
            <a:lstStyle/>
            <a:p>
              <a:pPr marL="0" lvl="0" indent="0" algn="ctr" defTabSz="889000">
                <a:lnSpc>
                  <a:spcPct val="90000"/>
                </a:lnSpc>
                <a:spcBef>
                  <a:spcPct val="0"/>
                </a:spcBef>
                <a:spcAft>
                  <a:spcPct val="35000"/>
                </a:spcAft>
                <a:buNone/>
              </a:pPr>
              <a:r>
                <a:rPr lang="fi-FI" sz="2000">
                  <a:latin typeface="Arial"/>
                  <a:cs typeface="Arial"/>
                </a:rPr>
                <a:t>Henkilökohtaiset ja klubin tunnustukset ja palkinnot</a:t>
              </a:r>
            </a:p>
          </p:txBody>
        </p:sp>
        <p:grpSp>
          <p:nvGrpSpPr>
            <p:cNvPr id="15" name="Group 14">
              <a:extLst>
                <a:ext uri="{FF2B5EF4-FFF2-40B4-BE49-F238E27FC236}">
                  <a16:creationId xmlns:a16="http://schemas.microsoft.com/office/drawing/2014/main" id="{1D000F6B-387F-FB2A-DF9A-1034450AD6D7}"/>
                </a:ext>
              </a:extLst>
            </p:cNvPr>
            <p:cNvGrpSpPr/>
            <p:nvPr/>
          </p:nvGrpSpPr>
          <p:grpSpPr>
            <a:xfrm>
              <a:off x="2667000" y="4074780"/>
              <a:ext cx="914400" cy="914400"/>
              <a:chOff x="9871029" y="2707105"/>
              <a:chExt cx="914400" cy="914400"/>
            </a:xfrm>
          </p:grpSpPr>
          <p:sp>
            <p:nvSpPr>
              <p:cNvPr id="16" name="Oval 15">
                <a:extLst>
                  <a:ext uri="{FF2B5EF4-FFF2-40B4-BE49-F238E27FC236}">
                    <a16:creationId xmlns:a16="http://schemas.microsoft.com/office/drawing/2014/main" id="{84CC5077-E447-32EB-D5A9-9E07C914E6D1}"/>
                  </a:ext>
                </a:extLst>
              </p:cNvPr>
              <p:cNvSpPr/>
              <p:nvPr/>
            </p:nvSpPr>
            <p:spPr>
              <a:xfrm>
                <a:off x="9871029" y="2707105"/>
                <a:ext cx="914400" cy="914400"/>
              </a:xfrm>
              <a:prstGeom prst="ellipse">
                <a:avLst/>
              </a:prstGeom>
              <a:solidFill>
                <a:srgbClr val="0D223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17" name="Graphic 23">
                <a:extLst>
                  <a:ext uri="{FF2B5EF4-FFF2-40B4-BE49-F238E27FC236}">
                    <a16:creationId xmlns:a16="http://schemas.microsoft.com/office/drawing/2014/main" id="{4CF79950-D46B-52AD-C79B-5677F115CEA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055981" y="2899525"/>
                <a:ext cx="548640" cy="512064"/>
              </a:xfrm>
              <a:prstGeom prst="rect">
                <a:avLst/>
              </a:prstGeom>
              <a:ln>
                <a:noFill/>
              </a:ln>
            </p:spPr>
          </p:pic>
        </p:grpSp>
      </p:grpSp>
      <p:grpSp>
        <p:nvGrpSpPr>
          <p:cNvPr id="18" name="Group 17">
            <a:extLst>
              <a:ext uri="{FF2B5EF4-FFF2-40B4-BE49-F238E27FC236}">
                <a16:creationId xmlns:a16="http://schemas.microsoft.com/office/drawing/2014/main" id="{E7B95C69-D3DC-1701-F425-7F409F68CAA0}"/>
              </a:ext>
            </a:extLst>
          </p:cNvPr>
          <p:cNvGrpSpPr/>
          <p:nvPr/>
        </p:nvGrpSpPr>
        <p:grpSpPr>
          <a:xfrm>
            <a:off x="3810000" y="5245925"/>
            <a:ext cx="6096008" cy="914400"/>
            <a:chOff x="2651921" y="5181600"/>
            <a:chExt cx="6096008" cy="914400"/>
          </a:xfrm>
        </p:grpSpPr>
        <p:sp>
          <p:nvSpPr>
            <p:cNvPr id="19" name="Freeform: Shape 18">
              <a:extLst>
                <a:ext uri="{FF2B5EF4-FFF2-40B4-BE49-F238E27FC236}">
                  <a16:creationId xmlns:a16="http://schemas.microsoft.com/office/drawing/2014/main" id="{77F5C38F-40D7-BF66-153C-2F033002F3D5}"/>
                </a:ext>
              </a:extLst>
            </p:cNvPr>
            <p:cNvSpPr/>
            <p:nvPr/>
          </p:nvSpPr>
          <p:spPr>
            <a:xfrm>
              <a:off x="3342809" y="5245924"/>
              <a:ext cx="5405120" cy="785753"/>
            </a:xfrm>
            <a:custGeom>
              <a:avLst/>
              <a:gdLst>
                <a:gd name="connsiteX0" fmla="*/ 0 w 5405120"/>
                <a:gd name="connsiteY0" fmla="*/ 0 h 785752"/>
                <a:gd name="connsiteX1" fmla="*/ 5012244 w 5405120"/>
                <a:gd name="connsiteY1" fmla="*/ 0 h 785752"/>
                <a:gd name="connsiteX2" fmla="*/ 5405120 w 5405120"/>
                <a:gd name="connsiteY2" fmla="*/ 392876 h 785752"/>
                <a:gd name="connsiteX3" fmla="*/ 5012244 w 5405120"/>
                <a:gd name="connsiteY3" fmla="*/ 785752 h 785752"/>
                <a:gd name="connsiteX4" fmla="*/ 0 w 5405120"/>
                <a:gd name="connsiteY4" fmla="*/ 785752 h 785752"/>
                <a:gd name="connsiteX5" fmla="*/ 0 w 5405120"/>
                <a:gd name="connsiteY5" fmla="*/ 0 h 785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5120" h="785752">
                  <a:moveTo>
                    <a:pt x="5405120" y="785751"/>
                  </a:moveTo>
                  <a:lnTo>
                    <a:pt x="392876" y="785751"/>
                  </a:lnTo>
                  <a:lnTo>
                    <a:pt x="0" y="392876"/>
                  </a:lnTo>
                  <a:lnTo>
                    <a:pt x="392876" y="1"/>
                  </a:lnTo>
                  <a:lnTo>
                    <a:pt x="5405120" y="1"/>
                  </a:lnTo>
                  <a:lnTo>
                    <a:pt x="5405120" y="785751"/>
                  </a:lnTo>
                  <a:close/>
                </a:path>
              </a:pathLst>
            </a:custGeom>
            <a:solidFill>
              <a:srgbClr val="732E81"/>
            </a:solidFill>
            <a:ln>
              <a:solidFill>
                <a:schemeClr val="bg1"/>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542933" tIns="76201" rIns="142240" bIns="76200" numCol="1" spcCol="1270" anchor="ctr" anchorCtr="0">
              <a:noAutofit/>
            </a:bodyPr>
            <a:lstStyle/>
            <a:p>
              <a:pPr marL="0" lvl="0" indent="0" algn="ctr" defTabSz="889000">
                <a:lnSpc>
                  <a:spcPct val="90000"/>
                </a:lnSpc>
                <a:spcBef>
                  <a:spcPct val="0"/>
                </a:spcBef>
                <a:spcAft>
                  <a:spcPct val="35000"/>
                </a:spcAft>
                <a:buNone/>
              </a:pPr>
              <a:r>
                <a:rPr lang="fi-FI" sz="2000" dirty="0">
                  <a:latin typeface="Arial"/>
                  <a:cs typeface="Arial"/>
                </a:rPr>
                <a:t>Apurahat - haettu ja myönnetty</a:t>
              </a:r>
            </a:p>
          </p:txBody>
        </p:sp>
        <p:grpSp>
          <p:nvGrpSpPr>
            <p:cNvPr id="20" name="Group 19">
              <a:extLst>
                <a:ext uri="{FF2B5EF4-FFF2-40B4-BE49-F238E27FC236}">
                  <a16:creationId xmlns:a16="http://schemas.microsoft.com/office/drawing/2014/main" id="{6BB6FB1F-0119-4D8D-F28E-67B395EA4B93}"/>
                </a:ext>
              </a:extLst>
            </p:cNvPr>
            <p:cNvGrpSpPr/>
            <p:nvPr/>
          </p:nvGrpSpPr>
          <p:grpSpPr>
            <a:xfrm>
              <a:off x="2651921" y="5181600"/>
              <a:ext cx="914400" cy="914400"/>
              <a:chOff x="5575901" y="2743200"/>
              <a:chExt cx="914400" cy="914400"/>
            </a:xfrm>
          </p:grpSpPr>
          <p:sp>
            <p:nvSpPr>
              <p:cNvPr id="21" name="Oval 20">
                <a:extLst>
                  <a:ext uri="{FF2B5EF4-FFF2-40B4-BE49-F238E27FC236}">
                    <a16:creationId xmlns:a16="http://schemas.microsoft.com/office/drawing/2014/main" id="{5C79C027-B460-C578-DF7E-B3EA896CB028}"/>
                  </a:ext>
                </a:extLst>
              </p:cNvPr>
              <p:cNvSpPr/>
              <p:nvPr/>
            </p:nvSpPr>
            <p:spPr>
              <a:xfrm>
                <a:off x="5575901" y="2743200"/>
                <a:ext cx="914400" cy="914400"/>
              </a:xfrm>
              <a:prstGeom prst="ellipse">
                <a:avLst/>
              </a:prstGeom>
              <a:solidFill>
                <a:srgbClr val="732E8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22" name="Graphic 23">
                <a:extLst>
                  <a:ext uri="{FF2B5EF4-FFF2-40B4-BE49-F238E27FC236}">
                    <a16:creationId xmlns:a16="http://schemas.microsoft.com/office/drawing/2014/main" id="{1B017E80-0E32-4C35-C1E9-816E763F905C}"/>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5793641" y="2916411"/>
                <a:ext cx="548640" cy="557081"/>
              </a:xfrm>
              <a:prstGeom prst="rect">
                <a:avLst/>
              </a:prstGeom>
              <a:ln>
                <a:noFill/>
              </a:ln>
            </p:spPr>
          </p:pic>
        </p:grpSp>
      </p:grpSp>
      <p:sp>
        <p:nvSpPr>
          <p:cNvPr id="23" name="Date Placeholder 22">
            <a:extLst>
              <a:ext uri="{FF2B5EF4-FFF2-40B4-BE49-F238E27FC236}">
                <a16:creationId xmlns:a16="http://schemas.microsoft.com/office/drawing/2014/main" id="{555A9CFF-4173-7AF2-228D-F0A41B57E0E6}"/>
              </a:ext>
            </a:extLst>
          </p:cNvPr>
          <p:cNvSpPr>
            <a:spLocks noGrp="1"/>
          </p:cNvSpPr>
          <p:nvPr>
            <p:ph type="dt" sz="half" idx="10"/>
          </p:nvPr>
        </p:nvSpPr>
        <p:spPr/>
        <p:txBody>
          <a:bodyPr/>
          <a:lstStyle/>
          <a:p>
            <a:r>
              <a:rPr lang="fi-FI"/>
              <a:t>Lokakuu 2022</a:t>
            </a:r>
          </a:p>
        </p:txBody>
      </p:sp>
      <p:sp>
        <p:nvSpPr>
          <p:cNvPr id="24" name="Slide Number Placeholder 23">
            <a:extLst>
              <a:ext uri="{FF2B5EF4-FFF2-40B4-BE49-F238E27FC236}">
                <a16:creationId xmlns:a16="http://schemas.microsoft.com/office/drawing/2014/main" id="{9644D76B-10FB-2B56-C765-391D92563F98}"/>
              </a:ext>
            </a:extLst>
          </p:cNvPr>
          <p:cNvSpPr>
            <a:spLocks noGrp="1"/>
          </p:cNvSpPr>
          <p:nvPr>
            <p:ph type="sldNum" sz="quarter" idx="12"/>
          </p:nvPr>
        </p:nvSpPr>
        <p:spPr/>
        <p:txBody>
          <a:bodyPr/>
          <a:lstStyle/>
          <a:p>
            <a:fld id="{9E78B758-275C-4090-BE22-A14210E4F056}" type="slidenum">
              <a:rPr lang="en-US" smtClean="0"/>
              <a:t>5</a:t>
            </a:fld>
            <a:endParaRPr lang="en-US"/>
          </a:p>
        </p:txBody>
      </p:sp>
    </p:spTree>
    <p:extLst>
      <p:ext uri="{BB962C8B-B14F-4D97-AF65-F5344CB8AC3E}">
        <p14:creationId xmlns:p14="http://schemas.microsoft.com/office/powerpoint/2010/main" val="6828060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C6A22-0FDE-A6E3-BBB4-CF754F75F592}"/>
              </a:ext>
            </a:extLst>
          </p:cNvPr>
          <p:cNvSpPr>
            <a:spLocks noGrp="1"/>
          </p:cNvSpPr>
          <p:nvPr>
            <p:ph type="title"/>
          </p:nvPr>
        </p:nvSpPr>
        <p:spPr/>
        <p:txBody>
          <a:bodyPr>
            <a:normAutofit/>
          </a:bodyPr>
          <a:lstStyle/>
          <a:p>
            <a:r>
              <a:rPr lang="fi-FI" b="1">
                <a:latin typeface="Arial"/>
                <a:cs typeface="Arial"/>
              </a:rPr>
              <a:t>Luodaan epäjohdonmukainen ja</a:t>
            </a:r>
            <a:br>
              <a:rPr lang="fi-FI" b="1">
                <a:latin typeface="Arial"/>
                <a:cs typeface="Arial"/>
              </a:rPr>
            </a:br>
            <a:r>
              <a:rPr lang="fi-FI" b="1">
                <a:latin typeface="Arial"/>
                <a:cs typeface="Arial"/>
              </a:rPr>
              <a:t>turhauttava kokemus</a:t>
            </a:r>
          </a:p>
        </p:txBody>
      </p:sp>
      <p:sp>
        <p:nvSpPr>
          <p:cNvPr id="3" name="Freeform: Shape 54">
            <a:extLst>
              <a:ext uri="{FF2B5EF4-FFF2-40B4-BE49-F238E27FC236}">
                <a16:creationId xmlns:a16="http://schemas.microsoft.com/office/drawing/2014/main" id="{1317130F-C5A7-0252-48B9-3B77FD8D311C}"/>
              </a:ext>
            </a:extLst>
          </p:cNvPr>
          <p:cNvSpPr/>
          <p:nvPr/>
        </p:nvSpPr>
        <p:spPr bwMode="auto">
          <a:xfrm>
            <a:off x="9293352" y="5996190"/>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ct val="35000"/>
              </a:spcAft>
              <a:defRPr/>
            </a:pPr>
            <a:r>
              <a:rPr lang="fi-FI" sz="1400" b="1">
                <a:solidFill>
                  <a:srgbClr val="FFFFFF"/>
                </a:solidFill>
                <a:latin typeface="Arial" panose="020B0604020202020204" pitchFamily="34" charset="0"/>
                <a:cs typeface="Arial" panose="020B0604020202020204" pitchFamily="34" charset="0"/>
              </a:rPr>
              <a:t>Yksittäinen jäsen</a:t>
            </a:r>
          </a:p>
        </p:txBody>
      </p:sp>
      <p:grpSp>
        <p:nvGrpSpPr>
          <p:cNvPr id="4" name="Group 3">
            <a:extLst>
              <a:ext uri="{FF2B5EF4-FFF2-40B4-BE49-F238E27FC236}">
                <a16:creationId xmlns:a16="http://schemas.microsoft.com/office/drawing/2014/main" id="{BA4B3DAE-C52C-E312-EA98-B38C1721983D}"/>
              </a:ext>
            </a:extLst>
          </p:cNvPr>
          <p:cNvGrpSpPr/>
          <p:nvPr/>
        </p:nvGrpSpPr>
        <p:grpSpPr>
          <a:xfrm>
            <a:off x="9599676" y="5030477"/>
            <a:ext cx="914400" cy="914400"/>
            <a:chOff x="1128204" y="2743200"/>
            <a:chExt cx="914400" cy="914400"/>
          </a:xfrm>
        </p:grpSpPr>
        <p:sp>
          <p:nvSpPr>
            <p:cNvPr id="5" name="Oval 4">
              <a:extLst>
                <a:ext uri="{FF2B5EF4-FFF2-40B4-BE49-F238E27FC236}">
                  <a16:creationId xmlns:a16="http://schemas.microsoft.com/office/drawing/2014/main" id="{9AD2C6D5-AFD2-2A74-FB01-1047143A2A75}"/>
                </a:ext>
              </a:extLst>
            </p:cNvPr>
            <p:cNvSpPr/>
            <p:nvPr/>
          </p:nvSpPr>
          <p:spPr>
            <a:xfrm>
              <a:off x="1128204" y="2743200"/>
              <a:ext cx="914400" cy="914400"/>
            </a:xfrm>
            <a:prstGeom prst="ellipse">
              <a:avLst/>
            </a:prstGeom>
            <a:solidFill>
              <a:srgbClr val="2E599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6" name="Graphic 23">
              <a:extLst>
                <a:ext uri="{FF2B5EF4-FFF2-40B4-BE49-F238E27FC236}">
                  <a16:creationId xmlns:a16="http://schemas.microsoft.com/office/drawing/2014/main" id="{149E7162-F53E-A8AA-2CE0-7A331CEC276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47159" y="2873140"/>
              <a:ext cx="490118" cy="612648"/>
            </a:xfrm>
            <a:prstGeom prst="rect">
              <a:avLst/>
            </a:prstGeom>
            <a:ln>
              <a:noFill/>
            </a:ln>
          </p:spPr>
        </p:pic>
      </p:grpSp>
      <p:sp>
        <p:nvSpPr>
          <p:cNvPr id="7" name="Freeform: Shape 24">
            <a:extLst>
              <a:ext uri="{FF2B5EF4-FFF2-40B4-BE49-F238E27FC236}">
                <a16:creationId xmlns:a16="http://schemas.microsoft.com/office/drawing/2014/main" id="{A355B5DA-DABC-7D9F-BA2D-25A4AE9EBFA8}"/>
              </a:ext>
            </a:extLst>
          </p:cNvPr>
          <p:cNvSpPr/>
          <p:nvPr/>
        </p:nvSpPr>
        <p:spPr bwMode="auto">
          <a:xfrm>
            <a:off x="5353406" y="5996191"/>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ct val="35000"/>
              </a:spcAft>
              <a:defRPr/>
            </a:pPr>
            <a:r>
              <a:rPr lang="fi-FI" sz="1400" b="1">
                <a:solidFill>
                  <a:srgbClr val="FFFFFF"/>
                </a:solidFill>
                <a:latin typeface="Arial" panose="020B0604020202020204" pitchFamily="34" charset="0"/>
                <a:cs typeface="Arial" panose="020B0604020202020204" pitchFamily="34" charset="0"/>
              </a:rPr>
              <a:t>Tehdyt lahjoitukset</a:t>
            </a:r>
          </a:p>
        </p:txBody>
      </p:sp>
      <p:grpSp>
        <p:nvGrpSpPr>
          <p:cNvPr id="8" name="Group 7">
            <a:extLst>
              <a:ext uri="{FF2B5EF4-FFF2-40B4-BE49-F238E27FC236}">
                <a16:creationId xmlns:a16="http://schemas.microsoft.com/office/drawing/2014/main" id="{FC25951E-B07B-950A-1BF8-513E6C8F7D0D}"/>
              </a:ext>
            </a:extLst>
          </p:cNvPr>
          <p:cNvGrpSpPr/>
          <p:nvPr/>
        </p:nvGrpSpPr>
        <p:grpSpPr>
          <a:xfrm>
            <a:off x="5659730" y="5030477"/>
            <a:ext cx="914400" cy="914400"/>
            <a:chOff x="3050381" y="2743200"/>
            <a:chExt cx="914400" cy="914400"/>
          </a:xfrm>
        </p:grpSpPr>
        <p:sp>
          <p:nvSpPr>
            <p:cNvPr id="9" name="Oval 8">
              <a:extLst>
                <a:ext uri="{FF2B5EF4-FFF2-40B4-BE49-F238E27FC236}">
                  <a16:creationId xmlns:a16="http://schemas.microsoft.com/office/drawing/2014/main" id="{1ED4DA8F-5674-1103-43D6-6A634752C330}"/>
                </a:ext>
              </a:extLst>
            </p:cNvPr>
            <p:cNvSpPr/>
            <p:nvPr/>
          </p:nvSpPr>
          <p:spPr>
            <a:xfrm>
              <a:off x="3050381" y="2743200"/>
              <a:ext cx="914400" cy="914400"/>
            </a:xfrm>
            <a:prstGeom prst="ellipse">
              <a:avLst/>
            </a:prstGeom>
            <a:solidFill>
              <a:srgbClr val="F0C3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10" name="Graphic 23">
              <a:extLst>
                <a:ext uri="{FF2B5EF4-FFF2-40B4-BE49-F238E27FC236}">
                  <a16:creationId xmlns:a16="http://schemas.microsoft.com/office/drawing/2014/main" id="{44A7BE46-7603-F403-66D7-E2996F57B0B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243818" y="2926826"/>
              <a:ext cx="512064" cy="474957"/>
            </a:xfrm>
            <a:prstGeom prst="rect">
              <a:avLst/>
            </a:prstGeom>
            <a:ln>
              <a:noFill/>
            </a:ln>
          </p:spPr>
        </p:pic>
      </p:grpSp>
      <p:sp>
        <p:nvSpPr>
          <p:cNvPr id="11" name="Freeform: Shape 14">
            <a:extLst>
              <a:ext uri="{FF2B5EF4-FFF2-40B4-BE49-F238E27FC236}">
                <a16:creationId xmlns:a16="http://schemas.microsoft.com/office/drawing/2014/main" id="{2C7EE0DF-989B-C424-C047-266E01DD211B}"/>
              </a:ext>
            </a:extLst>
          </p:cNvPr>
          <p:cNvSpPr/>
          <p:nvPr/>
        </p:nvSpPr>
        <p:spPr bwMode="auto">
          <a:xfrm>
            <a:off x="7323379" y="4243590"/>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ct val="35000"/>
              </a:spcAft>
              <a:defRPr/>
            </a:pPr>
            <a:r>
              <a:rPr lang="fi-FI" sz="1400" b="1">
                <a:solidFill>
                  <a:srgbClr val="FFFFFF"/>
                </a:solidFill>
                <a:latin typeface="Arial" panose="020B0604020202020204" pitchFamily="34" charset="0"/>
                <a:cs typeface="Arial" panose="020B0604020202020204" pitchFamily="34" charset="0"/>
              </a:rPr>
              <a:t>Palvelun suunnittelu</a:t>
            </a:r>
          </a:p>
        </p:txBody>
      </p:sp>
      <p:grpSp>
        <p:nvGrpSpPr>
          <p:cNvPr id="12" name="Group 11">
            <a:extLst>
              <a:ext uri="{FF2B5EF4-FFF2-40B4-BE49-F238E27FC236}">
                <a16:creationId xmlns:a16="http://schemas.microsoft.com/office/drawing/2014/main" id="{7C76F062-BBF6-FB99-7984-D271B436B1B2}"/>
              </a:ext>
            </a:extLst>
          </p:cNvPr>
          <p:cNvGrpSpPr/>
          <p:nvPr/>
        </p:nvGrpSpPr>
        <p:grpSpPr>
          <a:xfrm>
            <a:off x="7629703" y="3277877"/>
            <a:ext cx="914400" cy="914400"/>
            <a:chOff x="5575901" y="2743200"/>
            <a:chExt cx="914400" cy="914400"/>
          </a:xfrm>
        </p:grpSpPr>
        <p:sp>
          <p:nvSpPr>
            <p:cNvPr id="13" name="Oval 12">
              <a:extLst>
                <a:ext uri="{FF2B5EF4-FFF2-40B4-BE49-F238E27FC236}">
                  <a16:creationId xmlns:a16="http://schemas.microsoft.com/office/drawing/2014/main" id="{0A4043A7-B92E-D434-491B-40E74C5DF883}"/>
                </a:ext>
              </a:extLst>
            </p:cNvPr>
            <p:cNvSpPr/>
            <p:nvPr/>
          </p:nvSpPr>
          <p:spPr>
            <a:xfrm>
              <a:off x="5575901" y="2743200"/>
              <a:ext cx="914400" cy="914400"/>
            </a:xfrm>
            <a:prstGeom prst="ellipse">
              <a:avLst/>
            </a:prstGeom>
            <a:solidFill>
              <a:srgbClr val="732E8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14" name="Graphic 23">
              <a:extLst>
                <a:ext uri="{FF2B5EF4-FFF2-40B4-BE49-F238E27FC236}">
                  <a16:creationId xmlns:a16="http://schemas.microsoft.com/office/drawing/2014/main" id="{1CEC8ACF-EBC3-41AB-51D0-DF44CA09F2C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803267" y="2876575"/>
              <a:ext cx="450015" cy="594360"/>
            </a:xfrm>
            <a:prstGeom prst="rect">
              <a:avLst/>
            </a:prstGeom>
            <a:ln>
              <a:noFill/>
            </a:ln>
          </p:spPr>
        </p:pic>
      </p:grpSp>
      <p:sp>
        <p:nvSpPr>
          <p:cNvPr id="15" name="Freeform: Shape 14">
            <a:extLst>
              <a:ext uri="{FF2B5EF4-FFF2-40B4-BE49-F238E27FC236}">
                <a16:creationId xmlns:a16="http://schemas.microsoft.com/office/drawing/2014/main" id="{35463F58-D1C8-A122-7666-07C9142E7730}"/>
              </a:ext>
            </a:extLst>
          </p:cNvPr>
          <p:cNvSpPr/>
          <p:nvPr/>
        </p:nvSpPr>
        <p:spPr bwMode="auto">
          <a:xfrm>
            <a:off x="7323379" y="5982274"/>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ct val="35000"/>
              </a:spcAft>
              <a:defRPr/>
            </a:pPr>
            <a:r>
              <a:rPr lang="fi-FI" sz="1400" b="1" dirty="0">
                <a:solidFill>
                  <a:srgbClr val="FFFFFF"/>
                </a:solidFill>
                <a:latin typeface="Arial" panose="020B0604020202020204" pitchFamily="34" charset="0"/>
                <a:cs typeface="Arial" panose="020B0604020202020204" pitchFamily="34" charset="0"/>
              </a:rPr>
              <a:t>Jäsenpalvelu-keskus</a:t>
            </a:r>
          </a:p>
        </p:txBody>
      </p:sp>
      <p:grpSp>
        <p:nvGrpSpPr>
          <p:cNvPr id="16" name="Group 15">
            <a:extLst>
              <a:ext uri="{FF2B5EF4-FFF2-40B4-BE49-F238E27FC236}">
                <a16:creationId xmlns:a16="http://schemas.microsoft.com/office/drawing/2014/main" id="{E37BB2DB-4647-DEE2-151C-C5C8B0B3DBB8}"/>
              </a:ext>
            </a:extLst>
          </p:cNvPr>
          <p:cNvGrpSpPr/>
          <p:nvPr/>
        </p:nvGrpSpPr>
        <p:grpSpPr>
          <a:xfrm>
            <a:off x="7629703" y="5030477"/>
            <a:ext cx="914400" cy="914400"/>
            <a:chOff x="7754852" y="2707105"/>
            <a:chExt cx="914400" cy="914400"/>
          </a:xfrm>
        </p:grpSpPr>
        <p:sp>
          <p:nvSpPr>
            <p:cNvPr id="17" name="Oval 16">
              <a:extLst>
                <a:ext uri="{FF2B5EF4-FFF2-40B4-BE49-F238E27FC236}">
                  <a16:creationId xmlns:a16="http://schemas.microsoft.com/office/drawing/2014/main" id="{B9567AC9-6CA6-DD9B-A193-CBFB8B26C84F}"/>
                </a:ext>
              </a:extLst>
            </p:cNvPr>
            <p:cNvSpPr/>
            <p:nvPr/>
          </p:nvSpPr>
          <p:spPr>
            <a:xfrm>
              <a:off x="7754852" y="2707105"/>
              <a:ext cx="914400" cy="914400"/>
            </a:xfrm>
            <a:prstGeom prst="ellipse">
              <a:avLst/>
            </a:prstGeom>
            <a:solidFill>
              <a:schemeClr val="accent6">
                <a:lumMod val="65000"/>
                <a:lumOff val="35000"/>
              </a:schemeClr>
            </a:solidFill>
            <a:ln>
              <a:solidFill>
                <a:schemeClr val="bg1"/>
              </a:solidFill>
            </a:ln>
          </p:spPr>
          <p:style>
            <a:lnRef idx="2">
              <a:scrgbClr r="0" g="0" b="0"/>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txBody>
            <a:bodyPr/>
            <a:lstStyle/>
            <a:p>
              <a:endParaRPr lang="en-US"/>
            </a:p>
          </p:txBody>
        </p:sp>
        <p:pic>
          <p:nvPicPr>
            <p:cNvPr id="18" name="Graphic 23">
              <a:extLst>
                <a:ext uri="{FF2B5EF4-FFF2-40B4-BE49-F238E27FC236}">
                  <a16:creationId xmlns:a16="http://schemas.microsoft.com/office/drawing/2014/main" id="{62B0B34D-FAE1-D8AD-3964-5DCF079170A9}"/>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7948672" y="2895600"/>
              <a:ext cx="512064" cy="426720"/>
            </a:xfrm>
            <a:prstGeom prst="rect">
              <a:avLst/>
            </a:prstGeom>
            <a:ln>
              <a:noFill/>
            </a:ln>
          </p:spPr>
        </p:pic>
      </p:grpSp>
      <p:sp>
        <p:nvSpPr>
          <p:cNvPr id="19" name="Freeform: Shape 9">
            <a:extLst>
              <a:ext uri="{FF2B5EF4-FFF2-40B4-BE49-F238E27FC236}">
                <a16:creationId xmlns:a16="http://schemas.microsoft.com/office/drawing/2014/main" id="{CBB5AE9F-98CE-CA4F-FA7F-89D1225C4932}"/>
              </a:ext>
            </a:extLst>
          </p:cNvPr>
          <p:cNvSpPr/>
          <p:nvPr/>
        </p:nvSpPr>
        <p:spPr bwMode="auto">
          <a:xfrm>
            <a:off x="1413460" y="5996191"/>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ts val="0"/>
              </a:spcAft>
              <a:defRPr/>
            </a:pPr>
            <a:r>
              <a:rPr lang="fi-FI" sz="1400" b="1">
                <a:solidFill>
                  <a:srgbClr val="FFFFFF"/>
                </a:solidFill>
                <a:latin typeface="Arial" panose="020B0604020202020204" pitchFamily="34" charset="0"/>
                <a:cs typeface="Arial" panose="020B0604020202020204" pitchFamily="34" charset="0"/>
              </a:rPr>
              <a:t>Klubin johtaminen</a:t>
            </a:r>
          </a:p>
        </p:txBody>
      </p:sp>
      <p:grpSp>
        <p:nvGrpSpPr>
          <p:cNvPr id="20" name="Group 19">
            <a:extLst>
              <a:ext uri="{FF2B5EF4-FFF2-40B4-BE49-F238E27FC236}">
                <a16:creationId xmlns:a16="http://schemas.microsoft.com/office/drawing/2014/main" id="{9176A7E6-3A72-7793-EB06-3A28E2A4F99E}"/>
              </a:ext>
            </a:extLst>
          </p:cNvPr>
          <p:cNvGrpSpPr/>
          <p:nvPr/>
        </p:nvGrpSpPr>
        <p:grpSpPr>
          <a:xfrm>
            <a:off x="1719784" y="5030477"/>
            <a:ext cx="914400" cy="914400"/>
            <a:chOff x="9871029" y="2707105"/>
            <a:chExt cx="914400" cy="914400"/>
          </a:xfrm>
        </p:grpSpPr>
        <p:sp>
          <p:nvSpPr>
            <p:cNvPr id="21" name="Oval 20">
              <a:extLst>
                <a:ext uri="{FF2B5EF4-FFF2-40B4-BE49-F238E27FC236}">
                  <a16:creationId xmlns:a16="http://schemas.microsoft.com/office/drawing/2014/main" id="{F23C9B9E-A895-A383-DC11-20C8298DE7FE}"/>
                </a:ext>
              </a:extLst>
            </p:cNvPr>
            <p:cNvSpPr/>
            <p:nvPr/>
          </p:nvSpPr>
          <p:spPr>
            <a:xfrm>
              <a:off x="9871029" y="2707105"/>
              <a:ext cx="914400" cy="914400"/>
            </a:xfrm>
            <a:prstGeom prst="ellipse">
              <a:avLst/>
            </a:prstGeom>
            <a:solidFill>
              <a:srgbClr val="0D223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22" name="Graphic 23">
              <a:extLst>
                <a:ext uri="{FF2B5EF4-FFF2-40B4-BE49-F238E27FC236}">
                  <a16:creationId xmlns:a16="http://schemas.microsoft.com/office/drawing/2014/main" id="{C5A1EFA3-50F1-F7F5-A6BE-A6EC93588F77}"/>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0072197" y="2947651"/>
              <a:ext cx="512064" cy="382427"/>
            </a:xfrm>
            <a:prstGeom prst="rect">
              <a:avLst/>
            </a:prstGeom>
            <a:ln>
              <a:noFill/>
            </a:ln>
          </p:spPr>
        </p:pic>
      </p:grpSp>
      <p:sp>
        <p:nvSpPr>
          <p:cNvPr id="23" name="Freeform: Shape 9">
            <a:extLst>
              <a:ext uri="{FF2B5EF4-FFF2-40B4-BE49-F238E27FC236}">
                <a16:creationId xmlns:a16="http://schemas.microsoft.com/office/drawing/2014/main" id="{F562B7CF-3AE1-07EB-9639-FFDBD171E1C9}"/>
              </a:ext>
            </a:extLst>
          </p:cNvPr>
          <p:cNvSpPr/>
          <p:nvPr/>
        </p:nvSpPr>
        <p:spPr bwMode="auto">
          <a:xfrm>
            <a:off x="5353406" y="4258056"/>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ts val="0"/>
              </a:spcAft>
              <a:defRPr/>
            </a:pPr>
            <a:r>
              <a:rPr lang="fi-FI" sz="1400" b="1">
                <a:solidFill>
                  <a:srgbClr val="FFFFFF"/>
                </a:solidFill>
                <a:latin typeface="Arial" panose="020B0604020202020204" pitchFamily="34" charset="0"/>
                <a:cs typeface="Arial" panose="020B0604020202020204" pitchFamily="34" charset="0"/>
              </a:rPr>
              <a:t>Tunnustus yksittäisille henkilöille </a:t>
            </a:r>
          </a:p>
        </p:txBody>
      </p:sp>
      <p:grpSp>
        <p:nvGrpSpPr>
          <p:cNvPr id="24" name="Group 23">
            <a:extLst>
              <a:ext uri="{FF2B5EF4-FFF2-40B4-BE49-F238E27FC236}">
                <a16:creationId xmlns:a16="http://schemas.microsoft.com/office/drawing/2014/main" id="{1995356C-1D4B-C06D-A840-349A5F3324C2}"/>
              </a:ext>
            </a:extLst>
          </p:cNvPr>
          <p:cNvGrpSpPr/>
          <p:nvPr/>
        </p:nvGrpSpPr>
        <p:grpSpPr>
          <a:xfrm>
            <a:off x="5659730" y="3277877"/>
            <a:ext cx="914400" cy="914400"/>
            <a:chOff x="9871029" y="2707105"/>
            <a:chExt cx="914400" cy="914400"/>
          </a:xfrm>
        </p:grpSpPr>
        <p:sp>
          <p:nvSpPr>
            <p:cNvPr id="25" name="Oval 24">
              <a:extLst>
                <a:ext uri="{FF2B5EF4-FFF2-40B4-BE49-F238E27FC236}">
                  <a16:creationId xmlns:a16="http://schemas.microsoft.com/office/drawing/2014/main" id="{25FAB53B-6D28-7D41-3736-A9ADCCF60A53}"/>
                </a:ext>
              </a:extLst>
            </p:cNvPr>
            <p:cNvSpPr/>
            <p:nvPr/>
          </p:nvSpPr>
          <p:spPr>
            <a:xfrm>
              <a:off x="9871029" y="2707105"/>
              <a:ext cx="914400" cy="914400"/>
            </a:xfrm>
            <a:prstGeom prst="ellipse">
              <a:avLst/>
            </a:prstGeom>
            <a:solidFill>
              <a:srgbClr val="0D223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26" name="Graphic 23">
              <a:extLst>
                <a:ext uri="{FF2B5EF4-FFF2-40B4-BE49-F238E27FC236}">
                  <a16:creationId xmlns:a16="http://schemas.microsoft.com/office/drawing/2014/main" id="{4B1817B9-3637-E033-3AAD-D0CAC506AA15}"/>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0055981" y="2899525"/>
              <a:ext cx="548640" cy="512064"/>
            </a:xfrm>
            <a:prstGeom prst="rect">
              <a:avLst/>
            </a:prstGeom>
            <a:ln>
              <a:noFill/>
            </a:ln>
          </p:spPr>
        </p:pic>
      </p:grpSp>
      <p:sp>
        <p:nvSpPr>
          <p:cNvPr id="27" name="Freeform: Shape 26">
            <a:extLst>
              <a:ext uri="{FF2B5EF4-FFF2-40B4-BE49-F238E27FC236}">
                <a16:creationId xmlns:a16="http://schemas.microsoft.com/office/drawing/2014/main" id="{C418EB9F-022D-A786-E574-055004B45E4B}"/>
              </a:ext>
            </a:extLst>
          </p:cNvPr>
          <p:cNvSpPr/>
          <p:nvPr/>
        </p:nvSpPr>
        <p:spPr bwMode="auto">
          <a:xfrm>
            <a:off x="3383433" y="4244139"/>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ct val="35000"/>
              </a:spcAft>
              <a:defRPr/>
            </a:pPr>
            <a:r>
              <a:rPr lang="fi-FI" sz="1400" b="1">
                <a:solidFill>
                  <a:srgbClr val="FFFFFF"/>
                </a:solidFill>
                <a:latin typeface="Arial" panose="020B0604020202020204" pitchFamily="34" charset="0"/>
                <a:cs typeface="Arial" panose="020B0604020202020204" pitchFamily="34" charset="0"/>
              </a:rPr>
              <a:t>Raportointi</a:t>
            </a:r>
          </a:p>
        </p:txBody>
      </p:sp>
      <p:grpSp>
        <p:nvGrpSpPr>
          <p:cNvPr id="28" name="Group 27">
            <a:extLst>
              <a:ext uri="{FF2B5EF4-FFF2-40B4-BE49-F238E27FC236}">
                <a16:creationId xmlns:a16="http://schemas.microsoft.com/office/drawing/2014/main" id="{2ED3AAFD-00A3-B55B-7D6A-C1F3D9FC5323}"/>
              </a:ext>
            </a:extLst>
          </p:cNvPr>
          <p:cNvGrpSpPr/>
          <p:nvPr/>
        </p:nvGrpSpPr>
        <p:grpSpPr>
          <a:xfrm>
            <a:off x="3689757" y="3277877"/>
            <a:ext cx="914400" cy="914400"/>
            <a:chOff x="7754852" y="2707105"/>
            <a:chExt cx="914400" cy="914400"/>
          </a:xfrm>
        </p:grpSpPr>
        <p:sp>
          <p:nvSpPr>
            <p:cNvPr id="29" name="Oval 28">
              <a:extLst>
                <a:ext uri="{FF2B5EF4-FFF2-40B4-BE49-F238E27FC236}">
                  <a16:creationId xmlns:a16="http://schemas.microsoft.com/office/drawing/2014/main" id="{46AC565B-BE2E-C0C9-DAA0-6CF10BB4DFC4}"/>
                </a:ext>
              </a:extLst>
            </p:cNvPr>
            <p:cNvSpPr/>
            <p:nvPr/>
          </p:nvSpPr>
          <p:spPr>
            <a:xfrm>
              <a:off x="7754852" y="2707105"/>
              <a:ext cx="914400" cy="914400"/>
            </a:xfrm>
            <a:prstGeom prst="ellipse">
              <a:avLst/>
            </a:prstGeom>
            <a:solidFill>
              <a:schemeClr val="accent6">
                <a:lumMod val="65000"/>
                <a:lumOff val="35000"/>
              </a:schemeClr>
            </a:solidFill>
            <a:ln>
              <a:solidFill>
                <a:schemeClr val="bg1"/>
              </a:solidFill>
            </a:ln>
          </p:spPr>
          <p:style>
            <a:lnRef idx="2">
              <a:scrgbClr r="0" g="0" b="0"/>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txBody>
            <a:bodyPr/>
            <a:lstStyle/>
            <a:p>
              <a:endParaRPr lang="en-US"/>
            </a:p>
          </p:txBody>
        </p:sp>
        <p:pic>
          <p:nvPicPr>
            <p:cNvPr id="30" name="Graphic 23">
              <a:extLst>
                <a:ext uri="{FF2B5EF4-FFF2-40B4-BE49-F238E27FC236}">
                  <a16:creationId xmlns:a16="http://schemas.microsoft.com/office/drawing/2014/main" id="{6D596854-29BB-5FE4-0726-C63E1EC8BF71}"/>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7890895" y="2944158"/>
              <a:ext cx="640080" cy="412005"/>
            </a:xfrm>
            <a:prstGeom prst="rect">
              <a:avLst/>
            </a:prstGeom>
            <a:ln>
              <a:noFill/>
            </a:ln>
          </p:spPr>
        </p:pic>
      </p:grpSp>
      <p:sp>
        <p:nvSpPr>
          <p:cNvPr id="31" name="Freeform: Shape 14">
            <a:extLst>
              <a:ext uri="{FF2B5EF4-FFF2-40B4-BE49-F238E27FC236}">
                <a16:creationId xmlns:a16="http://schemas.microsoft.com/office/drawing/2014/main" id="{89C27AF4-01BC-6BB8-2BFD-0A43BA153428}"/>
              </a:ext>
            </a:extLst>
          </p:cNvPr>
          <p:cNvSpPr/>
          <p:nvPr/>
        </p:nvSpPr>
        <p:spPr bwMode="auto">
          <a:xfrm>
            <a:off x="3383433" y="6010656"/>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ct val="35000"/>
              </a:spcAft>
              <a:defRPr/>
            </a:pPr>
            <a:r>
              <a:rPr lang="fi-FI" sz="1400" b="1">
                <a:solidFill>
                  <a:srgbClr val="FFFFFF"/>
                </a:solidFill>
                <a:latin typeface="Arial" panose="020B0604020202020204" pitchFamily="34" charset="0"/>
                <a:cs typeface="Arial" panose="020B0604020202020204" pitchFamily="34" charset="0"/>
              </a:rPr>
              <a:t>Apurahat haettu ja myönnetty</a:t>
            </a:r>
          </a:p>
        </p:txBody>
      </p:sp>
      <p:grpSp>
        <p:nvGrpSpPr>
          <p:cNvPr id="34" name="Group 33">
            <a:extLst>
              <a:ext uri="{FF2B5EF4-FFF2-40B4-BE49-F238E27FC236}">
                <a16:creationId xmlns:a16="http://schemas.microsoft.com/office/drawing/2014/main" id="{81D60053-03CB-B3BA-E881-5A893DEC6612}"/>
              </a:ext>
            </a:extLst>
          </p:cNvPr>
          <p:cNvGrpSpPr/>
          <p:nvPr/>
        </p:nvGrpSpPr>
        <p:grpSpPr>
          <a:xfrm>
            <a:off x="3740764" y="5030477"/>
            <a:ext cx="914400" cy="914400"/>
            <a:chOff x="5575901" y="2743200"/>
            <a:chExt cx="914400" cy="914400"/>
          </a:xfrm>
        </p:grpSpPr>
        <p:sp>
          <p:nvSpPr>
            <p:cNvPr id="35" name="Oval 34">
              <a:extLst>
                <a:ext uri="{FF2B5EF4-FFF2-40B4-BE49-F238E27FC236}">
                  <a16:creationId xmlns:a16="http://schemas.microsoft.com/office/drawing/2014/main" id="{5F0A92D7-B8AE-7E2E-D20A-D11070FF2E89}"/>
                </a:ext>
              </a:extLst>
            </p:cNvPr>
            <p:cNvSpPr/>
            <p:nvPr/>
          </p:nvSpPr>
          <p:spPr>
            <a:xfrm>
              <a:off x="5575901" y="2743200"/>
              <a:ext cx="914400" cy="914400"/>
            </a:xfrm>
            <a:prstGeom prst="ellipse">
              <a:avLst/>
            </a:prstGeom>
            <a:solidFill>
              <a:srgbClr val="732E8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36" name="Graphic 23">
              <a:extLst>
                <a:ext uri="{FF2B5EF4-FFF2-40B4-BE49-F238E27FC236}">
                  <a16:creationId xmlns:a16="http://schemas.microsoft.com/office/drawing/2014/main" id="{7CEF94AA-2EDE-3E0A-F4F9-D812C639DDAE}"/>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5793641" y="2916411"/>
              <a:ext cx="548640" cy="557081"/>
            </a:xfrm>
            <a:prstGeom prst="rect">
              <a:avLst/>
            </a:prstGeom>
            <a:ln>
              <a:noFill/>
            </a:ln>
          </p:spPr>
        </p:pic>
      </p:grpSp>
      <p:sp>
        <p:nvSpPr>
          <p:cNvPr id="37" name="Freeform: Shape 24">
            <a:extLst>
              <a:ext uri="{FF2B5EF4-FFF2-40B4-BE49-F238E27FC236}">
                <a16:creationId xmlns:a16="http://schemas.microsoft.com/office/drawing/2014/main" id="{881D6C84-AB82-C56A-034A-BE5413255164}"/>
              </a:ext>
            </a:extLst>
          </p:cNvPr>
          <p:cNvSpPr/>
          <p:nvPr/>
        </p:nvSpPr>
        <p:spPr bwMode="auto">
          <a:xfrm>
            <a:off x="9293352" y="4239278"/>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ct val="35000"/>
              </a:spcAft>
              <a:defRPr/>
            </a:pPr>
            <a:r>
              <a:rPr lang="fi-FI" sz="1400" b="1">
                <a:solidFill>
                  <a:srgbClr val="FFFFFF"/>
                </a:solidFill>
                <a:latin typeface="Arial" panose="020B0604020202020204" pitchFamily="34" charset="0"/>
                <a:cs typeface="Arial" panose="020B0604020202020204" pitchFamily="34" charset="0"/>
              </a:rPr>
              <a:t>Oppiminen ja historia</a:t>
            </a:r>
          </a:p>
        </p:txBody>
      </p:sp>
      <p:grpSp>
        <p:nvGrpSpPr>
          <p:cNvPr id="38" name="Group 37">
            <a:extLst>
              <a:ext uri="{FF2B5EF4-FFF2-40B4-BE49-F238E27FC236}">
                <a16:creationId xmlns:a16="http://schemas.microsoft.com/office/drawing/2014/main" id="{DDB7B63B-3F34-3FCF-BA41-7A222EA6CD22}"/>
              </a:ext>
            </a:extLst>
          </p:cNvPr>
          <p:cNvGrpSpPr/>
          <p:nvPr/>
        </p:nvGrpSpPr>
        <p:grpSpPr>
          <a:xfrm>
            <a:off x="9599676" y="3259099"/>
            <a:ext cx="914400" cy="914400"/>
            <a:chOff x="3050381" y="2743200"/>
            <a:chExt cx="914400" cy="914400"/>
          </a:xfrm>
        </p:grpSpPr>
        <p:sp>
          <p:nvSpPr>
            <p:cNvPr id="39" name="Oval 38">
              <a:extLst>
                <a:ext uri="{FF2B5EF4-FFF2-40B4-BE49-F238E27FC236}">
                  <a16:creationId xmlns:a16="http://schemas.microsoft.com/office/drawing/2014/main" id="{8BA3582D-C193-F577-F1F8-FD1EDE0118ED}"/>
                </a:ext>
              </a:extLst>
            </p:cNvPr>
            <p:cNvSpPr/>
            <p:nvPr/>
          </p:nvSpPr>
          <p:spPr>
            <a:xfrm>
              <a:off x="3050381" y="2743200"/>
              <a:ext cx="914400" cy="914400"/>
            </a:xfrm>
            <a:prstGeom prst="ellipse">
              <a:avLst/>
            </a:prstGeom>
            <a:solidFill>
              <a:srgbClr val="F0C3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40" name="Graphic 23">
              <a:extLst>
                <a:ext uri="{FF2B5EF4-FFF2-40B4-BE49-F238E27FC236}">
                  <a16:creationId xmlns:a16="http://schemas.microsoft.com/office/drawing/2014/main" id="{BB4B0819-8B80-B111-B57F-0C3DBE60A73A}"/>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3186068" y="2929883"/>
              <a:ext cx="640080" cy="513867"/>
            </a:xfrm>
            <a:prstGeom prst="rect">
              <a:avLst/>
            </a:prstGeom>
            <a:ln>
              <a:noFill/>
            </a:ln>
          </p:spPr>
        </p:pic>
      </p:grpSp>
      <p:sp>
        <p:nvSpPr>
          <p:cNvPr id="41" name="Freeform: Shape 54">
            <a:extLst>
              <a:ext uri="{FF2B5EF4-FFF2-40B4-BE49-F238E27FC236}">
                <a16:creationId xmlns:a16="http://schemas.microsoft.com/office/drawing/2014/main" id="{99021294-3759-FDB8-09C1-154C2D433A9B}"/>
              </a:ext>
            </a:extLst>
          </p:cNvPr>
          <p:cNvSpPr/>
          <p:nvPr/>
        </p:nvSpPr>
        <p:spPr bwMode="auto">
          <a:xfrm>
            <a:off x="1413460" y="4258055"/>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ct val="35000"/>
              </a:spcAft>
              <a:defRPr/>
            </a:pPr>
            <a:r>
              <a:rPr lang="fi-FI" sz="1400" b="1">
                <a:solidFill>
                  <a:srgbClr val="FFFFFF"/>
                </a:solidFill>
                <a:latin typeface="Arial" panose="020B0604020202020204" pitchFamily="34" charset="0"/>
                <a:cs typeface="Arial" panose="020B0604020202020204" pitchFamily="34" charset="0"/>
              </a:rPr>
              <a:t>Klubin tunnustus</a:t>
            </a:r>
          </a:p>
        </p:txBody>
      </p:sp>
      <p:grpSp>
        <p:nvGrpSpPr>
          <p:cNvPr id="42" name="Group 41">
            <a:extLst>
              <a:ext uri="{FF2B5EF4-FFF2-40B4-BE49-F238E27FC236}">
                <a16:creationId xmlns:a16="http://schemas.microsoft.com/office/drawing/2014/main" id="{2A6315C6-4C5D-793A-AAF1-0062E830A41C}"/>
              </a:ext>
            </a:extLst>
          </p:cNvPr>
          <p:cNvGrpSpPr/>
          <p:nvPr/>
        </p:nvGrpSpPr>
        <p:grpSpPr>
          <a:xfrm>
            <a:off x="1719784" y="3277877"/>
            <a:ext cx="914400" cy="914400"/>
            <a:chOff x="1128204" y="2743200"/>
            <a:chExt cx="914400" cy="914400"/>
          </a:xfrm>
        </p:grpSpPr>
        <p:sp>
          <p:nvSpPr>
            <p:cNvPr id="43" name="Oval 42">
              <a:extLst>
                <a:ext uri="{FF2B5EF4-FFF2-40B4-BE49-F238E27FC236}">
                  <a16:creationId xmlns:a16="http://schemas.microsoft.com/office/drawing/2014/main" id="{3DA19295-A134-58A8-EA9D-510D092A1838}"/>
                </a:ext>
              </a:extLst>
            </p:cNvPr>
            <p:cNvSpPr/>
            <p:nvPr/>
          </p:nvSpPr>
          <p:spPr>
            <a:xfrm>
              <a:off x="1128204" y="2743200"/>
              <a:ext cx="914400" cy="914400"/>
            </a:xfrm>
            <a:prstGeom prst="ellipse">
              <a:avLst/>
            </a:prstGeom>
            <a:solidFill>
              <a:srgbClr val="2E599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44" name="Graphic 23">
              <a:extLst>
                <a:ext uri="{FF2B5EF4-FFF2-40B4-BE49-F238E27FC236}">
                  <a16:creationId xmlns:a16="http://schemas.microsoft.com/office/drawing/2014/main" id="{7E9469FC-CF28-2782-729D-7B5CC06DA3EC}"/>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1347159" y="2898760"/>
              <a:ext cx="490118" cy="561407"/>
            </a:xfrm>
            <a:prstGeom prst="rect">
              <a:avLst/>
            </a:prstGeom>
            <a:ln>
              <a:noFill/>
            </a:ln>
          </p:spPr>
        </p:pic>
      </p:grpSp>
      <p:sp>
        <p:nvSpPr>
          <p:cNvPr id="45" name="Freeform: Shape 14">
            <a:extLst>
              <a:ext uri="{FF2B5EF4-FFF2-40B4-BE49-F238E27FC236}">
                <a16:creationId xmlns:a16="http://schemas.microsoft.com/office/drawing/2014/main" id="{BF07D4A7-EBC5-679D-C965-2E2F178796FB}"/>
              </a:ext>
            </a:extLst>
          </p:cNvPr>
          <p:cNvSpPr/>
          <p:nvPr/>
        </p:nvSpPr>
        <p:spPr bwMode="auto">
          <a:xfrm>
            <a:off x="1413460" y="2493369"/>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ct val="35000"/>
              </a:spcAft>
              <a:defRPr/>
            </a:pPr>
            <a:r>
              <a:rPr lang="fi-FI" sz="1400" b="1">
                <a:solidFill>
                  <a:srgbClr val="FFFFFF"/>
                </a:solidFill>
                <a:latin typeface="Arial" panose="020B0604020202020204" pitchFamily="34" charset="0"/>
                <a:cs typeface="Arial" panose="020B0604020202020204" pitchFamily="34" charset="0"/>
              </a:rPr>
              <a:t>Tarvikkeet ja Shop</a:t>
            </a:r>
          </a:p>
        </p:txBody>
      </p:sp>
      <p:grpSp>
        <p:nvGrpSpPr>
          <p:cNvPr id="46" name="Group 45">
            <a:extLst>
              <a:ext uri="{FF2B5EF4-FFF2-40B4-BE49-F238E27FC236}">
                <a16:creationId xmlns:a16="http://schemas.microsoft.com/office/drawing/2014/main" id="{A4539639-605E-4608-A1E8-750E079F312A}"/>
              </a:ext>
            </a:extLst>
          </p:cNvPr>
          <p:cNvGrpSpPr/>
          <p:nvPr/>
        </p:nvGrpSpPr>
        <p:grpSpPr>
          <a:xfrm>
            <a:off x="1752600" y="1488456"/>
            <a:ext cx="914400" cy="914400"/>
            <a:chOff x="1752600" y="1488456"/>
            <a:chExt cx="914400" cy="914400"/>
          </a:xfrm>
        </p:grpSpPr>
        <p:pic>
          <p:nvPicPr>
            <p:cNvPr id="47" name="Picture 46">
              <a:extLst>
                <a:ext uri="{FF2B5EF4-FFF2-40B4-BE49-F238E27FC236}">
                  <a16:creationId xmlns:a16="http://schemas.microsoft.com/office/drawing/2014/main" id="{B72369DB-3838-9F3E-2C85-E79DA5A60CB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936621" y="1488456"/>
              <a:ext cx="480727" cy="600909"/>
            </a:xfrm>
            <a:prstGeom prst="rect">
              <a:avLst/>
            </a:prstGeom>
          </p:spPr>
        </p:pic>
        <p:sp>
          <p:nvSpPr>
            <p:cNvPr id="48" name="Oval 47">
              <a:extLst>
                <a:ext uri="{FF2B5EF4-FFF2-40B4-BE49-F238E27FC236}">
                  <a16:creationId xmlns:a16="http://schemas.microsoft.com/office/drawing/2014/main" id="{A39F7C8D-2783-BBF8-CB83-0624DD549F7F}"/>
                </a:ext>
              </a:extLst>
            </p:cNvPr>
            <p:cNvSpPr/>
            <p:nvPr/>
          </p:nvSpPr>
          <p:spPr>
            <a:xfrm>
              <a:off x="1752600" y="1488456"/>
              <a:ext cx="914400" cy="914400"/>
            </a:xfrm>
            <a:prstGeom prst="ellipse">
              <a:avLst/>
            </a:prstGeom>
            <a:solidFill>
              <a:srgbClr val="732E8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49" name="Graphic 23">
              <a:extLst>
                <a:ext uri="{FF2B5EF4-FFF2-40B4-BE49-F238E27FC236}">
                  <a16:creationId xmlns:a16="http://schemas.microsoft.com/office/drawing/2014/main" id="{6935CBEC-89DC-D266-B9FD-C9B07C46E76C}"/>
                </a:ext>
              </a:extLst>
            </p:cNvPr>
            <p:cNvPicPr>
              <a:picLocks noChangeAspect="1"/>
            </p:cNvPicPr>
            <p:nvPr/>
          </p:nvPicPr>
          <p:blipFill>
            <a:blip r:embed="rId14">
              <a:extLst>
                <a:ext uri="{28A0092B-C50C-407E-A947-70E740481C1C}">
                  <a14:useLocalDpi xmlns:a14="http://schemas.microsoft.com/office/drawing/2010/main" val="0"/>
                </a:ext>
              </a:extLst>
            </a:blip>
            <a:srcRect/>
            <a:stretch/>
          </p:blipFill>
          <p:spPr>
            <a:xfrm>
              <a:off x="1937524" y="1665887"/>
              <a:ext cx="548640" cy="548640"/>
            </a:xfrm>
            <a:prstGeom prst="rect">
              <a:avLst/>
            </a:prstGeom>
            <a:ln>
              <a:noFill/>
            </a:ln>
          </p:spPr>
        </p:pic>
      </p:grpSp>
      <p:sp>
        <p:nvSpPr>
          <p:cNvPr id="50" name="Freeform: Shape 24">
            <a:extLst>
              <a:ext uri="{FF2B5EF4-FFF2-40B4-BE49-F238E27FC236}">
                <a16:creationId xmlns:a16="http://schemas.microsoft.com/office/drawing/2014/main" id="{27856F97-1407-98A0-FF82-EEF50B45C24C}"/>
              </a:ext>
            </a:extLst>
          </p:cNvPr>
          <p:cNvSpPr/>
          <p:nvPr/>
        </p:nvSpPr>
        <p:spPr bwMode="auto">
          <a:xfrm>
            <a:off x="3383433" y="2505456"/>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ct val="35000"/>
              </a:spcAft>
              <a:defRPr/>
            </a:pPr>
            <a:r>
              <a:rPr lang="fi-FI" sz="1400" b="1">
                <a:solidFill>
                  <a:srgbClr val="FFFFFF"/>
                </a:solidFill>
                <a:latin typeface="Arial" panose="020B0604020202020204" pitchFamily="34" charset="0"/>
                <a:cs typeface="Arial" panose="020B0604020202020204" pitchFamily="34" charset="0"/>
              </a:rPr>
              <a:t>Maksut ja historia</a:t>
            </a:r>
          </a:p>
        </p:txBody>
      </p:sp>
      <p:grpSp>
        <p:nvGrpSpPr>
          <p:cNvPr id="51" name="Group 50">
            <a:extLst>
              <a:ext uri="{FF2B5EF4-FFF2-40B4-BE49-F238E27FC236}">
                <a16:creationId xmlns:a16="http://schemas.microsoft.com/office/drawing/2014/main" id="{0A33C993-8832-46F3-5CAC-6299B26A708B}"/>
              </a:ext>
            </a:extLst>
          </p:cNvPr>
          <p:cNvGrpSpPr/>
          <p:nvPr/>
        </p:nvGrpSpPr>
        <p:grpSpPr>
          <a:xfrm>
            <a:off x="3689757" y="1488456"/>
            <a:ext cx="914400" cy="914400"/>
            <a:chOff x="3689757" y="1488456"/>
            <a:chExt cx="914400" cy="914400"/>
          </a:xfrm>
        </p:grpSpPr>
        <p:sp>
          <p:nvSpPr>
            <p:cNvPr id="52" name="Oval 51">
              <a:extLst>
                <a:ext uri="{FF2B5EF4-FFF2-40B4-BE49-F238E27FC236}">
                  <a16:creationId xmlns:a16="http://schemas.microsoft.com/office/drawing/2014/main" id="{44418002-50F0-4C4B-7592-BEDF3FB8EEF6}"/>
                </a:ext>
              </a:extLst>
            </p:cNvPr>
            <p:cNvSpPr/>
            <p:nvPr/>
          </p:nvSpPr>
          <p:spPr>
            <a:xfrm>
              <a:off x="3689757" y="1488456"/>
              <a:ext cx="914400" cy="914400"/>
            </a:xfrm>
            <a:prstGeom prst="ellipse">
              <a:avLst/>
            </a:prstGeom>
            <a:solidFill>
              <a:srgbClr val="F0C3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53" name="Graphic 23">
              <a:extLst>
                <a:ext uri="{FF2B5EF4-FFF2-40B4-BE49-F238E27FC236}">
                  <a16:creationId xmlns:a16="http://schemas.microsoft.com/office/drawing/2014/main" id="{9FDF38CD-3898-FE3A-9AC8-E24211BD659D}"/>
                </a:ext>
              </a:extLst>
            </p:cNvPr>
            <p:cNvPicPr>
              <a:picLocks noChangeAspect="1"/>
            </p:cNvPicPr>
            <p:nvPr/>
          </p:nvPicPr>
          <p:blipFill>
            <a:blip r:embed="rId15">
              <a:extLst>
                <a:ext uri="{28A0092B-C50C-407E-A947-70E740481C1C}">
                  <a14:useLocalDpi xmlns:a14="http://schemas.microsoft.com/office/drawing/2010/main" val="0"/>
                </a:ext>
              </a:extLst>
            </a:blip>
            <a:srcRect/>
            <a:stretch/>
          </p:blipFill>
          <p:spPr>
            <a:xfrm>
              <a:off x="3821174" y="1607763"/>
              <a:ext cx="640080" cy="640080"/>
            </a:xfrm>
            <a:prstGeom prst="rect">
              <a:avLst/>
            </a:prstGeom>
            <a:ln>
              <a:noFill/>
            </a:ln>
          </p:spPr>
        </p:pic>
      </p:grpSp>
      <p:sp>
        <p:nvSpPr>
          <p:cNvPr id="54" name="Freeform: Shape 54">
            <a:extLst>
              <a:ext uri="{FF2B5EF4-FFF2-40B4-BE49-F238E27FC236}">
                <a16:creationId xmlns:a16="http://schemas.microsoft.com/office/drawing/2014/main" id="{DAF5F09A-9456-BF63-CD46-EE1F908910F5}"/>
              </a:ext>
            </a:extLst>
          </p:cNvPr>
          <p:cNvSpPr/>
          <p:nvPr/>
        </p:nvSpPr>
        <p:spPr bwMode="auto">
          <a:xfrm>
            <a:off x="5353406" y="2480669"/>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ct val="35000"/>
              </a:spcAft>
              <a:defRPr/>
            </a:pPr>
            <a:r>
              <a:rPr lang="fi-FI" sz="1400" b="1">
                <a:solidFill>
                  <a:srgbClr val="FFFFFF"/>
                </a:solidFill>
                <a:latin typeface="Arial" panose="020B0604020202020204" pitchFamily="34" charset="0"/>
                <a:cs typeface="Arial" panose="020B0604020202020204" pitchFamily="34" charset="0"/>
              </a:rPr>
              <a:t>Vuosikokous ja edustajat </a:t>
            </a:r>
          </a:p>
        </p:txBody>
      </p:sp>
      <p:grpSp>
        <p:nvGrpSpPr>
          <p:cNvPr id="55" name="Group 54">
            <a:extLst>
              <a:ext uri="{FF2B5EF4-FFF2-40B4-BE49-F238E27FC236}">
                <a16:creationId xmlns:a16="http://schemas.microsoft.com/office/drawing/2014/main" id="{AE4E4304-4F82-D910-E403-3A8910CE6083}"/>
              </a:ext>
            </a:extLst>
          </p:cNvPr>
          <p:cNvGrpSpPr/>
          <p:nvPr/>
        </p:nvGrpSpPr>
        <p:grpSpPr>
          <a:xfrm>
            <a:off x="5659730" y="1488456"/>
            <a:ext cx="914400" cy="914400"/>
            <a:chOff x="5659730" y="1488456"/>
            <a:chExt cx="914400" cy="914400"/>
          </a:xfrm>
        </p:grpSpPr>
        <p:sp>
          <p:nvSpPr>
            <p:cNvPr id="56" name="Oval 55">
              <a:extLst>
                <a:ext uri="{FF2B5EF4-FFF2-40B4-BE49-F238E27FC236}">
                  <a16:creationId xmlns:a16="http://schemas.microsoft.com/office/drawing/2014/main" id="{C14BFFD4-9E14-0E70-2BA8-ACBDBDF7C2E3}"/>
                </a:ext>
              </a:extLst>
            </p:cNvPr>
            <p:cNvSpPr/>
            <p:nvPr/>
          </p:nvSpPr>
          <p:spPr>
            <a:xfrm>
              <a:off x="5659730" y="1488456"/>
              <a:ext cx="914400" cy="914400"/>
            </a:xfrm>
            <a:prstGeom prst="ellipse">
              <a:avLst/>
            </a:prstGeom>
            <a:solidFill>
              <a:srgbClr val="2E599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57" name="Graphic 23">
              <a:extLst>
                <a:ext uri="{FF2B5EF4-FFF2-40B4-BE49-F238E27FC236}">
                  <a16:creationId xmlns:a16="http://schemas.microsoft.com/office/drawing/2014/main" id="{1254D42C-5212-EDC2-26AE-2B332288D7CD}"/>
                </a:ext>
              </a:extLst>
            </p:cNvPr>
            <p:cNvPicPr>
              <a:picLocks noChangeAspect="1"/>
            </p:cNvPicPr>
            <p:nvPr/>
          </p:nvPicPr>
          <p:blipFill>
            <a:blip r:embed="rId16">
              <a:extLst>
                <a:ext uri="{28A0092B-C50C-407E-A947-70E740481C1C}">
                  <a14:useLocalDpi xmlns:a14="http://schemas.microsoft.com/office/drawing/2010/main" val="0"/>
                </a:ext>
              </a:extLst>
            </a:blip>
            <a:srcRect/>
            <a:stretch/>
          </p:blipFill>
          <p:spPr>
            <a:xfrm>
              <a:off x="5801685" y="1631535"/>
              <a:ext cx="640080" cy="640080"/>
            </a:xfrm>
            <a:prstGeom prst="rect">
              <a:avLst/>
            </a:prstGeom>
            <a:ln>
              <a:noFill/>
            </a:ln>
          </p:spPr>
        </p:pic>
      </p:grpSp>
      <p:sp>
        <p:nvSpPr>
          <p:cNvPr id="58" name="Freeform: Shape 9">
            <a:extLst>
              <a:ext uri="{FF2B5EF4-FFF2-40B4-BE49-F238E27FC236}">
                <a16:creationId xmlns:a16="http://schemas.microsoft.com/office/drawing/2014/main" id="{EB2D2BBF-987E-86B1-65EE-0072415DF577}"/>
              </a:ext>
            </a:extLst>
          </p:cNvPr>
          <p:cNvSpPr/>
          <p:nvPr/>
        </p:nvSpPr>
        <p:spPr bwMode="auto">
          <a:xfrm>
            <a:off x="7323379" y="2396208"/>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ts val="0"/>
              </a:spcAft>
              <a:defRPr/>
            </a:pPr>
            <a:r>
              <a:rPr lang="fi-FI" sz="1400" b="1">
                <a:solidFill>
                  <a:srgbClr val="FFFFFF"/>
                </a:solidFill>
                <a:latin typeface="Arial" panose="020B0604020202020204" pitchFamily="34" charset="0"/>
                <a:cs typeface="Arial" panose="020B0604020202020204" pitchFamily="34" charset="0"/>
              </a:rPr>
              <a:t>Uusi jäsen</a:t>
            </a:r>
          </a:p>
        </p:txBody>
      </p:sp>
      <p:grpSp>
        <p:nvGrpSpPr>
          <p:cNvPr id="59" name="Group 58">
            <a:extLst>
              <a:ext uri="{FF2B5EF4-FFF2-40B4-BE49-F238E27FC236}">
                <a16:creationId xmlns:a16="http://schemas.microsoft.com/office/drawing/2014/main" id="{B6E358D4-83D9-9E03-82EB-184828987E08}"/>
              </a:ext>
            </a:extLst>
          </p:cNvPr>
          <p:cNvGrpSpPr/>
          <p:nvPr/>
        </p:nvGrpSpPr>
        <p:grpSpPr>
          <a:xfrm>
            <a:off x="7629703" y="1488456"/>
            <a:ext cx="914400" cy="914400"/>
            <a:chOff x="7629703" y="1488456"/>
            <a:chExt cx="914400" cy="914400"/>
          </a:xfrm>
        </p:grpSpPr>
        <p:sp>
          <p:nvSpPr>
            <p:cNvPr id="60" name="Oval 59">
              <a:extLst>
                <a:ext uri="{FF2B5EF4-FFF2-40B4-BE49-F238E27FC236}">
                  <a16:creationId xmlns:a16="http://schemas.microsoft.com/office/drawing/2014/main" id="{0AA8B189-288C-3671-7894-9CFE3ABA0FD8}"/>
                </a:ext>
              </a:extLst>
            </p:cNvPr>
            <p:cNvSpPr/>
            <p:nvPr/>
          </p:nvSpPr>
          <p:spPr>
            <a:xfrm>
              <a:off x="7629703" y="1488456"/>
              <a:ext cx="914400" cy="914400"/>
            </a:xfrm>
            <a:prstGeom prst="ellipse">
              <a:avLst/>
            </a:prstGeom>
            <a:solidFill>
              <a:srgbClr val="0D223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61" name="Graphic 23">
              <a:extLst>
                <a:ext uri="{FF2B5EF4-FFF2-40B4-BE49-F238E27FC236}">
                  <a16:creationId xmlns:a16="http://schemas.microsoft.com/office/drawing/2014/main" id="{A1AD2E7F-2717-2718-04AB-E5C790C3DBFD}"/>
                </a:ext>
              </a:extLst>
            </p:cNvPr>
            <p:cNvPicPr>
              <a:picLocks noChangeAspect="1"/>
            </p:cNvPicPr>
            <p:nvPr/>
          </p:nvPicPr>
          <p:blipFill>
            <a:blip r:embed="rId17">
              <a:extLst>
                <a:ext uri="{28A0092B-C50C-407E-A947-70E740481C1C}">
                  <a14:useLocalDpi xmlns:a14="http://schemas.microsoft.com/office/drawing/2010/main" val="0"/>
                </a:ext>
              </a:extLst>
            </a:blip>
            <a:srcRect/>
            <a:stretch/>
          </p:blipFill>
          <p:spPr>
            <a:xfrm>
              <a:off x="7710034" y="1536940"/>
              <a:ext cx="640080" cy="673101"/>
            </a:xfrm>
            <a:prstGeom prst="rect">
              <a:avLst/>
            </a:prstGeom>
            <a:ln>
              <a:noFill/>
            </a:ln>
          </p:spPr>
        </p:pic>
      </p:grpSp>
      <p:sp>
        <p:nvSpPr>
          <p:cNvPr id="62" name="Freeform: Shape 61">
            <a:extLst>
              <a:ext uri="{FF2B5EF4-FFF2-40B4-BE49-F238E27FC236}">
                <a16:creationId xmlns:a16="http://schemas.microsoft.com/office/drawing/2014/main" id="{6740EEDF-52E0-8FDC-0F70-34F62D8DFA82}"/>
              </a:ext>
            </a:extLst>
          </p:cNvPr>
          <p:cNvSpPr/>
          <p:nvPr/>
        </p:nvSpPr>
        <p:spPr bwMode="auto">
          <a:xfrm>
            <a:off x="9293352" y="2446444"/>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ct val="35000"/>
              </a:spcAft>
              <a:defRPr/>
            </a:pPr>
            <a:r>
              <a:rPr lang="fi-FI" sz="1400" b="1">
                <a:solidFill>
                  <a:srgbClr val="FFFFFF"/>
                </a:solidFill>
                <a:latin typeface="Arial" panose="020B0604020202020204" pitchFamily="34" charset="0"/>
                <a:cs typeface="Arial" panose="020B0604020202020204" pitchFamily="34" charset="0"/>
              </a:rPr>
              <a:t>Uusi klubi</a:t>
            </a:r>
          </a:p>
        </p:txBody>
      </p:sp>
      <p:grpSp>
        <p:nvGrpSpPr>
          <p:cNvPr id="63" name="Group 62">
            <a:extLst>
              <a:ext uri="{FF2B5EF4-FFF2-40B4-BE49-F238E27FC236}">
                <a16:creationId xmlns:a16="http://schemas.microsoft.com/office/drawing/2014/main" id="{A9FE4A82-5A4D-7D52-FFB6-EF7BB117EE1E}"/>
              </a:ext>
            </a:extLst>
          </p:cNvPr>
          <p:cNvGrpSpPr/>
          <p:nvPr/>
        </p:nvGrpSpPr>
        <p:grpSpPr>
          <a:xfrm>
            <a:off x="9599676" y="1488456"/>
            <a:ext cx="914400" cy="914400"/>
            <a:chOff x="9599676" y="1488456"/>
            <a:chExt cx="914400" cy="914400"/>
          </a:xfrm>
        </p:grpSpPr>
        <p:sp>
          <p:nvSpPr>
            <p:cNvPr id="64" name="Oval 63">
              <a:extLst>
                <a:ext uri="{FF2B5EF4-FFF2-40B4-BE49-F238E27FC236}">
                  <a16:creationId xmlns:a16="http://schemas.microsoft.com/office/drawing/2014/main" id="{3637A70E-E6AF-A683-37E6-F71B52DCD409}"/>
                </a:ext>
              </a:extLst>
            </p:cNvPr>
            <p:cNvSpPr/>
            <p:nvPr/>
          </p:nvSpPr>
          <p:spPr>
            <a:xfrm>
              <a:off x="9599676" y="1488456"/>
              <a:ext cx="914400" cy="914400"/>
            </a:xfrm>
            <a:prstGeom prst="ellipse">
              <a:avLst/>
            </a:prstGeom>
            <a:solidFill>
              <a:schemeClr val="accent6">
                <a:lumMod val="65000"/>
                <a:lumOff val="35000"/>
              </a:schemeClr>
            </a:solidFill>
            <a:ln>
              <a:solidFill>
                <a:schemeClr val="bg1"/>
              </a:solidFill>
            </a:ln>
          </p:spPr>
          <p:style>
            <a:lnRef idx="2">
              <a:scrgbClr r="0" g="0" b="0"/>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txBody>
            <a:bodyPr/>
            <a:lstStyle/>
            <a:p>
              <a:endParaRPr lang="en-US"/>
            </a:p>
          </p:txBody>
        </p:sp>
        <p:pic>
          <p:nvPicPr>
            <p:cNvPr id="65" name="Graphic 23">
              <a:extLst>
                <a:ext uri="{FF2B5EF4-FFF2-40B4-BE49-F238E27FC236}">
                  <a16:creationId xmlns:a16="http://schemas.microsoft.com/office/drawing/2014/main" id="{6D3DFDF3-32ED-6102-1A30-B2DE9A56F8F2}"/>
                </a:ext>
              </a:extLst>
            </p:cNvPr>
            <p:cNvPicPr>
              <a:picLocks noChangeAspect="1"/>
            </p:cNvPicPr>
            <p:nvPr/>
          </p:nvPicPr>
          <p:blipFill>
            <a:blip r:embed="rId18">
              <a:extLst>
                <a:ext uri="{28A0092B-C50C-407E-A947-70E740481C1C}">
                  <a14:useLocalDpi xmlns:a14="http://schemas.microsoft.com/office/drawing/2010/main" val="0"/>
                </a:ext>
              </a:extLst>
            </a:blip>
            <a:srcRect/>
            <a:stretch/>
          </p:blipFill>
          <p:spPr>
            <a:xfrm>
              <a:off x="9640924" y="1556169"/>
              <a:ext cx="731520" cy="684662"/>
            </a:xfrm>
            <a:prstGeom prst="rect">
              <a:avLst/>
            </a:prstGeom>
            <a:ln>
              <a:noFill/>
            </a:ln>
          </p:spPr>
        </p:pic>
      </p:grpSp>
      <p:sp>
        <p:nvSpPr>
          <p:cNvPr id="66" name="Date Placeholder 65">
            <a:extLst>
              <a:ext uri="{FF2B5EF4-FFF2-40B4-BE49-F238E27FC236}">
                <a16:creationId xmlns:a16="http://schemas.microsoft.com/office/drawing/2014/main" id="{C9AF7259-EE0F-BBEA-0291-1458D13FA115}"/>
              </a:ext>
            </a:extLst>
          </p:cNvPr>
          <p:cNvSpPr>
            <a:spLocks noGrp="1"/>
          </p:cNvSpPr>
          <p:nvPr>
            <p:ph type="dt" sz="half" idx="10"/>
          </p:nvPr>
        </p:nvSpPr>
        <p:spPr/>
        <p:txBody>
          <a:bodyPr/>
          <a:lstStyle/>
          <a:p>
            <a:r>
              <a:rPr lang="fi-FI"/>
              <a:t>Lokakuu 2022</a:t>
            </a:r>
          </a:p>
        </p:txBody>
      </p:sp>
      <p:sp>
        <p:nvSpPr>
          <p:cNvPr id="67" name="Slide Number Placeholder 66">
            <a:extLst>
              <a:ext uri="{FF2B5EF4-FFF2-40B4-BE49-F238E27FC236}">
                <a16:creationId xmlns:a16="http://schemas.microsoft.com/office/drawing/2014/main" id="{114C7113-0C65-6678-B62E-398F2655D0D3}"/>
              </a:ext>
            </a:extLst>
          </p:cNvPr>
          <p:cNvSpPr>
            <a:spLocks noGrp="1"/>
          </p:cNvSpPr>
          <p:nvPr>
            <p:ph type="sldNum" sz="quarter" idx="12"/>
          </p:nvPr>
        </p:nvSpPr>
        <p:spPr/>
        <p:txBody>
          <a:bodyPr/>
          <a:lstStyle/>
          <a:p>
            <a:fld id="{9E78B758-275C-4090-BE22-A14210E4F056}" type="slidenum">
              <a:rPr lang="en-US" smtClean="0"/>
              <a:t>6</a:t>
            </a:fld>
            <a:endParaRPr lang="en-US"/>
          </a:p>
        </p:txBody>
      </p:sp>
    </p:spTree>
    <p:extLst>
      <p:ext uri="{BB962C8B-B14F-4D97-AF65-F5344CB8AC3E}">
        <p14:creationId xmlns:p14="http://schemas.microsoft.com/office/powerpoint/2010/main" val="2475320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BB7558-38CE-D8F0-8F23-41BF61066AA3}"/>
              </a:ext>
            </a:extLst>
          </p:cNvPr>
          <p:cNvSpPr>
            <a:spLocks noGrp="1"/>
          </p:cNvSpPr>
          <p:nvPr>
            <p:ph type="title"/>
          </p:nvPr>
        </p:nvSpPr>
        <p:spPr/>
        <p:txBody>
          <a:bodyPr/>
          <a:lstStyle/>
          <a:p>
            <a:r>
              <a:rPr lang="fi-FI" b="1">
                <a:latin typeface="Arial"/>
                <a:cs typeface="Arial"/>
              </a:rPr>
              <a:t>Mihin olemme menossa?</a:t>
            </a:r>
          </a:p>
        </p:txBody>
      </p:sp>
      <p:sp>
        <p:nvSpPr>
          <p:cNvPr id="4" name="Date Placeholder 3">
            <a:extLst>
              <a:ext uri="{FF2B5EF4-FFF2-40B4-BE49-F238E27FC236}">
                <a16:creationId xmlns:a16="http://schemas.microsoft.com/office/drawing/2014/main" id="{9839AB5E-82E7-CF7E-0F39-089A3C572DBE}"/>
              </a:ext>
            </a:extLst>
          </p:cNvPr>
          <p:cNvSpPr>
            <a:spLocks noGrp="1"/>
          </p:cNvSpPr>
          <p:nvPr>
            <p:ph type="dt" sz="half" idx="10"/>
          </p:nvPr>
        </p:nvSpPr>
        <p:spPr/>
        <p:txBody>
          <a:bodyPr/>
          <a:lstStyle/>
          <a:p>
            <a:r>
              <a:rPr lang="fi-FI"/>
              <a:t>Lokakuu 2022</a:t>
            </a:r>
          </a:p>
        </p:txBody>
      </p:sp>
      <p:sp>
        <p:nvSpPr>
          <p:cNvPr id="5" name="Slide Number Placeholder 4">
            <a:extLst>
              <a:ext uri="{FF2B5EF4-FFF2-40B4-BE49-F238E27FC236}">
                <a16:creationId xmlns:a16="http://schemas.microsoft.com/office/drawing/2014/main" id="{AEB4B00E-995C-04A3-B0D1-CA0608E8162D}"/>
              </a:ext>
            </a:extLst>
          </p:cNvPr>
          <p:cNvSpPr>
            <a:spLocks noGrp="1"/>
          </p:cNvSpPr>
          <p:nvPr>
            <p:ph type="sldNum" sz="quarter" idx="12"/>
          </p:nvPr>
        </p:nvSpPr>
        <p:spPr/>
        <p:txBody>
          <a:bodyPr/>
          <a:lstStyle/>
          <a:p>
            <a:fld id="{9E78B758-275C-4090-BE22-A14210E4F056}" type="slidenum">
              <a:rPr lang="en-US" smtClean="0"/>
              <a:t>7</a:t>
            </a:fld>
            <a:endParaRPr lang="en-US"/>
          </a:p>
        </p:txBody>
      </p:sp>
    </p:spTree>
    <p:extLst>
      <p:ext uri="{BB962C8B-B14F-4D97-AF65-F5344CB8AC3E}">
        <p14:creationId xmlns:p14="http://schemas.microsoft.com/office/powerpoint/2010/main" val="380039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A picture containing background pattern&#10;&#10;Description automatically generated">
            <a:extLst>
              <a:ext uri="{FF2B5EF4-FFF2-40B4-BE49-F238E27FC236}">
                <a16:creationId xmlns:a16="http://schemas.microsoft.com/office/drawing/2014/main" id="{4C01C426-CA77-2CA7-3065-97E37C2634F0}"/>
              </a:ext>
            </a:extLst>
          </p:cNvPr>
          <p:cNvPicPr>
            <a:picLocks noChangeAspect="1"/>
          </p:cNvPicPr>
          <p:nvPr/>
        </p:nvPicPr>
        <p:blipFill rotWithShape="1">
          <a:blip r:embed="rId3">
            <a:extLst>
              <a:ext uri="{28A0092B-C50C-407E-A947-70E740481C1C}">
                <a14:useLocalDpi xmlns:a14="http://schemas.microsoft.com/office/drawing/2010/main" val="0"/>
              </a:ext>
            </a:extLst>
          </a:blip>
          <a:srcRect t="-27" r="-72" b="-133"/>
          <a:stretch/>
        </p:blipFill>
        <p:spPr>
          <a:xfrm>
            <a:off x="-1337" y="1149173"/>
            <a:ext cx="10138154" cy="5763409"/>
          </a:xfrm>
          <a:prstGeom prst="rect">
            <a:avLst/>
          </a:prstGeom>
        </p:spPr>
      </p:pic>
      <p:sp>
        <p:nvSpPr>
          <p:cNvPr id="4" name="TextBox 3">
            <a:extLst>
              <a:ext uri="{FF2B5EF4-FFF2-40B4-BE49-F238E27FC236}">
                <a16:creationId xmlns:a16="http://schemas.microsoft.com/office/drawing/2014/main" id="{2E204FB1-FE93-5389-C48C-D0F14D12BD10}"/>
              </a:ext>
            </a:extLst>
          </p:cNvPr>
          <p:cNvSpPr txBox="1">
            <a:spLocks noChangeArrowheads="1"/>
          </p:cNvSpPr>
          <p:nvPr/>
        </p:nvSpPr>
        <p:spPr bwMode="auto">
          <a:xfrm>
            <a:off x="6819077" y="288453"/>
            <a:ext cx="5018233"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9pPr>
          </a:lstStyle>
          <a:p>
            <a:r>
              <a:rPr lang="fi-FI" sz="3600" b="1" dirty="0">
                <a:solidFill>
                  <a:schemeClr val="bg1"/>
                </a:solidFill>
                <a:latin typeface="Arial"/>
                <a:cs typeface="Arial"/>
              </a:rPr>
              <a:t>Vuonna 2024 siirrymme yhteen virtaviivaistettuun digitaaliseen kokemukseen.</a:t>
            </a:r>
          </a:p>
        </p:txBody>
      </p:sp>
      <p:sp>
        <p:nvSpPr>
          <p:cNvPr id="6" name="Oval 5">
            <a:extLst>
              <a:ext uri="{FF2B5EF4-FFF2-40B4-BE49-F238E27FC236}">
                <a16:creationId xmlns:a16="http://schemas.microsoft.com/office/drawing/2014/main" id="{FFA851F4-5128-18C8-3E8E-6A1313B000C3}"/>
              </a:ext>
            </a:extLst>
          </p:cNvPr>
          <p:cNvSpPr/>
          <p:nvPr/>
        </p:nvSpPr>
        <p:spPr>
          <a:xfrm>
            <a:off x="76520" y="1606947"/>
            <a:ext cx="715319" cy="740507"/>
          </a:xfrm>
          <a:prstGeom prst="ellipse">
            <a:avLst/>
          </a:prstGeom>
          <a:solidFill>
            <a:srgbClr val="2E599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sp>
        <p:nvSpPr>
          <p:cNvPr id="7" name="Oval 6">
            <a:extLst>
              <a:ext uri="{FF2B5EF4-FFF2-40B4-BE49-F238E27FC236}">
                <a16:creationId xmlns:a16="http://schemas.microsoft.com/office/drawing/2014/main" id="{6FCA28D3-435F-8691-8752-D2B46796BADF}"/>
              </a:ext>
            </a:extLst>
          </p:cNvPr>
          <p:cNvSpPr/>
          <p:nvPr/>
        </p:nvSpPr>
        <p:spPr>
          <a:xfrm>
            <a:off x="1334414" y="2254494"/>
            <a:ext cx="715319" cy="740507"/>
          </a:xfrm>
          <a:prstGeom prst="ellipse">
            <a:avLst/>
          </a:prstGeom>
          <a:solidFill>
            <a:srgbClr val="F0C3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sp>
        <p:nvSpPr>
          <p:cNvPr id="8" name="Oval 7">
            <a:extLst>
              <a:ext uri="{FF2B5EF4-FFF2-40B4-BE49-F238E27FC236}">
                <a16:creationId xmlns:a16="http://schemas.microsoft.com/office/drawing/2014/main" id="{DB82E048-0215-02CF-6E12-76E3FA7F04C3}"/>
              </a:ext>
            </a:extLst>
          </p:cNvPr>
          <p:cNvSpPr/>
          <p:nvPr/>
        </p:nvSpPr>
        <p:spPr>
          <a:xfrm>
            <a:off x="2633842" y="2052380"/>
            <a:ext cx="715319" cy="740507"/>
          </a:xfrm>
          <a:prstGeom prst="ellipse">
            <a:avLst/>
          </a:prstGeom>
          <a:solidFill>
            <a:srgbClr val="732E8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sp>
        <p:nvSpPr>
          <p:cNvPr id="9" name="Oval 8">
            <a:extLst>
              <a:ext uri="{FF2B5EF4-FFF2-40B4-BE49-F238E27FC236}">
                <a16:creationId xmlns:a16="http://schemas.microsoft.com/office/drawing/2014/main" id="{0D936622-6B00-D344-B179-0F09FEE57EDC}"/>
              </a:ext>
            </a:extLst>
          </p:cNvPr>
          <p:cNvSpPr/>
          <p:nvPr/>
        </p:nvSpPr>
        <p:spPr>
          <a:xfrm>
            <a:off x="1000908" y="3504980"/>
            <a:ext cx="715319" cy="740507"/>
          </a:xfrm>
          <a:prstGeom prst="ellipse">
            <a:avLst/>
          </a:prstGeom>
          <a:solidFill>
            <a:srgbClr val="545459"/>
          </a:solid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sp>
        <p:nvSpPr>
          <p:cNvPr id="10" name="Oval 9">
            <a:extLst>
              <a:ext uri="{FF2B5EF4-FFF2-40B4-BE49-F238E27FC236}">
                <a16:creationId xmlns:a16="http://schemas.microsoft.com/office/drawing/2014/main" id="{95F7AABC-1660-3B46-0382-9ABB4135EAC6}"/>
              </a:ext>
            </a:extLst>
          </p:cNvPr>
          <p:cNvSpPr/>
          <p:nvPr/>
        </p:nvSpPr>
        <p:spPr>
          <a:xfrm>
            <a:off x="206662" y="2845800"/>
            <a:ext cx="715319" cy="740507"/>
          </a:xfrm>
          <a:prstGeom prst="ellipse">
            <a:avLst/>
          </a:prstGeom>
          <a:solidFill>
            <a:srgbClr val="0D223F"/>
          </a:solidFill>
          <a:ln>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11" name="Picture 10">
            <a:extLst>
              <a:ext uri="{FF2B5EF4-FFF2-40B4-BE49-F238E27FC236}">
                <a16:creationId xmlns:a16="http://schemas.microsoft.com/office/drawing/2014/main" id="{F79C620A-E8F1-878F-B7A5-557BC9757F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271" y="3056104"/>
            <a:ext cx="383973" cy="285846"/>
          </a:xfrm>
          <a:prstGeom prst="rect">
            <a:avLst/>
          </a:prstGeom>
        </p:spPr>
      </p:pic>
      <p:pic>
        <p:nvPicPr>
          <p:cNvPr id="12" name="Picture 11">
            <a:extLst>
              <a:ext uri="{FF2B5EF4-FFF2-40B4-BE49-F238E27FC236}">
                <a16:creationId xmlns:a16="http://schemas.microsoft.com/office/drawing/2014/main" id="{165F9DF0-2063-3D94-E937-B67A825348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1795" y="1812892"/>
            <a:ext cx="252859" cy="316075"/>
          </a:xfrm>
          <a:prstGeom prst="rect">
            <a:avLst/>
          </a:prstGeom>
        </p:spPr>
      </p:pic>
      <p:pic>
        <p:nvPicPr>
          <p:cNvPr id="13" name="Picture 12">
            <a:extLst>
              <a:ext uri="{FF2B5EF4-FFF2-40B4-BE49-F238E27FC236}">
                <a16:creationId xmlns:a16="http://schemas.microsoft.com/office/drawing/2014/main" id="{C2C77459-2FBC-25E3-E34F-1AE1253DA2E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12822" y="3736734"/>
            <a:ext cx="291488" cy="240281"/>
          </a:xfrm>
          <a:prstGeom prst="rect">
            <a:avLst/>
          </a:prstGeom>
        </p:spPr>
      </p:pic>
      <p:pic>
        <p:nvPicPr>
          <p:cNvPr id="14" name="Picture 13">
            <a:extLst>
              <a:ext uri="{FF2B5EF4-FFF2-40B4-BE49-F238E27FC236}">
                <a16:creationId xmlns:a16="http://schemas.microsoft.com/office/drawing/2014/main" id="{9A2745AA-83D1-E853-690A-74C8C5353C3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93737" y="2484827"/>
            <a:ext cx="333090" cy="307067"/>
          </a:xfrm>
          <a:prstGeom prst="rect">
            <a:avLst/>
          </a:prstGeom>
        </p:spPr>
      </p:pic>
      <p:sp>
        <p:nvSpPr>
          <p:cNvPr id="15" name="Oval 14">
            <a:extLst>
              <a:ext uri="{FF2B5EF4-FFF2-40B4-BE49-F238E27FC236}">
                <a16:creationId xmlns:a16="http://schemas.microsoft.com/office/drawing/2014/main" id="{D5B45485-DFF6-B013-2FA5-B24C66C1CB40}"/>
              </a:ext>
            </a:extLst>
          </p:cNvPr>
          <p:cNvSpPr/>
          <p:nvPr/>
        </p:nvSpPr>
        <p:spPr>
          <a:xfrm>
            <a:off x="2379741" y="3487935"/>
            <a:ext cx="715319" cy="740507"/>
          </a:xfrm>
          <a:prstGeom prst="ellipse">
            <a:avLst/>
          </a:prstGeom>
          <a:solidFill>
            <a:srgbClr val="0D223F"/>
          </a:solidFill>
          <a:ln>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16" name="Picture 15">
            <a:extLst>
              <a:ext uri="{FF2B5EF4-FFF2-40B4-BE49-F238E27FC236}">
                <a16:creationId xmlns:a16="http://schemas.microsoft.com/office/drawing/2014/main" id="{C8AF8DCC-8362-509E-4194-E8A98E97A4B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63806" y="2253816"/>
            <a:ext cx="255389" cy="337633"/>
          </a:xfrm>
          <a:prstGeom prst="rect">
            <a:avLst/>
          </a:prstGeom>
        </p:spPr>
      </p:pic>
      <p:pic>
        <p:nvPicPr>
          <p:cNvPr id="17" name="Picture 16">
            <a:extLst>
              <a:ext uri="{FF2B5EF4-FFF2-40B4-BE49-F238E27FC236}">
                <a16:creationId xmlns:a16="http://schemas.microsoft.com/office/drawing/2014/main" id="{9DCB18D8-3049-9830-7836-F55FB482152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586442" y="3697362"/>
            <a:ext cx="291420" cy="268712"/>
          </a:xfrm>
          <a:prstGeom prst="rect">
            <a:avLst/>
          </a:prstGeom>
        </p:spPr>
      </p:pic>
      <p:sp>
        <p:nvSpPr>
          <p:cNvPr id="18" name="Oval 17">
            <a:extLst>
              <a:ext uri="{FF2B5EF4-FFF2-40B4-BE49-F238E27FC236}">
                <a16:creationId xmlns:a16="http://schemas.microsoft.com/office/drawing/2014/main" id="{E8868A67-DDFB-A820-3D1B-142F20CF594D}"/>
              </a:ext>
            </a:extLst>
          </p:cNvPr>
          <p:cNvSpPr/>
          <p:nvPr/>
        </p:nvSpPr>
        <p:spPr>
          <a:xfrm>
            <a:off x="3345133" y="4229866"/>
            <a:ext cx="715319" cy="740507"/>
          </a:xfrm>
          <a:prstGeom prst="ellipse">
            <a:avLst/>
          </a:prstGeom>
          <a:solidFill>
            <a:srgbClr val="545459"/>
          </a:solid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19" name="Picture 18">
            <a:extLst>
              <a:ext uri="{FF2B5EF4-FFF2-40B4-BE49-F238E27FC236}">
                <a16:creationId xmlns:a16="http://schemas.microsoft.com/office/drawing/2014/main" id="{295AEA2D-7E14-DF44-09C4-2988B80C1F6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524194" y="4464601"/>
            <a:ext cx="420382" cy="271036"/>
          </a:xfrm>
          <a:prstGeom prst="rect">
            <a:avLst/>
          </a:prstGeom>
        </p:spPr>
      </p:pic>
      <p:sp>
        <p:nvSpPr>
          <p:cNvPr id="20" name="Oval 19">
            <a:extLst>
              <a:ext uri="{FF2B5EF4-FFF2-40B4-BE49-F238E27FC236}">
                <a16:creationId xmlns:a16="http://schemas.microsoft.com/office/drawing/2014/main" id="{F2EDA0B2-9470-4FF3-E6FD-CDE6935A299F}"/>
              </a:ext>
            </a:extLst>
          </p:cNvPr>
          <p:cNvSpPr/>
          <p:nvPr/>
        </p:nvSpPr>
        <p:spPr>
          <a:xfrm>
            <a:off x="4886992" y="4375483"/>
            <a:ext cx="715319" cy="740507"/>
          </a:xfrm>
          <a:prstGeom prst="ellipse">
            <a:avLst/>
          </a:prstGeom>
          <a:solidFill>
            <a:srgbClr val="732E8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21" name="Picture 20">
            <a:extLst>
              <a:ext uri="{FF2B5EF4-FFF2-40B4-BE49-F238E27FC236}">
                <a16:creationId xmlns:a16="http://schemas.microsoft.com/office/drawing/2014/main" id="{451EB503-198A-D0C1-0ED3-984869BD361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088566" y="4587249"/>
            <a:ext cx="312170" cy="316973"/>
          </a:xfrm>
          <a:prstGeom prst="rect">
            <a:avLst/>
          </a:prstGeom>
        </p:spPr>
      </p:pic>
      <p:sp>
        <p:nvSpPr>
          <p:cNvPr id="22" name="Oval 21">
            <a:extLst>
              <a:ext uri="{FF2B5EF4-FFF2-40B4-BE49-F238E27FC236}">
                <a16:creationId xmlns:a16="http://schemas.microsoft.com/office/drawing/2014/main" id="{B98D7905-2B16-27DE-74D3-D45D360E97DB}"/>
              </a:ext>
            </a:extLst>
          </p:cNvPr>
          <p:cNvSpPr/>
          <p:nvPr/>
        </p:nvSpPr>
        <p:spPr>
          <a:xfrm>
            <a:off x="2362200" y="5081608"/>
            <a:ext cx="715319" cy="740507"/>
          </a:xfrm>
          <a:prstGeom prst="ellipse">
            <a:avLst/>
          </a:prstGeom>
          <a:solidFill>
            <a:srgbClr val="2E599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23" name="Picture 22">
            <a:extLst>
              <a:ext uri="{FF2B5EF4-FFF2-40B4-BE49-F238E27FC236}">
                <a16:creationId xmlns:a16="http://schemas.microsoft.com/office/drawing/2014/main" id="{A881C726-E31E-A025-AF24-CF8F1FB9D94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576824" y="5295161"/>
            <a:ext cx="264724" cy="303090"/>
          </a:xfrm>
          <a:prstGeom prst="rect">
            <a:avLst/>
          </a:prstGeom>
        </p:spPr>
      </p:pic>
      <p:pic>
        <p:nvPicPr>
          <p:cNvPr id="24" name="Picture 23">
            <a:extLst>
              <a:ext uri="{FF2B5EF4-FFF2-40B4-BE49-F238E27FC236}">
                <a16:creationId xmlns:a16="http://schemas.microsoft.com/office/drawing/2014/main" id="{D64E80F8-D7F6-F84D-936C-790B2D166596}"/>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10555798" y="3467613"/>
            <a:ext cx="1164927" cy="1104389"/>
          </a:xfrm>
          <a:prstGeom prst="rect">
            <a:avLst/>
          </a:prstGeom>
        </p:spPr>
      </p:pic>
      <p:sp>
        <p:nvSpPr>
          <p:cNvPr id="25" name="Oval 24">
            <a:extLst>
              <a:ext uri="{FF2B5EF4-FFF2-40B4-BE49-F238E27FC236}">
                <a16:creationId xmlns:a16="http://schemas.microsoft.com/office/drawing/2014/main" id="{3FAF0C82-76D6-5D9D-B3B9-CD4640C5D8E1}"/>
              </a:ext>
            </a:extLst>
          </p:cNvPr>
          <p:cNvSpPr/>
          <p:nvPr/>
        </p:nvSpPr>
        <p:spPr bwMode="auto">
          <a:xfrm>
            <a:off x="10263005" y="3176405"/>
            <a:ext cx="1700395" cy="1700395"/>
          </a:xfrm>
          <a:prstGeom prst="ellipse">
            <a:avLst/>
          </a:prstGeom>
          <a:no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err="1">
              <a:ln>
                <a:noFill/>
              </a:ln>
              <a:solidFill>
                <a:srgbClr val="404040"/>
              </a:solidFill>
              <a:effectLst/>
              <a:ea typeface="ヒラギノ角ゴ Pro W3" pitchFamily="84" charset="-128"/>
            </a:endParaRPr>
          </a:p>
        </p:txBody>
      </p:sp>
      <p:grpSp>
        <p:nvGrpSpPr>
          <p:cNvPr id="26" name="Group 25">
            <a:extLst>
              <a:ext uri="{FF2B5EF4-FFF2-40B4-BE49-F238E27FC236}">
                <a16:creationId xmlns:a16="http://schemas.microsoft.com/office/drawing/2014/main" id="{63ABB146-E3E2-C9C8-8931-C516CE8BF56D}"/>
              </a:ext>
            </a:extLst>
          </p:cNvPr>
          <p:cNvGrpSpPr/>
          <p:nvPr/>
        </p:nvGrpSpPr>
        <p:grpSpPr>
          <a:xfrm>
            <a:off x="5288885" y="3349871"/>
            <a:ext cx="740664" cy="740664"/>
            <a:chOff x="9871029" y="2707105"/>
            <a:chExt cx="914400" cy="914400"/>
          </a:xfrm>
        </p:grpSpPr>
        <p:sp>
          <p:nvSpPr>
            <p:cNvPr id="27" name="Oval 26">
              <a:extLst>
                <a:ext uri="{FF2B5EF4-FFF2-40B4-BE49-F238E27FC236}">
                  <a16:creationId xmlns:a16="http://schemas.microsoft.com/office/drawing/2014/main" id="{8ADB22FF-D161-D761-C32C-A034330AFFE3}"/>
                </a:ext>
              </a:extLst>
            </p:cNvPr>
            <p:cNvSpPr/>
            <p:nvPr/>
          </p:nvSpPr>
          <p:spPr>
            <a:xfrm>
              <a:off x="9871029" y="2707105"/>
              <a:ext cx="914400" cy="914400"/>
            </a:xfrm>
            <a:prstGeom prst="ellipse">
              <a:avLst/>
            </a:prstGeom>
            <a:solidFill>
              <a:srgbClr val="0D223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28" name="Graphic 23">
              <a:extLst>
                <a:ext uri="{FF2B5EF4-FFF2-40B4-BE49-F238E27FC236}">
                  <a16:creationId xmlns:a16="http://schemas.microsoft.com/office/drawing/2014/main" id="{38A4C2E2-9D87-72A7-AD71-CB90278686DB}"/>
                </a:ext>
              </a:extLst>
            </p:cNvPr>
            <p:cNvPicPr>
              <a:picLocks noChangeAspect="1"/>
            </p:cNvPicPr>
            <p:nvPr/>
          </p:nvPicPr>
          <p:blipFill>
            <a:blip r:embed="rId14">
              <a:extLst>
                <a:ext uri="{28A0092B-C50C-407E-A947-70E740481C1C}">
                  <a14:useLocalDpi xmlns:a14="http://schemas.microsoft.com/office/drawing/2010/main" val="0"/>
                </a:ext>
              </a:extLst>
            </a:blip>
            <a:srcRect/>
            <a:stretch/>
          </p:blipFill>
          <p:spPr>
            <a:xfrm>
              <a:off x="9951360" y="2755589"/>
              <a:ext cx="640080" cy="673101"/>
            </a:xfrm>
            <a:prstGeom prst="rect">
              <a:avLst/>
            </a:prstGeom>
            <a:ln>
              <a:noFill/>
            </a:ln>
          </p:spPr>
        </p:pic>
      </p:grpSp>
      <p:grpSp>
        <p:nvGrpSpPr>
          <p:cNvPr id="29" name="Group 28">
            <a:extLst>
              <a:ext uri="{FF2B5EF4-FFF2-40B4-BE49-F238E27FC236}">
                <a16:creationId xmlns:a16="http://schemas.microsoft.com/office/drawing/2014/main" id="{9511FBF2-F83B-CB73-6009-0B6BA347B803}"/>
              </a:ext>
            </a:extLst>
          </p:cNvPr>
          <p:cNvGrpSpPr/>
          <p:nvPr/>
        </p:nvGrpSpPr>
        <p:grpSpPr>
          <a:xfrm>
            <a:off x="217107" y="5491654"/>
            <a:ext cx="740664" cy="740664"/>
            <a:chOff x="7754852" y="2707105"/>
            <a:chExt cx="914400" cy="914400"/>
          </a:xfrm>
        </p:grpSpPr>
        <p:sp>
          <p:nvSpPr>
            <p:cNvPr id="30" name="Oval 29">
              <a:extLst>
                <a:ext uri="{FF2B5EF4-FFF2-40B4-BE49-F238E27FC236}">
                  <a16:creationId xmlns:a16="http://schemas.microsoft.com/office/drawing/2014/main" id="{3A60D23A-A54E-2B8B-7ACE-48556BC21FA8}"/>
                </a:ext>
              </a:extLst>
            </p:cNvPr>
            <p:cNvSpPr/>
            <p:nvPr/>
          </p:nvSpPr>
          <p:spPr>
            <a:xfrm>
              <a:off x="7754852" y="2707105"/>
              <a:ext cx="914400" cy="914400"/>
            </a:xfrm>
            <a:prstGeom prst="ellipse">
              <a:avLst/>
            </a:prstGeom>
            <a:solidFill>
              <a:schemeClr val="accent6">
                <a:lumMod val="65000"/>
                <a:lumOff val="35000"/>
              </a:schemeClr>
            </a:solidFill>
            <a:ln>
              <a:solidFill>
                <a:schemeClr val="bg1"/>
              </a:solidFill>
            </a:ln>
          </p:spPr>
          <p:style>
            <a:lnRef idx="2">
              <a:scrgbClr r="0" g="0" b="0"/>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txBody>
            <a:bodyPr/>
            <a:lstStyle/>
            <a:p>
              <a:endParaRPr lang="en-US"/>
            </a:p>
          </p:txBody>
        </p:sp>
        <p:pic>
          <p:nvPicPr>
            <p:cNvPr id="31" name="Graphic 23">
              <a:extLst>
                <a:ext uri="{FF2B5EF4-FFF2-40B4-BE49-F238E27FC236}">
                  <a16:creationId xmlns:a16="http://schemas.microsoft.com/office/drawing/2014/main" id="{AB28B1EB-CBF2-AFA4-7809-B4F437ACF7CF}"/>
                </a:ext>
              </a:extLst>
            </p:cNvPr>
            <p:cNvPicPr>
              <a:picLocks noChangeAspect="1"/>
            </p:cNvPicPr>
            <p:nvPr/>
          </p:nvPicPr>
          <p:blipFill>
            <a:blip r:embed="rId15">
              <a:extLst>
                <a:ext uri="{28A0092B-C50C-407E-A947-70E740481C1C}">
                  <a14:useLocalDpi xmlns:a14="http://schemas.microsoft.com/office/drawing/2010/main" val="0"/>
                </a:ext>
              </a:extLst>
            </a:blip>
            <a:srcRect/>
            <a:stretch/>
          </p:blipFill>
          <p:spPr>
            <a:xfrm>
              <a:off x="7796100" y="2774818"/>
              <a:ext cx="731520" cy="684662"/>
            </a:xfrm>
            <a:prstGeom prst="rect">
              <a:avLst/>
            </a:prstGeom>
            <a:ln>
              <a:noFill/>
            </a:ln>
          </p:spPr>
        </p:pic>
      </p:grpSp>
      <p:grpSp>
        <p:nvGrpSpPr>
          <p:cNvPr id="32" name="Group 31">
            <a:extLst>
              <a:ext uri="{FF2B5EF4-FFF2-40B4-BE49-F238E27FC236}">
                <a16:creationId xmlns:a16="http://schemas.microsoft.com/office/drawing/2014/main" id="{73599E4E-433F-76E2-52A7-5984F87A9819}"/>
              </a:ext>
            </a:extLst>
          </p:cNvPr>
          <p:cNvGrpSpPr/>
          <p:nvPr/>
        </p:nvGrpSpPr>
        <p:grpSpPr>
          <a:xfrm>
            <a:off x="-7061" y="4084723"/>
            <a:ext cx="740664" cy="740664"/>
            <a:chOff x="1719784" y="1488456"/>
            <a:chExt cx="914400" cy="914400"/>
          </a:xfrm>
        </p:grpSpPr>
        <p:pic>
          <p:nvPicPr>
            <p:cNvPr id="33" name="Picture 32">
              <a:extLst>
                <a:ext uri="{FF2B5EF4-FFF2-40B4-BE49-F238E27FC236}">
                  <a16:creationId xmlns:a16="http://schemas.microsoft.com/office/drawing/2014/main" id="{7638E13F-F73B-A77C-A1C0-47199913229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36621" y="1488456"/>
              <a:ext cx="480727" cy="600909"/>
            </a:xfrm>
            <a:prstGeom prst="rect">
              <a:avLst/>
            </a:prstGeom>
          </p:spPr>
        </p:pic>
        <p:sp>
          <p:nvSpPr>
            <p:cNvPr id="34" name="Oval 33">
              <a:extLst>
                <a:ext uri="{FF2B5EF4-FFF2-40B4-BE49-F238E27FC236}">
                  <a16:creationId xmlns:a16="http://schemas.microsoft.com/office/drawing/2014/main" id="{1BC6C0AF-DD9A-8776-0249-ADF73855CABF}"/>
                </a:ext>
              </a:extLst>
            </p:cNvPr>
            <p:cNvSpPr/>
            <p:nvPr/>
          </p:nvSpPr>
          <p:spPr>
            <a:xfrm>
              <a:off x="1719784" y="1488456"/>
              <a:ext cx="914400" cy="914400"/>
            </a:xfrm>
            <a:prstGeom prst="ellipse">
              <a:avLst/>
            </a:prstGeom>
            <a:solidFill>
              <a:srgbClr val="732E8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35" name="Graphic 23">
              <a:extLst>
                <a:ext uri="{FF2B5EF4-FFF2-40B4-BE49-F238E27FC236}">
                  <a16:creationId xmlns:a16="http://schemas.microsoft.com/office/drawing/2014/main" id="{1BB1FEFB-38D0-F8F6-1B95-B015A6299C22}"/>
                </a:ext>
              </a:extLst>
            </p:cNvPr>
            <p:cNvPicPr>
              <a:picLocks noChangeAspect="1"/>
            </p:cNvPicPr>
            <p:nvPr/>
          </p:nvPicPr>
          <p:blipFill>
            <a:blip r:embed="rId16">
              <a:extLst>
                <a:ext uri="{28A0092B-C50C-407E-A947-70E740481C1C}">
                  <a14:useLocalDpi xmlns:a14="http://schemas.microsoft.com/office/drawing/2010/main" val="0"/>
                </a:ext>
              </a:extLst>
            </a:blip>
            <a:srcRect/>
            <a:stretch/>
          </p:blipFill>
          <p:spPr>
            <a:xfrm>
              <a:off x="1937524" y="1665887"/>
              <a:ext cx="548640" cy="548640"/>
            </a:xfrm>
            <a:prstGeom prst="rect">
              <a:avLst/>
            </a:prstGeom>
            <a:ln>
              <a:noFill/>
            </a:ln>
          </p:spPr>
        </p:pic>
      </p:grpSp>
      <p:grpSp>
        <p:nvGrpSpPr>
          <p:cNvPr id="36" name="Group 35">
            <a:extLst>
              <a:ext uri="{FF2B5EF4-FFF2-40B4-BE49-F238E27FC236}">
                <a16:creationId xmlns:a16="http://schemas.microsoft.com/office/drawing/2014/main" id="{838193E1-4E3A-DC4D-BED9-208C258D77CF}"/>
              </a:ext>
            </a:extLst>
          </p:cNvPr>
          <p:cNvGrpSpPr/>
          <p:nvPr/>
        </p:nvGrpSpPr>
        <p:grpSpPr>
          <a:xfrm>
            <a:off x="3702792" y="2544284"/>
            <a:ext cx="740664" cy="740664"/>
            <a:chOff x="3050381" y="2744054"/>
            <a:chExt cx="914400" cy="914400"/>
          </a:xfrm>
        </p:grpSpPr>
        <p:sp>
          <p:nvSpPr>
            <p:cNvPr id="37" name="Oval 36">
              <a:extLst>
                <a:ext uri="{FF2B5EF4-FFF2-40B4-BE49-F238E27FC236}">
                  <a16:creationId xmlns:a16="http://schemas.microsoft.com/office/drawing/2014/main" id="{8E0CCD62-6F5D-49F2-7FC3-8AFDA89E526C}"/>
                </a:ext>
              </a:extLst>
            </p:cNvPr>
            <p:cNvSpPr/>
            <p:nvPr/>
          </p:nvSpPr>
          <p:spPr>
            <a:xfrm>
              <a:off x="3050381" y="2744054"/>
              <a:ext cx="914400" cy="914400"/>
            </a:xfrm>
            <a:prstGeom prst="ellipse">
              <a:avLst/>
            </a:prstGeom>
            <a:solidFill>
              <a:srgbClr val="F0C3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38" name="Graphic 23">
              <a:extLst>
                <a:ext uri="{FF2B5EF4-FFF2-40B4-BE49-F238E27FC236}">
                  <a16:creationId xmlns:a16="http://schemas.microsoft.com/office/drawing/2014/main" id="{0534C6E5-1B47-D592-227E-268DB531C195}"/>
                </a:ext>
              </a:extLst>
            </p:cNvPr>
            <p:cNvPicPr>
              <a:picLocks noChangeAspect="1"/>
            </p:cNvPicPr>
            <p:nvPr/>
          </p:nvPicPr>
          <p:blipFill>
            <a:blip r:embed="rId17">
              <a:extLst>
                <a:ext uri="{28A0092B-C50C-407E-A947-70E740481C1C}">
                  <a14:useLocalDpi xmlns:a14="http://schemas.microsoft.com/office/drawing/2010/main" val="0"/>
                </a:ext>
              </a:extLst>
            </a:blip>
            <a:srcRect/>
            <a:stretch/>
          </p:blipFill>
          <p:spPr>
            <a:xfrm>
              <a:off x="3181798" y="2862507"/>
              <a:ext cx="640080" cy="640080"/>
            </a:xfrm>
            <a:prstGeom prst="rect">
              <a:avLst/>
            </a:prstGeom>
            <a:ln>
              <a:noFill/>
            </a:ln>
          </p:spPr>
        </p:pic>
      </p:grpSp>
      <p:grpSp>
        <p:nvGrpSpPr>
          <p:cNvPr id="39" name="Group 38">
            <a:extLst>
              <a:ext uri="{FF2B5EF4-FFF2-40B4-BE49-F238E27FC236}">
                <a16:creationId xmlns:a16="http://schemas.microsoft.com/office/drawing/2014/main" id="{48129B07-55A2-B52E-DC76-10BEDA46F91C}"/>
              </a:ext>
            </a:extLst>
          </p:cNvPr>
          <p:cNvGrpSpPr/>
          <p:nvPr/>
        </p:nvGrpSpPr>
        <p:grpSpPr>
          <a:xfrm>
            <a:off x="1088136" y="4745736"/>
            <a:ext cx="740664" cy="740664"/>
            <a:chOff x="3050381" y="2743200"/>
            <a:chExt cx="914400" cy="914400"/>
          </a:xfrm>
        </p:grpSpPr>
        <p:sp>
          <p:nvSpPr>
            <p:cNvPr id="40" name="Oval 39">
              <a:extLst>
                <a:ext uri="{FF2B5EF4-FFF2-40B4-BE49-F238E27FC236}">
                  <a16:creationId xmlns:a16="http://schemas.microsoft.com/office/drawing/2014/main" id="{9EAC85EE-9507-6D20-5DC7-264853FA5902}"/>
                </a:ext>
              </a:extLst>
            </p:cNvPr>
            <p:cNvSpPr/>
            <p:nvPr/>
          </p:nvSpPr>
          <p:spPr>
            <a:xfrm>
              <a:off x="3050381" y="2743200"/>
              <a:ext cx="914400" cy="914400"/>
            </a:xfrm>
            <a:prstGeom prst="ellipse">
              <a:avLst/>
            </a:prstGeom>
            <a:solidFill>
              <a:srgbClr val="F0C3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41" name="Graphic 23">
              <a:extLst>
                <a:ext uri="{FF2B5EF4-FFF2-40B4-BE49-F238E27FC236}">
                  <a16:creationId xmlns:a16="http://schemas.microsoft.com/office/drawing/2014/main" id="{68239C77-8551-78C1-42EB-03A41B538959}"/>
                </a:ext>
              </a:extLst>
            </p:cNvPr>
            <p:cNvPicPr>
              <a:picLocks noChangeAspect="1"/>
            </p:cNvPicPr>
            <p:nvPr/>
          </p:nvPicPr>
          <p:blipFill>
            <a:blip r:embed="rId18">
              <a:extLst>
                <a:ext uri="{28A0092B-C50C-407E-A947-70E740481C1C}">
                  <a14:useLocalDpi xmlns:a14="http://schemas.microsoft.com/office/drawing/2010/main" val="0"/>
                </a:ext>
              </a:extLst>
            </a:blip>
            <a:srcRect/>
            <a:stretch/>
          </p:blipFill>
          <p:spPr>
            <a:xfrm>
              <a:off x="3186068" y="2929883"/>
              <a:ext cx="640080" cy="513867"/>
            </a:xfrm>
            <a:prstGeom prst="rect">
              <a:avLst/>
            </a:prstGeom>
            <a:ln>
              <a:noFill/>
            </a:ln>
          </p:spPr>
        </p:pic>
      </p:grpSp>
      <p:grpSp>
        <p:nvGrpSpPr>
          <p:cNvPr id="42" name="Group 41">
            <a:extLst>
              <a:ext uri="{FF2B5EF4-FFF2-40B4-BE49-F238E27FC236}">
                <a16:creationId xmlns:a16="http://schemas.microsoft.com/office/drawing/2014/main" id="{25DAF366-D93C-F5BA-7615-28E87DD618B6}"/>
              </a:ext>
            </a:extLst>
          </p:cNvPr>
          <p:cNvGrpSpPr/>
          <p:nvPr/>
        </p:nvGrpSpPr>
        <p:grpSpPr>
          <a:xfrm>
            <a:off x="4175417" y="3596341"/>
            <a:ext cx="740664" cy="740664"/>
            <a:chOff x="1128204" y="2743200"/>
            <a:chExt cx="914400" cy="914400"/>
          </a:xfrm>
        </p:grpSpPr>
        <p:sp>
          <p:nvSpPr>
            <p:cNvPr id="43" name="Oval 42">
              <a:extLst>
                <a:ext uri="{FF2B5EF4-FFF2-40B4-BE49-F238E27FC236}">
                  <a16:creationId xmlns:a16="http://schemas.microsoft.com/office/drawing/2014/main" id="{725E66CB-3442-2E52-F69F-AC474EA0C444}"/>
                </a:ext>
              </a:extLst>
            </p:cNvPr>
            <p:cNvSpPr/>
            <p:nvPr/>
          </p:nvSpPr>
          <p:spPr>
            <a:xfrm>
              <a:off x="1128204" y="2743200"/>
              <a:ext cx="914400" cy="914400"/>
            </a:xfrm>
            <a:prstGeom prst="ellipse">
              <a:avLst/>
            </a:prstGeom>
            <a:solidFill>
              <a:srgbClr val="2E599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44" name="Graphic 23">
              <a:extLst>
                <a:ext uri="{FF2B5EF4-FFF2-40B4-BE49-F238E27FC236}">
                  <a16:creationId xmlns:a16="http://schemas.microsoft.com/office/drawing/2014/main" id="{D5D6978C-3576-588D-40D4-9C567FBBA95D}"/>
                </a:ext>
              </a:extLst>
            </p:cNvPr>
            <p:cNvPicPr>
              <a:picLocks noChangeAspect="1"/>
            </p:cNvPicPr>
            <p:nvPr/>
          </p:nvPicPr>
          <p:blipFill>
            <a:blip r:embed="rId19">
              <a:extLst>
                <a:ext uri="{28A0092B-C50C-407E-A947-70E740481C1C}">
                  <a14:useLocalDpi xmlns:a14="http://schemas.microsoft.com/office/drawing/2010/main" val="0"/>
                </a:ext>
              </a:extLst>
            </a:blip>
            <a:srcRect/>
            <a:stretch/>
          </p:blipFill>
          <p:spPr>
            <a:xfrm>
              <a:off x="1270159" y="2886279"/>
              <a:ext cx="640080" cy="640080"/>
            </a:xfrm>
            <a:prstGeom prst="rect">
              <a:avLst/>
            </a:prstGeom>
            <a:ln>
              <a:noFill/>
            </a:ln>
          </p:spPr>
        </p:pic>
      </p:grpSp>
      <p:sp>
        <p:nvSpPr>
          <p:cNvPr id="45" name="TextBox 44">
            <a:extLst>
              <a:ext uri="{FF2B5EF4-FFF2-40B4-BE49-F238E27FC236}">
                <a16:creationId xmlns:a16="http://schemas.microsoft.com/office/drawing/2014/main" id="{EF4B0C29-19F0-6529-FD6C-D269659D9097}"/>
              </a:ext>
            </a:extLst>
          </p:cNvPr>
          <p:cNvSpPr txBox="1"/>
          <p:nvPr/>
        </p:nvSpPr>
        <p:spPr>
          <a:xfrm>
            <a:off x="5571114" y="5598251"/>
            <a:ext cx="5636736" cy="400110"/>
          </a:xfrm>
          <a:prstGeom prst="rect">
            <a:avLst/>
          </a:prstGeom>
          <a:noFill/>
        </p:spPr>
        <p:txBody>
          <a:bodyPr wrap="none" lIns="91440" tIns="45720" rIns="91440" bIns="45720" rtlCol="0" anchor="t">
            <a:spAutoFit/>
          </a:bodyPr>
          <a:lstStyle/>
          <a:p>
            <a:r>
              <a:rPr lang="fi-FI" sz="2000" b="1" i="1">
                <a:solidFill>
                  <a:schemeClr val="accent2"/>
                </a:solidFill>
                <a:latin typeface="Arial"/>
                <a:cs typeface="Arial"/>
              </a:rPr>
              <a:t>Lionien sovellusten ja tietojen yhdistäminen</a:t>
            </a:r>
          </a:p>
        </p:txBody>
      </p:sp>
      <p:sp>
        <p:nvSpPr>
          <p:cNvPr id="46" name="Date Placeholder 45">
            <a:extLst>
              <a:ext uri="{FF2B5EF4-FFF2-40B4-BE49-F238E27FC236}">
                <a16:creationId xmlns:a16="http://schemas.microsoft.com/office/drawing/2014/main" id="{1CB18044-9EB4-3401-D3C9-4FFE09CE10F9}"/>
              </a:ext>
            </a:extLst>
          </p:cNvPr>
          <p:cNvSpPr>
            <a:spLocks noGrp="1"/>
          </p:cNvSpPr>
          <p:nvPr>
            <p:ph type="dt" sz="half" idx="10"/>
          </p:nvPr>
        </p:nvSpPr>
        <p:spPr/>
        <p:txBody>
          <a:bodyPr/>
          <a:lstStyle/>
          <a:p>
            <a:r>
              <a:rPr lang="fi-FI"/>
              <a:t>Lokakuu 2022</a:t>
            </a:r>
          </a:p>
        </p:txBody>
      </p:sp>
      <p:sp>
        <p:nvSpPr>
          <p:cNvPr id="47" name="Slide Number Placeholder 46">
            <a:extLst>
              <a:ext uri="{FF2B5EF4-FFF2-40B4-BE49-F238E27FC236}">
                <a16:creationId xmlns:a16="http://schemas.microsoft.com/office/drawing/2014/main" id="{60370741-8436-05EC-6DE1-BA23DA51AD65}"/>
              </a:ext>
            </a:extLst>
          </p:cNvPr>
          <p:cNvSpPr>
            <a:spLocks noGrp="1"/>
          </p:cNvSpPr>
          <p:nvPr>
            <p:ph type="sldNum" sz="quarter" idx="12"/>
          </p:nvPr>
        </p:nvSpPr>
        <p:spPr/>
        <p:txBody>
          <a:bodyPr/>
          <a:lstStyle/>
          <a:p>
            <a:fld id="{9E78B758-275C-4090-BE22-A14210E4F056}" type="slidenum">
              <a:rPr lang="en-US" smtClean="0"/>
              <a:t>8</a:t>
            </a:fld>
            <a:endParaRPr lang="en-US"/>
          </a:p>
        </p:txBody>
      </p:sp>
    </p:spTree>
    <p:extLst>
      <p:ext uri="{BB962C8B-B14F-4D97-AF65-F5344CB8AC3E}">
        <p14:creationId xmlns:p14="http://schemas.microsoft.com/office/powerpoint/2010/main" val="65621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478DDDA4-5301-B4E5-8315-8B5D7CAD6F00}"/>
              </a:ext>
            </a:extLst>
          </p:cNvPr>
          <p:cNvGrpSpPr/>
          <p:nvPr/>
        </p:nvGrpSpPr>
        <p:grpSpPr>
          <a:xfrm>
            <a:off x="6324600" y="1600200"/>
            <a:ext cx="4800600" cy="4800600"/>
            <a:chOff x="6324600" y="1600200"/>
            <a:chExt cx="4800600" cy="4800600"/>
          </a:xfrm>
        </p:grpSpPr>
        <p:sp>
          <p:nvSpPr>
            <p:cNvPr id="2" name="Circle: Hollow 1">
              <a:extLst>
                <a:ext uri="{FF2B5EF4-FFF2-40B4-BE49-F238E27FC236}">
                  <a16:creationId xmlns:a16="http://schemas.microsoft.com/office/drawing/2014/main" id="{E888347E-C7A6-6722-7541-601C4150B2E9}"/>
                </a:ext>
              </a:extLst>
            </p:cNvPr>
            <p:cNvSpPr/>
            <p:nvPr/>
          </p:nvSpPr>
          <p:spPr bwMode="auto">
            <a:xfrm>
              <a:off x="6324600" y="1600200"/>
              <a:ext cx="4800600" cy="4800600"/>
            </a:xfrm>
            <a:prstGeom prst="donut">
              <a:avLst>
                <a:gd name="adj" fmla="val 18601"/>
              </a:avLst>
            </a:prstGeom>
            <a:solidFill>
              <a:schemeClr val="bg1">
                <a:lumMod val="8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err="1">
                <a:ln>
                  <a:noFill/>
                </a:ln>
                <a:solidFill>
                  <a:srgbClr val="404040"/>
                </a:solidFill>
                <a:effectLst/>
                <a:ea typeface="ヒラギノ角ゴ Pro W3" pitchFamily="84" charset="-128"/>
              </a:endParaRPr>
            </a:p>
          </p:txBody>
        </p:sp>
        <p:grpSp>
          <p:nvGrpSpPr>
            <p:cNvPr id="3" name="Group 2">
              <a:extLst>
                <a:ext uri="{FF2B5EF4-FFF2-40B4-BE49-F238E27FC236}">
                  <a16:creationId xmlns:a16="http://schemas.microsoft.com/office/drawing/2014/main" id="{FD52AAE9-3BAE-A44B-F483-F2D51723286D}"/>
                </a:ext>
              </a:extLst>
            </p:cNvPr>
            <p:cNvGrpSpPr/>
            <p:nvPr/>
          </p:nvGrpSpPr>
          <p:grpSpPr>
            <a:xfrm>
              <a:off x="9637413" y="5338232"/>
              <a:ext cx="548640" cy="548640"/>
              <a:chOff x="1128204" y="2743200"/>
              <a:chExt cx="914400" cy="914400"/>
            </a:xfrm>
          </p:grpSpPr>
          <p:sp>
            <p:nvSpPr>
              <p:cNvPr id="4" name="Oval 3">
                <a:extLst>
                  <a:ext uri="{FF2B5EF4-FFF2-40B4-BE49-F238E27FC236}">
                    <a16:creationId xmlns:a16="http://schemas.microsoft.com/office/drawing/2014/main" id="{CD2C9E47-392C-D3E1-CB83-76722FC979F6}"/>
                  </a:ext>
                </a:extLst>
              </p:cNvPr>
              <p:cNvSpPr/>
              <p:nvPr/>
            </p:nvSpPr>
            <p:spPr>
              <a:xfrm>
                <a:off x="1128204" y="2743200"/>
                <a:ext cx="914400" cy="914400"/>
              </a:xfrm>
              <a:prstGeom prst="ellipse">
                <a:avLst/>
              </a:prstGeom>
              <a:solidFill>
                <a:srgbClr val="2E59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5" name="Graphic 23">
                <a:extLst>
                  <a:ext uri="{FF2B5EF4-FFF2-40B4-BE49-F238E27FC236}">
                    <a16:creationId xmlns:a16="http://schemas.microsoft.com/office/drawing/2014/main" id="{70BCC0D5-D615-7968-E84B-780928C2661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47159" y="2873140"/>
                <a:ext cx="490118" cy="612648"/>
              </a:xfrm>
              <a:prstGeom prst="rect">
                <a:avLst/>
              </a:prstGeom>
              <a:ln>
                <a:noFill/>
              </a:ln>
            </p:spPr>
          </p:pic>
        </p:grpSp>
        <p:grpSp>
          <p:nvGrpSpPr>
            <p:cNvPr id="6" name="Group 5">
              <a:extLst>
                <a:ext uri="{FF2B5EF4-FFF2-40B4-BE49-F238E27FC236}">
                  <a16:creationId xmlns:a16="http://schemas.microsoft.com/office/drawing/2014/main" id="{348A5BE6-88D6-43FE-F281-E4ABCB0E7FA0}"/>
                </a:ext>
              </a:extLst>
            </p:cNvPr>
            <p:cNvGrpSpPr/>
            <p:nvPr/>
          </p:nvGrpSpPr>
          <p:grpSpPr>
            <a:xfrm>
              <a:off x="8894035" y="5681555"/>
              <a:ext cx="548640" cy="548640"/>
              <a:chOff x="3050381" y="2743200"/>
              <a:chExt cx="914400" cy="914400"/>
            </a:xfrm>
          </p:grpSpPr>
          <p:sp>
            <p:nvSpPr>
              <p:cNvPr id="7" name="Oval 6">
                <a:extLst>
                  <a:ext uri="{FF2B5EF4-FFF2-40B4-BE49-F238E27FC236}">
                    <a16:creationId xmlns:a16="http://schemas.microsoft.com/office/drawing/2014/main" id="{24F7456B-0BD2-6313-D88A-BC9DCC504C14}"/>
                  </a:ext>
                </a:extLst>
              </p:cNvPr>
              <p:cNvSpPr/>
              <p:nvPr/>
            </p:nvSpPr>
            <p:spPr>
              <a:xfrm>
                <a:off x="3050381" y="2743200"/>
                <a:ext cx="914400" cy="914400"/>
              </a:xfrm>
              <a:prstGeom prst="ellipse">
                <a:avLst/>
              </a:prstGeom>
              <a:solidFill>
                <a:srgbClr val="F0C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8" name="Graphic 23">
                <a:extLst>
                  <a:ext uri="{FF2B5EF4-FFF2-40B4-BE49-F238E27FC236}">
                    <a16:creationId xmlns:a16="http://schemas.microsoft.com/office/drawing/2014/main" id="{DDFC0550-6421-EE04-E6A7-E7A0318BCCA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243818" y="2926826"/>
                <a:ext cx="512064" cy="474957"/>
              </a:xfrm>
              <a:prstGeom prst="rect">
                <a:avLst/>
              </a:prstGeom>
              <a:ln>
                <a:noFill/>
              </a:ln>
            </p:spPr>
          </p:pic>
        </p:grpSp>
        <p:grpSp>
          <p:nvGrpSpPr>
            <p:cNvPr id="9" name="Group 8">
              <a:extLst>
                <a:ext uri="{FF2B5EF4-FFF2-40B4-BE49-F238E27FC236}">
                  <a16:creationId xmlns:a16="http://schemas.microsoft.com/office/drawing/2014/main" id="{26DB1F6A-A1A2-ABC3-51A6-85DE3C001E0A}"/>
                </a:ext>
              </a:extLst>
            </p:cNvPr>
            <p:cNvGrpSpPr/>
            <p:nvPr/>
          </p:nvGrpSpPr>
          <p:grpSpPr>
            <a:xfrm>
              <a:off x="10443849" y="3957851"/>
              <a:ext cx="548640" cy="548640"/>
              <a:chOff x="5575901" y="2743200"/>
              <a:chExt cx="914400" cy="914400"/>
            </a:xfrm>
          </p:grpSpPr>
          <p:sp>
            <p:nvSpPr>
              <p:cNvPr id="10" name="Oval 9">
                <a:extLst>
                  <a:ext uri="{FF2B5EF4-FFF2-40B4-BE49-F238E27FC236}">
                    <a16:creationId xmlns:a16="http://schemas.microsoft.com/office/drawing/2014/main" id="{FB6681D0-FE1B-672F-00F9-3546D34BEE70}"/>
                  </a:ext>
                </a:extLst>
              </p:cNvPr>
              <p:cNvSpPr/>
              <p:nvPr/>
            </p:nvSpPr>
            <p:spPr>
              <a:xfrm>
                <a:off x="5575901" y="2743200"/>
                <a:ext cx="914400" cy="914400"/>
              </a:xfrm>
              <a:prstGeom prst="ellipse">
                <a:avLst/>
              </a:prstGeom>
              <a:solidFill>
                <a:srgbClr val="732E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11" name="Graphic 23">
                <a:extLst>
                  <a:ext uri="{FF2B5EF4-FFF2-40B4-BE49-F238E27FC236}">
                    <a16:creationId xmlns:a16="http://schemas.microsoft.com/office/drawing/2014/main" id="{C5A4647D-DA81-F79C-70AB-1D451952DC9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803267" y="2876575"/>
                <a:ext cx="450015" cy="594360"/>
              </a:xfrm>
              <a:prstGeom prst="rect">
                <a:avLst/>
              </a:prstGeom>
              <a:ln>
                <a:noFill/>
              </a:ln>
            </p:spPr>
          </p:pic>
        </p:grpSp>
        <p:grpSp>
          <p:nvGrpSpPr>
            <p:cNvPr id="12" name="Group 11">
              <a:extLst>
                <a:ext uri="{FF2B5EF4-FFF2-40B4-BE49-F238E27FC236}">
                  <a16:creationId xmlns:a16="http://schemas.microsoft.com/office/drawing/2014/main" id="{6936893E-C8CA-D7C4-9ED2-D67E700E4598}"/>
                </a:ext>
              </a:extLst>
            </p:cNvPr>
            <p:cNvGrpSpPr/>
            <p:nvPr/>
          </p:nvGrpSpPr>
          <p:grpSpPr>
            <a:xfrm>
              <a:off x="10175469" y="4743466"/>
              <a:ext cx="548640" cy="548640"/>
              <a:chOff x="7754852" y="2707105"/>
              <a:chExt cx="914400" cy="914400"/>
            </a:xfrm>
          </p:grpSpPr>
          <p:sp>
            <p:nvSpPr>
              <p:cNvPr id="13" name="Oval 12">
                <a:extLst>
                  <a:ext uri="{FF2B5EF4-FFF2-40B4-BE49-F238E27FC236}">
                    <a16:creationId xmlns:a16="http://schemas.microsoft.com/office/drawing/2014/main" id="{FB40DEF7-E121-94C7-55F4-8520A84CC3F0}"/>
                  </a:ext>
                </a:extLst>
              </p:cNvPr>
              <p:cNvSpPr/>
              <p:nvPr/>
            </p:nvSpPr>
            <p:spPr>
              <a:xfrm>
                <a:off x="7754852" y="2707105"/>
                <a:ext cx="914400" cy="914400"/>
              </a:xfrm>
              <a:prstGeom prst="ellipse">
                <a:avLst/>
              </a:prstGeom>
              <a:solidFill>
                <a:schemeClr val="accent6">
                  <a:lumMod val="65000"/>
                  <a:lumOff val="35000"/>
                </a:schemeClr>
              </a:solidFill>
              <a:ln>
                <a:noFill/>
              </a:ln>
            </p:spPr>
            <p:style>
              <a:lnRef idx="2">
                <a:scrgbClr r="0" g="0" b="0"/>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txBody>
              <a:bodyPr/>
              <a:lstStyle/>
              <a:p>
                <a:endParaRPr lang="en-US"/>
              </a:p>
            </p:txBody>
          </p:sp>
          <p:pic>
            <p:nvPicPr>
              <p:cNvPr id="14" name="Graphic 23">
                <a:extLst>
                  <a:ext uri="{FF2B5EF4-FFF2-40B4-BE49-F238E27FC236}">
                    <a16:creationId xmlns:a16="http://schemas.microsoft.com/office/drawing/2014/main" id="{F154F4BA-026C-328C-3E00-D4AADFF55120}"/>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7948672" y="2895600"/>
                <a:ext cx="512064" cy="426720"/>
              </a:xfrm>
              <a:prstGeom prst="rect">
                <a:avLst/>
              </a:prstGeom>
              <a:ln>
                <a:noFill/>
              </a:ln>
            </p:spPr>
          </p:pic>
        </p:grpSp>
        <p:grpSp>
          <p:nvGrpSpPr>
            <p:cNvPr id="15" name="Group 14">
              <a:extLst>
                <a:ext uri="{FF2B5EF4-FFF2-40B4-BE49-F238E27FC236}">
                  <a16:creationId xmlns:a16="http://schemas.microsoft.com/office/drawing/2014/main" id="{C05651A9-ADE8-5323-7754-BFAC5E42BFE3}"/>
                </a:ext>
              </a:extLst>
            </p:cNvPr>
            <p:cNvGrpSpPr/>
            <p:nvPr/>
          </p:nvGrpSpPr>
          <p:grpSpPr>
            <a:xfrm>
              <a:off x="10380100" y="3134136"/>
              <a:ext cx="548640" cy="548640"/>
              <a:chOff x="9871029" y="2707105"/>
              <a:chExt cx="914400" cy="914400"/>
            </a:xfrm>
          </p:grpSpPr>
          <p:sp>
            <p:nvSpPr>
              <p:cNvPr id="16" name="Oval 15">
                <a:extLst>
                  <a:ext uri="{FF2B5EF4-FFF2-40B4-BE49-F238E27FC236}">
                    <a16:creationId xmlns:a16="http://schemas.microsoft.com/office/drawing/2014/main" id="{D5AE1294-F902-EDDA-3C67-CAB1D19E80B1}"/>
                  </a:ext>
                </a:extLst>
              </p:cNvPr>
              <p:cNvSpPr/>
              <p:nvPr/>
            </p:nvSpPr>
            <p:spPr>
              <a:xfrm>
                <a:off x="9871029" y="2707105"/>
                <a:ext cx="914400" cy="914400"/>
              </a:xfrm>
              <a:prstGeom prst="ellipse">
                <a:avLst/>
              </a:prstGeom>
              <a:solidFill>
                <a:srgbClr val="0D2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17" name="Graphic 23">
                <a:extLst>
                  <a:ext uri="{FF2B5EF4-FFF2-40B4-BE49-F238E27FC236}">
                    <a16:creationId xmlns:a16="http://schemas.microsoft.com/office/drawing/2014/main" id="{2B9ADE9A-A741-A1FA-6C7F-2DE8DA8E57D1}"/>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0072197" y="2947651"/>
                <a:ext cx="512064" cy="382427"/>
              </a:xfrm>
              <a:prstGeom prst="rect">
                <a:avLst/>
              </a:prstGeom>
              <a:ln>
                <a:noFill/>
              </a:ln>
            </p:spPr>
          </p:pic>
        </p:grpSp>
        <p:grpSp>
          <p:nvGrpSpPr>
            <p:cNvPr id="18" name="Group 17">
              <a:extLst>
                <a:ext uri="{FF2B5EF4-FFF2-40B4-BE49-F238E27FC236}">
                  <a16:creationId xmlns:a16="http://schemas.microsoft.com/office/drawing/2014/main" id="{6A7A6698-7B9C-84DB-36B4-459BBCAE6028}"/>
                </a:ext>
              </a:extLst>
            </p:cNvPr>
            <p:cNvGrpSpPr/>
            <p:nvPr/>
          </p:nvGrpSpPr>
          <p:grpSpPr>
            <a:xfrm>
              <a:off x="8060168" y="5689822"/>
              <a:ext cx="548640" cy="548640"/>
              <a:chOff x="9871029" y="2707105"/>
              <a:chExt cx="914400" cy="914400"/>
            </a:xfrm>
          </p:grpSpPr>
          <p:sp>
            <p:nvSpPr>
              <p:cNvPr id="19" name="Oval 18">
                <a:extLst>
                  <a:ext uri="{FF2B5EF4-FFF2-40B4-BE49-F238E27FC236}">
                    <a16:creationId xmlns:a16="http://schemas.microsoft.com/office/drawing/2014/main" id="{ABA5DA54-87FC-A94C-70E4-9C72828FE6F3}"/>
                  </a:ext>
                </a:extLst>
              </p:cNvPr>
              <p:cNvSpPr/>
              <p:nvPr/>
            </p:nvSpPr>
            <p:spPr>
              <a:xfrm>
                <a:off x="9871029" y="2707105"/>
                <a:ext cx="914400" cy="914400"/>
              </a:xfrm>
              <a:prstGeom prst="ellipse">
                <a:avLst/>
              </a:prstGeom>
              <a:solidFill>
                <a:srgbClr val="0D2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20" name="Graphic 23">
                <a:extLst>
                  <a:ext uri="{FF2B5EF4-FFF2-40B4-BE49-F238E27FC236}">
                    <a16:creationId xmlns:a16="http://schemas.microsoft.com/office/drawing/2014/main" id="{F177B018-AB52-BC64-85C1-B538F5CE36F9}"/>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0055981" y="2899525"/>
                <a:ext cx="548640" cy="512064"/>
              </a:xfrm>
              <a:prstGeom prst="rect">
                <a:avLst/>
              </a:prstGeom>
              <a:ln>
                <a:noFill/>
              </a:ln>
            </p:spPr>
          </p:pic>
        </p:grpSp>
        <p:grpSp>
          <p:nvGrpSpPr>
            <p:cNvPr id="21" name="Group 20">
              <a:extLst>
                <a:ext uri="{FF2B5EF4-FFF2-40B4-BE49-F238E27FC236}">
                  <a16:creationId xmlns:a16="http://schemas.microsoft.com/office/drawing/2014/main" id="{DE871AD2-1009-2764-8BC8-88CB7A4DAFEC}"/>
                </a:ext>
              </a:extLst>
            </p:cNvPr>
            <p:cNvGrpSpPr/>
            <p:nvPr/>
          </p:nvGrpSpPr>
          <p:grpSpPr>
            <a:xfrm>
              <a:off x="6728460" y="4682068"/>
              <a:ext cx="548640" cy="548640"/>
              <a:chOff x="7754852" y="2707105"/>
              <a:chExt cx="914400" cy="914400"/>
            </a:xfrm>
          </p:grpSpPr>
          <p:sp>
            <p:nvSpPr>
              <p:cNvPr id="22" name="Oval 21">
                <a:extLst>
                  <a:ext uri="{FF2B5EF4-FFF2-40B4-BE49-F238E27FC236}">
                    <a16:creationId xmlns:a16="http://schemas.microsoft.com/office/drawing/2014/main" id="{E968BFB5-B0A6-0FD2-780F-FC16598FA104}"/>
                  </a:ext>
                </a:extLst>
              </p:cNvPr>
              <p:cNvSpPr/>
              <p:nvPr/>
            </p:nvSpPr>
            <p:spPr>
              <a:xfrm>
                <a:off x="7754852" y="2707105"/>
                <a:ext cx="914400" cy="914400"/>
              </a:xfrm>
              <a:prstGeom prst="ellipse">
                <a:avLst/>
              </a:prstGeom>
              <a:solidFill>
                <a:schemeClr val="accent6">
                  <a:lumMod val="65000"/>
                  <a:lumOff val="35000"/>
                </a:schemeClr>
              </a:solidFill>
              <a:ln>
                <a:noFill/>
              </a:ln>
            </p:spPr>
            <p:style>
              <a:lnRef idx="2">
                <a:scrgbClr r="0" g="0" b="0"/>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txBody>
              <a:bodyPr/>
              <a:lstStyle/>
              <a:p>
                <a:endParaRPr lang="en-US"/>
              </a:p>
            </p:txBody>
          </p:sp>
          <p:pic>
            <p:nvPicPr>
              <p:cNvPr id="23" name="Graphic 23">
                <a:extLst>
                  <a:ext uri="{FF2B5EF4-FFF2-40B4-BE49-F238E27FC236}">
                    <a16:creationId xmlns:a16="http://schemas.microsoft.com/office/drawing/2014/main" id="{ED5C9AD2-778E-1BDB-90D6-B367A4279CBF}"/>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7890895" y="2944158"/>
                <a:ext cx="640080" cy="412005"/>
              </a:xfrm>
              <a:prstGeom prst="rect">
                <a:avLst/>
              </a:prstGeom>
              <a:ln>
                <a:noFill/>
              </a:ln>
            </p:spPr>
          </p:pic>
        </p:grpSp>
        <p:grpSp>
          <p:nvGrpSpPr>
            <p:cNvPr id="24" name="Group 23">
              <a:extLst>
                <a:ext uri="{FF2B5EF4-FFF2-40B4-BE49-F238E27FC236}">
                  <a16:creationId xmlns:a16="http://schemas.microsoft.com/office/drawing/2014/main" id="{1F184A58-DE39-DD10-CE0A-2EB2FF3AF7CF}"/>
                </a:ext>
              </a:extLst>
            </p:cNvPr>
            <p:cNvGrpSpPr/>
            <p:nvPr/>
          </p:nvGrpSpPr>
          <p:grpSpPr>
            <a:xfrm>
              <a:off x="7292303" y="5346911"/>
              <a:ext cx="534707" cy="548640"/>
              <a:chOff x="5575901" y="2743200"/>
              <a:chExt cx="914400" cy="914400"/>
            </a:xfrm>
          </p:grpSpPr>
          <p:sp>
            <p:nvSpPr>
              <p:cNvPr id="25" name="Oval 24">
                <a:extLst>
                  <a:ext uri="{FF2B5EF4-FFF2-40B4-BE49-F238E27FC236}">
                    <a16:creationId xmlns:a16="http://schemas.microsoft.com/office/drawing/2014/main" id="{2A014F5B-15E0-4D67-8F8C-3A63809CBDC3}"/>
                  </a:ext>
                </a:extLst>
              </p:cNvPr>
              <p:cNvSpPr/>
              <p:nvPr/>
            </p:nvSpPr>
            <p:spPr>
              <a:xfrm>
                <a:off x="5575901" y="2743200"/>
                <a:ext cx="914400" cy="914400"/>
              </a:xfrm>
              <a:prstGeom prst="ellipse">
                <a:avLst/>
              </a:prstGeom>
              <a:solidFill>
                <a:srgbClr val="732E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26" name="Graphic 23">
                <a:extLst>
                  <a:ext uri="{FF2B5EF4-FFF2-40B4-BE49-F238E27FC236}">
                    <a16:creationId xmlns:a16="http://schemas.microsoft.com/office/drawing/2014/main" id="{AEEE26D6-DE18-9019-30DE-17A665A1AF74}"/>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5793641" y="2916411"/>
                <a:ext cx="548640" cy="557081"/>
              </a:xfrm>
              <a:prstGeom prst="rect">
                <a:avLst/>
              </a:prstGeom>
              <a:ln>
                <a:noFill/>
              </a:ln>
            </p:spPr>
          </p:pic>
        </p:grpSp>
        <p:grpSp>
          <p:nvGrpSpPr>
            <p:cNvPr id="27" name="Group 26">
              <a:extLst>
                <a:ext uri="{FF2B5EF4-FFF2-40B4-BE49-F238E27FC236}">
                  <a16:creationId xmlns:a16="http://schemas.microsoft.com/office/drawing/2014/main" id="{EDB1B0E5-5C0B-211C-0689-8B28B7B45251}"/>
                </a:ext>
              </a:extLst>
            </p:cNvPr>
            <p:cNvGrpSpPr/>
            <p:nvPr/>
          </p:nvGrpSpPr>
          <p:grpSpPr>
            <a:xfrm>
              <a:off x="9959340" y="2431734"/>
              <a:ext cx="548640" cy="548640"/>
              <a:chOff x="3050381" y="2743200"/>
              <a:chExt cx="914400" cy="914400"/>
            </a:xfrm>
          </p:grpSpPr>
          <p:sp>
            <p:nvSpPr>
              <p:cNvPr id="28" name="Oval 27">
                <a:extLst>
                  <a:ext uri="{FF2B5EF4-FFF2-40B4-BE49-F238E27FC236}">
                    <a16:creationId xmlns:a16="http://schemas.microsoft.com/office/drawing/2014/main" id="{F5F83646-392A-BF24-6FD8-E8B6761E7652}"/>
                  </a:ext>
                </a:extLst>
              </p:cNvPr>
              <p:cNvSpPr/>
              <p:nvPr/>
            </p:nvSpPr>
            <p:spPr>
              <a:xfrm>
                <a:off x="3050381" y="2743200"/>
                <a:ext cx="914400" cy="914400"/>
              </a:xfrm>
              <a:prstGeom prst="ellipse">
                <a:avLst/>
              </a:prstGeom>
              <a:solidFill>
                <a:srgbClr val="F0C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29" name="Graphic 23">
                <a:extLst>
                  <a:ext uri="{FF2B5EF4-FFF2-40B4-BE49-F238E27FC236}">
                    <a16:creationId xmlns:a16="http://schemas.microsoft.com/office/drawing/2014/main" id="{9D008374-09FC-C8E1-58F7-12298E682CC7}"/>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3186068" y="2929883"/>
                <a:ext cx="640080" cy="513867"/>
              </a:xfrm>
              <a:prstGeom prst="rect">
                <a:avLst/>
              </a:prstGeom>
              <a:ln>
                <a:noFill/>
              </a:ln>
            </p:spPr>
          </p:pic>
        </p:grpSp>
        <p:grpSp>
          <p:nvGrpSpPr>
            <p:cNvPr id="30" name="Group 29">
              <a:extLst>
                <a:ext uri="{FF2B5EF4-FFF2-40B4-BE49-F238E27FC236}">
                  <a16:creationId xmlns:a16="http://schemas.microsoft.com/office/drawing/2014/main" id="{0616B598-FAD6-3C71-646A-C5BCE877E5C4}"/>
                </a:ext>
              </a:extLst>
            </p:cNvPr>
            <p:cNvGrpSpPr/>
            <p:nvPr/>
          </p:nvGrpSpPr>
          <p:grpSpPr>
            <a:xfrm>
              <a:off x="6487154" y="3934968"/>
              <a:ext cx="548640" cy="548640"/>
              <a:chOff x="1128204" y="2743200"/>
              <a:chExt cx="914400" cy="914400"/>
            </a:xfrm>
          </p:grpSpPr>
          <p:sp>
            <p:nvSpPr>
              <p:cNvPr id="31" name="Oval 30">
                <a:extLst>
                  <a:ext uri="{FF2B5EF4-FFF2-40B4-BE49-F238E27FC236}">
                    <a16:creationId xmlns:a16="http://schemas.microsoft.com/office/drawing/2014/main" id="{D4757918-7D64-6386-8BE2-0A6B7D0F3AD9}"/>
                  </a:ext>
                </a:extLst>
              </p:cNvPr>
              <p:cNvSpPr/>
              <p:nvPr/>
            </p:nvSpPr>
            <p:spPr>
              <a:xfrm>
                <a:off x="1128204" y="2743200"/>
                <a:ext cx="914400" cy="914400"/>
              </a:xfrm>
              <a:prstGeom prst="ellipse">
                <a:avLst/>
              </a:prstGeom>
              <a:solidFill>
                <a:srgbClr val="2E59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32" name="Graphic 23">
                <a:extLst>
                  <a:ext uri="{FF2B5EF4-FFF2-40B4-BE49-F238E27FC236}">
                    <a16:creationId xmlns:a16="http://schemas.microsoft.com/office/drawing/2014/main" id="{F1BB52C8-B287-44B4-03FD-77F345A7438E}"/>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1347159" y="2898760"/>
                <a:ext cx="490118" cy="561407"/>
              </a:xfrm>
              <a:prstGeom prst="rect">
                <a:avLst/>
              </a:prstGeom>
              <a:ln>
                <a:noFill/>
              </a:ln>
            </p:spPr>
          </p:pic>
        </p:grpSp>
        <p:grpSp>
          <p:nvGrpSpPr>
            <p:cNvPr id="33" name="Group 32">
              <a:extLst>
                <a:ext uri="{FF2B5EF4-FFF2-40B4-BE49-F238E27FC236}">
                  <a16:creationId xmlns:a16="http://schemas.microsoft.com/office/drawing/2014/main" id="{FC1D2C42-E70C-292E-4C52-3BBDD1ED74FB}"/>
                </a:ext>
              </a:extLst>
            </p:cNvPr>
            <p:cNvGrpSpPr/>
            <p:nvPr/>
          </p:nvGrpSpPr>
          <p:grpSpPr>
            <a:xfrm>
              <a:off x="7657551" y="1934210"/>
              <a:ext cx="548640" cy="548640"/>
              <a:chOff x="1719784" y="1488456"/>
              <a:chExt cx="914400" cy="914400"/>
            </a:xfrm>
          </p:grpSpPr>
          <p:pic>
            <p:nvPicPr>
              <p:cNvPr id="34" name="Picture 33">
                <a:extLst>
                  <a:ext uri="{FF2B5EF4-FFF2-40B4-BE49-F238E27FC236}">
                    <a16:creationId xmlns:a16="http://schemas.microsoft.com/office/drawing/2014/main" id="{217939CA-F277-B08B-DB16-F234A9278B7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936621" y="1488456"/>
                <a:ext cx="480727" cy="600909"/>
              </a:xfrm>
              <a:prstGeom prst="rect">
                <a:avLst/>
              </a:prstGeom>
            </p:spPr>
          </p:pic>
          <p:sp>
            <p:nvSpPr>
              <p:cNvPr id="35" name="Oval 34">
                <a:extLst>
                  <a:ext uri="{FF2B5EF4-FFF2-40B4-BE49-F238E27FC236}">
                    <a16:creationId xmlns:a16="http://schemas.microsoft.com/office/drawing/2014/main" id="{BEA3084B-8FA0-CB8F-768F-CDB91D598D82}"/>
                  </a:ext>
                </a:extLst>
              </p:cNvPr>
              <p:cNvSpPr/>
              <p:nvPr/>
            </p:nvSpPr>
            <p:spPr>
              <a:xfrm>
                <a:off x="1719784" y="1488456"/>
                <a:ext cx="914400" cy="914400"/>
              </a:xfrm>
              <a:prstGeom prst="ellipse">
                <a:avLst/>
              </a:prstGeom>
              <a:solidFill>
                <a:srgbClr val="732E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36" name="Graphic 23">
                <a:extLst>
                  <a:ext uri="{FF2B5EF4-FFF2-40B4-BE49-F238E27FC236}">
                    <a16:creationId xmlns:a16="http://schemas.microsoft.com/office/drawing/2014/main" id="{534ACD79-878F-42FE-EFDF-9AA899DDFFCF}"/>
                  </a:ext>
                </a:extLst>
              </p:cNvPr>
              <p:cNvPicPr>
                <a:picLocks noChangeAspect="1"/>
              </p:cNvPicPr>
              <p:nvPr/>
            </p:nvPicPr>
            <p:blipFill>
              <a:blip r:embed="rId14">
                <a:extLst>
                  <a:ext uri="{28A0092B-C50C-407E-A947-70E740481C1C}">
                    <a14:useLocalDpi xmlns:a14="http://schemas.microsoft.com/office/drawing/2010/main" val="0"/>
                  </a:ext>
                </a:extLst>
              </a:blip>
              <a:srcRect/>
              <a:stretch/>
            </p:blipFill>
            <p:spPr>
              <a:xfrm>
                <a:off x="1937524" y="1665887"/>
                <a:ext cx="548640" cy="548640"/>
              </a:xfrm>
              <a:prstGeom prst="rect">
                <a:avLst/>
              </a:prstGeom>
              <a:ln>
                <a:noFill/>
              </a:ln>
            </p:spPr>
          </p:pic>
        </p:grpSp>
        <p:grpSp>
          <p:nvGrpSpPr>
            <p:cNvPr id="37" name="Group 36">
              <a:extLst>
                <a:ext uri="{FF2B5EF4-FFF2-40B4-BE49-F238E27FC236}">
                  <a16:creationId xmlns:a16="http://schemas.microsoft.com/office/drawing/2014/main" id="{4542CF90-F9F5-8ABC-A565-D65D164CD510}"/>
                </a:ext>
              </a:extLst>
            </p:cNvPr>
            <p:cNvGrpSpPr/>
            <p:nvPr/>
          </p:nvGrpSpPr>
          <p:grpSpPr>
            <a:xfrm>
              <a:off x="6565476" y="3148559"/>
              <a:ext cx="548640" cy="548640"/>
              <a:chOff x="3050381" y="2743200"/>
              <a:chExt cx="914400" cy="914400"/>
            </a:xfrm>
          </p:grpSpPr>
          <p:sp>
            <p:nvSpPr>
              <p:cNvPr id="38" name="Oval 37">
                <a:extLst>
                  <a:ext uri="{FF2B5EF4-FFF2-40B4-BE49-F238E27FC236}">
                    <a16:creationId xmlns:a16="http://schemas.microsoft.com/office/drawing/2014/main" id="{B3F28A12-900D-693F-2A00-FAE0CD84090D}"/>
                  </a:ext>
                </a:extLst>
              </p:cNvPr>
              <p:cNvSpPr/>
              <p:nvPr/>
            </p:nvSpPr>
            <p:spPr>
              <a:xfrm>
                <a:off x="3050381" y="2743200"/>
                <a:ext cx="914400" cy="914400"/>
              </a:xfrm>
              <a:prstGeom prst="ellipse">
                <a:avLst/>
              </a:prstGeom>
              <a:solidFill>
                <a:srgbClr val="F0C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39" name="Graphic 23">
                <a:extLst>
                  <a:ext uri="{FF2B5EF4-FFF2-40B4-BE49-F238E27FC236}">
                    <a16:creationId xmlns:a16="http://schemas.microsoft.com/office/drawing/2014/main" id="{53C2DFC2-F013-B1E2-9BCD-52E5137A98FE}"/>
                  </a:ext>
                </a:extLst>
              </p:cNvPr>
              <p:cNvPicPr>
                <a:picLocks noChangeAspect="1"/>
              </p:cNvPicPr>
              <p:nvPr/>
            </p:nvPicPr>
            <p:blipFill>
              <a:blip r:embed="rId15">
                <a:extLst>
                  <a:ext uri="{28A0092B-C50C-407E-A947-70E740481C1C}">
                    <a14:useLocalDpi xmlns:a14="http://schemas.microsoft.com/office/drawing/2010/main" val="0"/>
                  </a:ext>
                </a:extLst>
              </a:blip>
              <a:srcRect/>
              <a:stretch/>
            </p:blipFill>
            <p:spPr>
              <a:xfrm>
                <a:off x="3181798" y="2862507"/>
                <a:ext cx="640080" cy="640080"/>
              </a:xfrm>
              <a:prstGeom prst="rect">
                <a:avLst/>
              </a:prstGeom>
              <a:ln>
                <a:noFill/>
              </a:ln>
            </p:spPr>
          </p:pic>
        </p:grpSp>
        <p:grpSp>
          <p:nvGrpSpPr>
            <p:cNvPr id="40" name="Group 39">
              <a:extLst>
                <a:ext uri="{FF2B5EF4-FFF2-40B4-BE49-F238E27FC236}">
                  <a16:creationId xmlns:a16="http://schemas.microsoft.com/office/drawing/2014/main" id="{FCA66117-733E-BCE7-F438-6ECC9E38CF76}"/>
                </a:ext>
              </a:extLst>
            </p:cNvPr>
            <p:cNvGrpSpPr/>
            <p:nvPr/>
          </p:nvGrpSpPr>
          <p:grpSpPr>
            <a:xfrm>
              <a:off x="9315705" y="1940560"/>
              <a:ext cx="548640" cy="548640"/>
              <a:chOff x="1128204" y="2743200"/>
              <a:chExt cx="914400" cy="914400"/>
            </a:xfrm>
          </p:grpSpPr>
          <p:sp>
            <p:nvSpPr>
              <p:cNvPr id="41" name="Oval 40">
                <a:extLst>
                  <a:ext uri="{FF2B5EF4-FFF2-40B4-BE49-F238E27FC236}">
                    <a16:creationId xmlns:a16="http://schemas.microsoft.com/office/drawing/2014/main" id="{3E75D133-511C-1108-E4C5-566F3881392C}"/>
                  </a:ext>
                </a:extLst>
              </p:cNvPr>
              <p:cNvSpPr/>
              <p:nvPr/>
            </p:nvSpPr>
            <p:spPr>
              <a:xfrm>
                <a:off x="1128204" y="2743200"/>
                <a:ext cx="914400" cy="914400"/>
              </a:xfrm>
              <a:prstGeom prst="ellipse">
                <a:avLst/>
              </a:prstGeom>
              <a:solidFill>
                <a:srgbClr val="2E59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42" name="Graphic 23">
                <a:extLst>
                  <a:ext uri="{FF2B5EF4-FFF2-40B4-BE49-F238E27FC236}">
                    <a16:creationId xmlns:a16="http://schemas.microsoft.com/office/drawing/2014/main" id="{5A844C17-796A-FFFD-2E1D-F47A3AF6902E}"/>
                  </a:ext>
                </a:extLst>
              </p:cNvPr>
              <p:cNvPicPr>
                <a:picLocks noChangeAspect="1"/>
              </p:cNvPicPr>
              <p:nvPr/>
            </p:nvPicPr>
            <p:blipFill>
              <a:blip r:embed="rId16">
                <a:extLst>
                  <a:ext uri="{28A0092B-C50C-407E-A947-70E740481C1C}">
                    <a14:useLocalDpi xmlns:a14="http://schemas.microsoft.com/office/drawing/2010/main" val="0"/>
                  </a:ext>
                </a:extLst>
              </a:blip>
              <a:srcRect/>
              <a:stretch/>
            </p:blipFill>
            <p:spPr>
              <a:xfrm>
                <a:off x="1270159" y="2886279"/>
                <a:ext cx="640080" cy="640080"/>
              </a:xfrm>
              <a:prstGeom prst="rect">
                <a:avLst/>
              </a:prstGeom>
              <a:ln>
                <a:noFill/>
              </a:ln>
            </p:spPr>
          </p:pic>
        </p:grpSp>
        <p:grpSp>
          <p:nvGrpSpPr>
            <p:cNvPr id="43" name="Group 42">
              <a:extLst>
                <a:ext uri="{FF2B5EF4-FFF2-40B4-BE49-F238E27FC236}">
                  <a16:creationId xmlns:a16="http://schemas.microsoft.com/office/drawing/2014/main" id="{0D6D983F-5938-3894-EB6B-4ED73F2BA412}"/>
                </a:ext>
              </a:extLst>
            </p:cNvPr>
            <p:cNvGrpSpPr/>
            <p:nvPr/>
          </p:nvGrpSpPr>
          <p:grpSpPr>
            <a:xfrm>
              <a:off x="6945050" y="2437881"/>
              <a:ext cx="548640" cy="548640"/>
              <a:chOff x="9871029" y="2707105"/>
              <a:chExt cx="914400" cy="914400"/>
            </a:xfrm>
          </p:grpSpPr>
          <p:sp>
            <p:nvSpPr>
              <p:cNvPr id="44" name="Oval 43">
                <a:extLst>
                  <a:ext uri="{FF2B5EF4-FFF2-40B4-BE49-F238E27FC236}">
                    <a16:creationId xmlns:a16="http://schemas.microsoft.com/office/drawing/2014/main" id="{C58AE976-F063-5694-8BBF-2E2F33D482A3}"/>
                  </a:ext>
                </a:extLst>
              </p:cNvPr>
              <p:cNvSpPr/>
              <p:nvPr/>
            </p:nvSpPr>
            <p:spPr>
              <a:xfrm>
                <a:off x="9871029" y="2707105"/>
                <a:ext cx="914400" cy="914400"/>
              </a:xfrm>
              <a:prstGeom prst="ellipse">
                <a:avLst/>
              </a:prstGeom>
              <a:solidFill>
                <a:srgbClr val="0D2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45" name="Graphic 23">
                <a:extLst>
                  <a:ext uri="{FF2B5EF4-FFF2-40B4-BE49-F238E27FC236}">
                    <a16:creationId xmlns:a16="http://schemas.microsoft.com/office/drawing/2014/main" id="{1DE12E47-9C08-E027-DFEF-F94B384DDC50}"/>
                  </a:ext>
                </a:extLst>
              </p:cNvPr>
              <p:cNvPicPr>
                <a:picLocks noChangeAspect="1"/>
              </p:cNvPicPr>
              <p:nvPr/>
            </p:nvPicPr>
            <p:blipFill>
              <a:blip r:embed="rId17">
                <a:extLst>
                  <a:ext uri="{28A0092B-C50C-407E-A947-70E740481C1C}">
                    <a14:useLocalDpi xmlns:a14="http://schemas.microsoft.com/office/drawing/2010/main" val="0"/>
                  </a:ext>
                </a:extLst>
              </a:blip>
              <a:srcRect/>
              <a:stretch/>
            </p:blipFill>
            <p:spPr>
              <a:xfrm>
                <a:off x="9951360" y="2755589"/>
                <a:ext cx="640080" cy="673101"/>
              </a:xfrm>
              <a:prstGeom prst="rect">
                <a:avLst/>
              </a:prstGeom>
              <a:ln>
                <a:noFill/>
              </a:ln>
            </p:spPr>
          </p:pic>
        </p:grpSp>
        <p:grpSp>
          <p:nvGrpSpPr>
            <p:cNvPr id="46" name="Group 45">
              <a:extLst>
                <a:ext uri="{FF2B5EF4-FFF2-40B4-BE49-F238E27FC236}">
                  <a16:creationId xmlns:a16="http://schemas.microsoft.com/office/drawing/2014/main" id="{EEAEF52D-6398-3851-D478-89ACDED05BF7}"/>
                </a:ext>
              </a:extLst>
            </p:cNvPr>
            <p:cNvGrpSpPr/>
            <p:nvPr/>
          </p:nvGrpSpPr>
          <p:grpSpPr>
            <a:xfrm>
              <a:off x="8470709" y="1758538"/>
              <a:ext cx="548640" cy="548640"/>
              <a:chOff x="7754852" y="2707105"/>
              <a:chExt cx="914400" cy="914400"/>
            </a:xfrm>
          </p:grpSpPr>
          <p:sp>
            <p:nvSpPr>
              <p:cNvPr id="47" name="Oval 46">
                <a:extLst>
                  <a:ext uri="{FF2B5EF4-FFF2-40B4-BE49-F238E27FC236}">
                    <a16:creationId xmlns:a16="http://schemas.microsoft.com/office/drawing/2014/main" id="{AD5205FB-61AB-5CF2-464C-81985160D6D0}"/>
                  </a:ext>
                </a:extLst>
              </p:cNvPr>
              <p:cNvSpPr/>
              <p:nvPr/>
            </p:nvSpPr>
            <p:spPr>
              <a:xfrm>
                <a:off x="7754852" y="2707105"/>
                <a:ext cx="914400" cy="914400"/>
              </a:xfrm>
              <a:prstGeom prst="ellipse">
                <a:avLst/>
              </a:prstGeom>
              <a:solidFill>
                <a:schemeClr val="accent6">
                  <a:lumMod val="65000"/>
                  <a:lumOff val="35000"/>
                </a:schemeClr>
              </a:solidFill>
              <a:ln>
                <a:noFill/>
              </a:ln>
            </p:spPr>
            <p:style>
              <a:lnRef idx="2">
                <a:scrgbClr r="0" g="0" b="0"/>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txBody>
              <a:bodyPr/>
              <a:lstStyle/>
              <a:p>
                <a:endParaRPr lang="en-US"/>
              </a:p>
            </p:txBody>
          </p:sp>
          <p:pic>
            <p:nvPicPr>
              <p:cNvPr id="48" name="Graphic 23">
                <a:extLst>
                  <a:ext uri="{FF2B5EF4-FFF2-40B4-BE49-F238E27FC236}">
                    <a16:creationId xmlns:a16="http://schemas.microsoft.com/office/drawing/2014/main" id="{38392C4B-9AA2-D9F4-6A70-D22E2876B494}"/>
                  </a:ext>
                </a:extLst>
              </p:cNvPr>
              <p:cNvPicPr>
                <a:picLocks noChangeAspect="1"/>
              </p:cNvPicPr>
              <p:nvPr/>
            </p:nvPicPr>
            <p:blipFill>
              <a:blip r:embed="rId18">
                <a:extLst>
                  <a:ext uri="{28A0092B-C50C-407E-A947-70E740481C1C}">
                    <a14:useLocalDpi xmlns:a14="http://schemas.microsoft.com/office/drawing/2010/main" val="0"/>
                  </a:ext>
                </a:extLst>
              </a:blip>
              <a:srcRect/>
              <a:stretch/>
            </p:blipFill>
            <p:spPr>
              <a:xfrm>
                <a:off x="7796100" y="2774818"/>
                <a:ext cx="731520" cy="684662"/>
              </a:xfrm>
              <a:prstGeom prst="rect">
                <a:avLst/>
              </a:prstGeom>
              <a:ln>
                <a:noFill/>
              </a:ln>
            </p:spPr>
          </p:pic>
        </p:grpSp>
      </p:grpSp>
      <p:sp>
        <p:nvSpPr>
          <p:cNvPr id="49" name="TextBox 3">
            <a:extLst>
              <a:ext uri="{FF2B5EF4-FFF2-40B4-BE49-F238E27FC236}">
                <a16:creationId xmlns:a16="http://schemas.microsoft.com/office/drawing/2014/main" id="{C2214CE5-5EC3-70EE-07BC-7ECC61BC9E90}"/>
              </a:ext>
            </a:extLst>
          </p:cNvPr>
          <p:cNvSpPr txBox="1">
            <a:spLocks noChangeArrowheads="1"/>
          </p:cNvSpPr>
          <p:nvPr/>
        </p:nvSpPr>
        <p:spPr bwMode="auto">
          <a:xfrm>
            <a:off x="685800" y="1987927"/>
            <a:ext cx="4959377"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Clr>
                <a:srgbClr val="254061"/>
              </a:buClr>
              <a:buSzPct val="50000"/>
              <a:buFont typeface="Wingdings" pitchFamily="2" charset="2"/>
              <a:buChar char="n"/>
              <a:defRPr sz="3200">
                <a:solidFill>
                  <a:schemeClr val="bg2"/>
                </a:solidFill>
                <a:latin typeface="Arial" panose="020B0604020202020204" pitchFamily="34" charset="0"/>
                <a:cs typeface="Arial" panose="020B0604020202020204" pitchFamily="34" charset="0"/>
              </a:defRPr>
            </a:lvl1pPr>
            <a:lvl2pPr marL="742950" indent="-285750">
              <a:spcBef>
                <a:spcPct val="20000"/>
              </a:spcBef>
              <a:buClr>
                <a:srgbClr val="254061"/>
              </a:buClr>
              <a:buSzPct val="50000"/>
              <a:buFont typeface="Wingdings" pitchFamily="2" charset="2"/>
              <a:buChar char="n"/>
              <a:defRPr sz="2800">
                <a:solidFill>
                  <a:schemeClr val="bg2"/>
                </a:solidFill>
                <a:latin typeface="Arial" panose="020B0604020202020204" pitchFamily="34" charset="0"/>
                <a:cs typeface="Arial" panose="020B0604020202020204" pitchFamily="34" charset="0"/>
              </a:defRPr>
            </a:lvl2pPr>
            <a:lvl3pPr marL="1143000" indent="-228600">
              <a:spcBef>
                <a:spcPct val="20000"/>
              </a:spcBef>
              <a:buClr>
                <a:srgbClr val="254061"/>
              </a:buClr>
              <a:buSzPct val="50000"/>
              <a:buFont typeface="Wingdings" pitchFamily="2" charset="2"/>
              <a:buChar char="n"/>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lr>
                <a:srgbClr val="254061"/>
              </a:buClr>
              <a:buSzPct val="50000"/>
              <a:buFont typeface="Wingdings" pitchFamily="2" charset="2"/>
              <a:buChar char="n"/>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lr>
                <a:srgbClr val="254061"/>
              </a:buClr>
              <a:buSzPct val="50000"/>
              <a:buFont typeface="Wingdings" pitchFamily="2" charset="2"/>
              <a:buChar char="n"/>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254061"/>
              </a:buClr>
              <a:buSzPct val="50000"/>
              <a:buFont typeface="Wingdings" pitchFamily="2" charset="2"/>
              <a:buChar char="n"/>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254061"/>
              </a:buClr>
              <a:buSzPct val="50000"/>
              <a:buFont typeface="Wingdings" pitchFamily="2" charset="2"/>
              <a:buChar char="n"/>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254061"/>
              </a:buClr>
              <a:buSzPct val="50000"/>
              <a:buFont typeface="Wingdings" pitchFamily="2" charset="2"/>
              <a:buChar char="n"/>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254061"/>
              </a:buClr>
              <a:buSzPct val="50000"/>
              <a:buFont typeface="Wingdings" pitchFamily="2" charset="2"/>
              <a:buChar char="n"/>
              <a:defRPr sz="2000">
                <a:solidFill>
                  <a:schemeClr val="bg2"/>
                </a:solidFill>
                <a:latin typeface="Arial" panose="020B0604020202020204" pitchFamily="34" charset="0"/>
                <a:cs typeface="Arial" panose="020B0604020202020204" pitchFamily="34" charset="0"/>
              </a:defRPr>
            </a:lvl9pPr>
          </a:lstStyle>
          <a:p>
            <a:pPr marL="571500" indent="-571500" eaLnBrk="1" hangingPunct="1">
              <a:spcBef>
                <a:spcPct val="0"/>
              </a:spcBef>
              <a:buClr>
                <a:srgbClr val="F0C300"/>
              </a:buClr>
              <a:buSzTx/>
              <a:buFont typeface="Wingdings" pitchFamily="2" charset="2"/>
              <a:buChar char="ü"/>
            </a:pPr>
            <a:r>
              <a:rPr lang="fi-FI" sz="2800" b="1">
                <a:solidFill>
                  <a:schemeClr val="bg1"/>
                </a:solidFill>
                <a:latin typeface="Arial"/>
                <a:cs typeface="Arial"/>
              </a:rPr>
              <a:t>Yksi Lion account -tili.</a:t>
            </a:r>
          </a:p>
          <a:p>
            <a:pPr marL="571500" indent="-571500">
              <a:spcBef>
                <a:spcPct val="0"/>
              </a:spcBef>
              <a:buClr>
                <a:srgbClr val="F0C300"/>
              </a:buClr>
              <a:buSzTx/>
              <a:buFont typeface="Wingdings" pitchFamily="2" charset="2"/>
              <a:buChar char="ü"/>
            </a:pPr>
            <a:r>
              <a:rPr lang="fi-FI" sz="2800" b="1">
                <a:solidFill>
                  <a:schemeClr val="bg1"/>
                </a:solidFill>
                <a:latin typeface="Arial"/>
                <a:cs typeface="Arial"/>
              </a:rPr>
              <a:t>Yksi jäsenportaali.</a:t>
            </a:r>
          </a:p>
          <a:p>
            <a:pPr marL="571500" indent="-571500">
              <a:spcBef>
                <a:spcPct val="0"/>
              </a:spcBef>
              <a:buClr>
                <a:srgbClr val="F0C300"/>
              </a:buClr>
              <a:buSzTx/>
              <a:buFont typeface="Wingdings" pitchFamily="2" charset="2"/>
              <a:buChar char="ü"/>
            </a:pPr>
            <a:r>
              <a:rPr lang="fi-FI" sz="2800" b="1">
                <a:solidFill>
                  <a:schemeClr val="bg1"/>
                </a:solidFill>
                <a:latin typeface="Arial"/>
                <a:cs typeface="Arial"/>
              </a:rPr>
              <a:t>Yksi virtaviivainen käyttökokemus kaikilla laitteillasi; puhelin, tabletti ja tietokone.</a:t>
            </a:r>
          </a:p>
          <a:p>
            <a:pPr marL="571500" indent="-571500">
              <a:spcBef>
                <a:spcPct val="0"/>
              </a:spcBef>
              <a:buClr>
                <a:srgbClr val="F0C300"/>
              </a:buClr>
              <a:buSzTx/>
              <a:buFont typeface="Wingdings" pitchFamily="2" charset="2"/>
              <a:buChar char="ü"/>
            </a:pPr>
            <a:r>
              <a:rPr lang="fi-FI" sz="2800" b="1">
                <a:solidFill>
                  <a:schemeClr val="bg1"/>
                </a:solidFill>
                <a:latin typeface="Arial"/>
                <a:cs typeface="Arial"/>
              </a:rPr>
              <a:t>Yksi teknologia-alusta, joka mahdollistaa tämän kaiken.</a:t>
            </a:r>
          </a:p>
        </p:txBody>
      </p:sp>
      <p:pic>
        <p:nvPicPr>
          <p:cNvPr id="50" name="Picture 8" descr="percolator-icon-salesforce - Percolator Consulting">
            <a:extLst>
              <a:ext uri="{FF2B5EF4-FFF2-40B4-BE49-F238E27FC236}">
                <a16:creationId xmlns:a16="http://schemas.microsoft.com/office/drawing/2014/main" id="{0EB9E125-9C63-4133-D276-C9235FB4F16A}"/>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205133" y="2480733"/>
            <a:ext cx="3039534" cy="3039534"/>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a:extLst>
            <a:ext uri="{909E8E84-426E-40DD-AFC4-6F175D3DCCD1}">
              <a14:hiddenFill xmlns:a14="http://schemas.microsoft.com/office/drawing/2010/main">
                <a:solidFill>
                  <a:srgbClr val="FFFFFF"/>
                </a:solidFill>
              </a14:hiddenFill>
            </a:ext>
          </a:extLst>
        </p:spPr>
      </p:pic>
      <p:sp>
        <p:nvSpPr>
          <p:cNvPr id="51" name="Title 50">
            <a:extLst>
              <a:ext uri="{FF2B5EF4-FFF2-40B4-BE49-F238E27FC236}">
                <a16:creationId xmlns:a16="http://schemas.microsoft.com/office/drawing/2014/main" id="{549FDF9D-95C2-AE18-174B-606D4307FC16}"/>
              </a:ext>
            </a:extLst>
          </p:cNvPr>
          <p:cNvSpPr>
            <a:spLocks noGrp="1"/>
          </p:cNvSpPr>
          <p:nvPr>
            <p:ph type="title"/>
          </p:nvPr>
        </p:nvSpPr>
        <p:spPr/>
        <p:txBody>
          <a:bodyPr>
            <a:normAutofit fontScale="90000"/>
          </a:bodyPr>
          <a:lstStyle/>
          <a:p>
            <a:r>
              <a:rPr lang="fi-FI" b="1">
                <a:latin typeface="Arial"/>
                <a:cs typeface="Arial"/>
              </a:rPr>
              <a:t>Otamme käyttöön nykyisen toiminnallisuuden</a:t>
            </a:r>
            <a:br>
              <a:rPr lang="fi-FI" b="1">
                <a:latin typeface="Arial"/>
                <a:cs typeface="Arial"/>
              </a:rPr>
            </a:br>
            <a:r>
              <a:rPr lang="fi-FI" b="1">
                <a:latin typeface="Arial"/>
                <a:cs typeface="Arial"/>
              </a:rPr>
              <a:t>digitaalisista työkaluistamme ja kehitämme yleistä kokemusta.</a:t>
            </a:r>
          </a:p>
        </p:txBody>
      </p:sp>
      <p:sp>
        <p:nvSpPr>
          <p:cNvPr id="52" name="Date Placeholder 51">
            <a:extLst>
              <a:ext uri="{FF2B5EF4-FFF2-40B4-BE49-F238E27FC236}">
                <a16:creationId xmlns:a16="http://schemas.microsoft.com/office/drawing/2014/main" id="{8A9D9576-D4BA-8CB3-F52A-2161CE573AE5}"/>
              </a:ext>
            </a:extLst>
          </p:cNvPr>
          <p:cNvSpPr>
            <a:spLocks noGrp="1"/>
          </p:cNvSpPr>
          <p:nvPr>
            <p:ph type="dt" sz="half" idx="10"/>
          </p:nvPr>
        </p:nvSpPr>
        <p:spPr/>
        <p:txBody>
          <a:bodyPr/>
          <a:lstStyle/>
          <a:p>
            <a:r>
              <a:rPr lang="fi-FI"/>
              <a:t>Lokakuu 2022</a:t>
            </a:r>
          </a:p>
        </p:txBody>
      </p:sp>
      <p:sp>
        <p:nvSpPr>
          <p:cNvPr id="53" name="Slide Number Placeholder 52">
            <a:extLst>
              <a:ext uri="{FF2B5EF4-FFF2-40B4-BE49-F238E27FC236}">
                <a16:creationId xmlns:a16="http://schemas.microsoft.com/office/drawing/2014/main" id="{07C8AFFA-EF37-E988-AABC-969FC22613BB}"/>
              </a:ext>
            </a:extLst>
          </p:cNvPr>
          <p:cNvSpPr>
            <a:spLocks noGrp="1"/>
          </p:cNvSpPr>
          <p:nvPr>
            <p:ph type="sldNum" sz="quarter" idx="12"/>
          </p:nvPr>
        </p:nvSpPr>
        <p:spPr/>
        <p:txBody>
          <a:bodyPr/>
          <a:lstStyle/>
          <a:p>
            <a:fld id="{9E78B758-275C-4090-BE22-A14210E4F056}" type="slidenum">
              <a:rPr lang="en-US" smtClean="0"/>
              <a:t>9</a:t>
            </a:fld>
            <a:endParaRPr lang="en-US"/>
          </a:p>
        </p:txBody>
      </p:sp>
    </p:spTree>
    <p:extLst>
      <p:ext uri="{BB962C8B-B14F-4D97-AF65-F5344CB8AC3E}">
        <p14:creationId xmlns:p14="http://schemas.microsoft.com/office/powerpoint/2010/main" val="1713847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heel(1)">
                                      <p:cBhvr>
                                        <p:cTn id="7" dur="6000"/>
                                        <p:tgtEl>
                                          <p:spTgt spid="54"/>
                                        </p:tgtEl>
                                      </p:cBhvr>
                                    </p:animEffect>
                                  </p:childTnLst>
                                </p:cTn>
                              </p:par>
                              <p:par>
                                <p:cTn id="8" presetID="22" presetClass="entr" presetSubtype="1" fill="hold" nodeType="withEffect">
                                  <p:stCondLst>
                                    <p:cond delay="0"/>
                                  </p:stCondLst>
                                  <p:childTnLst>
                                    <p:set>
                                      <p:cBhvr>
                                        <p:cTn id="9" dur="1" fill="hold">
                                          <p:stCondLst>
                                            <p:cond delay="0"/>
                                          </p:stCondLst>
                                        </p:cTn>
                                        <p:tgtEl>
                                          <p:spTgt spid="49">
                                            <p:txEl>
                                              <p:pRg st="0" end="0"/>
                                            </p:txEl>
                                          </p:spTgt>
                                        </p:tgtEl>
                                        <p:attrNameLst>
                                          <p:attrName>style.visibility</p:attrName>
                                        </p:attrNameLst>
                                      </p:cBhvr>
                                      <p:to>
                                        <p:strVal val="visible"/>
                                      </p:to>
                                    </p:set>
                                    <p:animEffect transition="in" filter="wipe(up)">
                                      <p:cBhvr>
                                        <p:cTn id="10" dur="1500"/>
                                        <p:tgtEl>
                                          <p:spTgt spid="49">
                                            <p:txEl>
                                              <p:pRg st="0" end="0"/>
                                            </p:txEl>
                                          </p:spTgt>
                                        </p:tgtEl>
                                      </p:cBhvr>
                                    </p:animEffect>
                                  </p:childTnLst>
                                </p:cTn>
                              </p:par>
                              <p:par>
                                <p:cTn id="11" presetID="22" presetClass="entr" presetSubtype="1" fill="hold" nodeType="withEffect">
                                  <p:stCondLst>
                                    <p:cond delay="1500"/>
                                  </p:stCondLst>
                                  <p:childTnLst>
                                    <p:set>
                                      <p:cBhvr>
                                        <p:cTn id="12" dur="1" fill="hold">
                                          <p:stCondLst>
                                            <p:cond delay="0"/>
                                          </p:stCondLst>
                                        </p:cTn>
                                        <p:tgtEl>
                                          <p:spTgt spid="49">
                                            <p:txEl>
                                              <p:pRg st="1" end="1"/>
                                            </p:txEl>
                                          </p:spTgt>
                                        </p:tgtEl>
                                        <p:attrNameLst>
                                          <p:attrName>style.visibility</p:attrName>
                                        </p:attrNameLst>
                                      </p:cBhvr>
                                      <p:to>
                                        <p:strVal val="visible"/>
                                      </p:to>
                                    </p:set>
                                    <p:animEffect transition="in" filter="wipe(up)">
                                      <p:cBhvr>
                                        <p:cTn id="13" dur="1500"/>
                                        <p:tgtEl>
                                          <p:spTgt spid="49">
                                            <p:txEl>
                                              <p:pRg st="1" end="1"/>
                                            </p:txEl>
                                          </p:spTgt>
                                        </p:tgtEl>
                                      </p:cBhvr>
                                    </p:animEffect>
                                  </p:childTnLst>
                                </p:cTn>
                              </p:par>
                              <p:par>
                                <p:cTn id="14" presetID="22" presetClass="entr" presetSubtype="1" fill="hold" nodeType="withEffect">
                                  <p:stCondLst>
                                    <p:cond delay="3000"/>
                                  </p:stCondLst>
                                  <p:childTnLst>
                                    <p:set>
                                      <p:cBhvr>
                                        <p:cTn id="15" dur="1" fill="hold">
                                          <p:stCondLst>
                                            <p:cond delay="0"/>
                                          </p:stCondLst>
                                        </p:cTn>
                                        <p:tgtEl>
                                          <p:spTgt spid="49">
                                            <p:txEl>
                                              <p:pRg st="2" end="2"/>
                                            </p:txEl>
                                          </p:spTgt>
                                        </p:tgtEl>
                                        <p:attrNameLst>
                                          <p:attrName>style.visibility</p:attrName>
                                        </p:attrNameLst>
                                      </p:cBhvr>
                                      <p:to>
                                        <p:strVal val="visible"/>
                                      </p:to>
                                    </p:set>
                                    <p:animEffect transition="in" filter="wipe(up)">
                                      <p:cBhvr>
                                        <p:cTn id="16" dur="2000"/>
                                        <p:tgtEl>
                                          <p:spTgt spid="49">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49">
                                            <p:txEl>
                                              <p:pRg st="3" end="3"/>
                                            </p:txEl>
                                          </p:spTgt>
                                        </p:tgtEl>
                                        <p:attrNameLst>
                                          <p:attrName>style.visibility</p:attrName>
                                        </p:attrNameLst>
                                      </p:cBhvr>
                                      <p:to>
                                        <p:strVal val="visible"/>
                                      </p:to>
                                    </p:set>
                                    <p:animEffect transition="in" filter="wipe(up)">
                                      <p:cBhvr>
                                        <p:cTn id="21" dur="1000"/>
                                        <p:tgtEl>
                                          <p:spTgt spid="49">
                                            <p:txEl>
                                              <p:pRg st="3" end="3"/>
                                            </p:txEl>
                                          </p:spTgt>
                                        </p:tgtEl>
                                      </p:cBhvr>
                                    </p:animEffect>
                                  </p:childTnLst>
                                </p:cTn>
                              </p:par>
                              <p:par>
                                <p:cTn id="22" presetID="31" presetClass="entr" presetSubtype="0" fill="hold" nodeType="with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2000" fill="hold"/>
                                        <p:tgtEl>
                                          <p:spTgt spid="50"/>
                                        </p:tgtEl>
                                        <p:attrNameLst>
                                          <p:attrName>ppt_w</p:attrName>
                                        </p:attrNameLst>
                                      </p:cBhvr>
                                      <p:tavLst>
                                        <p:tav tm="0">
                                          <p:val>
                                            <p:fltVal val="0"/>
                                          </p:val>
                                        </p:tav>
                                        <p:tav tm="100000">
                                          <p:val>
                                            <p:strVal val="#ppt_w"/>
                                          </p:val>
                                        </p:tav>
                                      </p:tavLst>
                                    </p:anim>
                                    <p:anim calcmode="lin" valueType="num">
                                      <p:cBhvr>
                                        <p:cTn id="25" dur="2000" fill="hold"/>
                                        <p:tgtEl>
                                          <p:spTgt spid="50"/>
                                        </p:tgtEl>
                                        <p:attrNameLst>
                                          <p:attrName>ppt_h</p:attrName>
                                        </p:attrNameLst>
                                      </p:cBhvr>
                                      <p:tavLst>
                                        <p:tav tm="0">
                                          <p:val>
                                            <p:fltVal val="0"/>
                                          </p:val>
                                        </p:tav>
                                        <p:tav tm="100000">
                                          <p:val>
                                            <p:strVal val="#ppt_h"/>
                                          </p:val>
                                        </p:tav>
                                      </p:tavLst>
                                    </p:anim>
                                    <p:anim calcmode="lin" valueType="num">
                                      <p:cBhvr>
                                        <p:cTn id="26" dur="2000" fill="hold"/>
                                        <p:tgtEl>
                                          <p:spTgt spid="50"/>
                                        </p:tgtEl>
                                        <p:attrNameLst>
                                          <p:attrName>style.rotation</p:attrName>
                                        </p:attrNameLst>
                                      </p:cBhvr>
                                      <p:tavLst>
                                        <p:tav tm="0">
                                          <p:val>
                                            <p:fltVal val="90"/>
                                          </p:val>
                                        </p:tav>
                                        <p:tav tm="100000">
                                          <p:val>
                                            <p:fltVal val="0"/>
                                          </p:val>
                                        </p:tav>
                                      </p:tavLst>
                                    </p:anim>
                                    <p:animEffect transition="in" filter="fade">
                                      <p:cBhvr>
                                        <p:cTn id="27" dur="2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ortal Layout">
  <a:themeElements>
    <a:clrScheme name="Portal Theme">
      <a:dk1>
        <a:srgbClr val="0D223F"/>
      </a:dk1>
      <a:lt1>
        <a:sysClr val="window" lastClr="FFFFFF"/>
      </a:lt1>
      <a:dk2>
        <a:srgbClr val="595959"/>
      </a:dk2>
      <a:lt2>
        <a:srgbClr val="E5E5E5"/>
      </a:lt2>
      <a:accent1>
        <a:srgbClr val="732E81"/>
      </a:accent1>
      <a:accent2>
        <a:srgbClr val="F0C300"/>
      </a:accent2>
      <a:accent3>
        <a:srgbClr val="2E5995"/>
      </a:accent3>
      <a:accent4>
        <a:srgbClr val="0D223F"/>
      </a:accent4>
      <a:accent5>
        <a:srgbClr val="009A61"/>
      </a:accent5>
      <a:accent6>
        <a:srgbClr val="595959"/>
      </a:accent6>
      <a:hlink>
        <a:srgbClr val="0563C1"/>
      </a:hlink>
      <a:folHlink>
        <a:srgbClr val="954F72"/>
      </a:folHlink>
    </a:clrScheme>
    <a:fontScheme name="Portal Them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ark Portal Master">
  <a:themeElements>
    <a:clrScheme name="Portal Theme">
      <a:dk1>
        <a:srgbClr val="0D223F"/>
      </a:dk1>
      <a:lt1>
        <a:sysClr val="window" lastClr="FFFFFF"/>
      </a:lt1>
      <a:dk2>
        <a:srgbClr val="595959"/>
      </a:dk2>
      <a:lt2>
        <a:srgbClr val="E5E5E5"/>
      </a:lt2>
      <a:accent1>
        <a:srgbClr val="732E81"/>
      </a:accent1>
      <a:accent2>
        <a:srgbClr val="F0C300"/>
      </a:accent2>
      <a:accent3>
        <a:srgbClr val="2E5995"/>
      </a:accent3>
      <a:accent4>
        <a:srgbClr val="0D223F"/>
      </a:accent4>
      <a:accent5>
        <a:srgbClr val="009A61"/>
      </a:accent5>
      <a:accent6>
        <a:srgbClr val="595959"/>
      </a:accent6>
      <a:hlink>
        <a:srgbClr val="0563C1"/>
      </a:hlink>
      <a:folHlink>
        <a:srgbClr val="954F72"/>
      </a:folHlink>
    </a:clrScheme>
    <a:fontScheme name="Portal Them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59466275C7224428017128B2D65E8AA" ma:contentTypeVersion="4" ma:contentTypeDescription="Create a new document." ma:contentTypeScope="" ma:versionID="369b1d902d0142a20816c24568232f70">
  <xsd:schema xmlns:xsd="http://www.w3.org/2001/XMLSchema" xmlns:xs="http://www.w3.org/2001/XMLSchema" xmlns:p="http://schemas.microsoft.com/office/2006/metadata/properties" xmlns:ns2="ed041b2f-effe-411f-8f36-c31219dd03ec" targetNamespace="http://schemas.microsoft.com/office/2006/metadata/properties" ma:root="true" ma:fieldsID="071232fec5c364abfffb9d07c65c1419" ns2:_="">
    <xsd:import namespace="ed041b2f-effe-411f-8f36-c31219dd03e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d041b2f-effe-411f-8f36-c31219dd03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7D66D0E-3E2C-4C50-9F6C-E20E9CA1D132}">
  <ds:schemaRefs>
    <ds:schemaRef ds:uri="http://schemas.microsoft.com/office/2006/documentManagement/types"/>
    <ds:schemaRef ds:uri="http://purl.org/dc/terms/"/>
    <ds:schemaRef ds:uri="http://purl.org/dc/dcmitype/"/>
    <ds:schemaRef ds:uri="http://schemas.microsoft.com/office/2006/metadata/properties"/>
    <ds:schemaRef ds:uri="http://www.w3.org/XML/1998/namespace"/>
    <ds:schemaRef ds:uri="c3de1fa0-35da-4aab-b52a-41a642fcd710"/>
    <ds:schemaRef ds:uri="http://schemas.openxmlformats.org/package/2006/metadata/core-properties"/>
    <ds:schemaRef ds:uri="http://purl.org/dc/elements/1.1/"/>
    <ds:schemaRef ds:uri="http://schemas.microsoft.com/office/infopath/2007/PartnerControls"/>
    <ds:schemaRef ds:uri="99ced821-5560-41b1-a0ef-067154d001a1"/>
  </ds:schemaRefs>
</ds:datastoreItem>
</file>

<file path=customXml/itemProps2.xml><?xml version="1.0" encoding="utf-8"?>
<ds:datastoreItem xmlns:ds="http://schemas.openxmlformats.org/officeDocument/2006/customXml" ds:itemID="{3A4F069A-3D91-4DC6-84E7-B6CC38EBD1D3}">
  <ds:schemaRefs>
    <ds:schemaRef ds:uri="http://schemas.microsoft.com/sharepoint/v3/contenttype/forms"/>
  </ds:schemaRefs>
</ds:datastoreItem>
</file>

<file path=customXml/itemProps3.xml><?xml version="1.0" encoding="utf-8"?>
<ds:datastoreItem xmlns:ds="http://schemas.openxmlformats.org/officeDocument/2006/customXml" ds:itemID="{E4AEBDD5-F01B-49F9-8BC6-4036E27FCB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d041b2f-effe-411f-8f36-c31219dd03e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TotalTime>
  <Words>903</Words>
  <Application>Microsoft Office PowerPoint</Application>
  <PresentationFormat>Widescreen</PresentationFormat>
  <Paragraphs>135</Paragraphs>
  <Slides>12</Slides>
  <Notes>12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12</vt:i4>
      </vt:variant>
    </vt:vector>
  </HeadingPairs>
  <TitlesOfParts>
    <vt:vector size="21" baseType="lpstr">
      <vt:lpstr>Arial</vt:lpstr>
      <vt:lpstr>Calibri</vt:lpstr>
      <vt:lpstr>Helvetica</vt:lpstr>
      <vt:lpstr>Segoe UI</vt:lpstr>
      <vt:lpstr>Segoe UI Semibold</vt:lpstr>
      <vt:lpstr>Wingdings</vt:lpstr>
      <vt:lpstr>ヒラギノ角ゴ Pro W3</vt:lpstr>
      <vt:lpstr>Portal Layout</vt:lpstr>
      <vt:lpstr>Dark Portal Master</vt:lpstr>
      <vt:lpstr>Lionien muuttuva digitaalinen kokemus</vt:lpstr>
      <vt:lpstr>Miltä lionien digitaalinen kokemus näyttää tänään? </vt:lpstr>
      <vt:lpstr>Yksi tili. Yksi portaali. </vt:lpstr>
      <vt:lpstr>Viisi tuotetta. Viisi käyttökokemusta.  Viisi paikkaa tietojen tallentamiseen.</vt:lpstr>
      <vt:lpstr>Nykyisellä portaalilla monet toisiinsa liittyvät toiminnot katkeavat kokonaan</vt:lpstr>
      <vt:lpstr>Luodaan epäjohdonmukainen ja turhauttava kokemus</vt:lpstr>
      <vt:lpstr>Mihin olemme menossa?</vt:lpstr>
      <vt:lpstr>PowerPoint Presentation</vt:lpstr>
      <vt:lpstr>Otamme käyttöön nykyisen toiminnallisuuden digitaalisista työkaluistamme ja kehitämme yleistä kokemusta.</vt:lpstr>
      <vt:lpstr>Miten pääsemme perille?</vt:lpstr>
      <vt:lpstr>Miten voit osallistua?</vt:lpstr>
      <vt:lpstr>Kiitos!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Sue Ben</dc:creator>
  <cp:lastModifiedBy>Saarinen, Tanja</cp:lastModifiedBy>
  <cp:revision>80</cp:revision>
  <dcterms:created xsi:type="dcterms:W3CDTF">2022-09-25T16:28:06Z</dcterms:created>
  <dcterms:modified xsi:type="dcterms:W3CDTF">2024-01-24T15:40:46Z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0x0101005855A9EFE65CB842B2077F8BCF20327B</vt:lpwstr>
  </property>
</Properties>
</file>