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 id="2147483674" r:id="rId5"/>
  </p:sldMasterIdLst>
  <p:notesMasterIdLst>
    <p:notesMasterId r:id="rId18"/>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39393"/>
    <a:srgbClr val="BBBBBB"/>
    <a:srgbClr val="054C87"/>
    <a:srgbClr val="412A74"/>
    <a:srgbClr val="0F4784"/>
    <a:srgbClr val="25508B"/>
    <a:srgbClr val="25498B"/>
    <a:srgbClr val="29539B"/>
    <a:srgbClr val="29538B"/>
    <a:srgbClr val="22457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0A2AA6C-C19E-423D-AAC5-FF5F2126097F}" v="114" dt="2022-10-03T14:44:59.267"/>
    <p1510:client id="{F3EA0690-939A-4BC9-9139-08D02ECE33A0}" v="5" dt="2022-09-28T23:09:36.95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73" d="100"/>
          <a:sy n="73" d="100"/>
        </p:scale>
        <p:origin x="84" y="216"/>
      </p:cViewPr>
      <p:guideLst>
        <p:guide orient="horz" pos="2160"/>
        <p:guide pos="3840"/>
      </p:guideLst>
    </p:cSldViewPr>
  </p:slideViewPr>
  <p:notesTextViewPr>
    <p:cViewPr>
      <p:scale>
        <a:sx n="1" d="1"/>
        <a:sy n="1" d="1"/>
      </p:scale>
      <p:origin x="0" y="0"/>
    </p:cViewPr>
  </p:notesTextViewPr>
  <p:notesViewPr>
    <p:cSldViewPr snapToGrid="0" showGuides="1">
      <p:cViewPr>
        <p:scale>
          <a:sx n="120" d="100"/>
          <a:sy n="120" d="100"/>
        </p:scale>
        <p:origin x="1350" y="-205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23"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655FE6-9F8F-4CCA-9AC6-468E9B1B6226}" type="datetimeFigureOut">
              <a:rPr lang="en-US" smtClean="0"/>
              <a:t>2/2/2024</a:t>
            </a:fld>
            <a:endParaRPr lang="en-US" dirty="0"/>
          </a:p>
        </p:txBody>
      </p:sp>
      <p:sp>
        <p:nvSpPr>
          <p:cNvPr id="4" name="Slide Image Placeholder 3"/>
          <p:cNvSpPr>
            <a:spLocks noGrp="1" noRot="1" noChangeAspect="1"/>
          </p:cNvSpPr>
          <p:nvPr>
            <p:ph type="sldImg" idx="2"/>
          </p:nvPr>
        </p:nvSpPr>
        <p:spPr>
          <a:xfrm>
            <a:off x="685800" y="514342"/>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3814763"/>
            <a:ext cx="5486400" cy="481489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AB24D9-1063-49BA-82E3-4CD2ED143F7D}" type="slidenum">
              <a:rPr lang="en-US" smtClean="0"/>
              <a:t>‹#›</a:t>
            </a:fld>
            <a:endParaRPr lang="en-US" dirty="0"/>
          </a:p>
        </p:txBody>
      </p:sp>
    </p:spTree>
    <p:extLst>
      <p:ext uri="{BB962C8B-B14F-4D97-AF65-F5344CB8AC3E}">
        <p14:creationId xmlns:p14="http://schemas.microsoft.com/office/powerpoint/2010/main" val="678788245"/>
      </p:ext>
    </p:extLst>
  </p:cSld>
  <p:clrMap bg1="lt1" tx1="dk1" bg2="lt2" tx2="dk2" accent1="accent1" accent2="accent2" accent3="accent3" accent4="accent4" accent5="accent5" accent6="accent6" hlink="hlink" folHlink="folHlink"/>
  <p:notesStyle>
    <a:lvl1pPr marL="0" algn="l" defTabSz="914400" rtl="0" eaLnBrk="1" latinLnBrk="0" hangingPunct="1">
      <a:defRPr sz="1600" kern="1200">
        <a:solidFill>
          <a:schemeClr val="tx1"/>
        </a:solidFill>
        <a:latin typeface="+mn-lt"/>
        <a:ea typeface="+mn-ea"/>
        <a:cs typeface="+mn-cs"/>
      </a:defRPr>
    </a:lvl1pPr>
    <a:lvl2pPr marL="457200" algn="l" defTabSz="914400" rtl="0" eaLnBrk="1" latinLnBrk="0" hangingPunct="1">
      <a:defRPr sz="1600" kern="1200">
        <a:solidFill>
          <a:schemeClr val="tx1"/>
        </a:solidFill>
        <a:latin typeface="+mn-lt"/>
        <a:ea typeface="+mn-ea"/>
        <a:cs typeface="+mn-cs"/>
      </a:defRPr>
    </a:lvl2pPr>
    <a:lvl3pPr marL="914400" algn="l" defTabSz="914400" rtl="0" eaLnBrk="1" latinLnBrk="0" hangingPunct="1">
      <a:defRPr sz="1600" kern="1200">
        <a:solidFill>
          <a:schemeClr val="tx1"/>
        </a:solidFill>
        <a:latin typeface="+mn-lt"/>
        <a:ea typeface="+mn-ea"/>
        <a:cs typeface="+mn-cs"/>
      </a:defRPr>
    </a:lvl3pPr>
    <a:lvl4pPr marL="1371600" algn="l" defTabSz="914400" rtl="0" eaLnBrk="1" latinLnBrk="0" hangingPunct="1">
      <a:defRPr sz="1600" kern="1200">
        <a:solidFill>
          <a:schemeClr val="tx1"/>
        </a:solidFill>
        <a:latin typeface="+mn-lt"/>
        <a:ea typeface="+mn-ea"/>
        <a:cs typeface="+mn-cs"/>
      </a:defRPr>
    </a:lvl4pPr>
    <a:lvl5pPr marL="1828800" algn="l" defTabSz="914400" rtl="0" eaLnBrk="1" latinLnBrk="0" hangingPunct="1">
      <a:defRPr sz="16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mailto:Salesforcefeedback@lionsclubs.org"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51435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Hola, hoy nos gustaría ofrecerles una actualización sobre nuestros productos digitales para Leones y Leos.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Esta presentación ha sido preparada por el personal de LCI y LCIF.  Las preguntas pueden dirigirse a </a:t>
            </a:r>
            <a:r>
              <a:rPr lang="es-ES" b="0" i="0" u="sng" dirty="0">
                <a:solidFill>
                  <a:srgbClr val="0563C1"/>
                </a:solidFill>
                <a:effectLst/>
                <a:latin typeface="Calibri" panose="020F0502020204030204" pitchFamily="34" charset="0"/>
                <a:hlinkClick r:id="rId3"/>
              </a:rPr>
              <a:t>Salesforcefeedback@lionsclubs.org</a:t>
            </a:r>
            <a:r>
              <a:rPr lang="es-ES" b="0" i="0" u="sng" dirty="0">
                <a:solidFill>
                  <a:srgbClr val="0563C1"/>
                </a:solidFill>
                <a:effectLst/>
                <a:latin typeface="Calibri" panose="020F050202020403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u="sng" dirty="0">
              <a:solidFill>
                <a:srgbClr val="0563C1"/>
              </a:solidFill>
              <a:effectLst/>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b="0" i="0" u="none" dirty="0">
                <a:solidFill>
                  <a:srgbClr val="0563C1"/>
                </a:solidFill>
                <a:effectLst/>
                <a:latin typeface="Calibri" panose="020F0502020204030204" pitchFamily="34" charset="0"/>
              </a:rPr>
              <a:t>Esto representa un viaje para todos nosotros, ¡los alentamos a que nos hagan preguntas!</a:t>
            </a:r>
          </a:p>
        </p:txBody>
      </p:sp>
      <p:sp>
        <p:nvSpPr>
          <p:cNvPr id="4" name="Slide Number Placeholder 3"/>
          <p:cNvSpPr>
            <a:spLocks noGrp="1"/>
          </p:cNvSpPr>
          <p:nvPr>
            <p:ph type="sldNum" sz="quarter" idx="5"/>
          </p:nvPr>
        </p:nvSpPr>
        <p:spPr/>
        <p:txBody>
          <a:bodyPr/>
          <a:lstStyle/>
          <a:p>
            <a:fld id="{71AB24D9-1063-49BA-82E3-4CD2ED143F7D}" type="slidenum">
              <a:rPr lang="en-US" smtClean="0"/>
              <a:t>1</a:t>
            </a:fld>
            <a:endParaRPr lang="en-US" dirty="0"/>
          </a:p>
        </p:txBody>
      </p:sp>
    </p:spTree>
    <p:extLst>
      <p:ext uri="{BB962C8B-B14F-4D97-AF65-F5344CB8AC3E}">
        <p14:creationId xmlns:p14="http://schemas.microsoft.com/office/powerpoint/2010/main" val="38767997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514350"/>
            <a:ext cx="5486400" cy="3086100"/>
          </a:xfrm>
        </p:spPr>
      </p:sp>
      <p:sp>
        <p:nvSpPr>
          <p:cNvPr id="3" name="Notes Placeholder 2"/>
          <p:cNvSpPr>
            <a:spLocks noGrp="1"/>
          </p:cNvSpPr>
          <p:nvPr>
            <p:ph type="body" idx="1"/>
          </p:nvPr>
        </p:nvSpPr>
        <p:spPr/>
        <p:txBody>
          <a:bodyPr/>
          <a:lstStyle/>
          <a:p>
            <a:r>
              <a:rPr lang="es-ES" dirty="0"/>
              <a:t>¿Cómo podemos hacer esta transición?  ¿¿Cómo lo conseguiremos?  Trabajando juntos a través de este cambio.</a:t>
            </a:r>
          </a:p>
          <a:p>
            <a:endParaRPr lang="en-US" dirty="0"/>
          </a:p>
          <a:p>
            <a:r>
              <a:rPr lang="es-ES" dirty="0"/>
              <a:t>Su participación es clave.  ¿Cómo pueden involucrarse para que se escuche su voz?</a:t>
            </a:r>
          </a:p>
        </p:txBody>
      </p:sp>
      <p:sp>
        <p:nvSpPr>
          <p:cNvPr id="4" name="Slide Number Placeholder 3"/>
          <p:cNvSpPr>
            <a:spLocks noGrp="1"/>
          </p:cNvSpPr>
          <p:nvPr>
            <p:ph type="sldNum" sz="quarter" idx="5"/>
          </p:nvPr>
        </p:nvSpPr>
        <p:spPr/>
        <p:txBody>
          <a:bodyPr/>
          <a:lstStyle/>
          <a:p>
            <a:fld id="{71AB24D9-1063-49BA-82E3-4CD2ED143F7D}" type="slidenum">
              <a:rPr lang="en-US" smtClean="0"/>
              <a:t>10</a:t>
            </a:fld>
            <a:endParaRPr lang="en-US" dirty="0"/>
          </a:p>
        </p:txBody>
      </p:sp>
    </p:spTree>
    <p:extLst>
      <p:ext uri="{BB962C8B-B14F-4D97-AF65-F5344CB8AC3E}">
        <p14:creationId xmlns:p14="http://schemas.microsoft.com/office/powerpoint/2010/main" val="436973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514350"/>
            <a:ext cx="5486400" cy="3086100"/>
          </a:xfrm>
        </p:spPr>
      </p:sp>
      <p:sp>
        <p:nvSpPr>
          <p:cNvPr id="3" name="Notes Placeholder 2"/>
          <p:cNvSpPr>
            <a:spLocks noGrp="1"/>
          </p:cNvSpPr>
          <p:nvPr>
            <p:ph type="body" idx="1"/>
          </p:nvPr>
        </p:nvSpPr>
        <p:spPr/>
        <p:txBody>
          <a:bodyPr/>
          <a:lstStyle/>
          <a:p>
            <a:r>
              <a:rPr lang="es-ES" dirty="0"/>
              <a:t>Es fundamental que compartan sus opiniones y estén involucrados.</a:t>
            </a:r>
          </a:p>
          <a:p>
            <a:endParaRPr lang="en-US" dirty="0"/>
          </a:p>
          <a:p>
            <a:r>
              <a:rPr lang="es-ES" dirty="0"/>
              <a:t>Usen el código QR para participar en la encuesta de uso de tecnología.  Se trata de saber cómo utilizan las diferentes tecnologías en todos los niveles de participación, desde los socios hasta los líderes, para realizar el trabajo que hacen en apoyo de nuestra misión compartida.</a:t>
            </a:r>
          </a:p>
          <a:p>
            <a:endParaRPr lang="en-US" dirty="0"/>
          </a:p>
          <a:p>
            <a:r>
              <a:rPr lang="es-ES" dirty="0"/>
              <a:t>Al finalizar la encuesta, pueden inscribirse para recibir actualizaciones informativas o participar en grupos de enfoque y equipos de prueba.</a:t>
            </a:r>
          </a:p>
          <a:p>
            <a:endParaRPr lang="en-US" dirty="0"/>
          </a:p>
          <a:p>
            <a:r>
              <a:rPr lang="es-ES" dirty="0"/>
              <a:t>Necesitamos su participación para desarrollar soluciones que funcionen para ustedes.</a:t>
            </a:r>
          </a:p>
        </p:txBody>
      </p:sp>
      <p:sp>
        <p:nvSpPr>
          <p:cNvPr id="4" name="Slide Number Placeholder 3"/>
          <p:cNvSpPr>
            <a:spLocks noGrp="1"/>
          </p:cNvSpPr>
          <p:nvPr>
            <p:ph type="sldNum" sz="quarter" idx="5"/>
          </p:nvPr>
        </p:nvSpPr>
        <p:spPr/>
        <p:txBody>
          <a:bodyPr/>
          <a:lstStyle/>
          <a:p>
            <a:fld id="{71AB24D9-1063-49BA-82E3-4CD2ED143F7D}" type="slidenum">
              <a:rPr lang="en-US" smtClean="0"/>
              <a:t>11</a:t>
            </a:fld>
            <a:endParaRPr lang="en-US" dirty="0"/>
          </a:p>
        </p:txBody>
      </p:sp>
    </p:spTree>
    <p:extLst>
      <p:ext uri="{BB962C8B-B14F-4D97-AF65-F5344CB8AC3E}">
        <p14:creationId xmlns:p14="http://schemas.microsoft.com/office/powerpoint/2010/main" val="24686840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51435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AB24D9-1063-49BA-82E3-4CD2ED143F7D}" type="slidenum">
              <a:rPr lang="en-US" smtClean="0"/>
              <a:t>12</a:t>
            </a:fld>
            <a:endParaRPr lang="en-US" dirty="0"/>
          </a:p>
        </p:txBody>
      </p:sp>
    </p:spTree>
    <p:extLst>
      <p:ext uri="{BB962C8B-B14F-4D97-AF65-F5344CB8AC3E}">
        <p14:creationId xmlns:p14="http://schemas.microsoft.com/office/powerpoint/2010/main" val="42069580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514350"/>
            <a:ext cx="5486400" cy="3086100"/>
          </a:xfrm>
        </p:spPr>
      </p:sp>
      <p:sp>
        <p:nvSpPr>
          <p:cNvPr id="3" name="Notes Placeholder 2"/>
          <p:cNvSpPr>
            <a:spLocks noGrp="1"/>
          </p:cNvSpPr>
          <p:nvPr>
            <p:ph type="body" idx="1"/>
          </p:nvPr>
        </p:nvSpPr>
        <p:spPr/>
        <p:txBody>
          <a:bodyPr/>
          <a:lstStyle/>
          <a:p>
            <a:r>
              <a:rPr lang="es-ES" dirty="0"/>
              <a:t>Empezaremos examinando la experiencia actual.</a:t>
            </a:r>
          </a:p>
          <a:p>
            <a:endParaRPr lang="en-US" dirty="0"/>
          </a:p>
          <a:p>
            <a:r>
              <a:rPr lang="es-ES" i="1" dirty="0"/>
              <a:t>[Si es una presentación en vivo, solicite las opiniones de 4 o 5 miembros del público]</a:t>
            </a:r>
          </a:p>
        </p:txBody>
      </p:sp>
      <p:sp>
        <p:nvSpPr>
          <p:cNvPr id="4" name="Slide Number Placeholder 3"/>
          <p:cNvSpPr>
            <a:spLocks noGrp="1"/>
          </p:cNvSpPr>
          <p:nvPr>
            <p:ph type="sldNum" sz="quarter" idx="5"/>
          </p:nvPr>
        </p:nvSpPr>
        <p:spPr/>
        <p:txBody>
          <a:bodyPr/>
          <a:lstStyle/>
          <a:p>
            <a:fld id="{71AB24D9-1063-49BA-82E3-4CD2ED143F7D}" type="slidenum">
              <a:rPr lang="en-US" smtClean="0"/>
              <a:t>2</a:t>
            </a:fld>
            <a:endParaRPr lang="en-US" dirty="0"/>
          </a:p>
        </p:txBody>
      </p:sp>
    </p:spTree>
    <p:extLst>
      <p:ext uri="{BB962C8B-B14F-4D97-AF65-F5344CB8AC3E}">
        <p14:creationId xmlns:p14="http://schemas.microsoft.com/office/powerpoint/2010/main" val="14406355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514350"/>
            <a:ext cx="5486400" cy="3086100"/>
          </a:xfrm>
        </p:spPr>
      </p:sp>
      <p:sp>
        <p:nvSpPr>
          <p:cNvPr id="3" name="Notes Placeholder 2"/>
          <p:cNvSpPr>
            <a:spLocks noGrp="1"/>
          </p:cNvSpPr>
          <p:nvPr>
            <p:ph type="body" idx="1"/>
          </p:nvPr>
        </p:nvSpPr>
        <p:spPr/>
        <p:txBody>
          <a:bodyPr/>
          <a:lstStyle/>
          <a:p>
            <a:r>
              <a:rPr lang="es-ES" dirty="0"/>
              <a:t>Si pensamos en la Lion Account... Es la cuenta que permite acceder a todos los recursos que se necesitan para dirigir y servir.</a:t>
            </a:r>
          </a:p>
          <a:p>
            <a:r>
              <a:rPr lang="es-ES" dirty="0"/>
              <a:t>¿Pero lo es realmente?</a:t>
            </a:r>
          </a:p>
        </p:txBody>
      </p:sp>
      <p:sp>
        <p:nvSpPr>
          <p:cNvPr id="4" name="Slide Number Placeholder 3"/>
          <p:cNvSpPr>
            <a:spLocks noGrp="1"/>
          </p:cNvSpPr>
          <p:nvPr>
            <p:ph type="sldNum" sz="quarter" idx="5"/>
          </p:nvPr>
        </p:nvSpPr>
        <p:spPr/>
        <p:txBody>
          <a:bodyPr/>
          <a:lstStyle/>
          <a:p>
            <a:fld id="{71AB24D9-1063-49BA-82E3-4CD2ED143F7D}" type="slidenum">
              <a:rPr lang="en-US" smtClean="0"/>
              <a:t>3</a:t>
            </a:fld>
            <a:endParaRPr lang="en-US" dirty="0"/>
          </a:p>
        </p:txBody>
      </p:sp>
    </p:spTree>
    <p:extLst>
      <p:ext uri="{BB962C8B-B14F-4D97-AF65-F5344CB8AC3E}">
        <p14:creationId xmlns:p14="http://schemas.microsoft.com/office/powerpoint/2010/main" val="1711533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514350"/>
            <a:ext cx="5486400" cy="3086100"/>
          </a:xfrm>
        </p:spPr>
      </p:sp>
      <p:sp>
        <p:nvSpPr>
          <p:cNvPr id="3" name="Notes Placeholder 2"/>
          <p:cNvSpPr>
            <a:spLocks noGrp="1"/>
          </p:cNvSpPr>
          <p:nvPr>
            <p:ph type="body" idx="1"/>
          </p:nvPr>
        </p:nvSpPr>
        <p:spPr/>
        <p:txBody>
          <a:bodyPr/>
          <a:lstStyle/>
          <a:p>
            <a:r>
              <a:rPr lang="es-ES" dirty="0"/>
              <a:t>Entre bastidores, se trata de cinco productos de aplicación diferentes. Cada una de estas aplicaciones tiene su propio aspecto, y la experiencia de usuario es diferente en cada una de ellas.  </a:t>
            </a:r>
          </a:p>
          <a:p>
            <a:endParaRPr lang="en-US" dirty="0"/>
          </a:p>
          <a:p>
            <a:r>
              <a:rPr lang="es-ES" dirty="0"/>
              <a:t>Esto significa que son múltiples los aspectos a aprender y son múltiples los lugares donde tratar de encontrar la manera de hacer lo que se necesita lograr.  </a:t>
            </a:r>
          </a:p>
          <a:p>
            <a:endParaRPr lang="en-US" dirty="0"/>
          </a:p>
          <a:p>
            <a:r>
              <a:rPr lang="es-ES" dirty="0"/>
              <a:t>Además, tienen como base múltiples bases de datos independientes que a menudo no tienen los mismos datos.  </a:t>
            </a:r>
          </a:p>
          <a:p>
            <a:endParaRPr lang="en-US" dirty="0"/>
          </a:p>
          <a:p>
            <a:r>
              <a:rPr lang="es-ES" dirty="0"/>
              <a:t>Los múltiples almacenes de datos añaden una complejidad significativa a la hora de asegurar y gestionar que ustedes tengan acceso adecuado y compatible a los datos que necesitan.</a:t>
            </a:r>
          </a:p>
        </p:txBody>
      </p:sp>
      <p:sp>
        <p:nvSpPr>
          <p:cNvPr id="4" name="Slide Number Placeholder 3"/>
          <p:cNvSpPr>
            <a:spLocks noGrp="1"/>
          </p:cNvSpPr>
          <p:nvPr>
            <p:ph type="sldNum" sz="quarter" idx="5"/>
          </p:nvPr>
        </p:nvSpPr>
        <p:spPr/>
        <p:txBody>
          <a:bodyPr/>
          <a:lstStyle/>
          <a:p>
            <a:fld id="{71AB24D9-1063-49BA-82E3-4CD2ED143F7D}" type="slidenum">
              <a:rPr lang="en-US" smtClean="0"/>
              <a:t>4</a:t>
            </a:fld>
            <a:endParaRPr lang="en-US" dirty="0"/>
          </a:p>
        </p:txBody>
      </p:sp>
    </p:spTree>
    <p:extLst>
      <p:ext uri="{BB962C8B-B14F-4D97-AF65-F5344CB8AC3E}">
        <p14:creationId xmlns:p14="http://schemas.microsoft.com/office/powerpoint/2010/main" val="26443245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514350"/>
            <a:ext cx="5486400" cy="3086100"/>
          </a:xfrm>
        </p:spPr>
      </p:sp>
      <p:sp>
        <p:nvSpPr>
          <p:cNvPr id="3" name="Notes Placeholder 2"/>
          <p:cNvSpPr>
            <a:spLocks noGrp="1"/>
          </p:cNvSpPr>
          <p:nvPr>
            <p:ph type="body" idx="1"/>
          </p:nvPr>
        </p:nvSpPr>
        <p:spPr/>
        <p:txBody>
          <a:bodyPr/>
          <a:lstStyle/>
          <a:p>
            <a:r>
              <a:rPr lang="es-ES" sz="1500" dirty="0"/>
              <a:t>Incluso con las herramientas digitales actuales, muchas de sus otras interacciones están completamente desconectadas de su "Lion Account". Cuando necesitan ayuda del Centro de Servicio al Socio, están trabajando desde una aplicación independiente sin datos integrados.  </a:t>
            </a:r>
          </a:p>
          <a:p>
            <a:endParaRPr lang="en-US" sz="1500" dirty="0"/>
          </a:p>
          <a:p>
            <a:r>
              <a:rPr lang="es-ES" sz="1500" dirty="0"/>
              <a:t>En la actualidad, la información disponible sobre donaciones es muy limitada, lo que a menudo significa una llamada o una consulta a la Fundación para obtener una respuesta sobre la situación de un premio o reconocimiento.</a:t>
            </a:r>
          </a:p>
          <a:p>
            <a:endParaRPr lang="en-US" sz="1500" dirty="0"/>
          </a:p>
          <a:p>
            <a:r>
              <a:rPr lang="es-ES" sz="1500" dirty="0"/>
              <a:t>Hablando de reconocimientos, también puede ser muy confuso encontrar el informe que puede tener los datos que se están buscando y cuando no existe ese informe, es posible que deban llamar a alguien para obtener ayuda.  Por lo que se tarda tiempo en obtener una respuesta a una simple pregunta.</a:t>
            </a:r>
          </a:p>
          <a:p>
            <a:endParaRPr lang="en-US" sz="1500" dirty="0"/>
          </a:p>
          <a:p>
            <a:r>
              <a:rPr lang="es-ES" sz="1500" dirty="0"/>
              <a:t>Por último, hoy en día todavía hay funciones manuales como solicitar e informar sobre una subvención que apoya el trabajo crítico que ustedes están realizando. Esto hace que el proceso tome más tiempo y se tenga que realizar un mayor esfuerzo.</a:t>
            </a:r>
          </a:p>
        </p:txBody>
      </p:sp>
      <p:sp>
        <p:nvSpPr>
          <p:cNvPr id="4" name="Slide Number Placeholder 3"/>
          <p:cNvSpPr>
            <a:spLocks noGrp="1"/>
          </p:cNvSpPr>
          <p:nvPr>
            <p:ph type="sldNum" sz="quarter" idx="5"/>
          </p:nvPr>
        </p:nvSpPr>
        <p:spPr/>
        <p:txBody>
          <a:bodyPr/>
          <a:lstStyle/>
          <a:p>
            <a:fld id="{71AB24D9-1063-49BA-82E3-4CD2ED143F7D}" type="slidenum">
              <a:rPr lang="en-US" smtClean="0"/>
              <a:t>5</a:t>
            </a:fld>
            <a:endParaRPr lang="en-US" dirty="0"/>
          </a:p>
        </p:txBody>
      </p:sp>
    </p:spTree>
    <p:extLst>
      <p:ext uri="{BB962C8B-B14F-4D97-AF65-F5344CB8AC3E}">
        <p14:creationId xmlns:p14="http://schemas.microsoft.com/office/powerpoint/2010/main" val="39416989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514350"/>
            <a:ext cx="5486400" cy="3086100"/>
          </a:xfrm>
        </p:spPr>
      </p:sp>
      <p:sp>
        <p:nvSpPr>
          <p:cNvPr id="3" name="Notes Placeholder 2"/>
          <p:cNvSpPr>
            <a:spLocks noGrp="1"/>
          </p:cNvSpPr>
          <p:nvPr>
            <p:ph type="body" idx="1"/>
          </p:nvPr>
        </p:nvSpPr>
        <p:spPr/>
        <p:txBody>
          <a:bodyPr/>
          <a:lstStyle/>
          <a:p>
            <a:r>
              <a:rPr lang="es-ES" dirty="0"/>
              <a:t>Gestionar un club, apoyar el crecimiento y el desarrollo de una zona / distrito y prestar servicio a los necesitados requiere mucho trabajo.  Nuestras herramientas digitales actuales, con múltiples aplicaciones y fuentes de datos, han hecho de esto una experiencia incoherente y frustrante a todos los niveles.</a:t>
            </a:r>
          </a:p>
          <a:p>
            <a:endParaRPr lang="en-US" dirty="0"/>
          </a:p>
          <a:p>
            <a:r>
              <a:rPr lang="es-ES" dirty="0"/>
              <a:t>La última gran inversión en herramientas digitales fue hace más de cinco años y la tecnología ha seguido avanzando, incluso más rápidamente durante la pandemia.  Y tenemos que avanzar en nuestra tecnología para ayudarles a servir mejor.</a:t>
            </a:r>
          </a:p>
        </p:txBody>
      </p:sp>
      <p:sp>
        <p:nvSpPr>
          <p:cNvPr id="4" name="Slide Number Placeholder 3"/>
          <p:cNvSpPr>
            <a:spLocks noGrp="1"/>
          </p:cNvSpPr>
          <p:nvPr>
            <p:ph type="sldNum" sz="quarter" idx="5"/>
          </p:nvPr>
        </p:nvSpPr>
        <p:spPr/>
        <p:txBody>
          <a:bodyPr/>
          <a:lstStyle/>
          <a:p>
            <a:fld id="{71AB24D9-1063-49BA-82E3-4CD2ED143F7D}" type="slidenum">
              <a:rPr lang="en-US" smtClean="0"/>
              <a:t>6</a:t>
            </a:fld>
            <a:endParaRPr lang="en-US" dirty="0"/>
          </a:p>
        </p:txBody>
      </p:sp>
    </p:spTree>
    <p:extLst>
      <p:ext uri="{BB962C8B-B14F-4D97-AF65-F5344CB8AC3E}">
        <p14:creationId xmlns:p14="http://schemas.microsoft.com/office/powerpoint/2010/main" val="34851301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51435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Esto lleva a la pregunta de "¿Hacia dónde nos dirigimos?".  </a:t>
            </a:r>
          </a:p>
        </p:txBody>
      </p:sp>
      <p:sp>
        <p:nvSpPr>
          <p:cNvPr id="4" name="Slide Number Placeholder 3"/>
          <p:cNvSpPr>
            <a:spLocks noGrp="1"/>
          </p:cNvSpPr>
          <p:nvPr>
            <p:ph type="sldNum" sz="quarter" idx="5"/>
          </p:nvPr>
        </p:nvSpPr>
        <p:spPr/>
        <p:txBody>
          <a:bodyPr/>
          <a:lstStyle/>
          <a:p>
            <a:fld id="{71AB24D9-1063-49BA-82E3-4CD2ED143F7D}" type="slidenum">
              <a:rPr lang="en-US" smtClean="0"/>
              <a:t>7</a:t>
            </a:fld>
            <a:endParaRPr lang="en-US" dirty="0"/>
          </a:p>
        </p:txBody>
      </p:sp>
    </p:spTree>
    <p:extLst>
      <p:ext uri="{BB962C8B-B14F-4D97-AF65-F5344CB8AC3E}">
        <p14:creationId xmlns:p14="http://schemas.microsoft.com/office/powerpoint/2010/main" val="7991096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514350"/>
            <a:ext cx="5486400" cy="3086100"/>
          </a:xfrm>
        </p:spPr>
      </p:sp>
      <p:sp>
        <p:nvSpPr>
          <p:cNvPr id="3" name="Notes Placeholder 2"/>
          <p:cNvSpPr>
            <a:spLocks noGrp="1"/>
          </p:cNvSpPr>
          <p:nvPr>
            <p:ph type="body" idx="1"/>
          </p:nvPr>
        </p:nvSpPr>
        <p:spPr/>
        <p:txBody>
          <a:bodyPr/>
          <a:lstStyle/>
          <a:p>
            <a:r>
              <a:rPr lang="es-ES" dirty="0"/>
              <a:t>En el último año fiscal, la junta directiva internacional aprobó invertir para avanzar en la modernización de nuestras herramientas digitales con el fin de simplificar las soluciones unificando las aplicaciones y los datos de los Leones en una experiencia cohesiva y coherente.  </a:t>
            </a:r>
          </a:p>
          <a:p>
            <a:endParaRPr lang="en-US" dirty="0"/>
          </a:p>
          <a:p>
            <a:r>
              <a:rPr lang="es-ES" dirty="0"/>
              <a:t>En los últimos meses se ha trabajado entre bastidores y se continuará a principios de 2023 para lanzar una experiencia mejorada a mediados de 2023.</a:t>
            </a:r>
          </a:p>
          <a:p>
            <a:endParaRPr lang="en-US" dirty="0"/>
          </a:p>
          <a:p>
            <a:r>
              <a:rPr lang="es-ES" dirty="0"/>
              <a:t>Esta es una evolución, guiada por lecciones aprendidas, comentarios de los Leones y el aprovechamiento de un software nuevo basado en la nube, más seguro y disponible comercialmente.</a:t>
            </a:r>
          </a:p>
        </p:txBody>
      </p:sp>
      <p:sp>
        <p:nvSpPr>
          <p:cNvPr id="4" name="Slide Number Placeholder 3"/>
          <p:cNvSpPr>
            <a:spLocks noGrp="1"/>
          </p:cNvSpPr>
          <p:nvPr>
            <p:ph type="sldNum" sz="quarter" idx="5"/>
          </p:nvPr>
        </p:nvSpPr>
        <p:spPr/>
        <p:txBody>
          <a:bodyPr/>
          <a:lstStyle/>
          <a:p>
            <a:fld id="{71AB24D9-1063-49BA-82E3-4CD2ED143F7D}" type="slidenum">
              <a:rPr lang="en-US" smtClean="0"/>
              <a:t>8</a:t>
            </a:fld>
            <a:endParaRPr lang="en-US" dirty="0"/>
          </a:p>
        </p:txBody>
      </p:sp>
    </p:spTree>
    <p:extLst>
      <p:ext uri="{BB962C8B-B14F-4D97-AF65-F5344CB8AC3E}">
        <p14:creationId xmlns:p14="http://schemas.microsoft.com/office/powerpoint/2010/main" val="1161649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514350"/>
            <a:ext cx="5486400" cy="3086100"/>
          </a:xfrm>
        </p:spPr>
      </p:sp>
      <p:sp>
        <p:nvSpPr>
          <p:cNvPr id="3" name="Notes Placeholder 2"/>
          <p:cNvSpPr>
            <a:spLocks noGrp="1"/>
          </p:cNvSpPr>
          <p:nvPr>
            <p:ph type="body" idx="1"/>
          </p:nvPr>
        </p:nvSpPr>
        <p:spPr/>
        <p:txBody>
          <a:bodyPr/>
          <a:lstStyle/>
          <a:p>
            <a:r>
              <a:rPr lang="es-ES" dirty="0"/>
              <a:t>Esta evolución toma las capacidades existentes y las implementa en una experiencia unificada. Permitiendo el acceso desde una Lion Account, a una interfaz de usuario coherente, proporcionando una experiencia unificada con todas las capacidades disponibles a través de la computadora, tableta o dispositivo móvil. En pocas palabras, estamos tomando la funcionalidad de MyLion, MyLCI, Insights y otras herramientas y combinándolas en una experiencia coherente y cohesiva: todo construido sobre una plataforma única: Salesforce.</a:t>
            </a:r>
          </a:p>
          <a:p>
            <a:endParaRPr lang="en-US" dirty="0">
              <a:cs typeface="Calibri"/>
            </a:endParaRPr>
          </a:p>
          <a:p>
            <a:r>
              <a:rPr lang="es-ES" dirty="0"/>
              <a:t>Salesforce es el líder del sector en soluciones en la nube utilizadas por más de 150.000 organizaciones, incluidas más de 40.000 entidades sin ánimo de lucro.  Estamos en buena compañía, con un importante apoyo de esta tecnología probada.</a:t>
            </a:r>
          </a:p>
        </p:txBody>
      </p:sp>
      <p:sp>
        <p:nvSpPr>
          <p:cNvPr id="4" name="Slide Number Placeholder 3"/>
          <p:cNvSpPr>
            <a:spLocks noGrp="1"/>
          </p:cNvSpPr>
          <p:nvPr>
            <p:ph type="sldNum" sz="quarter" idx="5"/>
          </p:nvPr>
        </p:nvSpPr>
        <p:spPr/>
        <p:txBody>
          <a:bodyPr/>
          <a:lstStyle/>
          <a:p>
            <a:fld id="{71AB24D9-1063-49BA-82E3-4CD2ED143F7D}" type="slidenum">
              <a:rPr lang="en-US" smtClean="0"/>
              <a:t>9</a:t>
            </a:fld>
            <a:endParaRPr lang="en-US" dirty="0"/>
          </a:p>
        </p:txBody>
      </p:sp>
    </p:spTree>
    <p:extLst>
      <p:ext uri="{BB962C8B-B14F-4D97-AF65-F5344CB8AC3E}">
        <p14:creationId xmlns:p14="http://schemas.microsoft.com/office/powerpoint/2010/main" val="178743049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Title Cover">
    <p:spTree>
      <p:nvGrpSpPr>
        <p:cNvPr id="1" name=""/>
        <p:cNvGrpSpPr/>
        <p:nvPr/>
      </p:nvGrpSpPr>
      <p:grpSpPr>
        <a:xfrm>
          <a:off x="0" y="0"/>
          <a:ext cx="0" cy="0"/>
          <a:chOff x="0" y="0"/>
          <a:chExt cx="0" cy="0"/>
        </a:xfrm>
      </p:grpSpPr>
      <p:pic>
        <p:nvPicPr>
          <p:cNvPr id="7" name="Background - Image">
            <a:extLst>
              <a:ext uri="{FF2B5EF4-FFF2-40B4-BE49-F238E27FC236}">
                <a16:creationId xmlns:a16="http://schemas.microsoft.com/office/drawing/2014/main" id="{2BE1744E-346C-B51E-AF5D-189C0A704C5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00" y="0"/>
            <a:ext cx="12192000" cy="6858000"/>
          </a:xfrm>
          <a:prstGeom prst="rect">
            <a:avLst/>
          </a:prstGeom>
        </p:spPr>
      </p:pic>
      <p:sp>
        <p:nvSpPr>
          <p:cNvPr id="8" name="Background - Overlay">
            <a:extLst>
              <a:ext uri="{FF2B5EF4-FFF2-40B4-BE49-F238E27FC236}">
                <a16:creationId xmlns:a16="http://schemas.microsoft.com/office/drawing/2014/main" id="{1A79702B-65B7-F059-350F-0BFABF8AC947}"/>
              </a:ext>
            </a:extLst>
          </p:cNvPr>
          <p:cNvSpPr/>
          <p:nvPr userDrawn="1"/>
        </p:nvSpPr>
        <p:spPr>
          <a:xfrm>
            <a:off x="-12700" y="0"/>
            <a:ext cx="12192000" cy="6858000"/>
          </a:xfrm>
          <a:prstGeom prst="rect">
            <a:avLst/>
          </a:prstGeom>
          <a:gradFill flip="none" rotWithShape="0">
            <a:gsLst>
              <a:gs pos="0">
                <a:srgbClr val="0070C0">
                  <a:lumMod val="36000"/>
                  <a:alpha val="81348"/>
                </a:srgbClr>
              </a:gs>
              <a:gs pos="98000">
                <a:srgbClr val="7030A0">
                  <a:alpha val="66023"/>
                  <a:lumMod val="55844"/>
                </a:srgbClr>
              </a:gs>
            </a:gsLst>
            <a:lin ang="18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2" name="Title 1">
            <a:extLst>
              <a:ext uri="{FF2B5EF4-FFF2-40B4-BE49-F238E27FC236}">
                <a16:creationId xmlns:a16="http://schemas.microsoft.com/office/drawing/2014/main" id="{52C7F680-2606-2629-7500-FEF229949845}"/>
              </a:ext>
            </a:extLst>
          </p:cNvPr>
          <p:cNvSpPr>
            <a:spLocks noGrp="1"/>
          </p:cNvSpPr>
          <p:nvPr>
            <p:ph type="title"/>
          </p:nvPr>
        </p:nvSpPr>
        <p:spPr>
          <a:xfrm>
            <a:off x="-12700" y="3428999"/>
            <a:ext cx="12204700" cy="1828800"/>
          </a:xfrm>
          <a:noFill/>
        </p:spPr>
        <p:txBody>
          <a:bodyPr anchor="ctr" anchorCtr="0"/>
          <a:lstStyle>
            <a:lvl1pPr>
              <a:defRPr sz="5400">
                <a:solidFill>
                  <a:srgbClr val="F0C300"/>
                </a:solidFill>
              </a:defRPr>
            </a:lvl1pPr>
          </a:lstStyle>
          <a:p>
            <a:r>
              <a:rPr lang="en-US"/>
              <a:t>Click to edit Master title style</a:t>
            </a:r>
          </a:p>
        </p:txBody>
      </p:sp>
      <p:sp>
        <p:nvSpPr>
          <p:cNvPr id="3" name="Text Placeholder 2">
            <a:extLst>
              <a:ext uri="{FF2B5EF4-FFF2-40B4-BE49-F238E27FC236}">
                <a16:creationId xmlns:a16="http://schemas.microsoft.com/office/drawing/2014/main" id="{F3975438-C2EE-72CD-FA3A-1823B23843F5}"/>
              </a:ext>
            </a:extLst>
          </p:cNvPr>
          <p:cNvSpPr>
            <a:spLocks noGrp="1"/>
          </p:cNvSpPr>
          <p:nvPr>
            <p:ph type="body" idx="1"/>
          </p:nvPr>
        </p:nvSpPr>
        <p:spPr>
          <a:xfrm>
            <a:off x="831850" y="5287963"/>
            <a:ext cx="10515600" cy="1371600"/>
          </a:xfrm>
        </p:spPr>
        <p:txBody>
          <a:bodyPr anchor="ctr" anchorCtr="0"/>
          <a:lstStyle>
            <a:lvl1pPr marL="0" indent="0" algn="ct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01D12158-E238-2C16-EE5F-410F2231BCAA}"/>
              </a:ext>
            </a:extLst>
          </p:cNvPr>
          <p:cNvSpPr>
            <a:spLocks noGrp="1"/>
          </p:cNvSpPr>
          <p:nvPr>
            <p:ph type="sldNum" sz="quarter" idx="12"/>
          </p:nvPr>
        </p:nvSpPr>
        <p:spPr/>
        <p:txBody>
          <a:bodyPr/>
          <a:lstStyle>
            <a:lvl1pPr>
              <a:defRPr>
                <a:solidFill>
                  <a:schemeClr val="bg1"/>
                </a:solidFill>
              </a:defRPr>
            </a:lvl1pPr>
          </a:lstStyle>
          <a:p>
            <a:fld id="{1D9300B1-B26A-4342-8B09-D9D655025990}" type="slidenum">
              <a:rPr lang="en-US" smtClean="0"/>
              <a:pPr/>
              <a:t>‹#›</a:t>
            </a:fld>
            <a:endParaRPr lang="en-US" dirty="0"/>
          </a:p>
        </p:txBody>
      </p:sp>
      <p:pic>
        <p:nvPicPr>
          <p:cNvPr id="9" name="Emblem - White" descr="lionlogo_white.eps">
            <a:extLst>
              <a:ext uri="{FF2B5EF4-FFF2-40B4-BE49-F238E27FC236}">
                <a16:creationId xmlns:a16="http://schemas.microsoft.com/office/drawing/2014/main" id="{D9BAB304-51D5-513E-40C5-C856073EECAA}"/>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4876799" y="838200"/>
            <a:ext cx="2438402" cy="2378660"/>
          </a:xfrm>
          <a:prstGeom prst="rect">
            <a:avLst/>
          </a:prstGeom>
        </p:spPr>
      </p:pic>
      <p:sp>
        <p:nvSpPr>
          <p:cNvPr id="10" name="Yellow Bar">
            <a:extLst>
              <a:ext uri="{FF2B5EF4-FFF2-40B4-BE49-F238E27FC236}">
                <a16:creationId xmlns:a16="http://schemas.microsoft.com/office/drawing/2014/main" id="{A03F44CD-4DB3-9FEF-6F6F-279BB727EA1B}"/>
              </a:ext>
            </a:extLst>
          </p:cNvPr>
          <p:cNvSpPr/>
          <p:nvPr userDrawn="1"/>
        </p:nvSpPr>
        <p:spPr>
          <a:xfrm>
            <a:off x="5506829" y="3501869"/>
            <a:ext cx="1178336" cy="72760"/>
          </a:xfrm>
          <a:prstGeom prst="rect">
            <a:avLst/>
          </a:prstGeom>
          <a:solidFill>
            <a:srgbClr val="EBB700"/>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dirty="0"/>
          </a:p>
        </p:txBody>
      </p:sp>
    </p:spTree>
    <p:extLst>
      <p:ext uri="{BB962C8B-B14F-4D97-AF65-F5344CB8AC3E}">
        <p14:creationId xmlns:p14="http://schemas.microsoft.com/office/powerpoint/2010/main" val="14227190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ack Cover Layou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3A3AB75-E23B-BB56-8646-D987F11CF38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417" y="-5257"/>
            <a:ext cx="12209417" cy="6866903"/>
          </a:xfrm>
          <a:prstGeom prst="rect">
            <a:avLst/>
          </a:prstGeom>
        </p:spPr>
      </p:pic>
      <p:sp>
        <p:nvSpPr>
          <p:cNvPr id="14" name="Background - Overlay">
            <a:extLst>
              <a:ext uri="{FF2B5EF4-FFF2-40B4-BE49-F238E27FC236}">
                <a16:creationId xmlns:a16="http://schemas.microsoft.com/office/drawing/2014/main" id="{32689B4E-6A85-0A9E-2BA7-15154BBD3EB5}"/>
              </a:ext>
            </a:extLst>
          </p:cNvPr>
          <p:cNvSpPr/>
          <p:nvPr userDrawn="1"/>
        </p:nvSpPr>
        <p:spPr>
          <a:xfrm>
            <a:off x="0" y="0"/>
            <a:ext cx="12192000" cy="6858000"/>
          </a:xfrm>
          <a:prstGeom prst="rect">
            <a:avLst/>
          </a:prstGeom>
          <a:gradFill flip="none" rotWithShape="0">
            <a:gsLst>
              <a:gs pos="0">
                <a:srgbClr val="0070C0">
                  <a:lumMod val="36000"/>
                  <a:alpha val="81348"/>
                </a:srgbClr>
              </a:gs>
              <a:gs pos="98000">
                <a:srgbClr val="7030A0">
                  <a:alpha val="66023"/>
                  <a:lumMod val="55844"/>
                </a:srgbClr>
              </a:gs>
            </a:gsLst>
            <a:lin ang="18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bg1">
                  <a:alpha val="44000"/>
                </a:schemeClr>
              </a:solidFill>
            </a:endParaRPr>
          </a:p>
        </p:txBody>
      </p:sp>
      <p:sp>
        <p:nvSpPr>
          <p:cNvPr id="5" name="Date Placeholder 4">
            <a:extLst>
              <a:ext uri="{FF2B5EF4-FFF2-40B4-BE49-F238E27FC236}">
                <a16:creationId xmlns:a16="http://schemas.microsoft.com/office/drawing/2014/main" id="{3780804B-2DC9-38E3-282B-DDB1F8ED8AFB}"/>
              </a:ext>
            </a:extLst>
          </p:cNvPr>
          <p:cNvSpPr>
            <a:spLocks noGrp="1"/>
          </p:cNvSpPr>
          <p:nvPr>
            <p:ph type="dt" sz="half" idx="10"/>
          </p:nvPr>
        </p:nvSpPr>
        <p:spPr/>
        <p:txBody>
          <a:bodyPr/>
          <a:lstStyle>
            <a:lvl1pPr>
              <a:defRPr>
                <a:solidFill>
                  <a:schemeClr val="bg1"/>
                </a:solidFill>
              </a:defRPr>
            </a:lvl1pPr>
          </a:lstStyle>
          <a:p>
            <a:r>
              <a:rPr lang="en-US" dirty="0"/>
              <a:t>October 2022</a:t>
            </a:r>
          </a:p>
        </p:txBody>
      </p:sp>
      <p:sp>
        <p:nvSpPr>
          <p:cNvPr id="6" name="Footer Placeholder 5">
            <a:extLst>
              <a:ext uri="{FF2B5EF4-FFF2-40B4-BE49-F238E27FC236}">
                <a16:creationId xmlns:a16="http://schemas.microsoft.com/office/drawing/2014/main" id="{AD3B628F-D10C-CDB8-4C15-719BA61F3603}"/>
              </a:ext>
            </a:extLst>
          </p:cNvPr>
          <p:cNvSpPr>
            <a:spLocks noGrp="1"/>
          </p:cNvSpPr>
          <p:nvPr>
            <p:ph type="ftr" sz="quarter" idx="11"/>
          </p:nvPr>
        </p:nvSpPr>
        <p:spPr/>
        <p:txBody>
          <a:bodyPr/>
          <a:lstStyle>
            <a:lvl1pPr>
              <a:defRPr>
                <a:solidFill>
                  <a:schemeClr val="bg1"/>
                </a:solidFill>
              </a:defRPr>
            </a:lvl1pPr>
          </a:lstStyle>
          <a:p>
            <a:endParaRPr lang="en-US" dirty="0"/>
          </a:p>
        </p:txBody>
      </p:sp>
      <p:sp>
        <p:nvSpPr>
          <p:cNvPr id="7" name="Slide Number Placeholder 6">
            <a:extLst>
              <a:ext uri="{FF2B5EF4-FFF2-40B4-BE49-F238E27FC236}">
                <a16:creationId xmlns:a16="http://schemas.microsoft.com/office/drawing/2014/main" id="{74F699C4-2E50-6F15-A7FA-E7B02A8AC935}"/>
              </a:ext>
            </a:extLst>
          </p:cNvPr>
          <p:cNvSpPr>
            <a:spLocks noGrp="1"/>
          </p:cNvSpPr>
          <p:nvPr>
            <p:ph type="sldNum" sz="quarter" idx="12"/>
          </p:nvPr>
        </p:nvSpPr>
        <p:spPr/>
        <p:txBody>
          <a:bodyPr/>
          <a:lstStyle>
            <a:lvl1pPr>
              <a:defRPr>
                <a:solidFill>
                  <a:schemeClr val="bg1"/>
                </a:solidFill>
              </a:defRPr>
            </a:lvl1pPr>
          </a:lstStyle>
          <a:p>
            <a:fld id="{1D9300B1-B26A-4342-8B09-D9D655025990}" type="slidenum">
              <a:rPr lang="en-US" smtClean="0"/>
              <a:pPr/>
              <a:t>‹#›</a:t>
            </a:fld>
            <a:endParaRPr lang="en-US" dirty="0"/>
          </a:p>
        </p:txBody>
      </p:sp>
      <p:pic>
        <p:nvPicPr>
          <p:cNvPr id="10" name="Picture 9" descr="lionlogo_white.eps">
            <a:extLst>
              <a:ext uri="{FF2B5EF4-FFF2-40B4-BE49-F238E27FC236}">
                <a16:creationId xmlns:a16="http://schemas.microsoft.com/office/drawing/2014/main" id="{69A95E55-2139-7637-03C2-F0AD5CE7379F}"/>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5486400" y="1828800"/>
            <a:ext cx="1204464" cy="1174956"/>
          </a:xfrm>
          <a:prstGeom prst="rect">
            <a:avLst/>
          </a:prstGeom>
        </p:spPr>
      </p:pic>
      <p:sp>
        <p:nvSpPr>
          <p:cNvPr id="12" name="Rectangle 11">
            <a:extLst>
              <a:ext uri="{FF2B5EF4-FFF2-40B4-BE49-F238E27FC236}">
                <a16:creationId xmlns:a16="http://schemas.microsoft.com/office/drawing/2014/main" id="{57F17EBB-7FDA-CE5B-2BD4-DB95F91B8807}"/>
              </a:ext>
            </a:extLst>
          </p:cNvPr>
          <p:cNvSpPr/>
          <p:nvPr userDrawn="1"/>
        </p:nvSpPr>
        <p:spPr>
          <a:xfrm>
            <a:off x="5379111" y="3321604"/>
            <a:ext cx="1450259"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71" tIns="47336" rIns="94671" bIns="47336" rtlCol="0" anchor="ctr"/>
          <a:lstStyle/>
          <a:p>
            <a:pPr algn="ctr"/>
            <a:endParaRPr lang="en-US" dirty="0"/>
          </a:p>
        </p:txBody>
      </p:sp>
      <p:sp>
        <p:nvSpPr>
          <p:cNvPr id="2" name="Title 1">
            <a:extLst>
              <a:ext uri="{FF2B5EF4-FFF2-40B4-BE49-F238E27FC236}">
                <a16:creationId xmlns:a16="http://schemas.microsoft.com/office/drawing/2014/main" id="{52F4461B-7B8D-7955-1852-87040C11D995}"/>
              </a:ext>
            </a:extLst>
          </p:cNvPr>
          <p:cNvSpPr>
            <a:spLocks noGrp="1"/>
          </p:cNvSpPr>
          <p:nvPr>
            <p:ph type="title" hasCustomPrompt="1"/>
          </p:nvPr>
        </p:nvSpPr>
        <p:spPr>
          <a:xfrm>
            <a:off x="4170363" y="3163444"/>
            <a:ext cx="3932237" cy="1600200"/>
          </a:xfrm>
          <a:noFill/>
        </p:spPr>
        <p:txBody>
          <a:bodyPr anchor="ctr" anchorCtr="0">
            <a:normAutofit/>
          </a:bodyPr>
          <a:lstStyle>
            <a:lvl1pPr>
              <a:defRPr sz="4800">
                <a:solidFill>
                  <a:schemeClr val="bg1"/>
                </a:solidFill>
              </a:defRPr>
            </a:lvl1pPr>
          </a:lstStyle>
          <a:p>
            <a:r>
              <a:rPr lang="en-US"/>
              <a:t>Thank You</a:t>
            </a:r>
          </a:p>
        </p:txBody>
      </p:sp>
    </p:spTree>
    <p:extLst>
      <p:ext uri="{BB962C8B-B14F-4D97-AF65-F5344CB8AC3E}">
        <p14:creationId xmlns:p14="http://schemas.microsoft.com/office/powerpoint/2010/main" val="39870699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84BB6-9828-5A73-B86D-D49281DC19E1}"/>
              </a:ext>
            </a:extLst>
          </p:cNvPr>
          <p:cNvSpPr>
            <a:spLocks noGrp="1"/>
          </p:cNvSpPr>
          <p:nvPr>
            <p:ph type="title"/>
          </p:nvPr>
        </p:nvSpPr>
        <p:spPr>
          <a:xfrm>
            <a:off x="0" y="-63500"/>
            <a:ext cx="12192000" cy="1325563"/>
          </a:xfr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131D391-381E-7A88-2B88-42857DF58CD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20D182-9C5F-171D-BA47-E975B27627B9}"/>
              </a:ext>
            </a:extLst>
          </p:cNvPr>
          <p:cNvSpPr>
            <a:spLocks noGrp="1"/>
          </p:cNvSpPr>
          <p:nvPr>
            <p:ph type="dt" sz="half" idx="10"/>
          </p:nvPr>
        </p:nvSpPr>
        <p:spPr/>
        <p:txBody>
          <a:bodyPr/>
          <a:lstStyle/>
          <a:p>
            <a:r>
              <a:rPr lang="en-US" dirty="0"/>
              <a:t>October 2022</a:t>
            </a:r>
          </a:p>
        </p:txBody>
      </p:sp>
      <p:sp>
        <p:nvSpPr>
          <p:cNvPr id="5" name="Footer Placeholder 4">
            <a:extLst>
              <a:ext uri="{FF2B5EF4-FFF2-40B4-BE49-F238E27FC236}">
                <a16:creationId xmlns:a16="http://schemas.microsoft.com/office/drawing/2014/main" id="{0845D434-F74B-DDCC-B4DC-95878997266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5674245-CD22-A337-F821-9629EB9E9ECA}"/>
              </a:ext>
            </a:extLst>
          </p:cNvPr>
          <p:cNvSpPr>
            <a:spLocks noGrp="1"/>
          </p:cNvSpPr>
          <p:nvPr>
            <p:ph type="sldNum" sz="quarter" idx="12"/>
          </p:nvPr>
        </p:nvSpPr>
        <p:spPr/>
        <p:txBody>
          <a:bodyPr/>
          <a:lstStyle/>
          <a:p>
            <a:fld id="{1D9300B1-B26A-4342-8B09-D9D655025990}" type="slidenum">
              <a:rPr lang="en-US" smtClean="0"/>
              <a:t>‹#›</a:t>
            </a:fld>
            <a:endParaRPr lang="en-US" dirty="0"/>
          </a:p>
        </p:txBody>
      </p:sp>
      <p:pic>
        <p:nvPicPr>
          <p:cNvPr id="8" name="Emblem - White" descr="lionlogo_white.eps">
            <a:extLst>
              <a:ext uri="{FF2B5EF4-FFF2-40B4-BE49-F238E27FC236}">
                <a16:creationId xmlns:a16="http://schemas.microsoft.com/office/drawing/2014/main" id="{65F27261-ACA1-5024-F58F-5B90CBFE1A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71805" y="228600"/>
            <a:ext cx="546797" cy="533400"/>
          </a:xfrm>
          <a:prstGeom prst="rect">
            <a:avLst/>
          </a:prstGeom>
        </p:spPr>
      </p:pic>
    </p:spTree>
    <p:extLst>
      <p:ext uri="{BB962C8B-B14F-4D97-AF65-F5344CB8AC3E}">
        <p14:creationId xmlns:p14="http://schemas.microsoft.com/office/powerpoint/2010/main" val="6682098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DAA0AB1-BF68-9B44-3276-BFF0A8F10E5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5DE8715-B6F3-528A-B5EB-D2BDEC9DA36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F42DB8-5B54-853E-D39A-7DECB7029BD8}"/>
              </a:ext>
            </a:extLst>
          </p:cNvPr>
          <p:cNvSpPr>
            <a:spLocks noGrp="1"/>
          </p:cNvSpPr>
          <p:nvPr>
            <p:ph type="dt" sz="half" idx="10"/>
          </p:nvPr>
        </p:nvSpPr>
        <p:spPr/>
        <p:txBody>
          <a:bodyPr/>
          <a:lstStyle/>
          <a:p>
            <a:r>
              <a:rPr lang="en-US" dirty="0"/>
              <a:t>October 2022</a:t>
            </a:r>
          </a:p>
        </p:txBody>
      </p:sp>
      <p:sp>
        <p:nvSpPr>
          <p:cNvPr id="5" name="Footer Placeholder 4">
            <a:extLst>
              <a:ext uri="{FF2B5EF4-FFF2-40B4-BE49-F238E27FC236}">
                <a16:creationId xmlns:a16="http://schemas.microsoft.com/office/drawing/2014/main" id="{9E023D40-D577-A1FA-20D3-8F7C4C4809B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DD70E11-818E-B384-2B95-65DFEF50E35D}"/>
              </a:ext>
            </a:extLst>
          </p:cNvPr>
          <p:cNvSpPr>
            <a:spLocks noGrp="1"/>
          </p:cNvSpPr>
          <p:nvPr>
            <p:ph type="sldNum" sz="quarter" idx="12"/>
          </p:nvPr>
        </p:nvSpPr>
        <p:spPr/>
        <p:txBody>
          <a:bodyPr/>
          <a:lstStyle/>
          <a:p>
            <a:fld id="{1D9300B1-B26A-4342-8B09-D9D655025990}" type="slidenum">
              <a:rPr lang="en-US" smtClean="0"/>
              <a:t>‹#›</a:t>
            </a:fld>
            <a:endParaRPr lang="en-US" dirty="0"/>
          </a:p>
        </p:txBody>
      </p:sp>
      <p:pic>
        <p:nvPicPr>
          <p:cNvPr id="7" name="Emblem - White" descr="lionlogo_white.eps">
            <a:extLst>
              <a:ext uri="{FF2B5EF4-FFF2-40B4-BE49-F238E27FC236}">
                <a16:creationId xmlns:a16="http://schemas.microsoft.com/office/drawing/2014/main" id="{D2DBDC89-46A9-C744-5485-301845E4428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10622505" y="5466557"/>
            <a:ext cx="546797" cy="533400"/>
          </a:xfrm>
          <a:prstGeom prst="rect">
            <a:avLst/>
          </a:prstGeom>
        </p:spPr>
      </p:pic>
    </p:spTree>
    <p:extLst>
      <p:ext uri="{BB962C8B-B14F-4D97-AF65-F5344CB8AC3E}">
        <p14:creationId xmlns:p14="http://schemas.microsoft.com/office/powerpoint/2010/main" val="5967819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0993D-AB93-B0B9-F04B-69D2D9B22C85}"/>
              </a:ext>
            </a:extLst>
          </p:cNvPr>
          <p:cNvSpPr>
            <a:spLocks noGrp="1"/>
          </p:cNvSpPr>
          <p:nvPr>
            <p:ph type="ctrTitle"/>
          </p:nvPr>
        </p:nvSpPr>
        <p:spPr>
          <a:xfrm>
            <a:off x="0" y="3657600"/>
            <a:ext cx="12192000" cy="1655762"/>
          </a:xfrm>
        </p:spPr>
        <p:txBody>
          <a:bodyPr anchor="ctr" anchorCtr="1">
            <a:normAutofit/>
          </a:bodyPr>
          <a:lstStyle>
            <a:lvl1pPr algn="ctr">
              <a:defRPr sz="5400">
                <a:solidFill>
                  <a:schemeClr val="accent2"/>
                </a:solidFill>
              </a:defRPr>
            </a:lvl1pPr>
          </a:lstStyle>
          <a:p>
            <a:r>
              <a:rPr lang="en-US"/>
              <a:t>Click to edit Master title style</a:t>
            </a:r>
          </a:p>
        </p:txBody>
      </p:sp>
      <p:sp>
        <p:nvSpPr>
          <p:cNvPr id="3" name="Subtitle 2">
            <a:extLst>
              <a:ext uri="{FF2B5EF4-FFF2-40B4-BE49-F238E27FC236}">
                <a16:creationId xmlns:a16="http://schemas.microsoft.com/office/drawing/2014/main" id="{4198537B-7DD6-7012-098C-E029509E8BF8}"/>
              </a:ext>
            </a:extLst>
          </p:cNvPr>
          <p:cNvSpPr>
            <a:spLocks noGrp="1"/>
          </p:cNvSpPr>
          <p:nvPr>
            <p:ph type="subTitle" idx="1"/>
          </p:nvPr>
        </p:nvSpPr>
        <p:spPr>
          <a:xfrm>
            <a:off x="0" y="5541264"/>
            <a:ext cx="12192000" cy="719836"/>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A8B4C26-651C-1854-B9C4-DF84F7CB1AAA}"/>
              </a:ext>
            </a:extLst>
          </p:cNvPr>
          <p:cNvSpPr>
            <a:spLocks noGrp="1"/>
          </p:cNvSpPr>
          <p:nvPr>
            <p:ph type="dt" sz="half" idx="10"/>
          </p:nvPr>
        </p:nvSpPr>
        <p:spPr/>
        <p:txBody>
          <a:bodyPr/>
          <a:lstStyle/>
          <a:p>
            <a:r>
              <a:rPr lang="en-US" dirty="0"/>
              <a:t>October 2022</a:t>
            </a:r>
          </a:p>
        </p:txBody>
      </p:sp>
      <p:sp>
        <p:nvSpPr>
          <p:cNvPr id="5" name="Footer Placeholder 4">
            <a:extLst>
              <a:ext uri="{FF2B5EF4-FFF2-40B4-BE49-F238E27FC236}">
                <a16:creationId xmlns:a16="http://schemas.microsoft.com/office/drawing/2014/main" id="{0A5D2386-4355-BE84-7163-A9C323DB325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449E03B-385E-51E0-2BE2-AC621B3E7385}"/>
              </a:ext>
            </a:extLst>
          </p:cNvPr>
          <p:cNvSpPr>
            <a:spLocks noGrp="1"/>
          </p:cNvSpPr>
          <p:nvPr>
            <p:ph type="sldNum" sz="quarter" idx="12"/>
          </p:nvPr>
        </p:nvSpPr>
        <p:spPr/>
        <p:txBody>
          <a:bodyPr/>
          <a:lstStyle/>
          <a:p>
            <a:fld id="{9E78B758-275C-4090-BE22-A14210E4F056}" type="slidenum">
              <a:rPr lang="en-US" smtClean="0"/>
              <a:t>‹#›</a:t>
            </a:fld>
            <a:endParaRPr lang="en-US" dirty="0"/>
          </a:p>
        </p:txBody>
      </p:sp>
      <p:pic>
        <p:nvPicPr>
          <p:cNvPr id="7" name="Emblem - White" descr="lionlogo_white.eps">
            <a:extLst>
              <a:ext uri="{FF2B5EF4-FFF2-40B4-BE49-F238E27FC236}">
                <a16:creationId xmlns:a16="http://schemas.microsoft.com/office/drawing/2014/main" id="{2C86D998-89D6-966C-065F-603370EF957A}"/>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4876799" y="838200"/>
            <a:ext cx="2438402" cy="2378660"/>
          </a:xfrm>
          <a:prstGeom prst="rect">
            <a:avLst/>
          </a:prstGeom>
        </p:spPr>
      </p:pic>
      <p:sp>
        <p:nvSpPr>
          <p:cNvPr id="8" name="Yellow Bar">
            <a:extLst>
              <a:ext uri="{FF2B5EF4-FFF2-40B4-BE49-F238E27FC236}">
                <a16:creationId xmlns:a16="http://schemas.microsoft.com/office/drawing/2014/main" id="{16920E5E-6F94-166F-C767-C167A8519A60}"/>
              </a:ext>
            </a:extLst>
          </p:cNvPr>
          <p:cNvSpPr/>
          <p:nvPr userDrawn="1"/>
        </p:nvSpPr>
        <p:spPr>
          <a:xfrm>
            <a:off x="5506829" y="3501869"/>
            <a:ext cx="1178336" cy="72760"/>
          </a:xfrm>
          <a:prstGeom prst="rect">
            <a:avLst/>
          </a:prstGeom>
          <a:solidFill>
            <a:srgbClr val="EBB700"/>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dirty="0"/>
          </a:p>
        </p:txBody>
      </p:sp>
    </p:spTree>
    <p:extLst>
      <p:ext uri="{BB962C8B-B14F-4D97-AF65-F5344CB8AC3E}">
        <p14:creationId xmlns:p14="http://schemas.microsoft.com/office/powerpoint/2010/main" val="6484224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9335B2-6AD5-50AE-0247-9CD46620232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74157FA-2090-F450-BDBE-B2D7B0BD27F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6D1B7F-6144-71A6-51FE-F8CFD3853EEF}"/>
              </a:ext>
            </a:extLst>
          </p:cNvPr>
          <p:cNvSpPr>
            <a:spLocks noGrp="1"/>
          </p:cNvSpPr>
          <p:nvPr>
            <p:ph type="dt" sz="half" idx="10"/>
          </p:nvPr>
        </p:nvSpPr>
        <p:spPr/>
        <p:txBody>
          <a:bodyPr/>
          <a:lstStyle/>
          <a:p>
            <a:r>
              <a:rPr lang="en-US" dirty="0"/>
              <a:t>October 2022</a:t>
            </a:r>
          </a:p>
        </p:txBody>
      </p:sp>
      <p:sp>
        <p:nvSpPr>
          <p:cNvPr id="5" name="Footer Placeholder 4">
            <a:extLst>
              <a:ext uri="{FF2B5EF4-FFF2-40B4-BE49-F238E27FC236}">
                <a16:creationId xmlns:a16="http://schemas.microsoft.com/office/drawing/2014/main" id="{66EBC006-6094-EF7E-7386-6722C361852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9ECDBE3-69AF-FB2E-66A2-90DB65236C26}"/>
              </a:ext>
            </a:extLst>
          </p:cNvPr>
          <p:cNvSpPr>
            <a:spLocks noGrp="1"/>
          </p:cNvSpPr>
          <p:nvPr>
            <p:ph type="sldNum" sz="quarter" idx="12"/>
          </p:nvPr>
        </p:nvSpPr>
        <p:spPr/>
        <p:txBody>
          <a:bodyPr/>
          <a:lstStyle/>
          <a:p>
            <a:fld id="{9E78B758-275C-4090-BE22-A14210E4F056}" type="slidenum">
              <a:rPr lang="en-US" smtClean="0"/>
              <a:t>‹#›</a:t>
            </a:fld>
            <a:endParaRPr lang="en-US" dirty="0"/>
          </a:p>
        </p:txBody>
      </p:sp>
      <p:pic>
        <p:nvPicPr>
          <p:cNvPr id="7" name="Emblem - White" descr="lionlogo_white.eps">
            <a:extLst>
              <a:ext uri="{FF2B5EF4-FFF2-40B4-BE49-F238E27FC236}">
                <a16:creationId xmlns:a16="http://schemas.microsoft.com/office/drawing/2014/main" id="{0810D27E-5032-685A-8F22-2AA6F13FF5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71805" y="228600"/>
            <a:ext cx="546797" cy="533400"/>
          </a:xfrm>
          <a:prstGeom prst="rect">
            <a:avLst/>
          </a:prstGeom>
        </p:spPr>
      </p:pic>
    </p:spTree>
    <p:extLst>
      <p:ext uri="{BB962C8B-B14F-4D97-AF65-F5344CB8AC3E}">
        <p14:creationId xmlns:p14="http://schemas.microsoft.com/office/powerpoint/2010/main" val="28706829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4471F-C99C-59CE-1622-425BA0A2BDB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116BF4A-1A04-0AD6-1B3F-CFE125690A8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6A2CF25-E7D4-45A4-D190-D6FE446772FE}"/>
              </a:ext>
            </a:extLst>
          </p:cNvPr>
          <p:cNvSpPr>
            <a:spLocks noGrp="1"/>
          </p:cNvSpPr>
          <p:nvPr>
            <p:ph type="dt" sz="half" idx="10"/>
          </p:nvPr>
        </p:nvSpPr>
        <p:spPr/>
        <p:txBody>
          <a:bodyPr/>
          <a:lstStyle/>
          <a:p>
            <a:r>
              <a:rPr lang="en-US" dirty="0"/>
              <a:t>October 2022</a:t>
            </a:r>
          </a:p>
        </p:txBody>
      </p:sp>
      <p:sp>
        <p:nvSpPr>
          <p:cNvPr id="5" name="Footer Placeholder 4">
            <a:extLst>
              <a:ext uri="{FF2B5EF4-FFF2-40B4-BE49-F238E27FC236}">
                <a16:creationId xmlns:a16="http://schemas.microsoft.com/office/drawing/2014/main" id="{DC22F1EA-C134-589E-6A01-596B60EBB33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B65EB6D-D8B8-39B9-D5C0-D8A70C830921}"/>
              </a:ext>
            </a:extLst>
          </p:cNvPr>
          <p:cNvSpPr>
            <a:spLocks noGrp="1"/>
          </p:cNvSpPr>
          <p:nvPr>
            <p:ph type="sldNum" sz="quarter" idx="12"/>
          </p:nvPr>
        </p:nvSpPr>
        <p:spPr/>
        <p:txBody>
          <a:bodyPr/>
          <a:lstStyle/>
          <a:p>
            <a:fld id="{9E78B758-275C-4090-BE22-A14210E4F056}" type="slidenum">
              <a:rPr lang="en-US" smtClean="0"/>
              <a:t>‹#›</a:t>
            </a:fld>
            <a:endParaRPr lang="en-US" dirty="0"/>
          </a:p>
        </p:txBody>
      </p:sp>
      <p:pic>
        <p:nvPicPr>
          <p:cNvPr id="7" name="Emblem - White" descr="lionlogo_white.eps">
            <a:extLst>
              <a:ext uri="{FF2B5EF4-FFF2-40B4-BE49-F238E27FC236}">
                <a16:creationId xmlns:a16="http://schemas.microsoft.com/office/drawing/2014/main" id="{09289CF3-195A-05C4-3F2D-450634BEAFB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71805" y="228600"/>
            <a:ext cx="546797" cy="533400"/>
          </a:xfrm>
          <a:prstGeom prst="rect">
            <a:avLst/>
          </a:prstGeom>
        </p:spPr>
      </p:pic>
    </p:spTree>
    <p:extLst>
      <p:ext uri="{BB962C8B-B14F-4D97-AF65-F5344CB8AC3E}">
        <p14:creationId xmlns:p14="http://schemas.microsoft.com/office/powerpoint/2010/main" val="42556382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14A12-2F35-3FD2-9FCB-075D13D636E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258AE28-584A-0D1C-7732-65EACA31BC3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7665FD8-5144-22E8-C33E-49492345298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A13CE42-12B7-761D-9FA6-33350B11770F}"/>
              </a:ext>
            </a:extLst>
          </p:cNvPr>
          <p:cNvSpPr>
            <a:spLocks noGrp="1"/>
          </p:cNvSpPr>
          <p:nvPr>
            <p:ph type="dt" sz="half" idx="10"/>
          </p:nvPr>
        </p:nvSpPr>
        <p:spPr/>
        <p:txBody>
          <a:bodyPr/>
          <a:lstStyle/>
          <a:p>
            <a:r>
              <a:rPr lang="en-US" dirty="0"/>
              <a:t>October 2022</a:t>
            </a:r>
          </a:p>
        </p:txBody>
      </p:sp>
      <p:sp>
        <p:nvSpPr>
          <p:cNvPr id="6" name="Footer Placeholder 5">
            <a:extLst>
              <a:ext uri="{FF2B5EF4-FFF2-40B4-BE49-F238E27FC236}">
                <a16:creationId xmlns:a16="http://schemas.microsoft.com/office/drawing/2014/main" id="{76FF0653-5D1D-2548-749C-0C76B283764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E0B7A18-C945-E063-921C-0B0AE68F1E4F}"/>
              </a:ext>
            </a:extLst>
          </p:cNvPr>
          <p:cNvSpPr>
            <a:spLocks noGrp="1"/>
          </p:cNvSpPr>
          <p:nvPr>
            <p:ph type="sldNum" sz="quarter" idx="12"/>
          </p:nvPr>
        </p:nvSpPr>
        <p:spPr/>
        <p:txBody>
          <a:bodyPr/>
          <a:lstStyle/>
          <a:p>
            <a:fld id="{9E78B758-275C-4090-BE22-A14210E4F056}" type="slidenum">
              <a:rPr lang="en-US" smtClean="0"/>
              <a:t>‹#›</a:t>
            </a:fld>
            <a:endParaRPr lang="en-US" dirty="0"/>
          </a:p>
        </p:txBody>
      </p:sp>
      <p:pic>
        <p:nvPicPr>
          <p:cNvPr id="8" name="Emblem - White" descr="lionlogo_white.eps">
            <a:extLst>
              <a:ext uri="{FF2B5EF4-FFF2-40B4-BE49-F238E27FC236}">
                <a16:creationId xmlns:a16="http://schemas.microsoft.com/office/drawing/2014/main" id="{4C23E0EE-3C5E-82AE-B7D9-70E262BB708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71805" y="228600"/>
            <a:ext cx="546797" cy="533400"/>
          </a:xfrm>
          <a:prstGeom prst="rect">
            <a:avLst/>
          </a:prstGeom>
        </p:spPr>
      </p:pic>
    </p:spTree>
    <p:extLst>
      <p:ext uri="{BB962C8B-B14F-4D97-AF65-F5344CB8AC3E}">
        <p14:creationId xmlns:p14="http://schemas.microsoft.com/office/powerpoint/2010/main" val="2179968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F01C7-18E9-471F-C5F6-78F690F5B73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9BDCA76-271D-4173-FDA2-102AF93B474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44ADB42-25DE-7D31-DF9D-2E2CCD9C4CF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A30B6B0-22E2-1733-C0C1-E1392052799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A00394C-06AC-43CC-6ACD-88BA09A5D6D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40BBA36-0741-E520-1398-D5574D0903E4}"/>
              </a:ext>
            </a:extLst>
          </p:cNvPr>
          <p:cNvSpPr>
            <a:spLocks noGrp="1"/>
          </p:cNvSpPr>
          <p:nvPr>
            <p:ph type="dt" sz="half" idx="10"/>
          </p:nvPr>
        </p:nvSpPr>
        <p:spPr/>
        <p:txBody>
          <a:bodyPr/>
          <a:lstStyle/>
          <a:p>
            <a:r>
              <a:rPr lang="en-US" dirty="0"/>
              <a:t>October 2022</a:t>
            </a:r>
          </a:p>
        </p:txBody>
      </p:sp>
      <p:sp>
        <p:nvSpPr>
          <p:cNvPr id="8" name="Footer Placeholder 7">
            <a:extLst>
              <a:ext uri="{FF2B5EF4-FFF2-40B4-BE49-F238E27FC236}">
                <a16:creationId xmlns:a16="http://schemas.microsoft.com/office/drawing/2014/main" id="{9F7494D6-A518-7D33-AE98-5A9D87199486}"/>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001C60DF-9B63-32EE-FE49-3D59BC50EB43}"/>
              </a:ext>
            </a:extLst>
          </p:cNvPr>
          <p:cNvSpPr>
            <a:spLocks noGrp="1"/>
          </p:cNvSpPr>
          <p:nvPr>
            <p:ph type="sldNum" sz="quarter" idx="12"/>
          </p:nvPr>
        </p:nvSpPr>
        <p:spPr/>
        <p:txBody>
          <a:bodyPr/>
          <a:lstStyle/>
          <a:p>
            <a:fld id="{9E78B758-275C-4090-BE22-A14210E4F056}" type="slidenum">
              <a:rPr lang="en-US" smtClean="0"/>
              <a:t>‹#›</a:t>
            </a:fld>
            <a:endParaRPr lang="en-US" dirty="0"/>
          </a:p>
        </p:txBody>
      </p:sp>
      <p:pic>
        <p:nvPicPr>
          <p:cNvPr id="10" name="Emblem - White" descr="lionlogo_white.eps">
            <a:extLst>
              <a:ext uri="{FF2B5EF4-FFF2-40B4-BE49-F238E27FC236}">
                <a16:creationId xmlns:a16="http://schemas.microsoft.com/office/drawing/2014/main" id="{E87B99B9-CF57-D8E9-A29D-F5B21C21805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71805" y="228600"/>
            <a:ext cx="546797" cy="533400"/>
          </a:xfrm>
          <a:prstGeom prst="rect">
            <a:avLst/>
          </a:prstGeom>
        </p:spPr>
      </p:pic>
    </p:spTree>
    <p:extLst>
      <p:ext uri="{BB962C8B-B14F-4D97-AF65-F5344CB8AC3E}">
        <p14:creationId xmlns:p14="http://schemas.microsoft.com/office/powerpoint/2010/main" val="27890688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18C0A6-CCCE-CDD1-642E-7C8FAA23221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A5B12D1-5502-AE8B-80F5-3F449750D238}"/>
              </a:ext>
            </a:extLst>
          </p:cNvPr>
          <p:cNvSpPr>
            <a:spLocks noGrp="1"/>
          </p:cNvSpPr>
          <p:nvPr>
            <p:ph type="dt" sz="half" idx="10"/>
          </p:nvPr>
        </p:nvSpPr>
        <p:spPr/>
        <p:txBody>
          <a:bodyPr/>
          <a:lstStyle/>
          <a:p>
            <a:r>
              <a:rPr lang="en-US" dirty="0"/>
              <a:t>October 2022</a:t>
            </a:r>
          </a:p>
        </p:txBody>
      </p:sp>
      <p:sp>
        <p:nvSpPr>
          <p:cNvPr id="4" name="Footer Placeholder 3">
            <a:extLst>
              <a:ext uri="{FF2B5EF4-FFF2-40B4-BE49-F238E27FC236}">
                <a16:creationId xmlns:a16="http://schemas.microsoft.com/office/drawing/2014/main" id="{B880F07C-2536-ED01-38FC-93945DD88DFC}"/>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56B9857C-496C-6049-AB1B-566CB1CB9F44}"/>
              </a:ext>
            </a:extLst>
          </p:cNvPr>
          <p:cNvSpPr>
            <a:spLocks noGrp="1"/>
          </p:cNvSpPr>
          <p:nvPr>
            <p:ph type="sldNum" sz="quarter" idx="12"/>
          </p:nvPr>
        </p:nvSpPr>
        <p:spPr/>
        <p:txBody>
          <a:bodyPr/>
          <a:lstStyle/>
          <a:p>
            <a:fld id="{9E78B758-275C-4090-BE22-A14210E4F056}" type="slidenum">
              <a:rPr lang="en-US" smtClean="0"/>
              <a:t>‹#›</a:t>
            </a:fld>
            <a:endParaRPr lang="en-US" dirty="0"/>
          </a:p>
        </p:txBody>
      </p:sp>
      <p:pic>
        <p:nvPicPr>
          <p:cNvPr id="6" name="Emblem - White" descr="lionlogo_white.eps">
            <a:extLst>
              <a:ext uri="{FF2B5EF4-FFF2-40B4-BE49-F238E27FC236}">
                <a16:creationId xmlns:a16="http://schemas.microsoft.com/office/drawing/2014/main" id="{A1156DAE-E0A6-8EB7-FC18-BB9583659F7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71805" y="228600"/>
            <a:ext cx="546797" cy="533400"/>
          </a:xfrm>
          <a:prstGeom prst="rect">
            <a:avLst/>
          </a:prstGeom>
        </p:spPr>
      </p:pic>
    </p:spTree>
    <p:extLst>
      <p:ext uri="{BB962C8B-B14F-4D97-AF65-F5344CB8AC3E}">
        <p14:creationId xmlns:p14="http://schemas.microsoft.com/office/powerpoint/2010/main" val="7006410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Centered 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18C0A6-CCCE-CDD1-642E-7C8FAA232213}"/>
              </a:ext>
            </a:extLst>
          </p:cNvPr>
          <p:cNvSpPr>
            <a:spLocks noGrp="1"/>
          </p:cNvSpPr>
          <p:nvPr>
            <p:ph type="title"/>
          </p:nvPr>
        </p:nvSpPr>
        <p:spPr>
          <a:xfrm>
            <a:off x="1522178" y="1714499"/>
            <a:ext cx="9144000" cy="2286000"/>
          </a:xfrm>
        </p:spPr>
        <p:txBody>
          <a:bodyPr>
            <a:noAutofit/>
          </a:bodyPr>
          <a:lstStyle>
            <a:lvl1pPr algn="ctr">
              <a:defRPr sz="6600"/>
            </a:lvl1pPr>
          </a:lstStyle>
          <a:p>
            <a:r>
              <a:rPr lang="en-US"/>
              <a:t>Click to edit Master title style</a:t>
            </a:r>
          </a:p>
        </p:txBody>
      </p:sp>
      <p:sp>
        <p:nvSpPr>
          <p:cNvPr id="3" name="Date Placeholder 2">
            <a:extLst>
              <a:ext uri="{FF2B5EF4-FFF2-40B4-BE49-F238E27FC236}">
                <a16:creationId xmlns:a16="http://schemas.microsoft.com/office/drawing/2014/main" id="{2A5B12D1-5502-AE8B-80F5-3F449750D238}"/>
              </a:ext>
            </a:extLst>
          </p:cNvPr>
          <p:cNvSpPr>
            <a:spLocks noGrp="1"/>
          </p:cNvSpPr>
          <p:nvPr>
            <p:ph type="dt" sz="half" idx="10"/>
          </p:nvPr>
        </p:nvSpPr>
        <p:spPr/>
        <p:txBody>
          <a:bodyPr/>
          <a:lstStyle/>
          <a:p>
            <a:r>
              <a:rPr lang="en-US" dirty="0"/>
              <a:t>October 2022</a:t>
            </a:r>
          </a:p>
        </p:txBody>
      </p:sp>
      <p:sp>
        <p:nvSpPr>
          <p:cNvPr id="4" name="Footer Placeholder 3">
            <a:extLst>
              <a:ext uri="{FF2B5EF4-FFF2-40B4-BE49-F238E27FC236}">
                <a16:creationId xmlns:a16="http://schemas.microsoft.com/office/drawing/2014/main" id="{B880F07C-2536-ED01-38FC-93945DD88DFC}"/>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56B9857C-496C-6049-AB1B-566CB1CB9F44}"/>
              </a:ext>
            </a:extLst>
          </p:cNvPr>
          <p:cNvSpPr>
            <a:spLocks noGrp="1"/>
          </p:cNvSpPr>
          <p:nvPr>
            <p:ph type="sldNum" sz="quarter" idx="12"/>
          </p:nvPr>
        </p:nvSpPr>
        <p:spPr/>
        <p:txBody>
          <a:bodyPr/>
          <a:lstStyle/>
          <a:p>
            <a:fld id="{9E78B758-275C-4090-BE22-A14210E4F056}" type="slidenum">
              <a:rPr lang="en-US" smtClean="0"/>
              <a:t>‹#›</a:t>
            </a:fld>
            <a:endParaRPr lang="en-US" dirty="0"/>
          </a:p>
        </p:txBody>
      </p:sp>
      <p:sp>
        <p:nvSpPr>
          <p:cNvPr id="6" name="Yellow Bar">
            <a:extLst>
              <a:ext uri="{FF2B5EF4-FFF2-40B4-BE49-F238E27FC236}">
                <a16:creationId xmlns:a16="http://schemas.microsoft.com/office/drawing/2014/main" id="{E664DD35-54B2-3B96-2570-B573E47BCDF0}"/>
              </a:ext>
            </a:extLst>
          </p:cNvPr>
          <p:cNvSpPr/>
          <p:nvPr userDrawn="1"/>
        </p:nvSpPr>
        <p:spPr>
          <a:xfrm>
            <a:off x="4366719" y="4343400"/>
            <a:ext cx="3454918" cy="97542"/>
          </a:xfrm>
          <a:prstGeom prst="rect">
            <a:avLst/>
          </a:prstGeom>
          <a:solidFill>
            <a:srgbClr val="EBB700"/>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r>
              <a:rPr lang="en-US" dirty="0">
                <a:latin typeface="Arial" charset="0"/>
                <a:ea typeface="Arial" charset="0"/>
                <a:cs typeface="Arial" charset="0"/>
              </a:rPr>
              <a:t> </a:t>
            </a:r>
          </a:p>
        </p:txBody>
      </p:sp>
      <p:pic>
        <p:nvPicPr>
          <p:cNvPr id="7" name="Emblem - White" descr="lionlogo_white.eps">
            <a:extLst>
              <a:ext uri="{FF2B5EF4-FFF2-40B4-BE49-F238E27FC236}">
                <a16:creationId xmlns:a16="http://schemas.microsoft.com/office/drawing/2014/main" id="{E2D36D7C-276E-2B33-8624-E712BE34D3E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71805" y="228600"/>
            <a:ext cx="546797" cy="533400"/>
          </a:xfrm>
          <a:prstGeom prst="rect">
            <a:avLst/>
          </a:prstGeom>
        </p:spPr>
      </p:pic>
    </p:spTree>
    <p:extLst>
      <p:ext uri="{BB962C8B-B14F-4D97-AF65-F5344CB8AC3E}">
        <p14:creationId xmlns:p14="http://schemas.microsoft.com/office/powerpoint/2010/main" val="351933402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Cover">
    <p:spTree>
      <p:nvGrpSpPr>
        <p:cNvPr id="1" name=""/>
        <p:cNvGrpSpPr/>
        <p:nvPr/>
      </p:nvGrpSpPr>
      <p:grpSpPr>
        <a:xfrm>
          <a:off x="0" y="0"/>
          <a:ext cx="0" cy="0"/>
          <a:chOff x="0" y="0"/>
          <a:chExt cx="0" cy="0"/>
        </a:xfrm>
      </p:grpSpPr>
      <p:pic>
        <p:nvPicPr>
          <p:cNvPr id="12" name="Background - Image">
            <a:extLst>
              <a:ext uri="{FF2B5EF4-FFF2-40B4-BE49-F238E27FC236}">
                <a16:creationId xmlns:a16="http://schemas.microsoft.com/office/drawing/2014/main" id="{9E5B5F15-871C-B0CF-EDDE-8CE7893E9C8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Background - Overlay">
            <a:extLst>
              <a:ext uri="{FF2B5EF4-FFF2-40B4-BE49-F238E27FC236}">
                <a16:creationId xmlns:a16="http://schemas.microsoft.com/office/drawing/2014/main" id="{7676EC93-6A3A-38A1-75F8-3C549E8B7C4C}"/>
              </a:ext>
            </a:extLst>
          </p:cNvPr>
          <p:cNvSpPr/>
          <p:nvPr userDrawn="1"/>
        </p:nvSpPr>
        <p:spPr>
          <a:xfrm>
            <a:off x="0" y="0"/>
            <a:ext cx="12192000" cy="6858000"/>
          </a:xfrm>
          <a:prstGeom prst="rect">
            <a:avLst/>
          </a:prstGeom>
          <a:gradFill flip="none" rotWithShape="0">
            <a:gsLst>
              <a:gs pos="0">
                <a:srgbClr val="0070C0">
                  <a:lumMod val="36000"/>
                  <a:alpha val="81348"/>
                </a:srgbClr>
              </a:gs>
              <a:gs pos="98000">
                <a:srgbClr val="7030A0">
                  <a:alpha val="66023"/>
                  <a:lumMod val="55844"/>
                </a:srgbClr>
              </a:gs>
            </a:gsLst>
            <a:lin ang="18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bg1">
                  <a:alpha val="44000"/>
                </a:schemeClr>
              </a:solidFill>
              <a:latin typeface="Segoe UI" panose="020B0502040204020203" pitchFamily="34" charset="0"/>
              <a:cs typeface="Segoe UI" panose="020B0502040204020203" pitchFamily="34" charset="0"/>
            </a:endParaRPr>
          </a:p>
        </p:txBody>
      </p:sp>
      <p:sp>
        <p:nvSpPr>
          <p:cNvPr id="2" name="Title 1">
            <a:extLst>
              <a:ext uri="{FF2B5EF4-FFF2-40B4-BE49-F238E27FC236}">
                <a16:creationId xmlns:a16="http://schemas.microsoft.com/office/drawing/2014/main" id="{D735413E-9265-120C-75BE-6DB8F29B55CF}"/>
              </a:ext>
            </a:extLst>
          </p:cNvPr>
          <p:cNvSpPr>
            <a:spLocks noGrp="1"/>
          </p:cNvSpPr>
          <p:nvPr>
            <p:ph type="title"/>
          </p:nvPr>
        </p:nvSpPr>
        <p:spPr>
          <a:xfrm>
            <a:off x="831850" y="1709738"/>
            <a:ext cx="10515600" cy="2852737"/>
          </a:xfrm>
          <a:noFill/>
        </p:spPr>
        <p:txBody>
          <a:bodyPr anchor="b"/>
          <a:lstStyle>
            <a:lvl1pPr algn="l">
              <a:defRPr sz="6000">
                <a:solidFill>
                  <a:srgbClr val="F0C300"/>
                </a:solidFill>
              </a:defRPr>
            </a:lvl1pPr>
          </a:lstStyle>
          <a:p>
            <a:r>
              <a:rPr lang="en-US"/>
              <a:t>Click to edit Master title style</a:t>
            </a:r>
          </a:p>
        </p:txBody>
      </p:sp>
      <p:sp>
        <p:nvSpPr>
          <p:cNvPr id="3" name="Text Placeholder 2">
            <a:extLst>
              <a:ext uri="{FF2B5EF4-FFF2-40B4-BE49-F238E27FC236}">
                <a16:creationId xmlns:a16="http://schemas.microsoft.com/office/drawing/2014/main" id="{5A5B4D84-AC47-4EAC-164E-EDE8634D4531}"/>
              </a:ext>
            </a:extLst>
          </p:cNvPr>
          <p:cNvSpPr>
            <a:spLocks noGrp="1"/>
          </p:cNvSpPr>
          <p:nvPr>
            <p:ph type="body" idx="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2AAFDB9-50CD-2A58-6906-8BC252A8591B}"/>
              </a:ext>
            </a:extLst>
          </p:cNvPr>
          <p:cNvSpPr>
            <a:spLocks noGrp="1"/>
          </p:cNvSpPr>
          <p:nvPr>
            <p:ph type="dt" sz="half" idx="10"/>
          </p:nvPr>
        </p:nvSpPr>
        <p:spPr/>
        <p:txBody>
          <a:bodyPr/>
          <a:lstStyle>
            <a:lvl1pPr>
              <a:defRPr>
                <a:solidFill>
                  <a:schemeClr val="bg1"/>
                </a:solidFill>
              </a:defRPr>
            </a:lvl1pPr>
          </a:lstStyle>
          <a:p>
            <a:r>
              <a:rPr lang="en-US" dirty="0"/>
              <a:t>October 2022</a:t>
            </a:r>
          </a:p>
        </p:txBody>
      </p:sp>
      <p:sp>
        <p:nvSpPr>
          <p:cNvPr id="5" name="Footer Placeholder 4">
            <a:extLst>
              <a:ext uri="{FF2B5EF4-FFF2-40B4-BE49-F238E27FC236}">
                <a16:creationId xmlns:a16="http://schemas.microsoft.com/office/drawing/2014/main" id="{0BD906EE-6631-7E08-B5FE-83A2CAB7DB3A}"/>
              </a:ext>
            </a:extLst>
          </p:cNvPr>
          <p:cNvSpPr>
            <a:spLocks noGrp="1"/>
          </p:cNvSpPr>
          <p:nvPr>
            <p:ph type="ftr" sz="quarter" idx="11"/>
          </p:nvPr>
        </p:nvSpPr>
        <p:spPr/>
        <p:txBody>
          <a:bodyPr/>
          <a:lstStyle>
            <a:lvl1pPr>
              <a:defRPr>
                <a:solidFill>
                  <a:schemeClr val="bg1"/>
                </a:solidFill>
              </a:defRPr>
            </a:lvl1pPr>
          </a:lstStyle>
          <a:p>
            <a:endParaRPr lang="en-US" dirty="0"/>
          </a:p>
        </p:txBody>
      </p:sp>
      <p:sp>
        <p:nvSpPr>
          <p:cNvPr id="6" name="Slide Number Placeholder 5">
            <a:extLst>
              <a:ext uri="{FF2B5EF4-FFF2-40B4-BE49-F238E27FC236}">
                <a16:creationId xmlns:a16="http://schemas.microsoft.com/office/drawing/2014/main" id="{19478DA8-DCD2-D13C-37AC-B043D63FB0C1}"/>
              </a:ext>
            </a:extLst>
          </p:cNvPr>
          <p:cNvSpPr>
            <a:spLocks noGrp="1"/>
          </p:cNvSpPr>
          <p:nvPr>
            <p:ph type="sldNum" sz="quarter" idx="12"/>
          </p:nvPr>
        </p:nvSpPr>
        <p:spPr/>
        <p:txBody>
          <a:bodyPr/>
          <a:lstStyle>
            <a:lvl1pPr>
              <a:defRPr>
                <a:solidFill>
                  <a:schemeClr val="bg1"/>
                </a:solidFill>
              </a:defRPr>
            </a:lvl1pPr>
          </a:lstStyle>
          <a:p>
            <a:fld id="{E44424E3-6D29-45D5-9D8E-75518111B9DE}" type="slidenum">
              <a:rPr lang="en-US" smtClean="0"/>
              <a:pPr/>
              <a:t>‹#›</a:t>
            </a:fld>
            <a:endParaRPr lang="en-US" dirty="0"/>
          </a:p>
        </p:txBody>
      </p:sp>
    </p:spTree>
    <p:extLst>
      <p:ext uri="{BB962C8B-B14F-4D97-AF65-F5344CB8AC3E}">
        <p14:creationId xmlns:p14="http://schemas.microsoft.com/office/powerpoint/2010/main" val="24559046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3369AD0-99F7-271E-FBFA-C071751EC289}"/>
              </a:ext>
            </a:extLst>
          </p:cNvPr>
          <p:cNvSpPr>
            <a:spLocks noGrp="1"/>
          </p:cNvSpPr>
          <p:nvPr>
            <p:ph type="dt" sz="half" idx="10"/>
          </p:nvPr>
        </p:nvSpPr>
        <p:spPr/>
        <p:txBody>
          <a:bodyPr/>
          <a:lstStyle/>
          <a:p>
            <a:r>
              <a:rPr lang="en-US" dirty="0"/>
              <a:t>October 2022</a:t>
            </a:r>
          </a:p>
        </p:txBody>
      </p:sp>
      <p:sp>
        <p:nvSpPr>
          <p:cNvPr id="3" name="Footer Placeholder 2">
            <a:extLst>
              <a:ext uri="{FF2B5EF4-FFF2-40B4-BE49-F238E27FC236}">
                <a16:creationId xmlns:a16="http://schemas.microsoft.com/office/drawing/2014/main" id="{212B76ED-F3B5-543C-28F2-E012681B41CC}"/>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3C86D130-7646-0DBA-11F9-49FE53155306}"/>
              </a:ext>
            </a:extLst>
          </p:cNvPr>
          <p:cNvSpPr>
            <a:spLocks noGrp="1"/>
          </p:cNvSpPr>
          <p:nvPr>
            <p:ph type="sldNum" sz="quarter" idx="12"/>
          </p:nvPr>
        </p:nvSpPr>
        <p:spPr/>
        <p:txBody>
          <a:bodyPr/>
          <a:lstStyle/>
          <a:p>
            <a:fld id="{9E78B758-275C-4090-BE22-A14210E4F056}" type="slidenum">
              <a:rPr lang="en-US" smtClean="0"/>
              <a:t>‹#›</a:t>
            </a:fld>
            <a:endParaRPr lang="en-US" dirty="0"/>
          </a:p>
        </p:txBody>
      </p:sp>
      <p:pic>
        <p:nvPicPr>
          <p:cNvPr id="5" name="Emblem - White" descr="lionlogo_white.eps">
            <a:extLst>
              <a:ext uri="{FF2B5EF4-FFF2-40B4-BE49-F238E27FC236}">
                <a16:creationId xmlns:a16="http://schemas.microsoft.com/office/drawing/2014/main" id="{D5E1D12E-BEF3-3379-8234-45D498BD574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71805" y="228600"/>
            <a:ext cx="546797" cy="533400"/>
          </a:xfrm>
          <a:prstGeom prst="rect">
            <a:avLst/>
          </a:prstGeom>
        </p:spPr>
      </p:pic>
    </p:spTree>
    <p:extLst>
      <p:ext uri="{BB962C8B-B14F-4D97-AF65-F5344CB8AC3E}">
        <p14:creationId xmlns:p14="http://schemas.microsoft.com/office/powerpoint/2010/main" val="12767637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78310-4D7F-B880-2AFE-415B8CC8F32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D14DF34-DC83-E77D-B495-E5863406BF7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1513F8A-427B-6ED7-C4C5-F4B7B150CE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56CBB80-3DDE-8CD6-D499-6363B8E89FD6}"/>
              </a:ext>
            </a:extLst>
          </p:cNvPr>
          <p:cNvSpPr>
            <a:spLocks noGrp="1"/>
          </p:cNvSpPr>
          <p:nvPr>
            <p:ph type="dt" sz="half" idx="10"/>
          </p:nvPr>
        </p:nvSpPr>
        <p:spPr/>
        <p:txBody>
          <a:bodyPr/>
          <a:lstStyle/>
          <a:p>
            <a:r>
              <a:rPr lang="en-US" dirty="0"/>
              <a:t>October 2022</a:t>
            </a:r>
          </a:p>
        </p:txBody>
      </p:sp>
      <p:sp>
        <p:nvSpPr>
          <p:cNvPr id="6" name="Footer Placeholder 5">
            <a:extLst>
              <a:ext uri="{FF2B5EF4-FFF2-40B4-BE49-F238E27FC236}">
                <a16:creationId xmlns:a16="http://schemas.microsoft.com/office/drawing/2014/main" id="{9C4B9F27-EB81-2157-3A2C-086FC9EB3D6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97F6083-8DE3-16DC-8CA2-7004C25F5F47}"/>
              </a:ext>
            </a:extLst>
          </p:cNvPr>
          <p:cNvSpPr>
            <a:spLocks noGrp="1"/>
          </p:cNvSpPr>
          <p:nvPr>
            <p:ph type="sldNum" sz="quarter" idx="12"/>
          </p:nvPr>
        </p:nvSpPr>
        <p:spPr/>
        <p:txBody>
          <a:bodyPr/>
          <a:lstStyle/>
          <a:p>
            <a:fld id="{9E78B758-275C-4090-BE22-A14210E4F056}" type="slidenum">
              <a:rPr lang="en-US" smtClean="0"/>
              <a:t>‹#›</a:t>
            </a:fld>
            <a:endParaRPr lang="en-US" dirty="0"/>
          </a:p>
        </p:txBody>
      </p:sp>
      <p:pic>
        <p:nvPicPr>
          <p:cNvPr id="8" name="Emblem - White" descr="lionlogo_white.eps">
            <a:extLst>
              <a:ext uri="{FF2B5EF4-FFF2-40B4-BE49-F238E27FC236}">
                <a16:creationId xmlns:a16="http://schemas.microsoft.com/office/drawing/2014/main" id="{2EEE927D-91D0-DFEA-4570-8B7D7615D9E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71805" y="228600"/>
            <a:ext cx="546797" cy="533400"/>
          </a:xfrm>
          <a:prstGeom prst="rect">
            <a:avLst/>
          </a:prstGeom>
        </p:spPr>
      </p:pic>
    </p:spTree>
    <p:extLst>
      <p:ext uri="{BB962C8B-B14F-4D97-AF65-F5344CB8AC3E}">
        <p14:creationId xmlns:p14="http://schemas.microsoft.com/office/powerpoint/2010/main" val="28608154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EC1C1-C056-A5BF-831B-0A391170EEB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DA1E9EA-A443-4E5E-8E34-750C44E6A94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0CA8B696-E341-4691-4385-B64AD26B17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B08E0A1-15F8-AD16-0012-E68D451B5773}"/>
              </a:ext>
            </a:extLst>
          </p:cNvPr>
          <p:cNvSpPr>
            <a:spLocks noGrp="1"/>
          </p:cNvSpPr>
          <p:nvPr>
            <p:ph type="dt" sz="half" idx="10"/>
          </p:nvPr>
        </p:nvSpPr>
        <p:spPr/>
        <p:txBody>
          <a:bodyPr/>
          <a:lstStyle/>
          <a:p>
            <a:r>
              <a:rPr lang="en-US" dirty="0"/>
              <a:t>October 2022</a:t>
            </a:r>
          </a:p>
        </p:txBody>
      </p:sp>
      <p:sp>
        <p:nvSpPr>
          <p:cNvPr id="6" name="Footer Placeholder 5">
            <a:extLst>
              <a:ext uri="{FF2B5EF4-FFF2-40B4-BE49-F238E27FC236}">
                <a16:creationId xmlns:a16="http://schemas.microsoft.com/office/drawing/2014/main" id="{76D90808-DF5D-7DD6-1D5B-2565A263683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B7E809C-17E0-EBCC-13C2-33FCD18ED9CF}"/>
              </a:ext>
            </a:extLst>
          </p:cNvPr>
          <p:cNvSpPr>
            <a:spLocks noGrp="1"/>
          </p:cNvSpPr>
          <p:nvPr>
            <p:ph type="sldNum" sz="quarter" idx="12"/>
          </p:nvPr>
        </p:nvSpPr>
        <p:spPr/>
        <p:txBody>
          <a:bodyPr/>
          <a:lstStyle/>
          <a:p>
            <a:fld id="{9E78B758-275C-4090-BE22-A14210E4F056}" type="slidenum">
              <a:rPr lang="en-US" smtClean="0"/>
              <a:t>‹#›</a:t>
            </a:fld>
            <a:endParaRPr lang="en-US" dirty="0"/>
          </a:p>
        </p:txBody>
      </p:sp>
      <p:pic>
        <p:nvPicPr>
          <p:cNvPr id="8" name="Emblem - White" descr="lionlogo_white.eps">
            <a:extLst>
              <a:ext uri="{FF2B5EF4-FFF2-40B4-BE49-F238E27FC236}">
                <a16:creationId xmlns:a16="http://schemas.microsoft.com/office/drawing/2014/main" id="{5B95312F-3039-00E3-E094-023BC70AC40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71805" y="228600"/>
            <a:ext cx="546797" cy="533400"/>
          </a:xfrm>
          <a:prstGeom prst="rect">
            <a:avLst/>
          </a:prstGeom>
        </p:spPr>
      </p:pic>
    </p:spTree>
    <p:extLst>
      <p:ext uri="{BB962C8B-B14F-4D97-AF65-F5344CB8AC3E}">
        <p14:creationId xmlns:p14="http://schemas.microsoft.com/office/powerpoint/2010/main" val="2948265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hank You">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18C0A6-CCCE-CDD1-642E-7C8FAA232213}"/>
              </a:ext>
            </a:extLst>
          </p:cNvPr>
          <p:cNvSpPr>
            <a:spLocks noGrp="1"/>
          </p:cNvSpPr>
          <p:nvPr>
            <p:ph type="title" hasCustomPrompt="1"/>
          </p:nvPr>
        </p:nvSpPr>
        <p:spPr>
          <a:xfrm>
            <a:off x="1623778" y="3657600"/>
            <a:ext cx="9144000" cy="2286000"/>
          </a:xfrm>
        </p:spPr>
        <p:txBody>
          <a:bodyPr anchor="t" anchorCtr="1">
            <a:noAutofit/>
          </a:bodyPr>
          <a:lstStyle>
            <a:lvl1pPr algn="ctr">
              <a:defRPr sz="4800"/>
            </a:lvl1pPr>
          </a:lstStyle>
          <a:p>
            <a:r>
              <a:rPr lang="en-US"/>
              <a:t>Thank You</a:t>
            </a:r>
          </a:p>
        </p:txBody>
      </p:sp>
      <p:sp>
        <p:nvSpPr>
          <p:cNvPr id="3" name="Date Placeholder 2">
            <a:extLst>
              <a:ext uri="{FF2B5EF4-FFF2-40B4-BE49-F238E27FC236}">
                <a16:creationId xmlns:a16="http://schemas.microsoft.com/office/drawing/2014/main" id="{2A5B12D1-5502-AE8B-80F5-3F449750D238}"/>
              </a:ext>
            </a:extLst>
          </p:cNvPr>
          <p:cNvSpPr>
            <a:spLocks noGrp="1"/>
          </p:cNvSpPr>
          <p:nvPr>
            <p:ph type="dt" sz="half" idx="10"/>
          </p:nvPr>
        </p:nvSpPr>
        <p:spPr/>
        <p:txBody>
          <a:bodyPr/>
          <a:lstStyle/>
          <a:p>
            <a:r>
              <a:rPr lang="en-US" dirty="0"/>
              <a:t>October 2022</a:t>
            </a:r>
          </a:p>
        </p:txBody>
      </p:sp>
      <p:sp>
        <p:nvSpPr>
          <p:cNvPr id="4" name="Footer Placeholder 3">
            <a:extLst>
              <a:ext uri="{FF2B5EF4-FFF2-40B4-BE49-F238E27FC236}">
                <a16:creationId xmlns:a16="http://schemas.microsoft.com/office/drawing/2014/main" id="{B880F07C-2536-ED01-38FC-93945DD88DFC}"/>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56B9857C-496C-6049-AB1B-566CB1CB9F44}"/>
              </a:ext>
            </a:extLst>
          </p:cNvPr>
          <p:cNvSpPr>
            <a:spLocks noGrp="1"/>
          </p:cNvSpPr>
          <p:nvPr>
            <p:ph type="sldNum" sz="quarter" idx="12"/>
          </p:nvPr>
        </p:nvSpPr>
        <p:spPr/>
        <p:txBody>
          <a:bodyPr/>
          <a:lstStyle/>
          <a:p>
            <a:fld id="{9E78B758-275C-4090-BE22-A14210E4F056}" type="slidenum">
              <a:rPr lang="en-US" smtClean="0"/>
              <a:t>‹#›</a:t>
            </a:fld>
            <a:endParaRPr lang="en-US" dirty="0"/>
          </a:p>
        </p:txBody>
      </p:sp>
      <p:pic>
        <p:nvPicPr>
          <p:cNvPr id="7" name="Picture 6" descr="lionlogo_white.eps">
            <a:extLst>
              <a:ext uri="{FF2B5EF4-FFF2-40B4-BE49-F238E27FC236}">
                <a16:creationId xmlns:a16="http://schemas.microsoft.com/office/drawing/2014/main" id="{9CC6CA34-E53A-CD39-4007-625FA59A4977}"/>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5486400" y="1828800"/>
            <a:ext cx="1204464" cy="1174956"/>
          </a:xfrm>
          <a:prstGeom prst="rect">
            <a:avLst/>
          </a:prstGeom>
        </p:spPr>
      </p:pic>
      <p:sp>
        <p:nvSpPr>
          <p:cNvPr id="8" name="Rectangle 7">
            <a:extLst>
              <a:ext uri="{FF2B5EF4-FFF2-40B4-BE49-F238E27FC236}">
                <a16:creationId xmlns:a16="http://schemas.microsoft.com/office/drawing/2014/main" id="{6FB0338D-BEB4-A8F1-D24E-5675A1F72CB4}"/>
              </a:ext>
            </a:extLst>
          </p:cNvPr>
          <p:cNvSpPr/>
          <p:nvPr userDrawn="1"/>
        </p:nvSpPr>
        <p:spPr>
          <a:xfrm>
            <a:off x="5379111" y="3321604"/>
            <a:ext cx="1450259"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71" tIns="47336" rIns="94671" bIns="47336" rtlCol="0" anchor="ctr"/>
          <a:lstStyle/>
          <a:p>
            <a:pPr algn="ctr"/>
            <a:endParaRPr lang="en-US" dirty="0"/>
          </a:p>
        </p:txBody>
      </p:sp>
    </p:spTree>
    <p:extLst>
      <p:ext uri="{BB962C8B-B14F-4D97-AF65-F5344CB8AC3E}">
        <p14:creationId xmlns:p14="http://schemas.microsoft.com/office/powerpoint/2010/main" val="45693813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43D13-E4CC-1B27-2FE4-96E17A35E01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90B0DF4-ECD7-979F-2BFA-088DB6263A6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C43452-DDD9-44D0-FBCE-1AE5148EC3F1}"/>
              </a:ext>
            </a:extLst>
          </p:cNvPr>
          <p:cNvSpPr>
            <a:spLocks noGrp="1"/>
          </p:cNvSpPr>
          <p:nvPr>
            <p:ph type="dt" sz="half" idx="10"/>
          </p:nvPr>
        </p:nvSpPr>
        <p:spPr/>
        <p:txBody>
          <a:bodyPr/>
          <a:lstStyle/>
          <a:p>
            <a:r>
              <a:rPr lang="en-US" dirty="0"/>
              <a:t>October 2022</a:t>
            </a:r>
          </a:p>
        </p:txBody>
      </p:sp>
      <p:sp>
        <p:nvSpPr>
          <p:cNvPr id="5" name="Footer Placeholder 4">
            <a:extLst>
              <a:ext uri="{FF2B5EF4-FFF2-40B4-BE49-F238E27FC236}">
                <a16:creationId xmlns:a16="http://schemas.microsoft.com/office/drawing/2014/main" id="{3E7D068F-0FF4-F198-3399-9CD6A0C1653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522F2F8-BAEA-EDB0-3A90-9BF3FA219F9E}"/>
              </a:ext>
            </a:extLst>
          </p:cNvPr>
          <p:cNvSpPr>
            <a:spLocks noGrp="1"/>
          </p:cNvSpPr>
          <p:nvPr>
            <p:ph type="sldNum" sz="quarter" idx="12"/>
          </p:nvPr>
        </p:nvSpPr>
        <p:spPr/>
        <p:txBody>
          <a:bodyPr/>
          <a:lstStyle/>
          <a:p>
            <a:fld id="{9E78B758-275C-4090-BE22-A14210E4F056}" type="slidenum">
              <a:rPr lang="en-US" smtClean="0"/>
              <a:t>‹#›</a:t>
            </a:fld>
            <a:endParaRPr lang="en-US" dirty="0"/>
          </a:p>
        </p:txBody>
      </p:sp>
      <p:pic>
        <p:nvPicPr>
          <p:cNvPr id="7" name="Emblem - White" descr="lionlogo_white.eps">
            <a:extLst>
              <a:ext uri="{FF2B5EF4-FFF2-40B4-BE49-F238E27FC236}">
                <a16:creationId xmlns:a16="http://schemas.microsoft.com/office/drawing/2014/main" id="{D0BB153B-A6C2-2FCE-80A8-32CD088FF99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71805" y="228600"/>
            <a:ext cx="546797" cy="533400"/>
          </a:xfrm>
          <a:prstGeom prst="rect">
            <a:avLst/>
          </a:prstGeom>
        </p:spPr>
      </p:pic>
    </p:spTree>
    <p:extLst>
      <p:ext uri="{BB962C8B-B14F-4D97-AF65-F5344CB8AC3E}">
        <p14:creationId xmlns:p14="http://schemas.microsoft.com/office/powerpoint/2010/main" val="3277941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F9B0BC3-0EA2-45E3-212E-4B1D695A765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91B6942-CABE-E106-C91C-BD9B6F95A75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7DFE5B-93BF-2D0E-27E7-5415B70C63FE}"/>
              </a:ext>
            </a:extLst>
          </p:cNvPr>
          <p:cNvSpPr>
            <a:spLocks noGrp="1"/>
          </p:cNvSpPr>
          <p:nvPr>
            <p:ph type="dt" sz="half" idx="10"/>
          </p:nvPr>
        </p:nvSpPr>
        <p:spPr/>
        <p:txBody>
          <a:bodyPr/>
          <a:lstStyle/>
          <a:p>
            <a:r>
              <a:rPr lang="en-US" dirty="0"/>
              <a:t>October 2022</a:t>
            </a:r>
          </a:p>
        </p:txBody>
      </p:sp>
      <p:sp>
        <p:nvSpPr>
          <p:cNvPr id="5" name="Footer Placeholder 4">
            <a:extLst>
              <a:ext uri="{FF2B5EF4-FFF2-40B4-BE49-F238E27FC236}">
                <a16:creationId xmlns:a16="http://schemas.microsoft.com/office/drawing/2014/main" id="{6234EB31-2BEC-65FA-5E9B-DC00A55BD2B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4E3D128-DDF0-0D49-195B-719E26B4FB98}"/>
              </a:ext>
            </a:extLst>
          </p:cNvPr>
          <p:cNvSpPr>
            <a:spLocks noGrp="1"/>
          </p:cNvSpPr>
          <p:nvPr>
            <p:ph type="sldNum" sz="quarter" idx="12"/>
          </p:nvPr>
        </p:nvSpPr>
        <p:spPr/>
        <p:txBody>
          <a:bodyPr/>
          <a:lstStyle/>
          <a:p>
            <a:fld id="{9E78B758-275C-4090-BE22-A14210E4F056}" type="slidenum">
              <a:rPr lang="en-US" smtClean="0"/>
              <a:t>‹#›</a:t>
            </a:fld>
            <a:endParaRPr lang="en-US" dirty="0"/>
          </a:p>
        </p:txBody>
      </p:sp>
      <p:pic>
        <p:nvPicPr>
          <p:cNvPr id="7" name="Emblem - White" descr="lionlogo_white.eps">
            <a:extLst>
              <a:ext uri="{FF2B5EF4-FFF2-40B4-BE49-F238E27FC236}">
                <a16:creationId xmlns:a16="http://schemas.microsoft.com/office/drawing/2014/main" id="{1FEF202E-2430-B451-A1B5-490A7943044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11371805" y="228600"/>
            <a:ext cx="546797" cy="533400"/>
          </a:xfrm>
          <a:prstGeom prst="rect">
            <a:avLst/>
          </a:prstGeom>
        </p:spPr>
      </p:pic>
    </p:spTree>
    <p:extLst>
      <p:ext uri="{BB962C8B-B14F-4D97-AF65-F5344CB8AC3E}">
        <p14:creationId xmlns:p14="http://schemas.microsoft.com/office/powerpoint/2010/main" val="21934272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A67832-8818-FD14-DF48-A7C8681BCF12}"/>
              </a:ext>
            </a:extLst>
          </p:cNvPr>
          <p:cNvSpPr>
            <a:spLocks noGrp="1"/>
          </p:cNvSpPr>
          <p:nvPr>
            <p:ph type="title"/>
          </p:nvPr>
        </p:nvSpPr>
        <p:spPr>
          <a:xfrm>
            <a:off x="0" y="-70818"/>
            <a:ext cx="12192000" cy="1325563"/>
          </a:xfrm>
          <a:gradFill flip="none" rotWithShape="1">
            <a:gsLst>
              <a:gs pos="0">
                <a:srgbClr val="457DC8">
                  <a:lumMod val="72000"/>
                </a:srgbClr>
              </a:gs>
              <a:gs pos="98000">
                <a:srgbClr val="7030A0">
                  <a:alpha val="80000"/>
                </a:srgbClr>
              </a:gs>
            </a:gsLst>
            <a:lin ang="0" scaled="1"/>
            <a:tileRect/>
          </a:gradFill>
        </p:spPr>
        <p:txBody>
          <a:bodyPr lIns="457200" rIns="457200">
            <a:normAutofit/>
          </a:bodyPr>
          <a:lstStyle>
            <a:lvl1pPr algn="ctr">
              <a:defRPr sz="3600" b="1">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F6F0DCEB-1061-F7CC-DC72-6E93121F4C1F}"/>
              </a:ext>
            </a:extLst>
          </p:cNvPr>
          <p:cNvSpPr>
            <a:spLocks noGrp="1"/>
          </p:cNvSpPr>
          <p:nvPr>
            <p:ph idx="1"/>
          </p:nvPr>
        </p:nvSpPr>
        <p:spPr>
          <a:xfrm>
            <a:off x="838200" y="1600200"/>
            <a:ext cx="10515600" cy="47256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AD2211-31EF-B970-1870-CD5059457A86}"/>
              </a:ext>
            </a:extLst>
          </p:cNvPr>
          <p:cNvSpPr>
            <a:spLocks noGrp="1"/>
          </p:cNvSpPr>
          <p:nvPr>
            <p:ph type="dt" sz="half" idx="10"/>
          </p:nvPr>
        </p:nvSpPr>
        <p:spPr/>
        <p:txBody>
          <a:bodyPr/>
          <a:lstStyle>
            <a:lvl1pPr>
              <a:defRPr>
                <a:latin typeface="Segoe UI" panose="020B0502040204020203" pitchFamily="34" charset="0"/>
                <a:cs typeface="Segoe UI" panose="020B0502040204020203" pitchFamily="34" charset="0"/>
              </a:defRPr>
            </a:lvl1pPr>
          </a:lstStyle>
          <a:p>
            <a:r>
              <a:rPr lang="en-US" dirty="0"/>
              <a:t>October 2022</a:t>
            </a:r>
          </a:p>
        </p:txBody>
      </p:sp>
      <p:sp>
        <p:nvSpPr>
          <p:cNvPr id="5" name="Footer Placeholder 4">
            <a:extLst>
              <a:ext uri="{FF2B5EF4-FFF2-40B4-BE49-F238E27FC236}">
                <a16:creationId xmlns:a16="http://schemas.microsoft.com/office/drawing/2014/main" id="{32E7EA1A-54D7-8294-6DE9-CEEAB78F216A}"/>
              </a:ext>
            </a:extLst>
          </p:cNvPr>
          <p:cNvSpPr>
            <a:spLocks noGrp="1"/>
          </p:cNvSpPr>
          <p:nvPr>
            <p:ph type="ftr" sz="quarter" idx="11"/>
          </p:nvPr>
        </p:nvSpPr>
        <p:spPr/>
        <p:txBody>
          <a:bodyPr/>
          <a:lstStyle>
            <a:lvl1pPr>
              <a:defRPr>
                <a:latin typeface="Segoe UI" panose="020B0502040204020203" pitchFamily="34" charset="0"/>
                <a:cs typeface="Segoe UI" panose="020B0502040204020203" pitchFamily="34" charset="0"/>
              </a:defRPr>
            </a:lvl1pPr>
          </a:lstStyle>
          <a:p>
            <a:endParaRPr lang="en-US" dirty="0"/>
          </a:p>
        </p:txBody>
      </p:sp>
      <p:sp>
        <p:nvSpPr>
          <p:cNvPr id="6" name="Slide Number Placeholder 5">
            <a:extLst>
              <a:ext uri="{FF2B5EF4-FFF2-40B4-BE49-F238E27FC236}">
                <a16:creationId xmlns:a16="http://schemas.microsoft.com/office/drawing/2014/main" id="{1D7C9A99-F77C-48D6-2752-6CCF04B2CEB6}"/>
              </a:ext>
            </a:extLst>
          </p:cNvPr>
          <p:cNvSpPr>
            <a:spLocks noGrp="1"/>
          </p:cNvSpPr>
          <p:nvPr>
            <p:ph type="sldNum" sz="quarter" idx="12"/>
          </p:nvPr>
        </p:nvSpPr>
        <p:spPr/>
        <p:txBody>
          <a:bodyPr/>
          <a:lstStyle>
            <a:lvl1pPr>
              <a:defRPr>
                <a:latin typeface="Segoe UI" panose="020B0502040204020203" pitchFamily="34" charset="0"/>
                <a:cs typeface="Segoe UI" panose="020B0502040204020203" pitchFamily="34" charset="0"/>
              </a:defRPr>
            </a:lvl1pPr>
          </a:lstStyle>
          <a:p>
            <a:fld id="{1D9300B1-B26A-4342-8B09-D9D655025990}" type="slidenum">
              <a:rPr lang="en-US" smtClean="0"/>
              <a:pPr/>
              <a:t>‹#›</a:t>
            </a:fld>
            <a:endParaRPr lang="en-US" dirty="0"/>
          </a:p>
        </p:txBody>
      </p:sp>
      <p:pic>
        <p:nvPicPr>
          <p:cNvPr id="7" name="Emblem - White" descr="lionlogo_white.eps">
            <a:extLst>
              <a:ext uri="{FF2B5EF4-FFF2-40B4-BE49-F238E27FC236}">
                <a16:creationId xmlns:a16="http://schemas.microsoft.com/office/drawing/2014/main" id="{1AE7D733-5866-9B68-C4E4-D3BC9B81EB4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71805" y="228600"/>
            <a:ext cx="546797" cy="533400"/>
          </a:xfrm>
          <a:prstGeom prst="rect">
            <a:avLst/>
          </a:prstGeom>
        </p:spPr>
      </p:pic>
    </p:spTree>
    <p:extLst>
      <p:ext uri="{BB962C8B-B14F-4D97-AF65-F5344CB8AC3E}">
        <p14:creationId xmlns:p14="http://schemas.microsoft.com/office/powerpoint/2010/main" val="103576967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7DFE7E-2DAE-ADC7-CDC0-41A168D8724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3D89331-280D-8C40-B815-1816F2B39C7E}"/>
              </a:ext>
            </a:extLst>
          </p:cNvPr>
          <p:cNvSpPr>
            <a:spLocks noGrp="1"/>
          </p:cNvSpPr>
          <p:nvPr>
            <p:ph sz="half" idx="1"/>
          </p:nvPr>
        </p:nvSpPr>
        <p:spPr>
          <a:xfrm>
            <a:off x="838200" y="1600200"/>
            <a:ext cx="5181600"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6D44523-5058-5AD1-3445-5607AC2B71F5}"/>
              </a:ext>
            </a:extLst>
          </p:cNvPr>
          <p:cNvSpPr>
            <a:spLocks noGrp="1"/>
          </p:cNvSpPr>
          <p:nvPr>
            <p:ph sz="half" idx="2"/>
          </p:nvPr>
        </p:nvSpPr>
        <p:spPr>
          <a:xfrm>
            <a:off x="6172200" y="1600200"/>
            <a:ext cx="5181600"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A297765-DCC5-7B16-2120-34DF2B4534FA}"/>
              </a:ext>
            </a:extLst>
          </p:cNvPr>
          <p:cNvSpPr>
            <a:spLocks noGrp="1"/>
          </p:cNvSpPr>
          <p:nvPr>
            <p:ph type="dt" sz="half" idx="10"/>
          </p:nvPr>
        </p:nvSpPr>
        <p:spPr/>
        <p:txBody>
          <a:bodyPr/>
          <a:lstStyle/>
          <a:p>
            <a:r>
              <a:rPr lang="en-US" dirty="0"/>
              <a:t>October 2022</a:t>
            </a:r>
          </a:p>
        </p:txBody>
      </p:sp>
      <p:sp>
        <p:nvSpPr>
          <p:cNvPr id="6" name="Footer Placeholder 5">
            <a:extLst>
              <a:ext uri="{FF2B5EF4-FFF2-40B4-BE49-F238E27FC236}">
                <a16:creationId xmlns:a16="http://schemas.microsoft.com/office/drawing/2014/main" id="{8C261C3D-44A7-2072-387E-2780496FA05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057BA9B-169B-E3C2-B6B7-57E7EA241128}"/>
              </a:ext>
            </a:extLst>
          </p:cNvPr>
          <p:cNvSpPr>
            <a:spLocks noGrp="1"/>
          </p:cNvSpPr>
          <p:nvPr>
            <p:ph type="sldNum" sz="quarter" idx="12"/>
          </p:nvPr>
        </p:nvSpPr>
        <p:spPr/>
        <p:txBody>
          <a:bodyPr/>
          <a:lstStyle/>
          <a:p>
            <a:fld id="{1D9300B1-B26A-4342-8B09-D9D655025990}" type="slidenum">
              <a:rPr lang="en-US" smtClean="0"/>
              <a:t>‹#›</a:t>
            </a:fld>
            <a:endParaRPr lang="en-US" dirty="0"/>
          </a:p>
        </p:txBody>
      </p:sp>
      <p:pic>
        <p:nvPicPr>
          <p:cNvPr id="8" name="Emblem - White" descr="lionlogo_white.eps">
            <a:extLst>
              <a:ext uri="{FF2B5EF4-FFF2-40B4-BE49-F238E27FC236}">
                <a16:creationId xmlns:a16="http://schemas.microsoft.com/office/drawing/2014/main" id="{E94B0B86-3743-5E49-E2FB-B67F40A97A7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71805" y="228600"/>
            <a:ext cx="546797" cy="533400"/>
          </a:xfrm>
          <a:prstGeom prst="rect">
            <a:avLst/>
          </a:prstGeom>
        </p:spPr>
      </p:pic>
    </p:spTree>
    <p:extLst>
      <p:ext uri="{BB962C8B-B14F-4D97-AF65-F5344CB8AC3E}">
        <p14:creationId xmlns:p14="http://schemas.microsoft.com/office/powerpoint/2010/main" val="172718255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3A5E5-3C7F-B1D8-4D1E-C926A34D9981}"/>
              </a:ext>
            </a:extLst>
          </p:cNvPr>
          <p:cNvSpPr>
            <a:spLocks noGrp="1"/>
          </p:cNvSpPr>
          <p:nvPr>
            <p:ph type="title"/>
          </p:nvPr>
        </p:nvSpPr>
        <p:spPr>
          <a:xfrm>
            <a:off x="3048" y="0"/>
            <a:ext cx="12188952"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FC9A0E9-A01D-3568-1214-11EA46C9EFB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E5696FB-F3F3-66A7-6A65-C54D4BDAB64A}"/>
              </a:ext>
            </a:extLst>
          </p:cNvPr>
          <p:cNvSpPr>
            <a:spLocks noGrp="1"/>
          </p:cNvSpPr>
          <p:nvPr>
            <p:ph sz="half" idx="2"/>
          </p:nvPr>
        </p:nvSpPr>
        <p:spPr>
          <a:xfrm>
            <a:off x="839788" y="2505074"/>
            <a:ext cx="5157787" cy="3819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FB0B48F-C515-589B-4BF0-AB527581670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CBF0BF2-C600-9371-CFCC-374542A4B649}"/>
              </a:ext>
            </a:extLst>
          </p:cNvPr>
          <p:cNvSpPr>
            <a:spLocks noGrp="1"/>
          </p:cNvSpPr>
          <p:nvPr>
            <p:ph sz="quarter" idx="4"/>
          </p:nvPr>
        </p:nvSpPr>
        <p:spPr>
          <a:xfrm>
            <a:off x="6172200" y="2505074"/>
            <a:ext cx="5183188" cy="3819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CA938E4-C159-D32F-C5F7-8DF7B7F721CF}"/>
              </a:ext>
            </a:extLst>
          </p:cNvPr>
          <p:cNvSpPr>
            <a:spLocks noGrp="1"/>
          </p:cNvSpPr>
          <p:nvPr>
            <p:ph type="dt" sz="half" idx="10"/>
          </p:nvPr>
        </p:nvSpPr>
        <p:spPr/>
        <p:txBody>
          <a:bodyPr/>
          <a:lstStyle/>
          <a:p>
            <a:r>
              <a:rPr lang="en-US" dirty="0"/>
              <a:t>October 2022</a:t>
            </a:r>
          </a:p>
        </p:txBody>
      </p:sp>
      <p:sp>
        <p:nvSpPr>
          <p:cNvPr id="8" name="Footer Placeholder 7">
            <a:extLst>
              <a:ext uri="{FF2B5EF4-FFF2-40B4-BE49-F238E27FC236}">
                <a16:creationId xmlns:a16="http://schemas.microsoft.com/office/drawing/2014/main" id="{681E73C5-FAD9-CE01-C131-C2A68AFF92ED}"/>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7FA6FC0B-194D-F760-52C3-47F872F3B7F0}"/>
              </a:ext>
            </a:extLst>
          </p:cNvPr>
          <p:cNvSpPr>
            <a:spLocks noGrp="1"/>
          </p:cNvSpPr>
          <p:nvPr>
            <p:ph type="sldNum" sz="quarter" idx="12"/>
          </p:nvPr>
        </p:nvSpPr>
        <p:spPr/>
        <p:txBody>
          <a:bodyPr/>
          <a:lstStyle/>
          <a:p>
            <a:fld id="{1D9300B1-B26A-4342-8B09-D9D655025990}" type="slidenum">
              <a:rPr lang="en-US" smtClean="0"/>
              <a:t>‹#›</a:t>
            </a:fld>
            <a:endParaRPr lang="en-US" dirty="0"/>
          </a:p>
        </p:txBody>
      </p:sp>
      <p:pic>
        <p:nvPicPr>
          <p:cNvPr id="10" name="Emblem - White" descr="lionlogo_white.eps">
            <a:extLst>
              <a:ext uri="{FF2B5EF4-FFF2-40B4-BE49-F238E27FC236}">
                <a16:creationId xmlns:a16="http://schemas.microsoft.com/office/drawing/2014/main" id="{C9F549A8-ED2B-62CB-2A65-AE4E3BF445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71805" y="228600"/>
            <a:ext cx="546797" cy="533400"/>
          </a:xfrm>
          <a:prstGeom prst="rect">
            <a:avLst/>
          </a:prstGeom>
        </p:spPr>
      </p:pic>
    </p:spTree>
    <p:extLst>
      <p:ext uri="{BB962C8B-B14F-4D97-AF65-F5344CB8AC3E}">
        <p14:creationId xmlns:p14="http://schemas.microsoft.com/office/powerpoint/2010/main" val="4172764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FA5443-21AB-598D-BA12-607CDA2BEBE1}"/>
              </a:ext>
            </a:extLst>
          </p:cNvPr>
          <p:cNvSpPr>
            <a:spLocks noGrp="1"/>
          </p:cNvSpPr>
          <p:nvPr>
            <p:ph type="title"/>
          </p:nvPr>
        </p:nvSpPr>
        <p:spPr>
          <a:gradFill flip="none" rotWithShape="1">
            <a:lin ang="0" scaled="1"/>
            <a:tileRect/>
          </a:gradFill>
        </p:spPr>
        <p:txBody>
          <a:bodyPr/>
          <a:lstStyle/>
          <a:p>
            <a:r>
              <a:rPr lang="en-US"/>
              <a:t>Click to edit Master title style</a:t>
            </a:r>
          </a:p>
        </p:txBody>
      </p:sp>
      <p:sp>
        <p:nvSpPr>
          <p:cNvPr id="3" name="Date Placeholder 2">
            <a:extLst>
              <a:ext uri="{FF2B5EF4-FFF2-40B4-BE49-F238E27FC236}">
                <a16:creationId xmlns:a16="http://schemas.microsoft.com/office/drawing/2014/main" id="{B0E071FC-F57C-9695-B17C-C146C57BE3AE}"/>
              </a:ext>
            </a:extLst>
          </p:cNvPr>
          <p:cNvSpPr>
            <a:spLocks noGrp="1"/>
          </p:cNvSpPr>
          <p:nvPr>
            <p:ph type="dt" sz="half" idx="10"/>
          </p:nvPr>
        </p:nvSpPr>
        <p:spPr/>
        <p:txBody>
          <a:bodyPr/>
          <a:lstStyle/>
          <a:p>
            <a:r>
              <a:rPr lang="en-US" dirty="0"/>
              <a:t>October 2022</a:t>
            </a:r>
          </a:p>
        </p:txBody>
      </p:sp>
      <p:sp>
        <p:nvSpPr>
          <p:cNvPr id="4" name="Footer Placeholder 3">
            <a:extLst>
              <a:ext uri="{FF2B5EF4-FFF2-40B4-BE49-F238E27FC236}">
                <a16:creationId xmlns:a16="http://schemas.microsoft.com/office/drawing/2014/main" id="{12245886-99AD-568D-58EB-216DD735E7B1}"/>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1B77779-B222-186B-A496-9CDDA48E83EB}"/>
              </a:ext>
            </a:extLst>
          </p:cNvPr>
          <p:cNvSpPr>
            <a:spLocks noGrp="1"/>
          </p:cNvSpPr>
          <p:nvPr>
            <p:ph type="sldNum" sz="quarter" idx="12"/>
          </p:nvPr>
        </p:nvSpPr>
        <p:spPr/>
        <p:txBody>
          <a:bodyPr/>
          <a:lstStyle/>
          <a:p>
            <a:fld id="{1D9300B1-B26A-4342-8B09-D9D655025990}" type="slidenum">
              <a:rPr lang="en-US" smtClean="0"/>
              <a:t>‹#›</a:t>
            </a:fld>
            <a:endParaRPr lang="en-US" dirty="0"/>
          </a:p>
        </p:txBody>
      </p:sp>
      <p:pic>
        <p:nvPicPr>
          <p:cNvPr id="6" name="Emblem - White" descr="lionlogo_white.eps">
            <a:extLst>
              <a:ext uri="{FF2B5EF4-FFF2-40B4-BE49-F238E27FC236}">
                <a16:creationId xmlns:a16="http://schemas.microsoft.com/office/drawing/2014/main" id="{41C0D1E5-AFB9-799D-7AB1-DF29EC9F1A8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71805" y="228600"/>
            <a:ext cx="546797" cy="533400"/>
          </a:xfrm>
          <a:prstGeom prst="rect">
            <a:avLst/>
          </a:prstGeom>
        </p:spPr>
      </p:pic>
    </p:spTree>
    <p:extLst>
      <p:ext uri="{BB962C8B-B14F-4D97-AF65-F5344CB8AC3E}">
        <p14:creationId xmlns:p14="http://schemas.microsoft.com/office/powerpoint/2010/main" val="171233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EAC08AD-6A7F-C0B6-B453-C4824A632026}"/>
              </a:ext>
            </a:extLst>
          </p:cNvPr>
          <p:cNvSpPr>
            <a:spLocks noGrp="1"/>
          </p:cNvSpPr>
          <p:nvPr>
            <p:ph type="dt" sz="half" idx="10"/>
          </p:nvPr>
        </p:nvSpPr>
        <p:spPr/>
        <p:txBody>
          <a:bodyPr/>
          <a:lstStyle/>
          <a:p>
            <a:r>
              <a:rPr lang="en-US" dirty="0"/>
              <a:t>October 2022</a:t>
            </a:r>
          </a:p>
        </p:txBody>
      </p:sp>
      <p:sp>
        <p:nvSpPr>
          <p:cNvPr id="3" name="Footer Placeholder 2">
            <a:extLst>
              <a:ext uri="{FF2B5EF4-FFF2-40B4-BE49-F238E27FC236}">
                <a16:creationId xmlns:a16="http://schemas.microsoft.com/office/drawing/2014/main" id="{6B9106A4-4130-E6F5-987C-D4B9191C593D}"/>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A72AD759-5F6F-E66C-F4EE-6D0B2D62B109}"/>
              </a:ext>
            </a:extLst>
          </p:cNvPr>
          <p:cNvSpPr>
            <a:spLocks noGrp="1"/>
          </p:cNvSpPr>
          <p:nvPr>
            <p:ph type="sldNum" sz="quarter" idx="12"/>
          </p:nvPr>
        </p:nvSpPr>
        <p:spPr/>
        <p:txBody>
          <a:bodyPr/>
          <a:lstStyle/>
          <a:p>
            <a:fld id="{1D9300B1-B26A-4342-8B09-D9D655025990}" type="slidenum">
              <a:rPr lang="en-US" smtClean="0"/>
              <a:t>‹#›</a:t>
            </a:fld>
            <a:endParaRPr lang="en-US" dirty="0"/>
          </a:p>
        </p:txBody>
      </p:sp>
      <p:pic>
        <p:nvPicPr>
          <p:cNvPr id="5" name="Emblem - White" descr="lionlogo_white.eps">
            <a:extLst>
              <a:ext uri="{FF2B5EF4-FFF2-40B4-BE49-F238E27FC236}">
                <a16:creationId xmlns:a16="http://schemas.microsoft.com/office/drawing/2014/main" id="{E0301F53-7A4C-D817-6DE3-A75CB594FC97}"/>
              </a:ext>
            </a:extLst>
          </p:cNvPr>
          <p:cNvPicPr>
            <a:picLocks noChangeAspect="1"/>
          </p:cNvPicPr>
          <p:nvPr userDrawn="1"/>
        </p:nvPicPr>
        <p:blipFill>
          <a:blip r:embed="rId2">
            <a:alphaModFix/>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1371805" y="228600"/>
            <a:ext cx="546797" cy="533400"/>
          </a:xfrm>
          <a:prstGeom prst="rect">
            <a:avLst/>
          </a:prstGeom>
        </p:spPr>
      </p:pic>
    </p:spTree>
    <p:extLst>
      <p:ext uri="{BB962C8B-B14F-4D97-AF65-F5344CB8AC3E}">
        <p14:creationId xmlns:p14="http://schemas.microsoft.com/office/powerpoint/2010/main" val="17667482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7A0265-A09A-B219-3484-63EDBEBE3F4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1AF5073-3E18-5AAE-9C5D-8E3382E2DCB8}"/>
              </a:ext>
            </a:extLst>
          </p:cNvPr>
          <p:cNvSpPr>
            <a:spLocks noGrp="1"/>
          </p:cNvSpPr>
          <p:nvPr>
            <p:ph idx="1"/>
          </p:nvPr>
        </p:nvSpPr>
        <p:spPr>
          <a:xfrm>
            <a:off x="5183188" y="457200"/>
            <a:ext cx="6172200" cy="586739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F299BDF-5EB8-3B76-D406-AABB5F92CDED}"/>
              </a:ext>
            </a:extLst>
          </p:cNvPr>
          <p:cNvSpPr>
            <a:spLocks noGrp="1"/>
          </p:cNvSpPr>
          <p:nvPr>
            <p:ph type="body" sz="half" idx="2"/>
          </p:nvPr>
        </p:nvSpPr>
        <p:spPr>
          <a:xfrm>
            <a:off x="839788" y="2057399"/>
            <a:ext cx="3932237" cy="42672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3C6FF1D-CA39-D4AF-687E-E3E45071768F}"/>
              </a:ext>
            </a:extLst>
          </p:cNvPr>
          <p:cNvSpPr>
            <a:spLocks noGrp="1"/>
          </p:cNvSpPr>
          <p:nvPr>
            <p:ph type="dt" sz="half" idx="10"/>
          </p:nvPr>
        </p:nvSpPr>
        <p:spPr/>
        <p:txBody>
          <a:bodyPr/>
          <a:lstStyle/>
          <a:p>
            <a:r>
              <a:rPr lang="en-US" dirty="0"/>
              <a:t>October 2022</a:t>
            </a:r>
          </a:p>
        </p:txBody>
      </p:sp>
      <p:sp>
        <p:nvSpPr>
          <p:cNvPr id="6" name="Footer Placeholder 5">
            <a:extLst>
              <a:ext uri="{FF2B5EF4-FFF2-40B4-BE49-F238E27FC236}">
                <a16:creationId xmlns:a16="http://schemas.microsoft.com/office/drawing/2014/main" id="{D5AAD641-BBF7-34E6-0F49-0BDBEC47140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BDEC0AA-2706-BFE9-3C5F-6A3CEAB28669}"/>
              </a:ext>
            </a:extLst>
          </p:cNvPr>
          <p:cNvSpPr>
            <a:spLocks noGrp="1"/>
          </p:cNvSpPr>
          <p:nvPr>
            <p:ph type="sldNum" sz="quarter" idx="12"/>
          </p:nvPr>
        </p:nvSpPr>
        <p:spPr/>
        <p:txBody>
          <a:bodyPr/>
          <a:lstStyle/>
          <a:p>
            <a:fld id="{1D9300B1-B26A-4342-8B09-D9D655025990}" type="slidenum">
              <a:rPr lang="en-US" smtClean="0"/>
              <a:t>‹#›</a:t>
            </a:fld>
            <a:endParaRPr lang="en-US" dirty="0"/>
          </a:p>
        </p:txBody>
      </p:sp>
    </p:spTree>
    <p:extLst>
      <p:ext uri="{BB962C8B-B14F-4D97-AF65-F5344CB8AC3E}">
        <p14:creationId xmlns:p14="http://schemas.microsoft.com/office/powerpoint/2010/main" val="24747370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ext Steps Layout">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4ED3669C-4D91-6C23-064F-04647898C23F}"/>
              </a:ext>
            </a:extLst>
          </p:cNvPr>
          <p:cNvSpPr/>
          <p:nvPr userDrawn="1"/>
        </p:nvSpPr>
        <p:spPr>
          <a:xfrm>
            <a:off x="0" y="0"/>
            <a:ext cx="7060562" cy="6845300"/>
          </a:xfrm>
          <a:custGeom>
            <a:avLst/>
            <a:gdLst>
              <a:gd name="connsiteX0" fmla="*/ 5601284 w 7060562"/>
              <a:gd name="connsiteY0" fmla="*/ 0 h 6845300"/>
              <a:gd name="connsiteX1" fmla="*/ 7060562 w 7060562"/>
              <a:gd name="connsiteY1" fmla="*/ 0 h 6845300"/>
              <a:gd name="connsiteX2" fmla="*/ 4903828 w 7060562"/>
              <a:gd name="connsiteY2" fmla="*/ 6845300 h 6845300"/>
              <a:gd name="connsiteX3" fmla="*/ 4892350 w 7060562"/>
              <a:gd name="connsiteY3" fmla="*/ 6845300 h 6845300"/>
              <a:gd name="connsiteX4" fmla="*/ 3444550 w 7060562"/>
              <a:gd name="connsiteY4" fmla="*/ 6845300 h 6845300"/>
              <a:gd name="connsiteX5" fmla="*/ 0 w 7060562"/>
              <a:gd name="connsiteY5" fmla="*/ 6845300 h 6845300"/>
              <a:gd name="connsiteX6" fmla="*/ 0 w 7060562"/>
              <a:gd name="connsiteY6" fmla="*/ 0 h 6845300"/>
              <a:gd name="connsiteX7" fmla="*/ 152400 w 7060562"/>
              <a:gd name="connsiteY7" fmla="*/ 0 h 6845300"/>
              <a:gd name="connsiteX8" fmla="*/ 4892350 w 7060562"/>
              <a:gd name="connsiteY8" fmla="*/ 0 h 6845300"/>
              <a:gd name="connsiteX9" fmla="*/ 5601284 w 7060562"/>
              <a:gd name="connsiteY9" fmla="*/ 0 h 684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60562" h="6845300">
                <a:moveTo>
                  <a:pt x="5601284" y="0"/>
                </a:moveTo>
                <a:lnTo>
                  <a:pt x="7060562" y="0"/>
                </a:lnTo>
                <a:lnTo>
                  <a:pt x="4903828" y="6845300"/>
                </a:lnTo>
                <a:lnTo>
                  <a:pt x="4892350" y="6845300"/>
                </a:lnTo>
                <a:lnTo>
                  <a:pt x="3444550" y="6845300"/>
                </a:lnTo>
                <a:lnTo>
                  <a:pt x="0" y="6845300"/>
                </a:lnTo>
                <a:lnTo>
                  <a:pt x="0" y="0"/>
                </a:lnTo>
                <a:lnTo>
                  <a:pt x="152400" y="0"/>
                </a:lnTo>
                <a:lnTo>
                  <a:pt x="4892350" y="0"/>
                </a:lnTo>
                <a:lnTo>
                  <a:pt x="5601284" y="0"/>
                </a:lnTo>
                <a:close/>
              </a:path>
            </a:pathLst>
          </a:custGeom>
          <a:gradFill flip="none" rotWithShape="1">
            <a:gsLst>
              <a:gs pos="0">
                <a:srgbClr val="2C5995"/>
              </a:gs>
              <a:gs pos="98000">
                <a:srgbClr val="7030A0">
                  <a:alpha val="80000"/>
                </a:srgb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14" name="Picture 13">
            <a:extLst>
              <a:ext uri="{FF2B5EF4-FFF2-40B4-BE49-F238E27FC236}">
                <a16:creationId xmlns:a16="http://schemas.microsoft.com/office/drawing/2014/main" id="{E6C6291A-FB3E-BD59-9CBD-E0AFDC3D7C3D}"/>
              </a:ext>
            </a:extLst>
          </p:cNvPr>
          <p:cNvPicPr>
            <a:picLocks noChangeAspect="1"/>
          </p:cNvPicPr>
          <p:nvPr userDrawn="1"/>
        </p:nvPicPr>
        <p:blipFill rotWithShape="1">
          <a:blip r:embed="rId2" cstate="screen">
            <a:alphaModFix amt="30000"/>
            <a:extLst>
              <a:ext uri="{28A0092B-C50C-407E-A947-70E740481C1C}">
                <a14:useLocalDpi xmlns:a14="http://schemas.microsoft.com/office/drawing/2010/main" val="0"/>
              </a:ext>
            </a:extLst>
          </a:blip>
          <a:srcRect/>
          <a:stretch/>
        </p:blipFill>
        <p:spPr>
          <a:xfrm>
            <a:off x="4102151" y="12700"/>
            <a:ext cx="8089849" cy="6845300"/>
          </a:xfrm>
          <a:custGeom>
            <a:avLst/>
            <a:gdLst>
              <a:gd name="connsiteX0" fmla="*/ 2954410 w 8089849"/>
              <a:gd name="connsiteY0" fmla="*/ 0 h 6845300"/>
              <a:gd name="connsiteX1" fmla="*/ 8089849 w 8089849"/>
              <a:gd name="connsiteY1" fmla="*/ 0 h 6845300"/>
              <a:gd name="connsiteX2" fmla="*/ 8089849 w 8089849"/>
              <a:gd name="connsiteY2" fmla="*/ 6845300 h 6845300"/>
              <a:gd name="connsiteX3" fmla="*/ 0 w 8089849"/>
              <a:gd name="connsiteY3" fmla="*/ 6845300 h 6845300"/>
              <a:gd name="connsiteX4" fmla="*/ 0 w 8089849"/>
              <a:gd name="connsiteY4" fmla="*/ 6832600 h 6845300"/>
              <a:gd name="connsiteX5" fmla="*/ 790199 w 8089849"/>
              <a:gd name="connsiteY5" fmla="*/ 6832600 h 6845300"/>
              <a:gd name="connsiteX6" fmla="*/ 801677 w 8089849"/>
              <a:gd name="connsiteY6" fmla="*/ 6832600 h 684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89849" h="6845300">
                <a:moveTo>
                  <a:pt x="2954410" y="0"/>
                </a:moveTo>
                <a:lnTo>
                  <a:pt x="8089849" y="0"/>
                </a:lnTo>
                <a:lnTo>
                  <a:pt x="8089849" y="6845300"/>
                </a:lnTo>
                <a:lnTo>
                  <a:pt x="0" y="6845300"/>
                </a:lnTo>
                <a:lnTo>
                  <a:pt x="0" y="6832600"/>
                </a:lnTo>
                <a:lnTo>
                  <a:pt x="790199" y="6832600"/>
                </a:lnTo>
                <a:lnTo>
                  <a:pt x="801677" y="6832600"/>
                </a:lnTo>
                <a:close/>
              </a:path>
            </a:pathLst>
          </a:custGeom>
          <a:solidFill>
            <a:srgbClr val="0D2240"/>
          </a:solidFill>
        </p:spPr>
      </p:pic>
      <p:sp>
        <p:nvSpPr>
          <p:cNvPr id="3" name="Date Placeholder 2">
            <a:extLst>
              <a:ext uri="{FF2B5EF4-FFF2-40B4-BE49-F238E27FC236}">
                <a16:creationId xmlns:a16="http://schemas.microsoft.com/office/drawing/2014/main" id="{84E47DA4-AB26-2448-57B9-D594C566206F}"/>
              </a:ext>
            </a:extLst>
          </p:cNvPr>
          <p:cNvSpPr>
            <a:spLocks noGrp="1"/>
          </p:cNvSpPr>
          <p:nvPr>
            <p:ph type="dt" sz="half" idx="10"/>
          </p:nvPr>
        </p:nvSpPr>
        <p:spPr/>
        <p:txBody>
          <a:bodyPr/>
          <a:lstStyle>
            <a:lvl1pPr>
              <a:defRPr>
                <a:solidFill>
                  <a:schemeClr val="bg1"/>
                </a:solidFill>
              </a:defRPr>
            </a:lvl1pPr>
          </a:lstStyle>
          <a:p>
            <a:r>
              <a:rPr lang="en-US" dirty="0"/>
              <a:t>October 2022</a:t>
            </a:r>
          </a:p>
        </p:txBody>
      </p:sp>
      <p:sp>
        <p:nvSpPr>
          <p:cNvPr id="4" name="Footer Placeholder 3">
            <a:extLst>
              <a:ext uri="{FF2B5EF4-FFF2-40B4-BE49-F238E27FC236}">
                <a16:creationId xmlns:a16="http://schemas.microsoft.com/office/drawing/2014/main" id="{E14CB022-D344-E4DE-24FF-418AAD5BAC04}"/>
              </a:ext>
            </a:extLst>
          </p:cNvPr>
          <p:cNvSpPr>
            <a:spLocks noGrp="1"/>
          </p:cNvSpPr>
          <p:nvPr>
            <p:ph type="ftr" sz="quarter" idx="11"/>
          </p:nvPr>
        </p:nvSpPr>
        <p:spPr/>
        <p:txBody>
          <a:bodyPr/>
          <a:lstStyle>
            <a:lvl1pPr>
              <a:defRPr>
                <a:solidFill>
                  <a:schemeClr val="bg1"/>
                </a:solidFill>
              </a:defRPr>
            </a:lvl1pPr>
          </a:lstStyle>
          <a:p>
            <a:endParaRPr lang="en-US" dirty="0"/>
          </a:p>
        </p:txBody>
      </p:sp>
      <p:sp>
        <p:nvSpPr>
          <p:cNvPr id="5" name="Slide Number Placeholder 4">
            <a:extLst>
              <a:ext uri="{FF2B5EF4-FFF2-40B4-BE49-F238E27FC236}">
                <a16:creationId xmlns:a16="http://schemas.microsoft.com/office/drawing/2014/main" id="{31EDA1B7-ADB5-279B-14FC-9C71FE46ED05}"/>
              </a:ext>
            </a:extLst>
          </p:cNvPr>
          <p:cNvSpPr>
            <a:spLocks noGrp="1"/>
          </p:cNvSpPr>
          <p:nvPr>
            <p:ph type="sldNum" sz="quarter" idx="12"/>
          </p:nvPr>
        </p:nvSpPr>
        <p:spPr/>
        <p:txBody>
          <a:bodyPr/>
          <a:lstStyle>
            <a:lvl1pPr>
              <a:defRPr>
                <a:solidFill>
                  <a:schemeClr val="bg1"/>
                </a:solidFill>
              </a:defRPr>
            </a:lvl1pPr>
          </a:lstStyle>
          <a:p>
            <a:fld id="{1D9300B1-B26A-4342-8B09-D9D655025990}" type="slidenum">
              <a:rPr lang="en-US" smtClean="0"/>
              <a:pPr/>
              <a:t>‹#›</a:t>
            </a:fld>
            <a:endParaRPr lang="en-US" dirty="0"/>
          </a:p>
        </p:txBody>
      </p:sp>
      <p:sp>
        <p:nvSpPr>
          <p:cNvPr id="7" name="Rectangle 6">
            <a:extLst>
              <a:ext uri="{FF2B5EF4-FFF2-40B4-BE49-F238E27FC236}">
                <a16:creationId xmlns:a16="http://schemas.microsoft.com/office/drawing/2014/main" id="{9B150CEA-33EA-6F52-5EA4-51D861FE2B2B}"/>
              </a:ext>
            </a:extLst>
          </p:cNvPr>
          <p:cNvSpPr/>
          <p:nvPr userDrawn="1"/>
        </p:nvSpPr>
        <p:spPr>
          <a:xfrm rot="5400000" flipH="1">
            <a:off x="2810910" y="-536229"/>
            <a:ext cx="70852" cy="422728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dirty="0">
              <a:solidFill>
                <a:srgbClr val="EBB700"/>
              </a:solidFill>
              <a:latin typeface="Arial" charset="0"/>
              <a:ea typeface="Arial" charset="0"/>
              <a:cs typeface="Arial" charset="0"/>
            </a:endParaRPr>
          </a:p>
        </p:txBody>
      </p:sp>
      <p:sp>
        <p:nvSpPr>
          <p:cNvPr id="2" name="Title 1">
            <a:extLst>
              <a:ext uri="{FF2B5EF4-FFF2-40B4-BE49-F238E27FC236}">
                <a16:creationId xmlns:a16="http://schemas.microsoft.com/office/drawing/2014/main" id="{B1DB7EB4-3279-A42F-B07E-5C569EEF981B}"/>
              </a:ext>
            </a:extLst>
          </p:cNvPr>
          <p:cNvSpPr>
            <a:spLocks noGrp="1"/>
          </p:cNvSpPr>
          <p:nvPr>
            <p:ph type="title" hasCustomPrompt="1"/>
          </p:nvPr>
        </p:nvSpPr>
        <p:spPr>
          <a:xfrm>
            <a:off x="707296" y="360092"/>
            <a:ext cx="4321904" cy="1009504"/>
          </a:xfrm>
          <a:noFill/>
        </p:spPr>
        <p:txBody>
          <a:bodyPr/>
          <a:lstStyle>
            <a:lvl1pPr>
              <a:defRPr/>
            </a:lvl1pPr>
          </a:lstStyle>
          <a:p>
            <a:r>
              <a:rPr lang="en-US"/>
              <a:t>Next Steps</a:t>
            </a:r>
          </a:p>
        </p:txBody>
      </p:sp>
      <p:sp>
        <p:nvSpPr>
          <p:cNvPr id="16" name="Text Placeholder 15">
            <a:extLst>
              <a:ext uri="{FF2B5EF4-FFF2-40B4-BE49-F238E27FC236}">
                <a16:creationId xmlns:a16="http://schemas.microsoft.com/office/drawing/2014/main" id="{3263BE74-496F-D2EE-49EC-FE4FDA2C9C50}"/>
              </a:ext>
            </a:extLst>
          </p:cNvPr>
          <p:cNvSpPr>
            <a:spLocks noGrp="1"/>
          </p:cNvSpPr>
          <p:nvPr>
            <p:ph type="body" sz="quarter" idx="13"/>
          </p:nvPr>
        </p:nvSpPr>
        <p:spPr>
          <a:xfrm>
            <a:off x="733425" y="1993900"/>
            <a:ext cx="4321175" cy="411956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7" name="Emblem - White" descr="lionlogo_white.eps">
            <a:extLst>
              <a:ext uri="{FF2B5EF4-FFF2-40B4-BE49-F238E27FC236}">
                <a16:creationId xmlns:a16="http://schemas.microsoft.com/office/drawing/2014/main" id="{76E513AE-6B2D-20F0-9746-305AB036FBB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371805" y="228600"/>
            <a:ext cx="546797" cy="533400"/>
          </a:xfrm>
          <a:prstGeom prst="rect">
            <a:avLst/>
          </a:prstGeom>
        </p:spPr>
      </p:pic>
    </p:spTree>
    <p:extLst>
      <p:ext uri="{BB962C8B-B14F-4D97-AF65-F5344CB8AC3E}">
        <p14:creationId xmlns:p14="http://schemas.microsoft.com/office/powerpoint/2010/main" val="12780836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5.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012B38A-7BE0-4050-FE9D-6EC9ACDF767A}"/>
              </a:ext>
            </a:extLst>
          </p:cNvPr>
          <p:cNvSpPr>
            <a:spLocks noGrp="1"/>
          </p:cNvSpPr>
          <p:nvPr>
            <p:ph type="title"/>
          </p:nvPr>
        </p:nvSpPr>
        <p:spPr>
          <a:xfrm>
            <a:off x="0" y="12700"/>
            <a:ext cx="12192000" cy="1325563"/>
          </a:xfrm>
          <a:prstGeom prst="rect">
            <a:avLst/>
          </a:prstGeom>
          <a:gradFill>
            <a:gsLst>
              <a:gs pos="0">
                <a:srgbClr val="457DC8">
                  <a:lumMod val="72000"/>
                </a:srgbClr>
              </a:gs>
              <a:gs pos="98000">
                <a:srgbClr val="7030A0">
                  <a:alpha val="80000"/>
                </a:srgbClr>
              </a:gs>
            </a:gsLst>
            <a:lin ang="0" scaled="1"/>
          </a:gradFill>
        </p:spPr>
        <p:txBody>
          <a:bodyPr vert="horz" lIns="457200" tIns="45720" rIns="45720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DDB1D42-97D4-C3A6-AC0E-61207401F8EA}"/>
              </a:ext>
            </a:extLst>
          </p:cNvPr>
          <p:cNvSpPr>
            <a:spLocks noGrp="1"/>
          </p:cNvSpPr>
          <p:nvPr>
            <p:ph type="body" idx="1"/>
          </p:nvPr>
        </p:nvSpPr>
        <p:spPr>
          <a:xfrm>
            <a:off x="838200" y="1600200"/>
            <a:ext cx="10515600" cy="475101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FB9564-A799-BBE5-CAF0-32484FC4EDD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rgbClr val="595959"/>
                </a:solidFill>
                <a:latin typeface="Arial" panose="020B0604020202020204" pitchFamily="34" charset="0"/>
                <a:cs typeface="Arial" panose="020B0604020202020204" pitchFamily="34" charset="0"/>
              </a:defRPr>
            </a:lvl1pPr>
          </a:lstStyle>
          <a:p>
            <a:r>
              <a:rPr lang="en-US" dirty="0"/>
              <a:t>October 2022</a:t>
            </a:r>
          </a:p>
        </p:txBody>
      </p:sp>
      <p:sp>
        <p:nvSpPr>
          <p:cNvPr id="5" name="Footer Placeholder 4">
            <a:extLst>
              <a:ext uri="{FF2B5EF4-FFF2-40B4-BE49-F238E27FC236}">
                <a16:creationId xmlns:a16="http://schemas.microsoft.com/office/drawing/2014/main" id="{0BFB4BB4-4A0F-FB78-3D4F-F24ECD7B915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rgbClr val="595959"/>
                </a:solidFill>
                <a:latin typeface="Arial" panose="020B0604020202020204" pitchFamily="34" charset="0"/>
                <a:cs typeface="Arial" panose="020B0604020202020204" pitchFamily="34" charset="0"/>
              </a:defRPr>
            </a:lvl1pPr>
          </a:lstStyle>
          <a:p>
            <a:endParaRPr lang="en-US" dirty="0"/>
          </a:p>
        </p:txBody>
      </p:sp>
      <p:sp>
        <p:nvSpPr>
          <p:cNvPr id="6" name="Slide Number Placeholder 5">
            <a:extLst>
              <a:ext uri="{FF2B5EF4-FFF2-40B4-BE49-F238E27FC236}">
                <a16:creationId xmlns:a16="http://schemas.microsoft.com/office/drawing/2014/main" id="{1AC5529A-AF9F-DE36-63A7-CB0F6CC7D73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rgbClr val="595959"/>
                </a:solidFill>
                <a:latin typeface="Arial" panose="020B0604020202020204" pitchFamily="34" charset="0"/>
                <a:cs typeface="Arial" panose="020B0604020202020204" pitchFamily="34" charset="0"/>
              </a:defRPr>
            </a:lvl1pPr>
          </a:lstStyle>
          <a:p>
            <a:fld id="{1D9300B1-B26A-4342-8B09-D9D655025990}" type="slidenum">
              <a:rPr lang="en-US" smtClean="0"/>
              <a:pPr/>
              <a:t>‹#›</a:t>
            </a:fld>
            <a:endParaRPr lang="en-US" dirty="0"/>
          </a:p>
        </p:txBody>
      </p:sp>
    </p:spTree>
    <p:extLst>
      <p:ext uri="{BB962C8B-B14F-4D97-AF65-F5344CB8AC3E}">
        <p14:creationId xmlns:p14="http://schemas.microsoft.com/office/powerpoint/2010/main" val="1842638765"/>
      </p:ext>
    </p:extLst>
  </p:cSld>
  <p:clrMap bg1="lt1" tx1="dk1" bg2="lt2" tx2="dk2" accent1="accent1" accent2="accent2" accent3="accent3" accent4="accent4" accent5="accent5" accent6="accent6" hlink="hlink" folHlink="folHlink"/>
  <p:sldLayoutIdLst>
    <p:sldLayoutId id="2147483663" r:id="rId1"/>
    <p:sldLayoutId id="2147483672" r:id="rId2"/>
    <p:sldLayoutId id="2147483662" r:id="rId3"/>
    <p:sldLayoutId id="2147483664" r:id="rId4"/>
    <p:sldLayoutId id="2147483665" r:id="rId5"/>
    <p:sldLayoutId id="2147483666" r:id="rId6"/>
    <p:sldLayoutId id="2147483667" r:id="rId7"/>
    <p:sldLayoutId id="2147483668" r:id="rId8"/>
    <p:sldLayoutId id="2147483673" r:id="rId9"/>
    <p:sldLayoutId id="2147483669" r:id="rId10"/>
    <p:sldLayoutId id="2147483670" r:id="rId11"/>
    <p:sldLayoutId id="2147483671" r:id="rId12"/>
  </p:sldLayoutIdLst>
  <p:hf hdr="0" ftr="0"/>
  <p:txStyles>
    <p:titleStyle>
      <a:lvl1pPr algn="ctr" defTabSz="914400" rtl="0" eaLnBrk="1" latinLnBrk="0" hangingPunct="1">
        <a:lnSpc>
          <a:spcPct val="90000"/>
        </a:lnSpc>
        <a:spcBef>
          <a:spcPct val="0"/>
        </a:spcBef>
        <a:buNone/>
        <a:defRPr sz="3600" b="0" kern="1200">
          <a:solidFill>
            <a:schemeClr val="bg1"/>
          </a:solidFill>
          <a:latin typeface="Segoe UI Semibold" panose="020B0702040204020203" pitchFamily="34" charset="0"/>
          <a:ea typeface="+mj-ea"/>
          <a:cs typeface="Segoe UI Semibold" panose="020B070204020402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08" userDrawn="1">
          <p15:clr>
            <a:srgbClr val="F26B43"/>
          </p15:clr>
        </p15:guide>
        <p15:guide id="2" pos="3840" userDrawn="1">
          <p15:clr>
            <a:srgbClr val="F26B43"/>
          </p15:clr>
        </p15:guide>
        <p15:guide id="3" orient="horz" pos="2160" userDrawn="1">
          <p15:clr>
            <a:srgbClr val="F26B43"/>
          </p15:clr>
        </p15:guide>
        <p15:guide id="4" orient="horz" pos="398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609A4B2E-3FD0-ED7C-7007-2B0CEBD3410B}"/>
              </a:ext>
            </a:extLst>
          </p:cNvPr>
          <p:cNvGrpSpPr/>
          <p:nvPr userDrawn="1"/>
        </p:nvGrpSpPr>
        <p:grpSpPr>
          <a:xfrm>
            <a:off x="-1" y="0"/>
            <a:ext cx="12192001" cy="6858000"/>
            <a:chOff x="-1" y="0"/>
            <a:chExt cx="12192001" cy="6858000"/>
          </a:xfrm>
        </p:grpSpPr>
        <p:sp>
          <p:nvSpPr>
            <p:cNvPr id="8" name="Background - Solid">
              <a:extLst>
                <a:ext uri="{FF2B5EF4-FFF2-40B4-BE49-F238E27FC236}">
                  <a16:creationId xmlns:a16="http://schemas.microsoft.com/office/drawing/2014/main" id="{8DB3C6E0-EF90-BC72-9FAE-4C4A08B1CB8E}"/>
                </a:ext>
              </a:extLst>
            </p:cNvPr>
            <p:cNvSpPr/>
            <p:nvPr/>
          </p:nvSpPr>
          <p:spPr>
            <a:xfrm>
              <a:off x="0" y="0"/>
              <a:ext cx="12192000" cy="6856916"/>
            </a:xfrm>
            <a:prstGeom prst="rect">
              <a:avLst/>
            </a:pr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sp>
          <p:nvSpPr>
            <p:cNvPr id="9" name="Background - Overlay">
              <a:extLst>
                <a:ext uri="{FF2B5EF4-FFF2-40B4-BE49-F238E27FC236}">
                  <a16:creationId xmlns:a16="http://schemas.microsoft.com/office/drawing/2014/main" id="{11405A69-FE06-B692-707D-1AF27240F43E}"/>
                </a:ext>
              </a:extLst>
            </p:cNvPr>
            <p:cNvSpPr/>
            <p:nvPr/>
          </p:nvSpPr>
          <p:spPr>
            <a:xfrm>
              <a:off x="-1" y="0"/>
              <a:ext cx="12192000" cy="6858000"/>
            </a:xfrm>
            <a:prstGeom prst="rect">
              <a:avLst/>
            </a:prstGeom>
            <a:gradFill flip="none" rotWithShape="0">
              <a:gsLst>
                <a:gs pos="0">
                  <a:srgbClr val="0070C0">
                    <a:lumMod val="78000"/>
                    <a:alpha val="84348"/>
                  </a:srgbClr>
                </a:gs>
                <a:gs pos="98000">
                  <a:srgbClr val="7030A0">
                    <a:lumMod val="82000"/>
                    <a:alpha val="75078"/>
                  </a:srgbClr>
                </a:gs>
              </a:gsLst>
              <a:lin ang="18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bg1"/>
                </a:solidFill>
              </a:endParaRPr>
            </a:p>
          </p:txBody>
        </p:sp>
        <p:pic>
          <p:nvPicPr>
            <p:cNvPr id="10" name="Picture 9">
              <a:extLst>
                <a:ext uri="{FF2B5EF4-FFF2-40B4-BE49-F238E27FC236}">
                  <a16:creationId xmlns:a16="http://schemas.microsoft.com/office/drawing/2014/main" id="{0A28CBC0-7004-F2DC-2E8A-0AC9945B3BE4}"/>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9906000" y="0"/>
              <a:ext cx="2286000" cy="2286000"/>
            </a:xfrm>
            <a:prstGeom prst="rect">
              <a:avLst/>
            </a:prstGeom>
          </p:spPr>
        </p:pic>
      </p:grpSp>
      <p:sp>
        <p:nvSpPr>
          <p:cNvPr id="2" name="Title Placeholder 1">
            <a:extLst>
              <a:ext uri="{FF2B5EF4-FFF2-40B4-BE49-F238E27FC236}">
                <a16:creationId xmlns:a16="http://schemas.microsoft.com/office/drawing/2014/main" id="{A5CC51D2-72E8-9CBE-A503-70711BD8E9B2}"/>
              </a:ext>
            </a:extLst>
          </p:cNvPr>
          <p:cNvSpPr>
            <a:spLocks noGrp="1"/>
          </p:cNvSpPr>
          <p:nvPr>
            <p:ph type="title"/>
          </p:nvPr>
        </p:nvSpPr>
        <p:spPr>
          <a:xfrm>
            <a:off x="838200" y="1238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D2B8306-8E3E-DFB2-50D2-7AB6FDD0942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74C21E-4595-CC70-4112-79D875F3AE2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1"/>
                </a:solidFill>
              </a:defRPr>
            </a:lvl1pPr>
          </a:lstStyle>
          <a:p>
            <a:r>
              <a:rPr lang="en-US" dirty="0"/>
              <a:t>October 2022</a:t>
            </a:r>
          </a:p>
        </p:txBody>
      </p:sp>
      <p:sp>
        <p:nvSpPr>
          <p:cNvPr id="5" name="Footer Placeholder 4">
            <a:extLst>
              <a:ext uri="{FF2B5EF4-FFF2-40B4-BE49-F238E27FC236}">
                <a16:creationId xmlns:a16="http://schemas.microsoft.com/office/drawing/2014/main" id="{6880D40A-6962-9827-7650-A9843A0492D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6" name="Slide Number Placeholder 5">
            <a:extLst>
              <a:ext uri="{FF2B5EF4-FFF2-40B4-BE49-F238E27FC236}">
                <a16:creationId xmlns:a16="http://schemas.microsoft.com/office/drawing/2014/main" id="{7BF308B5-882C-62ED-A12C-A4312D9F00C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1"/>
                </a:solidFill>
              </a:defRPr>
            </a:lvl1pPr>
          </a:lstStyle>
          <a:p>
            <a:fld id="{9E78B758-275C-4090-BE22-A14210E4F056}" type="slidenum">
              <a:rPr lang="en-US" smtClean="0"/>
              <a:pPr/>
              <a:t>‹#›</a:t>
            </a:fld>
            <a:endParaRPr lang="en-US" dirty="0"/>
          </a:p>
        </p:txBody>
      </p:sp>
    </p:spTree>
    <p:extLst>
      <p:ext uri="{BB962C8B-B14F-4D97-AF65-F5344CB8AC3E}">
        <p14:creationId xmlns:p14="http://schemas.microsoft.com/office/powerpoint/2010/main" val="709619113"/>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6" r:id="rId7"/>
    <p:sldLayoutId id="2147483681" r:id="rId8"/>
    <p:sldLayoutId id="2147483682" r:id="rId9"/>
    <p:sldLayoutId id="2147483683" r:id="rId10"/>
    <p:sldLayoutId id="2147483687" r:id="rId11"/>
    <p:sldLayoutId id="2147483684" r:id="rId12"/>
    <p:sldLayoutId id="2147483685" r:id="rId13"/>
  </p:sldLayoutIdLst>
  <p:hf hdr="0" ftr="0"/>
  <p:txStyles>
    <p:titleStyle>
      <a:lvl1pPr algn="ctr" defTabSz="914400" rtl="0" eaLnBrk="1" latinLnBrk="0" hangingPunct="1">
        <a:lnSpc>
          <a:spcPct val="90000"/>
        </a:lnSpc>
        <a:spcBef>
          <a:spcPct val="0"/>
        </a:spcBef>
        <a:buNone/>
        <a:defRPr sz="36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2.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8.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18.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6.emf"/><Relationship Id="rId18" Type="http://schemas.openxmlformats.org/officeDocument/2006/relationships/image" Target="../media/image31.png"/><Relationship Id="rId3" Type="http://schemas.openxmlformats.org/officeDocument/2006/relationships/image" Target="../media/image20.png"/><Relationship Id="rId7" Type="http://schemas.openxmlformats.org/officeDocument/2006/relationships/image" Target="../media/image22.png"/><Relationship Id="rId12" Type="http://schemas.openxmlformats.org/officeDocument/2006/relationships/image" Target="../media/image25.png"/><Relationship Id="rId17" Type="http://schemas.openxmlformats.org/officeDocument/2006/relationships/image" Target="../media/image30.png"/><Relationship Id="rId2" Type="http://schemas.openxmlformats.org/officeDocument/2006/relationships/notesSlide" Target="../notesSlides/notesSlide6.xml"/><Relationship Id="rId16" Type="http://schemas.openxmlformats.org/officeDocument/2006/relationships/image" Target="../media/image29.png"/><Relationship Id="rId1" Type="http://schemas.openxmlformats.org/officeDocument/2006/relationships/slideLayout" Target="../slideLayouts/slideLayout18.xml"/><Relationship Id="rId6" Type="http://schemas.openxmlformats.org/officeDocument/2006/relationships/image" Target="../media/image16.png"/><Relationship Id="rId11" Type="http://schemas.openxmlformats.org/officeDocument/2006/relationships/image" Target="../media/image24.png"/><Relationship Id="rId5" Type="http://schemas.openxmlformats.org/officeDocument/2006/relationships/image" Target="../media/image21.png"/><Relationship Id="rId15" Type="http://schemas.openxmlformats.org/officeDocument/2006/relationships/image" Target="../media/image28.png"/><Relationship Id="rId10" Type="http://schemas.openxmlformats.org/officeDocument/2006/relationships/image" Target="../media/image19.png"/><Relationship Id="rId4" Type="http://schemas.openxmlformats.org/officeDocument/2006/relationships/image" Target="../media/image17.png"/><Relationship Id="rId9" Type="http://schemas.openxmlformats.org/officeDocument/2006/relationships/image" Target="../media/image23.png"/><Relationship Id="rId14" Type="http://schemas.openxmlformats.org/officeDocument/2006/relationships/image" Target="../media/image27.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8" Type="http://schemas.openxmlformats.org/officeDocument/2006/relationships/image" Target="../media/image36.emf"/><Relationship Id="rId13" Type="http://schemas.openxmlformats.org/officeDocument/2006/relationships/image" Target="../media/image7.png"/><Relationship Id="rId18" Type="http://schemas.openxmlformats.org/officeDocument/2006/relationships/image" Target="../media/image24.png"/><Relationship Id="rId3" Type="http://schemas.openxmlformats.org/officeDocument/2006/relationships/image" Target="../media/image32.png"/><Relationship Id="rId7" Type="http://schemas.openxmlformats.org/officeDocument/2006/relationships/image" Target="../media/image35.emf"/><Relationship Id="rId12" Type="http://schemas.openxmlformats.org/officeDocument/2006/relationships/image" Target="../media/image40.emf"/><Relationship Id="rId17" Type="http://schemas.openxmlformats.org/officeDocument/2006/relationships/image" Target="../media/image28.png"/><Relationship Id="rId2" Type="http://schemas.openxmlformats.org/officeDocument/2006/relationships/notesSlide" Target="../notesSlides/notesSlide8.xml"/><Relationship Id="rId16" Type="http://schemas.openxmlformats.org/officeDocument/2006/relationships/image" Target="../media/image27.png"/><Relationship Id="rId1" Type="http://schemas.openxmlformats.org/officeDocument/2006/relationships/slideLayout" Target="../slideLayouts/slideLayout20.xml"/><Relationship Id="rId6" Type="http://schemas.openxmlformats.org/officeDocument/2006/relationships/image" Target="../media/image34.emf"/><Relationship Id="rId11" Type="http://schemas.openxmlformats.org/officeDocument/2006/relationships/image" Target="../media/image39.emf"/><Relationship Id="rId5" Type="http://schemas.openxmlformats.org/officeDocument/2006/relationships/image" Target="../media/image26.emf"/><Relationship Id="rId15" Type="http://schemas.openxmlformats.org/officeDocument/2006/relationships/image" Target="../media/image31.png"/><Relationship Id="rId10" Type="http://schemas.openxmlformats.org/officeDocument/2006/relationships/image" Target="../media/image38.emf"/><Relationship Id="rId19" Type="http://schemas.openxmlformats.org/officeDocument/2006/relationships/image" Target="../media/image29.png"/><Relationship Id="rId4" Type="http://schemas.openxmlformats.org/officeDocument/2006/relationships/image" Target="../media/image33.emf"/><Relationship Id="rId9" Type="http://schemas.openxmlformats.org/officeDocument/2006/relationships/image" Target="../media/image37.emf"/><Relationship Id="rId14" Type="http://schemas.openxmlformats.org/officeDocument/2006/relationships/image" Target="../media/image30.png"/></Relationships>
</file>

<file path=ppt/slides/_rels/slide9.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6.emf"/><Relationship Id="rId18" Type="http://schemas.openxmlformats.org/officeDocument/2006/relationships/image" Target="../media/image31.png"/><Relationship Id="rId3" Type="http://schemas.openxmlformats.org/officeDocument/2006/relationships/image" Target="../media/image20.png"/><Relationship Id="rId7" Type="http://schemas.openxmlformats.org/officeDocument/2006/relationships/image" Target="../media/image22.png"/><Relationship Id="rId12" Type="http://schemas.openxmlformats.org/officeDocument/2006/relationships/image" Target="../media/image25.png"/><Relationship Id="rId17" Type="http://schemas.openxmlformats.org/officeDocument/2006/relationships/image" Target="../media/image30.png"/><Relationship Id="rId2" Type="http://schemas.openxmlformats.org/officeDocument/2006/relationships/notesSlide" Target="../notesSlides/notesSlide9.xml"/><Relationship Id="rId16" Type="http://schemas.openxmlformats.org/officeDocument/2006/relationships/image" Target="../media/image29.png"/><Relationship Id="rId1" Type="http://schemas.openxmlformats.org/officeDocument/2006/relationships/slideLayout" Target="../slideLayouts/slideLayout18.xml"/><Relationship Id="rId6" Type="http://schemas.openxmlformats.org/officeDocument/2006/relationships/image" Target="../media/image16.png"/><Relationship Id="rId11" Type="http://schemas.openxmlformats.org/officeDocument/2006/relationships/image" Target="../media/image24.png"/><Relationship Id="rId5" Type="http://schemas.openxmlformats.org/officeDocument/2006/relationships/image" Target="../media/image21.png"/><Relationship Id="rId15" Type="http://schemas.openxmlformats.org/officeDocument/2006/relationships/image" Target="../media/image28.png"/><Relationship Id="rId10" Type="http://schemas.openxmlformats.org/officeDocument/2006/relationships/image" Target="../media/image19.png"/><Relationship Id="rId19" Type="http://schemas.openxmlformats.org/officeDocument/2006/relationships/image" Target="../media/image41.png"/><Relationship Id="rId4" Type="http://schemas.openxmlformats.org/officeDocument/2006/relationships/image" Target="../media/image17.png"/><Relationship Id="rId9" Type="http://schemas.openxmlformats.org/officeDocument/2006/relationships/image" Target="../media/image23.png"/><Relationship Id="rId1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97B24DEA-557C-5F10-AB56-A76F4B2C25F0}"/>
              </a:ext>
            </a:extLst>
          </p:cNvPr>
          <p:cNvSpPr>
            <a:spLocks noGrp="1"/>
          </p:cNvSpPr>
          <p:nvPr>
            <p:ph type="ctrTitle"/>
          </p:nvPr>
        </p:nvSpPr>
        <p:spPr/>
        <p:txBody>
          <a:bodyPr/>
          <a:lstStyle/>
          <a:p>
            <a:r>
              <a:rPr lang="es-ES" b="1" dirty="0">
                <a:latin typeface="Arial"/>
                <a:cs typeface="Arial"/>
              </a:rPr>
              <a:t>Evolución de la</a:t>
            </a:r>
            <a:br>
              <a:rPr lang="es-ES" b="1" dirty="0">
                <a:latin typeface="Arial"/>
                <a:cs typeface="Arial"/>
              </a:rPr>
            </a:br>
            <a:r>
              <a:rPr lang="es-ES" b="1">
                <a:latin typeface="Arial"/>
                <a:cs typeface="Arial"/>
              </a:rPr>
              <a:t>experiencia digital </a:t>
            </a:r>
            <a:r>
              <a:rPr lang="es-ES" b="1" dirty="0">
                <a:latin typeface="Arial"/>
                <a:cs typeface="Arial"/>
              </a:rPr>
              <a:t>de los Leones</a:t>
            </a:r>
          </a:p>
        </p:txBody>
      </p:sp>
      <p:sp>
        <p:nvSpPr>
          <p:cNvPr id="13" name="Subtitle 12">
            <a:extLst>
              <a:ext uri="{FF2B5EF4-FFF2-40B4-BE49-F238E27FC236}">
                <a16:creationId xmlns:a16="http://schemas.microsoft.com/office/drawing/2014/main" id="{3D10B1E3-D73B-8149-D927-35F3E14F23C5}"/>
              </a:ext>
            </a:extLst>
          </p:cNvPr>
          <p:cNvSpPr>
            <a:spLocks noGrp="1"/>
          </p:cNvSpPr>
          <p:nvPr>
            <p:ph type="subTitle" idx="1"/>
          </p:nvPr>
        </p:nvSpPr>
        <p:spPr/>
        <p:txBody>
          <a:bodyPr vert="horz" lIns="91440" tIns="45720" rIns="91440" bIns="45720" rtlCol="0" anchor="t">
            <a:normAutofit/>
          </a:bodyPr>
          <a:lstStyle/>
          <a:p>
            <a:r>
              <a:rPr lang="es-ES" dirty="0">
                <a:latin typeface="Arial"/>
                <a:cs typeface="Arial"/>
              </a:rPr>
              <a:t>Encontrar soluciones tecnológicas para atender las necesidades de los socios</a:t>
            </a:r>
          </a:p>
        </p:txBody>
      </p:sp>
    </p:spTree>
    <p:extLst>
      <p:ext uri="{BB962C8B-B14F-4D97-AF65-F5344CB8AC3E}">
        <p14:creationId xmlns:p14="http://schemas.microsoft.com/office/powerpoint/2010/main" val="39909303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3B2E450-66E3-DEBB-4FD9-2A0E0117EE46}"/>
              </a:ext>
            </a:extLst>
          </p:cNvPr>
          <p:cNvSpPr>
            <a:spLocks noGrp="1"/>
          </p:cNvSpPr>
          <p:nvPr>
            <p:ph type="title"/>
          </p:nvPr>
        </p:nvSpPr>
        <p:spPr>
          <a:xfrm>
            <a:off x="838200" y="1793137"/>
            <a:ext cx="10515600" cy="1325563"/>
          </a:xfrm>
        </p:spPr>
        <p:txBody>
          <a:bodyPr>
            <a:normAutofit/>
          </a:bodyPr>
          <a:lstStyle/>
          <a:p>
            <a:r>
              <a:rPr lang="es-ES" sz="4800" b="1" dirty="0">
                <a:latin typeface="Arial"/>
                <a:cs typeface="Arial"/>
              </a:rPr>
              <a:t>¿Cómo se llega hasta allí?</a:t>
            </a:r>
          </a:p>
        </p:txBody>
      </p:sp>
      <p:cxnSp>
        <p:nvCxnSpPr>
          <p:cNvPr id="4" name="Straight Connector 3">
            <a:extLst>
              <a:ext uri="{FF2B5EF4-FFF2-40B4-BE49-F238E27FC236}">
                <a16:creationId xmlns:a16="http://schemas.microsoft.com/office/drawing/2014/main" id="{FEA542B5-397A-2FFF-968B-410530E54C28}"/>
              </a:ext>
            </a:extLst>
          </p:cNvPr>
          <p:cNvCxnSpPr>
            <a:cxnSpLocks/>
          </p:cNvCxnSpPr>
          <p:nvPr/>
        </p:nvCxnSpPr>
        <p:spPr>
          <a:xfrm flipH="1">
            <a:off x="5524500" y="3424528"/>
            <a:ext cx="1143000" cy="0"/>
          </a:xfrm>
          <a:prstGeom prst="line">
            <a:avLst/>
          </a:prstGeom>
          <a:ln w="66675">
            <a:solidFill>
              <a:schemeClr val="accent2"/>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808B9E8C-F007-11EB-D15D-405070416E39}"/>
              </a:ext>
            </a:extLst>
          </p:cNvPr>
          <p:cNvSpPr txBox="1"/>
          <p:nvPr/>
        </p:nvSpPr>
        <p:spPr>
          <a:xfrm>
            <a:off x="3944101" y="3880884"/>
            <a:ext cx="4305730" cy="1200329"/>
          </a:xfrm>
          <a:prstGeom prst="rect">
            <a:avLst/>
          </a:prstGeom>
          <a:noFill/>
        </p:spPr>
        <p:txBody>
          <a:bodyPr wrap="none" lIns="91440" tIns="45720" rIns="91440" bIns="45720" rtlCol="0" anchor="t">
            <a:spAutoFit/>
          </a:bodyPr>
          <a:lstStyle/>
          <a:p>
            <a:r>
              <a:rPr lang="es-ES" sz="7200" b="1" i="1" dirty="0">
                <a:solidFill>
                  <a:schemeClr val="accent2"/>
                </a:solidFill>
                <a:latin typeface="Arial"/>
                <a:cs typeface="Arial"/>
              </a:rPr>
              <a:t>Juntos.</a:t>
            </a:r>
          </a:p>
        </p:txBody>
      </p:sp>
      <p:sp>
        <p:nvSpPr>
          <p:cNvPr id="6" name="Date Placeholder 5">
            <a:extLst>
              <a:ext uri="{FF2B5EF4-FFF2-40B4-BE49-F238E27FC236}">
                <a16:creationId xmlns:a16="http://schemas.microsoft.com/office/drawing/2014/main" id="{75247750-628C-7109-10A1-58811E90B84D}"/>
              </a:ext>
            </a:extLst>
          </p:cNvPr>
          <p:cNvSpPr>
            <a:spLocks noGrp="1"/>
          </p:cNvSpPr>
          <p:nvPr>
            <p:ph type="dt" sz="half" idx="10"/>
          </p:nvPr>
        </p:nvSpPr>
        <p:spPr/>
        <p:txBody>
          <a:bodyPr/>
          <a:lstStyle/>
          <a:p>
            <a:r>
              <a:rPr lang="es-ES" dirty="0"/>
              <a:t>Octubre de 2022</a:t>
            </a:r>
          </a:p>
        </p:txBody>
      </p:sp>
      <p:sp>
        <p:nvSpPr>
          <p:cNvPr id="7" name="Slide Number Placeholder 6">
            <a:extLst>
              <a:ext uri="{FF2B5EF4-FFF2-40B4-BE49-F238E27FC236}">
                <a16:creationId xmlns:a16="http://schemas.microsoft.com/office/drawing/2014/main" id="{99EFC572-525D-95D5-C8E5-2B1BFFE51E35}"/>
              </a:ext>
            </a:extLst>
          </p:cNvPr>
          <p:cNvSpPr>
            <a:spLocks noGrp="1"/>
          </p:cNvSpPr>
          <p:nvPr>
            <p:ph type="sldNum" sz="quarter" idx="12"/>
          </p:nvPr>
        </p:nvSpPr>
        <p:spPr/>
        <p:txBody>
          <a:bodyPr/>
          <a:lstStyle/>
          <a:p>
            <a:fld id="{9E78B758-275C-4090-BE22-A14210E4F056}" type="slidenum">
              <a:rPr lang="en-US" smtClean="0"/>
              <a:t>10</a:t>
            </a:fld>
            <a:endParaRPr lang="en-US" dirty="0"/>
          </a:p>
        </p:txBody>
      </p:sp>
    </p:spTree>
    <p:extLst>
      <p:ext uri="{BB962C8B-B14F-4D97-AF65-F5344CB8AC3E}">
        <p14:creationId xmlns:p14="http://schemas.microsoft.com/office/powerpoint/2010/main" val="34194229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2C37BB-8593-D368-F40B-664123FA0EEB}"/>
              </a:ext>
            </a:extLst>
          </p:cNvPr>
          <p:cNvSpPr>
            <a:spLocks noGrp="1"/>
          </p:cNvSpPr>
          <p:nvPr>
            <p:ph type="title"/>
          </p:nvPr>
        </p:nvSpPr>
        <p:spPr/>
        <p:txBody>
          <a:bodyPr/>
          <a:lstStyle/>
          <a:p>
            <a:r>
              <a:rPr lang="es-ES" b="1" dirty="0">
                <a:latin typeface="Arial"/>
                <a:cs typeface="Arial"/>
              </a:rPr>
              <a:t>¿Cómo pueden involucrarse ustedes?</a:t>
            </a:r>
          </a:p>
        </p:txBody>
      </p:sp>
      <p:sp>
        <p:nvSpPr>
          <p:cNvPr id="3" name="Rectangle 2">
            <a:extLst>
              <a:ext uri="{FF2B5EF4-FFF2-40B4-BE49-F238E27FC236}">
                <a16:creationId xmlns:a16="http://schemas.microsoft.com/office/drawing/2014/main" id="{A81577FE-4640-B7B0-9ED2-C5AFF43F8FF5}"/>
              </a:ext>
            </a:extLst>
          </p:cNvPr>
          <p:cNvSpPr/>
          <p:nvPr/>
        </p:nvSpPr>
        <p:spPr bwMode="auto">
          <a:xfrm>
            <a:off x="7697642" y="2152406"/>
            <a:ext cx="4494358" cy="4705594"/>
          </a:xfrm>
          <a:prstGeom prst="rect">
            <a:avLst/>
          </a:prstGeom>
          <a:solidFill>
            <a:srgbClr val="0D223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0" i="0" u="none" strike="noStrike" cap="none" normalizeH="0" dirty="0">
              <a:ln>
                <a:noFill/>
              </a:ln>
              <a:solidFill>
                <a:srgbClr val="404040"/>
              </a:solidFill>
              <a:effectLst/>
              <a:ea typeface="ヒラギノ角ゴ Pro W3" pitchFamily="84" charset="-128"/>
            </a:endParaRPr>
          </a:p>
        </p:txBody>
      </p:sp>
      <p:sp>
        <p:nvSpPr>
          <p:cNvPr id="4" name="TextBox 12">
            <a:extLst>
              <a:ext uri="{FF2B5EF4-FFF2-40B4-BE49-F238E27FC236}">
                <a16:creationId xmlns:a16="http://schemas.microsoft.com/office/drawing/2014/main" id="{C7086ED4-5AA0-156D-D467-B2DFF4886429}"/>
              </a:ext>
            </a:extLst>
          </p:cNvPr>
          <p:cNvSpPr txBox="1">
            <a:spLocks noChangeArrowheads="1"/>
          </p:cNvSpPr>
          <p:nvPr/>
        </p:nvSpPr>
        <p:spPr bwMode="auto">
          <a:xfrm>
            <a:off x="609600" y="2483641"/>
            <a:ext cx="4038867"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marL="457200" indent="-457200">
              <a:buClr>
                <a:srgbClr val="F0C300"/>
              </a:buClr>
              <a:buSzPct val="110000"/>
              <a:buFont typeface="Wingdings" panose="05000000000000000000" pitchFamily="2" charset="2"/>
              <a:buChar char="ü"/>
            </a:pPr>
            <a:r>
              <a:rPr lang="es-ES" sz="3100" dirty="0">
                <a:solidFill>
                  <a:schemeClr val="bg1"/>
                </a:solidFill>
                <a:latin typeface="Arial"/>
                <a:cs typeface="Arial"/>
              </a:rPr>
              <a:t>Usar el código QR para participar en la encuesta de uso de tecnología</a:t>
            </a:r>
          </a:p>
        </p:txBody>
      </p:sp>
      <p:sp>
        <p:nvSpPr>
          <p:cNvPr id="5" name="TextBox 16">
            <a:extLst>
              <a:ext uri="{FF2B5EF4-FFF2-40B4-BE49-F238E27FC236}">
                <a16:creationId xmlns:a16="http://schemas.microsoft.com/office/drawing/2014/main" id="{835E03CE-D386-DC54-BBC2-5403A418BB17}"/>
              </a:ext>
            </a:extLst>
          </p:cNvPr>
          <p:cNvSpPr txBox="1">
            <a:spLocks noChangeArrowheads="1"/>
          </p:cNvSpPr>
          <p:nvPr/>
        </p:nvSpPr>
        <p:spPr bwMode="auto">
          <a:xfrm>
            <a:off x="598638" y="5638800"/>
            <a:ext cx="6411762" cy="56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marL="457200" indent="-457200">
              <a:buClr>
                <a:srgbClr val="F0C300"/>
              </a:buClr>
              <a:buSzPct val="110000"/>
              <a:buFont typeface="Wingdings" panose="05000000000000000000" pitchFamily="2" charset="2"/>
              <a:buChar char="ü"/>
            </a:pPr>
            <a:r>
              <a:rPr lang="es-ES" sz="3100" dirty="0">
                <a:solidFill>
                  <a:schemeClr val="bg1"/>
                </a:solidFill>
                <a:latin typeface="Arial"/>
                <a:cs typeface="Arial"/>
              </a:rPr>
              <a:t>Participar en grupos de enfoque</a:t>
            </a:r>
          </a:p>
        </p:txBody>
      </p:sp>
      <p:sp>
        <p:nvSpPr>
          <p:cNvPr id="6" name="Title 1">
            <a:extLst>
              <a:ext uri="{FF2B5EF4-FFF2-40B4-BE49-F238E27FC236}">
                <a16:creationId xmlns:a16="http://schemas.microsoft.com/office/drawing/2014/main" id="{2AE12421-C7CA-33FA-C4DE-59A1F7BB2E9D}"/>
              </a:ext>
            </a:extLst>
          </p:cNvPr>
          <p:cNvSpPr txBox="1">
            <a:spLocks noChangeArrowheads="1"/>
          </p:cNvSpPr>
          <p:nvPr/>
        </p:nvSpPr>
        <p:spPr bwMode="auto">
          <a:xfrm>
            <a:off x="8229600" y="2514600"/>
            <a:ext cx="3886200" cy="4110037"/>
          </a:xfrm>
          <a:prstGeom prst="rect">
            <a:avLst/>
          </a:prstGeom>
          <a:noFill/>
          <a:ln>
            <a:noFill/>
          </a:ln>
        </p:spPr>
        <p:txBody>
          <a:bodyPr lIns="91440" tIns="45720" rIns="91440" bIns="45720" anchor="b"/>
          <a:lstStyle>
            <a:lvl1pPr algn="ctr" rtl="0" eaLnBrk="0" fontAlgn="base" hangingPunct="0">
              <a:spcBef>
                <a:spcPct val="0"/>
              </a:spcBef>
              <a:spcAft>
                <a:spcPct val="0"/>
              </a:spcAft>
              <a:defRPr sz="4000" b="1">
                <a:solidFill>
                  <a:schemeClr val="bg2"/>
                </a:solidFill>
                <a:latin typeface="Arial" panose="020B0604020202020204" pitchFamily="34" charset="0"/>
                <a:ea typeface="+mj-ea"/>
                <a:cs typeface="Arial" panose="020B0604020202020204" pitchFamily="34" charset="0"/>
              </a:defRPr>
            </a:lvl1pPr>
            <a:lvl2pPr algn="ctr" rtl="0" eaLnBrk="0" fontAlgn="base" hangingPunct="0">
              <a:spcBef>
                <a:spcPct val="0"/>
              </a:spcBef>
              <a:spcAft>
                <a:spcPct val="0"/>
              </a:spcAft>
              <a:defRPr sz="4000" b="1">
                <a:solidFill>
                  <a:schemeClr val="bg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000" b="1">
                <a:solidFill>
                  <a:schemeClr val="bg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000" b="1">
                <a:solidFill>
                  <a:schemeClr val="bg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000" b="1">
                <a:solidFill>
                  <a:schemeClr val="bg2"/>
                </a:solidFill>
                <a:latin typeface="Arial" panose="020B0604020202020204" pitchFamily="34" charset="0"/>
                <a:cs typeface="Arial" panose="020B0604020202020204" pitchFamily="34" charset="0"/>
              </a:defRPr>
            </a:lvl5pPr>
            <a:lvl6pPr marL="457200" algn="l" rtl="0" eaLnBrk="1" fontAlgn="base" hangingPunct="1">
              <a:spcBef>
                <a:spcPct val="0"/>
              </a:spcBef>
              <a:spcAft>
                <a:spcPct val="0"/>
              </a:spcAft>
              <a:defRPr sz="4000" b="1">
                <a:solidFill>
                  <a:srgbClr val="000000"/>
                </a:solidFill>
                <a:latin typeface="Arial Narrow" pitchFamily="34" charset="0"/>
              </a:defRPr>
            </a:lvl6pPr>
            <a:lvl7pPr marL="914400" algn="l" rtl="0" eaLnBrk="1" fontAlgn="base" hangingPunct="1">
              <a:spcBef>
                <a:spcPct val="0"/>
              </a:spcBef>
              <a:spcAft>
                <a:spcPct val="0"/>
              </a:spcAft>
              <a:defRPr sz="4000" b="1">
                <a:solidFill>
                  <a:srgbClr val="000000"/>
                </a:solidFill>
                <a:latin typeface="Arial Narrow" pitchFamily="34" charset="0"/>
              </a:defRPr>
            </a:lvl7pPr>
            <a:lvl8pPr marL="1371600" algn="l" rtl="0" eaLnBrk="1" fontAlgn="base" hangingPunct="1">
              <a:spcBef>
                <a:spcPct val="0"/>
              </a:spcBef>
              <a:spcAft>
                <a:spcPct val="0"/>
              </a:spcAft>
              <a:defRPr sz="4000" b="1">
                <a:solidFill>
                  <a:srgbClr val="000000"/>
                </a:solidFill>
                <a:latin typeface="Arial Narrow" pitchFamily="34" charset="0"/>
              </a:defRPr>
            </a:lvl8pPr>
            <a:lvl9pPr marL="1828800" algn="l" rtl="0" eaLnBrk="1" fontAlgn="base" hangingPunct="1">
              <a:spcBef>
                <a:spcPct val="0"/>
              </a:spcBef>
              <a:spcAft>
                <a:spcPct val="0"/>
              </a:spcAft>
              <a:defRPr sz="4000" b="1">
                <a:solidFill>
                  <a:srgbClr val="000000"/>
                </a:solidFill>
                <a:latin typeface="Arial Narrow" pitchFamily="34" charset="0"/>
              </a:defRPr>
            </a:lvl9pPr>
          </a:lstStyle>
          <a:p>
            <a:pPr algn="l">
              <a:defRPr/>
            </a:pPr>
            <a:r>
              <a:rPr lang="es-ES" sz="1800" dirty="0">
                <a:solidFill>
                  <a:schemeClr val="bg1"/>
                </a:solidFill>
                <a:latin typeface="Arial"/>
                <a:cs typeface="Arial"/>
              </a:rPr>
              <a:t>Queremos saber qué es importante para ustedes. </a:t>
            </a:r>
            <a:br>
              <a:rPr lang="es-ES" sz="1500" dirty="0">
                <a:latin typeface="Arial"/>
                <a:cs typeface="Arial"/>
              </a:rPr>
            </a:br>
            <a:endParaRPr lang="es-ES" sz="1500" dirty="0">
              <a:latin typeface="Arial"/>
              <a:cs typeface="Arial"/>
            </a:endParaRPr>
          </a:p>
          <a:p>
            <a:pPr marL="160020" indent="-160020" algn="l">
              <a:buFont typeface="Arial" panose="020B0604020202020204" pitchFamily="34" charset="0"/>
              <a:buChar char="•"/>
              <a:defRPr/>
            </a:pPr>
            <a:r>
              <a:rPr lang="es-ES" sz="1400" b="0" dirty="0">
                <a:solidFill>
                  <a:schemeClr val="bg1"/>
                </a:solidFill>
                <a:latin typeface="Arial"/>
                <a:cs typeface="Arial"/>
              </a:rPr>
              <a:t>Sitios web de los clubes</a:t>
            </a:r>
          </a:p>
          <a:p>
            <a:pPr marL="160020" indent="-160020" algn="l">
              <a:buFont typeface="Arial" panose="020B0604020202020204" pitchFamily="34" charset="0"/>
              <a:buChar char="•"/>
              <a:defRPr/>
            </a:pPr>
            <a:r>
              <a:rPr lang="es-ES" sz="1400" b="0" dirty="0">
                <a:solidFill>
                  <a:schemeClr val="bg1"/>
                </a:solidFill>
                <a:latin typeface="Arial"/>
                <a:cs typeface="Arial"/>
              </a:rPr>
              <a:t>Experiencias móviles</a:t>
            </a:r>
          </a:p>
          <a:p>
            <a:pPr marL="160020" indent="-160020" algn="l">
              <a:buFont typeface="Arial" panose="020B0604020202020204" pitchFamily="34" charset="0"/>
              <a:buChar char="•"/>
              <a:defRPr/>
            </a:pPr>
            <a:r>
              <a:rPr lang="es-ES" sz="1400" b="0" dirty="0">
                <a:solidFill>
                  <a:schemeClr val="bg1"/>
                </a:solidFill>
                <a:latin typeface="Arial"/>
                <a:cs typeface="Arial"/>
              </a:rPr>
              <a:t>Presentación de informes de servicio</a:t>
            </a:r>
          </a:p>
          <a:p>
            <a:pPr marL="160020" indent="-160020" algn="l">
              <a:buFont typeface="Arial" panose="020B0604020202020204" pitchFamily="34" charset="0"/>
              <a:buChar char="•"/>
              <a:defRPr/>
            </a:pPr>
            <a:r>
              <a:rPr lang="es-ES" sz="1400" b="0" dirty="0">
                <a:solidFill>
                  <a:schemeClr val="bg1"/>
                </a:solidFill>
                <a:latin typeface="Arial"/>
                <a:cs typeface="Arial"/>
              </a:rPr>
              <a:t>Descubrimiento de actividades de servicio</a:t>
            </a:r>
          </a:p>
          <a:p>
            <a:pPr marL="160020" indent="-160020" algn="l">
              <a:buFont typeface="Arial" panose="020B0604020202020204" pitchFamily="34" charset="0"/>
              <a:buChar char="•"/>
              <a:defRPr/>
            </a:pPr>
            <a:r>
              <a:rPr lang="es-ES" sz="1400" b="0" dirty="0">
                <a:solidFill>
                  <a:schemeClr val="bg1"/>
                </a:solidFill>
                <a:latin typeface="Arial"/>
                <a:cs typeface="Arial"/>
              </a:rPr>
              <a:t>Redes y comunicación con socios</a:t>
            </a:r>
          </a:p>
          <a:p>
            <a:pPr marL="160020" indent="-160020" algn="l">
              <a:buFont typeface="Arial" panose="020B0604020202020204" pitchFamily="34" charset="0"/>
              <a:buChar char="•"/>
              <a:defRPr/>
            </a:pPr>
            <a:r>
              <a:rPr lang="es-ES" sz="1400" b="0" dirty="0">
                <a:solidFill>
                  <a:schemeClr val="bg1"/>
                </a:solidFill>
                <a:latin typeface="Arial"/>
                <a:cs typeface="Arial"/>
              </a:rPr>
              <a:t>Integraciones de redes sociales</a:t>
            </a:r>
          </a:p>
          <a:p>
            <a:pPr marL="160020" indent="-160020" algn="l">
              <a:buFont typeface="Arial" panose="020B0604020202020204" pitchFamily="34" charset="0"/>
              <a:buChar char="•"/>
              <a:defRPr/>
            </a:pPr>
            <a:r>
              <a:rPr lang="es-ES" sz="1400" b="0" dirty="0">
                <a:solidFill>
                  <a:schemeClr val="bg1"/>
                </a:solidFill>
                <a:latin typeface="Arial"/>
                <a:cs typeface="Arial"/>
              </a:rPr>
              <a:t>Búsqueda de documentos</a:t>
            </a:r>
          </a:p>
          <a:p>
            <a:pPr marL="160020" indent="-160020" algn="l">
              <a:buFont typeface="Arial" panose="020B0604020202020204" pitchFamily="34" charset="0"/>
              <a:buChar char="•"/>
              <a:defRPr/>
            </a:pPr>
            <a:r>
              <a:rPr lang="es-ES" sz="1400" b="0" dirty="0">
                <a:solidFill>
                  <a:schemeClr val="bg1"/>
                </a:solidFill>
                <a:latin typeface="Arial"/>
                <a:cs typeface="Arial"/>
              </a:rPr>
              <a:t>Herramientas de recaudación de fondos</a:t>
            </a:r>
          </a:p>
          <a:p>
            <a:pPr marL="160020" indent="-160020" algn="l">
              <a:buFont typeface="Arial" panose="020B0604020202020204" pitchFamily="34" charset="0"/>
              <a:buChar char="•"/>
              <a:defRPr/>
            </a:pPr>
            <a:r>
              <a:rPr lang="es-ES" sz="1400" b="0" dirty="0">
                <a:solidFill>
                  <a:schemeClr val="bg1"/>
                </a:solidFill>
                <a:latin typeface="Arial"/>
                <a:cs typeface="Arial"/>
              </a:rPr>
              <a:t>Gestión de datos y preferencias</a:t>
            </a:r>
          </a:p>
          <a:p>
            <a:pPr marL="160020" indent="-160020" algn="l">
              <a:buFont typeface="Arial" panose="020B0604020202020204" pitchFamily="34" charset="0"/>
              <a:buChar char="•"/>
              <a:defRPr/>
            </a:pPr>
            <a:r>
              <a:rPr lang="es-ES" sz="1400" b="0" dirty="0">
                <a:solidFill>
                  <a:schemeClr val="bg1"/>
                </a:solidFill>
                <a:latin typeface="Arial"/>
                <a:cs typeface="Arial"/>
              </a:rPr>
              <a:t>Herramientas de accesibilidad y apoyo</a:t>
            </a:r>
          </a:p>
          <a:p>
            <a:pPr marL="160020" indent="-160020" algn="l">
              <a:buFont typeface="Arial" panose="020B0604020202020204" pitchFamily="34" charset="0"/>
              <a:buChar char="•"/>
              <a:defRPr/>
            </a:pPr>
            <a:r>
              <a:rPr lang="es-ES" sz="1400" b="0" dirty="0">
                <a:solidFill>
                  <a:schemeClr val="bg1"/>
                </a:solidFill>
                <a:latin typeface="Arial"/>
                <a:cs typeface="Arial"/>
              </a:rPr>
              <a:t>Educación y apoyo con herramientas digitales</a:t>
            </a:r>
          </a:p>
          <a:p>
            <a:pPr marL="160020" indent="-160020" algn="l">
              <a:buFont typeface="Arial" panose="020B0604020202020204" pitchFamily="34" charset="0"/>
              <a:buChar char="•"/>
              <a:defRPr/>
            </a:pPr>
            <a:r>
              <a:rPr lang="es-ES" sz="1400" b="0" dirty="0">
                <a:solidFill>
                  <a:schemeClr val="bg1"/>
                </a:solidFill>
                <a:latin typeface="Arial"/>
                <a:cs typeface="Arial"/>
              </a:rPr>
              <a:t>Otro … </a:t>
            </a:r>
          </a:p>
          <a:p>
            <a:pPr marL="342900" indent="-342900" algn="l">
              <a:buFont typeface="Arial" panose="020B0604020202020204" pitchFamily="34" charset="0"/>
              <a:buChar char="•"/>
              <a:defRPr/>
            </a:pPr>
            <a:endParaRPr lang="en-US" altLang="en-US" sz="1500" b="0" kern="0" dirty="0">
              <a:solidFill>
                <a:schemeClr val="bg1"/>
              </a:solidFill>
            </a:endParaRPr>
          </a:p>
          <a:p>
            <a:pPr marL="342900" indent="-342900" algn="l">
              <a:buFont typeface="Arial" panose="020B0604020202020204" pitchFamily="34" charset="0"/>
              <a:buChar char="•"/>
              <a:defRPr/>
            </a:pPr>
            <a:endParaRPr lang="en-US" altLang="en-US" sz="1500" b="0" kern="0" dirty="0">
              <a:solidFill>
                <a:schemeClr val="bg1"/>
              </a:solidFill>
            </a:endParaRPr>
          </a:p>
        </p:txBody>
      </p:sp>
      <p:pic>
        <p:nvPicPr>
          <p:cNvPr id="7" name="Picture 23">
            <a:extLst>
              <a:ext uri="{FF2B5EF4-FFF2-40B4-BE49-F238E27FC236}">
                <a16:creationId xmlns:a16="http://schemas.microsoft.com/office/drawing/2014/main" id="{995B6FC0-235E-75E4-A87C-C96DA1EA33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4976" y="2486980"/>
            <a:ext cx="2055424" cy="2055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16">
            <a:extLst>
              <a:ext uri="{FF2B5EF4-FFF2-40B4-BE49-F238E27FC236}">
                <a16:creationId xmlns:a16="http://schemas.microsoft.com/office/drawing/2014/main" id="{5041A5CF-40AA-DF84-DA59-97F298843C55}"/>
              </a:ext>
            </a:extLst>
          </p:cNvPr>
          <p:cNvSpPr txBox="1">
            <a:spLocks noChangeArrowheads="1"/>
          </p:cNvSpPr>
          <p:nvPr/>
        </p:nvSpPr>
        <p:spPr bwMode="auto">
          <a:xfrm>
            <a:off x="622005" y="4522378"/>
            <a:ext cx="6036606"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marL="457200" indent="-457200">
              <a:buClr>
                <a:srgbClr val="F0C300"/>
              </a:buClr>
              <a:buSzPct val="110000"/>
              <a:buFont typeface="Wingdings" panose="05000000000000000000" pitchFamily="2" charset="2"/>
              <a:buChar char="ü"/>
            </a:pPr>
            <a:r>
              <a:rPr lang="es-ES" sz="3100" dirty="0">
                <a:solidFill>
                  <a:schemeClr val="bg1"/>
                </a:solidFill>
                <a:latin typeface="Arial"/>
                <a:cs typeface="Arial"/>
              </a:rPr>
              <a:t>Inscribirse para estar informados</a:t>
            </a:r>
          </a:p>
        </p:txBody>
      </p:sp>
      <p:cxnSp>
        <p:nvCxnSpPr>
          <p:cNvPr id="9" name="Straight Arrow Connector 8">
            <a:extLst>
              <a:ext uri="{FF2B5EF4-FFF2-40B4-BE49-F238E27FC236}">
                <a16:creationId xmlns:a16="http://schemas.microsoft.com/office/drawing/2014/main" id="{E042D990-8F34-1E0B-D7AC-C905D829367A}"/>
              </a:ext>
            </a:extLst>
          </p:cNvPr>
          <p:cNvCxnSpPr/>
          <p:nvPr/>
        </p:nvCxnSpPr>
        <p:spPr bwMode="auto">
          <a:xfrm>
            <a:off x="3658855" y="3477491"/>
            <a:ext cx="1141745" cy="0"/>
          </a:xfrm>
          <a:prstGeom prst="straightConnector1">
            <a:avLst/>
          </a:prstGeom>
          <a:solidFill>
            <a:srgbClr val="FFFFFF"/>
          </a:solidFill>
          <a:ln w="76200" cap="flat" cmpd="sng" algn="ctr">
            <a:solidFill>
              <a:srgbClr val="732E81"/>
            </a:solidFill>
            <a:prstDash val="solid"/>
            <a:round/>
            <a:headEnd type="none" w="med" len="med"/>
            <a:tailEnd type="triangle"/>
          </a:ln>
          <a:effectLst/>
        </p:spPr>
      </p:cxnSp>
      <p:sp>
        <p:nvSpPr>
          <p:cNvPr id="10" name="TextBox 9">
            <a:extLst>
              <a:ext uri="{FF2B5EF4-FFF2-40B4-BE49-F238E27FC236}">
                <a16:creationId xmlns:a16="http://schemas.microsoft.com/office/drawing/2014/main" id="{F291E15D-9979-A7AD-DC49-216867911CDE}"/>
              </a:ext>
            </a:extLst>
          </p:cNvPr>
          <p:cNvSpPr txBox="1"/>
          <p:nvPr/>
        </p:nvSpPr>
        <p:spPr>
          <a:xfrm>
            <a:off x="1359202" y="1183567"/>
            <a:ext cx="9283995" cy="1200329"/>
          </a:xfrm>
          <a:prstGeom prst="rect">
            <a:avLst/>
          </a:prstGeom>
          <a:noFill/>
        </p:spPr>
        <p:txBody>
          <a:bodyPr wrap="square" lIns="91440" tIns="45720" rIns="91440" bIns="45720" rtlCol="0" anchor="t">
            <a:spAutoFit/>
          </a:bodyPr>
          <a:lstStyle/>
          <a:p>
            <a:pPr algn="ctr"/>
            <a:r>
              <a:rPr lang="es-ES" sz="2400" dirty="0">
                <a:solidFill>
                  <a:schemeClr val="accent2"/>
                </a:solidFill>
                <a:latin typeface="Arial"/>
                <a:cs typeface="Arial"/>
              </a:rPr>
              <a:t>Cuando comparten su opinión nos ayudan a mantener el pulso sobre cómo puede ayudarles la tecnología a hacer lo que mejor saben hacer: dirigir y servir.</a:t>
            </a:r>
          </a:p>
        </p:txBody>
      </p:sp>
      <p:sp>
        <p:nvSpPr>
          <p:cNvPr id="11" name="Date Placeholder 10">
            <a:extLst>
              <a:ext uri="{FF2B5EF4-FFF2-40B4-BE49-F238E27FC236}">
                <a16:creationId xmlns:a16="http://schemas.microsoft.com/office/drawing/2014/main" id="{642CCEA2-9C74-F449-8AAF-76C4CD9B22C3}"/>
              </a:ext>
            </a:extLst>
          </p:cNvPr>
          <p:cNvSpPr>
            <a:spLocks noGrp="1"/>
          </p:cNvSpPr>
          <p:nvPr>
            <p:ph type="dt" sz="half" idx="10"/>
          </p:nvPr>
        </p:nvSpPr>
        <p:spPr>
          <a:xfrm>
            <a:off x="838200" y="6581142"/>
            <a:ext cx="2743200" cy="140333"/>
          </a:xfrm>
        </p:spPr>
        <p:txBody>
          <a:bodyPr/>
          <a:lstStyle/>
          <a:p>
            <a:r>
              <a:rPr lang="es-ES" dirty="0"/>
              <a:t>Octubre de 2022</a:t>
            </a:r>
          </a:p>
        </p:txBody>
      </p:sp>
      <p:sp>
        <p:nvSpPr>
          <p:cNvPr id="12" name="Slide Number Placeholder 11">
            <a:extLst>
              <a:ext uri="{FF2B5EF4-FFF2-40B4-BE49-F238E27FC236}">
                <a16:creationId xmlns:a16="http://schemas.microsoft.com/office/drawing/2014/main" id="{F818D1E9-8F09-B43D-AD34-F8C2FCF4C935}"/>
              </a:ext>
            </a:extLst>
          </p:cNvPr>
          <p:cNvSpPr>
            <a:spLocks noGrp="1"/>
          </p:cNvSpPr>
          <p:nvPr>
            <p:ph type="sldNum" sz="quarter" idx="12"/>
          </p:nvPr>
        </p:nvSpPr>
        <p:spPr/>
        <p:txBody>
          <a:bodyPr/>
          <a:lstStyle/>
          <a:p>
            <a:fld id="{9E78B758-275C-4090-BE22-A14210E4F056}" type="slidenum">
              <a:rPr lang="en-US" smtClean="0"/>
              <a:t>11</a:t>
            </a:fld>
            <a:endParaRPr lang="en-US" dirty="0"/>
          </a:p>
        </p:txBody>
      </p:sp>
    </p:spTree>
    <p:extLst>
      <p:ext uri="{BB962C8B-B14F-4D97-AF65-F5344CB8AC3E}">
        <p14:creationId xmlns:p14="http://schemas.microsoft.com/office/powerpoint/2010/main" val="41776436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880B595-D7AD-5896-9A4C-8A0BFCDCC4EA}"/>
              </a:ext>
            </a:extLst>
          </p:cNvPr>
          <p:cNvSpPr>
            <a:spLocks noGrp="1"/>
          </p:cNvSpPr>
          <p:nvPr>
            <p:ph type="title"/>
          </p:nvPr>
        </p:nvSpPr>
        <p:spPr/>
        <p:txBody>
          <a:bodyPr/>
          <a:lstStyle/>
          <a:p>
            <a:r>
              <a:rPr lang="es-ES" b="1" dirty="0">
                <a:latin typeface="Arial"/>
                <a:cs typeface="Arial"/>
              </a:rPr>
              <a:t>¡Gracias!</a:t>
            </a:r>
          </a:p>
        </p:txBody>
      </p:sp>
      <p:sp>
        <p:nvSpPr>
          <p:cNvPr id="4" name="TextBox 3">
            <a:extLst>
              <a:ext uri="{FF2B5EF4-FFF2-40B4-BE49-F238E27FC236}">
                <a16:creationId xmlns:a16="http://schemas.microsoft.com/office/drawing/2014/main" id="{509BF040-361F-0DA1-EC54-92C3C0E5EC8E}"/>
              </a:ext>
            </a:extLst>
          </p:cNvPr>
          <p:cNvSpPr txBox="1"/>
          <p:nvPr/>
        </p:nvSpPr>
        <p:spPr>
          <a:xfrm>
            <a:off x="4404334" y="6248400"/>
            <a:ext cx="3399810" cy="338554"/>
          </a:xfrm>
          <a:prstGeom prst="rect">
            <a:avLst/>
          </a:prstGeom>
          <a:noFill/>
        </p:spPr>
        <p:txBody>
          <a:bodyPr wrap="square" rtlCol="0">
            <a:spAutoFit/>
          </a:bodyPr>
          <a:lstStyle/>
          <a:p>
            <a:pPr algn="ctr"/>
            <a:r>
              <a:rPr lang="es-ES" sz="1600" b="1" dirty="0">
                <a:solidFill>
                  <a:schemeClr val="bg1"/>
                </a:solidFill>
              </a:rPr>
              <a:t>© 2022 Lions Clubs International</a:t>
            </a:r>
          </a:p>
        </p:txBody>
      </p:sp>
      <p:sp>
        <p:nvSpPr>
          <p:cNvPr id="5" name="Date Placeholder 4">
            <a:extLst>
              <a:ext uri="{FF2B5EF4-FFF2-40B4-BE49-F238E27FC236}">
                <a16:creationId xmlns:a16="http://schemas.microsoft.com/office/drawing/2014/main" id="{4B1A1C3C-F4B0-AACC-964A-00CE2D88C971}"/>
              </a:ext>
            </a:extLst>
          </p:cNvPr>
          <p:cNvSpPr>
            <a:spLocks noGrp="1"/>
          </p:cNvSpPr>
          <p:nvPr>
            <p:ph type="dt" sz="half" idx="10"/>
          </p:nvPr>
        </p:nvSpPr>
        <p:spPr/>
        <p:txBody>
          <a:bodyPr/>
          <a:lstStyle/>
          <a:p>
            <a:r>
              <a:rPr lang="es-ES" dirty="0"/>
              <a:t>Octubre de 2022</a:t>
            </a:r>
          </a:p>
        </p:txBody>
      </p:sp>
      <p:sp>
        <p:nvSpPr>
          <p:cNvPr id="8" name="Rectangle 7">
            <a:extLst>
              <a:ext uri="{FF2B5EF4-FFF2-40B4-BE49-F238E27FC236}">
                <a16:creationId xmlns:a16="http://schemas.microsoft.com/office/drawing/2014/main" id="{5034FA02-052A-8476-E0F3-4E22DB65B2EF}"/>
              </a:ext>
            </a:extLst>
          </p:cNvPr>
          <p:cNvSpPr/>
          <p:nvPr/>
        </p:nvSpPr>
        <p:spPr>
          <a:xfrm>
            <a:off x="10147300" y="1235075"/>
            <a:ext cx="914400" cy="914400"/>
          </a:xfrm>
          <a:prstGeom prst="rect">
            <a:avLst/>
          </a:prstGeom>
          <a:solidFill>
            <a:srgbClr val="412A7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887930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6FC5E55E-2B5B-0FD1-C702-F367B78C165E}"/>
              </a:ext>
            </a:extLst>
          </p:cNvPr>
          <p:cNvPicPr>
            <a:picLocks noGrp="1" noChangeAspect="1"/>
          </p:cNvPicPr>
          <p:nvPr>
            <p:ph type="pic" idx="1"/>
          </p:nvPr>
        </p:nvPicPr>
        <p:blipFill rotWithShape="1">
          <a:blip r:embed="rId3">
            <a:extLst>
              <a:ext uri="{28A0092B-C50C-407E-A947-70E740481C1C}">
                <a14:useLocalDpi xmlns:a14="http://schemas.microsoft.com/office/drawing/2010/main" val="0"/>
              </a:ext>
            </a:extLst>
          </a:blip>
          <a:srcRect t="28268" r="-949" b="-466"/>
          <a:stretch/>
        </p:blipFill>
        <p:spPr>
          <a:xfrm>
            <a:off x="-1609" y="1622"/>
            <a:ext cx="12308314" cy="6892677"/>
          </a:xfrm>
          <a:noFill/>
        </p:spPr>
      </p:pic>
      <p:sp>
        <p:nvSpPr>
          <p:cNvPr id="4" name="Rectangle 3">
            <a:extLst>
              <a:ext uri="{FF2B5EF4-FFF2-40B4-BE49-F238E27FC236}">
                <a16:creationId xmlns:a16="http://schemas.microsoft.com/office/drawing/2014/main" id="{FE441F7A-33A3-C823-C509-3ECD498C5FF0}"/>
              </a:ext>
            </a:extLst>
          </p:cNvPr>
          <p:cNvSpPr/>
          <p:nvPr/>
        </p:nvSpPr>
        <p:spPr>
          <a:xfrm>
            <a:off x="-1609" y="488"/>
            <a:ext cx="12206408" cy="6854303"/>
          </a:xfrm>
          <a:prstGeom prst="rect">
            <a:avLst/>
          </a:prstGeom>
          <a:solidFill>
            <a:srgbClr val="0D223F">
              <a:alpha val="5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Date Placeholder 11">
            <a:extLst>
              <a:ext uri="{FF2B5EF4-FFF2-40B4-BE49-F238E27FC236}">
                <a16:creationId xmlns:a16="http://schemas.microsoft.com/office/drawing/2014/main" id="{92C057CA-1DA8-6E2C-EB8B-5310E8AFDCD6}"/>
              </a:ext>
            </a:extLst>
          </p:cNvPr>
          <p:cNvSpPr>
            <a:spLocks noGrp="1"/>
          </p:cNvSpPr>
          <p:nvPr>
            <p:ph type="dt" sz="half" idx="10"/>
          </p:nvPr>
        </p:nvSpPr>
        <p:spPr/>
        <p:txBody>
          <a:bodyPr/>
          <a:lstStyle/>
          <a:p>
            <a:r>
              <a:rPr lang="es-ES" dirty="0"/>
              <a:t>Octubre de 2022</a:t>
            </a:r>
          </a:p>
        </p:txBody>
      </p:sp>
      <p:sp>
        <p:nvSpPr>
          <p:cNvPr id="13" name="Slide Number Placeholder 12">
            <a:extLst>
              <a:ext uri="{FF2B5EF4-FFF2-40B4-BE49-F238E27FC236}">
                <a16:creationId xmlns:a16="http://schemas.microsoft.com/office/drawing/2014/main" id="{720756D5-C4A1-AEFF-E25E-056A629D9011}"/>
              </a:ext>
            </a:extLst>
          </p:cNvPr>
          <p:cNvSpPr>
            <a:spLocks noGrp="1"/>
          </p:cNvSpPr>
          <p:nvPr>
            <p:ph type="sldNum" sz="quarter" idx="12"/>
          </p:nvPr>
        </p:nvSpPr>
        <p:spPr/>
        <p:txBody>
          <a:bodyPr/>
          <a:lstStyle/>
          <a:p>
            <a:fld id="{9E78B758-275C-4090-BE22-A14210E4F056}" type="slidenum">
              <a:rPr lang="en-US" smtClean="0"/>
              <a:t>2</a:t>
            </a:fld>
            <a:endParaRPr lang="en-US" dirty="0"/>
          </a:p>
        </p:txBody>
      </p:sp>
      <p:sp>
        <p:nvSpPr>
          <p:cNvPr id="6" name="Title 5">
            <a:extLst>
              <a:ext uri="{FF2B5EF4-FFF2-40B4-BE49-F238E27FC236}">
                <a16:creationId xmlns:a16="http://schemas.microsoft.com/office/drawing/2014/main" id="{66E1478E-300D-2A54-3566-E53133E1CE41}"/>
              </a:ext>
            </a:extLst>
          </p:cNvPr>
          <p:cNvSpPr>
            <a:spLocks noGrp="1"/>
          </p:cNvSpPr>
          <p:nvPr>
            <p:ph type="title"/>
          </p:nvPr>
        </p:nvSpPr>
        <p:spPr>
          <a:xfrm>
            <a:off x="1887326" y="1460544"/>
            <a:ext cx="8376237" cy="4872038"/>
          </a:xfrm>
        </p:spPr>
        <p:txBody>
          <a:bodyPr anchor="ctr" anchorCtr="1">
            <a:normAutofit/>
          </a:bodyPr>
          <a:lstStyle/>
          <a:p>
            <a:r>
              <a:rPr lang="es-ES" sz="4000" b="1" dirty="0">
                <a:latin typeface="Arial"/>
                <a:cs typeface="Arial"/>
              </a:rPr>
              <a:t>¿Cómo es la experiencia digital de los Leones en la actualidad?</a:t>
            </a:r>
            <a:br>
              <a:rPr lang="es-ES" sz="4000" b="1" dirty="0">
                <a:latin typeface="Arial"/>
                <a:cs typeface="Arial"/>
              </a:rPr>
            </a:br>
            <a:endParaRPr lang="es-ES" sz="4000" b="1" dirty="0">
              <a:latin typeface="Arial"/>
              <a:cs typeface="Arial"/>
            </a:endParaRPr>
          </a:p>
        </p:txBody>
      </p:sp>
      <p:pic>
        <p:nvPicPr>
          <p:cNvPr id="3" name="Picture 2" descr="Logo&#10;&#10;Description automatically generated">
            <a:extLst>
              <a:ext uri="{FF2B5EF4-FFF2-40B4-BE49-F238E27FC236}">
                <a16:creationId xmlns:a16="http://schemas.microsoft.com/office/drawing/2014/main" id="{6B0EC6F2-BF0F-0574-50E2-AA94AE51D4B9}"/>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493560" y="1602578"/>
            <a:ext cx="1164927" cy="1104389"/>
          </a:xfrm>
          <a:prstGeom prst="rect">
            <a:avLst/>
          </a:prstGeom>
        </p:spPr>
      </p:pic>
    </p:spTree>
    <p:extLst>
      <p:ext uri="{BB962C8B-B14F-4D97-AF65-F5344CB8AC3E}">
        <p14:creationId xmlns:p14="http://schemas.microsoft.com/office/powerpoint/2010/main" val="16946035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2C0CA4D-41AC-6381-1DFD-EFC708504F0C}"/>
              </a:ext>
            </a:extLst>
          </p:cNvPr>
          <p:cNvSpPr>
            <a:spLocks noGrp="1"/>
          </p:cNvSpPr>
          <p:nvPr>
            <p:ph type="title"/>
          </p:nvPr>
        </p:nvSpPr>
        <p:spPr/>
        <p:txBody>
          <a:bodyPr/>
          <a:lstStyle/>
          <a:p>
            <a:r>
              <a:rPr lang="es-ES" b="1" dirty="0">
                <a:latin typeface="Arial"/>
                <a:cs typeface="Arial"/>
              </a:rPr>
              <a:t>Una cuenta. Un portal. </a:t>
            </a:r>
          </a:p>
        </p:txBody>
      </p:sp>
      <p:pic>
        <p:nvPicPr>
          <p:cNvPr id="6" name="Picture 5">
            <a:extLst>
              <a:ext uri="{FF2B5EF4-FFF2-40B4-BE49-F238E27FC236}">
                <a16:creationId xmlns:a16="http://schemas.microsoft.com/office/drawing/2014/main" id="{B5A3847B-5CBB-2DF7-F674-DE01681ADA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385100"/>
            <a:ext cx="5983003" cy="3248562"/>
          </a:xfrm>
          <a:prstGeom prst="rect">
            <a:avLst/>
          </a:prstGeom>
          <a:noFill/>
          <a:ln w="38100">
            <a:solidFill>
              <a:srgbClr val="000000"/>
            </a:solidFill>
            <a:miter lim="800000"/>
            <a:headEnd/>
            <a:tailEnd/>
          </a:ln>
          <a:effectLst>
            <a:outerShdw blurRad="292149" dist="899318" sx="87000" sy="87000" algn="tl" rotWithShape="0">
              <a:schemeClr val="tx1">
                <a:alpha val="28000"/>
              </a:schemeClr>
            </a:outerShdw>
          </a:effectLst>
          <a:extLst>
            <a:ext uri="{909E8E84-426E-40DD-AFC4-6F175D3DCCD1}">
              <a14:hiddenFill xmlns:a14="http://schemas.microsoft.com/office/drawing/2010/main">
                <a:solidFill>
                  <a:srgbClr val="FFFFFF"/>
                </a:solidFill>
              </a14:hiddenFill>
            </a:ext>
          </a:extLst>
        </p:spPr>
      </p:pic>
      <p:pic>
        <p:nvPicPr>
          <p:cNvPr id="7" name="Picture 5">
            <a:extLst>
              <a:ext uri="{FF2B5EF4-FFF2-40B4-BE49-F238E27FC236}">
                <a16:creationId xmlns:a16="http://schemas.microsoft.com/office/drawing/2014/main" id="{373C9073-EE7A-B718-05F1-90CCE279550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57287" y="3007826"/>
            <a:ext cx="6727417" cy="2960705"/>
          </a:xfrm>
          <a:prstGeom prst="rect">
            <a:avLst/>
          </a:prstGeom>
          <a:noFill/>
          <a:ln w="38100">
            <a:solidFill>
              <a:srgbClr val="000000"/>
            </a:solidFill>
            <a:miter lim="800000"/>
            <a:headEnd/>
            <a:tailEnd/>
          </a:ln>
          <a:effectLst>
            <a:outerShdw blurRad="292149" dist="899318" sx="87000" sy="87000" algn="tl" rotWithShape="0">
              <a:schemeClr val="tx1">
                <a:alpha val="28000"/>
              </a:schemeClr>
            </a:outerShdw>
          </a:effectLst>
          <a:extLst>
            <a:ext uri="{909E8E84-426E-40DD-AFC4-6F175D3DCCD1}">
              <a14:hiddenFill xmlns:a14="http://schemas.microsoft.com/office/drawing/2010/main">
                <a:solidFill>
                  <a:srgbClr val="FFFFFF"/>
                </a:solidFill>
              </a14:hiddenFill>
            </a:ext>
          </a:extLst>
        </p:spPr>
      </p:pic>
      <p:sp>
        <p:nvSpPr>
          <p:cNvPr id="8" name="Date Placeholder 7">
            <a:extLst>
              <a:ext uri="{FF2B5EF4-FFF2-40B4-BE49-F238E27FC236}">
                <a16:creationId xmlns:a16="http://schemas.microsoft.com/office/drawing/2014/main" id="{3CA43DA1-D33F-D31F-94B2-FC7E7C622E96}"/>
              </a:ext>
            </a:extLst>
          </p:cNvPr>
          <p:cNvSpPr>
            <a:spLocks noGrp="1"/>
          </p:cNvSpPr>
          <p:nvPr>
            <p:ph type="dt" sz="half" idx="10"/>
          </p:nvPr>
        </p:nvSpPr>
        <p:spPr/>
        <p:txBody>
          <a:bodyPr/>
          <a:lstStyle/>
          <a:p>
            <a:r>
              <a:rPr lang="es-ES" dirty="0"/>
              <a:t>Octubre de 2022</a:t>
            </a:r>
          </a:p>
        </p:txBody>
      </p:sp>
      <p:sp>
        <p:nvSpPr>
          <p:cNvPr id="9" name="Slide Number Placeholder 8">
            <a:extLst>
              <a:ext uri="{FF2B5EF4-FFF2-40B4-BE49-F238E27FC236}">
                <a16:creationId xmlns:a16="http://schemas.microsoft.com/office/drawing/2014/main" id="{562851FD-C2FD-DE94-6791-0C37A0F34F7C}"/>
              </a:ext>
            </a:extLst>
          </p:cNvPr>
          <p:cNvSpPr>
            <a:spLocks noGrp="1"/>
          </p:cNvSpPr>
          <p:nvPr>
            <p:ph type="sldNum" sz="quarter" idx="12"/>
          </p:nvPr>
        </p:nvSpPr>
        <p:spPr/>
        <p:txBody>
          <a:bodyPr/>
          <a:lstStyle/>
          <a:p>
            <a:fld id="{9E78B758-275C-4090-BE22-A14210E4F056}" type="slidenum">
              <a:rPr lang="en-US" smtClean="0"/>
              <a:t>3</a:t>
            </a:fld>
            <a:endParaRPr lang="en-US" dirty="0"/>
          </a:p>
        </p:txBody>
      </p:sp>
    </p:spTree>
    <p:extLst>
      <p:ext uri="{BB962C8B-B14F-4D97-AF65-F5344CB8AC3E}">
        <p14:creationId xmlns:p14="http://schemas.microsoft.com/office/powerpoint/2010/main" val="7344325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1A3AE-C807-81DC-2F63-B2E6154D0869}"/>
              </a:ext>
            </a:extLst>
          </p:cNvPr>
          <p:cNvSpPr>
            <a:spLocks noGrp="1"/>
          </p:cNvSpPr>
          <p:nvPr>
            <p:ph type="title"/>
          </p:nvPr>
        </p:nvSpPr>
        <p:spPr>
          <a:xfrm>
            <a:off x="838200" y="241056"/>
            <a:ext cx="10494284" cy="1325563"/>
          </a:xfrm>
        </p:spPr>
        <p:txBody>
          <a:bodyPr>
            <a:normAutofit fontScale="90000"/>
          </a:bodyPr>
          <a:lstStyle/>
          <a:p>
            <a:r>
              <a:rPr lang="es-ES" b="1" dirty="0">
                <a:latin typeface="Arial"/>
                <a:cs typeface="Arial"/>
              </a:rPr>
              <a:t>Cinco productos. Cinco experiencias de usuario. </a:t>
            </a:r>
            <a:br>
              <a:rPr lang="es-ES" b="1" dirty="0">
                <a:latin typeface="Arial"/>
                <a:cs typeface="Arial"/>
              </a:rPr>
            </a:br>
            <a:r>
              <a:rPr lang="es-ES" b="1" dirty="0">
                <a:latin typeface="Arial"/>
                <a:cs typeface="Arial"/>
              </a:rPr>
              <a:t>Cinco lugares para almacenar datos.</a:t>
            </a:r>
          </a:p>
        </p:txBody>
      </p:sp>
      <p:pic>
        <p:nvPicPr>
          <p:cNvPr id="3" name="Picture 17">
            <a:extLst>
              <a:ext uri="{FF2B5EF4-FFF2-40B4-BE49-F238E27FC236}">
                <a16:creationId xmlns:a16="http://schemas.microsoft.com/office/drawing/2014/main" id="{7954481C-EE4A-C39B-80BC-AF2AA0691A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5500" y="1705901"/>
            <a:ext cx="8001000" cy="1068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descr="Our Global Causes">
            <a:extLst>
              <a:ext uri="{FF2B5EF4-FFF2-40B4-BE49-F238E27FC236}">
                <a16:creationId xmlns:a16="http://schemas.microsoft.com/office/drawing/2014/main" id="{DAF8F600-7E2D-02FB-D2BF-D44D1E28B91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79862" y="2950015"/>
            <a:ext cx="3617914" cy="1669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Our Global Causes">
            <a:extLst>
              <a:ext uri="{FF2B5EF4-FFF2-40B4-BE49-F238E27FC236}">
                <a16:creationId xmlns:a16="http://schemas.microsoft.com/office/drawing/2014/main" id="{14D75F12-23C1-0ACE-37BF-B8F98A0A82C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40888" y="4710037"/>
            <a:ext cx="3581400" cy="165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Our Global Causes">
            <a:extLst>
              <a:ext uri="{FF2B5EF4-FFF2-40B4-BE49-F238E27FC236}">
                <a16:creationId xmlns:a16="http://schemas.microsoft.com/office/drawing/2014/main" id="{2F94FFDA-049B-6707-E580-757F02364AA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88950" y="4695749"/>
            <a:ext cx="3581996" cy="1652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2" descr="Our Global Causes">
            <a:extLst>
              <a:ext uri="{FF2B5EF4-FFF2-40B4-BE49-F238E27FC236}">
                <a16:creationId xmlns:a16="http://schemas.microsoft.com/office/drawing/2014/main" id="{2FAE46FD-EFF2-7B8F-C39B-6A5010F67B8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3501" y="2966962"/>
            <a:ext cx="3581400" cy="165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4" descr="Our Global Causes">
            <a:extLst>
              <a:ext uri="{FF2B5EF4-FFF2-40B4-BE49-F238E27FC236}">
                <a16:creationId xmlns:a16="http://schemas.microsoft.com/office/drawing/2014/main" id="{D51D9BE3-28E5-EF4E-8B40-7A39296D7D3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44697" y="2966962"/>
            <a:ext cx="3579440" cy="1652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Date Placeholder 8">
            <a:extLst>
              <a:ext uri="{FF2B5EF4-FFF2-40B4-BE49-F238E27FC236}">
                <a16:creationId xmlns:a16="http://schemas.microsoft.com/office/drawing/2014/main" id="{EC31C141-B01D-2A88-17E2-419506B1B5BD}"/>
              </a:ext>
            </a:extLst>
          </p:cNvPr>
          <p:cNvSpPr>
            <a:spLocks noGrp="1"/>
          </p:cNvSpPr>
          <p:nvPr>
            <p:ph type="dt" sz="half" idx="10"/>
          </p:nvPr>
        </p:nvSpPr>
        <p:spPr/>
        <p:txBody>
          <a:bodyPr/>
          <a:lstStyle/>
          <a:p>
            <a:r>
              <a:rPr lang="es-ES" dirty="0"/>
              <a:t>Octubre de 2022</a:t>
            </a:r>
          </a:p>
        </p:txBody>
      </p:sp>
      <p:sp>
        <p:nvSpPr>
          <p:cNvPr id="10" name="Slide Number Placeholder 9">
            <a:extLst>
              <a:ext uri="{FF2B5EF4-FFF2-40B4-BE49-F238E27FC236}">
                <a16:creationId xmlns:a16="http://schemas.microsoft.com/office/drawing/2014/main" id="{32C45F19-1D46-AA45-F0EA-C3A105F79A4E}"/>
              </a:ext>
            </a:extLst>
          </p:cNvPr>
          <p:cNvSpPr>
            <a:spLocks noGrp="1"/>
          </p:cNvSpPr>
          <p:nvPr>
            <p:ph type="sldNum" sz="quarter" idx="12"/>
          </p:nvPr>
        </p:nvSpPr>
        <p:spPr/>
        <p:txBody>
          <a:bodyPr/>
          <a:lstStyle/>
          <a:p>
            <a:fld id="{9E78B758-275C-4090-BE22-A14210E4F056}" type="slidenum">
              <a:rPr lang="en-US" smtClean="0"/>
              <a:t>4</a:t>
            </a:fld>
            <a:endParaRPr lang="en-US" dirty="0"/>
          </a:p>
        </p:txBody>
      </p:sp>
    </p:spTree>
    <p:extLst>
      <p:ext uri="{BB962C8B-B14F-4D97-AF65-F5344CB8AC3E}">
        <p14:creationId xmlns:p14="http://schemas.microsoft.com/office/powerpoint/2010/main" val="15369905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22C56-9518-173F-14D1-F6F1784ED4F1}"/>
              </a:ext>
            </a:extLst>
          </p:cNvPr>
          <p:cNvSpPr>
            <a:spLocks noGrp="1"/>
          </p:cNvSpPr>
          <p:nvPr>
            <p:ph type="title"/>
          </p:nvPr>
        </p:nvSpPr>
        <p:spPr>
          <a:xfrm>
            <a:off x="838200" y="347629"/>
            <a:ext cx="10515600" cy="1325563"/>
          </a:xfrm>
        </p:spPr>
        <p:txBody>
          <a:bodyPr>
            <a:normAutofit fontScale="90000"/>
          </a:bodyPr>
          <a:lstStyle/>
          <a:p>
            <a:r>
              <a:rPr lang="es-ES" b="1" dirty="0">
                <a:latin typeface="Arial"/>
                <a:cs typeface="Arial"/>
              </a:rPr>
              <a:t>Incluso con el portal actual, muchas</a:t>
            </a:r>
            <a:br>
              <a:rPr lang="es-ES" b="1" dirty="0">
                <a:latin typeface="Arial"/>
                <a:cs typeface="Arial"/>
              </a:rPr>
            </a:br>
            <a:r>
              <a:rPr lang="es-ES" b="1" dirty="0">
                <a:latin typeface="Arial"/>
                <a:cs typeface="Arial"/>
              </a:rPr>
              <a:t>otras interacciones están completamente desconectadas</a:t>
            </a:r>
          </a:p>
        </p:txBody>
      </p:sp>
      <p:grpSp>
        <p:nvGrpSpPr>
          <p:cNvPr id="3" name="Group 2">
            <a:extLst>
              <a:ext uri="{FF2B5EF4-FFF2-40B4-BE49-F238E27FC236}">
                <a16:creationId xmlns:a16="http://schemas.microsoft.com/office/drawing/2014/main" id="{A170C939-FD79-3330-1F0C-205AD2726C66}"/>
              </a:ext>
            </a:extLst>
          </p:cNvPr>
          <p:cNvGrpSpPr/>
          <p:nvPr/>
        </p:nvGrpSpPr>
        <p:grpSpPr>
          <a:xfrm>
            <a:off x="1600200" y="1918958"/>
            <a:ext cx="6080929" cy="914400"/>
            <a:chOff x="2667000" y="1918958"/>
            <a:chExt cx="6080929" cy="914400"/>
          </a:xfrm>
        </p:grpSpPr>
        <p:sp>
          <p:nvSpPr>
            <p:cNvPr id="4" name="Freeform: Shape 3">
              <a:extLst>
                <a:ext uri="{FF2B5EF4-FFF2-40B4-BE49-F238E27FC236}">
                  <a16:creationId xmlns:a16="http://schemas.microsoft.com/office/drawing/2014/main" id="{16EB830A-09C2-5E6F-1D97-D401FBE19606}"/>
                </a:ext>
              </a:extLst>
            </p:cNvPr>
            <p:cNvSpPr/>
            <p:nvPr/>
          </p:nvSpPr>
          <p:spPr>
            <a:xfrm>
              <a:off x="3342809" y="1983281"/>
              <a:ext cx="5405120" cy="785754"/>
            </a:xfrm>
            <a:custGeom>
              <a:avLst/>
              <a:gdLst>
                <a:gd name="connsiteX0" fmla="*/ 0 w 5405120"/>
                <a:gd name="connsiteY0" fmla="*/ 0 h 785752"/>
                <a:gd name="connsiteX1" fmla="*/ 5012244 w 5405120"/>
                <a:gd name="connsiteY1" fmla="*/ 0 h 785752"/>
                <a:gd name="connsiteX2" fmla="*/ 5405120 w 5405120"/>
                <a:gd name="connsiteY2" fmla="*/ 392876 h 785752"/>
                <a:gd name="connsiteX3" fmla="*/ 5012244 w 5405120"/>
                <a:gd name="connsiteY3" fmla="*/ 785752 h 785752"/>
                <a:gd name="connsiteX4" fmla="*/ 0 w 5405120"/>
                <a:gd name="connsiteY4" fmla="*/ 785752 h 785752"/>
                <a:gd name="connsiteX5" fmla="*/ 0 w 5405120"/>
                <a:gd name="connsiteY5" fmla="*/ 0 h 785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05120" h="785752">
                  <a:moveTo>
                    <a:pt x="5405120" y="785751"/>
                  </a:moveTo>
                  <a:lnTo>
                    <a:pt x="392876" y="785751"/>
                  </a:lnTo>
                  <a:lnTo>
                    <a:pt x="0" y="392876"/>
                  </a:lnTo>
                  <a:lnTo>
                    <a:pt x="392876" y="1"/>
                  </a:lnTo>
                  <a:lnTo>
                    <a:pt x="5405120" y="1"/>
                  </a:lnTo>
                  <a:lnTo>
                    <a:pt x="5405120" y="785751"/>
                  </a:lnTo>
                  <a:close/>
                </a:path>
              </a:pathLst>
            </a:custGeom>
            <a:solidFill>
              <a:srgbClr val="939393"/>
            </a:solidFill>
            <a:ln>
              <a:solidFill>
                <a:schemeClr val="bg1"/>
              </a:solidFill>
            </a:ln>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542933" tIns="76201" rIns="142240" bIns="76201" numCol="1" spcCol="1270" anchor="ctr" anchorCtr="0">
              <a:noAutofit/>
            </a:bodyPr>
            <a:lstStyle/>
            <a:p>
              <a:pPr marL="0" lvl="0" indent="0" algn="ctr" defTabSz="889000">
                <a:lnSpc>
                  <a:spcPct val="90000"/>
                </a:lnSpc>
                <a:spcBef>
                  <a:spcPct val="0"/>
                </a:spcBef>
                <a:spcAft>
                  <a:spcPct val="35000"/>
                </a:spcAft>
                <a:buNone/>
              </a:pPr>
              <a:r>
                <a:rPr lang="es-ES" sz="2000" dirty="0">
                  <a:solidFill>
                    <a:schemeClr val="bg1"/>
                  </a:solidFill>
                  <a:latin typeface="Arial"/>
                  <a:cs typeface="Arial"/>
                </a:rPr>
                <a:t>Consultas al Centro de Servicio al Socio</a:t>
              </a:r>
            </a:p>
          </p:txBody>
        </p:sp>
        <p:grpSp>
          <p:nvGrpSpPr>
            <p:cNvPr id="5" name="Group 4">
              <a:extLst>
                <a:ext uri="{FF2B5EF4-FFF2-40B4-BE49-F238E27FC236}">
                  <a16:creationId xmlns:a16="http://schemas.microsoft.com/office/drawing/2014/main" id="{9F085BD5-FB1B-1034-B7DC-BA1CE8B573CE}"/>
                </a:ext>
              </a:extLst>
            </p:cNvPr>
            <p:cNvGrpSpPr/>
            <p:nvPr/>
          </p:nvGrpSpPr>
          <p:grpSpPr>
            <a:xfrm>
              <a:off x="2667000" y="1918958"/>
              <a:ext cx="914400" cy="914400"/>
              <a:chOff x="7754852" y="2707105"/>
              <a:chExt cx="914400" cy="914400"/>
            </a:xfrm>
          </p:grpSpPr>
          <p:sp>
            <p:nvSpPr>
              <p:cNvPr id="6" name="Oval 5">
                <a:extLst>
                  <a:ext uri="{FF2B5EF4-FFF2-40B4-BE49-F238E27FC236}">
                    <a16:creationId xmlns:a16="http://schemas.microsoft.com/office/drawing/2014/main" id="{35DE844F-0A17-310A-4C1B-5DE5E808AD95}"/>
                  </a:ext>
                </a:extLst>
              </p:cNvPr>
              <p:cNvSpPr/>
              <p:nvPr/>
            </p:nvSpPr>
            <p:spPr>
              <a:xfrm>
                <a:off x="7754852" y="2707105"/>
                <a:ext cx="914400" cy="914400"/>
              </a:xfrm>
              <a:prstGeom prst="ellipse">
                <a:avLst/>
              </a:prstGeom>
              <a:solidFill>
                <a:schemeClr val="accent6">
                  <a:lumMod val="65000"/>
                  <a:lumOff val="35000"/>
                </a:schemeClr>
              </a:solidFill>
              <a:ln w="38100">
                <a:solidFill>
                  <a:schemeClr val="bg1"/>
                </a:solidFill>
              </a:ln>
            </p:spPr>
            <p:style>
              <a:lnRef idx="2">
                <a:scrgbClr r="0" g="0" b="0"/>
              </a:lnRef>
              <a:fillRef idx="1">
                <a:scrgbClr r="0" g="0" b="0"/>
              </a:fillRef>
              <a:effectRef idx="0">
                <a:schemeClr val="dk2">
                  <a:tint val="50000"/>
                  <a:hueOff val="0"/>
                  <a:satOff val="0"/>
                  <a:lumOff val="0"/>
                  <a:alphaOff val="0"/>
                </a:schemeClr>
              </a:effectRef>
              <a:fontRef idx="minor">
                <a:schemeClr val="lt2">
                  <a:hueOff val="0"/>
                  <a:satOff val="0"/>
                  <a:lumOff val="0"/>
                  <a:alphaOff val="0"/>
                </a:schemeClr>
              </a:fontRef>
            </p:style>
            <p:txBody>
              <a:bodyPr/>
              <a:lstStyle/>
              <a:p>
                <a:endParaRPr lang="en-US" dirty="0"/>
              </a:p>
            </p:txBody>
          </p:sp>
          <p:pic>
            <p:nvPicPr>
              <p:cNvPr id="7" name="Graphic 23">
                <a:extLst>
                  <a:ext uri="{FF2B5EF4-FFF2-40B4-BE49-F238E27FC236}">
                    <a16:creationId xmlns:a16="http://schemas.microsoft.com/office/drawing/2014/main" id="{1D2C13C1-D7C4-F285-1099-E23F4189B1B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948672" y="2895600"/>
                <a:ext cx="512064" cy="426720"/>
              </a:xfrm>
              <a:prstGeom prst="rect">
                <a:avLst/>
              </a:prstGeom>
              <a:ln>
                <a:noFill/>
              </a:ln>
            </p:spPr>
          </p:pic>
        </p:grpSp>
      </p:grpSp>
      <p:grpSp>
        <p:nvGrpSpPr>
          <p:cNvPr id="8" name="Group 7">
            <a:extLst>
              <a:ext uri="{FF2B5EF4-FFF2-40B4-BE49-F238E27FC236}">
                <a16:creationId xmlns:a16="http://schemas.microsoft.com/office/drawing/2014/main" id="{5673214E-73E9-F223-95F5-B64CF67CEEC4}"/>
              </a:ext>
            </a:extLst>
          </p:cNvPr>
          <p:cNvGrpSpPr/>
          <p:nvPr/>
        </p:nvGrpSpPr>
        <p:grpSpPr>
          <a:xfrm>
            <a:off x="5100423" y="2996869"/>
            <a:ext cx="6088277" cy="914400"/>
            <a:chOff x="2659652" y="2971800"/>
            <a:chExt cx="6088277" cy="914400"/>
          </a:xfrm>
        </p:grpSpPr>
        <p:sp>
          <p:nvSpPr>
            <p:cNvPr id="9" name="Freeform: Shape 8">
              <a:extLst>
                <a:ext uri="{FF2B5EF4-FFF2-40B4-BE49-F238E27FC236}">
                  <a16:creationId xmlns:a16="http://schemas.microsoft.com/office/drawing/2014/main" id="{A6A4780D-39CA-D8A0-3D22-F6E32397BF84}"/>
                </a:ext>
              </a:extLst>
            </p:cNvPr>
            <p:cNvSpPr/>
            <p:nvPr/>
          </p:nvSpPr>
          <p:spPr>
            <a:xfrm>
              <a:off x="3342809" y="3036123"/>
              <a:ext cx="5405120" cy="785754"/>
            </a:xfrm>
            <a:custGeom>
              <a:avLst/>
              <a:gdLst>
                <a:gd name="connsiteX0" fmla="*/ 0 w 5405120"/>
                <a:gd name="connsiteY0" fmla="*/ 0 h 785752"/>
                <a:gd name="connsiteX1" fmla="*/ 5012244 w 5405120"/>
                <a:gd name="connsiteY1" fmla="*/ 0 h 785752"/>
                <a:gd name="connsiteX2" fmla="*/ 5405120 w 5405120"/>
                <a:gd name="connsiteY2" fmla="*/ 392876 h 785752"/>
                <a:gd name="connsiteX3" fmla="*/ 5012244 w 5405120"/>
                <a:gd name="connsiteY3" fmla="*/ 785752 h 785752"/>
                <a:gd name="connsiteX4" fmla="*/ 0 w 5405120"/>
                <a:gd name="connsiteY4" fmla="*/ 785752 h 785752"/>
                <a:gd name="connsiteX5" fmla="*/ 0 w 5405120"/>
                <a:gd name="connsiteY5" fmla="*/ 0 h 785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05120" h="785752">
                  <a:moveTo>
                    <a:pt x="5405120" y="785751"/>
                  </a:moveTo>
                  <a:lnTo>
                    <a:pt x="392876" y="785751"/>
                  </a:lnTo>
                  <a:lnTo>
                    <a:pt x="0" y="392876"/>
                  </a:lnTo>
                  <a:lnTo>
                    <a:pt x="392876" y="1"/>
                  </a:lnTo>
                  <a:lnTo>
                    <a:pt x="5405120" y="1"/>
                  </a:lnTo>
                  <a:lnTo>
                    <a:pt x="5405120" y="785751"/>
                  </a:lnTo>
                  <a:close/>
                </a:path>
              </a:pathLst>
            </a:custGeom>
            <a:solidFill>
              <a:srgbClr val="F0C300"/>
            </a:solidFill>
            <a:ln>
              <a:solidFill>
                <a:schemeClr val="bg1"/>
              </a:solidFill>
            </a:ln>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542933" tIns="76201" rIns="142240" bIns="76200" numCol="1" spcCol="1270" anchor="ctr" anchorCtr="0">
              <a:noAutofit/>
            </a:bodyPr>
            <a:lstStyle/>
            <a:p>
              <a:pPr marL="0" lvl="0" indent="0" algn="ctr" defTabSz="889000">
                <a:lnSpc>
                  <a:spcPct val="90000"/>
                </a:lnSpc>
                <a:spcBef>
                  <a:spcPct val="0"/>
                </a:spcBef>
                <a:spcAft>
                  <a:spcPct val="35000"/>
                </a:spcAft>
                <a:buNone/>
              </a:pPr>
              <a:r>
                <a:rPr lang="es-ES" sz="2000" dirty="0">
                  <a:latin typeface="Arial"/>
                  <a:cs typeface="Arial"/>
                </a:rPr>
                <a:t>Ver historial detallado de donaciones</a:t>
              </a:r>
            </a:p>
          </p:txBody>
        </p:sp>
        <p:grpSp>
          <p:nvGrpSpPr>
            <p:cNvPr id="10" name="Group 9">
              <a:extLst>
                <a:ext uri="{FF2B5EF4-FFF2-40B4-BE49-F238E27FC236}">
                  <a16:creationId xmlns:a16="http://schemas.microsoft.com/office/drawing/2014/main" id="{8515040A-3515-569E-E45E-63B552176358}"/>
                </a:ext>
              </a:extLst>
            </p:cNvPr>
            <p:cNvGrpSpPr/>
            <p:nvPr/>
          </p:nvGrpSpPr>
          <p:grpSpPr>
            <a:xfrm>
              <a:off x="2659652" y="2971800"/>
              <a:ext cx="914400" cy="914400"/>
              <a:chOff x="3050381" y="2743200"/>
              <a:chExt cx="914400" cy="914400"/>
            </a:xfrm>
          </p:grpSpPr>
          <p:sp>
            <p:nvSpPr>
              <p:cNvPr id="11" name="Oval 10">
                <a:extLst>
                  <a:ext uri="{FF2B5EF4-FFF2-40B4-BE49-F238E27FC236}">
                    <a16:creationId xmlns:a16="http://schemas.microsoft.com/office/drawing/2014/main" id="{8C5F4B0E-3635-AACC-7424-3B5ADD4776DE}"/>
                  </a:ext>
                </a:extLst>
              </p:cNvPr>
              <p:cNvSpPr/>
              <p:nvPr/>
            </p:nvSpPr>
            <p:spPr>
              <a:xfrm>
                <a:off x="3050381" y="2743200"/>
                <a:ext cx="914400" cy="914400"/>
              </a:xfrm>
              <a:prstGeom prst="ellipse">
                <a:avLst/>
              </a:prstGeom>
              <a:solidFill>
                <a:srgbClr val="F0C3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Graphic 23">
                <a:extLst>
                  <a:ext uri="{FF2B5EF4-FFF2-40B4-BE49-F238E27FC236}">
                    <a16:creationId xmlns:a16="http://schemas.microsoft.com/office/drawing/2014/main" id="{30664835-331C-B018-7973-CC07EF21F157}"/>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243818" y="2926826"/>
                <a:ext cx="512064" cy="474957"/>
              </a:xfrm>
              <a:prstGeom prst="rect">
                <a:avLst/>
              </a:prstGeom>
              <a:ln>
                <a:noFill/>
              </a:ln>
            </p:spPr>
          </p:pic>
        </p:grpSp>
      </p:grpSp>
      <p:grpSp>
        <p:nvGrpSpPr>
          <p:cNvPr id="13" name="Group 12">
            <a:extLst>
              <a:ext uri="{FF2B5EF4-FFF2-40B4-BE49-F238E27FC236}">
                <a16:creationId xmlns:a16="http://schemas.microsoft.com/office/drawing/2014/main" id="{2ECFBAD8-CD29-2F03-52C7-2F05B2E06DDF}"/>
              </a:ext>
            </a:extLst>
          </p:cNvPr>
          <p:cNvGrpSpPr/>
          <p:nvPr/>
        </p:nvGrpSpPr>
        <p:grpSpPr>
          <a:xfrm>
            <a:off x="1028700" y="4103690"/>
            <a:ext cx="6326047" cy="914400"/>
            <a:chOff x="2667000" y="4074780"/>
            <a:chExt cx="6326047" cy="914400"/>
          </a:xfrm>
        </p:grpSpPr>
        <p:sp>
          <p:nvSpPr>
            <p:cNvPr id="14" name="Freeform: Shape 13">
              <a:extLst>
                <a:ext uri="{FF2B5EF4-FFF2-40B4-BE49-F238E27FC236}">
                  <a16:creationId xmlns:a16="http://schemas.microsoft.com/office/drawing/2014/main" id="{23CA4C72-54BB-EDE9-BB90-0E3A78528B19}"/>
                </a:ext>
              </a:extLst>
            </p:cNvPr>
            <p:cNvSpPr/>
            <p:nvPr/>
          </p:nvSpPr>
          <p:spPr>
            <a:xfrm>
              <a:off x="3342809" y="4139104"/>
              <a:ext cx="5650238" cy="785753"/>
            </a:xfrm>
            <a:custGeom>
              <a:avLst/>
              <a:gdLst>
                <a:gd name="connsiteX0" fmla="*/ 0 w 5405120"/>
                <a:gd name="connsiteY0" fmla="*/ 0 h 785752"/>
                <a:gd name="connsiteX1" fmla="*/ 5012244 w 5405120"/>
                <a:gd name="connsiteY1" fmla="*/ 0 h 785752"/>
                <a:gd name="connsiteX2" fmla="*/ 5405120 w 5405120"/>
                <a:gd name="connsiteY2" fmla="*/ 392876 h 785752"/>
                <a:gd name="connsiteX3" fmla="*/ 5012244 w 5405120"/>
                <a:gd name="connsiteY3" fmla="*/ 785752 h 785752"/>
                <a:gd name="connsiteX4" fmla="*/ 0 w 5405120"/>
                <a:gd name="connsiteY4" fmla="*/ 785752 h 785752"/>
                <a:gd name="connsiteX5" fmla="*/ 0 w 5405120"/>
                <a:gd name="connsiteY5" fmla="*/ 0 h 785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05120" h="785752">
                  <a:moveTo>
                    <a:pt x="5405120" y="785751"/>
                  </a:moveTo>
                  <a:lnTo>
                    <a:pt x="392876" y="785751"/>
                  </a:lnTo>
                  <a:lnTo>
                    <a:pt x="0" y="392876"/>
                  </a:lnTo>
                  <a:lnTo>
                    <a:pt x="392876" y="1"/>
                  </a:lnTo>
                  <a:lnTo>
                    <a:pt x="5405120" y="1"/>
                  </a:lnTo>
                  <a:lnTo>
                    <a:pt x="5405120" y="785751"/>
                  </a:lnTo>
                  <a:close/>
                </a:path>
              </a:pathLst>
            </a:custGeom>
            <a:solidFill>
              <a:srgbClr val="0D223F"/>
            </a:solidFill>
            <a:ln>
              <a:solidFill>
                <a:schemeClr val="bg1"/>
              </a:solidFill>
            </a:ln>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542933" tIns="76201" rIns="142240" bIns="76200" numCol="1" spcCol="1270" anchor="ctr" anchorCtr="0">
              <a:noAutofit/>
            </a:bodyPr>
            <a:lstStyle/>
            <a:p>
              <a:pPr marL="0" lvl="0" indent="0" algn="ctr" defTabSz="889000">
                <a:lnSpc>
                  <a:spcPct val="90000"/>
                </a:lnSpc>
                <a:spcBef>
                  <a:spcPct val="0"/>
                </a:spcBef>
                <a:spcAft>
                  <a:spcPct val="35000"/>
                </a:spcAft>
                <a:buNone/>
              </a:pPr>
              <a:r>
                <a:rPr lang="es-ES" sz="2000" dirty="0">
                  <a:latin typeface="Arial"/>
                  <a:cs typeface="Arial"/>
                </a:rPr>
                <a:t>Reconocimientos y premios individuales y para clubes</a:t>
              </a:r>
            </a:p>
          </p:txBody>
        </p:sp>
        <p:grpSp>
          <p:nvGrpSpPr>
            <p:cNvPr id="15" name="Group 14">
              <a:extLst>
                <a:ext uri="{FF2B5EF4-FFF2-40B4-BE49-F238E27FC236}">
                  <a16:creationId xmlns:a16="http://schemas.microsoft.com/office/drawing/2014/main" id="{1D000F6B-387F-FB2A-DF9A-1034450AD6D7}"/>
                </a:ext>
              </a:extLst>
            </p:cNvPr>
            <p:cNvGrpSpPr/>
            <p:nvPr/>
          </p:nvGrpSpPr>
          <p:grpSpPr>
            <a:xfrm>
              <a:off x="2667000" y="4074780"/>
              <a:ext cx="914400" cy="914400"/>
              <a:chOff x="9871029" y="2707105"/>
              <a:chExt cx="914400" cy="914400"/>
            </a:xfrm>
          </p:grpSpPr>
          <p:sp>
            <p:nvSpPr>
              <p:cNvPr id="16" name="Oval 15">
                <a:extLst>
                  <a:ext uri="{FF2B5EF4-FFF2-40B4-BE49-F238E27FC236}">
                    <a16:creationId xmlns:a16="http://schemas.microsoft.com/office/drawing/2014/main" id="{84CC5077-E447-32EB-D5A9-9E07C914E6D1}"/>
                  </a:ext>
                </a:extLst>
              </p:cNvPr>
              <p:cNvSpPr/>
              <p:nvPr/>
            </p:nvSpPr>
            <p:spPr>
              <a:xfrm>
                <a:off x="9871029" y="2707105"/>
                <a:ext cx="914400" cy="914400"/>
              </a:xfrm>
              <a:prstGeom prst="ellipse">
                <a:avLst/>
              </a:prstGeom>
              <a:solidFill>
                <a:srgbClr val="0D223F"/>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Graphic 23">
                <a:extLst>
                  <a:ext uri="{FF2B5EF4-FFF2-40B4-BE49-F238E27FC236}">
                    <a16:creationId xmlns:a16="http://schemas.microsoft.com/office/drawing/2014/main" id="{4CF79950-D46B-52AD-C79B-5677F115CEA6}"/>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0055981" y="2899525"/>
                <a:ext cx="548640" cy="512064"/>
              </a:xfrm>
              <a:prstGeom prst="rect">
                <a:avLst/>
              </a:prstGeom>
              <a:ln>
                <a:noFill/>
              </a:ln>
            </p:spPr>
          </p:pic>
        </p:grpSp>
      </p:grpSp>
      <p:grpSp>
        <p:nvGrpSpPr>
          <p:cNvPr id="18" name="Group 17">
            <a:extLst>
              <a:ext uri="{FF2B5EF4-FFF2-40B4-BE49-F238E27FC236}">
                <a16:creationId xmlns:a16="http://schemas.microsoft.com/office/drawing/2014/main" id="{E7B95C69-D3DC-1701-F425-7F409F68CAA0}"/>
              </a:ext>
            </a:extLst>
          </p:cNvPr>
          <p:cNvGrpSpPr/>
          <p:nvPr/>
        </p:nvGrpSpPr>
        <p:grpSpPr>
          <a:xfrm>
            <a:off x="3810000" y="5245925"/>
            <a:ext cx="6096008" cy="914400"/>
            <a:chOff x="2651921" y="5181600"/>
            <a:chExt cx="6096008" cy="914400"/>
          </a:xfrm>
        </p:grpSpPr>
        <p:sp>
          <p:nvSpPr>
            <p:cNvPr id="19" name="Freeform: Shape 18">
              <a:extLst>
                <a:ext uri="{FF2B5EF4-FFF2-40B4-BE49-F238E27FC236}">
                  <a16:creationId xmlns:a16="http://schemas.microsoft.com/office/drawing/2014/main" id="{77F5C38F-40D7-BF66-153C-2F033002F3D5}"/>
                </a:ext>
              </a:extLst>
            </p:cNvPr>
            <p:cNvSpPr/>
            <p:nvPr/>
          </p:nvSpPr>
          <p:spPr>
            <a:xfrm>
              <a:off x="3342809" y="5245924"/>
              <a:ext cx="5405120" cy="785753"/>
            </a:xfrm>
            <a:custGeom>
              <a:avLst/>
              <a:gdLst>
                <a:gd name="connsiteX0" fmla="*/ 0 w 5405120"/>
                <a:gd name="connsiteY0" fmla="*/ 0 h 785752"/>
                <a:gd name="connsiteX1" fmla="*/ 5012244 w 5405120"/>
                <a:gd name="connsiteY1" fmla="*/ 0 h 785752"/>
                <a:gd name="connsiteX2" fmla="*/ 5405120 w 5405120"/>
                <a:gd name="connsiteY2" fmla="*/ 392876 h 785752"/>
                <a:gd name="connsiteX3" fmla="*/ 5012244 w 5405120"/>
                <a:gd name="connsiteY3" fmla="*/ 785752 h 785752"/>
                <a:gd name="connsiteX4" fmla="*/ 0 w 5405120"/>
                <a:gd name="connsiteY4" fmla="*/ 785752 h 785752"/>
                <a:gd name="connsiteX5" fmla="*/ 0 w 5405120"/>
                <a:gd name="connsiteY5" fmla="*/ 0 h 785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05120" h="785752">
                  <a:moveTo>
                    <a:pt x="5405120" y="785751"/>
                  </a:moveTo>
                  <a:lnTo>
                    <a:pt x="392876" y="785751"/>
                  </a:lnTo>
                  <a:lnTo>
                    <a:pt x="0" y="392876"/>
                  </a:lnTo>
                  <a:lnTo>
                    <a:pt x="392876" y="1"/>
                  </a:lnTo>
                  <a:lnTo>
                    <a:pt x="5405120" y="1"/>
                  </a:lnTo>
                  <a:lnTo>
                    <a:pt x="5405120" y="785751"/>
                  </a:lnTo>
                  <a:close/>
                </a:path>
              </a:pathLst>
            </a:custGeom>
            <a:solidFill>
              <a:srgbClr val="732E81"/>
            </a:solidFill>
            <a:ln>
              <a:solidFill>
                <a:schemeClr val="bg1"/>
              </a:solidFill>
            </a:ln>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542933" tIns="76201" rIns="142240" bIns="76200" numCol="1" spcCol="1270" anchor="ctr" anchorCtr="0">
              <a:noAutofit/>
            </a:bodyPr>
            <a:lstStyle/>
            <a:p>
              <a:pPr marL="0" lvl="0" indent="0" algn="ctr" defTabSz="889000">
                <a:lnSpc>
                  <a:spcPct val="90000"/>
                </a:lnSpc>
                <a:spcBef>
                  <a:spcPct val="0"/>
                </a:spcBef>
                <a:spcAft>
                  <a:spcPct val="35000"/>
                </a:spcAft>
                <a:buNone/>
              </a:pPr>
              <a:r>
                <a:rPr lang="es-ES" sz="2000" dirty="0">
                  <a:latin typeface="Arial"/>
                  <a:cs typeface="Arial"/>
                </a:rPr>
                <a:t>Subvenciones solicitadas y otorgadas</a:t>
              </a:r>
            </a:p>
          </p:txBody>
        </p:sp>
        <p:grpSp>
          <p:nvGrpSpPr>
            <p:cNvPr id="20" name="Group 19">
              <a:extLst>
                <a:ext uri="{FF2B5EF4-FFF2-40B4-BE49-F238E27FC236}">
                  <a16:creationId xmlns:a16="http://schemas.microsoft.com/office/drawing/2014/main" id="{6BB6FB1F-0119-4D8D-F28E-67B395EA4B93}"/>
                </a:ext>
              </a:extLst>
            </p:cNvPr>
            <p:cNvGrpSpPr/>
            <p:nvPr/>
          </p:nvGrpSpPr>
          <p:grpSpPr>
            <a:xfrm>
              <a:off x="2651921" y="5181600"/>
              <a:ext cx="914400" cy="914400"/>
              <a:chOff x="5575901" y="2743200"/>
              <a:chExt cx="914400" cy="914400"/>
            </a:xfrm>
          </p:grpSpPr>
          <p:sp>
            <p:nvSpPr>
              <p:cNvPr id="21" name="Oval 20">
                <a:extLst>
                  <a:ext uri="{FF2B5EF4-FFF2-40B4-BE49-F238E27FC236}">
                    <a16:creationId xmlns:a16="http://schemas.microsoft.com/office/drawing/2014/main" id="{5C79C027-B460-C578-DF7E-B3EA896CB028}"/>
                  </a:ext>
                </a:extLst>
              </p:cNvPr>
              <p:cNvSpPr/>
              <p:nvPr/>
            </p:nvSpPr>
            <p:spPr>
              <a:xfrm>
                <a:off x="5575901" y="2743200"/>
                <a:ext cx="914400" cy="914400"/>
              </a:xfrm>
              <a:prstGeom prst="ellipse">
                <a:avLst/>
              </a:prstGeom>
              <a:solidFill>
                <a:srgbClr val="732E8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2" name="Graphic 23">
                <a:extLst>
                  <a:ext uri="{FF2B5EF4-FFF2-40B4-BE49-F238E27FC236}">
                    <a16:creationId xmlns:a16="http://schemas.microsoft.com/office/drawing/2014/main" id="{1B017E80-0E32-4C35-C1E9-816E763F905C}"/>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5793641" y="2916411"/>
                <a:ext cx="548640" cy="557081"/>
              </a:xfrm>
              <a:prstGeom prst="rect">
                <a:avLst/>
              </a:prstGeom>
              <a:ln>
                <a:noFill/>
              </a:ln>
            </p:spPr>
          </p:pic>
        </p:grpSp>
      </p:grpSp>
      <p:sp>
        <p:nvSpPr>
          <p:cNvPr id="23" name="Date Placeholder 22">
            <a:extLst>
              <a:ext uri="{FF2B5EF4-FFF2-40B4-BE49-F238E27FC236}">
                <a16:creationId xmlns:a16="http://schemas.microsoft.com/office/drawing/2014/main" id="{555A9CFF-4173-7AF2-228D-F0A41B57E0E6}"/>
              </a:ext>
            </a:extLst>
          </p:cNvPr>
          <p:cNvSpPr>
            <a:spLocks noGrp="1"/>
          </p:cNvSpPr>
          <p:nvPr>
            <p:ph type="dt" sz="half" idx="10"/>
          </p:nvPr>
        </p:nvSpPr>
        <p:spPr/>
        <p:txBody>
          <a:bodyPr/>
          <a:lstStyle/>
          <a:p>
            <a:r>
              <a:rPr lang="es-ES" dirty="0"/>
              <a:t>Octubre de 2022</a:t>
            </a:r>
          </a:p>
        </p:txBody>
      </p:sp>
      <p:sp>
        <p:nvSpPr>
          <p:cNvPr id="24" name="Slide Number Placeholder 23">
            <a:extLst>
              <a:ext uri="{FF2B5EF4-FFF2-40B4-BE49-F238E27FC236}">
                <a16:creationId xmlns:a16="http://schemas.microsoft.com/office/drawing/2014/main" id="{9644D76B-10FB-2B56-C765-391D92563F98}"/>
              </a:ext>
            </a:extLst>
          </p:cNvPr>
          <p:cNvSpPr>
            <a:spLocks noGrp="1"/>
          </p:cNvSpPr>
          <p:nvPr>
            <p:ph type="sldNum" sz="quarter" idx="12"/>
          </p:nvPr>
        </p:nvSpPr>
        <p:spPr/>
        <p:txBody>
          <a:bodyPr/>
          <a:lstStyle/>
          <a:p>
            <a:fld id="{9E78B758-275C-4090-BE22-A14210E4F056}" type="slidenum">
              <a:rPr lang="en-US" smtClean="0"/>
              <a:t>5</a:t>
            </a:fld>
            <a:endParaRPr lang="en-US" dirty="0"/>
          </a:p>
        </p:txBody>
      </p:sp>
    </p:spTree>
    <p:extLst>
      <p:ext uri="{BB962C8B-B14F-4D97-AF65-F5344CB8AC3E}">
        <p14:creationId xmlns:p14="http://schemas.microsoft.com/office/powerpoint/2010/main" val="6828060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C6A22-0FDE-A6E3-BBB4-CF754F75F592}"/>
              </a:ext>
            </a:extLst>
          </p:cNvPr>
          <p:cNvSpPr>
            <a:spLocks noGrp="1"/>
          </p:cNvSpPr>
          <p:nvPr>
            <p:ph type="title"/>
          </p:nvPr>
        </p:nvSpPr>
        <p:spPr/>
        <p:txBody>
          <a:bodyPr>
            <a:normAutofit/>
          </a:bodyPr>
          <a:lstStyle/>
          <a:p>
            <a:r>
              <a:rPr lang="es-ES" b="1" dirty="0">
                <a:latin typeface="Arial"/>
                <a:cs typeface="Arial"/>
              </a:rPr>
              <a:t>Crear una experiencia </a:t>
            </a:r>
            <a:br>
              <a:rPr lang="es-ES" b="1" dirty="0">
                <a:latin typeface="Arial"/>
                <a:cs typeface="Arial"/>
              </a:rPr>
            </a:br>
            <a:r>
              <a:rPr lang="es-ES" b="1" dirty="0">
                <a:latin typeface="Arial"/>
                <a:cs typeface="Arial"/>
              </a:rPr>
              <a:t>incoherente y frustrante</a:t>
            </a:r>
          </a:p>
        </p:txBody>
      </p:sp>
      <p:sp>
        <p:nvSpPr>
          <p:cNvPr id="3" name="Freeform: Shape 54">
            <a:extLst>
              <a:ext uri="{FF2B5EF4-FFF2-40B4-BE49-F238E27FC236}">
                <a16:creationId xmlns:a16="http://schemas.microsoft.com/office/drawing/2014/main" id="{1317130F-C5A7-0252-48B9-3B77FD8D311C}"/>
              </a:ext>
            </a:extLst>
          </p:cNvPr>
          <p:cNvSpPr/>
          <p:nvPr/>
        </p:nvSpPr>
        <p:spPr bwMode="auto">
          <a:xfrm>
            <a:off x="9293351" y="5996190"/>
            <a:ext cx="1642503" cy="466344"/>
          </a:xfrm>
          <a:custGeom>
            <a:avLst/>
            <a:gdLst>
              <a:gd name="connsiteX0" fmla="*/ 0 w 1439648"/>
              <a:gd name="connsiteY0" fmla="*/ 0 h 575859"/>
              <a:gd name="connsiteX1" fmla="*/ 1439648 w 1439648"/>
              <a:gd name="connsiteY1" fmla="*/ 0 h 575859"/>
              <a:gd name="connsiteX2" fmla="*/ 1439648 w 1439648"/>
              <a:gd name="connsiteY2" fmla="*/ 575859 h 575859"/>
              <a:gd name="connsiteX3" fmla="*/ 0 w 1439648"/>
              <a:gd name="connsiteY3" fmla="*/ 575859 h 575859"/>
              <a:gd name="connsiteX4" fmla="*/ 0 w 1439648"/>
              <a:gd name="connsiteY4" fmla="*/ 0 h 575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648" h="575859">
                <a:moveTo>
                  <a:pt x="0" y="0"/>
                </a:moveTo>
                <a:lnTo>
                  <a:pt x="1439648" y="0"/>
                </a:lnTo>
                <a:lnTo>
                  <a:pt x="1439648" y="575859"/>
                </a:lnTo>
                <a:lnTo>
                  <a:pt x="0" y="57585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0" tIns="0" rIns="0" bIns="0" spcCol="1270" anchor="ctr" anchorCtr="0"/>
          <a:lstStyle/>
          <a:p>
            <a:pPr algn="ctr" defTabSz="533400">
              <a:lnSpc>
                <a:spcPts val="1700"/>
              </a:lnSpc>
              <a:spcAft>
                <a:spcPct val="35000"/>
              </a:spcAft>
              <a:defRPr/>
            </a:pPr>
            <a:r>
              <a:rPr lang="es-ES" sz="1400" b="1" dirty="0">
                <a:solidFill>
                  <a:srgbClr val="FFFFFF"/>
                </a:solidFill>
                <a:latin typeface="Arial" panose="020B0604020202020204" pitchFamily="34" charset="0"/>
                <a:cs typeface="Arial" panose="020B0604020202020204" pitchFamily="34" charset="0"/>
              </a:rPr>
              <a:t>Socios individuales</a:t>
            </a:r>
          </a:p>
        </p:txBody>
      </p:sp>
      <p:grpSp>
        <p:nvGrpSpPr>
          <p:cNvPr id="4" name="Group 3">
            <a:extLst>
              <a:ext uri="{FF2B5EF4-FFF2-40B4-BE49-F238E27FC236}">
                <a16:creationId xmlns:a16="http://schemas.microsoft.com/office/drawing/2014/main" id="{BA4B3DAE-C52C-E312-EA98-B38C1721983D}"/>
              </a:ext>
            </a:extLst>
          </p:cNvPr>
          <p:cNvGrpSpPr/>
          <p:nvPr/>
        </p:nvGrpSpPr>
        <p:grpSpPr>
          <a:xfrm>
            <a:off x="9599676" y="5030477"/>
            <a:ext cx="914400" cy="914400"/>
            <a:chOff x="1128204" y="2743200"/>
            <a:chExt cx="914400" cy="914400"/>
          </a:xfrm>
        </p:grpSpPr>
        <p:sp>
          <p:nvSpPr>
            <p:cNvPr id="5" name="Oval 4">
              <a:extLst>
                <a:ext uri="{FF2B5EF4-FFF2-40B4-BE49-F238E27FC236}">
                  <a16:creationId xmlns:a16="http://schemas.microsoft.com/office/drawing/2014/main" id="{9AD2C6D5-AFD2-2A74-FB01-1047143A2A75}"/>
                </a:ext>
              </a:extLst>
            </p:cNvPr>
            <p:cNvSpPr/>
            <p:nvPr/>
          </p:nvSpPr>
          <p:spPr>
            <a:xfrm>
              <a:off x="1128204" y="2743200"/>
              <a:ext cx="914400" cy="914400"/>
            </a:xfrm>
            <a:prstGeom prst="ellipse">
              <a:avLst/>
            </a:prstGeom>
            <a:solidFill>
              <a:srgbClr val="2E599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Graphic 23">
              <a:extLst>
                <a:ext uri="{FF2B5EF4-FFF2-40B4-BE49-F238E27FC236}">
                  <a16:creationId xmlns:a16="http://schemas.microsoft.com/office/drawing/2014/main" id="{149E7162-F53E-A8AA-2CE0-7A331CEC276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47159" y="2873140"/>
              <a:ext cx="490118" cy="612648"/>
            </a:xfrm>
            <a:prstGeom prst="rect">
              <a:avLst/>
            </a:prstGeom>
            <a:ln>
              <a:noFill/>
            </a:ln>
          </p:spPr>
        </p:pic>
      </p:grpSp>
      <p:sp>
        <p:nvSpPr>
          <p:cNvPr id="7" name="Freeform: Shape 24">
            <a:extLst>
              <a:ext uri="{FF2B5EF4-FFF2-40B4-BE49-F238E27FC236}">
                <a16:creationId xmlns:a16="http://schemas.microsoft.com/office/drawing/2014/main" id="{A355B5DA-DABC-7D9F-BA2D-25A4AE9EBFA8}"/>
              </a:ext>
            </a:extLst>
          </p:cNvPr>
          <p:cNvSpPr/>
          <p:nvPr/>
        </p:nvSpPr>
        <p:spPr bwMode="auto">
          <a:xfrm>
            <a:off x="5353406" y="5996191"/>
            <a:ext cx="1527048" cy="466344"/>
          </a:xfrm>
          <a:custGeom>
            <a:avLst/>
            <a:gdLst>
              <a:gd name="connsiteX0" fmla="*/ 0 w 1439648"/>
              <a:gd name="connsiteY0" fmla="*/ 0 h 575859"/>
              <a:gd name="connsiteX1" fmla="*/ 1439648 w 1439648"/>
              <a:gd name="connsiteY1" fmla="*/ 0 h 575859"/>
              <a:gd name="connsiteX2" fmla="*/ 1439648 w 1439648"/>
              <a:gd name="connsiteY2" fmla="*/ 575859 h 575859"/>
              <a:gd name="connsiteX3" fmla="*/ 0 w 1439648"/>
              <a:gd name="connsiteY3" fmla="*/ 575859 h 575859"/>
              <a:gd name="connsiteX4" fmla="*/ 0 w 1439648"/>
              <a:gd name="connsiteY4" fmla="*/ 0 h 575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648" h="575859">
                <a:moveTo>
                  <a:pt x="0" y="0"/>
                </a:moveTo>
                <a:lnTo>
                  <a:pt x="1439648" y="0"/>
                </a:lnTo>
                <a:lnTo>
                  <a:pt x="1439648" y="575859"/>
                </a:lnTo>
                <a:lnTo>
                  <a:pt x="0" y="57585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0" tIns="0" rIns="0" bIns="0" spcCol="1270" anchor="ctr" anchorCtr="0"/>
          <a:lstStyle/>
          <a:p>
            <a:pPr algn="ctr" defTabSz="533400">
              <a:lnSpc>
                <a:spcPts val="1700"/>
              </a:lnSpc>
              <a:spcAft>
                <a:spcPct val="35000"/>
              </a:spcAft>
              <a:defRPr/>
            </a:pPr>
            <a:r>
              <a:rPr lang="es-ES" sz="1400" b="1" dirty="0">
                <a:solidFill>
                  <a:srgbClr val="FFFFFF"/>
                </a:solidFill>
                <a:latin typeface="Arial" panose="020B0604020202020204" pitchFamily="34" charset="0"/>
                <a:cs typeface="Arial" panose="020B0604020202020204" pitchFamily="34" charset="0"/>
              </a:rPr>
              <a:t>Donaciones hechas</a:t>
            </a:r>
          </a:p>
        </p:txBody>
      </p:sp>
      <p:grpSp>
        <p:nvGrpSpPr>
          <p:cNvPr id="8" name="Group 7">
            <a:extLst>
              <a:ext uri="{FF2B5EF4-FFF2-40B4-BE49-F238E27FC236}">
                <a16:creationId xmlns:a16="http://schemas.microsoft.com/office/drawing/2014/main" id="{FC25951E-B07B-950A-1BF8-513E6C8F7D0D}"/>
              </a:ext>
            </a:extLst>
          </p:cNvPr>
          <p:cNvGrpSpPr/>
          <p:nvPr/>
        </p:nvGrpSpPr>
        <p:grpSpPr>
          <a:xfrm>
            <a:off x="5659730" y="5030477"/>
            <a:ext cx="914400" cy="914400"/>
            <a:chOff x="3050381" y="2743200"/>
            <a:chExt cx="914400" cy="914400"/>
          </a:xfrm>
        </p:grpSpPr>
        <p:sp>
          <p:nvSpPr>
            <p:cNvPr id="9" name="Oval 8">
              <a:extLst>
                <a:ext uri="{FF2B5EF4-FFF2-40B4-BE49-F238E27FC236}">
                  <a16:creationId xmlns:a16="http://schemas.microsoft.com/office/drawing/2014/main" id="{1ED4DA8F-5674-1103-43D6-6A634752C330}"/>
                </a:ext>
              </a:extLst>
            </p:cNvPr>
            <p:cNvSpPr/>
            <p:nvPr/>
          </p:nvSpPr>
          <p:spPr>
            <a:xfrm>
              <a:off x="3050381" y="2743200"/>
              <a:ext cx="914400" cy="914400"/>
            </a:xfrm>
            <a:prstGeom prst="ellipse">
              <a:avLst/>
            </a:prstGeom>
            <a:solidFill>
              <a:srgbClr val="F0C3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Graphic 23">
              <a:extLst>
                <a:ext uri="{FF2B5EF4-FFF2-40B4-BE49-F238E27FC236}">
                  <a16:creationId xmlns:a16="http://schemas.microsoft.com/office/drawing/2014/main" id="{44A7BE46-7603-F403-66D7-E2996F57B0B0}"/>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243818" y="2926826"/>
              <a:ext cx="512064" cy="474957"/>
            </a:xfrm>
            <a:prstGeom prst="rect">
              <a:avLst/>
            </a:prstGeom>
            <a:ln>
              <a:noFill/>
            </a:ln>
          </p:spPr>
        </p:pic>
      </p:grpSp>
      <p:sp>
        <p:nvSpPr>
          <p:cNvPr id="11" name="Freeform: Shape 14">
            <a:extLst>
              <a:ext uri="{FF2B5EF4-FFF2-40B4-BE49-F238E27FC236}">
                <a16:creationId xmlns:a16="http://schemas.microsoft.com/office/drawing/2014/main" id="{2C7EE0DF-989B-C424-C047-266E01DD211B}"/>
              </a:ext>
            </a:extLst>
          </p:cNvPr>
          <p:cNvSpPr/>
          <p:nvPr/>
        </p:nvSpPr>
        <p:spPr bwMode="auto">
          <a:xfrm>
            <a:off x="7323379" y="4243590"/>
            <a:ext cx="1527048" cy="466344"/>
          </a:xfrm>
          <a:custGeom>
            <a:avLst/>
            <a:gdLst>
              <a:gd name="connsiteX0" fmla="*/ 0 w 1439648"/>
              <a:gd name="connsiteY0" fmla="*/ 0 h 575859"/>
              <a:gd name="connsiteX1" fmla="*/ 1439648 w 1439648"/>
              <a:gd name="connsiteY1" fmla="*/ 0 h 575859"/>
              <a:gd name="connsiteX2" fmla="*/ 1439648 w 1439648"/>
              <a:gd name="connsiteY2" fmla="*/ 575859 h 575859"/>
              <a:gd name="connsiteX3" fmla="*/ 0 w 1439648"/>
              <a:gd name="connsiteY3" fmla="*/ 575859 h 575859"/>
              <a:gd name="connsiteX4" fmla="*/ 0 w 1439648"/>
              <a:gd name="connsiteY4" fmla="*/ 0 h 575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648" h="575859">
                <a:moveTo>
                  <a:pt x="0" y="0"/>
                </a:moveTo>
                <a:lnTo>
                  <a:pt x="1439648" y="0"/>
                </a:lnTo>
                <a:lnTo>
                  <a:pt x="1439648" y="575859"/>
                </a:lnTo>
                <a:lnTo>
                  <a:pt x="0" y="57585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0" tIns="0" rIns="0" bIns="0" spcCol="1270" anchor="ctr" anchorCtr="0"/>
          <a:lstStyle/>
          <a:p>
            <a:pPr algn="ctr" defTabSz="533400">
              <a:lnSpc>
                <a:spcPts val="1700"/>
              </a:lnSpc>
              <a:spcAft>
                <a:spcPct val="35000"/>
              </a:spcAft>
              <a:defRPr/>
            </a:pPr>
            <a:r>
              <a:rPr lang="es-ES" sz="1400" b="1" dirty="0">
                <a:solidFill>
                  <a:srgbClr val="FFFFFF"/>
                </a:solidFill>
                <a:latin typeface="Arial" panose="020B0604020202020204" pitchFamily="34" charset="0"/>
                <a:cs typeface="Arial" panose="020B0604020202020204" pitchFamily="34" charset="0"/>
              </a:rPr>
              <a:t>Planificación de servicio</a:t>
            </a:r>
          </a:p>
        </p:txBody>
      </p:sp>
      <p:grpSp>
        <p:nvGrpSpPr>
          <p:cNvPr id="12" name="Group 11">
            <a:extLst>
              <a:ext uri="{FF2B5EF4-FFF2-40B4-BE49-F238E27FC236}">
                <a16:creationId xmlns:a16="http://schemas.microsoft.com/office/drawing/2014/main" id="{7C76F062-BBF6-FB99-7984-D271B436B1B2}"/>
              </a:ext>
            </a:extLst>
          </p:cNvPr>
          <p:cNvGrpSpPr/>
          <p:nvPr/>
        </p:nvGrpSpPr>
        <p:grpSpPr>
          <a:xfrm>
            <a:off x="7629703" y="3277877"/>
            <a:ext cx="914400" cy="914400"/>
            <a:chOff x="5575901" y="2743200"/>
            <a:chExt cx="914400" cy="914400"/>
          </a:xfrm>
        </p:grpSpPr>
        <p:sp>
          <p:nvSpPr>
            <p:cNvPr id="13" name="Oval 12">
              <a:extLst>
                <a:ext uri="{FF2B5EF4-FFF2-40B4-BE49-F238E27FC236}">
                  <a16:creationId xmlns:a16="http://schemas.microsoft.com/office/drawing/2014/main" id="{0A4043A7-B92E-D434-491B-40E74C5DF883}"/>
                </a:ext>
              </a:extLst>
            </p:cNvPr>
            <p:cNvSpPr/>
            <p:nvPr/>
          </p:nvSpPr>
          <p:spPr>
            <a:xfrm>
              <a:off x="5575901" y="2743200"/>
              <a:ext cx="914400" cy="914400"/>
            </a:xfrm>
            <a:prstGeom prst="ellipse">
              <a:avLst/>
            </a:prstGeom>
            <a:solidFill>
              <a:srgbClr val="732E8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Graphic 23">
              <a:extLst>
                <a:ext uri="{FF2B5EF4-FFF2-40B4-BE49-F238E27FC236}">
                  <a16:creationId xmlns:a16="http://schemas.microsoft.com/office/drawing/2014/main" id="{1CEC8ACF-EBC3-41AB-51D0-DF44CA09F2C2}"/>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5803267" y="2876575"/>
              <a:ext cx="450015" cy="594360"/>
            </a:xfrm>
            <a:prstGeom prst="rect">
              <a:avLst/>
            </a:prstGeom>
            <a:ln>
              <a:noFill/>
            </a:ln>
          </p:spPr>
        </p:pic>
      </p:grpSp>
      <p:sp>
        <p:nvSpPr>
          <p:cNvPr id="15" name="Freeform: Shape 14">
            <a:extLst>
              <a:ext uri="{FF2B5EF4-FFF2-40B4-BE49-F238E27FC236}">
                <a16:creationId xmlns:a16="http://schemas.microsoft.com/office/drawing/2014/main" id="{35463F58-D1C8-A122-7666-07C9142E7730}"/>
              </a:ext>
            </a:extLst>
          </p:cNvPr>
          <p:cNvSpPr/>
          <p:nvPr/>
        </p:nvSpPr>
        <p:spPr bwMode="auto">
          <a:xfrm>
            <a:off x="7323379" y="5982274"/>
            <a:ext cx="1527048" cy="466344"/>
          </a:xfrm>
          <a:custGeom>
            <a:avLst/>
            <a:gdLst>
              <a:gd name="connsiteX0" fmla="*/ 0 w 1439648"/>
              <a:gd name="connsiteY0" fmla="*/ 0 h 575859"/>
              <a:gd name="connsiteX1" fmla="*/ 1439648 w 1439648"/>
              <a:gd name="connsiteY1" fmla="*/ 0 h 575859"/>
              <a:gd name="connsiteX2" fmla="*/ 1439648 w 1439648"/>
              <a:gd name="connsiteY2" fmla="*/ 575859 h 575859"/>
              <a:gd name="connsiteX3" fmla="*/ 0 w 1439648"/>
              <a:gd name="connsiteY3" fmla="*/ 575859 h 575859"/>
              <a:gd name="connsiteX4" fmla="*/ 0 w 1439648"/>
              <a:gd name="connsiteY4" fmla="*/ 0 h 575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648" h="575859">
                <a:moveTo>
                  <a:pt x="0" y="0"/>
                </a:moveTo>
                <a:lnTo>
                  <a:pt x="1439648" y="0"/>
                </a:lnTo>
                <a:lnTo>
                  <a:pt x="1439648" y="575859"/>
                </a:lnTo>
                <a:lnTo>
                  <a:pt x="0" y="57585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0" tIns="0" rIns="0" bIns="0" spcCol="1270" anchor="ctr" anchorCtr="0"/>
          <a:lstStyle/>
          <a:p>
            <a:pPr algn="ctr" defTabSz="533400">
              <a:lnSpc>
                <a:spcPts val="1700"/>
              </a:lnSpc>
              <a:spcAft>
                <a:spcPct val="35000"/>
              </a:spcAft>
              <a:defRPr/>
            </a:pPr>
            <a:r>
              <a:rPr lang="es-ES" sz="1400" b="1" dirty="0">
                <a:solidFill>
                  <a:srgbClr val="FFFFFF"/>
                </a:solidFill>
                <a:latin typeface="Arial" panose="020B0604020202020204" pitchFamily="34" charset="0"/>
                <a:cs typeface="Arial" panose="020B0604020202020204" pitchFamily="34" charset="0"/>
              </a:rPr>
              <a:t>Servicios al</a:t>
            </a:r>
            <a:br>
              <a:rPr lang="es-ES" sz="1400" b="1" dirty="0">
                <a:solidFill>
                  <a:srgbClr val="FFFFFF"/>
                </a:solidFill>
                <a:latin typeface="Arial" panose="020B0604020202020204" pitchFamily="34" charset="0"/>
                <a:cs typeface="Arial" panose="020B0604020202020204" pitchFamily="34" charset="0"/>
              </a:rPr>
            </a:br>
            <a:r>
              <a:rPr lang="es-ES" sz="1400" b="1" dirty="0">
                <a:solidFill>
                  <a:srgbClr val="FFFFFF"/>
                </a:solidFill>
                <a:latin typeface="Arial" panose="020B0604020202020204" pitchFamily="34" charset="0"/>
                <a:cs typeface="Arial" panose="020B0604020202020204" pitchFamily="34" charset="0"/>
              </a:rPr>
              <a:t>Socio</a:t>
            </a:r>
          </a:p>
        </p:txBody>
      </p:sp>
      <p:grpSp>
        <p:nvGrpSpPr>
          <p:cNvPr id="16" name="Group 15">
            <a:extLst>
              <a:ext uri="{FF2B5EF4-FFF2-40B4-BE49-F238E27FC236}">
                <a16:creationId xmlns:a16="http://schemas.microsoft.com/office/drawing/2014/main" id="{E37BB2DB-4647-DEE2-151C-C5C8B0B3DBB8}"/>
              </a:ext>
            </a:extLst>
          </p:cNvPr>
          <p:cNvGrpSpPr/>
          <p:nvPr/>
        </p:nvGrpSpPr>
        <p:grpSpPr>
          <a:xfrm>
            <a:off x="7629703" y="5030477"/>
            <a:ext cx="914400" cy="914400"/>
            <a:chOff x="7754852" y="2707105"/>
            <a:chExt cx="914400" cy="914400"/>
          </a:xfrm>
        </p:grpSpPr>
        <p:sp>
          <p:nvSpPr>
            <p:cNvPr id="17" name="Oval 16">
              <a:extLst>
                <a:ext uri="{FF2B5EF4-FFF2-40B4-BE49-F238E27FC236}">
                  <a16:creationId xmlns:a16="http://schemas.microsoft.com/office/drawing/2014/main" id="{B9567AC9-6CA6-DD9B-A193-CBFB8B26C84F}"/>
                </a:ext>
              </a:extLst>
            </p:cNvPr>
            <p:cNvSpPr/>
            <p:nvPr/>
          </p:nvSpPr>
          <p:spPr>
            <a:xfrm>
              <a:off x="7754852" y="2707105"/>
              <a:ext cx="914400" cy="914400"/>
            </a:xfrm>
            <a:prstGeom prst="ellipse">
              <a:avLst/>
            </a:prstGeom>
            <a:solidFill>
              <a:schemeClr val="accent6">
                <a:lumMod val="65000"/>
                <a:lumOff val="35000"/>
              </a:schemeClr>
            </a:solidFill>
            <a:ln>
              <a:solidFill>
                <a:schemeClr val="bg1"/>
              </a:solidFill>
            </a:ln>
          </p:spPr>
          <p:style>
            <a:lnRef idx="2">
              <a:scrgbClr r="0" g="0" b="0"/>
            </a:lnRef>
            <a:fillRef idx="1">
              <a:scrgbClr r="0" g="0" b="0"/>
            </a:fillRef>
            <a:effectRef idx="0">
              <a:schemeClr val="dk2">
                <a:tint val="50000"/>
                <a:hueOff val="0"/>
                <a:satOff val="0"/>
                <a:lumOff val="0"/>
                <a:alphaOff val="0"/>
              </a:schemeClr>
            </a:effectRef>
            <a:fontRef idx="minor">
              <a:schemeClr val="lt2">
                <a:hueOff val="0"/>
                <a:satOff val="0"/>
                <a:lumOff val="0"/>
                <a:alphaOff val="0"/>
              </a:schemeClr>
            </a:fontRef>
          </p:style>
          <p:txBody>
            <a:bodyPr/>
            <a:lstStyle/>
            <a:p>
              <a:endParaRPr lang="en-US"/>
            </a:p>
          </p:txBody>
        </p:sp>
        <p:pic>
          <p:nvPicPr>
            <p:cNvPr id="18" name="Graphic 23">
              <a:extLst>
                <a:ext uri="{FF2B5EF4-FFF2-40B4-BE49-F238E27FC236}">
                  <a16:creationId xmlns:a16="http://schemas.microsoft.com/office/drawing/2014/main" id="{62B0B34D-FAE1-D8AD-3964-5DCF079170A9}"/>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7948672" y="2895600"/>
              <a:ext cx="512064" cy="426720"/>
            </a:xfrm>
            <a:prstGeom prst="rect">
              <a:avLst/>
            </a:prstGeom>
            <a:ln>
              <a:noFill/>
            </a:ln>
          </p:spPr>
        </p:pic>
      </p:grpSp>
      <p:sp>
        <p:nvSpPr>
          <p:cNvPr id="19" name="Freeform: Shape 9">
            <a:extLst>
              <a:ext uri="{FF2B5EF4-FFF2-40B4-BE49-F238E27FC236}">
                <a16:creationId xmlns:a16="http://schemas.microsoft.com/office/drawing/2014/main" id="{CBB5AE9F-98CE-CA4F-FA7F-89D1225C4932}"/>
              </a:ext>
            </a:extLst>
          </p:cNvPr>
          <p:cNvSpPr/>
          <p:nvPr/>
        </p:nvSpPr>
        <p:spPr bwMode="auto">
          <a:xfrm>
            <a:off x="1413460" y="5996191"/>
            <a:ext cx="1527048" cy="466344"/>
          </a:xfrm>
          <a:custGeom>
            <a:avLst/>
            <a:gdLst>
              <a:gd name="connsiteX0" fmla="*/ 0 w 1439648"/>
              <a:gd name="connsiteY0" fmla="*/ 0 h 575859"/>
              <a:gd name="connsiteX1" fmla="*/ 1439648 w 1439648"/>
              <a:gd name="connsiteY1" fmla="*/ 0 h 575859"/>
              <a:gd name="connsiteX2" fmla="*/ 1439648 w 1439648"/>
              <a:gd name="connsiteY2" fmla="*/ 575859 h 575859"/>
              <a:gd name="connsiteX3" fmla="*/ 0 w 1439648"/>
              <a:gd name="connsiteY3" fmla="*/ 575859 h 575859"/>
              <a:gd name="connsiteX4" fmla="*/ 0 w 1439648"/>
              <a:gd name="connsiteY4" fmla="*/ 0 h 575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648" h="575859">
                <a:moveTo>
                  <a:pt x="0" y="0"/>
                </a:moveTo>
                <a:lnTo>
                  <a:pt x="1439648" y="0"/>
                </a:lnTo>
                <a:lnTo>
                  <a:pt x="1439648" y="575859"/>
                </a:lnTo>
                <a:lnTo>
                  <a:pt x="0" y="57585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0" tIns="0" rIns="0" bIns="0" spcCol="1270" anchor="ctr" anchorCtr="0"/>
          <a:lstStyle/>
          <a:p>
            <a:pPr algn="ctr" defTabSz="533400">
              <a:lnSpc>
                <a:spcPts val="1700"/>
              </a:lnSpc>
              <a:spcAft>
                <a:spcPts val="0"/>
              </a:spcAft>
              <a:defRPr/>
            </a:pPr>
            <a:r>
              <a:rPr lang="es-ES" sz="1400" b="1" dirty="0">
                <a:solidFill>
                  <a:srgbClr val="FFFFFF"/>
                </a:solidFill>
                <a:latin typeface="Arial" panose="020B0604020202020204" pitchFamily="34" charset="0"/>
                <a:cs typeface="Arial" panose="020B0604020202020204" pitchFamily="34" charset="0"/>
              </a:rPr>
              <a:t>Gestión de clubes</a:t>
            </a:r>
          </a:p>
        </p:txBody>
      </p:sp>
      <p:grpSp>
        <p:nvGrpSpPr>
          <p:cNvPr id="20" name="Group 19">
            <a:extLst>
              <a:ext uri="{FF2B5EF4-FFF2-40B4-BE49-F238E27FC236}">
                <a16:creationId xmlns:a16="http://schemas.microsoft.com/office/drawing/2014/main" id="{9176A7E6-3A72-7793-EB06-3A28E2A4F99E}"/>
              </a:ext>
            </a:extLst>
          </p:cNvPr>
          <p:cNvGrpSpPr/>
          <p:nvPr/>
        </p:nvGrpSpPr>
        <p:grpSpPr>
          <a:xfrm>
            <a:off x="1719784" y="5030477"/>
            <a:ext cx="914400" cy="914400"/>
            <a:chOff x="9871029" y="2707105"/>
            <a:chExt cx="914400" cy="914400"/>
          </a:xfrm>
        </p:grpSpPr>
        <p:sp>
          <p:nvSpPr>
            <p:cNvPr id="21" name="Oval 20">
              <a:extLst>
                <a:ext uri="{FF2B5EF4-FFF2-40B4-BE49-F238E27FC236}">
                  <a16:creationId xmlns:a16="http://schemas.microsoft.com/office/drawing/2014/main" id="{F23C9B9E-A895-A383-DC11-20C8298DE7FE}"/>
                </a:ext>
              </a:extLst>
            </p:cNvPr>
            <p:cNvSpPr/>
            <p:nvPr/>
          </p:nvSpPr>
          <p:spPr>
            <a:xfrm>
              <a:off x="9871029" y="2707105"/>
              <a:ext cx="914400" cy="914400"/>
            </a:xfrm>
            <a:prstGeom prst="ellipse">
              <a:avLst/>
            </a:prstGeom>
            <a:solidFill>
              <a:srgbClr val="0D223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2" name="Graphic 23">
              <a:extLst>
                <a:ext uri="{FF2B5EF4-FFF2-40B4-BE49-F238E27FC236}">
                  <a16:creationId xmlns:a16="http://schemas.microsoft.com/office/drawing/2014/main" id="{C5A1EFA3-50F1-F7F5-A6BE-A6EC93588F77}"/>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10072197" y="2947651"/>
              <a:ext cx="512064" cy="382427"/>
            </a:xfrm>
            <a:prstGeom prst="rect">
              <a:avLst/>
            </a:prstGeom>
            <a:ln>
              <a:noFill/>
            </a:ln>
          </p:spPr>
        </p:pic>
      </p:grpSp>
      <p:sp>
        <p:nvSpPr>
          <p:cNvPr id="23" name="Freeform: Shape 9">
            <a:extLst>
              <a:ext uri="{FF2B5EF4-FFF2-40B4-BE49-F238E27FC236}">
                <a16:creationId xmlns:a16="http://schemas.microsoft.com/office/drawing/2014/main" id="{F562B7CF-3AE1-07EB-9639-FFDBD171E1C9}"/>
              </a:ext>
            </a:extLst>
          </p:cNvPr>
          <p:cNvSpPr/>
          <p:nvPr/>
        </p:nvSpPr>
        <p:spPr bwMode="auto">
          <a:xfrm>
            <a:off x="5353406" y="4258056"/>
            <a:ext cx="1527048" cy="466344"/>
          </a:xfrm>
          <a:custGeom>
            <a:avLst/>
            <a:gdLst>
              <a:gd name="connsiteX0" fmla="*/ 0 w 1439648"/>
              <a:gd name="connsiteY0" fmla="*/ 0 h 575859"/>
              <a:gd name="connsiteX1" fmla="*/ 1439648 w 1439648"/>
              <a:gd name="connsiteY1" fmla="*/ 0 h 575859"/>
              <a:gd name="connsiteX2" fmla="*/ 1439648 w 1439648"/>
              <a:gd name="connsiteY2" fmla="*/ 575859 h 575859"/>
              <a:gd name="connsiteX3" fmla="*/ 0 w 1439648"/>
              <a:gd name="connsiteY3" fmla="*/ 575859 h 575859"/>
              <a:gd name="connsiteX4" fmla="*/ 0 w 1439648"/>
              <a:gd name="connsiteY4" fmla="*/ 0 h 575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648" h="575859">
                <a:moveTo>
                  <a:pt x="0" y="0"/>
                </a:moveTo>
                <a:lnTo>
                  <a:pt x="1439648" y="0"/>
                </a:lnTo>
                <a:lnTo>
                  <a:pt x="1439648" y="575859"/>
                </a:lnTo>
                <a:lnTo>
                  <a:pt x="0" y="57585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0" tIns="0" rIns="0" bIns="0" spcCol="1270" anchor="ctr" anchorCtr="0"/>
          <a:lstStyle/>
          <a:p>
            <a:pPr algn="ctr" defTabSz="533400">
              <a:lnSpc>
                <a:spcPts val="1700"/>
              </a:lnSpc>
              <a:spcAft>
                <a:spcPts val="0"/>
              </a:spcAft>
              <a:defRPr/>
            </a:pPr>
            <a:r>
              <a:rPr lang="es-ES" sz="1400" b="1" dirty="0">
                <a:solidFill>
                  <a:srgbClr val="FFFFFF"/>
                </a:solidFill>
                <a:latin typeface="Arial" panose="020B0604020202020204" pitchFamily="34" charset="0"/>
                <a:cs typeface="Arial" panose="020B0604020202020204" pitchFamily="34" charset="0"/>
              </a:rPr>
              <a:t>Reconocimientos individuales </a:t>
            </a:r>
          </a:p>
        </p:txBody>
      </p:sp>
      <p:grpSp>
        <p:nvGrpSpPr>
          <p:cNvPr id="24" name="Group 23">
            <a:extLst>
              <a:ext uri="{FF2B5EF4-FFF2-40B4-BE49-F238E27FC236}">
                <a16:creationId xmlns:a16="http://schemas.microsoft.com/office/drawing/2014/main" id="{1995356C-1D4B-C06D-A840-349A5F3324C2}"/>
              </a:ext>
            </a:extLst>
          </p:cNvPr>
          <p:cNvGrpSpPr/>
          <p:nvPr/>
        </p:nvGrpSpPr>
        <p:grpSpPr>
          <a:xfrm>
            <a:off x="5659730" y="3277877"/>
            <a:ext cx="914400" cy="914400"/>
            <a:chOff x="9871029" y="2707105"/>
            <a:chExt cx="914400" cy="914400"/>
          </a:xfrm>
        </p:grpSpPr>
        <p:sp>
          <p:nvSpPr>
            <p:cNvPr id="25" name="Oval 24">
              <a:extLst>
                <a:ext uri="{FF2B5EF4-FFF2-40B4-BE49-F238E27FC236}">
                  <a16:creationId xmlns:a16="http://schemas.microsoft.com/office/drawing/2014/main" id="{25FAB53B-6D28-7D41-3736-A9ADCCF60A53}"/>
                </a:ext>
              </a:extLst>
            </p:cNvPr>
            <p:cNvSpPr/>
            <p:nvPr/>
          </p:nvSpPr>
          <p:spPr>
            <a:xfrm>
              <a:off x="9871029" y="2707105"/>
              <a:ext cx="914400" cy="914400"/>
            </a:xfrm>
            <a:prstGeom prst="ellipse">
              <a:avLst/>
            </a:prstGeom>
            <a:solidFill>
              <a:srgbClr val="0D223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6" name="Graphic 23">
              <a:extLst>
                <a:ext uri="{FF2B5EF4-FFF2-40B4-BE49-F238E27FC236}">
                  <a16:creationId xmlns:a16="http://schemas.microsoft.com/office/drawing/2014/main" id="{4B1817B9-3637-E033-3AAD-D0CAC506AA15}"/>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10055981" y="2899525"/>
              <a:ext cx="548640" cy="512064"/>
            </a:xfrm>
            <a:prstGeom prst="rect">
              <a:avLst/>
            </a:prstGeom>
            <a:ln>
              <a:noFill/>
            </a:ln>
          </p:spPr>
        </p:pic>
      </p:grpSp>
      <p:sp>
        <p:nvSpPr>
          <p:cNvPr id="27" name="Freeform: Shape 26">
            <a:extLst>
              <a:ext uri="{FF2B5EF4-FFF2-40B4-BE49-F238E27FC236}">
                <a16:creationId xmlns:a16="http://schemas.microsoft.com/office/drawing/2014/main" id="{C418EB9F-022D-A786-E574-055004B45E4B}"/>
              </a:ext>
            </a:extLst>
          </p:cNvPr>
          <p:cNvSpPr/>
          <p:nvPr/>
        </p:nvSpPr>
        <p:spPr bwMode="auto">
          <a:xfrm>
            <a:off x="3383433" y="4244139"/>
            <a:ext cx="1527048" cy="466344"/>
          </a:xfrm>
          <a:custGeom>
            <a:avLst/>
            <a:gdLst>
              <a:gd name="connsiteX0" fmla="*/ 0 w 1439648"/>
              <a:gd name="connsiteY0" fmla="*/ 0 h 575859"/>
              <a:gd name="connsiteX1" fmla="*/ 1439648 w 1439648"/>
              <a:gd name="connsiteY1" fmla="*/ 0 h 575859"/>
              <a:gd name="connsiteX2" fmla="*/ 1439648 w 1439648"/>
              <a:gd name="connsiteY2" fmla="*/ 575859 h 575859"/>
              <a:gd name="connsiteX3" fmla="*/ 0 w 1439648"/>
              <a:gd name="connsiteY3" fmla="*/ 575859 h 575859"/>
              <a:gd name="connsiteX4" fmla="*/ 0 w 1439648"/>
              <a:gd name="connsiteY4" fmla="*/ 0 h 575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648" h="575859">
                <a:moveTo>
                  <a:pt x="0" y="0"/>
                </a:moveTo>
                <a:lnTo>
                  <a:pt x="1439648" y="0"/>
                </a:lnTo>
                <a:lnTo>
                  <a:pt x="1439648" y="575859"/>
                </a:lnTo>
                <a:lnTo>
                  <a:pt x="0" y="57585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0" tIns="0" rIns="0" bIns="0" spcCol="1270" anchor="ctr" anchorCtr="0"/>
          <a:lstStyle/>
          <a:p>
            <a:pPr algn="ctr" defTabSz="533400">
              <a:lnSpc>
                <a:spcPts val="1700"/>
              </a:lnSpc>
              <a:spcAft>
                <a:spcPct val="35000"/>
              </a:spcAft>
              <a:defRPr/>
            </a:pPr>
            <a:r>
              <a:rPr lang="es-ES" sz="1400" b="1" dirty="0">
                <a:solidFill>
                  <a:srgbClr val="FFFFFF"/>
                </a:solidFill>
                <a:latin typeface="Arial" panose="020B0604020202020204" pitchFamily="34" charset="0"/>
                <a:cs typeface="Arial" panose="020B0604020202020204" pitchFamily="34" charset="0"/>
              </a:rPr>
              <a:t>Presentación de informes</a:t>
            </a:r>
          </a:p>
        </p:txBody>
      </p:sp>
      <p:grpSp>
        <p:nvGrpSpPr>
          <p:cNvPr id="28" name="Group 27">
            <a:extLst>
              <a:ext uri="{FF2B5EF4-FFF2-40B4-BE49-F238E27FC236}">
                <a16:creationId xmlns:a16="http://schemas.microsoft.com/office/drawing/2014/main" id="{2ED3AAFD-00A3-B55B-7D6A-C1F3D9FC5323}"/>
              </a:ext>
            </a:extLst>
          </p:cNvPr>
          <p:cNvGrpSpPr/>
          <p:nvPr/>
        </p:nvGrpSpPr>
        <p:grpSpPr>
          <a:xfrm>
            <a:off x="3689757" y="3277877"/>
            <a:ext cx="914400" cy="914400"/>
            <a:chOff x="7754852" y="2707105"/>
            <a:chExt cx="914400" cy="914400"/>
          </a:xfrm>
        </p:grpSpPr>
        <p:sp>
          <p:nvSpPr>
            <p:cNvPr id="29" name="Oval 28">
              <a:extLst>
                <a:ext uri="{FF2B5EF4-FFF2-40B4-BE49-F238E27FC236}">
                  <a16:creationId xmlns:a16="http://schemas.microsoft.com/office/drawing/2014/main" id="{46AC565B-BE2E-C0C9-DAA0-6CF10BB4DFC4}"/>
                </a:ext>
              </a:extLst>
            </p:cNvPr>
            <p:cNvSpPr/>
            <p:nvPr/>
          </p:nvSpPr>
          <p:spPr>
            <a:xfrm>
              <a:off x="7754852" y="2707105"/>
              <a:ext cx="914400" cy="914400"/>
            </a:xfrm>
            <a:prstGeom prst="ellipse">
              <a:avLst/>
            </a:prstGeom>
            <a:solidFill>
              <a:schemeClr val="accent6">
                <a:lumMod val="65000"/>
                <a:lumOff val="35000"/>
              </a:schemeClr>
            </a:solidFill>
            <a:ln>
              <a:solidFill>
                <a:schemeClr val="bg1"/>
              </a:solidFill>
            </a:ln>
          </p:spPr>
          <p:style>
            <a:lnRef idx="2">
              <a:scrgbClr r="0" g="0" b="0"/>
            </a:lnRef>
            <a:fillRef idx="1">
              <a:scrgbClr r="0" g="0" b="0"/>
            </a:fillRef>
            <a:effectRef idx="0">
              <a:schemeClr val="dk2">
                <a:tint val="50000"/>
                <a:hueOff val="0"/>
                <a:satOff val="0"/>
                <a:lumOff val="0"/>
                <a:alphaOff val="0"/>
              </a:schemeClr>
            </a:effectRef>
            <a:fontRef idx="minor">
              <a:schemeClr val="lt2">
                <a:hueOff val="0"/>
                <a:satOff val="0"/>
                <a:lumOff val="0"/>
                <a:alphaOff val="0"/>
              </a:schemeClr>
            </a:fontRef>
          </p:style>
          <p:txBody>
            <a:bodyPr/>
            <a:lstStyle/>
            <a:p>
              <a:endParaRPr lang="en-US"/>
            </a:p>
          </p:txBody>
        </p:sp>
        <p:pic>
          <p:nvPicPr>
            <p:cNvPr id="30" name="Graphic 23">
              <a:extLst>
                <a:ext uri="{FF2B5EF4-FFF2-40B4-BE49-F238E27FC236}">
                  <a16:creationId xmlns:a16="http://schemas.microsoft.com/office/drawing/2014/main" id="{6D596854-29BB-5FE4-0726-C63E1EC8BF71}"/>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7890895" y="2944158"/>
              <a:ext cx="640080" cy="412005"/>
            </a:xfrm>
            <a:prstGeom prst="rect">
              <a:avLst/>
            </a:prstGeom>
            <a:ln>
              <a:noFill/>
            </a:ln>
          </p:spPr>
        </p:pic>
      </p:grpSp>
      <p:sp>
        <p:nvSpPr>
          <p:cNvPr id="31" name="Freeform: Shape 14">
            <a:extLst>
              <a:ext uri="{FF2B5EF4-FFF2-40B4-BE49-F238E27FC236}">
                <a16:creationId xmlns:a16="http://schemas.microsoft.com/office/drawing/2014/main" id="{89C27AF4-01BC-6BB8-2BFD-0A43BA153428}"/>
              </a:ext>
            </a:extLst>
          </p:cNvPr>
          <p:cNvSpPr/>
          <p:nvPr/>
        </p:nvSpPr>
        <p:spPr bwMode="auto">
          <a:xfrm>
            <a:off x="3383433" y="6010656"/>
            <a:ext cx="1527048" cy="466344"/>
          </a:xfrm>
          <a:custGeom>
            <a:avLst/>
            <a:gdLst>
              <a:gd name="connsiteX0" fmla="*/ 0 w 1439648"/>
              <a:gd name="connsiteY0" fmla="*/ 0 h 575859"/>
              <a:gd name="connsiteX1" fmla="*/ 1439648 w 1439648"/>
              <a:gd name="connsiteY1" fmla="*/ 0 h 575859"/>
              <a:gd name="connsiteX2" fmla="*/ 1439648 w 1439648"/>
              <a:gd name="connsiteY2" fmla="*/ 575859 h 575859"/>
              <a:gd name="connsiteX3" fmla="*/ 0 w 1439648"/>
              <a:gd name="connsiteY3" fmla="*/ 575859 h 575859"/>
              <a:gd name="connsiteX4" fmla="*/ 0 w 1439648"/>
              <a:gd name="connsiteY4" fmla="*/ 0 h 575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648" h="575859">
                <a:moveTo>
                  <a:pt x="0" y="0"/>
                </a:moveTo>
                <a:lnTo>
                  <a:pt x="1439648" y="0"/>
                </a:lnTo>
                <a:lnTo>
                  <a:pt x="1439648" y="575859"/>
                </a:lnTo>
                <a:lnTo>
                  <a:pt x="0" y="57585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0" tIns="0" rIns="0" bIns="0" spcCol="1270" anchor="ctr" anchorCtr="0"/>
          <a:lstStyle/>
          <a:p>
            <a:pPr algn="ctr" defTabSz="533400">
              <a:lnSpc>
                <a:spcPts val="1700"/>
              </a:lnSpc>
              <a:spcAft>
                <a:spcPct val="35000"/>
              </a:spcAft>
              <a:defRPr/>
            </a:pPr>
            <a:r>
              <a:rPr lang="es-ES" sz="1400" b="1" dirty="0">
                <a:solidFill>
                  <a:srgbClr val="FFFFFF"/>
                </a:solidFill>
                <a:latin typeface="Arial" panose="020B0604020202020204" pitchFamily="34" charset="0"/>
                <a:cs typeface="Arial" panose="020B0604020202020204" pitchFamily="34" charset="0"/>
              </a:rPr>
              <a:t>Subvenciones solicitadas y otorgadas</a:t>
            </a:r>
          </a:p>
        </p:txBody>
      </p:sp>
      <p:grpSp>
        <p:nvGrpSpPr>
          <p:cNvPr id="34" name="Group 33">
            <a:extLst>
              <a:ext uri="{FF2B5EF4-FFF2-40B4-BE49-F238E27FC236}">
                <a16:creationId xmlns:a16="http://schemas.microsoft.com/office/drawing/2014/main" id="{81D60053-03CB-B3BA-E881-5A893DEC6612}"/>
              </a:ext>
            </a:extLst>
          </p:cNvPr>
          <p:cNvGrpSpPr/>
          <p:nvPr/>
        </p:nvGrpSpPr>
        <p:grpSpPr>
          <a:xfrm>
            <a:off x="3740764" y="5030477"/>
            <a:ext cx="914400" cy="914400"/>
            <a:chOff x="5575901" y="2743200"/>
            <a:chExt cx="914400" cy="914400"/>
          </a:xfrm>
        </p:grpSpPr>
        <p:sp>
          <p:nvSpPr>
            <p:cNvPr id="35" name="Oval 34">
              <a:extLst>
                <a:ext uri="{FF2B5EF4-FFF2-40B4-BE49-F238E27FC236}">
                  <a16:creationId xmlns:a16="http://schemas.microsoft.com/office/drawing/2014/main" id="{5F0A92D7-B8AE-7E2E-D20A-D11070FF2E89}"/>
                </a:ext>
              </a:extLst>
            </p:cNvPr>
            <p:cNvSpPr/>
            <p:nvPr/>
          </p:nvSpPr>
          <p:spPr>
            <a:xfrm>
              <a:off x="5575901" y="2743200"/>
              <a:ext cx="914400" cy="914400"/>
            </a:xfrm>
            <a:prstGeom prst="ellipse">
              <a:avLst/>
            </a:prstGeom>
            <a:solidFill>
              <a:srgbClr val="732E8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6" name="Graphic 23">
              <a:extLst>
                <a:ext uri="{FF2B5EF4-FFF2-40B4-BE49-F238E27FC236}">
                  <a16:creationId xmlns:a16="http://schemas.microsoft.com/office/drawing/2014/main" id="{7CEF94AA-2EDE-3E0A-F4F9-D812C639DDAE}"/>
                </a:ext>
              </a:extLst>
            </p:cNvPr>
            <p:cNvPicPr>
              <a:picLocks noChangeAspect="1"/>
            </p:cNvPicPr>
            <p:nvPr/>
          </p:nvPicPr>
          <p:blipFill>
            <a:blip r:embed="rId10">
              <a:extLst>
                <a:ext uri="{28A0092B-C50C-407E-A947-70E740481C1C}">
                  <a14:useLocalDpi xmlns:a14="http://schemas.microsoft.com/office/drawing/2010/main" val="0"/>
                </a:ext>
              </a:extLst>
            </a:blip>
            <a:srcRect/>
            <a:stretch/>
          </p:blipFill>
          <p:spPr>
            <a:xfrm>
              <a:off x="5793641" y="2916411"/>
              <a:ext cx="548640" cy="557081"/>
            </a:xfrm>
            <a:prstGeom prst="rect">
              <a:avLst/>
            </a:prstGeom>
            <a:ln>
              <a:noFill/>
            </a:ln>
          </p:spPr>
        </p:pic>
      </p:grpSp>
      <p:sp>
        <p:nvSpPr>
          <p:cNvPr id="37" name="Freeform: Shape 24">
            <a:extLst>
              <a:ext uri="{FF2B5EF4-FFF2-40B4-BE49-F238E27FC236}">
                <a16:creationId xmlns:a16="http://schemas.microsoft.com/office/drawing/2014/main" id="{881D6C84-AB82-C56A-034A-BE5413255164}"/>
              </a:ext>
            </a:extLst>
          </p:cNvPr>
          <p:cNvSpPr/>
          <p:nvPr/>
        </p:nvSpPr>
        <p:spPr bwMode="auto">
          <a:xfrm>
            <a:off x="9293352" y="4239278"/>
            <a:ext cx="1527048" cy="466344"/>
          </a:xfrm>
          <a:custGeom>
            <a:avLst/>
            <a:gdLst>
              <a:gd name="connsiteX0" fmla="*/ 0 w 1439648"/>
              <a:gd name="connsiteY0" fmla="*/ 0 h 575859"/>
              <a:gd name="connsiteX1" fmla="*/ 1439648 w 1439648"/>
              <a:gd name="connsiteY1" fmla="*/ 0 h 575859"/>
              <a:gd name="connsiteX2" fmla="*/ 1439648 w 1439648"/>
              <a:gd name="connsiteY2" fmla="*/ 575859 h 575859"/>
              <a:gd name="connsiteX3" fmla="*/ 0 w 1439648"/>
              <a:gd name="connsiteY3" fmla="*/ 575859 h 575859"/>
              <a:gd name="connsiteX4" fmla="*/ 0 w 1439648"/>
              <a:gd name="connsiteY4" fmla="*/ 0 h 575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648" h="575859">
                <a:moveTo>
                  <a:pt x="0" y="0"/>
                </a:moveTo>
                <a:lnTo>
                  <a:pt x="1439648" y="0"/>
                </a:lnTo>
                <a:lnTo>
                  <a:pt x="1439648" y="575859"/>
                </a:lnTo>
                <a:lnTo>
                  <a:pt x="0" y="57585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0" tIns="0" rIns="0" bIns="0" spcCol="1270" anchor="ctr" anchorCtr="0"/>
          <a:lstStyle/>
          <a:p>
            <a:pPr algn="ctr" defTabSz="533400">
              <a:lnSpc>
                <a:spcPts val="1700"/>
              </a:lnSpc>
              <a:spcAft>
                <a:spcPct val="35000"/>
              </a:spcAft>
              <a:defRPr/>
            </a:pPr>
            <a:r>
              <a:rPr lang="es-ES" sz="1400" b="1" dirty="0">
                <a:solidFill>
                  <a:srgbClr val="FFFFFF"/>
                </a:solidFill>
                <a:latin typeface="Arial" panose="020B0604020202020204" pitchFamily="34" charset="0"/>
                <a:cs typeface="Arial" panose="020B0604020202020204" pitchFamily="34" charset="0"/>
              </a:rPr>
              <a:t>Aprendizaje e historial</a:t>
            </a:r>
          </a:p>
        </p:txBody>
      </p:sp>
      <p:grpSp>
        <p:nvGrpSpPr>
          <p:cNvPr id="38" name="Group 37">
            <a:extLst>
              <a:ext uri="{FF2B5EF4-FFF2-40B4-BE49-F238E27FC236}">
                <a16:creationId xmlns:a16="http://schemas.microsoft.com/office/drawing/2014/main" id="{DDB7B63B-3F34-3FCF-BA41-7A222EA6CD22}"/>
              </a:ext>
            </a:extLst>
          </p:cNvPr>
          <p:cNvGrpSpPr/>
          <p:nvPr/>
        </p:nvGrpSpPr>
        <p:grpSpPr>
          <a:xfrm>
            <a:off x="9599676" y="3259099"/>
            <a:ext cx="914400" cy="914400"/>
            <a:chOff x="3050381" y="2743200"/>
            <a:chExt cx="914400" cy="914400"/>
          </a:xfrm>
        </p:grpSpPr>
        <p:sp>
          <p:nvSpPr>
            <p:cNvPr id="39" name="Oval 38">
              <a:extLst>
                <a:ext uri="{FF2B5EF4-FFF2-40B4-BE49-F238E27FC236}">
                  <a16:creationId xmlns:a16="http://schemas.microsoft.com/office/drawing/2014/main" id="{8BA3582D-C193-F577-F1F8-FD1EDE0118ED}"/>
                </a:ext>
              </a:extLst>
            </p:cNvPr>
            <p:cNvSpPr/>
            <p:nvPr/>
          </p:nvSpPr>
          <p:spPr>
            <a:xfrm>
              <a:off x="3050381" y="2743200"/>
              <a:ext cx="914400" cy="914400"/>
            </a:xfrm>
            <a:prstGeom prst="ellipse">
              <a:avLst/>
            </a:prstGeom>
            <a:solidFill>
              <a:srgbClr val="F0C3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0" name="Graphic 23">
              <a:extLst>
                <a:ext uri="{FF2B5EF4-FFF2-40B4-BE49-F238E27FC236}">
                  <a16:creationId xmlns:a16="http://schemas.microsoft.com/office/drawing/2014/main" id="{BB4B0819-8B80-B111-B57F-0C3DBE60A73A}"/>
                </a:ext>
              </a:extLst>
            </p:cNvPr>
            <p:cNvPicPr>
              <a:picLocks noChangeAspect="1"/>
            </p:cNvPicPr>
            <p:nvPr/>
          </p:nvPicPr>
          <p:blipFill>
            <a:blip r:embed="rId11">
              <a:extLst>
                <a:ext uri="{28A0092B-C50C-407E-A947-70E740481C1C}">
                  <a14:useLocalDpi xmlns:a14="http://schemas.microsoft.com/office/drawing/2010/main" val="0"/>
                </a:ext>
              </a:extLst>
            </a:blip>
            <a:srcRect/>
            <a:stretch/>
          </p:blipFill>
          <p:spPr>
            <a:xfrm>
              <a:off x="3186068" y="2929883"/>
              <a:ext cx="640080" cy="513867"/>
            </a:xfrm>
            <a:prstGeom prst="rect">
              <a:avLst/>
            </a:prstGeom>
            <a:ln>
              <a:noFill/>
            </a:ln>
          </p:spPr>
        </p:pic>
      </p:grpSp>
      <p:sp>
        <p:nvSpPr>
          <p:cNvPr id="41" name="Freeform: Shape 54">
            <a:extLst>
              <a:ext uri="{FF2B5EF4-FFF2-40B4-BE49-F238E27FC236}">
                <a16:creationId xmlns:a16="http://schemas.microsoft.com/office/drawing/2014/main" id="{99021294-3759-FDB8-09C1-154C2D433A9B}"/>
              </a:ext>
            </a:extLst>
          </p:cNvPr>
          <p:cNvSpPr/>
          <p:nvPr/>
        </p:nvSpPr>
        <p:spPr bwMode="auto">
          <a:xfrm>
            <a:off x="1413460" y="4258055"/>
            <a:ext cx="1527048" cy="466344"/>
          </a:xfrm>
          <a:custGeom>
            <a:avLst/>
            <a:gdLst>
              <a:gd name="connsiteX0" fmla="*/ 0 w 1439648"/>
              <a:gd name="connsiteY0" fmla="*/ 0 h 575859"/>
              <a:gd name="connsiteX1" fmla="*/ 1439648 w 1439648"/>
              <a:gd name="connsiteY1" fmla="*/ 0 h 575859"/>
              <a:gd name="connsiteX2" fmla="*/ 1439648 w 1439648"/>
              <a:gd name="connsiteY2" fmla="*/ 575859 h 575859"/>
              <a:gd name="connsiteX3" fmla="*/ 0 w 1439648"/>
              <a:gd name="connsiteY3" fmla="*/ 575859 h 575859"/>
              <a:gd name="connsiteX4" fmla="*/ 0 w 1439648"/>
              <a:gd name="connsiteY4" fmla="*/ 0 h 575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648" h="575859">
                <a:moveTo>
                  <a:pt x="0" y="0"/>
                </a:moveTo>
                <a:lnTo>
                  <a:pt x="1439648" y="0"/>
                </a:lnTo>
                <a:lnTo>
                  <a:pt x="1439648" y="575859"/>
                </a:lnTo>
                <a:lnTo>
                  <a:pt x="0" y="57585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0" tIns="0" rIns="0" bIns="0" spcCol="1270" anchor="ctr" anchorCtr="0"/>
          <a:lstStyle/>
          <a:p>
            <a:pPr algn="ctr" defTabSz="533400">
              <a:lnSpc>
                <a:spcPts val="1700"/>
              </a:lnSpc>
              <a:spcAft>
                <a:spcPct val="35000"/>
              </a:spcAft>
              <a:defRPr/>
            </a:pPr>
            <a:r>
              <a:rPr lang="es-ES" sz="1400" b="1" dirty="0">
                <a:solidFill>
                  <a:srgbClr val="FFFFFF"/>
                </a:solidFill>
                <a:latin typeface="Arial" panose="020B0604020202020204" pitchFamily="34" charset="0"/>
                <a:cs typeface="Arial" panose="020B0604020202020204" pitchFamily="34" charset="0"/>
              </a:rPr>
              <a:t>Reconocimientos a clubes</a:t>
            </a:r>
          </a:p>
        </p:txBody>
      </p:sp>
      <p:grpSp>
        <p:nvGrpSpPr>
          <p:cNvPr id="42" name="Group 41">
            <a:extLst>
              <a:ext uri="{FF2B5EF4-FFF2-40B4-BE49-F238E27FC236}">
                <a16:creationId xmlns:a16="http://schemas.microsoft.com/office/drawing/2014/main" id="{2A6315C6-4C5D-793A-AAF1-0062E830A41C}"/>
              </a:ext>
            </a:extLst>
          </p:cNvPr>
          <p:cNvGrpSpPr/>
          <p:nvPr/>
        </p:nvGrpSpPr>
        <p:grpSpPr>
          <a:xfrm>
            <a:off x="1719784" y="3277877"/>
            <a:ext cx="914400" cy="914400"/>
            <a:chOff x="1128204" y="2743200"/>
            <a:chExt cx="914400" cy="914400"/>
          </a:xfrm>
        </p:grpSpPr>
        <p:sp>
          <p:nvSpPr>
            <p:cNvPr id="43" name="Oval 42">
              <a:extLst>
                <a:ext uri="{FF2B5EF4-FFF2-40B4-BE49-F238E27FC236}">
                  <a16:creationId xmlns:a16="http://schemas.microsoft.com/office/drawing/2014/main" id="{3DA19295-A134-58A8-EA9D-510D092A1838}"/>
                </a:ext>
              </a:extLst>
            </p:cNvPr>
            <p:cNvSpPr/>
            <p:nvPr/>
          </p:nvSpPr>
          <p:spPr>
            <a:xfrm>
              <a:off x="1128204" y="2743200"/>
              <a:ext cx="914400" cy="914400"/>
            </a:xfrm>
            <a:prstGeom prst="ellipse">
              <a:avLst/>
            </a:prstGeom>
            <a:solidFill>
              <a:srgbClr val="2E599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4" name="Graphic 23">
              <a:extLst>
                <a:ext uri="{FF2B5EF4-FFF2-40B4-BE49-F238E27FC236}">
                  <a16:creationId xmlns:a16="http://schemas.microsoft.com/office/drawing/2014/main" id="{7E9469FC-CF28-2782-729D-7B5CC06DA3EC}"/>
                </a:ext>
              </a:extLst>
            </p:cNvPr>
            <p:cNvPicPr>
              <a:picLocks noChangeAspect="1"/>
            </p:cNvPicPr>
            <p:nvPr/>
          </p:nvPicPr>
          <p:blipFill>
            <a:blip r:embed="rId12">
              <a:extLst>
                <a:ext uri="{28A0092B-C50C-407E-A947-70E740481C1C}">
                  <a14:useLocalDpi xmlns:a14="http://schemas.microsoft.com/office/drawing/2010/main" val="0"/>
                </a:ext>
              </a:extLst>
            </a:blip>
            <a:srcRect/>
            <a:stretch/>
          </p:blipFill>
          <p:spPr>
            <a:xfrm>
              <a:off x="1347159" y="2898760"/>
              <a:ext cx="490118" cy="561407"/>
            </a:xfrm>
            <a:prstGeom prst="rect">
              <a:avLst/>
            </a:prstGeom>
            <a:ln>
              <a:noFill/>
            </a:ln>
          </p:spPr>
        </p:pic>
      </p:grpSp>
      <p:sp>
        <p:nvSpPr>
          <p:cNvPr id="45" name="Freeform: Shape 14">
            <a:extLst>
              <a:ext uri="{FF2B5EF4-FFF2-40B4-BE49-F238E27FC236}">
                <a16:creationId xmlns:a16="http://schemas.microsoft.com/office/drawing/2014/main" id="{BF07D4A7-EBC5-679D-C965-2E2F178796FB}"/>
              </a:ext>
            </a:extLst>
          </p:cNvPr>
          <p:cNvSpPr/>
          <p:nvPr/>
        </p:nvSpPr>
        <p:spPr bwMode="auto">
          <a:xfrm>
            <a:off x="1413460" y="2493369"/>
            <a:ext cx="1527048" cy="466344"/>
          </a:xfrm>
          <a:custGeom>
            <a:avLst/>
            <a:gdLst>
              <a:gd name="connsiteX0" fmla="*/ 0 w 1439648"/>
              <a:gd name="connsiteY0" fmla="*/ 0 h 575859"/>
              <a:gd name="connsiteX1" fmla="*/ 1439648 w 1439648"/>
              <a:gd name="connsiteY1" fmla="*/ 0 h 575859"/>
              <a:gd name="connsiteX2" fmla="*/ 1439648 w 1439648"/>
              <a:gd name="connsiteY2" fmla="*/ 575859 h 575859"/>
              <a:gd name="connsiteX3" fmla="*/ 0 w 1439648"/>
              <a:gd name="connsiteY3" fmla="*/ 575859 h 575859"/>
              <a:gd name="connsiteX4" fmla="*/ 0 w 1439648"/>
              <a:gd name="connsiteY4" fmla="*/ 0 h 575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648" h="575859">
                <a:moveTo>
                  <a:pt x="0" y="0"/>
                </a:moveTo>
                <a:lnTo>
                  <a:pt x="1439648" y="0"/>
                </a:lnTo>
                <a:lnTo>
                  <a:pt x="1439648" y="575859"/>
                </a:lnTo>
                <a:lnTo>
                  <a:pt x="0" y="57585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0" tIns="0" rIns="0" bIns="0" spcCol="1270" anchor="ctr" anchorCtr="0"/>
          <a:lstStyle/>
          <a:p>
            <a:pPr algn="ctr" defTabSz="533400">
              <a:lnSpc>
                <a:spcPts val="1700"/>
              </a:lnSpc>
              <a:spcAft>
                <a:spcPct val="35000"/>
              </a:spcAft>
              <a:defRPr/>
            </a:pPr>
            <a:r>
              <a:rPr lang="es-ES" sz="1400" b="1" dirty="0">
                <a:solidFill>
                  <a:srgbClr val="FFFFFF"/>
                </a:solidFill>
                <a:latin typeface="Arial" panose="020B0604020202020204" pitchFamily="34" charset="0"/>
                <a:cs typeface="Arial" panose="020B0604020202020204" pitchFamily="34" charset="0"/>
              </a:rPr>
              <a:t>Suministros y Shop</a:t>
            </a:r>
          </a:p>
        </p:txBody>
      </p:sp>
      <p:grpSp>
        <p:nvGrpSpPr>
          <p:cNvPr id="46" name="Group 45">
            <a:extLst>
              <a:ext uri="{FF2B5EF4-FFF2-40B4-BE49-F238E27FC236}">
                <a16:creationId xmlns:a16="http://schemas.microsoft.com/office/drawing/2014/main" id="{A4539639-605E-4608-A1E8-750E079F312A}"/>
              </a:ext>
            </a:extLst>
          </p:cNvPr>
          <p:cNvGrpSpPr/>
          <p:nvPr/>
        </p:nvGrpSpPr>
        <p:grpSpPr>
          <a:xfrm>
            <a:off x="1752600" y="1488456"/>
            <a:ext cx="914400" cy="914400"/>
            <a:chOff x="1752600" y="1488456"/>
            <a:chExt cx="914400" cy="914400"/>
          </a:xfrm>
        </p:grpSpPr>
        <p:pic>
          <p:nvPicPr>
            <p:cNvPr id="47" name="Picture 46">
              <a:extLst>
                <a:ext uri="{FF2B5EF4-FFF2-40B4-BE49-F238E27FC236}">
                  <a16:creationId xmlns:a16="http://schemas.microsoft.com/office/drawing/2014/main" id="{B72369DB-3838-9F3E-2C85-E79DA5A60CB5}"/>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936621" y="1488456"/>
              <a:ext cx="480727" cy="600909"/>
            </a:xfrm>
            <a:prstGeom prst="rect">
              <a:avLst/>
            </a:prstGeom>
          </p:spPr>
        </p:pic>
        <p:sp>
          <p:nvSpPr>
            <p:cNvPr id="48" name="Oval 47">
              <a:extLst>
                <a:ext uri="{FF2B5EF4-FFF2-40B4-BE49-F238E27FC236}">
                  <a16:creationId xmlns:a16="http://schemas.microsoft.com/office/drawing/2014/main" id="{A39F7C8D-2783-BBF8-CB83-0624DD549F7F}"/>
                </a:ext>
              </a:extLst>
            </p:cNvPr>
            <p:cNvSpPr/>
            <p:nvPr/>
          </p:nvSpPr>
          <p:spPr>
            <a:xfrm>
              <a:off x="1752600" y="1488456"/>
              <a:ext cx="914400" cy="914400"/>
            </a:xfrm>
            <a:prstGeom prst="ellipse">
              <a:avLst/>
            </a:prstGeom>
            <a:solidFill>
              <a:srgbClr val="732E8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9" name="Graphic 23">
              <a:extLst>
                <a:ext uri="{FF2B5EF4-FFF2-40B4-BE49-F238E27FC236}">
                  <a16:creationId xmlns:a16="http://schemas.microsoft.com/office/drawing/2014/main" id="{6935CBEC-89DC-D266-B9FD-C9B07C46E76C}"/>
                </a:ext>
              </a:extLst>
            </p:cNvPr>
            <p:cNvPicPr>
              <a:picLocks noChangeAspect="1"/>
            </p:cNvPicPr>
            <p:nvPr/>
          </p:nvPicPr>
          <p:blipFill>
            <a:blip r:embed="rId14">
              <a:extLst>
                <a:ext uri="{28A0092B-C50C-407E-A947-70E740481C1C}">
                  <a14:useLocalDpi xmlns:a14="http://schemas.microsoft.com/office/drawing/2010/main" val="0"/>
                </a:ext>
              </a:extLst>
            </a:blip>
            <a:srcRect/>
            <a:stretch/>
          </p:blipFill>
          <p:spPr>
            <a:xfrm>
              <a:off x="1937524" y="1665887"/>
              <a:ext cx="548640" cy="548640"/>
            </a:xfrm>
            <a:prstGeom prst="rect">
              <a:avLst/>
            </a:prstGeom>
            <a:ln>
              <a:noFill/>
            </a:ln>
          </p:spPr>
        </p:pic>
      </p:grpSp>
      <p:sp>
        <p:nvSpPr>
          <p:cNvPr id="50" name="Freeform: Shape 24">
            <a:extLst>
              <a:ext uri="{FF2B5EF4-FFF2-40B4-BE49-F238E27FC236}">
                <a16:creationId xmlns:a16="http://schemas.microsoft.com/office/drawing/2014/main" id="{27856F97-1407-98A0-FF82-EEF50B45C24C}"/>
              </a:ext>
            </a:extLst>
          </p:cNvPr>
          <p:cNvSpPr/>
          <p:nvPr/>
        </p:nvSpPr>
        <p:spPr bwMode="auto">
          <a:xfrm>
            <a:off x="3383433" y="2505456"/>
            <a:ext cx="1527048" cy="466344"/>
          </a:xfrm>
          <a:custGeom>
            <a:avLst/>
            <a:gdLst>
              <a:gd name="connsiteX0" fmla="*/ 0 w 1439648"/>
              <a:gd name="connsiteY0" fmla="*/ 0 h 575859"/>
              <a:gd name="connsiteX1" fmla="*/ 1439648 w 1439648"/>
              <a:gd name="connsiteY1" fmla="*/ 0 h 575859"/>
              <a:gd name="connsiteX2" fmla="*/ 1439648 w 1439648"/>
              <a:gd name="connsiteY2" fmla="*/ 575859 h 575859"/>
              <a:gd name="connsiteX3" fmla="*/ 0 w 1439648"/>
              <a:gd name="connsiteY3" fmla="*/ 575859 h 575859"/>
              <a:gd name="connsiteX4" fmla="*/ 0 w 1439648"/>
              <a:gd name="connsiteY4" fmla="*/ 0 h 575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648" h="575859">
                <a:moveTo>
                  <a:pt x="0" y="0"/>
                </a:moveTo>
                <a:lnTo>
                  <a:pt x="1439648" y="0"/>
                </a:lnTo>
                <a:lnTo>
                  <a:pt x="1439648" y="575859"/>
                </a:lnTo>
                <a:lnTo>
                  <a:pt x="0" y="57585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0" tIns="0" rIns="0" bIns="0" spcCol="1270" anchor="ctr" anchorCtr="0"/>
          <a:lstStyle/>
          <a:p>
            <a:pPr algn="ctr" defTabSz="533400">
              <a:lnSpc>
                <a:spcPts val="1700"/>
              </a:lnSpc>
              <a:spcAft>
                <a:spcPct val="35000"/>
              </a:spcAft>
              <a:defRPr/>
            </a:pPr>
            <a:r>
              <a:rPr lang="es-ES" sz="1400" b="1" dirty="0">
                <a:solidFill>
                  <a:srgbClr val="FFFFFF"/>
                </a:solidFill>
                <a:latin typeface="Arial" panose="020B0604020202020204" pitchFamily="34" charset="0"/>
                <a:cs typeface="Arial" panose="020B0604020202020204" pitchFamily="34" charset="0"/>
              </a:rPr>
              <a:t>Pagos e historial</a:t>
            </a:r>
          </a:p>
        </p:txBody>
      </p:sp>
      <p:grpSp>
        <p:nvGrpSpPr>
          <p:cNvPr id="51" name="Group 50">
            <a:extLst>
              <a:ext uri="{FF2B5EF4-FFF2-40B4-BE49-F238E27FC236}">
                <a16:creationId xmlns:a16="http://schemas.microsoft.com/office/drawing/2014/main" id="{0A33C993-8832-46F3-5CAC-6299B26A708B}"/>
              </a:ext>
            </a:extLst>
          </p:cNvPr>
          <p:cNvGrpSpPr/>
          <p:nvPr/>
        </p:nvGrpSpPr>
        <p:grpSpPr>
          <a:xfrm>
            <a:off x="3689757" y="1488456"/>
            <a:ext cx="914400" cy="914400"/>
            <a:chOff x="3689757" y="1488456"/>
            <a:chExt cx="914400" cy="914400"/>
          </a:xfrm>
        </p:grpSpPr>
        <p:sp>
          <p:nvSpPr>
            <p:cNvPr id="52" name="Oval 51">
              <a:extLst>
                <a:ext uri="{FF2B5EF4-FFF2-40B4-BE49-F238E27FC236}">
                  <a16:creationId xmlns:a16="http://schemas.microsoft.com/office/drawing/2014/main" id="{44418002-50F0-4C4B-7592-BEDF3FB8EEF6}"/>
                </a:ext>
              </a:extLst>
            </p:cNvPr>
            <p:cNvSpPr/>
            <p:nvPr/>
          </p:nvSpPr>
          <p:spPr>
            <a:xfrm>
              <a:off x="3689757" y="1488456"/>
              <a:ext cx="914400" cy="914400"/>
            </a:xfrm>
            <a:prstGeom prst="ellipse">
              <a:avLst/>
            </a:prstGeom>
            <a:solidFill>
              <a:srgbClr val="F0C3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3" name="Graphic 23">
              <a:extLst>
                <a:ext uri="{FF2B5EF4-FFF2-40B4-BE49-F238E27FC236}">
                  <a16:creationId xmlns:a16="http://schemas.microsoft.com/office/drawing/2014/main" id="{9FDF38CD-3898-FE3A-9AC8-E24211BD659D}"/>
                </a:ext>
              </a:extLst>
            </p:cNvPr>
            <p:cNvPicPr>
              <a:picLocks noChangeAspect="1"/>
            </p:cNvPicPr>
            <p:nvPr/>
          </p:nvPicPr>
          <p:blipFill>
            <a:blip r:embed="rId15">
              <a:extLst>
                <a:ext uri="{28A0092B-C50C-407E-A947-70E740481C1C}">
                  <a14:useLocalDpi xmlns:a14="http://schemas.microsoft.com/office/drawing/2010/main" val="0"/>
                </a:ext>
              </a:extLst>
            </a:blip>
            <a:srcRect/>
            <a:stretch/>
          </p:blipFill>
          <p:spPr>
            <a:xfrm>
              <a:off x="3821174" y="1607763"/>
              <a:ext cx="640080" cy="640080"/>
            </a:xfrm>
            <a:prstGeom prst="rect">
              <a:avLst/>
            </a:prstGeom>
            <a:ln>
              <a:noFill/>
            </a:ln>
          </p:spPr>
        </p:pic>
      </p:grpSp>
      <p:sp>
        <p:nvSpPr>
          <p:cNvPr id="54" name="Freeform: Shape 54">
            <a:extLst>
              <a:ext uri="{FF2B5EF4-FFF2-40B4-BE49-F238E27FC236}">
                <a16:creationId xmlns:a16="http://schemas.microsoft.com/office/drawing/2014/main" id="{DAF5F09A-9456-BF63-CD46-EE1F908910F5}"/>
              </a:ext>
            </a:extLst>
          </p:cNvPr>
          <p:cNvSpPr/>
          <p:nvPr/>
        </p:nvSpPr>
        <p:spPr bwMode="auto">
          <a:xfrm>
            <a:off x="5353406" y="2480669"/>
            <a:ext cx="1527048" cy="466344"/>
          </a:xfrm>
          <a:custGeom>
            <a:avLst/>
            <a:gdLst>
              <a:gd name="connsiteX0" fmla="*/ 0 w 1439648"/>
              <a:gd name="connsiteY0" fmla="*/ 0 h 575859"/>
              <a:gd name="connsiteX1" fmla="*/ 1439648 w 1439648"/>
              <a:gd name="connsiteY1" fmla="*/ 0 h 575859"/>
              <a:gd name="connsiteX2" fmla="*/ 1439648 w 1439648"/>
              <a:gd name="connsiteY2" fmla="*/ 575859 h 575859"/>
              <a:gd name="connsiteX3" fmla="*/ 0 w 1439648"/>
              <a:gd name="connsiteY3" fmla="*/ 575859 h 575859"/>
              <a:gd name="connsiteX4" fmla="*/ 0 w 1439648"/>
              <a:gd name="connsiteY4" fmla="*/ 0 h 575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648" h="575859">
                <a:moveTo>
                  <a:pt x="0" y="0"/>
                </a:moveTo>
                <a:lnTo>
                  <a:pt x="1439648" y="0"/>
                </a:lnTo>
                <a:lnTo>
                  <a:pt x="1439648" y="575859"/>
                </a:lnTo>
                <a:lnTo>
                  <a:pt x="0" y="57585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0" tIns="0" rIns="0" bIns="0" spcCol="1270" anchor="ctr" anchorCtr="0"/>
          <a:lstStyle/>
          <a:p>
            <a:pPr algn="ctr" defTabSz="533400">
              <a:lnSpc>
                <a:spcPts val="1700"/>
              </a:lnSpc>
              <a:spcAft>
                <a:spcPct val="35000"/>
              </a:spcAft>
              <a:defRPr/>
            </a:pPr>
            <a:r>
              <a:rPr lang="es-ES" sz="1400" b="1" dirty="0">
                <a:solidFill>
                  <a:srgbClr val="FFFFFF"/>
                </a:solidFill>
                <a:latin typeface="Arial" panose="020B0604020202020204" pitchFamily="34" charset="0"/>
                <a:cs typeface="Arial" panose="020B0604020202020204" pitchFamily="34" charset="0"/>
              </a:rPr>
              <a:t>Convención y delegados </a:t>
            </a:r>
          </a:p>
        </p:txBody>
      </p:sp>
      <p:grpSp>
        <p:nvGrpSpPr>
          <p:cNvPr id="55" name="Group 54">
            <a:extLst>
              <a:ext uri="{FF2B5EF4-FFF2-40B4-BE49-F238E27FC236}">
                <a16:creationId xmlns:a16="http://schemas.microsoft.com/office/drawing/2014/main" id="{AE4E4304-4F82-D910-E403-3A8910CE6083}"/>
              </a:ext>
            </a:extLst>
          </p:cNvPr>
          <p:cNvGrpSpPr/>
          <p:nvPr/>
        </p:nvGrpSpPr>
        <p:grpSpPr>
          <a:xfrm>
            <a:off x="5659730" y="1488456"/>
            <a:ext cx="914400" cy="914400"/>
            <a:chOff x="5659730" y="1488456"/>
            <a:chExt cx="914400" cy="914400"/>
          </a:xfrm>
        </p:grpSpPr>
        <p:sp>
          <p:nvSpPr>
            <p:cNvPr id="56" name="Oval 55">
              <a:extLst>
                <a:ext uri="{FF2B5EF4-FFF2-40B4-BE49-F238E27FC236}">
                  <a16:creationId xmlns:a16="http://schemas.microsoft.com/office/drawing/2014/main" id="{C14BFFD4-9E14-0E70-2BA8-ACBDBDF7C2E3}"/>
                </a:ext>
              </a:extLst>
            </p:cNvPr>
            <p:cNvSpPr/>
            <p:nvPr/>
          </p:nvSpPr>
          <p:spPr>
            <a:xfrm>
              <a:off x="5659730" y="1488456"/>
              <a:ext cx="914400" cy="914400"/>
            </a:xfrm>
            <a:prstGeom prst="ellipse">
              <a:avLst/>
            </a:prstGeom>
            <a:solidFill>
              <a:srgbClr val="2E599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7" name="Graphic 23">
              <a:extLst>
                <a:ext uri="{FF2B5EF4-FFF2-40B4-BE49-F238E27FC236}">
                  <a16:creationId xmlns:a16="http://schemas.microsoft.com/office/drawing/2014/main" id="{1254D42C-5212-EDC2-26AE-2B332288D7CD}"/>
                </a:ext>
              </a:extLst>
            </p:cNvPr>
            <p:cNvPicPr>
              <a:picLocks noChangeAspect="1"/>
            </p:cNvPicPr>
            <p:nvPr/>
          </p:nvPicPr>
          <p:blipFill>
            <a:blip r:embed="rId16">
              <a:extLst>
                <a:ext uri="{28A0092B-C50C-407E-A947-70E740481C1C}">
                  <a14:useLocalDpi xmlns:a14="http://schemas.microsoft.com/office/drawing/2010/main" val="0"/>
                </a:ext>
              </a:extLst>
            </a:blip>
            <a:srcRect/>
            <a:stretch/>
          </p:blipFill>
          <p:spPr>
            <a:xfrm>
              <a:off x="5801685" y="1631535"/>
              <a:ext cx="640080" cy="640080"/>
            </a:xfrm>
            <a:prstGeom prst="rect">
              <a:avLst/>
            </a:prstGeom>
            <a:ln>
              <a:noFill/>
            </a:ln>
          </p:spPr>
        </p:pic>
      </p:grpSp>
      <p:sp>
        <p:nvSpPr>
          <p:cNvPr id="58" name="Freeform: Shape 9">
            <a:extLst>
              <a:ext uri="{FF2B5EF4-FFF2-40B4-BE49-F238E27FC236}">
                <a16:creationId xmlns:a16="http://schemas.microsoft.com/office/drawing/2014/main" id="{EB2D2BBF-987E-86B1-65EE-0072415DF577}"/>
              </a:ext>
            </a:extLst>
          </p:cNvPr>
          <p:cNvSpPr/>
          <p:nvPr/>
        </p:nvSpPr>
        <p:spPr bwMode="auto">
          <a:xfrm>
            <a:off x="7323379" y="2396208"/>
            <a:ext cx="1527048" cy="466344"/>
          </a:xfrm>
          <a:custGeom>
            <a:avLst/>
            <a:gdLst>
              <a:gd name="connsiteX0" fmla="*/ 0 w 1439648"/>
              <a:gd name="connsiteY0" fmla="*/ 0 h 575859"/>
              <a:gd name="connsiteX1" fmla="*/ 1439648 w 1439648"/>
              <a:gd name="connsiteY1" fmla="*/ 0 h 575859"/>
              <a:gd name="connsiteX2" fmla="*/ 1439648 w 1439648"/>
              <a:gd name="connsiteY2" fmla="*/ 575859 h 575859"/>
              <a:gd name="connsiteX3" fmla="*/ 0 w 1439648"/>
              <a:gd name="connsiteY3" fmla="*/ 575859 h 575859"/>
              <a:gd name="connsiteX4" fmla="*/ 0 w 1439648"/>
              <a:gd name="connsiteY4" fmla="*/ 0 h 575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648" h="575859">
                <a:moveTo>
                  <a:pt x="0" y="0"/>
                </a:moveTo>
                <a:lnTo>
                  <a:pt x="1439648" y="0"/>
                </a:lnTo>
                <a:lnTo>
                  <a:pt x="1439648" y="575859"/>
                </a:lnTo>
                <a:lnTo>
                  <a:pt x="0" y="57585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0" tIns="0" rIns="0" bIns="0" spcCol="1270" anchor="ctr" anchorCtr="0"/>
          <a:lstStyle/>
          <a:p>
            <a:pPr algn="ctr" defTabSz="533400">
              <a:lnSpc>
                <a:spcPts val="1700"/>
              </a:lnSpc>
              <a:spcAft>
                <a:spcPts val="0"/>
              </a:spcAft>
              <a:defRPr/>
            </a:pPr>
            <a:r>
              <a:rPr lang="es-ES" sz="1400" b="1" dirty="0">
                <a:solidFill>
                  <a:srgbClr val="FFFFFF"/>
                </a:solidFill>
                <a:latin typeface="Arial" panose="020B0604020202020204" pitchFamily="34" charset="0"/>
                <a:cs typeface="Arial" panose="020B0604020202020204" pitchFamily="34" charset="0"/>
              </a:rPr>
              <a:t>Socios nuevos</a:t>
            </a:r>
          </a:p>
        </p:txBody>
      </p:sp>
      <p:grpSp>
        <p:nvGrpSpPr>
          <p:cNvPr id="59" name="Group 58">
            <a:extLst>
              <a:ext uri="{FF2B5EF4-FFF2-40B4-BE49-F238E27FC236}">
                <a16:creationId xmlns:a16="http://schemas.microsoft.com/office/drawing/2014/main" id="{B6E358D4-83D9-9E03-82EB-184828987E08}"/>
              </a:ext>
            </a:extLst>
          </p:cNvPr>
          <p:cNvGrpSpPr/>
          <p:nvPr/>
        </p:nvGrpSpPr>
        <p:grpSpPr>
          <a:xfrm>
            <a:off x="7629703" y="1488456"/>
            <a:ext cx="914400" cy="914400"/>
            <a:chOff x="7629703" y="1488456"/>
            <a:chExt cx="914400" cy="914400"/>
          </a:xfrm>
        </p:grpSpPr>
        <p:sp>
          <p:nvSpPr>
            <p:cNvPr id="60" name="Oval 59">
              <a:extLst>
                <a:ext uri="{FF2B5EF4-FFF2-40B4-BE49-F238E27FC236}">
                  <a16:creationId xmlns:a16="http://schemas.microsoft.com/office/drawing/2014/main" id="{0AA8B189-288C-3671-7894-9CFE3ABA0FD8}"/>
                </a:ext>
              </a:extLst>
            </p:cNvPr>
            <p:cNvSpPr/>
            <p:nvPr/>
          </p:nvSpPr>
          <p:spPr>
            <a:xfrm>
              <a:off x="7629703" y="1488456"/>
              <a:ext cx="914400" cy="914400"/>
            </a:xfrm>
            <a:prstGeom prst="ellipse">
              <a:avLst/>
            </a:prstGeom>
            <a:solidFill>
              <a:srgbClr val="0D223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1" name="Graphic 23">
              <a:extLst>
                <a:ext uri="{FF2B5EF4-FFF2-40B4-BE49-F238E27FC236}">
                  <a16:creationId xmlns:a16="http://schemas.microsoft.com/office/drawing/2014/main" id="{A1AD2E7F-2717-2718-04AB-E5C790C3DBFD}"/>
                </a:ext>
              </a:extLst>
            </p:cNvPr>
            <p:cNvPicPr>
              <a:picLocks noChangeAspect="1"/>
            </p:cNvPicPr>
            <p:nvPr/>
          </p:nvPicPr>
          <p:blipFill>
            <a:blip r:embed="rId17">
              <a:extLst>
                <a:ext uri="{28A0092B-C50C-407E-A947-70E740481C1C}">
                  <a14:useLocalDpi xmlns:a14="http://schemas.microsoft.com/office/drawing/2010/main" val="0"/>
                </a:ext>
              </a:extLst>
            </a:blip>
            <a:srcRect/>
            <a:stretch/>
          </p:blipFill>
          <p:spPr>
            <a:xfrm>
              <a:off x="7710034" y="1536940"/>
              <a:ext cx="640080" cy="673101"/>
            </a:xfrm>
            <a:prstGeom prst="rect">
              <a:avLst/>
            </a:prstGeom>
            <a:ln>
              <a:noFill/>
            </a:ln>
          </p:spPr>
        </p:pic>
      </p:grpSp>
      <p:sp>
        <p:nvSpPr>
          <p:cNvPr id="62" name="Freeform: Shape 61">
            <a:extLst>
              <a:ext uri="{FF2B5EF4-FFF2-40B4-BE49-F238E27FC236}">
                <a16:creationId xmlns:a16="http://schemas.microsoft.com/office/drawing/2014/main" id="{6740EEDF-52E0-8FDC-0F70-34F62D8DFA82}"/>
              </a:ext>
            </a:extLst>
          </p:cNvPr>
          <p:cNvSpPr/>
          <p:nvPr/>
        </p:nvSpPr>
        <p:spPr bwMode="auto">
          <a:xfrm>
            <a:off x="9293352" y="2446444"/>
            <a:ext cx="1527048" cy="466344"/>
          </a:xfrm>
          <a:custGeom>
            <a:avLst/>
            <a:gdLst>
              <a:gd name="connsiteX0" fmla="*/ 0 w 1439648"/>
              <a:gd name="connsiteY0" fmla="*/ 0 h 575859"/>
              <a:gd name="connsiteX1" fmla="*/ 1439648 w 1439648"/>
              <a:gd name="connsiteY1" fmla="*/ 0 h 575859"/>
              <a:gd name="connsiteX2" fmla="*/ 1439648 w 1439648"/>
              <a:gd name="connsiteY2" fmla="*/ 575859 h 575859"/>
              <a:gd name="connsiteX3" fmla="*/ 0 w 1439648"/>
              <a:gd name="connsiteY3" fmla="*/ 575859 h 575859"/>
              <a:gd name="connsiteX4" fmla="*/ 0 w 1439648"/>
              <a:gd name="connsiteY4" fmla="*/ 0 h 575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648" h="575859">
                <a:moveTo>
                  <a:pt x="0" y="0"/>
                </a:moveTo>
                <a:lnTo>
                  <a:pt x="1439648" y="0"/>
                </a:lnTo>
                <a:lnTo>
                  <a:pt x="1439648" y="575859"/>
                </a:lnTo>
                <a:lnTo>
                  <a:pt x="0" y="57585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0" tIns="0" rIns="0" bIns="0" spcCol="1270" anchor="ctr" anchorCtr="0"/>
          <a:lstStyle/>
          <a:p>
            <a:pPr algn="ctr" defTabSz="533400">
              <a:lnSpc>
                <a:spcPts val="1700"/>
              </a:lnSpc>
              <a:spcAft>
                <a:spcPct val="35000"/>
              </a:spcAft>
              <a:defRPr/>
            </a:pPr>
            <a:r>
              <a:rPr lang="es-ES" sz="1400" b="1" dirty="0">
                <a:solidFill>
                  <a:srgbClr val="FFFFFF"/>
                </a:solidFill>
                <a:latin typeface="Arial" panose="020B0604020202020204" pitchFamily="34" charset="0"/>
                <a:cs typeface="Arial" panose="020B0604020202020204" pitchFamily="34" charset="0"/>
              </a:rPr>
              <a:t>Clubes nuevos</a:t>
            </a:r>
          </a:p>
        </p:txBody>
      </p:sp>
      <p:grpSp>
        <p:nvGrpSpPr>
          <p:cNvPr id="63" name="Group 62">
            <a:extLst>
              <a:ext uri="{FF2B5EF4-FFF2-40B4-BE49-F238E27FC236}">
                <a16:creationId xmlns:a16="http://schemas.microsoft.com/office/drawing/2014/main" id="{A9FE4A82-5A4D-7D52-FFB6-EF7BB117EE1E}"/>
              </a:ext>
            </a:extLst>
          </p:cNvPr>
          <p:cNvGrpSpPr/>
          <p:nvPr/>
        </p:nvGrpSpPr>
        <p:grpSpPr>
          <a:xfrm>
            <a:off x="9599676" y="1488456"/>
            <a:ext cx="914400" cy="914400"/>
            <a:chOff x="9599676" y="1488456"/>
            <a:chExt cx="914400" cy="914400"/>
          </a:xfrm>
        </p:grpSpPr>
        <p:sp>
          <p:nvSpPr>
            <p:cNvPr id="64" name="Oval 63">
              <a:extLst>
                <a:ext uri="{FF2B5EF4-FFF2-40B4-BE49-F238E27FC236}">
                  <a16:creationId xmlns:a16="http://schemas.microsoft.com/office/drawing/2014/main" id="{3637A70E-E6AF-A683-37E6-F71B52DCD409}"/>
                </a:ext>
              </a:extLst>
            </p:cNvPr>
            <p:cNvSpPr/>
            <p:nvPr/>
          </p:nvSpPr>
          <p:spPr>
            <a:xfrm>
              <a:off x="9599676" y="1488456"/>
              <a:ext cx="914400" cy="914400"/>
            </a:xfrm>
            <a:prstGeom prst="ellipse">
              <a:avLst/>
            </a:prstGeom>
            <a:solidFill>
              <a:schemeClr val="accent6">
                <a:lumMod val="65000"/>
                <a:lumOff val="35000"/>
              </a:schemeClr>
            </a:solidFill>
            <a:ln>
              <a:solidFill>
                <a:schemeClr val="bg1"/>
              </a:solidFill>
            </a:ln>
          </p:spPr>
          <p:style>
            <a:lnRef idx="2">
              <a:scrgbClr r="0" g="0" b="0"/>
            </a:lnRef>
            <a:fillRef idx="1">
              <a:scrgbClr r="0" g="0" b="0"/>
            </a:fillRef>
            <a:effectRef idx="0">
              <a:schemeClr val="dk2">
                <a:tint val="50000"/>
                <a:hueOff val="0"/>
                <a:satOff val="0"/>
                <a:lumOff val="0"/>
                <a:alphaOff val="0"/>
              </a:schemeClr>
            </a:effectRef>
            <a:fontRef idx="minor">
              <a:schemeClr val="lt2">
                <a:hueOff val="0"/>
                <a:satOff val="0"/>
                <a:lumOff val="0"/>
                <a:alphaOff val="0"/>
              </a:schemeClr>
            </a:fontRef>
          </p:style>
          <p:txBody>
            <a:bodyPr/>
            <a:lstStyle/>
            <a:p>
              <a:endParaRPr lang="en-US"/>
            </a:p>
          </p:txBody>
        </p:sp>
        <p:pic>
          <p:nvPicPr>
            <p:cNvPr id="65" name="Graphic 23">
              <a:extLst>
                <a:ext uri="{FF2B5EF4-FFF2-40B4-BE49-F238E27FC236}">
                  <a16:creationId xmlns:a16="http://schemas.microsoft.com/office/drawing/2014/main" id="{6D3DFDF3-32ED-6102-1A30-B2DE9A56F8F2}"/>
                </a:ext>
              </a:extLst>
            </p:cNvPr>
            <p:cNvPicPr>
              <a:picLocks noChangeAspect="1"/>
            </p:cNvPicPr>
            <p:nvPr/>
          </p:nvPicPr>
          <p:blipFill>
            <a:blip r:embed="rId18">
              <a:extLst>
                <a:ext uri="{28A0092B-C50C-407E-A947-70E740481C1C}">
                  <a14:useLocalDpi xmlns:a14="http://schemas.microsoft.com/office/drawing/2010/main" val="0"/>
                </a:ext>
              </a:extLst>
            </a:blip>
            <a:srcRect/>
            <a:stretch/>
          </p:blipFill>
          <p:spPr>
            <a:xfrm>
              <a:off x="9640924" y="1556169"/>
              <a:ext cx="731520" cy="684662"/>
            </a:xfrm>
            <a:prstGeom prst="rect">
              <a:avLst/>
            </a:prstGeom>
            <a:ln>
              <a:noFill/>
            </a:ln>
          </p:spPr>
        </p:pic>
      </p:grpSp>
      <p:sp>
        <p:nvSpPr>
          <p:cNvPr id="66" name="Date Placeholder 65">
            <a:extLst>
              <a:ext uri="{FF2B5EF4-FFF2-40B4-BE49-F238E27FC236}">
                <a16:creationId xmlns:a16="http://schemas.microsoft.com/office/drawing/2014/main" id="{C9AF7259-EE0F-BBEA-0291-1458D13FA115}"/>
              </a:ext>
            </a:extLst>
          </p:cNvPr>
          <p:cNvSpPr>
            <a:spLocks noGrp="1"/>
          </p:cNvSpPr>
          <p:nvPr>
            <p:ph type="dt" sz="half" idx="10"/>
          </p:nvPr>
        </p:nvSpPr>
        <p:spPr/>
        <p:txBody>
          <a:bodyPr/>
          <a:lstStyle/>
          <a:p>
            <a:r>
              <a:rPr lang="es-ES" dirty="0"/>
              <a:t>Octubre de 2022</a:t>
            </a:r>
          </a:p>
        </p:txBody>
      </p:sp>
      <p:sp>
        <p:nvSpPr>
          <p:cNvPr id="67" name="Slide Number Placeholder 66">
            <a:extLst>
              <a:ext uri="{FF2B5EF4-FFF2-40B4-BE49-F238E27FC236}">
                <a16:creationId xmlns:a16="http://schemas.microsoft.com/office/drawing/2014/main" id="{114C7113-0C65-6678-B62E-398F2655D0D3}"/>
              </a:ext>
            </a:extLst>
          </p:cNvPr>
          <p:cNvSpPr>
            <a:spLocks noGrp="1"/>
          </p:cNvSpPr>
          <p:nvPr>
            <p:ph type="sldNum" sz="quarter" idx="12"/>
          </p:nvPr>
        </p:nvSpPr>
        <p:spPr/>
        <p:txBody>
          <a:bodyPr/>
          <a:lstStyle/>
          <a:p>
            <a:fld id="{9E78B758-275C-4090-BE22-A14210E4F056}" type="slidenum">
              <a:rPr lang="en-US" smtClean="0"/>
              <a:t>6</a:t>
            </a:fld>
            <a:endParaRPr lang="en-US" dirty="0"/>
          </a:p>
        </p:txBody>
      </p:sp>
    </p:spTree>
    <p:extLst>
      <p:ext uri="{BB962C8B-B14F-4D97-AF65-F5344CB8AC3E}">
        <p14:creationId xmlns:p14="http://schemas.microsoft.com/office/powerpoint/2010/main" val="2475320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FBB7558-38CE-D8F0-8F23-41BF61066AA3}"/>
              </a:ext>
            </a:extLst>
          </p:cNvPr>
          <p:cNvSpPr>
            <a:spLocks noGrp="1"/>
          </p:cNvSpPr>
          <p:nvPr>
            <p:ph type="title"/>
          </p:nvPr>
        </p:nvSpPr>
        <p:spPr/>
        <p:txBody>
          <a:bodyPr/>
          <a:lstStyle/>
          <a:p>
            <a:r>
              <a:rPr lang="es-ES" b="1" dirty="0">
                <a:latin typeface="Arial"/>
                <a:cs typeface="Arial"/>
              </a:rPr>
              <a:t>¿Hacia dónde</a:t>
            </a:r>
            <a:br>
              <a:rPr lang="es-ES" b="1" dirty="0">
                <a:latin typeface="Arial"/>
                <a:cs typeface="Arial"/>
              </a:rPr>
            </a:br>
            <a:r>
              <a:rPr lang="es-ES" b="1" dirty="0">
                <a:latin typeface="Arial"/>
                <a:cs typeface="Arial"/>
              </a:rPr>
              <a:t>nos dirigimos?</a:t>
            </a:r>
          </a:p>
        </p:txBody>
      </p:sp>
      <p:sp>
        <p:nvSpPr>
          <p:cNvPr id="4" name="Date Placeholder 3">
            <a:extLst>
              <a:ext uri="{FF2B5EF4-FFF2-40B4-BE49-F238E27FC236}">
                <a16:creationId xmlns:a16="http://schemas.microsoft.com/office/drawing/2014/main" id="{9839AB5E-82E7-CF7E-0F39-089A3C572DBE}"/>
              </a:ext>
            </a:extLst>
          </p:cNvPr>
          <p:cNvSpPr>
            <a:spLocks noGrp="1"/>
          </p:cNvSpPr>
          <p:nvPr>
            <p:ph type="dt" sz="half" idx="10"/>
          </p:nvPr>
        </p:nvSpPr>
        <p:spPr/>
        <p:txBody>
          <a:bodyPr/>
          <a:lstStyle/>
          <a:p>
            <a:r>
              <a:rPr lang="es-ES" dirty="0"/>
              <a:t>Octubre de 2022</a:t>
            </a:r>
          </a:p>
        </p:txBody>
      </p:sp>
      <p:sp>
        <p:nvSpPr>
          <p:cNvPr id="5" name="Slide Number Placeholder 4">
            <a:extLst>
              <a:ext uri="{FF2B5EF4-FFF2-40B4-BE49-F238E27FC236}">
                <a16:creationId xmlns:a16="http://schemas.microsoft.com/office/drawing/2014/main" id="{AEB4B00E-995C-04A3-B0D1-CA0608E8162D}"/>
              </a:ext>
            </a:extLst>
          </p:cNvPr>
          <p:cNvSpPr>
            <a:spLocks noGrp="1"/>
          </p:cNvSpPr>
          <p:nvPr>
            <p:ph type="sldNum" sz="quarter" idx="12"/>
          </p:nvPr>
        </p:nvSpPr>
        <p:spPr/>
        <p:txBody>
          <a:bodyPr/>
          <a:lstStyle/>
          <a:p>
            <a:fld id="{9E78B758-275C-4090-BE22-A14210E4F056}" type="slidenum">
              <a:rPr lang="en-US" smtClean="0"/>
              <a:t>7</a:t>
            </a:fld>
            <a:endParaRPr lang="en-US" dirty="0"/>
          </a:p>
        </p:txBody>
      </p:sp>
    </p:spTree>
    <p:extLst>
      <p:ext uri="{BB962C8B-B14F-4D97-AF65-F5344CB8AC3E}">
        <p14:creationId xmlns:p14="http://schemas.microsoft.com/office/powerpoint/2010/main" val="3800390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6" descr="A picture containing background pattern&#10;&#10;Description automatically generated">
            <a:extLst>
              <a:ext uri="{FF2B5EF4-FFF2-40B4-BE49-F238E27FC236}">
                <a16:creationId xmlns:a16="http://schemas.microsoft.com/office/drawing/2014/main" id="{4C01C426-CA77-2CA7-3065-97E37C2634F0}"/>
              </a:ext>
            </a:extLst>
          </p:cNvPr>
          <p:cNvPicPr>
            <a:picLocks noChangeAspect="1"/>
          </p:cNvPicPr>
          <p:nvPr/>
        </p:nvPicPr>
        <p:blipFill rotWithShape="1">
          <a:blip r:embed="rId3">
            <a:extLst>
              <a:ext uri="{28A0092B-C50C-407E-A947-70E740481C1C}">
                <a14:useLocalDpi xmlns:a14="http://schemas.microsoft.com/office/drawing/2010/main" val="0"/>
              </a:ext>
            </a:extLst>
          </a:blip>
          <a:srcRect t="-27" r="-72" b="-133"/>
          <a:stretch/>
        </p:blipFill>
        <p:spPr>
          <a:xfrm>
            <a:off x="-1337" y="1149173"/>
            <a:ext cx="10138154" cy="5763409"/>
          </a:xfrm>
          <a:prstGeom prst="rect">
            <a:avLst/>
          </a:prstGeom>
        </p:spPr>
      </p:pic>
      <p:sp>
        <p:nvSpPr>
          <p:cNvPr id="4" name="TextBox 3">
            <a:extLst>
              <a:ext uri="{FF2B5EF4-FFF2-40B4-BE49-F238E27FC236}">
                <a16:creationId xmlns:a16="http://schemas.microsoft.com/office/drawing/2014/main" id="{2E204FB1-FE93-5389-C48C-D0F14D12BD10}"/>
              </a:ext>
            </a:extLst>
          </p:cNvPr>
          <p:cNvSpPr txBox="1">
            <a:spLocks noChangeArrowheads="1"/>
          </p:cNvSpPr>
          <p:nvPr/>
        </p:nvSpPr>
        <p:spPr bwMode="auto">
          <a:xfrm>
            <a:off x="6307040" y="756671"/>
            <a:ext cx="5018233" cy="2302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4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4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4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400" kern="1200">
                <a:solidFill>
                  <a:schemeClr val="tx1"/>
                </a:solidFill>
                <a:latin typeface="Arial" panose="020B0604020202020204" pitchFamily="34" charset="0"/>
                <a:ea typeface="+mn-ea"/>
                <a:cs typeface="Arial" panose="020B0604020202020204" pitchFamily="34" charset="0"/>
              </a:defRPr>
            </a:lvl9pPr>
          </a:lstStyle>
          <a:p>
            <a:r>
              <a:rPr lang="es-ES" sz="3600" b="1" dirty="0">
                <a:solidFill>
                  <a:schemeClr val="bg1"/>
                </a:solidFill>
                <a:latin typeface="Arial"/>
                <a:cs typeface="Arial"/>
              </a:rPr>
              <a:t>A mediados </a:t>
            </a:r>
            <a:r>
              <a:rPr lang="es-ES" sz="3600" b="1">
                <a:solidFill>
                  <a:schemeClr val="bg1"/>
                </a:solidFill>
                <a:latin typeface="Arial"/>
                <a:cs typeface="Arial"/>
              </a:rPr>
              <a:t>de 2024, </a:t>
            </a:r>
            <a:r>
              <a:rPr lang="es-ES" sz="3600" b="1" dirty="0">
                <a:solidFill>
                  <a:schemeClr val="bg1"/>
                </a:solidFill>
                <a:latin typeface="Arial"/>
                <a:cs typeface="Arial"/>
              </a:rPr>
              <a:t>pasaremos a una experiencia digital optimizada.</a:t>
            </a:r>
          </a:p>
        </p:txBody>
      </p:sp>
      <p:sp>
        <p:nvSpPr>
          <p:cNvPr id="6" name="Oval 5">
            <a:extLst>
              <a:ext uri="{FF2B5EF4-FFF2-40B4-BE49-F238E27FC236}">
                <a16:creationId xmlns:a16="http://schemas.microsoft.com/office/drawing/2014/main" id="{FFA851F4-5128-18C8-3E8E-6A1313B000C3}"/>
              </a:ext>
            </a:extLst>
          </p:cNvPr>
          <p:cNvSpPr/>
          <p:nvPr/>
        </p:nvSpPr>
        <p:spPr>
          <a:xfrm>
            <a:off x="76520" y="1606947"/>
            <a:ext cx="715319" cy="740507"/>
          </a:xfrm>
          <a:prstGeom prst="ellipse">
            <a:avLst/>
          </a:prstGeom>
          <a:solidFill>
            <a:srgbClr val="2E599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a:extLst>
              <a:ext uri="{FF2B5EF4-FFF2-40B4-BE49-F238E27FC236}">
                <a16:creationId xmlns:a16="http://schemas.microsoft.com/office/drawing/2014/main" id="{6FCA28D3-435F-8691-8752-D2B46796BADF}"/>
              </a:ext>
            </a:extLst>
          </p:cNvPr>
          <p:cNvSpPr/>
          <p:nvPr/>
        </p:nvSpPr>
        <p:spPr>
          <a:xfrm>
            <a:off x="1334414" y="2254494"/>
            <a:ext cx="715319" cy="740507"/>
          </a:xfrm>
          <a:prstGeom prst="ellipse">
            <a:avLst/>
          </a:prstGeom>
          <a:solidFill>
            <a:srgbClr val="F0C3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a:extLst>
              <a:ext uri="{FF2B5EF4-FFF2-40B4-BE49-F238E27FC236}">
                <a16:creationId xmlns:a16="http://schemas.microsoft.com/office/drawing/2014/main" id="{DB82E048-0215-02CF-6E12-76E3FA7F04C3}"/>
              </a:ext>
            </a:extLst>
          </p:cNvPr>
          <p:cNvSpPr/>
          <p:nvPr/>
        </p:nvSpPr>
        <p:spPr>
          <a:xfrm>
            <a:off x="2633842" y="2052380"/>
            <a:ext cx="715319" cy="740507"/>
          </a:xfrm>
          <a:prstGeom prst="ellipse">
            <a:avLst/>
          </a:prstGeom>
          <a:solidFill>
            <a:srgbClr val="732E8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0D936622-6B00-D344-B179-0F09FEE57EDC}"/>
              </a:ext>
            </a:extLst>
          </p:cNvPr>
          <p:cNvSpPr/>
          <p:nvPr/>
        </p:nvSpPr>
        <p:spPr>
          <a:xfrm>
            <a:off x="1000908" y="3504980"/>
            <a:ext cx="715319" cy="740507"/>
          </a:xfrm>
          <a:prstGeom prst="ellipse">
            <a:avLst/>
          </a:prstGeom>
          <a:solidFill>
            <a:srgbClr val="545459"/>
          </a:solidFill>
          <a:ln>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95F7AABC-1660-3B46-0382-9ABB4135EAC6}"/>
              </a:ext>
            </a:extLst>
          </p:cNvPr>
          <p:cNvSpPr/>
          <p:nvPr/>
        </p:nvSpPr>
        <p:spPr>
          <a:xfrm>
            <a:off x="206662" y="2845800"/>
            <a:ext cx="715319" cy="740507"/>
          </a:xfrm>
          <a:prstGeom prst="ellipse">
            <a:avLst/>
          </a:prstGeom>
          <a:solidFill>
            <a:srgbClr val="0D223F"/>
          </a:solidFill>
          <a:ln>
            <a:solidFill>
              <a:schemeClr val="bg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F79C620A-E8F1-878F-B7A5-557BC9757FA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3271" y="3056104"/>
            <a:ext cx="383973" cy="285846"/>
          </a:xfrm>
          <a:prstGeom prst="rect">
            <a:avLst/>
          </a:prstGeom>
        </p:spPr>
      </p:pic>
      <p:pic>
        <p:nvPicPr>
          <p:cNvPr id="12" name="Picture 11">
            <a:extLst>
              <a:ext uri="{FF2B5EF4-FFF2-40B4-BE49-F238E27FC236}">
                <a16:creationId xmlns:a16="http://schemas.microsoft.com/office/drawing/2014/main" id="{165F9DF0-2063-3D94-E937-B67A8253489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1795" y="1812892"/>
            <a:ext cx="252859" cy="316075"/>
          </a:xfrm>
          <a:prstGeom prst="rect">
            <a:avLst/>
          </a:prstGeom>
        </p:spPr>
      </p:pic>
      <p:pic>
        <p:nvPicPr>
          <p:cNvPr id="13" name="Picture 12">
            <a:extLst>
              <a:ext uri="{FF2B5EF4-FFF2-40B4-BE49-F238E27FC236}">
                <a16:creationId xmlns:a16="http://schemas.microsoft.com/office/drawing/2014/main" id="{C2C77459-2FBC-25E3-E34F-1AE1253DA2E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12822" y="3736734"/>
            <a:ext cx="291488" cy="240281"/>
          </a:xfrm>
          <a:prstGeom prst="rect">
            <a:avLst/>
          </a:prstGeom>
        </p:spPr>
      </p:pic>
      <p:pic>
        <p:nvPicPr>
          <p:cNvPr id="14" name="Picture 13">
            <a:extLst>
              <a:ext uri="{FF2B5EF4-FFF2-40B4-BE49-F238E27FC236}">
                <a16:creationId xmlns:a16="http://schemas.microsoft.com/office/drawing/2014/main" id="{9A2745AA-83D1-E853-690A-74C8C5353C3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93737" y="2484827"/>
            <a:ext cx="333090" cy="307067"/>
          </a:xfrm>
          <a:prstGeom prst="rect">
            <a:avLst/>
          </a:prstGeom>
        </p:spPr>
      </p:pic>
      <p:sp>
        <p:nvSpPr>
          <p:cNvPr id="15" name="Oval 14">
            <a:extLst>
              <a:ext uri="{FF2B5EF4-FFF2-40B4-BE49-F238E27FC236}">
                <a16:creationId xmlns:a16="http://schemas.microsoft.com/office/drawing/2014/main" id="{D5B45485-DFF6-B013-2FA5-B24C66C1CB40}"/>
              </a:ext>
            </a:extLst>
          </p:cNvPr>
          <p:cNvSpPr/>
          <p:nvPr/>
        </p:nvSpPr>
        <p:spPr>
          <a:xfrm>
            <a:off x="2379741" y="3487935"/>
            <a:ext cx="715319" cy="740507"/>
          </a:xfrm>
          <a:prstGeom prst="ellipse">
            <a:avLst/>
          </a:prstGeom>
          <a:solidFill>
            <a:srgbClr val="0D223F"/>
          </a:solidFill>
          <a:ln>
            <a:solidFill>
              <a:schemeClr val="bg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a:extLst>
              <a:ext uri="{FF2B5EF4-FFF2-40B4-BE49-F238E27FC236}">
                <a16:creationId xmlns:a16="http://schemas.microsoft.com/office/drawing/2014/main" id="{C8AF8DCC-8362-509E-4194-E8A98E97A4B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863806" y="2253816"/>
            <a:ext cx="255389" cy="337633"/>
          </a:xfrm>
          <a:prstGeom prst="rect">
            <a:avLst/>
          </a:prstGeom>
        </p:spPr>
      </p:pic>
      <p:pic>
        <p:nvPicPr>
          <p:cNvPr id="17" name="Picture 16">
            <a:extLst>
              <a:ext uri="{FF2B5EF4-FFF2-40B4-BE49-F238E27FC236}">
                <a16:creationId xmlns:a16="http://schemas.microsoft.com/office/drawing/2014/main" id="{9DCB18D8-3049-9830-7836-F55FB482152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586442" y="3697362"/>
            <a:ext cx="291420" cy="268712"/>
          </a:xfrm>
          <a:prstGeom prst="rect">
            <a:avLst/>
          </a:prstGeom>
        </p:spPr>
      </p:pic>
      <p:sp>
        <p:nvSpPr>
          <p:cNvPr id="18" name="Oval 17">
            <a:extLst>
              <a:ext uri="{FF2B5EF4-FFF2-40B4-BE49-F238E27FC236}">
                <a16:creationId xmlns:a16="http://schemas.microsoft.com/office/drawing/2014/main" id="{E8868A67-DDFB-A820-3D1B-142F20CF594D}"/>
              </a:ext>
            </a:extLst>
          </p:cNvPr>
          <p:cNvSpPr/>
          <p:nvPr/>
        </p:nvSpPr>
        <p:spPr>
          <a:xfrm>
            <a:off x="3345133" y="4229866"/>
            <a:ext cx="715319" cy="740507"/>
          </a:xfrm>
          <a:prstGeom prst="ellipse">
            <a:avLst/>
          </a:prstGeom>
          <a:solidFill>
            <a:srgbClr val="545459"/>
          </a:solidFill>
          <a:ln>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Picture 18">
            <a:extLst>
              <a:ext uri="{FF2B5EF4-FFF2-40B4-BE49-F238E27FC236}">
                <a16:creationId xmlns:a16="http://schemas.microsoft.com/office/drawing/2014/main" id="{295AEA2D-7E14-DF44-09C4-2988B80C1F6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524194" y="4464601"/>
            <a:ext cx="420382" cy="271036"/>
          </a:xfrm>
          <a:prstGeom prst="rect">
            <a:avLst/>
          </a:prstGeom>
        </p:spPr>
      </p:pic>
      <p:sp>
        <p:nvSpPr>
          <p:cNvPr id="20" name="Oval 19">
            <a:extLst>
              <a:ext uri="{FF2B5EF4-FFF2-40B4-BE49-F238E27FC236}">
                <a16:creationId xmlns:a16="http://schemas.microsoft.com/office/drawing/2014/main" id="{F2EDA0B2-9470-4FF3-E6FD-CDE6935A299F}"/>
              </a:ext>
            </a:extLst>
          </p:cNvPr>
          <p:cNvSpPr/>
          <p:nvPr/>
        </p:nvSpPr>
        <p:spPr>
          <a:xfrm>
            <a:off x="4886992" y="4375483"/>
            <a:ext cx="715319" cy="740507"/>
          </a:xfrm>
          <a:prstGeom prst="ellipse">
            <a:avLst/>
          </a:prstGeom>
          <a:solidFill>
            <a:srgbClr val="732E8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Picture 20">
            <a:extLst>
              <a:ext uri="{FF2B5EF4-FFF2-40B4-BE49-F238E27FC236}">
                <a16:creationId xmlns:a16="http://schemas.microsoft.com/office/drawing/2014/main" id="{451EB503-198A-D0C1-0ED3-984869BD361C}"/>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088566" y="4587249"/>
            <a:ext cx="312170" cy="316973"/>
          </a:xfrm>
          <a:prstGeom prst="rect">
            <a:avLst/>
          </a:prstGeom>
        </p:spPr>
      </p:pic>
      <p:sp>
        <p:nvSpPr>
          <p:cNvPr id="22" name="Oval 21">
            <a:extLst>
              <a:ext uri="{FF2B5EF4-FFF2-40B4-BE49-F238E27FC236}">
                <a16:creationId xmlns:a16="http://schemas.microsoft.com/office/drawing/2014/main" id="{B98D7905-2B16-27DE-74D3-D45D360E97DB}"/>
              </a:ext>
            </a:extLst>
          </p:cNvPr>
          <p:cNvSpPr/>
          <p:nvPr/>
        </p:nvSpPr>
        <p:spPr>
          <a:xfrm>
            <a:off x="2362200" y="5081608"/>
            <a:ext cx="715319" cy="740507"/>
          </a:xfrm>
          <a:prstGeom prst="ellipse">
            <a:avLst/>
          </a:prstGeom>
          <a:solidFill>
            <a:srgbClr val="2E599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 name="Picture 22">
            <a:extLst>
              <a:ext uri="{FF2B5EF4-FFF2-40B4-BE49-F238E27FC236}">
                <a16:creationId xmlns:a16="http://schemas.microsoft.com/office/drawing/2014/main" id="{A881C726-E31E-A025-AF24-CF8F1FB9D948}"/>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576824" y="5295161"/>
            <a:ext cx="264724" cy="303090"/>
          </a:xfrm>
          <a:prstGeom prst="rect">
            <a:avLst/>
          </a:prstGeom>
        </p:spPr>
      </p:pic>
      <p:pic>
        <p:nvPicPr>
          <p:cNvPr id="24" name="Picture 23">
            <a:extLst>
              <a:ext uri="{FF2B5EF4-FFF2-40B4-BE49-F238E27FC236}">
                <a16:creationId xmlns:a16="http://schemas.microsoft.com/office/drawing/2014/main" id="{D64E80F8-D7F6-F84D-936C-790B2D166596}"/>
              </a:ext>
            </a:extLst>
          </p:cNvPr>
          <p:cNvPicPr>
            <a:picLocks noChangeAspect="1"/>
          </p:cNvPicPr>
          <p:nvPr/>
        </p:nvPicPr>
        <p:blipFill>
          <a:blip r:embed="rId13">
            <a:extLst>
              <a:ext uri="{28A0092B-C50C-407E-A947-70E740481C1C}">
                <a14:useLocalDpi xmlns:a14="http://schemas.microsoft.com/office/drawing/2010/main" val="0"/>
              </a:ext>
            </a:extLst>
          </a:blip>
          <a:srcRect/>
          <a:stretch/>
        </p:blipFill>
        <p:spPr>
          <a:xfrm>
            <a:off x="10555798" y="3467613"/>
            <a:ext cx="1164927" cy="1104389"/>
          </a:xfrm>
          <a:prstGeom prst="rect">
            <a:avLst/>
          </a:prstGeom>
        </p:spPr>
      </p:pic>
      <p:sp>
        <p:nvSpPr>
          <p:cNvPr id="25" name="Oval 24">
            <a:extLst>
              <a:ext uri="{FF2B5EF4-FFF2-40B4-BE49-F238E27FC236}">
                <a16:creationId xmlns:a16="http://schemas.microsoft.com/office/drawing/2014/main" id="{3FAF0C82-76D6-5D9D-B3B9-CD4640C5D8E1}"/>
              </a:ext>
            </a:extLst>
          </p:cNvPr>
          <p:cNvSpPr/>
          <p:nvPr/>
        </p:nvSpPr>
        <p:spPr bwMode="auto">
          <a:xfrm>
            <a:off x="10263005" y="3176405"/>
            <a:ext cx="1700395" cy="1700395"/>
          </a:xfrm>
          <a:prstGeom prst="ellipse">
            <a:avLst/>
          </a:prstGeom>
          <a:no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0" i="0" u="none" strike="noStrike" cap="none" normalizeH="0" dirty="0">
              <a:ln>
                <a:noFill/>
              </a:ln>
              <a:solidFill>
                <a:srgbClr val="404040"/>
              </a:solidFill>
              <a:effectLst/>
              <a:ea typeface="ヒラギノ角ゴ Pro W3" pitchFamily="84" charset="-128"/>
            </a:endParaRPr>
          </a:p>
        </p:txBody>
      </p:sp>
      <p:grpSp>
        <p:nvGrpSpPr>
          <p:cNvPr id="26" name="Group 25">
            <a:extLst>
              <a:ext uri="{FF2B5EF4-FFF2-40B4-BE49-F238E27FC236}">
                <a16:creationId xmlns:a16="http://schemas.microsoft.com/office/drawing/2014/main" id="{63ABB146-E3E2-C9C8-8931-C516CE8BF56D}"/>
              </a:ext>
            </a:extLst>
          </p:cNvPr>
          <p:cNvGrpSpPr/>
          <p:nvPr/>
        </p:nvGrpSpPr>
        <p:grpSpPr>
          <a:xfrm>
            <a:off x="5288885" y="3349871"/>
            <a:ext cx="740664" cy="740664"/>
            <a:chOff x="9871029" y="2707105"/>
            <a:chExt cx="914400" cy="914400"/>
          </a:xfrm>
        </p:grpSpPr>
        <p:sp>
          <p:nvSpPr>
            <p:cNvPr id="27" name="Oval 26">
              <a:extLst>
                <a:ext uri="{FF2B5EF4-FFF2-40B4-BE49-F238E27FC236}">
                  <a16:creationId xmlns:a16="http://schemas.microsoft.com/office/drawing/2014/main" id="{8ADB22FF-D161-D761-C32C-A034330AFFE3}"/>
                </a:ext>
              </a:extLst>
            </p:cNvPr>
            <p:cNvSpPr/>
            <p:nvPr/>
          </p:nvSpPr>
          <p:spPr>
            <a:xfrm>
              <a:off x="9871029" y="2707105"/>
              <a:ext cx="914400" cy="914400"/>
            </a:xfrm>
            <a:prstGeom prst="ellipse">
              <a:avLst/>
            </a:prstGeom>
            <a:solidFill>
              <a:srgbClr val="0D223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8" name="Graphic 23">
              <a:extLst>
                <a:ext uri="{FF2B5EF4-FFF2-40B4-BE49-F238E27FC236}">
                  <a16:creationId xmlns:a16="http://schemas.microsoft.com/office/drawing/2014/main" id="{38A4C2E2-9D87-72A7-AD71-CB90278686DB}"/>
                </a:ext>
              </a:extLst>
            </p:cNvPr>
            <p:cNvPicPr>
              <a:picLocks noChangeAspect="1"/>
            </p:cNvPicPr>
            <p:nvPr/>
          </p:nvPicPr>
          <p:blipFill>
            <a:blip r:embed="rId14">
              <a:extLst>
                <a:ext uri="{28A0092B-C50C-407E-A947-70E740481C1C}">
                  <a14:useLocalDpi xmlns:a14="http://schemas.microsoft.com/office/drawing/2010/main" val="0"/>
                </a:ext>
              </a:extLst>
            </a:blip>
            <a:srcRect/>
            <a:stretch/>
          </p:blipFill>
          <p:spPr>
            <a:xfrm>
              <a:off x="9951360" y="2755589"/>
              <a:ext cx="640080" cy="673101"/>
            </a:xfrm>
            <a:prstGeom prst="rect">
              <a:avLst/>
            </a:prstGeom>
            <a:ln>
              <a:noFill/>
            </a:ln>
          </p:spPr>
        </p:pic>
      </p:grpSp>
      <p:grpSp>
        <p:nvGrpSpPr>
          <p:cNvPr id="29" name="Group 28">
            <a:extLst>
              <a:ext uri="{FF2B5EF4-FFF2-40B4-BE49-F238E27FC236}">
                <a16:creationId xmlns:a16="http://schemas.microsoft.com/office/drawing/2014/main" id="{9511FBF2-F83B-CB73-6009-0B6BA347B803}"/>
              </a:ext>
            </a:extLst>
          </p:cNvPr>
          <p:cNvGrpSpPr/>
          <p:nvPr/>
        </p:nvGrpSpPr>
        <p:grpSpPr>
          <a:xfrm>
            <a:off x="217107" y="5491654"/>
            <a:ext cx="740664" cy="740664"/>
            <a:chOff x="7754852" y="2707105"/>
            <a:chExt cx="914400" cy="914400"/>
          </a:xfrm>
        </p:grpSpPr>
        <p:sp>
          <p:nvSpPr>
            <p:cNvPr id="30" name="Oval 29">
              <a:extLst>
                <a:ext uri="{FF2B5EF4-FFF2-40B4-BE49-F238E27FC236}">
                  <a16:creationId xmlns:a16="http://schemas.microsoft.com/office/drawing/2014/main" id="{3A60D23A-A54E-2B8B-7ACE-48556BC21FA8}"/>
                </a:ext>
              </a:extLst>
            </p:cNvPr>
            <p:cNvSpPr/>
            <p:nvPr/>
          </p:nvSpPr>
          <p:spPr>
            <a:xfrm>
              <a:off x="7754852" y="2707105"/>
              <a:ext cx="914400" cy="914400"/>
            </a:xfrm>
            <a:prstGeom prst="ellipse">
              <a:avLst/>
            </a:prstGeom>
            <a:solidFill>
              <a:schemeClr val="accent6">
                <a:lumMod val="65000"/>
                <a:lumOff val="35000"/>
              </a:schemeClr>
            </a:solidFill>
            <a:ln>
              <a:solidFill>
                <a:schemeClr val="bg1"/>
              </a:solidFill>
            </a:ln>
          </p:spPr>
          <p:style>
            <a:lnRef idx="2">
              <a:scrgbClr r="0" g="0" b="0"/>
            </a:lnRef>
            <a:fillRef idx="1">
              <a:scrgbClr r="0" g="0" b="0"/>
            </a:fillRef>
            <a:effectRef idx="0">
              <a:schemeClr val="dk2">
                <a:tint val="50000"/>
                <a:hueOff val="0"/>
                <a:satOff val="0"/>
                <a:lumOff val="0"/>
                <a:alphaOff val="0"/>
              </a:schemeClr>
            </a:effectRef>
            <a:fontRef idx="minor">
              <a:schemeClr val="lt2">
                <a:hueOff val="0"/>
                <a:satOff val="0"/>
                <a:lumOff val="0"/>
                <a:alphaOff val="0"/>
              </a:schemeClr>
            </a:fontRef>
          </p:style>
          <p:txBody>
            <a:bodyPr/>
            <a:lstStyle/>
            <a:p>
              <a:endParaRPr lang="en-US"/>
            </a:p>
          </p:txBody>
        </p:sp>
        <p:pic>
          <p:nvPicPr>
            <p:cNvPr id="31" name="Graphic 23">
              <a:extLst>
                <a:ext uri="{FF2B5EF4-FFF2-40B4-BE49-F238E27FC236}">
                  <a16:creationId xmlns:a16="http://schemas.microsoft.com/office/drawing/2014/main" id="{AB28B1EB-CBF2-AFA4-7809-B4F437ACF7CF}"/>
                </a:ext>
              </a:extLst>
            </p:cNvPr>
            <p:cNvPicPr>
              <a:picLocks noChangeAspect="1"/>
            </p:cNvPicPr>
            <p:nvPr/>
          </p:nvPicPr>
          <p:blipFill>
            <a:blip r:embed="rId15">
              <a:extLst>
                <a:ext uri="{28A0092B-C50C-407E-A947-70E740481C1C}">
                  <a14:useLocalDpi xmlns:a14="http://schemas.microsoft.com/office/drawing/2010/main" val="0"/>
                </a:ext>
              </a:extLst>
            </a:blip>
            <a:srcRect/>
            <a:stretch/>
          </p:blipFill>
          <p:spPr>
            <a:xfrm>
              <a:off x="7796100" y="2774818"/>
              <a:ext cx="731520" cy="684662"/>
            </a:xfrm>
            <a:prstGeom prst="rect">
              <a:avLst/>
            </a:prstGeom>
            <a:ln>
              <a:noFill/>
            </a:ln>
          </p:spPr>
        </p:pic>
      </p:grpSp>
      <p:grpSp>
        <p:nvGrpSpPr>
          <p:cNvPr id="32" name="Group 31">
            <a:extLst>
              <a:ext uri="{FF2B5EF4-FFF2-40B4-BE49-F238E27FC236}">
                <a16:creationId xmlns:a16="http://schemas.microsoft.com/office/drawing/2014/main" id="{73599E4E-433F-76E2-52A7-5984F87A9819}"/>
              </a:ext>
            </a:extLst>
          </p:cNvPr>
          <p:cNvGrpSpPr/>
          <p:nvPr/>
        </p:nvGrpSpPr>
        <p:grpSpPr>
          <a:xfrm>
            <a:off x="-7061" y="4084723"/>
            <a:ext cx="740664" cy="740664"/>
            <a:chOff x="1719784" y="1488456"/>
            <a:chExt cx="914400" cy="914400"/>
          </a:xfrm>
        </p:grpSpPr>
        <p:pic>
          <p:nvPicPr>
            <p:cNvPr id="33" name="Picture 32">
              <a:extLst>
                <a:ext uri="{FF2B5EF4-FFF2-40B4-BE49-F238E27FC236}">
                  <a16:creationId xmlns:a16="http://schemas.microsoft.com/office/drawing/2014/main" id="{7638E13F-F73B-A77C-A1C0-47199913229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36621" y="1488456"/>
              <a:ext cx="480727" cy="600909"/>
            </a:xfrm>
            <a:prstGeom prst="rect">
              <a:avLst/>
            </a:prstGeom>
          </p:spPr>
        </p:pic>
        <p:sp>
          <p:nvSpPr>
            <p:cNvPr id="34" name="Oval 33">
              <a:extLst>
                <a:ext uri="{FF2B5EF4-FFF2-40B4-BE49-F238E27FC236}">
                  <a16:creationId xmlns:a16="http://schemas.microsoft.com/office/drawing/2014/main" id="{1BC6C0AF-DD9A-8776-0249-ADF73855CABF}"/>
                </a:ext>
              </a:extLst>
            </p:cNvPr>
            <p:cNvSpPr/>
            <p:nvPr/>
          </p:nvSpPr>
          <p:spPr>
            <a:xfrm>
              <a:off x="1719784" y="1488456"/>
              <a:ext cx="914400" cy="914400"/>
            </a:xfrm>
            <a:prstGeom prst="ellipse">
              <a:avLst/>
            </a:prstGeom>
            <a:solidFill>
              <a:srgbClr val="732E8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5" name="Graphic 23">
              <a:extLst>
                <a:ext uri="{FF2B5EF4-FFF2-40B4-BE49-F238E27FC236}">
                  <a16:creationId xmlns:a16="http://schemas.microsoft.com/office/drawing/2014/main" id="{1BB1FEFB-38D0-F8F6-1B95-B015A6299C22}"/>
                </a:ext>
              </a:extLst>
            </p:cNvPr>
            <p:cNvPicPr>
              <a:picLocks noChangeAspect="1"/>
            </p:cNvPicPr>
            <p:nvPr/>
          </p:nvPicPr>
          <p:blipFill>
            <a:blip r:embed="rId16">
              <a:extLst>
                <a:ext uri="{28A0092B-C50C-407E-A947-70E740481C1C}">
                  <a14:useLocalDpi xmlns:a14="http://schemas.microsoft.com/office/drawing/2010/main" val="0"/>
                </a:ext>
              </a:extLst>
            </a:blip>
            <a:srcRect/>
            <a:stretch/>
          </p:blipFill>
          <p:spPr>
            <a:xfrm>
              <a:off x="1937524" y="1665887"/>
              <a:ext cx="548640" cy="548640"/>
            </a:xfrm>
            <a:prstGeom prst="rect">
              <a:avLst/>
            </a:prstGeom>
            <a:ln>
              <a:noFill/>
            </a:ln>
          </p:spPr>
        </p:pic>
      </p:grpSp>
      <p:grpSp>
        <p:nvGrpSpPr>
          <p:cNvPr id="36" name="Group 35">
            <a:extLst>
              <a:ext uri="{FF2B5EF4-FFF2-40B4-BE49-F238E27FC236}">
                <a16:creationId xmlns:a16="http://schemas.microsoft.com/office/drawing/2014/main" id="{838193E1-4E3A-DC4D-BED9-208C258D77CF}"/>
              </a:ext>
            </a:extLst>
          </p:cNvPr>
          <p:cNvGrpSpPr/>
          <p:nvPr/>
        </p:nvGrpSpPr>
        <p:grpSpPr>
          <a:xfrm>
            <a:off x="3702792" y="2544284"/>
            <a:ext cx="740664" cy="740664"/>
            <a:chOff x="3050381" y="2744054"/>
            <a:chExt cx="914400" cy="914400"/>
          </a:xfrm>
        </p:grpSpPr>
        <p:sp>
          <p:nvSpPr>
            <p:cNvPr id="37" name="Oval 36">
              <a:extLst>
                <a:ext uri="{FF2B5EF4-FFF2-40B4-BE49-F238E27FC236}">
                  <a16:creationId xmlns:a16="http://schemas.microsoft.com/office/drawing/2014/main" id="{8E0CCD62-6F5D-49F2-7FC3-8AFDA89E526C}"/>
                </a:ext>
              </a:extLst>
            </p:cNvPr>
            <p:cNvSpPr/>
            <p:nvPr/>
          </p:nvSpPr>
          <p:spPr>
            <a:xfrm>
              <a:off x="3050381" y="2744054"/>
              <a:ext cx="914400" cy="914400"/>
            </a:xfrm>
            <a:prstGeom prst="ellipse">
              <a:avLst/>
            </a:prstGeom>
            <a:solidFill>
              <a:srgbClr val="F0C3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8" name="Graphic 23">
              <a:extLst>
                <a:ext uri="{FF2B5EF4-FFF2-40B4-BE49-F238E27FC236}">
                  <a16:creationId xmlns:a16="http://schemas.microsoft.com/office/drawing/2014/main" id="{0534C6E5-1B47-D592-227E-268DB531C195}"/>
                </a:ext>
              </a:extLst>
            </p:cNvPr>
            <p:cNvPicPr>
              <a:picLocks noChangeAspect="1"/>
            </p:cNvPicPr>
            <p:nvPr/>
          </p:nvPicPr>
          <p:blipFill>
            <a:blip r:embed="rId17">
              <a:extLst>
                <a:ext uri="{28A0092B-C50C-407E-A947-70E740481C1C}">
                  <a14:useLocalDpi xmlns:a14="http://schemas.microsoft.com/office/drawing/2010/main" val="0"/>
                </a:ext>
              </a:extLst>
            </a:blip>
            <a:srcRect/>
            <a:stretch/>
          </p:blipFill>
          <p:spPr>
            <a:xfrm>
              <a:off x="3181798" y="2862507"/>
              <a:ext cx="640080" cy="640080"/>
            </a:xfrm>
            <a:prstGeom prst="rect">
              <a:avLst/>
            </a:prstGeom>
            <a:ln>
              <a:noFill/>
            </a:ln>
          </p:spPr>
        </p:pic>
      </p:grpSp>
      <p:grpSp>
        <p:nvGrpSpPr>
          <p:cNvPr id="39" name="Group 38">
            <a:extLst>
              <a:ext uri="{FF2B5EF4-FFF2-40B4-BE49-F238E27FC236}">
                <a16:creationId xmlns:a16="http://schemas.microsoft.com/office/drawing/2014/main" id="{48129B07-55A2-B52E-DC76-10BEDA46F91C}"/>
              </a:ext>
            </a:extLst>
          </p:cNvPr>
          <p:cNvGrpSpPr/>
          <p:nvPr/>
        </p:nvGrpSpPr>
        <p:grpSpPr>
          <a:xfrm>
            <a:off x="1088136" y="4745736"/>
            <a:ext cx="740664" cy="740664"/>
            <a:chOff x="3050381" y="2743200"/>
            <a:chExt cx="914400" cy="914400"/>
          </a:xfrm>
        </p:grpSpPr>
        <p:sp>
          <p:nvSpPr>
            <p:cNvPr id="40" name="Oval 39">
              <a:extLst>
                <a:ext uri="{FF2B5EF4-FFF2-40B4-BE49-F238E27FC236}">
                  <a16:creationId xmlns:a16="http://schemas.microsoft.com/office/drawing/2014/main" id="{9EAC85EE-9507-6D20-5DC7-264853FA5902}"/>
                </a:ext>
              </a:extLst>
            </p:cNvPr>
            <p:cNvSpPr/>
            <p:nvPr/>
          </p:nvSpPr>
          <p:spPr>
            <a:xfrm>
              <a:off x="3050381" y="2743200"/>
              <a:ext cx="914400" cy="914400"/>
            </a:xfrm>
            <a:prstGeom prst="ellipse">
              <a:avLst/>
            </a:prstGeom>
            <a:solidFill>
              <a:srgbClr val="F0C3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1" name="Graphic 23">
              <a:extLst>
                <a:ext uri="{FF2B5EF4-FFF2-40B4-BE49-F238E27FC236}">
                  <a16:creationId xmlns:a16="http://schemas.microsoft.com/office/drawing/2014/main" id="{68239C77-8551-78C1-42EB-03A41B538959}"/>
                </a:ext>
              </a:extLst>
            </p:cNvPr>
            <p:cNvPicPr>
              <a:picLocks noChangeAspect="1"/>
            </p:cNvPicPr>
            <p:nvPr/>
          </p:nvPicPr>
          <p:blipFill>
            <a:blip r:embed="rId18">
              <a:extLst>
                <a:ext uri="{28A0092B-C50C-407E-A947-70E740481C1C}">
                  <a14:useLocalDpi xmlns:a14="http://schemas.microsoft.com/office/drawing/2010/main" val="0"/>
                </a:ext>
              </a:extLst>
            </a:blip>
            <a:srcRect/>
            <a:stretch/>
          </p:blipFill>
          <p:spPr>
            <a:xfrm>
              <a:off x="3186068" y="2929883"/>
              <a:ext cx="640080" cy="513867"/>
            </a:xfrm>
            <a:prstGeom prst="rect">
              <a:avLst/>
            </a:prstGeom>
            <a:ln>
              <a:noFill/>
            </a:ln>
          </p:spPr>
        </p:pic>
      </p:grpSp>
      <p:grpSp>
        <p:nvGrpSpPr>
          <p:cNvPr id="42" name="Group 41">
            <a:extLst>
              <a:ext uri="{FF2B5EF4-FFF2-40B4-BE49-F238E27FC236}">
                <a16:creationId xmlns:a16="http://schemas.microsoft.com/office/drawing/2014/main" id="{25DAF366-D93C-F5BA-7615-28E87DD618B6}"/>
              </a:ext>
            </a:extLst>
          </p:cNvPr>
          <p:cNvGrpSpPr/>
          <p:nvPr/>
        </p:nvGrpSpPr>
        <p:grpSpPr>
          <a:xfrm>
            <a:off x="4175417" y="3596341"/>
            <a:ext cx="740664" cy="740664"/>
            <a:chOff x="1128204" y="2743200"/>
            <a:chExt cx="914400" cy="914400"/>
          </a:xfrm>
        </p:grpSpPr>
        <p:sp>
          <p:nvSpPr>
            <p:cNvPr id="43" name="Oval 42">
              <a:extLst>
                <a:ext uri="{FF2B5EF4-FFF2-40B4-BE49-F238E27FC236}">
                  <a16:creationId xmlns:a16="http://schemas.microsoft.com/office/drawing/2014/main" id="{725E66CB-3442-2E52-F69F-AC474EA0C444}"/>
                </a:ext>
              </a:extLst>
            </p:cNvPr>
            <p:cNvSpPr/>
            <p:nvPr/>
          </p:nvSpPr>
          <p:spPr>
            <a:xfrm>
              <a:off x="1128204" y="2743200"/>
              <a:ext cx="914400" cy="914400"/>
            </a:xfrm>
            <a:prstGeom prst="ellipse">
              <a:avLst/>
            </a:prstGeom>
            <a:solidFill>
              <a:srgbClr val="2E599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4" name="Graphic 23">
              <a:extLst>
                <a:ext uri="{FF2B5EF4-FFF2-40B4-BE49-F238E27FC236}">
                  <a16:creationId xmlns:a16="http://schemas.microsoft.com/office/drawing/2014/main" id="{D5D6978C-3576-588D-40D4-9C567FBBA95D}"/>
                </a:ext>
              </a:extLst>
            </p:cNvPr>
            <p:cNvPicPr>
              <a:picLocks noChangeAspect="1"/>
            </p:cNvPicPr>
            <p:nvPr/>
          </p:nvPicPr>
          <p:blipFill>
            <a:blip r:embed="rId19">
              <a:extLst>
                <a:ext uri="{28A0092B-C50C-407E-A947-70E740481C1C}">
                  <a14:useLocalDpi xmlns:a14="http://schemas.microsoft.com/office/drawing/2010/main" val="0"/>
                </a:ext>
              </a:extLst>
            </a:blip>
            <a:srcRect/>
            <a:stretch/>
          </p:blipFill>
          <p:spPr>
            <a:xfrm>
              <a:off x="1270159" y="2886279"/>
              <a:ext cx="640080" cy="640080"/>
            </a:xfrm>
            <a:prstGeom prst="rect">
              <a:avLst/>
            </a:prstGeom>
            <a:ln>
              <a:noFill/>
            </a:ln>
          </p:spPr>
        </p:pic>
      </p:grpSp>
      <p:sp>
        <p:nvSpPr>
          <p:cNvPr id="45" name="TextBox 44">
            <a:extLst>
              <a:ext uri="{FF2B5EF4-FFF2-40B4-BE49-F238E27FC236}">
                <a16:creationId xmlns:a16="http://schemas.microsoft.com/office/drawing/2014/main" id="{EF4B0C29-19F0-6529-FD6C-D269659D9097}"/>
              </a:ext>
            </a:extLst>
          </p:cNvPr>
          <p:cNvSpPr txBox="1"/>
          <p:nvPr/>
        </p:nvSpPr>
        <p:spPr>
          <a:xfrm>
            <a:off x="5571114" y="5598251"/>
            <a:ext cx="5636736" cy="400110"/>
          </a:xfrm>
          <a:prstGeom prst="rect">
            <a:avLst/>
          </a:prstGeom>
          <a:noFill/>
        </p:spPr>
        <p:txBody>
          <a:bodyPr wrap="none" lIns="91440" tIns="45720" rIns="91440" bIns="45720" rtlCol="0" anchor="t">
            <a:spAutoFit/>
          </a:bodyPr>
          <a:lstStyle/>
          <a:p>
            <a:r>
              <a:rPr lang="es-ES" sz="2000" b="1" i="1" dirty="0">
                <a:solidFill>
                  <a:schemeClr val="accent2"/>
                </a:solidFill>
                <a:latin typeface="Arial"/>
                <a:cs typeface="Arial"/>
              </a:rPr>
              <a:t>Reunir las aplicaciones y datos de los Leones</a:t>
            </a:r>
          </a:p>
        </p:txBody>
      </p:sp>
      <p:sp>
        <p:nvSpPr>
          <p:cNvPr id="46" name="Date Placeholder 45">
            <a:extLst>
              <a:ext uri="{FF2B5EF4-FFF2-40B4-BE49-F238E27FC236}">
                <a16:creationId xmlns:a16="http://schemas.microsoft.com/office/drawing/2014/main" id="{1CB18044-9EB4-3401-D3C9-4FFE09CE10F9}"/>
              </a:ext>
            </a:extLst>
          </p:cNvPr>
          <p:cNvSpPr>
            <a:spLocks noGrp="1"/>
          </p:cNvSpPr>
          <p:nvPr>
            <p:ph type="dt" sz="half" idx="10"/>
          </p:nvPr>
        </p:nvSpPr>
        <p:spPr/>
        <p:txBody>
          <a:bodyPr/>
          <a:lstStyle/>
          <a:p>
            <a:r>
              <a:rPr lang="es-ES" dirty="0"/>
              <a:t>Octubre de 2022</a:t>
            </a:r>
          </a:p>
        </p:txBody>
      </p:sp>
      <p:sp>
        <p:nvSpPr>
          <p:cNvPr id="47" name="Slide Number Placeholder 46">
            <a:extLst>
              <a:ext uri="{FF2B5EF4-FFF2-40B4-BE49-F238E27FC236}">
                <a16:creationId xmlns:a16="http://schemas.microsoft.com/office/drawing/2014/main" id="{60370741-8436-05EC-6DE1-BA23DA51AD65}"/>
              </a:ext>
            </a:extLst>
          </p:cNvPr>
          <p:cNvSpPr>
            <a:spLocks noGrp="1"/>
          </p:cNvSpPr>
          <p:nvPr>
            <p:ph type="sldNum" sz="quarter" idx="12"/>
          </p:nvPr>
        </p:nvSpPr>
        <p:spPr/>
        <p:txBody>
          <a:bodyPr/>
          <a:lstStyle/>
          <a:p>
            <a:fld id="{9E78B758-275C-4090-BE22-A14210E4F056}" type="slidenum">
              <a:rPr lang="en-US" smtClean="0"/>
              <a:t>8</a:t>
            </a:fld>
            <a:endParaRPr lang="en-US" dirty="0"/>
          </a:p>
        </p:txBody>
      </p:sp>
    </p:spTree>
    <p:extLst>
      <p:ext uri="{BB962C8B-B14F-4D97-AF65-F5344CB8AC3E}">
        <p14:creationId xmlns:p14="http://schemas.microsoft.com/office/powerpoint/2010/main" val="656214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478DDDA4-5301-B4E5-8315-8B5D7CAD6F00}"/>
              </a:ext>
            </a:extLst>
          </p:cNvPr>
          <p:cNvGrpSpPr/>
          <p:nvPr/>
        </p:nvGrpSpPr>
        <p:grpSpPr>
          <a:xfrm>
            <a:off x="6324600" y="1600200"/>
            <a:ext cx="4800600" cy="4800600"/>
            <a:chOff x="6324600" y="1600200"/>
            <a:chExt cx="4800600" cy="4800600"/>
          </a:xfrm>
        </p:grpSpPr>
        <p:sp>
          <p:nvSpPr>
            <p:cNvPr id="2" name="Circle: Hollow 1">
              <a:extLst>
                <a:ext uri="{FF2B5EF4-FFF2-40B4-BE49-F238E27FC236}">
                  <a16:creationId xmlns:a16="http://schemas.microsoft.com/office/drawing/2014/main" id="{E888347E-C7A6-6722-7541-601C4150B2E9}"/>
                </a:ext>
              </a:extLst>
            </p:cNvPr>
            <p:cNvSpPr/>
            <p:nvPr/>
          </p:nvSpPr>
          <p:spPr bwMode="auto">
            <a:xfrm>
              <a:off x="6324600" y="1600200"/>
              <a:ext cx="4800600" cy="4800600"/>
            </a:xfrm>
            <a:prstGeom prst="donut">
              <a:avLst>
                <a:gd name="adj" fmla="val 18601"/>
              </a:avLst>
            </a:prstGeom>
            <a:solidFill>
              <a:schemeClr val="bg1">
                <a:lumMod val="8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0" i="0" u="none" strike="noStrike" cap="none" normalizeH="0" dirty="0">
                <a:ln>
                  <a:noFill/>
                </a:ln>
                <a:solidFill>
                  <a:srgbClr val="404040"/>
                </a:solidFill>
                <a:effectLst/>
                <a:ea typeface="ヒラギノ角ゴ Pro W3" pitchFamily="84" charset="-128"/>
              </a:endParaRPr>
            </a:p>
          </p:txBody>
        </p:sp>
        <p:grpSp>
          <p:nvGrpSpPr>
            <p:cNvPr id="3" name="Group 2">
              <a:extLst>
                <a:ext uri="{FF2B5EF4-FFF2-40B4-BE49-F238E27FC236}">
                  <a16:creationId xmlns:a16="http://schemas.microsoft.com/office/drawing/2014/main" id="{FD52AAE9-3BAE-A44B-F483-F2D51723286D}"/>
                </a:ext>
              </a:extLst>
            </p:cNvPr>
            <p:cNvGrpSpPr/>
            <p:nvPr/>
          </p:nvGrpSpPr>
          <p:grpSpPr>
            <a:xfrm>
              <a:off x="9637413" y="5338232"/>
              <a:ext cx="548640" cy="548640"/>
              <a:chOff x="1128204" y="2743200"/>
              <a:chExt cx="914400" cy="914400"/>
            </a:xfrm>
          </p:grpSpPr>
          <p:sp>
            <p:nvSpPr>
              <p:cNvPr id="4" name="Oval 3">
                <a:extLst>
                  <a:ext uri="{FF2B5EF4-FFF2-40B4-BE49-F238E27FC236}">
                    <a16:creationId xmlns:a16="http://schemas.microsoft.com/office/drawing/2014/main" id="{CD2C9E47-392C-D3E1-CB83-76722FC979F6}"/>
                  </a:ext>
                </a:extLst>
              </p:cNvPr>
              <p:cNvSpPr/>
              <p:nvPr/>
            </p:nvSpPr>
            <p:spPr>
              <a:xfrm>
                <a:off x="1128204" y="2743200"/>
                <a:ext cx="914400" cy="914400"/>
              </a:xfrm>
              <a:prstGeom prst="ellipse">
                <a:avLst/>
              </a:prstGeom>
              <a:solidFill>
                <a:srgbClr val="2E59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Graphic 23">
                <a:extLst>
                  <a:ext uri="{FF2B5EF4-FFF2-40B4-BE49-F238E27FC236}">
                    <a16:creationId xmlns:a16="http://schemas.microsoft.com/office/drawing/2014/main" id="{70BCC0D5-D615-7968-E84B-780928C2661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47159" y="2873140"/>
                <a:ext cx="490118" cy="612648"/>
              </a:xfrm>
              <a:prstGeom prst="rect">
                <a:avLst/>
              </a:prstGeom>
              <a:ln>
                <a:noFill/>
              </a:ln>
            </p:spPr>
          </p:pic>
        </p:grpSp>
        <p:grpSp>
          <p:nvGrpSpPr>
            <p:cNvPr id="6" name="Group 5">
              <a:extLst>
                <a:ext uri="{FF2B5EF4-FFF2-40B4-BE49-F238E27FC236}">
                  <a16:creationId xmlns:a16="http://schemas.microsoft.com/office/drawing/2014/main" id="{348A5BE6-88D6-43FE-F281-E4ABCB0E7FA0}"/>
                </a:ext>
              </a:extLst>
            </p:cNvPr>
            <p:cNvGrpSpPr/>
            <p:nvPr/>
          </p:nvGrpSpPr>
          <p:grpSpPr>
            <a:xfrm>
              <a:off x="8894035" y="5681555"/>
              <a:ext cx="548640" cy="548640"/>
              <a:chOff x="3050381" y="2743200"/>
              <a:chExt cx="914400" cy="914400"/>
            </a:xfrm>
          </p:grpSpPr>
          <p:sp>
            <p:nvSpPr>
              <p:cNvPr id="7" name="Oval 6">
                <a:extLst>
                  <a:ext uri="{FF2B5EF4-FFF2-40B4-BE49-F238E27FC236}">
                    <a16:creationId xmlns:a16="http://schemas.microsoft.com/office/drawing/2014/main" id="{24F7456B-0BD2-6313-D88A-BC9DCC504C14}"/>
                  </a:ext>
                </a:extLst>
              </p:cNvPr>
              <p:cNvSpPr/>
              <p:nvPr/>
            </p:nvSpPr>
            <p:spPr>
              <a:xfrm>
                <a:off x="3050381" y="2743200"/>
                <a:ext cx="914400" cy="914400"/>
              </a:xfrm>
              <a:prstGeom prst="ellipse">
                <a:avLst/>
              </a:prstGeom>
              <a:solidFill>
                <a:srgbClr val="F0C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Graphic 23">
                <a:extLst>
                  <a:ext uri="{FF2B5EF4-FFF2-40B4-BE49-F238E27FC236}">
                    <a16:creationId xmlns:a16="http://schemas.microsoft.com/office/drawing/2014/main" id="{DDFC0550-6421-EE04-E6A7-E7A0318BCCA4}"/>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243818" y="2926826"/>
                <a:ext cx="512064" cy="474957"/>
              </a:xfrm>
              <a:prstGeom prst="rect">
                <a:avLst/>
              </a:prstGeom>
              <a:ln>
                <a:noFill/>
              </a:ln>
            </p:spPr>
          </p:pic>
        </p:grpSp>
        <p:grpSp>
          <p:nvGrpSpPr>
            <p:cNvPr id="9" name="Group 8">
              <a:extLst>
                <a:ext uri="{FF2B5EF4-FFF2-40B4-BE49-F238E27FC236}">
                  <a16:creationId xmlns:a16="http://schemas.microsoft.com/office/drawing/2014/main" id="{26DB1F6A-A1A2-ABC3-51A6-85DE3C001E0A}"/>
                </a:ext>
              </a:extLst>
            </p:cNvPr>
            <p:cNvGrpSpPr/>
            <p:nvPr/>
          </p:nvGrpSpPr>
          <p:grpSpPr>
            <a:xfrm>
              <a:off x="10443849" y="3957851"/>
              <a:ext cx="548640" cy="548640"/>
              <a:chOff x="5575901" y="2743200"/>
              <a:chExt cx="914400" cy="914400"/>
            </a:xfrm>
          </p:grpSpPr>
          <p:sp>
            <p:nvSpPr>
              <p:cNvPr id="10" name="Oval 9">
                <a:extLst>
                  <a:ext uri="{FF2B5EF4-FFF2-40B4-BE49-F238E27FC236}">
                    <a16:creationId xmlns:a16="http://schemas.microsoft.com/office/drawing/2014/main" id="{FB6681D0-FE1B-672F-00F9-3546D34BEE70}"/>
                  </a:ext>
                </a:extLst>
              </p:cNvPr>
              <p:cNvSpPr/>
              <p:nvPr/>
            </p:nvSpPr>
            <p:spPr>
              <a:xfrm>
                <a:off x="5575901" y="2743200"/>
                <a:ext cx="914400" cy="914400"/>
              </a:xfrm>
              <a:prstGeom prst="ellipse">
                <a:avLst/>
              </a:prstGeom>
              <a:solidFill>
                <a:srgbClr val="732E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Graphic 23">
                <a:extLst>
                  <a:ext uri="{FF2B5EF4-FFF2-40B4-BE49-F238E27FC236}">
                    <a16:creationId xmlns:a16="http://schemas.microsoft.com/office/drawing/2014/main" id="{C5A4647D-DA81-F79C-70AB-1D451952DC9C}"/>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5803267" y="2876575"/>
                <a:ext cx="450015" cy="594360"/>
              </a:xfrm>
              <a:prstGeom prst="rect">
                <a:avLst/>
              </a:prstGeom>
              <a:ln>
                <a:noFill/>
              </a:ln>
            </p:spPr>
          </p:pic>
        </p:grpSp>
        <p:grpSp>
          <p:nvGrpSpPr>
            <p:cNvPr id="12" name="Group 11">
              <a:extLst>
                <a:ext uri="{FF2B5EF4-FFF2-40B4-BE49-F238E27FC236}">
                  <a16:creationId xmlns:a16="http://schemas.microsoft.com/office/drawing/2014/main" id="{6936893E-C8CA-D7C4-9ED2-D67E700E4598}"/>
                </a:ext>
              </a:extLst>
            </p:cNvPr>
            <p:cNvGrpSpPr/>
            <p:nvPr/>
          </p:nvGrpSpPr>
          <p:grpSpPr>
            <a:xfrm>
              <a:off x="10175469" y="4743466"/>
              <a:ext cx="548640" cy="548640"/>
              <a:chOff x="7754852" y="2707105"/>
              <a:chExt cx="914400" cy="914400"/>
            </a:xfrm>
          </p:grpSpPr>
          <p:sp>
            <p:nvSpPr>
              <p:cNvPr id="13" name="Oval 12">
                <a:extLst>
                  <a:ext uri="{FF2B5EF4-FFF2-40B4-BE49-F238E27FC236}">
                    <a16:creationId xmlns:a16="http://schemas.microsoft.com/office/drawing/2014/main" id="{FB40DEF7-E121-94C7-55F4-8520A84CC3F0}"/>
                  </a:ext>
                </a:extLst>
              </p:cNvPr>
              <p:cNvSpPr/>
              <p:nvPr/>
            </p:nvSpPr>
            <p:spPr>
              <a:xfrm>
                <a:off x="7754852" y="2707105"/>
                <a:ext cx="914400" cy="914400"/>
              </a:xfrm>
              <a:prstGeom prst="ellipse">
                <a:avLst/>
              </a:prstGeom>
              <a:solidFill>
                <a:schemeClr val="accent6">
                  <a:lumMod val="65000"/>
                  <a:lumOff val="35000"/>
                </a:schemeClr>
              </a:solidFill>
              <a:ln>
                <a:noFill/>
              </a:ln>
            </p:spPr>
            <p:style>
              <a:lnRef idx="2">
                <a:scrgbClr r="0" g="0" b="0"/>
              </a:lnRef>
              <a:fillRef idx="1">
                <a:scrgbClr r="0" g="0" b="0"/>
              </a:fillRef>
              <a:effectRef idx="0">
                <a:schemeClr val="dk2">
                  <a:tint val="50000"/>
                  <a:hueOff val="0"/>
                  <a:satOff val="0"/>
                  <a:lumOff val="0"/>
                  <a:alphaOff val="0"/>
                </a:schemeClr>
              </a:effectRef>
              <a:fontRef idx="minor">
                <a:schemeClr val="lt2">
                  <a:hueOff val="0"/>
                  <a:satOff val="0"/>
                  <a:lumOff val="0"/>
                  <a:alphaOff val="0"/>
                </a:schemeClr>
              </a:fontRef>
            </p:style>
            <p:txBody>
              <a:bodyPr/>
              <a:lstStyle/>
              <a:p>
                <a:endParaRPr lang="en-US"/>
              </a:p>
            </p:txBody>
          </p:sp>
          <p:pic>
            <p:nvPicPr>
              <p:cNvPr id="14" name="Graphic 23">
                <a:extLst>
                  <a:ext uri="{FF2B5EF4-FFF2-40B4-BE49-F238E27FC236}">
                    <a16:creationId xmlns:a16="http://schemas.microsoft.com/office/drawing/2014/main" id="{F154F4BA-026C-328C-3E00-D4AADFF55120}"/>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7948672" y="2895600"/>
                <a:ext cx="512064" cy="426720"/>
              </a:xfrm>
              <a:prstGeom prst="rect">
                <a:avLst/>
              </a:prstGeom>
              <a:ln>
                <a:noFill/>
              </a:ln>
            </p:spPr>
          </p:pic>
        </p:grpSp>
        <p:grpSp>
          <p:nvGrpSpPr>
            <p:cNvPr id="15" name="Group 14">
              <a:extLst>
                <a:ext uri="{FF2B5EF4-FFF2-40B4-BE49-F238E27FC236}">
                  <a16:creationId xmlns:a16="http://schemas.microsoft.com/office/drawing/2014/main" id="{C05651A9-ADE8-5323-7754-BFAC5E42BFE3}"/>
                </a:ext>
              </a:extLst>
            </p:cNvPr>
            <p:cNvGrpSpPr/>
            <p:nvPr/>
          </p:nvGrpSpPr>
          <p:grpSpPr>
            <a:xfrm>
              <a:off x="10380100" y="3134136"/>
              <a:ext cx="548640" cy="548640"/>
              <a:chOff x="9871029" y="2707105"/>
              <a:chExt cx="914400" cy="914400"/>
            </a:xfrm>
          </p:grpSpPr>
          <p:sp>
            <p:nvSpPr>
              <p:cNvPr id="16" name="Oval 15">
                <a:extLst>
                  <a:ext uri="{FF2B5EF4-FFF2-40B4-BE49-F238E27FC236}">
                    <a16:creationId xmlns:a16="http://schemas.microsoft.com/office/drawing/2014/main" id="{D5AE1294-F902-EDDA-3C67-CAB1D19E80B1}"/>
                  </a:ext>
                </a:extLst>
              </p:cNvPr>
              <p:cNvSpPr/>
              <p:nvPr/>
            </p:nvSpPr>
            <p:spPr>
              <a:xfrm>
                <a:off x="9871029" y="2707105"/>
                <a:ext cx="914400" cy="914400"/>
              </a:xfrm>
              <a:prstGeom prst="ellipse">
                <a:avLst/>
              </a:prstGeom>
              <a:solidFill>
                <a:srgbClr val="0D22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Graphic 23">
                <a:extLst>
                  <a:ext uri="{FF2B5EF4-FFF2-40B4-BE49-F238E27FC236}">
                    <a16:creationId xmlns:a16="http://schemas.microsoft.com/office/drawing/2014/main" id="{2B9ADE9A-A741-A1FA-6C7F-2DE8DA8E57D1}"/>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10072197" y="2947651"/>
                <a:ext cx="512064" cy="382427"/>
              </a:xfrm>
              <a:prstGeom prst="rect">
                <a:avLst/>
              </a:prstGeom>
              <a:ln>
                <a:noFill/>
              </a:ln>
            </p:spPr>
          </p:pic>
        </p:grpSp>
        <p:grpSp>
          <p:nvGrpSpPr>
            <p:cNvPr id="18" name="Group 17">
              <a:extLst>
                <a:ext uri="{FF2B5EF4-FFF2-40B4-BE49-F238E27FC236}">
                  <a16:creationId xmlns:a16="http://schemas.microsoft.com/office/drawing/2014/main" id="{6A7A6698-7B9C-84DB-36B4-459BBCAE6028}"/>
                </a:ext>
              </a:extLst>
            </p:cNvPr>
            <p:cNvGrpSpPr/>
            <p:nvPr/>
          </p:nvGrpSpPr>
          <p:grpSpPr>
            <a:xfrm>
              <a:off x="8060168" y="5689822"/>
              <a:ext cx="548640" cy="548640"/>
              <a:chOff x="9871029" y="2707105"/>
              <a:chExt cx="914400" cy="914400"/>
            </a:xfrm>
          </p:grpSpPr>
          <p:sp>
            <p:nvSpPr>
              <p:cNvPr id="19" name="Oval 18">
                <a:extLst>
                  <a:ext uri="{FF2B5EF4-FFF2-40B4-BE49-F238E27FC236}">
                    <a16:creationId xmlns:a16="http://schemas.microsoft.com/office/drawing/2014/main" id="{ABA5DA54-87FC-A94C-70E4-9C72828FE6F3}"/>
                  </a:ext>
                </a:extLst>
              </p:cNvPr>
              <p:cNvSpPr/>
              <p:nvPr/>
            </p:nvSpPr>
            <p:spPr>
              <a:xfrm>
                <a:off x="9871029" y="2707105"/>
                <a:ext cx="914400" cy="914400"/>
              </a:xfrm>
              <a:prstGeom prst="ellipse">
                <a:avLst/>
              </a:prstGeom>
              <a:solidFill>
                <a:srgbClr val="0D22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 name="Graphic 23">
                <a:extLst>
                  <a:ext uri="{FF2B5EF4-FFF2-40B4-BE49-F238E27FC236}">
                    <a16:creationId xmlns:a16="http://schemas.microsoft.com/office/drawing/2014/main" id="{F177B018-AB52-BC64-85C1-B538F5CE36F9}"/>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10055981" y="2899525"/>
                <a:ext cx="548640" cy="512064"/>
              </a:xfrm>
              <a:prstGeom prst="rect">
                <a:avLst/>
              </a:prstGeom>
              <a:ln>
                <a:noFill/>
              </a:ln>
            </p:spPr>
          </p:pic>
        </p:grpSp>
        <p:grpSp>
          <p:nvGrpSpPr>
            <p:cNvPr id="21" name="Group 20">
              <a:extLst>
                <a:ext uri="{FF2B5EF4-FFF2-40B4-BE49-F238E27FC236}">
                  <a16:creationId xmlns:a16="http://schemas.microsoft.com/office/drawing/2014/main" id="{DE871AD2-1009-2764-8BC8-88CB7A4DAFEC}"/>
                </a:ext>
              </a:extLst>
            </p:cNvPr>
            <p:cNvGrpSpPr/>
            <p:nvPr/>
          </p:nvGrpSpPr>
          <p:grpSpPr>
            <a:xfrm>
              <a:off x="6728460" y="4682068"/>
              <a:ext cx="548640" cy="548640"/>
              <a:chOff x="7754852" y="2707105"/>
              <a:chExt cx="914400" cy="914400"/>
            </a:xfrm>
          </p:grpSpPr>
          <p:sp>
            <p:nvSpPr>
              <p:cNvPr id="22" name="Oval 21">
                <a:extLst>
                  <a:ext uri="{FF2B5EF4-FFF2-40B4-BE49-F238E27FC236}">
                    <a16:creationId xmlns:a16="http://schemas.microsoft.com/office/drawing/2014/main" id="{E968BFB5-B0A6-0FD2-780F-FC16598FA104}"/>
                  </a:ext>
                </a:extLst>
              </p:cNvPr>
              <p:cNvSpPr/>
              <p:nvPr/>
            </p:nvSpPr>
            <p:spPr>
              <a:xfrm>
                <a:off x="7754852" y="2707105"/>
                <a:ext cx="914400" cy="914400"/>
              </a:xfrm>
              <a:prstGeom prst="ellipse">
                <a:avLst/>
              </a:prstGeom>
              <a:solidFill>
                <a:schemeClr val="accent6">
                  <a:lumMod val="65000"/>
                  <a:lumOff val="35000"/>
                </a:schemeClr>
              </a:solidFill>
              <a:ln>
                <a:noFill/>
              </a:ln>
            </p:spPr>
            <p:style>
              <a:lnRef idx="2">
                <a:scrgbClr r="0" g="0" b="0"/>
              </a:lnRef>
              <a:fillRef idx="1">
                <a:scrgbClr r="0" g="0" b="0"/>
              </a:fillRef>
              <a:effectRef idx="0">
                <a:schemeClr val="dk2">
                  <a:tint val="50000"/>
                  <a:hueOff val="0"/>
                  <a:satOff val="0"/>
                  <a:lumOff val="0"/>
                  <a:alphaOff val="0"/>
                </a:schemeClr>
              </a:effectRef>
              <a:fontRef idx="minor">
                <a:schemeClr val="lt2">
                  <a:hueOff val="0"/>
                  <a:satOff val="0"/>
                  <a:lumOff val="0"/>
                  <a:alphaOff val="0"/>
                </a:schemeClr>
              </a:fontRef>
            </p:style>
            <p:txBody>
              <a:bodyPr/>
              <a:lstStyle/>
              <a:p>
                <a:endParaRPr lang="en-US"/>
              </a:p>
            </p:txBody>
          </p:sp>
          <p:pic>
            <p:nvPicPr>
              <p:cNvPr id="23" name="Graphic 23">
                <a:extLst>
                  <a:ext uri="{FF2B5EF4-FFF2-40B4-BE49-F238E27FC236}">
                    <a16:creationId xmlns:a16="http://schemas.microsoft.com/office/drawing/2014/main" id="{ED5C9AD2-778E-1BDB-90D6-B367A4279CBF}"/>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7890895" y="2944158"/>
                <a:ext cx="640080" cy="412005"/>
              </a:xfrm>
              <a:prstGeom prst="rect">
                <a:avLst/>
              </a:prstGeom>
              <a:ln>
                <a:noFill/>
              </a:ln>
            </p:spPr>
          </p:pic>
        </p:grpSp>
        <p:grpSp>
          <p:nvGrpSpPr>
            <p:cNvPr id="24" name="Group 23">
              <a:extLst>
                <a:ext uri="{FF2B5EF4-FFF2-40B4-BE49-F238E27FC236}">
                  <a16:creationId xmlns:a16="http://schemas.microsoft.com/office/drawing/2014/main" id="{1F184A58-DE39-DD10-CE0A-2EB2FF3AF7CF}"/>
                </a:ext>
              </a:extLst>
            </p:cNvPr>
            <p:cNvGrpSpPr/>
            <p:nvPr/>
          </p:nvGrpSpPr>
          <p:grpSpPr>
            <a:xfrm>
              <a:off x="7292303" y="5346911"/>
              <a:ext cx="534707" cy="548640"/>
              <a:chOff x="5575901" y="2743200"/>
              <a:chExt cx="914400" cy="914400"/>
            </a:xfrm>
          </p:grpSpPr>
          <p:sp>
            <p:nvSpPr>
              <p:cNvPr id="25" name="Oval 24">
                <a:extLst>
                  <a:ext uri="{FF2B5EF4-FFF2-40B4-BE49-F238E27FC236}">
                    <a16:creationId xmlns:a16="http://schemas.microsoft.com/office/drawing/2014/main" id="{2A014F5B-15E0-4D67-8F8C-3A63809CBDC3}"/>
                  </a:ext>
                </a:extLst>
              </p:cNvPr>
              <p:cNvSpPr/>
              <p:nvPr/>
            </p:nvSpPr>
            <p:spPr>
              <a:xfrm>
                <a:off x="5575901" y="2743200"/>
                <a:ext cx="914400" cy="914400"/>
              </a:xfrm>
              <a:prstGeom prst="ellipse">
                <a:avLst/>
              </a:prstGeom>
              <a:solidFill>
                <a:srgbClr val="732E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6" name="Graphic 23">
                <a:extLst>
                  <a:ext uri="{FF2B5EF4-FFF2-40B4-BE49-F238E27FC236}">
                    <a16:creationId xmlns:a16="http://schemas.microsoft.com/office/drawing/2014/main" id="{AEEE26D6-DE18-9019-30DE-17A665A1AF74}"/>
                  </a:ext>
                </a:extLst>
              </p:cNvPr>
              <p:cNvPicPr>
                <a:picLocks noChangeAspect="1"/>
              </p:cNvPicPr>
              <p:nvPr/>
            </p:nvPicPr>
            <p:blipFill>
              <a:blip r:embed="rId10">
                <a:extLst>
                  <a:ext uri="{28A0092B-C50C-407E-A947-70E740481C1C}">
                    <a14:useLocalDpi xmlns:a14="http://schemas.microsoft.com/office/drawing/2010/main" val="0"/>
                  </a:ext>
                </a:extLst>
              </a:blip>
              <a:srcRect/>
              <a:stretch/>
            </p:blipFill>
            <p:spPr>
              <a:xfrm>
                <a:off x="5793641" y="2916411"/>
                <a:ext cx="548640" cy="557081"/>
              </a:xfrm>
              <a:prstGeom prst="rect">
                <a:avLst/>
              </a:prstGeom>
              <a:ln>
                <a:noFill/>
              </a:ln>
            </p:spPr>
          </p:pic>
        </p:grpSp>
        <p:grpSp>
          <p:nvGrpSpPr>
            <p:cNvPr id="27" name="Group 26">
              <a:extLst>
                <a:ext uri="{FF2B5EF4-FFF2-40B4-BE49-F238E27FC236}">
                  <a16:creationId xmlns:a16="http://schemas.microsoft.com/office/drawing/2014/main" id="{EDB1B0E5-5C0B-211C-0689-8B28B7B45251}"/>
                </a:ext>
              </a:extLst>
            </p:cNvPr>
            <p:cNvGrpSpPr/>
            <p:nvPr/>
          </p:nvGrpSpPr>
          <p:grpSpPr>
            <a:xfrm>
              <a:off x="9959340" y="2431734"/>
              <a:ext cx="548640" cy="548640"/>
              <a:chOff x="3050381" y="2743200"/>
              <a:chExt cx="914400" cy="914400"/>
            </a:xfrm>
          </p:grpSpPr>
          <p:sp>
            <p:nvSpPr>
              <p:cNvPr id="28" name="Oval 27">
                <a:extLst>
                  <a:ext uri="{FF2B5EF4-FFF2-40B4-BE49-F238E27FC236}">
                    <a16:creationId xmlns:a16="http://schemas.microsoft.com/office/drawing/2014/main" id="{F5F83646-392A-BF24-6FD8-E8B6761E7652}"/>
                  </a:ext>
                </a:extLst>
              </p:cNvPr>
              <p:cNvSpPr/>
              <p:nvPr/>
            </p:nvSpPr>
            <p:spPr>
              <a:xfrm>
                <a:off x="3050381" y="2743200"/>
                <a:ext cx="914400" cy="914400"/>
              </a:xfrm>
              <a:prstGeom prst="ellipse">
                <a:avLst/>
              </a:prstGeom>
              <a:solidFill>
                <a:srgbClr val="F0C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9" name="Graphic 23">
                <a:extLst>
                  <a:ext uri="{FF2B5EF4-FFF2-40B4-BE49-F238E27FC236}">
                    <a16:creationId xmlns:a16="http://schemas.microsoft.com/office/drawing/2014/main" id="{9D008374-09FC-C8E1-58F7-12298E682CC7}"/>
                  </a:ext>
                </a:extLst>
              </p:cNvPr>
              <p:cNvPicPr>
                <a:picLocks noChangeAspect="1"/>
              </p:cNvPicPr>
              <p:nvPr/>
            </p:nvPicPr>
            <p:blipFill>
              <a:blip r:embed="rId11">
                <a:extLst>
                  <a:ext uri="{28A0092B-C50C-407E-A947-70E740481C1C}">
                    <a14:useLocalDpi xmlns:a14="http://schemas.microsoft.com/office/drawing/2010/main" val="0"/>
                  </a:ext>
                </a:extLst>
              </a:blip>
              <a:srcRect/>
              <a:stretch/>
            </p:blipFill>
            <p:spPr>
              <a:xfrm>
                <a:off x="3186068" y="2929883"/>
                <a:ext cx="640080" cy="513867"/>
              </a:xfrm>
              <a:prstGeom prst="rect">
                <a:avLst/>
              </a:prstGeom>
              <a:ln>
                <a:noFill/>
              </a:ln>
            </p:spPr>
          </p:pic>
        </p:grpSp>
        <p:grpSp>
          <p:nvGrpSpPr>
            <p:cNvPr id="30" name="Group 29">
              <a:extLst>
                <a:ext uri="{FF2B5EF4-FFF2-40B4-BE49-F238E27FC236}">
                  <a16:creationId xmlns:a16="http://schemas.microsoft.com/office/drawing/2014/main" id="{0616B598-FAD6-3C71-646A-C5BCE877E5C4}"/>
                </a:ext>
              </a:extLst>
            </p:cNvPr>
            <p:cNvGrpSpPr/>
            <p:nvPr/>
          </p:nvGrpSpPr>
          <p:grpSpPr>
            <a:xfrm>
              <a:off x="6487154" y="3934968"/>
              <a:ext cx="548640" cy="548640"/>
              <a:chOff x="1128204" y="2743200"/>
              <a:chExt cx="914400" cy="914400"/>
            </a:xfrm>
          </p:grpSpPr>
          <p:sp>
            <p:nvSpPr>
              <p:cNvPr id="31" name="Oval 30">
                <a:extLst>
                  <a:ext uri="{FF2B5EF4-FFF2-40B4-BE49-F238E27FC236}">
                    <a16:creationId xmlns:a16="http://schemas.microsoft.com/office/drawing/2014/main" id="{D4757918-7D64-6386-8BE2-0A6B7D0F3AD9}"/>
                  </a:ext>
                </a:extLst>
              </p:cNvPr>
              <p:cNvSpPr/>
              <p:nvPr/>
            </p:nvSpPr>
            <p:spPr>
              <a:xfrm>
                <a:off x="1128204" y="2743200"/>
                <a:ext cx="914400" cy="914400"/>
              </a:xfrm>
              <a:prstGeom prst="ellipse">
                <a:avLst/>
              </a:prstGeom>
              <a:solidFill>
                <a:srgbClr val="2E59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2" name="Graphic 23">
                <a:extLst>
                  <a:ext uri="{FF2B5EF4-FFF2-40B4-BE49-F238E27FC236}">
                    <a16:creationId xmlns:a16="http://schemas.microsoft.com/office/drawing/2014/main" id="{F1BB52C8-B287-44B4-03FD-77F345A7438E}"/>
                  </a:ext>
                </a:extLst>
              </p:cNvPr>
              <p:cNvPicPr>
                <a:picLocks noChangeAspect="1"/>
              </p:cNvPicPr>
              <p:nvPr/>
            </p:nvPicPr>
            <p:blipFill>
              <a:blip r:embed="rId12">
                <a:extLst>
                  <a:ext uri="{28A0092B-C50C-407E-A947-70E740481C1C}">
                    <a14:useLocalDpi xmlns:a14="http://schemas.microsoft.com/office/drawing/2010/main" val="0"/>
                  </a:ext>
                </a:extLst>
              </a:blip>
              <a:srcRect/>
              <a:stretch/>
            </p:blipFill>
            <p:spPr>
              <a:xfrm>
                <a:off x="1347159" y="2898760"/>
                <a:ext cx="490118" cy="561407"/>
              </a:xfrm>
              <a:prstGeom prst="rect">
                <a:avLst/>
              </a:prstGeom>
              <a:ln>
                <a:noFill/>
              </a:ln>
            </p:spPr>
          </p:pic>
        </p:grpSp>
        <p:grpSp>
          <p:nvGrpSpPr>
            <p:cNvPr id="33" name="Group 32">
              <a:extLst>
                <a:ext uri="{FF2B5EF4-FFF2-40B4-BE49-F238E27FC236}">
                  <a16:creationId xmlns:a16="http://schemas.microsoft.com/office/drawing/2014/main" id="{FC1D2C42-E70C-292E-4C52-3BBDD1ED74FB}"/>
                </a:ext>
              </a:extLst>
            </p:cNvPr>
            <p:cNvGrpSpPr/>
            <p:nvPr/>
          </p:nvGrpSpPr>
          <p:grpSpPr>
            <a:xfrm>
              <a:off x="7657551" y="1934210"/>
              <a:ext cx="548640" cy="548640"/>
              <a:chOff x="1719784" y="1488456"/>
              <a:chExt cx="914400" cy="914400"/>
            </a:xfrm>
          </p:grpSpPr>
          <p:pic>
            <p:nvPicPr>
              <p:cNvPr id="34" name="Picture 33">
                <a:extLst>
                  <a:ext uri="{FF2B5EF4-FFF2-40B4-BE49-F238E27FC236}">
                    <a16:creationId xmlns:a16="http://schemas.microsoft.com/office/drawing/2014/main" id="{217939CA-F277-B08B-DB16-F234A9278B78}"/>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936621" y="1488456"/>
                <a:ext cx="480727" cy="600909"/>
              </a:xfrm>
              <a:prstGeom prst="rect">
                <a:avLst/>
              </a:prstGeom>
            </p:spPr>
          </p:pic>
          <p:sp>
            <p:nvSpPr>
              <p:cNvPr id="35" name="Oval 34">
                <a:extLst>
                  <a:ext uri="{FF2B5EF4-FFF2-40B4-BE49-F238E27FC236}">
                    <a16:creationId xmlns:a16="http://schemas.microsoft.com/office/drawing/2014/main" id="{BEA3084B-8FA0-CB8F-768F-CDB91D598D82}"/>
                  </a:ext>
                </a:extLst>
              </p:cNvPr>
              <p:cNvSpPr/>
              <p:nvPr/>
            </p:nvSpPr>
            <p:spPr>
              <a:xfrm>
                <a:off x="1719784" y="1488456"/>
                <a:ext cx="914400" cy="914400"/>
              </a:xfrm>
              <a:prstGeom prst="ellipse">
                <a:avLst/>
              </a:prstGeom>
              <a:solidFill>
                <a:srgbClr val="732E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6" name="Graphic 23">
                <a:extLst>
                  <a:ext uri="{FF2B5EF4-FFF2-40B4-BE49-F238E27FC236}">
                    <a16:creationId xmlns:a16="http://schemas.microsoft.com/office/drawing/2014/main" id="{534ACD79-878F-42FE-EFDF-9AA899DDFFCF}"/>
                  </a:ext>
                </a:extLst>
              </p:cNvPr>
              <p:cNvPicPr>
                <a:picLocks noChangeAspect="1"/>
              </p:cNvPicPr>
              <p:nvPr/>
            </p:nvPicPr>
            <p:blipFill>
              <a:blip r:embed="rId14">
                <a:extLst>
                  <a:ext uri="{28A0092B-C50C-407E-A947-70E740481C1C}">
                    <a14:useLocalDpi xmlns:a14="http://schemas.microsoft.com/office/drawing/2010/main" val="0"/>
                  </a:ext>
                </a:extLst>
              </a:blip>
              <a:srcRect/>
              <a:stretch/>
            </p:blipFill>
            <p:spPr>
              <a:xfrm>
                <a:off x="1937524" y="1665887"/>
                <a:ext cx="548640" cy="548640"/>
              </a:xfrm>
              <a:prstGeom prst="rect">
                <a:avLst/>
              </a:prstGeom>
              <a:ln>
                <a:noFill/>
              </a:ln>
            </p:spPr>
          </p:pic>
        </p:grpSp>
        <p:grpSp>
          <p:nvGrpSpPr>
            <p:cNvPr id="37" name="Group 36">
              <a:extLst>
                <a:ext uri="{FF2B5EF4-FFF2-40B4-BE49-F238E27FC236}">
                  <a16:creationId xmlns:a16="http://schemas.microsoft.com/office/drawing/2014/main" id="{4542CF90-F9F5-8ABC-A565-D65D164CD510}"/>
                </a:ext>
              </a:extLst>
            </p:cNvPr>
            <p:cNvGrpSpPr/>
            <p:nvPr/>
          </p:nvGrpSpPr>
          <p:grpSpPr>
            <a:xfrm>
              <a:off x="6565476" y="3148559"/>
              <a:ext cx="548640" cy="548640"/>
              <a:chOff x="3050381" y="2743200"/>
              <a:chExt cx="914400" cy="914400"/>
            </a:xfrm>
          </p:grpSpPr>
          <p:sp>
            <p:nvSpPr>
              <p:cNvPr id="38" name="Oval 37">
                <a:extLst>
                  <a:ext uri="{FF2B5EF4-FFF2-40B4-BE49-F238E27FC236}">
                    <a16:creationId xmlns:a16="http://schemas.microsoft.com/office/drawing/2014/main" id="{B3F28A12-900D-693F-2A00-FAE0CD84090D}"/>
                  </a:ext>
                </a:extLst>
              </p:cNvPr>
              <p:cNvSpPr/>
              <p:nvPr/>
            </p:nvSpPr>
            <p:spPr>
              <a:xfrm>
                <a:off x="3050381" y="2743200"/>
                <a:ext cx="914400" cy="914400"/>
              </a:xfrm>
              <a:prstGeom prst="ellipse">
                <a:avLst/>
              </a:prstGeom>
              <a:solidFill>
                <a:srgbClr val="F0C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9" name="Graphic 23">
                <a:extLst>
                  <a:ext uri="{FF2B5EF4-FFF2-40B4-BE49-F238E27FC236}">
                    <a16:creationId xmlns:a16="http://schemas.microsoft.com/office/drawing/2014/main" id="{53C2DFC2-F013-B1E2-9BCD-52E5137A98FE}"/>
                  </a:ext>
                </a:extLst>
              </p:cNvPr>
              <p:cNvPicPr>
                <a:picLocks noChangeAspect="1"/>
              </p:cNvPicPr>
              <p:nvPr/>
            </p:nvPicPr>
            <p:blipFill>
              <a:blip r:embed="rId15">
                <a:extLst>
                  <a:ext uri="{28A0092B-C50C-407E-A947-70E740481C1C}">
                    <a14:useLocalDpi xmlns:a14="http://schemas.microsoft.com/office/drawing/2010/main" val="0"/>
                  </a:ext>
                </a:extLst>
              </a:blip>
              <a:srcRect/>
              <a:stretch/>
            </p:blipFill>
            <p:spPr>
              <a:xfrm>
                <a:off x="3181798" y="2862507"/>
                <a:ext cx="640080" cy="640080"/>
              </a:xfrm>
              <a:prstGeom prst="rect">
                <a:avLst/>
              </a:prstGeom>
              <a:ln>
                <a:noFill/>
              </a:ln>
            </p:spPr>
          </p:pic>
        </p:grpSp>
        <p:grpSp>
          <p:nvGrpSpPr>
            <p:cNvPr id="40" name="Group 39">
              <a:extLst>
                <a:ext uri="{FF2B5EF4-FFF2-40B4-BE49-F238E27FC236}">
                  <a16:creationId xmlns:a16="http://schemas.microsoft.com/office/drawing/2014/main" id="{FCA66117-733E-BCE7-F438-6ECC9E38CF76}"/>
                </a:ext>
              </a:extLst>
            </p:cNvPr>
            <p:cNvGrpSpPr/>
            <p:nvPr/>
          </p:nvGrpSpPr>
          <p:grpSpPr>
            <a:xfrm>
              <a:off x="9315705" y="1940560"/>
              <a:ext cx="548640" cy="548640"/>
              <a:chOff x="1128204" y="2743200"/>
              <a:chExt cx="914400" cy="914400"/>
            </a:xfrm>
          </p:grpSpPr>
          <p:sp>
            <p:nvSpPr>
              <p:cNvPr id="41" name="Oval 40">
                <a:extLst>
                  <a:ext uri="{FF2B5EF4-FFF2-40B4-BE49-F238E27FC236}">
                    <a16:creationId xmlns:a16="http://schemas.microsoft.com/office/drawing/2014/main" id="{3E75D133-511C-1108-E4C5-566F3881392C}"/>
                  </a:ext>
                </a:extLst>
              </p:cNvPr>
              <p:cNvSpPr/>
              <p:nvPr/>
            </p:nvSpPr>
            <p:spPr>
              <a:xfrm>
                <a:off x="1128204" y="2743200"/>
                <a:ext cx="914400" cy="914400"/>
              </a:xfrm>
              <a:prstGeom prst="ellipse">
                <a:avLst/>
              </a:prstGeom>
              <a:solidFill>
                <a:srgbClr val="2E59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2" name="Graphic 23">
                <a:extLst>
                  <a:ext uri="{FF2B5EF4-FFF2-40B4-BE49-F238E27FC236}">
                    <a16:creationId xmlns:a16="http://schemas.microsoft.com/office/drawing/2014/main" id="{5A844C17-796A-FFFD-2E1D-F47A3AF6902E}"/>
                  </a:ext>
                </a:extLst>
              </p:cNvPr>
              <p:cNvPicPr>
                <a:picLocks noChangeAspect="1"/>
              </p:cNvPicPr>
              <p:nvPr/>
            </p:nvPicPr>
            <p:blipFill>
              <a:blip r:embed="rId16">
                <a:extLst>
                  <a:ext uri="{28A0092B-C50C-407E-A947-70E740481C1C}">
                    <a14:useLocalDpi xmlns:a14="http://schemas.microsoft.com/office/drawing/2010/main" val="0"/>
                  </a:ext>
                </a:extLst>
              </a:blip>
              <a:srcRect/>
              <a:stretch/>
            </p:blipFill>
            <p:spPr>
              <a:xfrm>
                <a:off x="1270159" y="2886279"/>
                <a:ext cx="640080" cy="640080"/>
              </a:xfrm>
              <a:prstGeom prst="rect">
                <a:avLst/>
              </a:prstGeom>
              <a:ln>
                <a:noFill/>
              </a:ln>
            </p:spPr>
          </p:pic>
        </p:grpSp>
        <p:grpSp>
          <p:nvGrpSpPr>
            <p:cNvPr id="43" name="Group 42">
              <a:extLst>
                <a:ext uri="{FF2B5EF4-FFF2-40B4-BE49-F238E27FC236}">
                  <a16:creationId xmlns:a16="http://schemas.microsoft.com/office/drawing/2014/main" id="{0D6D983F-5938-3894-EB6B-4ED73F2BA412}"/>
                </a:ext>
              </a:extLst>
            </p:cNvPr>
            <p:cNvGrpSpPr/>
            <p:nvPr/>
          </p:nvGrpSpPr>
          <p:grpSpPr>
            <a:xfrm>
              <a:off x="6945050" y="2437881"/>
              <a:ext cx="548640" cy="548640"/>
              <a:chOff x="9871029" y="2707105"/>
              <a:chExt cx="914400" cy="914400"/>
            </a:xfrm>
          </p:grpSpPr>
          <p:sp>
            <p:nvSpPr>
              <p:cNvPr id="44" name="Oval 43">
                <a:extLst>
                  <a:ext uri="{FF2B5EF4-FFF2-40B4-BE49-F238E27FC236}">
                    <a16:creationId xmlns:a16="http://schemas.microsoft.com/office/drawing/2014/main" id="{C58AE976-F063-5694-8BBF-2E2F33D482A3}"/>
                  </a:ext>
                </a:extLst>
              </p:cNvPr>
              <p:cNvSpPr/>
              <p:nvPr/>
            </p:nvSpPr>
            <p:spPr>
              <a:xfrm>
                <a:off x="9871029" y="2707105"/>
                <a:ext cx="914400" cy="914400"/>
              </a:xfrm>
              <a:prstGeom prst="ellipse">
                <a:avLst/>
              </a:prstGeom>
              <a:solidFill>
                <a:srgbClr val="0D22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5" name="Graphic 23">
                <a:extLst>
                  <a:ext uri="{FF2B5EF4-FFF2-40B4-BE49-F238E27FC236}">
                    <a16:creationId xmlns:a16="http://schemas.microsoft.com/office/drawing/2014/main" id="{1DE12E47-9C08-E027-DFEF-F94B384DDC50}"/>
                  </a:ext>
                </a:extLst>
              </p:cNvPr>
              <p:cNvPicPr>
                <a:picLocks noChangeAspect="1"/>
              </p:cNvPicPr>
              <p:nvPr/>
            </p:nvPicPr>
            <p:blipFill>
              <a:blip r:embed="rId17">
                <a:extLst>
                  <a:ext uri="{28A0092B-C50C-407E-A947-70E740481C1C}">
                    <a14:useLocalDpi xmlns:a14="http://schemas.microsoft.com/office/drawing/2010/main" val="0"/>
                  </a:ext>
                </a:extLst>
              </a:blip>
              <a:srcRect/>
              <a:stretch/>
            </p:blipFill>
            <p:spPr>
              <a:xfrm>
                <a:off x="9951360" y="2755589"/>
                <a:ext cx="640080" cy="673101"/>
              </a:xfrm>
              <a:prstGeom prst="rect">
                <a:avLst/>
              </a:prstGeom>
              <a:ln>
                <a:noFill/>
              </a:ln>
            </p:spPr>
          </p:pic>
        </p:grpSp>
        <p:grpSp>
          <p:nvGrpSpPr>
            <p:cNvPr id="46" name="Group 45">
              <a:extLst>
                <a:ext uri="{FF2B5EF4-FFF2-40B4-BE49-F238E27FC236}">
                  <a16:creationId xmlns:a16="http://schemas.microsoft.com/office/drawing/2014/main" id="{EEAEF52D-6398-3851-D478-89ACDED05BF7}"/>
                </a:ext>
              </a:extLst>
            </p:cNvPr>
            <p:cNvGrpSpPr/>
            <p:nvPr/>
          </p:nvGrpSpPr>
          <p:grpSpPr>
            <a:xfrm>
              <a:off x="8470709" y="1758538"/>
              <a:ext cx="548640" cy="548640"/>
              <a:chOff x="7754852" y="2707105"/>
              <a:chExt cx="914400" cy="914400"/>
            </a:xfrm>
          </p:grpSpPr>
          <p:sp>
            <p:nvSpPr>
              <p:cNvPr id="47" name="Oval 46">
                <a:extLst>
                  <a:ext uri="{FF2B5EF4-FFF2-40B4-BE49-F238E27FC236}">
                    <a16:creationId xmlns:a16="http://schemas.microsoft.com/office/drawing/2014/main" id="{AD5205FB-61AB-5CF2-464C-81985160D6D0}"/>
                  </a:ext>
                </a:extLst>
              </p:cNvPr>
              <p:cNvSpPr/>
              <p:nvPr/>
            </p:nvSpPr>
            <p:spPr>
              <a:xfrm>
                <a:off x="7754852" y="2707105"/>
                <a:ext cx="914400" cy="914400"/>
              </a:xfrm>
              <a:prstGeom prst="ellipse">
                <a:avLst/>
              </a:prstGeom>
              <a:solidFill>
                <a:schemeClr val="accent6">
                  <a:lumMod val="65000"/>
                  <a:lumOff val="35000"/>
                </a:schemeClr>
              </a:solidFill>
              <a:ln>
                <a:noFill/>
              </a:ln>
            </p:spPr>
            <p:style>
              <a:lnRef idx="2">
                <a:scrgbClr r="0" g="0" b="0"/>
              </a:lnRef>
              <a:fillRef idx="1">
                <a:scrgbClr r="0" g="0" b="0"/>
              </a:fillRef>
              <a:effectRef idx="0">
                <a:schemeClr val="dk2">
                  <a:tint val="50000"/>
                  <a:hueOff val="0"/>
                  <a:satOff val="0"/>
                  <a:lumOff val="0"/>
                  <a:alphaOff val="0"/>
                </a:schemeClr>
              </a:effectRef>
              <a:fontRef idx="minor">
                <a:schemeClr val="lt2">
                  <a:hueOff val="0"/>
                  <a:satOff val="0"/>
                  <a:lumOff val="0"/>
                  <a:alphaOff val="0"/>
                </a:schemeClr>
              </a:fontRef>
            </p:style>
            <p:txBody>
              <a:bodyPr/>
              <a:lstStyle/>
              <a:p>
                <a:endParaRPr lang="en-US"/>
              </a:p>
            </p:txBody>
          </p:sp>
          <p:pic>
            <p:nvPicPr>
              <p:cNvPr id="48" name="Graphic 23">
                <a:extLst>
                  <a:ext uri="{FF2B5EF4-FFF2-40B4-BE49-F238E27FC236}">
                    <a16:creationId xmlns:a16="http://schemas.microsoft.com/office/drawing/2014/main" id="{38392C4B-9AA2-D9F4-6A70-D22E2876B494}"/>
                  </a:ext>
                </a:extLst>
              </p:cNvPr>
              <p:cNvPicPr>
                <a:picLocks noChangeAspect="1"/>
              </p:cNvPicPr>
              <p:nvPr/>
            </p:nvPicPr>
            <p:blipFill>
              <a:blip r:embed="rId18">
                <a:extLst>
                  <a:ext uri="{28A0092B-C50C-407E-A947-70E740481C1C}">
                    <a14:useLocalDpi xmlns:a14="http://schemas.microsoft.com/office/drawing/2010/main" val="0"/>
                  </a:ext>
                </a:extLst>
              </a:blip>
              <a:srcRect/>
              <a:stretch/>
            </p:blipFill>
            <p:spPr>
              <a:xfrm>
                <a:off x="7796100" y="2774818"/>
                <a:ext cx="731520" cy="684662"/>
              </a:xfrm>
              <a:prstGeom prst="rect">
                <a:avLst/>
              </a:prstGeom>
              <a:ln>
                <a:noFill/>
              </a:ln>
            </p:spPr>
          </p:pic>
        </p:grpSp>
      </p:grpSp>
      <p:sp>
        <p:nvSpPr>
          <p:cNvPr id="49" name="TextBox 3">
            <a:extLst>
              <a:ext uri="{FF2B5EF4-FFF2-40B4-BE49-F238E27FC236}">
                <a16:creationId xmlns:a16="http://schemas.microsoft.com/office/drawing/2014/main" id="{C2214CE5-5EC3-70EE-07BC-7ECC61BC9E90}"/>
              </a:ext>
            </a:extLst>
          </p:cNvPr>
          <p:cNvSpPr txBox="1">
            <a:spLocks noChangeArrowheads="1"/>
          </p:cNvSpPr>
          <p:nvPr/>
        </p:nvSpPr>
        <p:spPr bwMode="auto">
          <a:xfrm>
            <a:off x="685800" y="1987927"/>
            <a:ext cx="4959377"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spcBef>
                <a:spcPct val="20000"/>
              </a:spcBef>
              <a:buClr>
                <a:srgbClr val="254061"/>
              </a:buClr>
              <a:buSzPct val="50000"/>
              <a:buFont typeface="Wingdings" pitchFamily="2" charset="2"/>
              <a:buChar char="n"/>
              <a:defRPr sz="3200">
                <a:solidFill>
                  <a:schemeClr val="bg2"/>
                </a:solidFill>
                <a:latin typeface="Arial" panose="020B0604020202020204" pitchFamily="34" charset="0"/>
                <a:cs typeface="Arial" panose="020B0604020202020204" pitchFamily="34" charset="0"/>
              </a:defRPr>
            </a:lvl1pPr>
            <a:lvl2pPr marL="742950" indent="-285750">
              <a:spcBef>
                <a:spcPct val="20000"/>
              </a:spcBef>
              <a:buClr>
                <a:srgbClr val="254061"/>
              </a:buClr>
              <a:buSzPct val="50000"/>
              <a:buFont typeface="Wingdings" pitchFamily="2" charset="2"/>
              <a:buChar char="n"/>
              <a:defRPr sz="2800">
                <a:solidFill>
                  <a:schemeClr val="bg2"/>
                </a:solidFill>
                <a:latin typeface="Arial" panose="020B0604020202020204" pitchFamily="34" charset="0"/>
                <a:cs typeface="Arial" panose="020B0604020202020204" pitchFamily="34" charset="0"/>
              </a:defRPr>
            </a:lvl2pPr>
            <a:lvl3pPr marL="1143000" indent="-228600">
              <a:spcBef>
                <a:spcPct val="20000"/>
              </a:spcBef>
              <a:buClr>
                <a:srgbClr val="254061"/>
              </a:buClr>
              <a:buSzPct val="50000"/>
              <a:buFont typeface="Wingdings" pitchFamily="2" charset="2"/>
              <a:buChar char="n"/>
              <a:defRPr sz="2400">
                <a:solidFill>
                  <a:schemeClr val="bg2"/>
                </a:solidFill>
                <a:latin typeface="Arial" panose="020B0604020202020204" pitchFamily="34" charset="0"/>
                <a:cs typeface="Arial" panose="020B0604020202020204" pitchFamily="34" charset="0"/>
              </a:defRPr>
            </a:lvl3pPr>
            <a:lvl4pPr marL="1600200" indent="-228600">
              <a:spcBef>
                <a:spcPct val="20000"/>
              </a:spcBef>
              <a:buClr>
                <a:srgbClr val="254061"/>
              </a:buClr>
              <a:buSzPct val="50000"/>
              <a:buFont typeface="Wingdings" pitchFamily="2" charset="2"/>
              <a:buChar char="n"/>
              <a:defRPr sz="2000">
                <a:solidFill>
                  <a:schemeClr val="bg2"/>
                </a:solidFill>
                <a:latin typeface="Arial" panose="020B0604020202020204" pitchFamily="34" charset="0"/>
                <a:cs typeface="Arial" panose="020B0604020202020204" pitchFamily="34" charset="0"/>
              </a:defRPr>
            </a:lvl4pPr>
            <a:lvl5pPr marL="2057400" indent="-228600">
              <a:spcBef>
                <a:spcPct val="20000"/>
              </a:spcBef>
              <a:buClr>
                <a:srgbClr val="254061"/>
              </a:buClr>
              <a:buSzPct val="50000"/>
              <a:buFont typeface="Wingdings" pitchFamily="2" charset="2"/>
              <a:buChar char="n"/>
              <a:defRPr sz="2000">
                <a:solidFill>
                  <a:schemeClr val="bg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254061"/>
              </a:buClr>
              <a:buSzPct val="50000"/>
              <a:buFont typeface="Wingdings" pitchFamily="2" charset="2"/>
              <a:buChar char="n"/>
              <a:defRPr sz="2000">
                <a:solidFill>
                  <a:schemeClr val="bg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254061"/>
              </a:buClr>
              <a:buSzPct val="50000"/>
              <a:buFont typeface="Wingdings" pitchFamily="2" charset="2"/>
              <a:buChar char="n"/>
              <a:defRPr sz="2000">
                <a:solidFill>
                  <a:schemeClr val="bg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254061"/>
              </a:buClr>
              <a:buSzPct val="50000"/>
              <a:buFont typeface="Wingdings" pitchFamily="2" charset="2"/>
              <a:buChar char="n"/>
              <a:defRPr sz="2000">
                <a:solidFill>
                  <a:schemeClr val="bg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254061"/>
              </a:buClr>
              <a:buSzPct val="50000"/>
              <a:buFont typeface="Wingdings" pitchFamily="2" charset="2"/>
              <a:buChar char="n"/>
              <a:defRPr sz="2000">
                <a:solidFill>
                  <a:schemeClr val="bg2"/>
                </a:solidFill>
                <a:latin typeface="Arial" panose="020B0604020202020204" pitchFamily="34" charset="0"/>
                <a:cs typeface="Arial" panose="020B0604020202020204" pitchFamily="34" charset="0"/>
              </a:defRPr>
            </a:lvl9pPr>
          </a:lstStyle>
          <a:p>
            <a:pPr marL="571500" indent="-571500" eaLnBrk="1" hangingPunct="1">
              <a:spcBef>
                <a:spcPct val="0"/>
              </a:spcBef>
              <a:buClr>
                <a:srgbClr val="F0C300"/>
              </a:buClr>
              <a:buSzTx/>
              <a:buFont typeface="Wingdings" pitchFamily="2" charset="2"/>
              <a:buChar char="ü"/>
            </a:pPr>
            <a:r>
              <a:rPr lang="es-ES" sz="2800" b="1" dirty="0">
                <a:solidFill>
                  <a:schemeClr val="bg1"/>
                </a:solidFill>
                <a:latin typeface="Arial"/>
                <a:cs typeface="Arial"/>
              </a:rPr>
              <a:t>Una Lion Account.</a:t>
            </a:r>
          </a:p>
          <a:p>
            <a:pPr marL="571500" indent="-571500">
              <a:spcBef>
                <a:spcPct val="0"/>
              </a:spcBef>
              <a:buClr>
                <a:srgbClr val="F0C300"/>
              </a:buClr>
              <a:buSzTx/>
              <a:buFont typeface="Wingdings" pitchFamily="2" charset="2"/>
              <a:buChar char="ü"/>
            </a:pPr>
            <a:r>
              <a:rPr lang="es-ES" sz="2800" b="1" dirty="0">
                <a:solidFill>
                  <a:schemeClr val="bg1"/>
                </a:solidFill>
                <a:latin typeface="Arial"/>
                <a:cs typeface="Arial"/>
              </a:rPr>
              <a:t>Un portal </a:t>
            </a:r>
            <a:r>
              <a:rPr lang="es-ES" sz="2800" b="1">
                <a:solidFill>
                  <a:schemeClr val="bg1"/>
                </a:solidFill>
                <a:latin typeface="Arial"/>
                <a:cs typeface="Arial"/>
              </a:rPr>
              <a:t>para socios.</a:t>
            </a:r>
            <a:endParaRPr lang="es-ES" sz="2800" b="1" dirty="0">
              <a:solidFill>
                <a:schemeClr val="bg1"/>
              </a:solidFill>
              <a:latin typeface="Arial"/>
              <a:cs typeface="Arial"/>
            </a:endParaRPr>
          </a:p>
          <a:p>
            <a:pPr marL="571500" indent="-571500">
              <a:spcBef>
                <a:spcPct val="0"/>
              </a:spcBef>
              <a:buClr>
                <a:srgbClr val="F0C300"/>
              </a:buClr>
              <a:buSzTx/>
              <a:buFont typeface="Wingdings" pitchFamily="2" charset="2"/>
              <a:buChar char="ü"/>
            </a:pPr>
            <a:r>
              <a:rPr lang="es-ES" sz="2800" b="1" dirty="0">
                <a:solidFill>
                  <a:schemeClr val="bg1"/>
                </a:solidFill>
                <a:latin typeface="Arial"/>
                <a:cs typeface="Arial"/>
              </a:rPr>
              <a:t>Una experiencia de usuario optimizada en todos los dispositivos; teléfono, tableta y computadora.</a:t>
            </a:r>
          </a:p>
          <a:p>
            <a:pPr marL="571500" indent="-571500">
              <a:spcBef>
                <a:spcPct val="0"/>
              </a:spcBef>
              <a:buClr>
                <a:srgbClr val="F0C300"/>
              </a:buClr>
              <a:buSzTx/>
              <a:buFont typeface="Wingdings" pitchFamily="2" charset="2"/>
              <a:buChar char="ü"/>
            </a:pPr>
            <a:r>
              <a:rPr lang="es-ES" sz="2800" b="1" dirty="0">
                <a:solidFill>
                  <a:schemeClr val="bg1"/>
                </a:solidFill>
                <a:latin typeface="Arial"/>
                <a:cs typeface="Arial"/>
              </a:rPr>
              <a:t>Una plataforma tecnológica que lo potencia todo.</a:t>
            </a:r>
          </a:p>
        </p:txBody>
      </p:sp>
      <p:pic>
        <p:nvPicPr>
          <p:cNvPr id="50" name="Picture 8" descr="percolator-icon-salesforce - Percolator Consulting">
            <a:extLst>
              <a:ext uri="{FF2B5EF4-FFF2-40B4-BE49-F238E27FC236}">
                <a16:creationId xmlns:a16="http://schemas.microsoft.com/office/drawing/2014/main" id="{0EB9E125-9C63-4133-D276-C9235FB4F16A}"/>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205133" y="2480733"/>
            <a:ext cx="3039534" cy="3039534"/>
          </a:xfrm>
          <a:prstGeom prst="rect">
            <a:avLst/>
          </a:prstGeom>
          <a:no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a:extLst>
            <a:ext uri="{909E8E84-426E-40DD-AFC4-6F175D3DCCD1}">
              <a14:hiddenFill xmlns:a14="http://schemas.microsoft.com/office/drawing/2010/main">
                <a:solidFill>
                  <a:srgbClr val="FFFFFF"/>
                </a:solidFill>
              </a14:hiddenFill>
            </a:ext>
          </a:extLst>
        </p:spPr>
      </p:pic>
      <p:sp>
        <p:nvSpPr>
          <p:cNvPr id="51" name="Title 50">
            <a:extLst>
              <a:ext uri="{FF2B5EF4-FFF2-40B4-BE49-F238E27FC236}">
                <a16:creationId xmlns:a16="http://schemas.microsoft.com/office/drawing/2014/main" id="{549FDF9D-95C2-AE18-174B-606D4307FC16}"/>
              </a:ext>
            </a:extLst>
          </p:cNvPr>
          <p:cNvSpPr>
            <a:spLocks noGrp="1"/>
          </p:cNvSpPr>
          <p:nvPr>
            <p:ph type="title"/>
          </p:nvPr>
        </p:nvSpPr>
        <p:spPr/>
        <p:txBody>
          <a:bodyPr>
            <a:normAutofit fontScale="90000"/>
          </a:bodyPr>
          <a:lstStyle/>
          <a:p>
            <a:r>
              <a:rPr lang="es-ES" b="1" dirty="0">
                <a:latin typeface="Arial"/>
                <a:cs typeface="Arial"/>
              </a:rPr>
              <a:t>Estamos tomando la funcionalidad de las herramientas digitales actuales y evolucionando la experiencia general.</a:t>
            </a:r>
          </a:p>
        </p:txBody>
      </p:sp>
      <p:sp>
        <p:nvSpPr>
          <p:cNvPr id="52" name="Date Placeholder 51">
            <a:extLst>
              <a:ext uri="{FF2B5EF4-FFF2-40B4-BE49-F238E27FC236}">
                <a16:creationId xmlns:a16="http://schemas.microsoft.com/office/drawing/2014/main" id="{8A9D9576-D4BA-8CB3-F52A-2161CE573AE5}"/>
              </a:ext>
            </a:extLst>
          </p:cNvPr>
          <p:cNvSpPr>
            <a:spLocks noGrp="1"/>
          </p:cNvSpPr>
          <p:nvPr>
            <p:ph type="dt" sz="half" idx="10"/>
          </p:nvPr>
        </p:nvSpPr>
        <p:spPr/>
        <p:txBody>
          <a:bodyPr/>
          <a:lstStyle/>
          <a:p>
            <a:r>
              <a:rPr lang="es-ES" dirty="0"/>
              <a:t>Octubre de 2022</a:t>
            </a:r>
          </a:p>
        </p:txBody>
      </p:sp>
      <p:sp>
        <p:nvSpPr>
          <p:cNvPr id="53" name="Slide Number Placeholder 52">
            <a:extLst>
              <a:ext uri="{FF2B5EF4-FFF2-40B4-BE49-F238E27FC236}">
                <a16:creationId xmlns:a16="http://schemas.microsoft.com/office/drawing/2014/main" id="{07C8AFFA-EF37-E988-AABC-969FC22613BB}"/>
              </a:ext>
            </a:extLst>
          </p:cNvPr>
          <p:cNvSpPr>
            <a:spLocks noGrp="1"/>
          </p:cNvSpPr>
          <p:nvPr>
            <p:ph type="sldNum" sz="quarter" idx="12"/>
          </p:nvPr>
        </p:nvSpPr>
        <p:spPr/>
        <p:txBody>
          <a:bodyPr/>
          <a:lstStyle/>
          <a:p>
            <a:fld id="{9E78B758-275C-4090-BE22-A14210E4F056}" type="slidenum">
              <a:rPr lang="en-US" smtClean="0"/>
              <a:t>9</a:t>
            </a:fld>
            <a:endParaRPr lang="en-US" dirty="0"/>
          </a:p>
        </p:txBody>
      </p:sp>
    </p:spTree>
    <p:extLst>
      <p:ext uri="{BB962C8B-B14F-4D97-AF65-F5344CB8AC3E}">
        <p14:creationId xmlns:p14="http://schemas.microsoft.com/office/powerpoint/2010/main" val="1713847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heel(1)">
                                      <p:cBhvr>
                                        <p:cTn id="7" dur="6000"/>
                                        <p:tgtEl>
                                          <p:spTgt spid="54"/>
                                        </p:tgtEl>
                                      </p:cBhvr>
                                    </p:animEffect>
                                  </p:childTnLst>
                                </p:cTn>
                              </p:par>
                              <p:par>
                                <p:cTn id="8" presetID="22" presetClass="entr" presetSubtype="1" fill="hold" nodeType="withEffect">
                                  <p:stCondLst>
                                    <p:cond delay="0"/>
                                  </p:stCondLst>
                                  <p:childTnLst>
                                    <p:set>
                                      <p:cBhvr>
                                        <p:cTn id="9" dur="1" fill="hold">
                                          <p:stCondLst>
                                            <p:cond delay="0"/>
                                          </p:stCondLst>
                                        </p:cTn>
                                        <p:tgtEl>
                                          <p:spTgt spid="49">
                                            <p:txEl>
                                              <p:pRg st="0" end="0"/>
                                            </p:txEl>
                                          </p:spTgt>
                                        </p:tgtEl>
                                        <p:attrNameLst>
                                          <p:attrName>style.visibility</p:attrName>
                                        </p:attrNameLst>
                                      </p:cBhvr>
                                      <p:to>
                                        <p:strVal val="visible"/>
                                      </p:to>
                                    </p:set>
                                    <p:animEffect transition="in" filter="wipe(up)">
                                      <p:cBhvr>
                                        <p:cTn id="10" dur="1500"/>
                                        <p:tgtEl>
                                          <p:spTgt spid="49">
                                            <p:txEl>
                                              <p:pRg st="0" end="0"/>
                                            </p:txEl>
                                          </p:spTgt>
                                        </p:tgtEl>
                                      </p:cBhvr>
                                    </p:animEffect>
                                  </p:childTnLst>
                                </p:cTn>
                              </p:par>
                              <p:par>
                                <p:cTn id="11" presetID="22" presetClass="entr" presetSubtype="1" fill="hold" nodeType="withEffect">
                                  <p:stCondLst>
                                    <p:cond delay="1500"/>
                                  </p:stCondLst>
                                  <p:childTnLst>
                                    <p:set>
                                      <p:cBhvr>
                                        <p:cTn id="12" dur="1" fill="hold">
                                          <p:stCondLst>
                                            <p:cond delay="0"/>
                                          </p:stCondLst>
                                        </p:cTn>
                                        <p:tgtEl>
                                          <p:spTgt spid="49">
                                            <p:txEl>
                                              <p:pRg st="1" end="1"/>
                                            </p:txEl>
                                          </p:spTgt>
                                        </p:tgtEl>
                                        <p:attrNameLst>
                                          <p:attrName>style.visibility</p:attrName>
                                        </p:attrNameLst>
                                      </p:cBhvr>
                                      <p:to>
                                        <p:strVal val="visible"/>
                                      </p:to>
                                    </p:set>
                                    <p:animEffect transition="in" filter="wipe(up)">
                                      <p:cBhvr>
                                        <p:cTn id="13" dur="1500"/>
                                        <p:tgtEl>
                                          <p:spTgt spid="49">
                                            <p:txEl>
                                              <p:pRg st="1" end="1"/>
                                            </p:txEl>
                                          </p:spTgt>
                                        </p:tgtEl>
                                      </p:cBhvr>
                                    </p:animEffect>
                                  </p:childTnLst>
                                </p:cTn>
                              </p:par>
                              <p:par>
                                <p:cTn id="14" presetID="22" presetClass="entr" presetSubtype="1" fill="hold" nodeType="withEffect">
                                  <p:stCondLst>
                                    <p:cond delay="3000"/>
                                  </p:stCondLst>
                                  <p:childTnLst>
                                    <p:set>
                                      <p:cBhvr>
                                        <p:cTn id="15" dur="1" fill="hold">
                                          <p:stCondLst>
                                            <p:cond delay="0"/>
                                          </p:stCondLst>
                                        </p:cTn>
                                        <p:tgtEl>
                                          <p:spTgt spid="49">
                                            <p:txEl>
                                              <p:pRg st="2" end="2"/>
                                            </p:txEl>
                                          </p:spTgt>
                                        </p:tgtEl>
                                        <p:attrNameLst>
                                          <p:attrName>style.visibility</p:attrName>
                                        </p:attrNameLst>
                                      </p:cBhvr>
                                      <p:to>
                                        <p:strVal val="visible"/>
                                      </p:to>
                                    </p:set>
                                    <p:animEffect transition="in" filter="wipe(up)">
                                      <p:cBhvr>
                                        <p:cTn id="16" dur="2000"/>
                                        <p:tgtEl>
                                          <p:spTgt spid="49">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49">
                                            <p:txEl>
                                              <p:pRg st="3" end="3"/>
                                            </p:txEl>
                                          </p:spTgt>
                                        </p:tgtEl>
                                        <p:attrNameLst>
                                          <p:attrName>style.visibility</p:attrName>
                                        </p:attrNameLst>
                                      </p:cBhvr>
                                      <p:to>
                                        <p:strVal val="visible"/>
                                      </p:to>
                                    </p:set>
                                    <p:animEffect transition="in" filter="wipe(up)">
                                      <p:cBhvr>
                                        <p:cTn id="21" dur="1000"/>
                                        <p:tgtEl>
                                          <p:spTgt spid="49">
                                            <p:txEl>
                                              <p:pRg st="3" end="3"/>
                                            </p:txEl>
                                          </p:spTgt>
                                        </p:tgtEl>
                                      </p:cBhvr>
                                    </p:animEffect>
                                  </p:childTnLst>
                                </p:cTn>
                              </p:par>
                              <p:par>
                                <p:cTn id="22" presetID="31" presetClass="entr" presetSubtype="0" fill="hold" nodeType="with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2000" fill="hold"/>
                                        <p:tgtEl>
                                          <p:spTgt spid="50"/>
                                        </p:tgtEl>
                                        <p:attrNameLst>
                                          <p:attrName>ppt_w</p:attrName>
                                        </p:attrNameLst>
                                      </p:cBhvr>
                                      <p:tavLst>
                                        <p:tav tm="0">
                                          <p:val>
                                            <p:fltVal val="0"/>
                                          </p:val>
                                        </p:tav>
                                        <p:tav tm="100000">
                                          <p:val>
                                            <p:strVal val="#ppt_w"/>
                                          </p:val>
                                        </p:tav>
                                      </p:tavLst>
                                    </p:anim>
                                    <p:anim calcmode="lin" valueType="num">
                                      <p:cBhvr>
                                        <p:cTn id="25" dur="2000" fill="hold"/>
                                        <p:tgtEl>
                                          <p:spTgt spid="50"/>
                                        </p:tgtEl>
                                        <p:attrNameLst>
                                          <p:attrName>ppt_h</p:attrName>
                                        </p:attrNameLst>
                                      </p:cBhvr>
                                      <p:tavLst>
                                        <p:tav tm="0">
                                          <p:val>
                                            <p:fltVal val="0"/>
                                          </p:val>
                                        </p:tav>
                                        <p:tav tm="100000">
                                          <p:val>
                                            <p:strVal val="#ppt_h"/>
                                          </p:val>
                                        </p:tav>
                                      </p:tavLst>
                                    </p:anim>
                                    <p:anim calcmode="lin" valueType="num">
                                      <p:cBhvr>
                                        <p:cTn id="26" dur="2000" fill="hold"/>
                                        <p:tgtEl>
                                          <p:spTgt spid="50"/>
                                        </p:tgtEl>
                                        <p:attrNameLst>
                                          <p:attrName>style.rotation</p:attrName>
                                        </p:attrNameLst>
                                      </p:cBhvr>
                                      <p:tavLst>
                                        <p:tav tm="0">
                                          <p:val>
                                            <p:fltVal val="90"/>
                                          </p:val>
                                        </p:tav>
                                        <p:tav tm="100000">
                                          <p:val>
                                            <p:fltVal val="0"/>
                                          </p:val>
                                        </p:tav>
                                      </p:tavLst>
                                    </p:anim>
                                    <p:animEffect transition="in" filter="fade">
                                      <p:cBhvr>
                                        <p:cTn id="27" dur="20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ortal Layout">
  <a:themeElements>
    <a:clrScheme name="Portal Theme">
      <a:dk1>
        <a:srgbClr val="0D223F"/>
      </a:dk1>
      <a:lt1>
        <a:sysClr val="window" lastClr="FFFFFF"/>
      </a:lt1>
      <a:dk2>
        <a:srgbClr val="595959"/>
      </a:dk2>
      <a:lt2>
        <a:srgbClr val="E5E5E5"/>
      </a:lt2>
      <a:accent1>
        <a:srgbClr val="732E81"/>
      </a:accent1>
      <a:accent2>
        <a:srgbClr val="F0C300"/>
      </a:accent2>
      <a:accent3>
        <a:srgbClr val="2E5995"/>
      </a:accent3>
      <a:accent4>
        <a:srgbClr val="0D223F"/>
      </a:accent4>
      <a:accent5>
        <a:srgbClr val="009A61"/>
      </a:accent5>
      <a:accent6>
        <a:srgbClr val="595959"/>
      </a:accent6>
      <a:hlink>
        <a:srgbClr val="0563C1"/>
      </a:hlink>
      <a:folHlink>
        <a:srgbClr val="954F72"/>
      </a:folHlink>
    </a:clrScheme>
    <a:fontScheme name="Portal Theme">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ark Portal Master">
  <a:themeElements>
    <a:clrScheme name="Portal Theme">
      <a:dk1>
        <a:srgbClr val="0D223F"/>
      </a:dk1>
      <a:lt1>
        <a:sysClr val="window" lastClr="FFFFFF"/>
      </a:lt1>
      <a:dk2>
        <a:srgbClr val="595959"/>
      </a:dk2>
      <a:lt2>
        <a:srgbClr val="E5E5E5"/>
      </a:lt2>
      <a:accent1>
        <a:srgbClr val="732E81"/>
      </a:accent1>
      <a:accent2>
        <a:srgbClr val="F0C300"/>
      </a:accent2>
      <a:accent3>
        <a:srgbClr val="2E5995"/>
      </a:accent3>
      <a:accent4>
        <a:srgbClr val="0D223F"/>
      </a:accent4>
      <a:accent5>
        <a:srgbClr val="009A61"/>
      </a:accent5>
      <a:accent6>
        <a:srgbClr val="595959"/>
      </a:accent6>
      <a:hlink>
        <a:srgbClr val="0563C1"/>
      </a:hlink>
      <a:folHlink>
        <a:srgbClr val="954F72"/>
      </a:folHlink>
    </a:clrScheme>
    <a:fontScheme name="Portal Theme">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59466275C7224428017128B2D65E8AA" ma:contentTypeVersion="4" ma:contentTypeDescription="Create a new document." ma:contentTypeScope="" ma:versionID="369b1d902d0142a20816c24568232f70">
  <xsd:schema xmlns:xsd="http://www.w3.org/2001/XMLSchema" xmlns:xs="http://www.w3.org/2001/XMLSchema" xmlns:p="http://schemas.microsoft.com/office/2006/metadata/properties" xmlns:ns2="ed041b2f-effe-411f-8f36-c31219dd03ec" targetNamespace="http://schemas.microsoft.com/office/2006/metadata/properties" ma:root="true" ma:fieldsID="071232fec5c364abfffb9d07c65c1419" ns2:_="">
    <xsd:import namespace="ed041b2f-effe-411f-8f36-c31219dd03e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d041b2f-effe-411f-8f36-c31219dd03e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4AEBDD5-F01B-49F9-8BC6-4036E27FCBC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d041b2f-effe-411f-8f36-c31219dd03e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7D66D0E-3E2C-4C50-9F6C-E20E9CA1D132}">
  <ds:schemaRefs>
    <ds:schemaRef ds:uri="http://schemas.microsoft.com/office/2006/documentManagement/types"/>
    <ds:schemaRef ds:uri="http://purl.org/dc/terms/"/>
    <ds:schemaRef ds:uri="http://purl.org/dc/dcmitype/"/>
    <ds:schemaRef ds:uri="http://schemas.microsoft.com/office/2006/metadata/properties"/>
    <ds:schemaRef ds:uri="http://www.w3.org/XML/1998/namespace"/>
    <ds:schemaRef ds:uri="c3de1fa0-35da-4aab-b52a-41a642fcd710"/>
    <ds:schemaRef ds:uri="http://schemas.openxmlformats.org/package/2006/metadata/core-properties"/>
    <ds:schemaRef ds:uri="http://purl.org/dc/elements/1.1/"/>
    <ds:schemaRef ds:uri="http://schemas.microsoft.com/office/infopath/2007/PartnerControls"/>
    <ds:schemaRef ds:uri="99ced821-5560-41b1-a0ef-067154d001a1"/>
  </ds:schemaRefs>
</ds:datastoreItem>
</file>

<file path=customXml/itemProps3.xml><?xml version="1.0" encoding="utf-8"?>
<ds:datastoreItem xmlns:ds="http://schemas.openxmlformats.org/officeDocument/2006/customXml" ds:itemID="{3A4F069A-3D91-4DC6-84E7-B6CC38EBD1D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18</TotalTime>
  <Words>1266</Words>
  <Application>Microsoft Office PowerPoint</Application>
  <PresentationFormat>Widescreen</PresentationFormat>
  <Paragraphs>135</Paragraphs>
  <Slides>12</Slides>
  <Notes>12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12</vt:i4>
      </vt:variant>
    </vt:vector>
  </HeadingPairs>
  <TitlesOfParts>
    <vt:vector size="20" baseType="lpstr">
      <vt:lpstr>Arial</vt:lpstr>
      <vt:lpstr>Calibri</vt:lpstr>
      <vt:lpstr>Helvetica</vt:lpstr>
      <vt:lpstr>Segoe UI</vt:lpstr>
      <vt:lpstr>Segoe UI Semibold</vt:lpstr>
      <vt:lpstr>Wingdings</vt:lpstr>
      <vt:lpstr>Portal Layout</vt:lpstr>
      <vt:lpstr>Dark Portal Master</vt:lpstr>
      <vt:lpstr>Evolución de la experiencia digital de los Leones</vt:lpstr>
      <vt:lpstr>¿Cómo es la experiencia digital de los Leones en la actualidad? </vt:lpstr>
      <vt:lpstr>Una cuenta. Un portal. </vt:lpstr>
      <vt:lpstr>Cinco productos. Cinco experiencias de usuario.  Cinco lugares para almacenar datos.</vt:lpstr>
      <vt:lpstr>Incluso con el portal actual, muchas otras interacciones están completamente desconectadas</vt:lpstr>
      <vt:lpstr>Crear una experiencia  incoherente y frustrante</vt:lpstr>
      <vt:lpstr>¿Hacia dónde nos dirigimos?</vt:lpstr>
      <vt:lpstr>PowerPoint Presentation</vt:lpstr>
      <vt:lpstr>Estamos tomando la funcionalidad de las herramientas digitales actuales y evolucionando la experiencia general.</vt:lpstr>
      <vt:lpstr>¿Cómo se llega hasta allí?</vt:lpstr>
      <vt:lpstr>¿Cómo pueden involucrarse ustedes?</vt:lpstr>
      <vt:lpstr>¡Gracias!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Sue Ben</dc:creator>
  <cp:lastModifiedBy>Garcia, Thai</cp:lastModifiedBy>
  <cp:revision>84</cp:revision>
  <dcterms:created xsi:type="dcterms:W3CDTF">2022-09-25T16:28:06Z</dcterms:created>
  <dcterms:modified xsi:type="dcterms:W3CDTF">2024-02-02T18:29:08Z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0x0101005855A9EFE65CB842B2077F8BCF20327B</vt:lpwstr>
  </property>
</Properties>
</file>