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6"/>
    <p:sldMasterId id="2147483882" r:id="rId7"/>
  </p:sldMasterIdLst>
  <p:notesMasterIdLst>
    <p:notesMasterId r:id="rId34"/>
  </p:notesMasterIdLst>
  <p:handoutMasterIdLst>
    <p:handoutMasterId r:id="rId35"/>
  </p:handoutMasterIdLst>
  <p:sldIdLst>
    <p:sldId id="1154" r:id="rId8"/>
    <p:sldId id="1153" r:id="rId9"/>
    <p:sldId id="1155" r:id="rId10"/>
    <p:sldId id="1156" r:id="rId11"/>
    <p:sldId id="1166" r:id="rId12"/>
    <p:sldId id="1157" r:id="rId13"/>
    <p:sldId id="1158" r:id="rId14"/>
    <p:sldId id="1159" r:id="rId15"/>
    <p:sldId id="1160" r:id="rId16"/>
    <p:sldId id="1161" r:id="rId17"/>
    <p:sldId id="1167" r:id="rId18"/>
    <p:sldId id="1162" r:id="rId19"/>
    <p:sldId id="1163" r:id="rId20"/>
    <p:sldId id="1164" r:id="rId21"/>
    <p:sldId id="1165" r:id="rId22"/>
    <p:sldId id="1168" r:id="rId23"/>
    <p:sldId id="1169" r:id="rId24"/>
    <p:sldId id="1170" r:id="rId25"/>
    <p:sldId id="1171" r:id="rId26"/>
    <p:sldId id="1172" r:id="rId27"/>
    <p:sldId id="1173" r:id="rId28"/>
    <p:sldId id="1028" r:id="rId29"/>
    <p:sldId id="1029" r:id="rId30"/>
    <p:sldId id="1042" r:id="rId31"/>
    <p:sldId id="1174" r:id="rId32"/>
    <p:sldId id="1175" r:id="rId3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3F"/>
    <a:srgbClr val="0A5496"/>
    <a:srgbClr val="7A2682"/>
    <a:srgbClr val="660066"/>
    <a:srgbClr val="7030A0"/>
    <a:srgbClr val="800080"/>
    <a:srgbClr val="732E81"/>
    <a:srgbClr val="9900CC"/>
    <a:srgbClr val="6600CC"/>
    <a:srgbClr val="56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3" autoAdjust="0"/>
    <p:restoredTop sz="90129" autoAdjust="0"/>
  </p:normalViewPr>
  <p:slideViewPr>
    <p:cSldViewPr showGuides="1">
      <p:cViewPr varScale="1">
        <p:scale>
          <a:sx n="99" d="100"/>
          <a:sy n="99" d="100"/>
        </p:scale>
        <p:origin x="1056" y="84"/>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58" d="100"/>
          <a:sy n="58" d="100"/>
        </p:scale>
        <p:origin x="246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616477" y="8337249"/>
            <a:ext cx="2927199" cy="465621"/>
          </a:xfrm>
          <a:prstGeom prst="rect">
            <a:avLst/>
          </a:prstGeom>
        </p:spPr>
        <p:txBody>
          <a:bodyPr vert="horz" wrap="square" lIns="91840" tIns="45920" rIns="91840" bIns="4592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
        <p:nvSpPr>
          <p:cNvPr id="3" name="Header Placeholder 2"/>
          <p:cNvSpPr>
            <a:spLocks noGrp="1"/>
          </p:cNvSpPr>
          <p:nvPr>
            <p:ph type="hdr" sz="quarter"/>
          </p:nvPr>
        </p:nvSpPr>
        <p:spPr>
          <a:xfrm>
            <a:off x="473550" y="290514"/>
            <a:ext cx="2864737" cy="466031"/>
          </a:xfrm>
          <a:prstGeom prst="rect">
            <a:avLst/>
          </a:prstGeom>
        </p:spPr>
        <p:txBody>
          <a:bodyPr vert="horz" lIns="88139" tIns="44070" rIns="88139" bIns="44070" rtlCol="0"/>
          <a:lstStyle>
            <a:lvl1pPr algn="l">
              <a:defRPr sz="1200"/>
            </a:lvl1pPr>
          </a:lstStyle>
          <a:p>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192838" cy="3484563"/>
          </a:xfrm>
          <a:prstGeom prst="rect">
            <a:avLst/>
          </a:prstGeom>
          <a:noFill/>
          <a:ln w="12700">
            <a:solidFill>
              <a:prstClr val="black"/>
            </a:solidFill>
          </a:ln>
        </p:spPr>
        <p:txBody>
          <a:bodyPr vert="horz" lIns="92852" tIns="46425" rIns="92852" bIns="46425" rtlCol="0" anchor="ctr"/>
          <a:lstStyle/>
          <a:p>
            <a:pPr lvl="0"/>
            <a:endParaRPr lang="en-US" noProof="0"/>
          </a:p>
        </p:txBody>
      </p:sp>
      <p:sp>
        <p:nvSpPr>
          <p:cNvPr id="5" name="Notes Placeholder 4"/>
          <p:cNvSpPr>
            <a:spLocks noGrp="1"/>
          </p:cNvSpPr>
          <p:nvPr>
            <p:ph type="body" sz="quarter" idx="3"/>
          </p:nvPr>
        </p:nvSpPr>
        <p:spPr>
          <a:xfrm>
            <a:off x="441193" y="4439747"/>
            <a:ext cx="6129536" cy="4182580"/>
          </a:xfrm>
          <a:prstGeom prst="rect">
            <a:avLst/>
          </a:prstGeom>
        </p:spPr>
        <p:txBody>
          <a:bodyPr vert="horz" lIns="92852" tIns="46425" rIns="92852" bIns="46425" rtlCol="0">
            <a:normAutofit/>
          </a:bodyPr>
          <a:lstStyle/>
          <a:p>
            <a:pPr lvl="0"/>
            <a:r>
              <a:rPr lang="en-US" noProof="0" dirty="0"/>
              <a:t>Click to edit Master text styles</a:t>
            </a:r>
          </a:p>
          <a:p>
            <a:pPr lvl="1"/>
            <a:r>
              <a:rPr lang="en-US" noProof="0" dirty="0"/>
              <a:t>Second level</a:t>
            </a:r>
          </a:p>
        </p:txBody>
      </p:sp>
      <p:sp>
        <p:nvSpPr>
          <p:cNvPr id="10" name="Slide Number Placeholder 9"/>
          <p:cNvSpPr>
            <a:spLocks noGrp="1"/>
          </p:cNvSpPr>
          <p:nvPr>
            <p:ph type="sldNum" sz="quarter" idx="5"/>
          </p:nvPr>
        </p:nvSpPr>
        <p:spPr>
          <a:xfrm>
            <a:off x="3607131" y="8622327"/>
            <a:ext cx="2963599" cy="295125"/>
          </a:xfrm>
          <a:prstGeom prst="rect">
            <a:avLst/>
          </a:prstGeom>
        </p:spPr>
        <p:txBody>
          <a:bodyPr vert="horz" lIns="88139" tIns="44070" rIns="88139" bIns="44070" rtlCol="0" anchor="b"/>
          <a:lstStyle>
            <a:lvl1pPr algn="r">
              <a:defRPr sz="1100">
                <a:latin typeface="+mn-lt"/>
              </a:defRPr>
            </a:lvl1pPr>
          </a:lstStyle>
          <a:p>
            <a:fld id="{2969122F-4C0D-4DB5-9DAD-9B5174DF74F1}" type="slidenum">
              <a:rPr lang="en-US" smtClean="0"/>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hdr="0" ftr="0" dt="0"/>
  <p:notesStyle>
    <a:lvl1pPr algn="l" rtl="0" eaLnBrk="0" fontAlgn="base" hangingPunct="0">
      <a:lnSpc>
        <a:spcPct val="110000"/>
      </a:lnSpc>
      <a:spcBef>
        <a:spcPts val="600"/>
      </a:spcBef>
      <a:spcAft>
        <a:spcPts val="600"/>
      </a:spcAft>
      <a:defRPr sz="1200" kern="1200">
        <a:solidFill>
          <a:schemeClr val="tx1"/>
        </a:solidFill>
        <a:latin typeface="+mn-lt"/>
        <a:ea typeface="ヒラギノ角ゴ Pro W3" charset="0"/>
        <a:cs typeface="ヒラギノ角ゴ Pro W3" charset="0"/>
      </a:defRPr>
    </a:lvl1pPr>
    <a:lvl2pPr marL="457200" indent="0" algn="l" rtl="0" eaLnBrk="0" fontAlgn="base" hangingPunct="0">
      <a:lnSpc>
        <a:spcPct val="110000"/>
      </a:lnSpc>
      <a:spcBef>
        <a:spcPts val="600"/>
      </a:spcBef>
      <a:spcAft>
        <a:spcPts val="600"/>
      </a:spcAft>
      <a:buFont typeface="Arial" panose="020B0604020202020204" pitchFamily="34" charset="0"/>
      <a:buNone/>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Bem-vindo a esta reunião para os dirigentes de clube da divisão __</a:t>
            </a:r>
            <a:r>
              <a:rPr lang="pt-BR" i="1" dirty="0"/>
              <a:t>nº</a:t>
            </a:r>
            <a:r>
              <a:rPr lang="pt-BR" dirty="0"/>
              <a:t>__ do distrito ________.    Sou o Presidente de Divisão, ______________________ e estou muito feliz por você participar conosco hoje. </a:t>
            </a:r>
          </a:p>
          <a:p>
            <a:endParaRPr lang="en-US" dirty="0"/>
          </a:p>
          <a:p>
            <a:r>
              <a:rPr lang="pt-BR" dirty="0"/>
              <a:t>Como gostaríamos que essas sessões fossem o mais interativas possível, experimente usar a caixa de bate-papo para dizer olá e nos digam o nome do seu Lions clube.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a:t>
            </a:fld>
            <a:endParaRPr lang="en-US"/>
          </a:p>
        </p:txBody>
      </p:sp>
    </p:spTree>
    <p:extLst>
      <p:ext uri="{BB962C8B-B14F-4D97-AF65-F5344CB8AC3E}">
        <p14:creationId xmlns:p14="http://schemas.microsoft.com/office/powerpoint/2010/main" val="292633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i="1" dirty="0"/>
              <a:t>Anotações do apresentador: </a:t>
            </a:r>
            <a:r>
              <a:rPr lang="pt-BR" i="1" dirty="0"/>
              <a:t>Insira o tópico principal da sua reunião no slide para ajudar os participantes a permanecerem no tópico. É bom alternar qual clube inicia ao pedir ideias a eles. Por exemplo, se você começou com o clube 1 anteriormente, comece com o clube 2 aqui, etc., ao longo do ano.</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pt-BR" b="1" i="1" baseline="0" dirty="0"/>
              <a:t>Você também pode distribuir isso em 2 slides para que não fique um slide muito cheio</a:t>
            </a:r>
          </a:p>
          <a:p>
            <a:endParaRPr lang="en-US" i="1" dirty="0"/>
          </a:p>
          <a:p>
            <a:endParaRPr lang="en-US" i="1" dirty="0"/>
          </a:p>
          <a:p>
            <a:endParaRPr lang="en-US" i="1" dirty="0"/>
          </a:p>
          <a:p>
            <a:r>
              <a:rPr lang="pt-BR" dirty="0"/>
              <a:t>O que estamos fazendo ou quais novas ideias devemos explorar para desenvolver __Tópico principal__?</a:t>
            </a:r>
          </a:p>
          <a:p>
            <a:r>
              <a:rPr lang="pt-BR" dirty="0"/>
              <a:t>Em função do tempo, vamos nos conter a menos de 2 minutos cada. </a:t>
            </a:r>
          </a:p>
          <a:p>
            <a:r>
              <a:rPr lang="pt-BR" dirty="0"/>
              <a:t>Que tal começar com __Nome do clube__. Quem gostaria de contar o que o seu clube está fazendo ou o que podemos fazer para melhorar?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10</a:t>
            </a:fld>
            <a:endParaRPr lang="en-US"/>
          </a:p>
        </p:txBody>
      </p:sp>
    </p:spTree>
    <p:extLst>
      <p:ext uri="{BB962C8B-B14F-4D97-AF65-F5344CB8AC3E}">
        <p14:creationId xmlns:p14="http://schemas.microsoft.com/office/powerpoint/2010/main" val="167939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i="1"/>
              <a:t>Anotações do apresentador: </a:t>
            </a:r>
            <a:r>
              <a:rPr lang="pt-BR" i="1"/>
              <a:t>Insira o tópico principal da sua reunião no slide para ajudar os participantes a permanecerem no tópico. É bom alternar qual clube inicia ao pedir ideias a eles. Por exemplo, se você começou com o clube 1 anteriormente, comece com o clube 2 aqui, etc., ao longo do ano.</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pt-BR" b="1" i="1" baseline="0"/>
              <a:t>Você também pode distribuir isso em 2 slides para que não fique um slide muito cheio</a:t>
            </a:r>
          </a:p>
          <a:p>
            <a:endParaRPr lang="en-US" i="1" dirty="0"/>
          </a:p>
          <a:p>
            <a:endParaRPr lang="en-US" i="1" dirty="0"/>
          </a:p>
          <a:p>
            <a:endParaRPr lang="en-US" i="1" dirty="0"/>
          </a:p>
          <a:p>
            <a:r>
              <a:rPr lang="pt-BR"/>
              <a:t>O que estamos fazendo ou quais novas ideias devemos explorar para desenvolver __Tópico principal__?</a:t>
            </a:r>
          </a:p>
          <a:p>
            <a:r>
              <a:rPr lang="pt-BR"/>
              <a:t>Em função do tempo, vamos nos conter a menos de 2 minutos cada. </a:t>
            </a:r>
          </a:p>
          <a:p>
            <a:r>
              <a:rPr lang="pt-BR"/>
              <a:t>Que tal começar com __Nome do clube__. Quem gostaria de contar o que o seu clube está fazendo ou o que podemos fazer para melhorar?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11</a:t>
            </a:fld>
            <a:endParaRPr lang="en-US"/>
          </a:p>
        </p:txBody>
      </p:sp>
    </p:spTree>
    <p:extLst>
      <p:ext uri="{BB962C8B-B14F-4D97-AF65-F5344CB8AC3E}">
        <p14:creationId xmlns:p14="http://schemas.microsoft.com/office/powerpoint/2010/main" val="423175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a:t>Agora,</a:t>
            </a:r>
            <a:r>
              <a:rPr lang="pt-BR" baseline="0"/>
              <a:t> vamos ver alguns dos recursos disponíveis para nós na área de __Tópico principal__.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12</a:t>
            </a:fld>
            <a:endParaRPr lang="en-US"/>
          </a:p>
        </p:txBody>
      </p:sp>
    </p:spTree>
    <p:extLst>
      <p:ext uri="{BB962C8B-B14F-4D97-AF65-F5344CB8AC3E}">
        <p14:creationId xmlns:p14="http://schemas.microsoft.com/office/powerpoint/2010/main" val="353386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pt-BR" b="1" i="1" dirty="0"/>
              <a:t>Anotações do apresentador:</a:t>
            </a:r>
            <a:r>
              <a:rPr lang="pt-BR" i="1" dirty="0"/>
              <a:t> Edite este slide para listar os recursos que você considera mais importantes relacionados ao tópico principal da reunião. Veja alguns exemplos abaixo. Talvez você também possa mostrar como acessar os materiais durante a reunião ou fornecer links para eles em uma mensagem para dar seguimento. </a:t>
            </a:r>
          </a:p>
          <a:p>
            <a:endParaRPr lang="en-US" i="1" dirty="0"/>
          </a:p>
          <a:p>
            <a:pPr marL="165261" indent="-165261">
              <a:buFont typeface="Arial" panose="020B0604020202020204" pitchFamily="34" charset="0"/>
              <a:buChar char="•"/>
            </a:pPr>
            <a:r>
              <a:rPr lang="pt-BR" b="1" i="1" dirty="0"/>
              <a:t>Serviço:</a:t>
            </a:r>
            <a:r>
              <a:rPr lang="pt-BR" i="1" dirty="0"/>
              <a:t> Pode-se encontrar uma lista de ideias de</a:t>
            </a:r>
            <a:r>
              <a:rPr lang="pt-BR" i="1" baseline="0" dirty="0"/>
              <a:t> projetos de </a:t>
            </a:r>
            <a:r>
              <a:rPr lang="pt-BR" i="1" dirty="0"/>
              <a:t>serviço </a:t>
            </a:r>
            <a:r>
              <a:rPr lang="pt-BR" i="1" baseline="0" dirty="0"/>
              <a:t>nas páginas da web </a:t>
            </a:r>
            <a:r>
              <a:rPr lang="pt-BR" i="1" dirty="0"/>
              <a:t>para cada uma de nossas Causas Globais</a:t>
            </a:r>
            <a:r>
              <a:rPr lang="pt-BR" i="1" baseline="0" dirty="0"/>
              <a:t>: diabetes, visão, fome, meio ambiente e câncer infantil. Também </a:t>
            </a:r>
            <a:r>
              <a:rPr lang="pt-BR" i="0" baseline="0" dirty="0"/>
              <a:t>a Plataforma de Lançamento de Serviços </a:t>
            </a:r>
            <a:r>
              <a:rPr lang="pt-BR" i="1" baseline="0" dirty="0"/>
              <a:t>é uma ferramenta interativa que sugere atividades de serviço de acordo com os seus interesses.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pt-BR" b="1" i="1" dirty="0"/>
              <a:t>Quadro Associativo:</a:t>
            </a:r>
            <a:r>
              <a:rPr lang="pt-BR" i="1" dirty="0"/>
              <a:t> O página da web </a:t>
            </a:r>
            <a:r>
              <a:rPr lang="pt-BR" i="0" dirty="0"/>
              <a:t>Convide novos associados </a:t>
            </a:r>
            <a:r>
              <a:rPr lang="pt-BR" i="1" dirty="0"/>
              <a:t>tem links para o guia </a:t>
            </a:r>
            <a:r>
              <a:rPr lang="pt-BR" i="0" dirty="0"/>
              <a:t>Simplesmente convide! </a:t>
            </a:r>
            <a:r>
              <a:rPr lang="pt-BR" i="1" dirty="0"/>
              <a:t>e folhetos para clubes. A página da web </a:t>
            </a:r>
            <a:r>
              <a:rPr lang="pt-BR" i="0" dirty="0"/>
              <a:t>Jovens Leões </a:t>
            </a:r>
            <a:r>
              <a:rPr lang="pt-BR" i="1" dirty="0"/>
              <a:t>tem um link para o</a:t>
            </a:r>
            <a:r>
              <a:rPr lang="pt-BR" i="1" baseline="0" dirty="0"/>
              <a:t> </a:t>
            </a:r>
            <a:r>
              <a:rPr lang="pt-BR" i="0" dirty="0"/>
              <a:t>Guia sobre como se conectar com Jovens Leões.</a:t>
            </a:r>
            <a:r>
              <a:rPr lang="pt-BR" i="0" baseline="0" dirty="0"/>
              <a:t> </a:t>
            </a:r>
            <a:r>
              <a:rPr lang="pt-BR" i="1" baseline="0" dirty="0"/>
              <a:t> O </a:t>
            </a:r>
            <a:r>
              <a:rPr lang="pt-BR" i="0" baseline="0" dirty="0"/>
              <a:t>Guia para a satisfação dos associados </a:t>
            </a:r>
            <a:r>
              <a:rPr lang="pt-BR" i="1" baseline="0" dirty="0"/>
              <a:t>tem ideias para todos os clubes.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pt-BR" b="1" i="1" dirty="0"/>
              <a:t>Liderança</a:t>
            </a:r>
            <a:r>
              <a:rPr lang="pt-BR" i="1" dirty="0"/>
              <a:t>: O </a:t>
            </a:r>
            <a:r>
              <a:rPr lang="pt-BR" i="0" dirty="0"/>
              <a:t>Centro Leonístico de Aprendizagem </a:t>
            </a:r>
            <a:r>
              <a:rPr lang="pt-BR" i="1" dirty="0"/>
              <a:t>está disponível através do aplicativo </a:t>
            </a:r>
            <a:r>
              <a:rPr lang="pt-BR" dirty="0" err="1"/>
              <a:t>Learn</a:t>
            </a:r>
            <a:r>
              <a:rPr lang="pt-BR" i="1" dirty="0"/>
              <a:t> no </a:t>
            </a:r>
            <a:r>
              <a:rPr lang="pt-BR" i="0" dirty="0"/>
              <a:t>Portal do </a:t>
            </a:r>
            <a:r>
              <a:rPr lang="pt-BR" dirty="0"/>
              <a:t>Associado</a:t>
            </a:r>
            <a:r>
              <a:rPr lang="pt-BR" i="1" dirty="0"/>
              <a:t>. Além de</a:t>
            </a:r>
            <a:r>
              <a:rPr lang="pt-BR" i="1" baseline="0" dirty="0"/>
              <a:t> cursos específicos para dirigentes de clube</a:t>
            </a:r>
            <a:r>
              <a:rPr lang="pt-BR" i="1" dirty="0"/>
              <a:t>s, o </a:t>
            </a:r>
            <a:r>
              <a:rPr lang="pt-BR" i="0" dirty="0"/>
              <a:t>LLC</a:t>
            </a:r>
            <a:r>
              <a:rPr lang="pt-BR" i="1" dirty="0"/>
              <a:t> tem</a:t>
            </a:r>
            <a:r>
              <a:rPr lang="pt-BR" i="1" baseline="0" dirty="0"/>
              <a:t> vários outros cursos úteis, como sobre definir de metas, planejar ações e gerenciar reuniões. </a:t>
            </a:r>
            <a:r>
              <a:rPr lang="pt-BR" dirty="0"/>
              <a:t>Também a Central de Eventos Virtuais dispõe de webinars gravados sobre muitos tópicos de interesse dos Leões.</a:t>
            </a:r>
            <a:r>
              <a:rPr lang="pt-BR" i="1" baseline="0" dirty="0"/>
              <a:t>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pt-BR" b="1" i="1" dirty="0"/>
              <a:t>Reconhecimento:</a:t>
            </a:r>
            <a:r>
              <a:rPr lang="pt-BR" i="1" dirty="0"/>
              <a:t> O </a:t>
            </a:r>
            <a:r>
              <a:rPr lang="pt-BR" i="0" dirty="0"/>
              <a:t>Prêmio de Excelência de Clube </a:t>
            </a:r>
            <a:r>
              <a:rPr lang="pt-BR" i="1" dirty="0"/>
              <a:t>e </a:t>
            </a:r>
            <a:r>
              <a:rPr lang="pt-BR" i="0" dirty="0"/>
              <a:t>Prêmio de Serviços a Bondade Importa </a:t>
            </a:r>
            <a:r>
              <a:rPr lang="pt-BR" i="1" dirty="0"/>
              <a:t>.</a:t>
            </a:r>
            <a:r>
              <a:rPr lang="pt-BR" i="1" baseline="0" dirty="0"/>
              <a:t> </a:t>
            </a:r>
            <a:r>
              <a:rPr lang="pt-BR" i="1" dirty="0"/>
              <a:t>Também,</a:t>
            </a:r>
            <a:r>
              <a:rPr lang="pt-BR" i="1" baseline="0" dirty="0"/>
              <a:t> pode-se reconhecer os associados individualmente com itens de </a:t>
            </a:r>
            <a:r>
              <a:rPr lang="pt-BR" i="0" baseline="0" dirty="0"/>
              <a:t>Materiais para clubes</a:t>
            </a:r>
            <a:r>
              <a:rPr lang="pt-BR" i="1" baseline="0" dirty="0"/>
              <a:t>, que podem ser acessados do aplicativo da </a:t>
            </a:r>
            <a:r>
              <a:rPr lang="pt-BR" dirty="0"/>
              <a:t>Loja</a:t>
            </a:r>
            <a:r>
              <a:rPr lang="pt-BR" i="1" baseline="0" dirty="0"/>
              <a:t> no </a:t>
            </a:r>
            <a:r>
              <a:rPr lang="pt-BR" i="0" baseline="0" dirty="0"/>
              <a:t>Portal do Associado</a:t>
            </a:r>
            <a:r>
              <a:rPr lang="pt-BR" i="1" baseline="0" dirty="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13</a:t>
            </a:fld>
            <a:endParaRPr lang="en-US"/>
          </a:p>
        </p:txBody>
      </p:sp>
    </p:spTree>
    <p:extLst>
      <p:ext uri="{BB962C8B-B14F-4D97-AF65-F5344CB8AC3E}">
        <p14:creationId xmlns:p14="http://schemas.microsoft.com/office/powerpoint/2010/main" val="27913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a:t>Então, vamos falar sobre o que está acontecendo nos nossos clubes.</a:t>
            </a:r>
            <a:r>
              <a:rPr lang="pt-BR"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14</a:t>
            </a:fld>
            <a:endParaRPr lang="en-US"/>
          </a:p>
        </p:txBody>
      </p:sp>
    </p:spTree>
    <p:extLst>
      <p:ext uri="{BB962C8B-B14F-4D97-AF65-F5344CB8AC3E}">
        <p14:creationId xmlns:p14="http://schemas.microsoft.com/office/powerpoint/2010/main" val="357332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i="1"/>
              <a:t>Anotações do apresentador: </a:t>
            </a:r>
            <a:r>
              <a:rPr lang="pt-BR" i="1"/>
              <a:t>Novamente, comece com o próximo clube da lista, para que cada clube tenha a oportunidade de falar primeiro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pt-BR" b="1" i="1" baseline="0"/>
              <a:t>Você também pode distribuir isso em 2 slides para que não fique um slide muito cheio</a:t>
            </a:r>
          </a:p>
          <a:p>
            <a:endParaRPr lang="en-US" i="1" dirty="0"/>
          </a:p>
          <a:p>
            <a:r>
              <a:rPr lang="pt-BR"/>
              <a:t>Queremos ouvir sobre o maior desafio que você enfrenta e um sucesso recente. </a:t>
            </a:r>
          </a:p>
          <a:p>
            <a:endParaRPr lang="en-US" dirty="0"/>
          </a:p>
          <a:p>
            <a:r>
              <a:rPr lang="pt-BR"/>
              <a:t>Que tal começar com __Nome do clube__. Alguém gostaria de contar um desafio que o clube esteja enfrentando ou uma história de sucesso?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15</a:t>
            </a:fld>
            <a:endParaRPr lang="en-US"/>
          </a:p>
        </p:txBody>
      </p:sp>
    </p:spTree>
    <p:extLst>
      <p:ext uri="{BB962C8B-B14F-4D97-AF65-F5344CB8AC3E}">
        <p14:creationId xmlns:p14="http://schemas.microsoft.com/office/powerpoint/2010/main" val="245907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i="1"/>
              <a:t>Anotações do apresentador: </a:t>
            </a:r>
            <a:r>
              <a:rPr lang="pt-BR" i="1"/>
              <a:t>Novamente, comece com o próximo clube da lista, para que cada clube tenha a oportunidade de falar primeiro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pt-BR" b="1" i="1" baseline="0"/>
              <a:t>Você também pode distribuir isso em 2 slides para que não fique um slide muito cheio</a:t>
            </a:r>
          </a:p>
          <a:p>
            <a:endParaRPr lang="en-US" i="1" dirty="0"/>
          </a:p>
          <a:p>
            <a:r>
              <a:rPr lang="pt-BR"/>
              <a:t>Queremos ouvir sobre o maior desafio que você enfrenta e um sucesso recente. </a:t>
            </a:r>
          </a:p>
          <a:p>
            <a:endParaRPr lang="en-US" dirty="0"/>
          </a:p>
          <a:p>
            <a:r>
              <a:rPr lang="pt-BR"/>
              <a:t>Que tal começar com __Nome do clube__. Alguém gostaria de contar um desafio que o clube esteja enfrentando ou uma história de sucesso?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16</a:t>
            </a:fld>
            <a:endParaRPr lang="en-US"/>
          </a:p>
        </p:txBody>
      </p:sp>
    </p:spTree>
    <p:extLst>
      <p:ext uri="{BB962C8B-B14F-4D97-AF65-F5344CB8AC3E}">
        <p14:creationId xmlns:p14="http://schemas.microsoft.com/office/powerpoint/2010/main" val="3116307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i="1"/>
              <a:t>Anotações do apresentador:</a:t>
            </a:r>
            <a:r>
              <a:rPr lang="pt-BR" i="1"/>
              <a:t> Este</a:t>
            </a:r>
            <a:r>
              <a:rPr lang="pt-BR" i="1" baseline="0"/>
              <a:t> slide opcional pode ser usado para adicionar interação com o público. A pergunta pode ser sobre o Lions ou algo que não tenha nada a ver, mas pense em perguntas que vão estimular a conversa e ajudar os participantes da reunião a se conhecerem melhor. Exemplos: “O que você mais gosta em ser Leão?” ou "Qual é o seu super poder?"</a:t>
            </a:r>
          </a:p>
          <a:p>
            <a:r>
              <a:rPr lang="pt-BR" i="1" baseline="0"/>
              <a:t>As respostas iniciais podem ser dadas levantando as mãos, usando o recurso de bate-papo ou uma enquete. </a:t>
            </a:r>
          </a:p>
          <a:p>
            <a:r>
              <a:rPr lang="pt-BR" i="1" baseline="0"/>
              <a:t>Fique à vontade para fazer mais de uma pergunta, se o tempo permitir, para manter a reunião animada.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17</a:t>
            </a:fld>
            <a:endParaRPr lang="en-US"/>
          </a:p>
        </p:txBody>
      </p:sp>
    </p:spTree>
    <p:extLst>
      <p:ext uri="{BB962C8B-B14F-4D97-AF65-F5344CB8AC3E}">
        <p14:creationId xmlns:p14="http://schemas.microsoft.com/office/powerpoint/2010/main" val="391192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a:t>Vamos encerrar</a:t>
            </a:r>
            <a:r>
              <a:rPr lang="pt-BR" baseline="0"/>
              <a:t> esta reunião analisando nossas metas de divisão, próximos eventos e próximos passos.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18</a:t>
            </a:fld>
            <a:endParaRPr lang="en-US"/>
          </a:p>
        </p:txBody>
      </p:sp>
    </p:spTree>
    <p:extLst>
      <p:ext uri="{BB962C8B-B14F-4D97-AF65-F5344CB8AC3E}">
        <p14:creationId xmlns:p14="http://schemas.microsoft.com/office/powerpoint/2010/main" val="3057526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i="1"/>
              <a:t>Anotações do apresentador: </a:t>
            </a:r>
            <a:r>
              <a:rPr lang="pt-BR" i="1"/>
              <a:t>Substitua os itens na tabela por algumas metas que você tenha além das metas para o quadro associativo</a:t>
            </a:r>
            <a:r>
              <a:rPr lang="pt-BR" i="1" baseline="0"/>
              <a:t>, que estão no próximo slide. Certifique-se de incluir alguns itens sobre o Prêmio de Divisão que você gostaria de enfatizar.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19</a:t>
            </a:fld>
            <a:endParaRPr lang="en-US"/>
          </a:p>
        </p:txBody>
      </p:sp>
    </p:spTree>
    <p:extLst>
      <p:ext uri="{BB962C8B-B14F-4D97-AF65-F5344CB8AC3E}">
        <p14:creationId xmlns:p14="http://schemas.microsoft.com/office/powerpoint/2010/main" val="312736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i="1" dirty="0"/>
              <a:t>Anotações do apresentador: </a:t>
            </a:r>
          </a:p>
          <a:p>
            <a:r>
              <a:rPr lang="pt-BR" i="1" dirty="0"/>
              <a:t>Esta apresentação destina-se a ajudá-lo com as</a:t>
            </a:r>
            <a:r>
              <a:rPr lang="pt-BR" i="1" baseline="0" dirty="0"/>
              <a:t> reuniões da sua divisão com os </a:t>
            </a:r>
            <a:r>
              <a:rPr lang="pt-BR" i="1" dirty="0"/>
              <a:t>dirigentes dos clubes</a:t>
            </a:r>
            <a:r>
              <a:rPr lang="pt-BR" i="1" baseline="0" dirty="0"/>
              <a:t>. Revise os slides e as anotações e edite-os para se adequarem à sua divisão e a uma reunião em particular. </a:t>
            </a:r>
          </a:p>
          <a:p>
            <a:r>
              <a:rPr lang="pt-BR" i="1" baseline="0" dirty="0"/>
              <a:t>Pode-se encontrar mais informações sobre reuniões de divisão no </a:t>
            </a:r>
            <a:r>
              <a:rPr lang="pt-BR" i="0" baseline="0" dirty="0"/>
              <a:t>Guia Modelo de Reuniões do Comitê Assessor do Governador de Distrito </a:t>
            </a:r>
            <a:r>
              <a:rPr lang="pt-BR" b="0" i="1" baseline="0" dirty="0"/>
              <a:t>que pode ser acessado a partir da </a:t>
            </a:r>
            <a:r>
              <a:rPr lang="pt-BR" i="0" baseline="0" dirty="0"/>
              <a:t>página do Presidente de Divisão e Região </a:t>
            </a:r>
            <a:r>
              <a:rPr lang="pt-BR" i="1" baseline="0" dirty="0"/>
              <a:t>no site de Lions, lionsclubs.org. </a:t>
            </a:r>
          </a:p>
          <a:p>
            <a:r>
              <a:rPr lang="pt-BR" i="1" baseline="0" dirty="0"/>
              <a:t>Este slide destina-se a ser mostrado antes do início de </a:t>
            </a:r>
            <a:r>
              <a:rPr lang="pt-BR" i="1" dirty="0"/>
              <a:t>um webinar,</a:t>
            </a:r>
            <a:r>
              <a:rPr lang="pt-BR" i="1" baseline="0" dirty="0"/>
              <a:t> para que todos saibam que estão no lugar certo e possam testar os controles para a reunião. O software do webinar que você usar orientará sobre quais recursos devem constar na lista. Fique à vontade para apagar este ou qualquer slide que não seja adequado para a sua equipe ou reunião.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a:t>
            </a:fld>
            <a:endParaRPr lang="en-US"/>
          </a:p>
        </p:txBody>
      </p:sp>
    </p:spTree>
    <p:extLst>
      <p:ext uri="{BB962C8B-B14F-4D97-AF65-F5344CB8AC3E}">
        <p14:creationId xmlns:p14="http://schemas.microsoft.com/office/powerpoint/2010/main" val="2941486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1" i="1"/>
              <a:t>Anotações do apresentador: </a:t>
            </a:r>
            <a:r>
              <a:rPr lang="pt-BR" i="1"/>
              <a:t>Coloque as metas e números de associados atuais nas caixas deste slide.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20</a:t>
            </a:fld>
            <a:endParaRPr lang="en-US"/>
          </a:p>
        </p:txBody>
      </p:sp>
    </p:spTree>
    <p:extLst>
      <p:ext uri="{BB962C8B-B14F-4D97-AF65-F5344CB8AC3E}">
        <p14:creationId xmlns:p14="http://schemas.microsoft.com/office/powerpoint/2010/main" val="1780383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i="1"/>
              <a:t>Anotações do apresentador:</a:t>
            </a:r>
            <a:r>
              <a:rPr lang="pt-BR" b="1" i="1" baseline="0"/>
              <a:t> </a:t>
            </a:r>
            <a:r>
              <a:rPr lang="pt-BR" b="0" i="1" baseline="0"/>
              <a:t>Você pode substituir os marcadores deste slide e as notas abaixo por ideias para marketing dos clubes, angariar fundos ou preparar-se para o próximo ano Leonístico, em sintonia com o tópico secundário do slide da Reunião de Divisão (nº 5). </a:t>
            </a:r>
          </a:p>
          <a:p>
            <a:r>
              <a:rPr lang="pt-BR" b="0"/>
              <a:t>Conversamos </a:t>
            </a:r>
            <a:r>
              <a:rPr lang="pt-BR" b="0" baseline="0"/>
              <a:t>bastante sobre prestar serviços às nossas comunidades como Leões, e com razão. Como líderes Leões, no entanto, também precisamos pensar em como estamos atendendo os nossos associados. O Prêmio de Excelência de Clube nos oferece uma lista de realizações para nos ajudar a garantir que os clubes estejam servindo bem aos associados. </a:t>
            </a:r>
          </a:p>
          <a:p>
            <a:r>
              <a:rPr lang="pt-BR"/>
              <a:t>Dê uma olhada nos critérios resumidos aqui para ganhar o prêmio. </a:t>
            </a:r>
          </a:p>
          <a:p>
            <a:r>
              <a:rPr lang="pt-BR"/>
              <a:t>Alguém tem alguma dúvida sobre como ganhar o prêmio? </a:t>
            </a:r>
          </a:p>
          <a:p>
            <a:r>
              <a:rPr lang="pt-BR"/>
              <a:t>Use a caixa de bate-papo para me dizer se você acredita que o seu clube ganhará este prêmio neste ano.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21</a:t>
            </a:fld>
            <a:endParaRPr lang="en-US"/>
          </a:p>
        </p:txBody>
      </p:sp>
    </p:spTree>
    <p:extLst>
      <p:ext uri="{BB962C8B-B14F-4D97-AF65-F5344CB8AC3E}">
        <p14:creationId xmlns:p14="http://schemas.microsoft.com/office/powerpoint/2010/main" val="3345809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pt-BR" b="1" i="1"/>
              <a:t>Anotações do apresentador:</a:t>
            </a:r>
            <a:r>
              <a:rPr lang="pt-BR" i="1"/>
              <a:t> Edite este slide para incluir eventos como atividades de divisão, distrito, distrito múltiplo ou área jurisdicional e para especificar datas e locais para obter mais informações ou como se inscrever. </a:t>
            </a:r>
          </a:p>
          <a:p>
            <a:pPr defTabSz="881390">
              <a:spcBef>
                <a:spcPts val="578"/>
              </a:spcBef>
              <a:spcAft>
                <a:spcPts val="578"/>
              </a:spcAft>
              <a:defRPr/>
            </a:pPr>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22</a:t>
            </a:fld>
            <a:endParaRPr lang="en-US"/>
          </a:p>
        </p:txBody>
      </p:sp>
    </p:spTree>
    <p:extLst>
      <p:ext uri="{BB962C8B-B14F-4D97-AF65-F5344CB8AC3E}">
        <p14:creationId xmlns:p14="http://schemas.microsoft.com/office/powerpoint/2010/main" val="1569153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pt-BR"/>
              <a:t>Alguma pergunta ou sugestão?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23</a:t>
            </a:fld>
            <a:endParaRPr lang="en-US"/>
          </a:p>
        </p:txBody>
      </p:sp>
    </p:spTree>
    <p:extLst>
      <p:ext uri="{BB962C8B-B14F-4D97-AF65-F5344CB8AC3E}">
        <p14:creationId xmlns:p14="http://schemas.microsoft.com/office/powerpoint/2010/main" val="2759523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i="1"/>
              <a:t>Anotações do apresentador:</a:t>
            </a:r>
            <a:r>
              <a:rPr lang="pt-BR" i="1" baseline="0"/>
              <a:t> Fique à vontade para editar os itens de acordo com o horário da reunião e os interesses do seu clube. </a:t>
            </a:r>
          </a:p>
          <a:p>
            <a:endParaRPr lang="en-US" i="0" dirty="0"/>
          </a:p>
        </p:txBody>
      </p:sp>
      <p:sp>
        <p:nvSpPr>
          <p:cNvPr id="4" name="Slide Number Placeholder 3"/>
          <p:cNvSpPr>
            <a:spLocks noGrp="1"/>
          </p:cNvSpPr>
          <p:nvPr>
            <p:ph type="sldNum" sz="quarter" idx="10"/>
          </p:nvPr>
        </p:nvSpPr>
        <p:spPr/>
        <p:txBody>
          <a:bodyPr/>
          <a:lstStyle/>
          <a:p>
            <a:fld id="{2969122F-4C0D-4DB5-9DAD-9B5174DF74F1}" type="slidenum">
              <a:rPr lang="en-US" smtClean="0"/>
              <a:pPr/>
              <a:t>24</a:t>
            </a:fld>
            <a:endParaRPr lang="en-US"/>
          </a:p>
        </p:txBody>
      </p:sp>
    </p:spTree>
    <p:extLst>
      <p:ext uri="{BB962C8B-B14F-4D97-AF65-F5344CB8AC3E}">
        <p14:creationId xmlns:p14="http://schemas.microsoft.com/office/powerpoint/2010/main" val="327958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pt-BR" b="1" i="1"/>
              <a:t>Anotações do apresentador:</a:t>
            </a:r>
            <a:r>
              <a:rPr lang="pt-BR" i="1"/>
              <a:t> Peça comentários finais a algum convidado especial e, em seguida, adicione os seus próprios.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25</a:t>
            </a:fld>
            <a:endParaRPr lang="en-US"/>
          </a:p>
        </p:txBody>
      </p:sp>
    </p:spTree>
    <p:extLst>
      <p:ext uri="{BB962C8B-B14F-4D97-AF65-F5344CB8AC3E}">
        <p14:creationId xmlns:p14="http://schemas.microsoft.com/office/powerpoint/2010/main" val="182976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pt-BR" dirty="0"/>
              <a:t>Quero agradecer a cada um de vocês por </a:t>
            </a:r>
            <a:r>
              <a:rPr lang="pt-BR"/>
              <a:t>participar aqui </a:t>
            </a:r>
            <a:r>
              <a:rPr lang="pt-BR" dirty="0"/>
              <a:t>hoje. Se você tiver alguma sugestão para melhorar as reuniões futuras, não deixe de me informar. </a:t>
            </a:r>
          </a:p>
          <a:p>
            <a:pPr defTabSz="881390">
              <a:spcBef>
                <a:spcPts val="578"/>
              </a:spcBef>
              <a:spcAft>
                <a:spcPts val="578"/>
              </a:spcAft>
              <a:defRPr/>
            </a:pPr>
            <a:r>
              <a:rPr lang="pt-BR" dirty="0"/>
              <a:t>Embora eu já esteja entusiasmado com a nossa próxima reunião, saiba que você pode entrar em contato comigo a qualquer momento se tiver dúvidas ou sugestões.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26</a:t>
            </a:fld>
            <a:endParaRPr lang="en-US"/>
          </a:p>
        </p:txBody>
      </p:sp>
    </p:spTree>
    <p:extLst>
      <p:ext uri="{BB962C8B-B14F-4D97-AF65-F5344CB8AC3E}">
        <p14:creationId xmlns:p14="http://schemas.microsoft.com/office/powerpoint/2010/main" val="270296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881390">
              <a:spcBef>
                <a:spcPts val="578"/>
              </a:spcBef>
              <a:spcAft>
                <a:spcPts val="578"/>
              </a:spcAft>
              <a:defRPr/>
            </a:pPr>
            <a:r>
              <a:rPr lang="pt-BR" sz="1200" b="1" i="1" dirty="0"/>
              <a:t>Anotações do apresentador: </a:t>
            </a:r>
            <a:r>
              <a:rPr lang="pt-BR" sz="1200" i="1" dirty="0"/>
              <a:t>Este slide destina-se a apresentar quaisquer convidados especiais da sua reunião. Por exemplo, pode haver um membro da equipe do Governador de Distrito ou um membro da GAT do distrito. Insira os títulos e nomes no slide. </a:t>
            </a:r>
          </a:p>
          <a:p>
            <a:r>
              <a:rPr lang="pt-BR" sz="1200" dirty="0"/>
              <a:t>Como seu Presidente de Divisão, é meu trabalho: </a:t>
            </a:r>
          </a:p>
          <a:p>
            <a:pPr marL="165261" indent="-165261">
              <a:buFont typeface="Arial" panose="020B0604020202020204" pitchFamily="34" charset="0"/>
              <a:buChar char="•"/>
            </a:pPr>
            <a:r>
              <a:rPr lang="pt-BR" sz="1200" dirty="0"/>
              <a:t>Apoiar o seu clube proporcionando informações, recursos e soluções.</a:t>
            </a:r>
          </a:p>
          <a:p>
            <a:pPr marL="165261" indent="-165261">
              <a:buFont typeface="Arial" panose="020B0604020202020204" pitchFamily="34" charset="0"/>
              <a:buChar char="•"/>
            </a:pPr>
            <a:r>
              <a:rPr lang="pt-BR" sz="1200" dirty="0"/>
              <a:t>Representar o seu clube em âmbito distrital e conectá-lo aos recursos do distrito.</a:t>
            </a:r>
          </a:p>
          <a:p>
            <a:pPr marL="165261" indent="-165261">
              <a:buFont typeface="Arial" panose="020B0604020202020204" pitchFamily="34" charset="0"/>
              <a:buChar char="•"/>
            </a:pPr>
            <a:r>
              <a:rPr lang="pt-BR" sz="1200" dirty="0"/>
              <a:t>Expandir o nosso companheirismo Leonístico para além do círculo do clube. </a:t>
            </a:r>
          </a:p>
          <a:p>
            <a:r>
              <a:rPr lang="pt-BR" sz="1200" dirty="0"/>
              <a:t>Espero que façamos progressos em todos esses nesta reunião. </a:t>
            </a:r>
          </a:p>
          <a:p>
            <a:endParaRPr lang="en-US" sz="1200" dirty="0"/>
          </a:p>
          <a:p>
            <a:r>
              <a:rPr lang="pt-BR" sz="1200" dirty="0"/>
              <a:t>Hoje conosco está __nome__, que é o __cargo__. __Nome__, gostaria de fazer alguns comentários iniciais? </a:t>
            </a:r>
          </a:p>
          <a:p>
            <a:r>
              <a:rPr lang="pt-BR" sz="1200" dirty="0"/>
              <a:t>Presidente de Divisão:  Obrigado ____, é uma satisfação tê-lo aqui conosco hoje. </a:t>
            </a:r>
          </a:p>
          <a:p>
            <a:endParaRPr lang="en-US" sz="1200" dirty="0"/>
          </a:p>
          <a:p>
            <a:endParaRPr lang="en-US" sz="1200" dirty="0"/>
          </a:p>
          <a:p>
            <a:pPr defTabSz="881390">
              <a:spcBef>
                <a:spcPts val="578"/>
              </a:spcBef>
              <a:spcAft>
                <a:spcPts val="578"/>
              </a:spcAft>
              <a:defRPr/>
            </a:pPr>
            <a:r>
              <a:rPr lang="pt-BR" sz="1200" dirty="0"/>
              <a:t>Também conosco está __nome__, que é o __cargo__. __Nome__, você gostaria de fazer alguns comentários? </a:t>
            </a:r>
          </a:p>
          <a:p>
            <a:pPr defTabSz="881390">
              <a:spcBef>
                <a:spcPts val="578"/>
              </a:spcBef>
              <a:spcAft>
                <a:spcPts val="578"/>
              </a:spcAft>
              <a:defRPr/>
            </a:pPr>
            <a:r>
              <a:rPr lang="pt-BR" sz="1200" dirty="0"/>
              <a:t>Presidente de Divisão: Obrigado ____, é uma satisfação tê-lo também aqui conosco hoje.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3</a:t>
            </a:fld>
            <a:endParaRPr lang="en-US"/>
          </a:p>
        </p:txBody>
      </p:sp>
    </p:spTree>
    <p:extLst>
      <p:ext uri="{BB962C8B-B14F-4D97-AF65-F5344CB8AC3E}">
        <p14:creationId xmlns:p14="http://schemas.microsoft.com/office/powerpoint/2010/main" val="121037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pt-BR" b="1" i="1" dirty="0"/>
              <a:t>Anotações do apresentador:</a:t>
            </a:r>
            <a:r>
              <a:rPr lang="pt-BR" b="1" i="1" baseline="0" dirty="0"/>
              <a:t> </a:t>
            </a:r>
            <a:r>
              <a:rPr lang="pt-BR" i="1" dirty="0"/>
              <a:t>Digite os nomes</a:t>
            </a:r>
            <a:r>
              <a:rPr lang="pt-BR" i="1" baseline="0" dirty="0"/>
              <a:t> dos clubes e respectivos dirigentes neste slide para ajudar a sua equipe a conhecer outras pessoas e suas funções. Pense em como você vai lidar com os cargos não preenchidos. Você pode excluir essas funções ou mostrá-las como não preenchidas, como um lembrete para que sejam preenchidas. </a:t>
            </a:r>
            <a:r>
              <a:rPr lang="pt-BR" b="1" i="1" baseline="0" dirty="0"/>
              <a:t>Você também pode distribuir isso em 2 slides para que não fique um slide muito cheio</a:t>
            </a:r>
          </a:p>
          <a:p>
            <a:pPr defTabSz="881390">
              <a:spcBef>
                <a:spcPts val="578"/>
              </a:spcBef>
              <a:spcAft>
                <a:spcPts val="578"/>
              </a:spcAft>
              <a:defRPr/>
            </a:pPr>
            <a:endParaRPr lang="en-US" i="1" baseline="0" dirty="0"/>
          </a:p>
          <a:p>
            <a:r>
              <a:rPr lang="pt-BR" dirty="0"/>
              <a:t>Aqui estão os líderes de clube da nossa divisão. Gostaria de pedir a cada um dos Presidentes de Clube que nos informe quem está participando do seu clube. </a:t>
            </a:r>
          </a:p>
          <a:p>
            <a:r>
              <a:rPr lang="pt-BR" dirty="0"/>
              <a:t>____</a:t>
            </a:r>
            <a:r>
              <a:rPr lang="pt-BR" i="1" dirty="0"/>
              <a:t>Nome e Sobrenome</a:t>
            </a:r>
            <a:r>
              <a:rPr lang="pt-BR" dirty="0"/>
              <a:t>______, você gostaria de começar? Em função do tempo, restrinja as apresentações aos nomes e funções dos dirigentes que estão conosco hoje...</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4</a:t>
            </a:fld>
            <a:endParaRPr lang="en-US"/>
          </a:p>
        </p:txBody>
      </p:sp>
    </p:spTree>
    <p:extLst>
      <p:ext uri="{BB962C8B-B14F-4D97-AF65-F5344CB8AC3E}">
        <p14:creationId xmlns:p14="http://schemas.microsoft.com/office/powerpoint/2010/main" val="244210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pt-BR" b="1" i="1"/>
              <a:t>Anotações do apresentador:</a:t>
            </a:r>
            <a:r>
              <a:rPr lang="pt-BR" b="1" i="1" baseline="0"/>
              <a:t> </a:t>
            </a:r>
            <a:r>
              <a:rPr lang="pt-BR" i="1"/>
              <a:t>Digite os nomes</a:t>
            </a:r>
            <a:r>
              <a:rPr lang="pt-BR" i="1" baseline="0"/>
              <a:t> dos clubes e respectivos dirigentes neste slide para ajudar a sua equipe a conhecer outras pessoas e suas funções. Pense em como você vai lidar com cargos não preenchidos. Você pode excluir essas funções ou mostrá-las como não preenchidas, como um lembrete para que sejam preenchidas. </a:t>
            </a:r>
            <a:r>
              <a:rPr lang="pt-BR" b="1" i="1" baseline="0"/>
              <a:t>Você também pode distribuir isso em 2 slides para que não fique um slide muito cheio</a:t>
            </a:r>
          </a:p>
          <a:p>
            <a:pPr defTabSz="881390">
              <a:spcBef>
                <a:spcPts val="578"/>
              </a:spcBef>
              <a:spcAft>
                <a:spcPts val="578"/>
              </a:spcAft>
              <a:defRPr/>
            </a:pPr>
            <a:endParaRPr lang="en-US" i="1" baseline="0" dirty="0"/>
          </a:p>
          <a:p>
            <a:r>
              <a:rPr lang="pt-BR"/>
              <a:t>Aqui estão os líderes de clube da nossa divisão. Gostaria de pedir a cada um dos Presidentes de Clube que nos informe quem está participando do seu clube. </a:t>
            </a:r>
          </a:p>
          <a:p>
            <a:r>
              <a:rPr lang="pt-BR"/>
              <a:t>____</a:t>
            </a:r>
            <a:r>
              <a:rPr lang="pt-BR" i="1"/>
              <a:t>Nome e Sobrenome</a:t>
            </a:r>
            <a:r>
              <a:rPr lang="pt-BR"/>
              <a:t>______, você gostaria de começar? Em função do tempo, restrinja as apresentações aos nomes e funções dos dirigentes que estão conosco hoje...</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5</a:t>
            </a:fld>
            <a:endParaRPr lang="en-US"/>
          </a:p>
        </p:txBody>
      </p:sp>
    </p:spTree>
    <p:extLst>
      <p:ext uri="{BB962C8B-B14F-4D97-AF65-F5344CB8AC3E}">
        <p14:creationId xmlns:p14="http://schemas.microsoft.com/office/powerpoint/2010/main" val="182830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1" i="1"/>
              <a:t>Anotações do apresentador: </a:t>
            </a:r>
            <a:r>
              <a:rPr lang="pt-BR" i="1"/>
              <a:t>O número de reuniões de divisão, os meses em que são realizadas e os tópicos da pauta deste slide são apenas sugestões. Fique à vontade para ajustá-los conforme as necessidades da sua divisão. O logotipo do Lions abaixo das caixas pode ser movido para a esquerda ou direita para indicar a reunião atual. </a:t>
            </a:r>
          </a:p>
          <a:p>
            <a:r>
              <a:rPr lang="pt-BR"/>
              <a:t>Esta é a nossa __primeira/segunda/terceira/quarta reunião__ de divisão deste ano. O nosso tópico principal será __Tópico principal__ e também veremos ideias sobre __Tópico secundário__.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6</a:t>
            </a:fld>
            <a:endParaRPr lang="en-US"/>
          </a:p>
        </p:txBody>
      </p:sp>
    </p:spTree>
    <p:extLst>
      <p:ext uri="{BB962C8B-B14F-4D97-AF65-F5344CB8AC3E}">
        <p14:creationId xmlns:p14="http://schemas.microsoft.com/office/powerpoint/2010/main" val="243534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i="1" dirty="0"/>
              <a:t>Anotações do apresentador: </a:t>
            </a:r>
            <a:r>
              <a:rPr lang="pt-BR" i="1" dirty="0"/>
              <a:t>Substitua o item da agenda “Apresentação do convidado” pelo título da apresentação do seu orador convidado.</a:t>
            </a:r>
          </a:p>
          <a:p>
            <a:r>
              <a:rPr lang="pt-BR" dirty="0"/>
              <a:t>Começaremos com __Título e nome_, que compartilhará a última ideia do Lions sobre __Tópico principal__. </a:t>
            </a:r>
          </a:p>
          <a:p>
            <a:r>
              <a:rPr lang="pt-BR" dirty="0"/>
              <a:t>Depois teremos uma troca de ideias para expressar o que </a:t>
            </a:r>
            <a:r>
              <a:rPr lang="pt-BR" b="1" dirty="0"/>
              <a:t>nós</a:t>
            </a:r>
            <a:r>
              <a:rPr lang="pt-BR" dirty="0"/>
              <a:t> pensamos sobre __Tópico principal__. </a:t>
            </a:r>
          </a:p>
          <a:p>
            <a:r>
              <a:rPr lang="pt-BR" dirty="0"/>
              <a:t>Analisaremos os recursos disponíveis a você. </a:t>
            </a:r>
          </a:p>
          <a:p>
            <a:r>
              <a:rPr lang="pt-BR" dirty="0"/>
              <a:t>Então, faça uma discussão mais geral sobre os desafios e sucessos do clube. </a:t>
            </a:r>
          </a:p>
          <a:p>
            <a:r>
              <a:rPr lang="pt-BR" dirty="0"/>
              <a:t>Por fim, falaremos sobre as metas, eventos e o que vier a seguir.  </a:t>
            </a:r>
          </a:p>
          <a:p>
            <a:r>
              <a:rPr lang="pt-BR" dirty="0"/>
              <a:t>Convido-o a continuar usando a caixa de bate-papo durante a reunião para fazer comentários ao grupo.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7</a:t>
            </a:fld>
            <a:endParaRPr lang="en-US"/>
          </a:p>
        </p:txBody>
      </p:sp>
    </p:spTree>
    <p:extLst>
      <p:ext uri="{BB962C8B-B14F-4D97-AF65-F5344CB8AC3E}">
        <p14:creationId xmlns:p14="http://schemas.microsoft.com/office/powerpoint/2010/main" val="254752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1" i="1"/>
              <a:t>Anotações do apresentador: </a:t>
            </a:r>
            <a:r>
              <a:rPr lang="pt-BR" i="1" baseline="0"/>
              <a:t>Digite o título da apresentação do convidado neste slide. </a:t>
            </a:r>
            <a:r>
              <a:rPr lang="pt-BR" i="1"/>
              <a:t>Se o convidado tiver slides, eles podem ser inseridos</a:t>
            </a:r>
            <a:r>
              <a:rPr lang="pt-BR" i="1" baseline="0"/>
              <a:t> aqui.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8</a:t>
            </a:fld>
            <a:endParaRPr lang="en-US"/>
          </a:p>
        </p:txBody>
      </p:sp>
    </p:spTree>
    <p:extLst>
      <p:ext uri="{BB962C8B-B14F-4D97-AF65-F5344CB8AC3E}">
        <p14:creationId xmlns:p14="http://schemas.microsoft.com/office/powerpoint/2010/main" val="175586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a:t>Obrigado, __Nome do convidado__.</a:t>
            </a:r>
            <a:r>
              <a:rPr lang="pt-BR" baseline="0"/>
              <a:t> O que gostaríamos de fazer a seguir é expandir esse tópico com nossas ideias.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9</a:t>
            </a:fld>
            <a:endParaRPr lang="en-US"/>
          </a:p>
        </p:txBody>
      </p:sp>
    </p:spTree>
    <p:extLst>
      <p:ext uri="{BB962C8B-B14F-4D97-AF65-F5344CB8AC3E}">
        <p14:creationId xmlns:p14="http://schemas.microsoft.com/office/powerpoint/2010/main" val="1980804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3975313"/>
            <a:ext cx="2743200" cy="1394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228600" y="4556919"/>
            <a:ext cx="11658599" cy="777081"/>
          </a:xfrm>
          <a:prstGeom prst="rect">
            <a:avLst/>
          </a:prstGeom>
        </p:spPr>
        <p:txBody>
          <a:bodyPr/>
          <a:lstStyle>
            <a:lvl1pPr>
              <a:lnSpc>
                <a:spcPct val="110000"/>
              </a:lnSpc>
              <a:spcBef>
                <a:spcPts val="1200"/>
              </a:spcBef>
              <a:spcAft>
                <a:spcPts val="1200"/>
              </a:spcAft>
              <a:defRPr lang="en-US" sz="4400" b="1" dirty="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pic>
        <p:nvPicPr>
          <p:cNvPr id="6" name="Emblem - White" descr="lion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952" y="914400"/>
            <a:ext cx="2812095" cy="2743200"/>
          </a:xfrm>
          <a:prstGeom prst="rect">
            <a:avLst/>
          </a:prstGeom>
        </p:spPr>
      </p:pic>
      <p:pic>
        <p:nvPicPr>
          <p:cNvPr id="8" name="Picture 7">
            <a:extLst>
              <a:ext uri="{FF2B5EF4-FFF2-40B4-BE49-F238E27FC236}">
                <a16:creationId xmlns:a16="http://schemas.microsoft.com/office/drawing/2014/main" id="{79B528F7-FFCE-164D-B6B9-E5AA98D57386}"/>
              </a:ext>
            </a:extLst>
          </p:cNvPr>
          <p:cNvPicPr>
            <a:picLocks noChangeAspect="1"/>
          </p:cNvPicPr>
          <p:nvPr userDrawn="1"/>
        </p:nvPicPr>
        <p:blipFill>
          <a:blip r:embed="rId3">
            <a:alphaModFix amt="60000"/>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92DA6FD9-0326-BB4A-94DB-C31C0BCB43AB}"/>
              </a:ext>
            </a:extLst>
          </p:cNvPr>
          <p:cNvPicPr>
            <a:picLocks noChangeAspect="1"/>
          </p:cNvPicPr>
          <p:nvPr userDrawn="1"/>
        </p:nvPicPr>
        <p:blipFill>
          <a:blip r:embed="rId4">
            <a:alphaModFix amt="60000"/>
          </a:blip>
          <a:srcRect/>
          <a:stretch/>
        </p:blipFill>
        <p:spPr>
          <a:xfrm rot="10800000">
            <a:off x="-1" y="4572001"/>
            <a:ext cx="2286000" cy="2286000"/>
          </a:xfrm>
          <a:prstGeom prst="rect">
            <a:avLst/>
          </a:prstGeom>
        </p:spPr>
      </p:pic>
      <p:sp>
        <p:nvSpPr>
          <p:cNvPr id="10" name="Text Placeholder 9"/>
          <p:cNvSpPr>
            <a:spLocks noGrp="1"/>
          </p:cNvSpPr>
          <p:nvPr>
            <p:ph type="body" sz="quarter" idx="10" hasCustomPrompt="1"/>
          </p:nvPr>
        </p:nvSpPr>
        <p:spPr>
          <a:xfrm>
            <a:off x="228600" y="5410200"/>
            <a:ext cx="11658600" cy="685800"/>
          </a:xfrm>
          <a:prstGeom prst="rect">
            <a:avLst/>
          </a:prstGeom>
        </p:spPr>
        <p:txBody>
          <a:bodyPr/>
          <a:lstStyle>
            <a:lvl1pPr marL="0" indent="0" algn="ctr">
              <a:spcBef>
                <a:spcPts val="1200"/>
              </a:spcBef>
              <a:spcAft>
                <a:spcPts val="1200"/>
              </a:spcAft>
              <a:buNone/>
              <a:defRPr sz="3600">
                <a:solidFill>
                  <a:schemeClr val="accent2"/>
                </a:solidFill>
                <a:latin typeface="Helvetica" panose="020B0604020202020204" pitchFamily="34" charset="0"/>
                <a:cs typeface="Helvetica" panose="020B0604020202020204" pitchFamily="34" charset="0"/>
              </a:defRPr>
            </a:lvl1pPr>
          </a:lstStyle>
          <a:p>
            <a:pPr lvl="0"/>
            <a:r>
              <a:rPr lang="en-US" dirty="0"/>
              <a:t>Subtitle</a:t>
            </a:r>
          </a:p>
        </p:txBody>
      </p:sp>
    </p:spTree>
    <p:extLst>
      <p:ext uri="{BB962C8B-B14F-4D97-AF65-F5344CB8AC3E}">
        <p14:creationId xmlns:p14="http://schemas.microsoft.com/office/powerpoint/2010/main" val="307460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rgbClr val="7A2682"/>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tx1"/>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1286103" y="202119"/>
            <a:ext cx="741107" cy="702199"/>
          </a:xfrm>
          <a:prstGeom prst="rect">
            <a:avLst/>
          </a:prstGeom>
        </p:spPr>
      </p:pic>
      <p:pic>
        <p:nvPicPr>
          <p:cNvPr id="7" name="Picture 6"/>
          <p:cNvPicPr>
            <a:picLocks noChangeAspect="1"/>
          </p:cNvPicPr>
          <p:nvPr userDrawn="1"/>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99447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9" name="Picture 8">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135224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w logo">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83912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gled Edge">
    <p:spTree>
      <p:nvGrpSpPr>
        <p:cNvPr id="1" name=""/>
        <p:cNvGrpSpPr/>
        <p:nvPr/>
      </p:nvGrpSpPr>
      <p:grpSpPr>
        <a:xfrm>
          <a:off x="0" y="0"/>
          <a:ext cx="0" cy="0"/>
          <a:chOff x="0" y="0"/>
          <a:chExt cx="0" cy="0"/>
        </a:xfrm>
      </p:grpSpPr>
      <p:sp>
        <p:nvSpPr>
          <p:cNvPr id="8" name="Slice - Solid">
            <a:extLst>
              <a:ext uri="{FF2B5EF4-FFF2-40B4-BE49-F238E27FC236}">
                <a16:creationId xmlns:a16="http://schemas.microsoft.com/office/drawing/2014/main" id="{9CD3D0ED-E4E2-A049-B7B9-763B0D61FF42}"/>
              </a:ext>
            </a:extLst>
          </p:cNvPr>
          <p:cNvSpPr/>
          <p:nvPr userDrawn="1"/>
        </p:nvSpPr>
        <p:spPr>
          <a:xfrm>
            <a:off x="1073041"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bg1">
                    <a:lumMod val="95000"/>
                  </a:schemeClr>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04800" y="381000"/>
            <a:ext cx="1676400" cy="609600"/>
          </a:xfrm>
          <a:prstGeom prst="rect">
            <a:avLst/>
          </a:prstGeom>
        </p:spPr>
        <p:txBody>
          <a:bodyPr/>
          <a:lstStyle>
            <a:lvl1pPr marL="0" indent="0" algn="ctr">
              <a:buNone/>
              <a:defRPr sz="1600">
                <a:solidFill>
                  <a:srgbClr val="7A2682"/>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10"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pic>
        <p:nvPicPr>
          <p:cNvPr id="11" name="Picture 10"/>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8134" y="5856644"/>
            <a:ext cx="792466" cy="749758"/>
          </a:xfrm>
          <a:prstGeom prst="rect">
            <a:avLst/>
          </a:prstGeom>
        </p:spPr>
      </p:pic>
    </p:spTree>
    <p:extLst>
      <p:ext uri="{BB962C8B-B14F-4D97-AF65-F5344CB8AC3E}">
        <p14:creationId xmlns:p14="http://schemas.microsoft.com/office/powerpoint/2010/main" val="18577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Freeform 9">
            <a:extLst>
              <a:ext uri="{FF2B5EF4-FFF2-40B4-BE49-F238E27FC236}">
                <a16:creationId xmlns:a16="http://schemas.microsoft.com/office/drawing/2014/main" id="{E39E4B24-8DD0-8746-989F-ADE4C1B100E8}"/>
              </a:ext>
            </a:extLst>
          </p:cNvPr>
          <p:cNvSpPr/>
          <p:nvPr userDrawn="1"/>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6" name="Text Placeholder 5"/>
          <p:cNvSpPr>
            <a:spLocks noGrp="1"/>
          </p:cNvSpPr>
          <p:nvPr>
            <p:ph type="body" sz="quarter" idx="10" hasCustomPrompt="1"/>
          </p:nvPr>
        </p:nvSpPr>
        <p:spPr>
          <a:xfrm>
            <a:off x="66294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grpSp>
        <p:nvGrpSpPr>
          <p:cNvPr id="11" name="Group 10">
            <a:extLst>
              <a:ext uri="{FF2B5EF4-FFF2-40B4-BE49-F238E27FC236}">
                <a16:creationId xmlns:a16="http://schemas.microsoft.com/office/drawing/2014/main" id="{04565E04-6750-604C-B216-14F6DB223BE5}"/>
              </a:ext>
            </a:extLst>
          </p:cNvPr>
          <p:cNvGrpSpPr/>
          <p:nvPr userDrawn="1"/>
        </p:nvGrpSpPr>
        <p:grpSpPr>
          <a:xfrm>
            <a:off x="4955038" y="0"/>
            <a:ext cx="1677492" cy="6858000"/>
            <a:chOff x="3697870" y="0"/>
            <a:chExt cx="1677492" cy="6858000"/>
          </a:xfrm>
        </p:grpSpPr>
        <p:sp>
          <p:nvSpPr>
            <p:cNvPr id="12" name="Freeform 11">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 name="Title 1"/>
          <p:cNvSpPr>
            <a:spLocks noGrp="1"/>
          </p:cNvSpPr>
          <p:nvPr>
            <p:ph type="title"/>
          </p:nvPr>
        </p:nvSpPr>
        <p:spPr>
          <a:xfrm>
            <a:off x="490434" y="2072050"/>
            <a:ext cx="4419600" cy="2019731"/>
          </a:xfrm>
          <a:prstGeom prst="rect">
            <a:avLst/>
          </a:prstGeom>
        </p:spPr>
        <p:txBody>
          <a:bodyPr anchor="ctr"/>
          <a:lstStyle>
            <a:lvl1pPr>
              <a:defRPr sz="40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007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10718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1066801" y="1499358"/>
            <a:ext cx="4495800" cy="53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685801" y="685800"/>
            <a:ext cx="5334000" cy="685800"/>
          </a:xfrm>
          <a:prstGeom prst="rect">
            <a:avLst/>
          </a:prstGeom>
        </p:spPr>
        <p:txBody>
          <a:bodyPr/>
          <a:lstStyle>
            <a:lvl1pPr>
              <a:defRPr lang="en-US" sz="3600" b="1" dirty="0">
                <a:solidFill>
                  <a:srgbClr val="7A268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6" name="Content Placeholder 5"/>
          <p:cNvSpPr>
            <a:spLocks noGrp="1"/>
          </p:cNvSpPr>
          <p:nvPr>
            <p:ph sz="quarter" idx="10" hasCustomPrompt="1"/>
          </p:nvPr>
        </p:nvSpPr>
        <p:spPr>
          <a:xfrm>
            <a:off x="6629400" y="685800"/>
            <a:ext cx="4800600" cy="5410200"/>
          </a:xfrm>
          <a:prstGeom prst="rect">
            <a:avLst/>
          </a:prstGeom>
          <a:solidFill>
            <a:schemeClr val="bg1"/>
          </a:solidFill>
        </p:spPr>
        <p:txBody>
          <a:bodyPr/>
          <a:lstStyle>
            <a:lvl1pPr marL="0" indent="0">
              <a:buFont typeface="Arial" panose="020B0604020202020204" pitchFamily="34" charset="0"/>
              <a:buNone/>
              <a:defRPr sz="2800" baseline="0">
                <a:solidFill>
                  <a:schemeClr val="tx1"/>
                </a:solidFill>
                <a:latin typeface="Helvetica" panose="020B0604020202020204" pitchFamily="34" charset="0"/>
                <a:cs typeface="Helvetica" panose="020B0604020202020204" pitchFamily="34" charset="0"/>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Click to enter text</a:t>
            </a:r>
          </a:p>
        </p:txBody>
      </p:sp>
      <p:sp>
        <p:nvSpPr>
          <p:cNvPr id="8" name="Content Placeholder 7"/>
          <p:cNvSpPr>
            <a:spLocks noGrp="1"/>
          </p:cNvSpPr>
          <p:nvPr>
            <p:ph sz="quarter" idx="11" hasCustomPrompt="1"/>
          </p:nvPr>
        </p:nvSpPr>
        <p:spPr>
          <a:xfrm>
            <a:off x="723901" y="2057400"/>
            <a:ext cx="5295900" cy="4038599"/>
          </a:xfrm>
          <a:prstGeom prst="rect">
            <a:avLst/>
          </a:prstGeom>
        </p:spPr>
        <p:txBody>
          <a:bodyPr/>
          <a:lstStyle>
            <a:lvl1pPr marL="0" indent="0">
              <a:buNone/>
              <a:defRPr sz="3200">
                <a:solidFill>
                  <a:schemeClr val="tx1"/>
                </a:solidFill>
                <a:latin typeface="Helvetica" panose="020B0604020202020204" pitchFamily="34" charset="0"/>
                <a:cs typeface="Helvetica" panose="020B0604020202020204" pitchFamily="34" charset="0"/>
              </a:defRPr>
            </a:lvl1pPr>
          </a:lstStyle>
          <a:p>
            <a:pPr lvl="0"/>
            <a:r>
              <a:rPr lang="en-US" dirty="0"/>
              <a:t>Text</a:t>
            </a:r>
          </a:p>
        </p:txBody>
      </p:sp>
    </p:spTree>
    <p:extLst>
      <p:ext uri="{BB962C8B-B14F-4D97-AF65-F5344CB8AC3E}">
        <p14:creationId xmlns:p14="http://schemas.microsoft.com/office/powerpoint/2010/main" val="386346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38200"/>
            <a:ext cx="10515600" cy="609601"/>
          </a:xfrm>
          <a:prstGeom prst="rect">
            <a:avLst/>
          </a:prstGeom>
        </p:spPr>
        <p:txBody>
          <a:bodyPr anchor="ctr"/>
          <a:lstStyle>
            <a:lvl1pPr>
              <a:defRPr sz="3600" b="1">
                <a:solidFill>
                  <a:srgbClr val="7A2682"/>
                </a:solidFill>
                <a:latin typeface="Helvetica" panose="020B0604020202020204" pitchFamily="34" charset="0"/>
                <a:cs typeface="Helvetica" panose="020B0604020202020204" pitchFamily="34" charset="0"/>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524001"/>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1981200"/>
            <a:ext cx="10668000" cy="41148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tx1"/>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3385619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Photo">
    <p:spTree>
      <p:nvGrpSpPr>
        <p:cNvPr id="1" name=""/>
        <p:cNvGrpSpPr/>
        <p:nvPr/>
      </p:nvGrpSpPr>
      <p:grpSpPr>
        <a:xfrm>
          <a:off x="0" y="0"/>
          <a:ext cx="0" cy="0"/>
          <a:chOff x="0" y="0"/>
          <a:chExt cx="0" cy="0"/>
        </a:xfrm>
      </p:grpSpPr>
      <p:pic>
        <p:nvPicPr>
          <p:cNvPr id="4" name="Background - Image">
            <a:extLst>
              <a:ext uri="{FF2B5EF4-FFF2-40B4-BE49-F238E27FC236}">
                <a16:creationId xmlns:a16="http://schemas.microsoft.com/office/drawing/2014/main" id="{2EE2BF5C-B4A4-1B40-B3D6-5807C1E6D8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2" name="Title 1"/>
          <p:cNvSpPr>
            <a:spLocks noGrp="1"/>
          </p:cNvSpPr>
          <p:nvPr>
            <p:ph type="title" hasCustomPrompt="1"/>
          </p:nvPr>
        </p:nvSpPr>
        <p:spPr>
          <a:xfrm>
            <a:off x="0" y="0"/>
            <a:ext cx="12191999" cy="1752600"/>
          </a:xfrm>
          <a:prstGeom prst="rect">
            <a:avLst/>
          </a:prstGeom>
          <a:solidFill>
            <a:schemeClr val="bg1"/>
          </a:solidFill>
        </p:spPr>
        <p:txBody>
          <a:bodyPr anchor="ctr"/>
          <a:lstStyle>
            <a:lvl1pPr>
              <a:defRPr>
                <a:ln>
                  <a:noFill/>
                </a:ln>
                <a:solidFill>
                  <a:srgbClr val="7A2682"/>
                </a:solidFill>
              </a:defRPr>
            </a:lvl1pPr>
          </a:lstStyle>
          <a:p>
            <a:r>
              <a:rPr lang="en-US" dirty="0"/>
              <a:t>Title</a:t>
            </a:r>
          </a:p>
        </p:txBody>
      </p:sp>
      <p:pic>
        <p:nvPicPr>
          <p:cNvPr id="5" name="Picture 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381000" y="315027"/>
            <a:ext cx="1186487" cy="1122545"/>
          </a:xfrm>
          <a:prstGeom prst="rect">
            <a:avLst/>
          </a:prstGeom>
        </p:spPr>
      </p:pic>
    </p:spTree>
    <p:extLst>
      <p:ext uri="{BB962C8B-B14F-4D97-AF65-F5344CB8AC3E}">
        <p14:creationId xmlns:p14="http://schemas.microsoft.com/office/powerpoint/2010/main" val="147257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bg1"/>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accent2"/>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accent2"/>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0221843" y="430719"/>
            <a:ext cx="993014" cy="940881"/>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B528F7-FFCE-164D-B6B9-E5AA98D57386}"/>
              </a:ext>
            </a:extLst>
          </p:cNvPr>
          <p:cNvPicPr>
            <a:picLocks noChangeAspect="1"/>
          </p:cNvPicPr>
          <p:nvPr userDrawn="1"/>
        </p:nvPicPr>
        <p:blipFill>
          <a:blip r:embed="rId2">
            <a:alphaModFix amt="60000"/>
          </a:blip>
          <a:srcRect/>
          <a:stretch/>
        </p:blipFill>
        <p:spPr>
          <a:xfrm>
            <a:off x="9906000" y="-1"/>
            <a:ext cx="2286000" cy="2286000"/>
          </a:xfrm>
          <a:prstGeom prst="rect">
            <a:avLst/>
          </a:prstGeom>
        </p:spPr>
      </p:pic>
      <p:pic>
        <p:nvPicPr>
          <p:cNvPr id="8" name="Picture 7">
            <a:extLst>
              <a:ext uri="{FF2B5EF4-FFF2-40B4-BE49-F238E27FC236}">
                <a16:creationId xmlns:a16="http://schemas.microsoft.com/office/drawing/2014/main" id="{92DA6FD9-0326-BB4A-94DB-C31C0BCB43AB}"/>
              </a:ext>
            </a:extLst>
          </p:cNvPr>
          <p:cNvPicPr>
            <a:picLocks noChangeAspect="1"/>
          </p:cNvPicPr>
          <p:nvPr userDrawn="1"/>
        </p:nvPicPr>
        <p:blipFill>
          <a:blip r:embed="rId3">
            <a:alphaModFix amt="60000"/>
          </a:blip>
          <a:srcRect/>
          <a:stretch/>
        </p:blipFill>
        <p:spPr>
          <a:xfrm rot="10800000">
            <a:off x="-1" y="4572001"/>
            <a:ext cx="2286000" cy="2286000"/>
          </a:xfrm>
          <a:prstGeom prst="rect">
            <a:avLst/>
          </a:prstGeom>
        </p:spPr>
      </p:pic>
    </p:spTree>
    <p:extLst>
      <p:ext uri="{BB962C8B-B14F-4D97-AF65-F5344CB8AC3E}">
        <p14:creationId xmlns:p14="http://schemas.microsoft.com/office/powerpoint/2010/main" val="214158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231"/>
          <a:stretch/>
        </p:blipFill>
        <p:spPr>
          <a:xfrm>
            <a:off x="7391400" y="2019300"/>
            <a:ext cx="4191000" cy="40386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spTree>
    <p:extLst>
      <p:ext uri="{BB962C8B-B14F-4D97-AF65-F5344CB8AC3E}">
        <p14:creationId xmlns:p14="http://schemas.microsoft.com/office/powerpoint/2010/main" val="121025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grpSp>
        <p:nvGrpSpPr>
          <p:cNvPr id="7" name="Group 6">
            <a:extLst>
              <a:ext uri="{FF2B5EF4-FFF2-40B4-BE49-F238E27FC236}">
                <a16:creationId xmlns:a16="http://schemas.microsoft.com/office/drawing/2014/main" id="{74A5E45F-A3AE-2E46-A663-87F532F6A4EC}"/>
              </a:ext>
            </a:extLst>
          </p:cNvPr>
          <p:cNvGrpSpPr/>
          <p:nvPr userDrawn="1"/>
        </p:nvGrpSpPr>
        <p:grpSpPr>
          <a:xfrm>
            <a:off x="4418508" y="0"/>
            <a:ext cx="1677492" cy="6858001"/>
            <a:chOff x="4955038" y="0"/>
            <a:chExt cx="1677492" cy="6858000"/>
          </a:xfrm>
        </p:grpSpPr>
        <p:sp>
          <p:nvSpPr>
            <p:cNvPr id="8" name="Freeform 7">
              <a:extLst>
                <a:ext uri="{FF2B5EF4-FFF2-40B4-BE49-F238E27FC236}">
                  <a16:creationId xmlns:a16="http://schemas.microsoft.com/office/drawing/2014/main" id="{0ABA8735-21A0-D941-BAFF-2C6DFDE50D15}"/>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Freeform 8">
              <a:extLst>
                <a:ext uri="{FF2B5EF4-FFF2-40B4-BE49-F238E27FC236}">
                  <a16:creationId xmlns:a16="http://schemas.microsoft.com/office/drawing/2014/main" id="{1AABB41B-29AE-AA4C-A273-97195EE7BD4E}"/>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6" name="Text Placeholder 5"/>
          <p:cNvSpPr>
            <a:spLocks noGrp="1"/>
          </p:cNvSpPr>
          <p:nvPr>
            <p:ph type="body" sz="quarter" idx="10" hasCustomPrompt="1"/>
          </p:nvPr>
        </p:nvSpPr>
        <p:spPr>
          <a:xfrm>
            <a:off x="65532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bg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sp>
        <p:nvSpPr>
          <p:cNvPr id="2" name="Title 1"/>
          <p:cNvSpPr>
            <a:spLocks noGrp="1"/>
          </p:cNvSpPr>
          <p:nvPr>
            <p:ph type="title"/>
          </p:nvPr>
        </p:nvSpPr>
        <p:spPr>
          <a:xfrm>
            <a:off x="490434" y="2072050"/>
            <a:ext cx="4419600" cy="2019731"/>
          </a:xfrm>
          <a:prstGeom prst="rect">
            <a:avLst/>
          </a:prstGeom>
        </p:spPr>
        <p:txBody>
          <a:bodyPr anchor="ctr"/>
          <a:lstStyle>
            <a:lvl1pPr>
              <a:lnSpc>
                <a:spcPct val="110000"/>
              </a:lnSpc>
              <a:spcBef>
                <a:spcPts val="1200"/>
              </a:spcBef>
              <a:spcAft>
                <a:spcPts val="1200"/>
              </a:spcAft>
              <a:defRPr sz="40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6663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2751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990599"/>
            <a:ext cx="10515600" cy="609601"/>
          </a:xfrm>
          <a:prstGeom prst="rect">
            <a:avLst/>
          </a:prstGeom>
        </p:spPr>
        <p:txBody>
          <a:bodyPr anchor="ctr"/>
          <a:lstStyle>
            <a:lvl1pPr>
              <a:defRPr>
                <a:solidFill>
                  <a:schemeClr val="bg1"/>
                </a:solidFill>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676400"/>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2133600"/>
            <a:ext cx="10668000" cy="39624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accent2"/>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accent2"/>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6" name="Picture 5">
            <a:extLst>
              <a:ext uri="{FF2B5EF4-FFF2-40B4-BE49-F238E27FC236}">
                <a16:creationId xmlns:a16="http://schemas.microsoft.com/office/drawing/2014/main" id="{EC91BDFD-39A3-CC49-8A5D-E1E895440D6E}"/>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7" name="Picture 6">
            <a:extLst>
              <a:ext uri="{FF2B5EF4-FFF2-40B4-BE49-F238E27FC236}">
                <a16:creationId xmlns:a16="http://schemas.microsoft.com/office/drawing/2014/main" id="{E0E5FEE6-C2C9-3544-A7EA-FE542E4FFB5C}"/>
              </a:ext>
            </a:extLst>
          </p:cNvPr>
          <p:cNvPicPr>
            <a:picLocks noChangeAspect="1"/>
          </p:cNvPicPr>
          <p:nvPr userDrawn="1"/>
        </p:nvPicPr>
        <p:blipFill>
          <a:blip r:embed="rId2"/>
          <a:stretch>
            <a:fillRect/>
          </a:stretch>
        </p:blipFill>
        <p:spPr>
          <a:xfrm rot="10800000">
            <a:off x="-1" y="4572001"/>
            <a:ext cx="2286000" cy="2286000"/>
          </a:xfrm>
          <a:prstGeom prst="rect">
            <a:avLst/>
          </a:prstGeom>
        </p:spPr>
      </p:pic>
    </p:spTree>
    <p:extLst>
      <p:ext uri="{BB962C8B-B14F-4D97-AF65-F5344CB8AC3E}">
        <p14:creationId xmlns:p14="http://schemas.microsoft.com/office/powerpoint/2010/main" val="33893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ngled Edge">
    <p:spTree>
      <p:nvGrpSpPr>
        <p:cNvPr id="1" name=""/>
        <p:cNvGrpSpPr/>
        <p:nvPr/>
      </p:nvGrpSpPr>
      <p:grpSpPr>
        <a:xfrm>
          <a:off x="0" y="0"/>
          <a:ext cx="0" cy="0"/>
          <a:chOff x="0" y="0"/>
          <a:chExt cx="0" cy="0"/>
        </a:xfrm>
      </p:grpSpPr>
      <p:sp>
        <p:nvSpPr>
          <p:cNvPr id="3" name="Slice - Solid">
            <a:extLst>
              <a:ext uri="{FF2B5EF4-FFF2-40B4-BE49-F238E27FC236}">
                <a16:creationId xmlns:a16="http://schemas.microsoft.com/office/drawing/2014/main" id="{9CD3D0ED-E4E2-A049-B7B9-763B0D61FF42}"/>
              </a:ext>
            </a:extLst>
          </p:cNvPr>
          <p:cNvSpPr/>
          <p:nvPr userDrawn="1"/>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25335DA3-992D-9440-B1BD-2CA57DF992D3}"/>
              </a:ext>
            </a:extLst>
          </p:cNvPr>
          <p:cNvPicPr>
            <a:picLocks noChangeAspect="1"/>
          </p:cNvPicPr>
          <p:nvPr userDrawn="1"/>
        </p:nvPicPr>
        <p:blipFill>
          <a:blip r:embed="rId2"/>
          <a:srcRect/>
          <a:stretch/>
        </p:blipFill>
        <p:spPr>
          <a:xfrm>
            <a:off x="195594" y="5944675"/>
            <a:ext cx="741107" cy="702199"/>
          </a:xfrm>
          <a:prstGeom prst="rect">
            <a:avLst/>
          </a:prstGeom>
        </p:spPr>
      </p:pic>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tx1"/>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81000" y="381000"/>
            <a:ext cx="1676400" cy="609600"/>
          </a:xfrm>
          <a:prstGeom prst="rect">
            <a:avLst/>
          </a:prstGeom>
        </p:spPr>
        <p:txBody>
          <a:bodyPr/>
          <a:lstStyle>
            <a:lvl1pPr marL="0" indent="0" algn="ctr">
              <a:buNone/>
              <a:defRPr sz="1600">
                <a:solidFill>
                  <a:schemeClr val="bg1">
                    <a:lumMod val="95000"/>
                  </a:schemeClr>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8"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280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 r="-1284"/>
          <a:stretch/>
        </p:blipFill>
        <p:spPr>
          <a:xfrm>
            <a:off x="8355714" y="2124227"/>
            <a:ext cx="3575487" cy="344370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346075" indent="-346075">
              <a:lnSpc>
                <a:spcPct val="120000"/>
              </a:lnSpc>
              <a:spcBef>
                <a:spcPts val="12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bg1">
                  <a:lumMod val="95000"/>
                </a:schemeClr>
              </a:buClr>
              <a:buFont typeface="Arial" panose="020B0604020202020204" pitchFamily="34" charset="0"/>
              <a:buChar char="•"/>
              <a:defRPr lang="en-US" sz="2400" dirty="0" smtClean="0">
                <a:solidFill>
                  <a:schemeClr val="bg1">
                    <a:lumMod val="9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363072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A2682"/>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71" r:id="rId1"/>
    <p:sldLayoutId id="2147483860" r:id="rId2"/>
    <p:sldLayoutId id="2147483874" r:id="rId3"/>
    <p:sldLayoutId id="2147483870" r:id="rId4"/>
    <p:sldLayoutId id="2147483880" r:id="rId5"/>
    <p:sldLayoutId id="2147483878" r:id="rId6"/>
    <p:sldLayoutId id="2147483879" r:id="rId7"/>
    <p:sldLayoutId id="2147483881" r:id="rId8"/>
    <p:sldLayoutId id="2147483899" r:id="rId9"/>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80777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95" r:id="rId4"/>
    <p:sldLayoutId id="2147483905" r:id="rId5"/>
    <p:sldLayoutId id="2147483893" r:id="rId6"/>
    <p:sldLayoutId id="2147483888" r:id="rId7"/>
    <p:sldLayoutId id="2147483892" r:id="rId8"/>
    <p:sldLayoutId id="2147483897" r:id="rId9"/>
    <p:sldLayoutId id="2147483906" r:id="rId10"/>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pic>
        <p:nvPicPr>
          <p:cNvPr id="2" name="Picture 1" descr="lionlogo_white.eps">
            <a:extLst>
              <a:ext uri="{FF2B5EF4-FFF2-40B4-BE49-F238E27FC236}">
                <a16:creationId xmlns:a16="http://schemas.microsoft.com/office/drawing/2014/main" id="{844E32EA-8DD8-4F18-9DB5-02167757D6C7}"/>
              </a:ext>
            </a:extLst>
          </p:cNvPr>
          <p:cNvPicPr>
            <a:picLocks noChangeAspect="1"/>
          </p:cNvPicPr>
          <p:nvPr/>
        </p:nvPicPr>
        <p:blipFill>
          <a:blip r:embed="rId3" cstate="print">
            <a:alphaModFix amt="33000"/>
            <a:lum contrast="-20000"/>
            <a:extLst>
              <a:ext uri="{28A0092B-C50C-407E-A947-70E740481C1C}">
                <a14:useLocalDpi xmlns:a14="http://schemas.microsoft.com/office/drawing/2010/main" val="0"/>
              </a:ext>
            </a:extLst>
          </a:blip>
          <a:stretch>
            <a:fillRect/>
          </a:stretch>
        </p:blipFill>
        <p:spPr>
          <a:xfrm>
            <a:off x="152400" y="5012612"/>
            <a:ext cx="1676400" cy="1635328"/>
          </a:xfrm>
          <a:prstGeom prst="rect">
            <a:avLst/>
          </a:prstGeom>
          <a:effectLst>
            <a:outerShdw blurRad="50800" dist="50800" dir="5400000" algn="ctr" rotWithShape="0">
              <a:srgbClr val="000000"/>
            </a:outerShdw>
          </a:effectLst>
        </p:spPr>
      </p:pic>
      <p:sp>
        <p:nvSpPr>
          <p:cNvPr id="3" name="Text Placeholder 1">
            <a:extLst>
              <a:ext uri="{FF2B5EF4-FFF2-40B4-BE49-F238E27FC236}">
                <a16:creationId xmlns:a16="http://schemas.microsoft.com/office/drawing/2014/main" id="{B3DA5C4E-72D1-4562-9987-ED9024A4CB07}"/>
              </a:ext>
            </a:extLst>
          </p:cNvPr>
          <p:cNvSpPr txBox="1">
            <a:spLocks/>
          </p:cNvSpPr>
          <p:nvPr/>
        </p:nvSpPr>
        <p:spPr>
          <a:xfrm>
            <a:off x="4114800" y="2260601"/>
            <a:ext cx="61722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pt-BR" sz="3600" b="0" dirty="0">
                <a:latin typeface="HelveticaNeueLT Std Med" panose="020B0604020202020204"/>
                <a:cs typeface="Calibri Light" panose="020F0302020204030204" pitchFamily="34" charset="0"/>
              </a:rPr>
              <a:t>Reunião da Divisão ____ </a:t>
            </a:r>
          </a:p>
          <a:p>
            <a:pPr algn="l">
              <a:defRPr/>
            </a:pPr>
            <a:r>
              <a:rPr lang="pt-BR" sz="3600" b="0" dirty="0">
                <a:latin typeface="HelveticaNeueLT Std Med" panose="020B0604020202020204"/>
                <a:cs typeface="Calibri Light" panose="020F0302020204030204" pitchFamily="34" charset="0"/>
              </a:rPr>
              <a:t>Distrito ____</a:t>
            </a:r>
          </a:p>
          <a:p>
            <a:pPr>
              <a:defRPr/>
            </a:pPr>
            <a:endParaRPr lang="en-US" sz="3600" b="0" kern="0" dirty="0">
              <a:latin typeface="HelveticaNeueLT Std Med" panose="020B0604020202020204"/>
              <a:cs typeface="Calibri Light" panose="020F0302020204030204" pitchFamily="34" charset="0"/>
            </a:endParaRPr>
          </a:p>
        </p:txBody>
      </p:sp>
      <p:sp>
        <p:nvSpPr>
          <p:cNvPr id="4" name="Rectangle 3">
            <a:extLst>
              <a:ext uri="{FF2B5EF4-FFF2-40B4-BE49-F238E27FC236}">
                <a16:creationId xmlns:a16="http://schemas.microsoft.com/office/drawing/2014/main" id="{07217098-761F-42AC-92A9-90814EAC2DAD}"/>
              </a:ext>
            </a:extLst>
          </p:cNvPr>
          <p:cNvSpPr/>
          <p:nvPr/>
        </p:nvSpPr>
        <p:spPr>
          <a:xfrm>
            <a:off x="4572000" y="3657600"/>
            <a:ext cx="2743200" cy="73025"/>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anchor="ctr"/>
          <a:lstStyle/>
          <a:p>
            <a:pPr algn="ctr">
              <a:defRPr/>
            </a:pPr>
            <a:endParaRPr lang="en-US" dirty="0"/>
          </a:p>
        </p:txBody>
      </p:sp>
      <p:sp>
        <p:nvSpPr>
          <p:cNvPr id="5" name="Text Placeholder 1">
            <a:extLst>
              <a:ext uri="{FF2B5EF4-FFF2-40B4-BE49-F238E27FC236}">
                <a16:creationId xmlns:a16="http://schemas.microsoft.com/office/drawing/2014/main" id="{6F1005A5-D645-498B-A0B9-D330C160D171}"/>
              </a:ext>
            </a:extLst>
          </p:cNvPr>
          <p:cNvSpPr txBox="1">
            <a:spLocks/>
          </p:cNvSpPr>
          <p:nvPr/>
        </p:nvSpPr>
        <p:spPr>
          <a:xfrm>
            <a:off x="4122683" y="4392612"/>
            <a:ext cx="47625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pt-BR" sz="3600" b="0">
                <a:latin typeface="HelveticaNeueLT Std Med" panose="020B0604020202020204"/>
                <a:cs typeface="Calibri Light" panose="020F0302020204030204" pitchFamily="34" charset="0"/>
              </a:rPr>
              <a:t>Data ______</a:t>
            </a:r>
          </a:p>
          <a:p>
            <a:pPr>
              <a:defRPr/>
            </a:pPr>
            <a:endParaRPr lang="en-US" sz="3600" b="0" kern="0" dirty="0">
              <a:latin typeface="HelveticaNeueLT Std Med" panose="020B0604020202020204"/>
              <a:cs typeface="Calibri Light" panose="020F0302020204030204" pitchFamily="34" charset="0"/>
            </a:endParaRPr>
          </a:p>
        </p:txBody>
      </p:sp>
    </p:spTree>
    <p:extLst>
      <p:ext uri="{BB962C8B-B14F-4D97-AF65-F5344CB8AC3E}">
        <p14:creationId xmlns:p14="http://schemas.microsoft.com/office/powerpoint/2010/main" val="228105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8763000" cy="584775"/>
          </a:xfrm>
          <a:prstGeom prst="rect">
            <a:avLst/>
          </a:prstGeom>
          <a:noFill/>
          <a:ln>
            <a:noFill/>
          </a:ln>
        </p:spPr>
        <p:txBody>
          <a:bodyPr wrap="square" rtlCol="0">
            <a:spAutoFit/>
          </a:bodyPr>
          <a:lstStyle/>
          <a:p>
            <a:r>
              <a:rPr lang="pt-BR" sz="3200" dirty="0">
                <a:solidFill>
                  <a:schemeClr val="accent1"/>
                </a:solidFill>
                <a:latin typeface="Calibri" panose="020F0502020204030204" pitchFamily="34" charset="0"/>
                <a:cs typeface="Calibri" panose="020F0502020204030204" pitchFamily="34" charset="0"/>
              </a:rPr>
              <a:t>Troca de ideias: Tópico principal ______: ______</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799" y="2481828"/>
            <a:ext cx="4246179" cy="2677656"/>
          </a:xfrm>
          <a:prstGeom prst="rect">
            <a:avLst/>
          </a:prstGeom>
          <a:noFill/>
        </p:spPr>
        <p:txBody>
          <a:bodyPr wrap="square" rtlCol="0">
            <a:spAutoFit/>
          </a:bodyPr>
          <a:lstStyle/>
          <a:p>
            <a:r>
              <a:rPr lang="pt-BR" sz="2400" b="1" dirty="0">
                <a:solidFill>
                  <a:schemeClr val="bg1"/>
                </a:solidFill>
                <a:latin typeface="Calibri" panose="020F0502020204030204" pitchFamily="34" charset="0"/>
                <a:cs typeface="Calibri" panose="020F0502020204030204" pitchFamily="34" charset="0"/>
              </a:rPr>
              <a:t>Lions Clube _____ </a:t>
            </a:r>
          </a:p>
          <a:p>
            <a:r>
              <a:rPr lang="pt-BR" dirty="0">
                <a:solidFill>
                  <a:schemeClr val="bg1"/>
                </a:solidFill>
                <a:latin typeface="Calibri" panose="020F0502020204030204" pitchFamily="34" charset="0"/>
                <a:cs typeface="Calibri" panose="020F0502020204030204" pitchFamily="34" charset="0"/>
              </a:rPr>
              <a:t>Presidente: _______</a:t>
            </a:r>
          </a:p>
          <a:p>
            <a:r>
              <a:rPr lang="pt-BR" dirty="0">
                <a:solidFill>
                  <a:schemeClr val="bg1"/>
                </a:solidFill>
                <a:latin typeface="Calibri" panose="020F0502020204030204" pitchFamily="34" charset="0"/>
                <a:cs typeface="Calibri" panose="020F0502020204030204" pitchFamily="34" charset="0"/>
              </a:rPr>
              <a:t>Primeiro Vice-Presidente: _______</a:t>
            </a:r>
          </a:p>
          <a:p>
            <a:r>
              <a:rPr lang="pt-BR" dirty="0">
                <a:solidFill>
                  <a:schemeClr val="bg1"/>
                </a:solidFill>
                <a:latin typeface="Calibri" panose="020F0502020204030204" pitchFamily="34" charset="0"/>
                <a:cs typeface="Calibri" panose="020F0502020204030204" pitchFamily="34" charset="0"/>
              </a:rPr>
              <a:t>Secretário: ______</a:t>
            </a:r>
          </a:p>
          <a:p>
            <a:r>
              <a:rPr lang="pt-BR" dirty="0">
                <a:solidFill>
                  <a:schemeClr val="bg1"/>
                </a:solidFill>
                <a:latin typeface="Calibri" panose="020F0502020204030204" pitchFamily="34" charset="0"/>
                <a:cs typeface="Calibri" panose="020F0502020204030204" pitchFamily="34" charset="0"/>
              </a:rPr>
              <a:t>Tesoureiro: _________ </a:t>
            </a:r>
          </a:p>
          <a:p>
            <a:r>
              <a:rPr lang="pt-BR" dirty="0">
                <a:solidFill>
                  <a:schemeClr val="bg1"/>
                </a:solidFill>
                <a:latin typeface="Calibri" panose="020F0502020204030204" pitchFamily="34" charset="0"/>
                <a:cs typeface="Calibri" panose="020F0502020204030204" pitchFamily="34" charset="0"/>
              </a:rPr>
              <a:t>Assessor do Quadro Associativo: ________</a:t>
            </a:r>
          </a:p>
          <a:p>
            <a:r>
              <a:rPr lang="pt-BR" dirty="0">
                <a:solidFill>
                  <a:schemeClr val="bg1"/>
                </a:solidFill>
                <a:latin typeface="Calibri" panose="020F0502020204030204" pitchFamily="34" charset="0"/>
                <a:cs typeface="Calibri" panose="020F0502020204030204" pitchFamily="34" charset="0"/>
              </a:rPr>
              <a:t>Assessor de Serviços: _________</a:t>
            </a:r>
          </a:p>
          <a:p>
            <a:r>
              <a:rPr lang="pt-BR" dirty="0">
                <a:solidFill>
                  <a:schemeClr val="bg1"/>
                </a:solidFill>
                <a:latin typeface="Calibri" panose="020F0502020204030204" pitchFamily="34" charset="0"/>
                <a:cs typeface="Calibri" panose="020F0502020204030204" pitchFamily="34" charset="0"/>
              </a:rPr>
              <a:t>Assessor de Marketing: _________</a:t>
            </a:r>
          </a:p>
          <a:p>
            <a:r>
              <a:rPr lang="pt-BR" dirty="0">
                <a:solidFill>
                  <a:schemeClr val="bg1"/>
                </a:solidFill>
                <a:latin typeface="Calibri" panose="020F0502020204030204" pitchFamily="34" charset="0"/>
                <a:cs typeface="Calibri" panose="020F0502020204030204" pitchFamily="34" charset="0"/>
              </a:rPr>
              <a:t>Coordenador de LCIF: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550979" y="2481828"/>
            <a:ext cx="3810000" cy="2677656"/>
          </a:xfrm>
          <a:prstGeom prst="rect">
            <a:avLst/>
          </a:prstGeom>
          <a:noFill/>
        </p:spPr>
        <p:txBody>
          <a:bodyPr wrap="square" rtlCol="0">
            <a:spAutoFit/>
          </a:bodyPr>
          <a:lstStyle/>
          <a:p>
            <a:r>
              <a:rPr lang="pt-BR" sz="2400" b="1" dirty="0">
                <a:solidFill>
                  <a:schemeClr val="bg1"/>
                </a:solidFill>
                <a:latin typeface="Calibri" panose="020F0502020204030204" pitchFamily="34" charset="0"/>
                <a:cs typeface="Calibri" panose="020F0502020204030204" pitchFamily="34" charset="0"/>
              </a:rPr>
              <a:t>Lions Clube _____ </a:t>
            </a:r>
          </a:p>
          <a:p>
            <a:r>
              <a:rPr lang="pt-BR" dirty="0">
                <a:solidFill>
                  <a:schemeClr val="bg1"/>
                </a:solidFill>
                <a:latin typeface="Calibri" panose="020F0502020204030204" pitchFamily="34" charset="0"/>
                <a:cs typeface="Calibri" panose="020F0502020204030204" pitchFamily="34" charset="0"/>
              </a:rPr>
              <a:t>Presidente: _______</a:t>
            </a:r>
          </a:p>
          <a:p>
            <a:r>
              <a:rPr lang="pt-BR" dirty="0">
                <a:solidFill>
                  <a:schemeClr val="bg1"/>
                </a:solidFill>
                <a:latin typeface="Calibri" panose="020F0502020204030204" pitchFamily="34" charset="0"/>
                <a:cs typeface="Calibri" panose="020F0502020204030204" pitchFamily="34" charset="0"/>
              </a:rPr>
              <a:t>Primeiro Vice-Presidente: _______</a:t>
            </a:r>
          </a:p>
          <a:p>
            <a:r>
              <a:rPr lang="pt-BR" dirty="0">
                <a:solidFill>
                  <a:schemeClr val="bg1"/>
                </a:solidFill>
                <a:latin typeface="Calibri" panose="020F0502020204030204" pitchFamily="34" charset="0"/>
                <a:cs typeface="Calibri" panose="020F0502020204030204" pitchFamily="34" charset="0"/>
              </a:rPr>
              <a:t>Secretário: ______</a:t>
            </a:r>
          </a:p>
          <a:p>
            <a:r>
              <a:rPr lang="pt-BR" dirty="0">
                <a:solidFill>
                  <a:schemeClr val="bg1"/>
                </a:solidFill>
                <a:latin typeface="Calibri" panose="020F0502020204030204" pitchFamily="34" charset="0"/>
                <a:cs typeface="Calibri" panose="020F0502020204030204" pitchFamily="34" charset="0"/>
              </a:rPr>
              <a:t>Tesoureiro: _________ </a:t>
            </a:r>
          </a:p>
          <a:p>
            <a:r>
              <a:rPr lang="pt-BR" dirty="0">
                <a:solidFill>
                  <a:schemeClr val="bg1"/>
                </a:solidFill>
                <a:latin typeface="Calibri" panose="020F0502020204030204" pitchFamily="34" charset="0"/>
                <a:cs typeface="Calibri" panose="020F0502020204030204" pitchFamily="34" charset="0"/>
              </a:rPr>
              <a:t>Assessor do Quadro Associativo: _____</a:t>
            </a:r>
          </a:p>
          <a:p>
            <a:r>
              <a:rPr lang="pt-BR" dirty="0">
                <a:solidFill>
                  <a:schemeClr val="bg1"/>
                </a:solidFill>
                <a:latin typeface="Calibri" panose="020F0502020204030204" pitchFamily="34" charset="0"/>
                <a:cs typeface="Calibri" panose="020F0502020204030204" pitchFamily="34" charset="0"/>
              </a:rPr>
              <a:t>Assessor de Serviços: _________</a:t>
            </a:r>
          </a:p>
          <a:p>
            <a:r>
              <a:rPr lang="pt-BR" dirty="0">
                <a:solidFill>
                  <a:schemeClr val="bg1"/>
                </a:solidFill>
                <a:latin typeface="Calibri" panose="020F0502020204030204" pitchFamily="34" charset="0"/>
                <a:cs typeface="Calibri" panose="020F0502020204030204" pitchFamily="34" charset="0"/>
              </a:rPr>
              <a:t>Assessor de Marketing: _________</a:t>
            </a:r>
          </a:p>
          <a:p>
            <a:r>
              <a:rPr lang="pt-BR" dirty="0">
                <a:solidFill>
                  <a:schemeClr val="bg1"/>
                </a:solidFill>
                <a:latin typeface="Calibri" panose="020F0502020204030204" pitchFamily="34" charset="0"/>
                <a:cs typeface="Calibri" panose="020F0502020204030204" pitchFamily="34" charset="0"/>
              </a:rPr>
              <a:t>Coordenador de LCIF: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62200"/>
            <a:ext cx="3810000" cy="2677656"/>
          </a:xfrm>
          <a:prstGeom prst="rect">
            <a:avLst/>
          </a:prstGeom>
          <a:noFill/>
        </p:spPr>
        <p:txBody>
          <a:bodyPr wrap="square" rtlCol="0">
            <a:spAutoFit/>
          </a:bodyPr>
          <a:lstStyle/>
          <a:p>
            <a:r>
              <a:rPr lang="pt-BR" sz="2400" b="1" dirty="0">
                <a:solidFill>
                  <a:schemeClr val="bg1"/>
                </a:solidFill>
                <a:latin typeface="Calibri" panose="020F0502020204030204" pitchFamily="34" charset="0"/>
                <a:cs typeface="Calibri" panose="020F0502020204030204" pitchFamily="34" charset="0"/>
              </a:rPr>
              <a:t>Lions Clube _____ </a:t>
            </a:r>
          </a:p>
          <a:p>
            <a:r>
              <a:rPr lang="pt-BR" dirty="0">
                <a:solidFill>
                  <a:schemeClr val="bg1"/>
                </a:solidFill>
                <a:latin typeface="Calibri" panose="020F0502020204030204" pitchFamily="34" charset="0"/>
                <a:cs typeface="Calibri" panose="020F0502020204030204" pitchFamily="34" charset="0"/>
              </a:rPr>
              <a:t>Presidente: _______</a:t>
            </a:r>
          </a:p>
          <a:p>
            <a:r>
              <a:rPr lang="pt-BR" dirty="0">
                <a:solidFill>
                  <a:schemeClr val="bg1"/>
                </a:solidFill>
                <a:latin typeface="Calibri" panose="020F0502020204030204" pitchFamily="34" charset="0"/>
                <a:cs typeface="Calibri" panose="020F0502020204030204" pitchFamily="34" charset="0"/>
              </a:rPr>
              <a:t>Primeiro Vice-Presidente: _______</a:t>
            </a:r>
          </a:p>
          <a:p>
            <a:r>
              <a:rPr lang="pt-BR" dirty="0">
                <a:solidFill>
                  <a:schemeClr val="bg1"/>
                </a:solidFill>
                <a:latin typeface="Calibri" panose="020F0502020204030204" pitchFamily="34" charset="0"/>
                <a:cs typeface="Calibri" panose="020F0502020204030204" pitchFamily="34" charset="0"/>
              </a:rPr>
              <a:t>Secretário: ______</a:t>
            </a:r>
          </a:p>
          <a:p>
            <a:r>
              <a:rPr lang="pt-BR" dirty="0">
                <a:solidFill>
                  <a:schemeClr val="bg1"/>
                </a:solidFill>
                <a:latin typeface="Calibri" panose="020F0502020204030204" pitchFamily="34" charset="0"/>
                <a:cs typeface="Calibri" panose="020F0502020204030204" pitchFamily="34" charset="0"/>
              </a:rPr>
              <a:t>Tesoureiro: _________ </a:t>
            </a:r>
          </a:p>
          <a:p>
            <a:r>
              <a:rPr lang="pt-BR" dirty="0">
                <a:solidFill>
                  <a:schemeClr val="bg1"/>
                </a:solidFill>
                <a:latin typeface="Calibri" panose="020F0502020204030204" pitchFamily="34" charset="0"/>
                <a:cs typeface="Calibri" panose="020F0502020204030204" pitchFamily="34" charset="0"/>
              </a:rPr>
              <a:t>Assessor do Quadro Associativo: _____</a:t>
            </a:r>
          </a:p>
          <a:p>
            <a:r>
              <a:rPr lang="pt-BR" dirty="0">
                <a:solidFill>
                  <a:schemeClr val="bg1"/>
                </a:solidFill>
                <a:latin typeface="Calibri" panose="020F0502020204030204" pitchFamily="34" charset="0"/>
                <a:cs typeface="Calibri" panose="020F0502020204030204" pitchFamily="34" charset="0"/>
              </a:rPr>
              <a:t>Assessor de Serviços: _________</a:t>
            </a:r>
          </a:p>
          <a:p>
            <a:r>
              <a:rPr lang="pt-BR" dirty="0">
                <a:solidFill>
                  <a:schemeClr val="bg1"/>
                </a:solidFill>
                <a:latin typeface="Calibri" panose="020F0502020204030204" pitchFamily="34" charset="0"/>
                <a:cs typeface="Calibri" panose="020F0502020204030204" pitchFamily="34" charset="0"/>
              </a:rPr>
              <a:t>Assessor de Marketing: _________</a:t>
            </a:r>
          </a:p>
          <a:p>
            <a:r>
              <a:rPr lang="pt-BR" dirty="0">
                <a:solidFill>
                  <a:schemeClr val="bg1"/>
                </a:solidFill>
                <a:latin typeface="Calibri" panose="020F0502020204030204" pitchFamily="34" charset="0"/>
                <a:cs typeface="Calibri" panose="020F0502020204030204" pitchFamily="34" charset="0"/>
              </a:rPr>
              <a:t>Coordenador de LCIF: _________</a:t>
            </a:r>
          </a:p>
        </p:txBody>
      </p:sp>
    </p:spTree>
    <p:extLst>
      <p:ext uri="{BB962C8B-B14F-4D97-AF65-F5344CB8AC3E}">
        <p14:creationId xmlns:p14="http://schemas.microsoft.com/office/powerpoint/2010/main" val="336283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10820400" cy="584775"/>
          </a:xfrm>
          <a:prstGeom prst="rect">
            <a:avLst/>
          </a:prstGeom>
          <a:noFill/>
          <a:ln>
            <a:noFill/>
          </a:ln>
        </p:spPr>
        <p:txBody>
          <a:bodyPr wrap="square" rtlCol="0">
            <a:spAutoFit/>
          </a:bodyPr>
          <a:lstStyle/>
          <a:p>
            <a:r>
              <a:rPr lang="pt-BR" sz="3200">
                <a:solidFill>
                  <a:schemeClr val="accent1"/>
                </a:solidFill>
                <a:latin typeface="Calibri" panose="020F0502020204030204" pitchFamily="34" charset="0"/>
                <a:cs typeface="Calibri" panose="020F0502020204030204" pitchFamily="34" charset="0"/>
              </a:rPr>
              <a:t>Troca de ideias: Tópico principal ______: ______... continuação</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978168" cy="2677656"/>
          </a:xfrm>
          <a:prstGeom prst="rect">
            <a:avLst/>
          </a:prstGeom>
          <a:noFill/>
        </p:spPr>
        <p:txBody>
          <a:bodyPr wrap="square" rtlCol="0">
            <a:spAutoFit/>
          </a:bodyPr>
          <a:lstStyle/>
          <a:p>
            <a:r>
              <a:rPr lang="pt-BR" sz="2400" b="1" dirty="0">
                <a:solidFill>
                  <a:schemeClr val="bg1"/>
                </a:solidFill>
                <a:latin typeface="Calibri" panose="020F0502020204030204" pitchFamily="34" charset="0"/>
                <a:cs typeface="Calibri" panose="020F0502020204030204" pitchFamily="34" charset="0"/>
              </a:rPr>
              <a:t>Lions Clube _____ </a:t>
            </a:r>
          </a:p>
          <a:p>
            <a:r>
              <a:rPr lang="pt-BR" dirty="0">
                <a:solidFill>
                  <a:schemeClr val="bg1"/>
                </a:solidFill>
                <a:latin typeface="Calibri" panose="020F0502020204030204" pitchFamily="34" charset="0"/>
                <a:cs typeface="Calibri" panose="020F0502020204030204" pitchFamily="34" charset="0"/>
              </a:rPr>
              <a:t>Presidente: _______</a:t>
            </a:r>
          </a:p>
          <a:p>
            <a:r>
              <a:rPr lang="pt-BR" dirty="0">
                <a:solidFill>
                  <a:schemeClr val="bg1"/>
                </a:solidFill>
                <a:latin typeface="Calibri" panose="020F0502020204030204" pitchFamily="34" charset="0"/>
                <a:cs typeface="Calibri" panose="020F0502020204030204" pitchFamily="34" charset="0"/>
              </a:rPr>
              <a:t>Primeiro Vice-Presidente: _______</a:t>
            </a:r>
          </a:p>
          <a:p>
            <a:r>
              <a:rPr lang="pt-BR" dirty="0">
                <a:solidFill>
                  <a:schemeClr val="bg1"/>
                </a:solidFill>
                <a:latin typeface="Calibri" panose="020F0502020204030204" pitchFamily="34" charset="0"/>
                <a:cs typeface="Calibri" panose="020F0502020204030204" pitchFamily="34" charset="0"/>
              </a:rPr>
              <a:t>Secretário: ______</a:t>
            </a:r>
          </a:p>
          <a:p>
            <a:r>
              <a:rPr lang="pt-BR" dirty="0">
                <a:solidFill>
                  <a:schemeClr val="bg1"/>
                </a:solidFill>
                <a:latin typeface="Calibri" panose="020F0502020204030204" pitchFamily="34" charset="0"/>
                <a:cs typeface="Calibri" panose="020F0502020204030204" pitchFamily="34" charset="0"/>
              </a:rPr>
              <a:t>Tesoureiro: _________ </a:t>
            </a:r>
          </a:p>
          <a:p>
            <a:r>
              <a:rPr lang="pt-BR" dirty="0">
                <a:solidFill>
                  <a:schemeClr val="bg1"/>
                </a:solidFill>
                <a:latin typeface="Calibri" panose="020F0502020204030204" pitchFamily="34" charset="0"/>
                <a:cs typeface="Calibri" panose="020F0502020204030204" pitchFamily="34" charset="0"/>
              </a:rPr>
              <a:t>Assessor do Quadro Associativo: ______</a:t>
            </a:r>
          </a:p>
          <a:p>
            <a:r>
              <a:rPr lang="pt-BR" dirty="0">
                <a:solidFill>
                  <a:schemeClr val="bg1"/>
                </a:solidFill>
                <a:latin typeface="Calibri" panose="020F0502020204030204" pitchFamily="34" charset="0"/>
                <a:cs typeface="Calibri" panose="020F0502020204030204" pitchFamily="34" charset="0"/>
              </a:rPr>
              <a:t>Assessor de Serviços: _________</a:t>
            </a:r>
          </a:p>
          <a:p>
            <a:r>
              <a:rPr lang="pt-BR" dirty="0">
                <a:solidFill>
                  <a:schemeClr val="bg1"/>
                </a:solidFill>
                <a:latin typeface="Calibri" panose="020F0502020204030204" pitchFamily="34" charset="0"/>
                <a:cs typeface="Calibri" panose="020F0502020204030204" pitchFamily="34" charset="0"/>
              </a:rPr>
              <a:t>Assessor de Marketing: _________</a:t>
            </a:r>
          </a:p>
          <a:p>
            <a:r>
              <a:rPr lang="pt-BR" dirty="0">
                <a:solidFill>
                  <a:schemeClr val="bg1"/>
                </a:solidFill>
                <a:latin typeface="Calibri" panose="020F0502020204030204" pitchFamily="34" charset="0"/>
                <a:cs typeface="Calibri" panose="020F0502020204030204" pitchFamily="34" charset="0"/>
              </a:rPr>
              <a:t>Coordenador de LCIF: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82968" y="2357090"/>
            <a:ext cx="3810000" cy="2677656"/>
          </a:xfrm>
          <a:prstGeom prst="rect">
            <a:avLst/>
          </a:prstGeom>
          <a:noFill/>
        </p:spPr>
        <p:txBody>
          <a:bodyPr wrap="square" rtlCol="0">
            <a:spAutoFit/>
          </a:bodyPr>
          <a:lstStyle/>
          <a:p>
            <a:r>
              <a:rPr lang="pt-BR" sz="2400" b="1">
                <a:solidFill>
                  <a:schemeClr val="bg1"/>
                </a:solidFill>
                <a:latin typeface="Calibri" panose="020F0502020204030204" pitchFamily="34" charset="0"/>
                <a:cs typeface="Calibri" panose="020F0502020204030204" pitchFamily="34" charset="0"/>
              </a:rPr>
              <a:t>Lions Clube _____ </a:t>
            </a:r>
          </a:p>
          <a:p>
            <a:r>
              <a:rPr lang="pt-BR">
                <a:solidFill>
                  <a:schemeClr val="bg1"/>
                </a:solidFill>
                <a:latin typeface="Calibri" panose="020F0502020204030204" pitchFamily="34" charset="0"/>
                <a:cs typeface="Calibri" panose="020F0502020204030204" pitchFamily="34" charset="0"/>
              </a:rPr>
              <a:t>Presidente: _______</a:t>
            </a:r>
          </a:p>
          <a:p>
            <a:r>
              <a:rPr lang="pt-BR">
                <a:solidFill>
                  <a:schemeClr val="bg1"/>
                </a:solidFill>
                <a:latin typeface="Calibri" panose="020F0502020204030204" pitchFamily="34" charset="0"/>
                <a:cs typeface="Calibri" panose="020F0502020204030204" pitchFamily="34" charset="0"/>
              </a:rPr>
              <a:t>Primeiro Vice-Presidente: _______</a:t>
            </a:r>
          </a:p>
          <a:p>
            <a:r>
              <a:rPr lang="pt-BR">
                <a:solidFill>
                  <a:schemeClr val="bg1"/>
                </a:solidFill>
                <a:latin typeface="Calibri" panose="020F0502020204030204" pitchFamily="34" charset="0"/>
                <a:cs typeface="Calibri" panose="020F0502020204030204" pitchFamily="34" charset="0"/>
              </a:rPr>
              <a:t>Secretário: ______</a:t>
            </a:r>
          </a:p>
          <a:p>
            <a:r>
              <a:rPr lang="pt-BR">
                <a:solidFill>
                  <a:schemeClr val="bg1"/>
                </a:solidFill>
                <a:latin typeface="Calibri" panose="020F0502020204030204" pitchFamily="34" charset="0"/>
                <a:cs typeface="Calibri" panose="020F0502020204030204" pitchFamily="34" charset="0"/>
              </a:rPr>
              <a:t>Tesoureiro: _________ </a:t>
            </a:r>
          </a:p>
          <a:p>
            <a:r>
              <a:rPr lang="pt-BR">
                <a:solidFill>
                  <a:schemeClr val="bg1"/>
                </a:solidFill>
                <a:latin typeface="Calibri" panose="020F0502020204030204" pitchFamily="34" charset="0"/>
                <a:cs typeface="Calibri" panose="020F0502020204030204" pitchFamily="34" charset="0"/>
              </a:rPr>
              <a:t>Assessor do Quadro Associativo: _________</a:t>
            </a:r>
          </a:p>
          <a:p>
            <a:r>
              <a:rPr lang="pt-BR">
                <a:solidFill>
                  <a:schemeClr val="bg1"/>
                </a:solidFill>
                <a:latin typeface="Calibri" panose="020F0502020204030204" pitchFamily="34" charset="0"/>
                <a:cs typeface="Calibri" panose="020F0502020204030204" pitchFamily="34" charset="0"/>
              </a:rPr>
              <a:t>Assessor de Serviços: _________</a:t>
            </a:r>
          </a:p>
          <a:p>
            <a:r>
              <a:rPr lang="pt-BR">
                <a:solidFill>
                  <a:schemeClr val="bg1"/>
                </a:solidFill>
                <a:latin typeface="Calibri" panose="020F0502020204030204" pitchFamily="34" charset="0"/>
                <a:cs typeface="Calibri" panose="020F0502020204030204" pitchFamily="34" charset="0"/>
              </a:rPr>
              <a:t>Assessor de Marketing: _________</a:t>
            </a:r>
          </a:p>
          <a:p>
            <a:r>
              <a:rPr lang="pt-BR">
                <a:solidFill>
                  <a:schemeClr val="bg1"/>
                </a:solidFill>
                <a:latin typeface="Calibri" panose="020F0502020204030204" pitchFamily="34" charset="0"/>
                <a:cs typeface="Calibri" panose="020F0502020204030204" pitchFamily="34" charset="0"/>
              </a:rPr>
              <a:t>Coordenador de LCIF: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80593"/>
            <a:ext cx="3810000" cy="2677656"/>
          </a:xfrm>
          <a:prstGeom prst="rect">
            <a:avLst/>
          </a:prstGeom>
          <a:noFill/>
        </p:spPr>
        <p:txBody>
          <a:bodyPr wrap="square" rtlCol="0">
            <a:spAutoFit/>
          </a:bodyPr>
          <a:lstStyle/>
          <a:p>
            <a:r>
              <a:rPr lang="pt-BR" sz="2400" b="1" dirty="0">
                <a:solidFill>
                  <a:schemeClr val="bg1"/>
                </a:solidFill>
                <a:latin typeface="Calibri" panose="020F0502020204030204" pitchFamily="34" charset="0"/>
                <a:cs typeface="Calibri" panose="020F0502020204030204" pitchFamily="34" charset="0"/>
              </a:rPr>
              <a:t>Lions Clube _____ </a:t>
            </a:r>
          </a:p>
          <a:p>
            <a:r>
              <a:rPr lang="pt-BR" dirty="0">
                <a:solidFill>
                  <a:schemeClr val="bg1"/>
                </a:solidFill>
                <a:latin typeface="Calibri" panose="020F0502020204030204" pitchFamily="34" charset="0"/>
                <a:cs typeface="Calibri" panose="020F0502020204030204" pitchFamily="34" charset="0"/>
              </a:rPr>
              <a:t>Presidente: _______</a:t>
            </a:r>
          </a:p>
          <a:p>
            <a:r>
              <a:rPr lang="pt-BR" dirty="0">
                <a:solidFill>
                  <a:schemeClr val="bg1"/>
                </a:solidFill>
                <a:latin typeface="Calibri" panose="020F0502020204030204" pitchFamily="34" charset="0"/>
                <a:cs typeface="Calibri" panose="020F0502020204030204" pitchFamily="34" charset="0"/>
              </a:rPr>
              <a:t>Primeiro Vice-Presidente: _______</a:t>
            </a:r>
          </a:p>
          <a:p>
            <a:r>
              <a:rPr lang="pt-BR" dirty="0">
                <a:solidFill>
                  <a:schemeClr val="bg1"/>
                </a:solidFill>
                <a:latin typeface="Calibri" panose="020F0502020204030204" pitchFamily="34" charset="0"/>
                <a:cs typeface="Calibri" panose="020F0502020204030204" pitchFamily="34" charset="0"/>
              </a:rPr>
              <a:t>Secretário: ______</a:t>
            </a:r>
          </a:p>
          <a:p>
            <a:r>
              <a:rPr lang="pt-BR" dirty="0">
                <a:solidFill>
                  <a:schemeClr val="bg1"/>
                </a:solidFill>
                <a:latin typeface="Calibri" panose="020F0502020204030204" pitchFamily="34" charset="0"/>
                <a:cs typeface="Calibri" panose="020F0502020204030204" pitchFamily="34" charset="0"/>
              </a:rPr>
              <a:t>Tesoureiro: _________ </a:t>
            </a:r>
          </a:p>
          <a:p>
            <a:r>
              <a:rPr lang="pt-BR" dirty="0">
                <a:solidFill>
                  <a:schemeClr val="bg1"/>
                </a:solidFill>
                <a:latin typeface="Calibri" panose="020F0502020204030204" pitchFamily="34" charset="0"/>
                <a:cs typeface="Calibri" panose="020F0502020204030204" pitchFamily="34" charset="0"/>
              </a:rPr>
              <a:t>Assessor do Quadro Associativo: _____</a:t>
            </a:r>
          </a:p>
          <a:p>
            <a:r>
              <a:rPr lang="pt-BR" dirty="0">
                <a:solidFill>
                  <a:schemeClr val="bg1"/>
                </a:solidFill>
                <a:latin typeface="Calibri" panose="020F0502020204030204" pitchFamily="34" charset="0"/>
                <a:cs typeface="Calibri" panose="020F0502020204030204" pitchFamily="34" charset="0"/>
              </a:rPr>
              <a:t>Assessor de Serviços: _________</a:t>
            </a:r>
          </a:p>
          <a:p>
            <a:r>
              <a:rPr lang="pt-BR" dirty="0">
                <a:solidFill>
                  <a:schemeClr val="bg1"/>
                </a:solidFill>
                <a:latin typeface="Calibri" panose="020F0502020204030204" pitchFamily="34" charset="0"/>
                <a:cs typeface="Calibri" panose="020F0502020204030204" pitchFamily="34" charset="0"/>
              </a:rPr>
              <a:t>Assessor de Marketing: _________</a:t>
            </a:r>
          </a:p>
          <a:p>
            <a:r>
              <a:rPr lang="pt-BR" dirty="0">
                <a:solidFill>
                  <a:schemeClr val="bg1"/>
                </a:solidFill>
                <a:latin typeface="Calibri" panose="020F0502020204030204" pitchFamily="34" charset="0"/>
                <a:cs typeface="Calibri" panose="020F0502020204030204" pitchFamily="34" charset="0"/>
              </a:rPr>
              <a:t>Coordenador de LCIF: _________</a:t>
            </a:r>
          </a:p>
        </p:txBody>
      </p:sp>
    </p:spTree>
    <p:extLst>
      <p:ext uri="{BB962C8B-B14F-4D97-AF65-F5344CB8AC3E}">
        <p14:creationId xmlns:p14="http://schemas.microsoft.com/office/powerpoint/2010/main" val="385809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3886200" cy="603826"/>
          </a:xfrm>
          <a:prstGeom prst="rect">
            <a:avLst/>
          </a:prstGeom>
          <a:noFill/>
          <a:ln>
            <a:noFill/>
          </a:ln>
        </p:spPr>
        <p:txBody>
          <a:bodyPr wrap="square" rtlCol="0">
            <a:spAutoFit/>
          </a:bodyPr>
          <a:lstStyle/>
          <a:p>
            <a:r>
              <a:rPr lang="pt-BR" sz="3200" dirty="0">
                <a:solidFill>
                  <a:schemeClr val="accent1"/>
                </a:solidFill>
                <a:latin typeface="Calibri" panose="020F0502020204030204" pitchFamily="34" charset="0"/>
                <a:cs typeface="Calibri" panose="020F0502020204030204" pitchFamily="34" charset="0"/>
              </a:rPr>
              <a:t>Recursos para clubes</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60601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228600" y="152400"/>
            <a:ext cx="9296400" cy="584775"/>
          </a:xfrm>
          <a:prstGeom prst="rect">
            <a:avLst/>
          </a:prstGeom>
          <a:noFill/>
          <a:ln>
            <a:noFill/>
          </a:ln>
        </p:spPr>
        <p:txBody>
          <a:bodyPr wrap="square" rtlCol="0">
            <a:spAutoFit/>
          </a:bodyPr>
          <a:lstStyle/>
          <a:p>
            <a:r>
              <a:rPr lang="pt-BR" sz="3200" dirty="0">
                <a:solidFill>
                  <a:schemeClr val="accent1"/>
                </a:solidFill>
                <a:latin typeface="Calibri" panose="020F0502020204030204" pitchFamily="34" charset="0"/>
                <a:cs typeface="Calibri" panose="020F0502020204030204" pitchFamily="34" charset="0"/>
              </a:rPr>
              <a:t>Recursos de clube para ____ Tópico principal _____</a:t>
            </a:r>
          </a:p>
        </p:txBody>
      </p:sp>
      <p:cxnSp>
        <p:nvCxnSpPr>
          <p:cNvPr id="5" name="Straight Connector 4">
            <a:extLst>
              <a:ext uri="{FF2B5EF4-FFF2-40B4-BE49-F238E27FC236}">
                <a16:creationId xmlns:a16="http://schemas.microsoft.com/office/drawing/2014/main" id="{8407159C-CBA0-4287-98D2-96A93275CAC1}"/>
              </a:ext>
            </a:extLst>
          </p:cNvPr>
          <p:cNvCxnSpPr>
            <a:cxnSpLocks/>
          </p:cNvCxnSpPr>
          <p:nvPr/>
        </p:nvCxnSpPr>
        <p:spPr bwMode="auto">
          <a:xfrm>
            <a:off x="152400" y="1066800"/>
            <a:ext cx="8839200" cy="0"/>
          </a:xfrm>
          <a:prstGeom prst="line">
            <a:avLst/>
          </a:prstGeom>
          <a:solidFill>
            <a:srgbClr val="FFFFFF"/>
          </a:solidFill>
          <a:ln w="41275" cap="flat" cmpd="sng" algn="ctr">
            <a:solidFill>
              <a:schemeClr val="accent1"/>
            </a:solidFill>
            <a:prstDash val="solid"/>
            <a:round/>
            <a:headEnd type="none" w="med" len="med"/>
            <a:tailEnd type="none" w="med" len="med"/>
          </a:ln>
          <a:effectLst/>
        </p:spPr>
      </p:cxnSp>
      <p:sp>
        <p:nvSpPr>
          <p:cNvPr id="6" name="Content Placeholder 3">
            <a:extLst>
              <a:ext uri="{FF2B5EF4-FFF2-40B4-BE49-F238E27FC236}">
                <a16:creationId xmlns:a16="http://schemas.microsoft.com/office/drawing/2014/main" id="{033D1F49-86CA-40E2-982B-0F55442FCB14}"/>
              </a:ext>
            </a:extLst>
          </p:cNvPr>
          <p:cNvSpPr txBox="1">
            <a:spLocks/>
          </p:cNvSpPr>
          <p:nvPr/>
        </p:nvSpPr>
        <p:spPr>
          <a:xfrm>
            <a:off x="2819400" y="1726049"/>
            <a:ext cx="8229600" cy="4547176"/>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pt-BR" sz="2800" dirty="0">
                <a:solidFill>
                  <a:schemeClr val="bg1"/>
                </a:solidFill>
                <a:latin typeface="Calibri" panose="020F0502020204030204" pitchFamily="34" charset="0"/>
                <a:cs typeface="Calibri" panose="020F0502020204030204" pitchFamily="34" charset="0"/>
              </a:rPr>
              <a:t>O recurso 1 é ___ e pode ser encontrado em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pt-BR" sz="2800" dirty="0">
                <a:solidFill>
                  <a:schemeClr val="bg1"/>
                </a:solidFill>
                <a:latin typeface="Calibri" panose="020F0502020204030204" pitchFamily="34" charset="0"/>
                <a:cs typeface="Calibri" panose="020F0502020204030204" pitchFamily="34" charset="0"/>
              </a:rPr>
              <a:t>O recurso 2 é ___ e pode ser encontrado em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pt-BR" sz="2800" dirty="0">
                <a:solidFill>
                  <a:schemeClr val="bg1"/>
                </a:solidFill>
                <a:latin typeface="Calibri" panose="020F0502020204030204" pitchFamily="34" charset="0"/>
                <a:cs typeface="Calibri" panose="020F0502020204030204" pitchFamily="34" charset="0"/>
              </a:rPr>
              <a:t>O recurso 3 é ___ e pode ser encontrado em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pt-BR" sz="2800" dirty="0">
                <a:solidFill>
                  <a:schemeClr val="bg1"/>
                </a:solidFill>
                <a:latin typeface="Calibri" panose="020F0502020204030204" pitchFamily="34" charset="0"/>
                <a:cs typeface="Calibri" panose="020F0502020204030204" pitchFamily="34" charset="0"/>
              </a:rPr>
              <a:t>O recurso 4 é ___ e pode ser encontrado em ___</a:t>
            </a:r>
          </a:p>
        </p:txBody>
      </p:sp>
    </p:spTree>
    <p:extLst>
      <p:ext uri="{BB962C8B-B14F-4D97-AF65-F5344CB8AC3E}">
        <p14:creationId xmlns:p14="http://schemas.microsoft.com/office/powerpoint/2010/main" val="338528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257800" cy="584775"/>
          </a:xfrm>
          <a:prstGeom prst="rect">
            <a:avLst/>
          </a:prstGeom>
          <a:noFill/>
          <a:ln>
            <a:noFill/>
          </a:ln>
        </p:spPr>
        <p:txBody>
          <a:bodyPr wrap="square" rtlCol="0">
            <a:spAutoFit/>
          </a:bodyPr>
          <a:lstStyle/>
          <a:p>
            <a:r>
              <a:rPr lang="pt-BR" sz="3200">
                <a:solidFill>
                  <a:schemeClr val="accent1"/>
                </a:solidFill>
                <a:latin typeface="Calibri" panose="020F0502020204030204" pitchFamily="34" charset="0"/>
                <a:cs typeface="Calibri" panose="020F0502020204030204" pitchFamily="34" charset="0"/>
              </a:rPr>
              <a:t>Desafios e sucessos do clube</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72067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pt-BR" sz="3200">
                <a:solidFill>
                  <a:schemeClr val="accent1"/>
                </a:solidFill>
                <a:latin typeface="Calibri" panose="020F0502020204030204" pitchFamily="34" charset="0"/>
                <a:cs typeface="Calibri" panose="020F0502020204030204" pitchFamily="34" charset="0"/>
              </a:rPr>
              <a:t>Desafios e sucessos do clube</a:t>
            </a:r>
          </a:p>
        </p:txBody>
      </p:sp>
      <p:sp>
        <p:nvSpPr>
          <p:cNvPr id="3" name="TextBox 2">
            <a:extLst>
              <a:ext uri="{FF2B5EF4-FFF2-40B4-BE49-F238E27FC236}">
                <a16:creationId xmlns:a16="http://schemas.microsoft.com/office/drawing/2014/main" id="{A72CE3CD-E919-4439-B521-1B115D57674B}"/>
              </a:ext>
            </a:extLst>
          </p:cNvPr>
          <p:cNvSpPr txBox="1"/>
          <p:nvPr/>
        </p:nvSpPr>
        <p:spPr>
          <a:xfrm>
            <a:off x="381000" y="2209800"/>
            <a:ext cx="3886200" cy="2677656"/>
          </a:xfrm>
          <a:prstGeom prst="rect">
            <a:avLst/>
          </a:prstGeom>
          <a:noFill/>
        </p:spPr>
        <p:txBody>
          <a:bodyPr wrap="square" rtlCol="0">
            <a:spAutoFit/>
          </a:bodyPr>
          <a:lstStyle/>
          <a:p>
            <a:r>
              <a:rPr lang="pt-BR" sz="2400" b="1" dirty="0">
                <a:solidFill>
                  <a:schemeClr val="bg1"/>
                </a:solidFill>
                <a:latin typeface="Calibri" panose="020F0502020204030204" pitchFamily="34" charset="0"/>
                <a:cs typeface="Calibri" panose="020F0502020204030204" pitchFamily="34" charset="0"/>
              </a:rPr>
              <a:t>Lions Clube _____ </a:t>
            </a:r>
          </a:p>
          <a:p>
            <a:r>
              <a:rPr lang="pt-BR" dirty="0">
                <a:solidFill>
                  <a:schemeClr val="bg1"/>
                </a:solidFill>
                <a:latin typeface="Calibri" panose="020F0502020204030204" pitchFamily="34" charset="0"/>
                <a:cs typeface="Calibri" panose="020F0502020204030204" pitchFamily="34" charset="0"/>
              </a:rPr>
              <a:t>Presidente: _______</a:t>
            </a:r>
          </a:p>
          <a:p>
            <a:r>
              <a:rPr lang="pt-BR" dirty="0">
                <a:solidFill>
                  <a:schemeClr val="bg1"/>
                </a:solidFill>
                <a:latin typeface="Calibri" panose="020F0502020204030204" pitchFamily="34" charset="0"/>
                <a:cs typeface="Calibri" panose="020F0502020204030204" pitchFamily="34" charset="0"/>
              </a:rPr>
              <a:t>Primeiro Vice-Presidente: _______</a:t>
            </a:r>
          </a:p>
          <a:p>
            <a:r>
              <a:rPr lang="pt-BR" dirty="0">
                <a:solidFill>
                  <a:schemeClr val="bg1"/>
                </a:solidFill>
                <a:latin typeface="Calibri" panose="020F0502020204030204" pitchFamily="34" charset="0"/>
                <a:cs typeface="Calibri" panose="020F0502020204030204" pitchFamily="34" charset="0"/>
              </a:rPr>
              <a:t>Secretário: ______</a:t>
            </a:r>
          </a:p>
          <a:p>
            <a:r>
              <a:rPr lang="pt-BR" dirty="0">
                <a:solidFill>
                  <a:schemeClr val="bg1"/>
                </a:solidFill>
                <a:latin typeface="Calibri" panose="020F0502020204030204" pitchFamily="34" charset="0"/>
                <a:cs typeface="Calibri" panose="020F0502020204030204" pitchFamily="34" charset="0"/>
              </a:rPr>
              <a:t>Tesoureiro: _________ </a:t>
            </a:r>
          </a:p>
          <a:p>
            <a:r>
              <a:rPr lang="pt-BR" dirty="0">
                <a:solidFill>
                  <a:schemeClr val="bg1"/>
                </a:solidFill>
                <a:latin typeface="Calibri" panose="020F0502020204030204" pitchFamily="34" charset="0"/>
                <a:cs typeface="Calibri" panose="020F0502020204030204" pitchFamily="34" charset="0"/>
              </a:rPr>
              <a:t>Assessor do Quadro Associativo: _____</a:t>
            </a:r>
          </a:p>
          <a:p>
            <a:r>
              <a:rPr lang="pt-BR" dirty="0">
                <a:solidFill>
                  <a:schemeClr val="bg1"/>
                </a:solidFill>
                <a:latin typeface="Calibri" panose="020F0502020204030204" pitchFamily="34" charset="0"/>
                <a:cs typeface="Calibri" panose="020F0502020204030204" pitchFamily="34" charset="0"/>
              </a:rPr>
              <a:t>Assessor de Serviços: _________</a:t>
            </a:r>
          </a:p>
          <a:p>
            <a:r>
              <a:rPr lang="pt-BR" dirty="0">
                <a:solidFill>
                  <a:schemeClr val="bg1"/>
                </a:solidFill>
                <a:latin typeface="Calibri" panose="020F0502020204030204" pitchFamily="34" charset="0"/>
                <a:cs typeface="Calibri" panose="020F0502020204030204" pitchFamily="34" charset="0"/>
              </a:rPr>
              <a:t>Assessor de Marketing: _________</a:t>
            </a:r>
          </a:p>
          <a:p>
            <a:r>
              <a:rPr lang="pt-BR" dirty="0">
                <a:solidFill>
                  <a:schemeClr val="bg1"/>
                </a:solidFill>
                <a:latin typeface="Calibri" panose="020F0502020204030204" pitchFamily="34" charset="0"/>
                <a:cs typeface="Calibri" panose="020F0502020204030204" pitchFamily="34" charset="0"/>
              </a:rPr>
              <a:t>Coordenador de LCIF: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220456"/>
            <a:ext cx="3886200" cy="2677656"/>
          </a:xfrm>
          <a:prstGeom prst="rect">
            <a:avLst/>
          </a:prstGeom>
          <a:noFill/>
        </p:spPr>
        <p:txBody>
          <a:bodyPr wrap="square" rtlCol="0">
            <a:spAutoFit/>
          </a:bodyPr>
          <a:lstStyle/>
          <a:p>
            <a:r>
              <a:rPr lang="pt-BR" sz="2400" b="1" dirty="0">
                <a:solidFill>
                  <a:schemeClr val="bg1"/>
                </a:solidFill>
                <a:latin typeface="Calibri" panose="020F0502020204030204" pitchFamily="34" charset="0"/>
                <a:cs typeface="Calibri" panose="020F0502020204030204" pitchFamily="34" charset="0"/>
              </a:rPr>
              <a:t>Lions Clube _____ </a:t>
            </a:r>
          </a:p>
          <a:p>
            <a:r>
              <a:rPr lang="pt-BR" dirty="0">
                <a:solidFill>
                  <a:schemeClr val="bg1"/>
                </a:solidFill>
                <a:latin typeface="Calibri" panose="020F0502020204030204" pitchFamily="34" charset="0"/>
                <a:cs typeface="Calibri" panose="020F0502020204030204" pitchFamily="34" charset="0"/>
              </a:rPr>
              <a:t>Presidente: _______</a:t>
            </a:r>
          </a:p>
          <a:p>
            <a:r>
              <a:rPr lang="pt-BR" dirty="0">
                <a:solidFill>
                  <a:schemeClr val="bg1"/>
                </a:solidFill>
                <a:latin typeface="Calibri" panose="020F0502020204030204" pitchFamily="34" charset="0"/>
                <a:cs typeface="Calibri" panose="020F0502020204030204" pitchFamily="34" charset="0"/>
              </a:rPr>
              <a:t>Primeiro Vice-Presidente: _______</a:t>
            </a:r>
          </a:p>
          <a:p>
            <a:r>
              <a:rPr lang="pt-BR" dirty="0">
                <a:solidFill>
                  <a:schemeClr val="bg1"/>
                </a:solidFill>
                <a:latin typeface="Calibri" panose="020F0502020204030204" pitchFamily="34" charset="0"/>
                <a:cs typeface="Calibri" panose="020F0502020204030204" pitchFamily="34" charset="0"/>
              </a:rPr>
              <a:t>Secretário: ______</a:t>
            </a:r>
          </a:p>
          <a:p>
            <a:r>
              <a:rPr lang="pt-BR" dirty="0">
                <a:solidFill>
                  <a:schemeClr val="bg1"/>
                </a:solidFill>
                <a:latin typeface="Calibri" panose="020F0502020204030204" pitchFamily="34" charset="0"/>
                <a:cs typeface="Calibri" panose="020F0502020204030204" pitchFamily="34" charset="0"/>
              </a:rPr>
              <a:t>Tesoureiro: _________ </a:t>
            </a:r>
          </a:p>
          <a:p>
            <a:r>
              <a:rPr lang="pt-BR" dirty="0">
                <a:solidFill>
                  <a:schemeClr val="bg1"/>
                </a:solidFill>
                <a:latin typeface="Calibri" panose="020F0502020204030204" pitchFamily="34" charset="0"/>
                <a:cs typeface="Calibri" panose="020F0502020204030204" pitchFamily="34" charset="0"/>
              </a:rPr>
              <a:t>Assessor do Quadro Associativo: _____</a:t>
            </a:r>
          </a:p>
          <a:p>
            <a:r>
              <a:rPr lang="pt-BR" dirty="0">
                <a:solidFill>
                  <a:schemeClr val="bg1"/>
                </a:solidFill>
                <a:latin typeface="Calibri" panose="020F0502020204030204" pitchFamily="34" charset="0"/>
                <a:cs typeface="Calibri" panose="020F0502020204030204" pitchFamily="34" charset="0"/>
              </a:rPr>
              <a:t>Assessor de Serviços: _________</a:t>
            </a:r>
          </a:p>
          <a:p>
            <a:r>
              <a:rPr lang="pt-BR" dirty="0">
                <a:solidFill>
                  <a:schemeClr val="bg1"/>
                </a:solidFill>
                <a:latin typeface="Calibri" panose="020F0502020204030204" pitchFamily="34" charset="0"/>
                <a:cs typeface="Calibri" panose="020F0502020204030204" pitchFamily="34" charset="0"/>
              </a:rPr>
              <a:t>Assessor de Marketing: _________</a:t>
            </a:r>
          </a:p>
          <a:p>
            <a:r>
              <a:rPr lang="pt-BR" dirty="0">
                <a:solidFill>
                  <a:schemeClr val="bg1"/>
                </a:solidFill>
                <a:latin typeface="Calibri" panose="020F0502020204030204" pitchFamily="34" charset="0"/>
                <a:cs typeface="Calibri" panose="020F0502020204030204" pitchFamily="34" charset="0"/>
              </a:rPr>
              <a:t>Coordenador de LCIF: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153400" y="2286000"/>
            <a:ext cx="4038600" cy="2677656"/>
          </a:xfrm>
          <a:prstGeom prst="rect">
            <a:avLst/>
          </a:prstGeom>
          <a:noFill/>
        </p:spPr>
        <p:txBody>
          <a:bodyPr wrap="square" rtlCol="0">
            <a:spAutoFit/>
          </a:bodyPr>
          <a:lstStyle/>
          <a:p>
            <a:r>
              <a:rPr lang="pt-BR" sz="2400" b="1" dirty="0">
                <a:solidFill>
                  <a:schemeClr val="bg1"/>
                </a:solidFill>
                <a:latin typeface="Calibri" panose="020F0502020204030204" pitchFamily="34" charset="0"/>
                <a:cs typeface="Calibri" panose="020F0502020204030204" pitchFamily="34" charset="0"/>
              </a:rPr>
              <a:t>Lions Clube _____ </a:t>
            </a:r>
          </a:p>
          <a:p>
            <a:r>
              <a:rPr lang="pt-BR" dirty="0">
                <a:solidFill>
                  <a:schemeClr val="bg1"/>
                </a:solidFill>
                <a:latin typeface="Calibri" panose="020F0502020204030204" pitchFamily="34" charset="0"/>
                <a:cs typeface="Calibri" panose="020F0502020204030204" pitchFamily="34" charset="0"/>
              </a:rPr>
              <a:t>Presidente: _______</a:t>
            </a:r>
          </a:p>
          <a:p>
            <a:r>
              <a:rPr lang="pt-BR" dirty="0">
                <a:solidFill>
                  <a:schemeClr val="bg1"/>
                </a:solidFill>
                <a:latin typeface="Calibri" panose="020F0502020204030204" pitchFamily="34" charset="0"/>
                <a:cs typeface="Calibri" panose="020F0502020204030204" pitchFamily="34" charset="0"/>
              </a:rPr>
              <a:t>Primeiro Vice-Presidente: _______</a:t>
            </a:r>
          </a:p>
          <a:p>
            <a:r>
              <a:rPr lang="pt-BR" dirty="0">
                <a:solidFill>
                  <a:schemeClr val="bg1"/>
                </a:solidFill>
                <a:latin typeface="Calibri" panose="020F0502020204030204" pitchFamily="34" charset="0"/>
                <a:cs typeface="Calibri" panose="020F0502020204030204" pitchFamily="34" charset="0"/>
              </a:rPr>
              <a:t>Secretário: ______</a:t>
            </a:r>
          </a:p>
          <a:p>
            <a:r>
              <a:rPr lang="pt-BR" dirty="0">
                <a:solidFill>
                  <a:schemeClr val="bg1"/>
                </a:solidFill>
                <a:latin typeface="Calibri" panose="020F0502020204030204" pitchFamily="34" charset="0"/>
                <a:cs typeface="Calibri" panose="020F0502020204030204" pitchFamily="34" charset="0"/>
              </a:rPr>
              <a:t>Tesoureiro: _________ </a:t>
            </a:r>
          </a:p>
          <a:p>
            <a:r>
              <a:rPr lang="pt-BR" dirty="0">
                <a:solidFill>
                  <a:schemeClr val="bg1"/>
                </a:solidFill>
                <a:latin typeface="Calibri" panose="020F0502020204030204" pitchFamily="34" charset="0"/>
                <a:cs typeface="Calibri" panose="020F0502020204030204" pitchFamily="34" charset="0"/>
              </a:rPr>
              <a:t>Assessor do Quadro Associativo: _______</a:t>
            </a:r>
          </a:p>
          <a:p>
            <a:r>
              <a:rPr lang="pt-BR" dirty="0">
                <a:solidFill>
                  <a:schemeClr val="bg1"/>
                </a:solidFill>
                <a:latin typeface="Calibri" panose="020F0502020204030204" pitchFamily="34" charset="0"/>
                <a:cs typeface="Calibri" panose="020F0502020204030204" pitchFamily="34" charset="0"/>
              </a:rPr>
              <a:t>Assessor de Serviços: _________</a:t>
            </a:r>
          </a:p>
          <a:p>
            <a:r>
              <a:rPr lang="pt-BR" dirty="0">
                <a:solidFill>
                  <a:schemeClr val="bg1"/>
                </a:solidFill>
                <a:latin typeface="Calibri" panose="020F0502020204030204" pitchFamily="34" charset="0"/>
                <a:cs typeface="Calibri" panose="020F0502020204030204" pitchFamily="34" charset="0"/>
              </a:rPr>
              <a:t>Assessor de Marketing: _________</a:t>
            </a:r>
          </a:p>
          <a:p>
            <a:r>
              <a:rPr lang="pt-BR" dirty="0">
                <a:solidFill>
                  <a:schemeClr val="bg1"/>
                </a:solidFill>
                <a:latin typeface="Calibri" panose="020F0502020204030204" pitchFamily="34" charset="0"/>
                <a:cs typeface="Calibri" panose="020F0502020204030204" pitchFamily="34" charset="0"/>
              </a:rPr>
              <a:t>Coordenador de LCIF: _________</a:t>
            </a:r>
          </a:p>
        </p:txBody>
      </p:sp>
    </p:spTree>
    <p:extLst>
      <p:ext uri="{BB962C8B-B14F-4D97-AF65-F5344CB8AC3E}">
        <p14:creationId xmlns:p14="http://schemas.microsoft.com/office/powerpoint/2010/main" val="369905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pt-BR" sz="3200">
                <a:solidFill>
                  <a:schemeClr val="accent1"/>
                </a:solidFill>
                <a:latin typeface="Calibri" panose="020F0502020204030204" pitchFamily="34" charset="0"/>
                <a:cs typeface="Calibri" panose="020F0502020204030204" pitchFamily="34" charset="0"/>
              </a:rPr>
              <a:t>Desafios e sucessos do clube...continuação</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4038600" cy="2677656"/>
          </a:xfrm>
          <a:prstGeom prst="rect">
            <a:avLst/>
          </a:prstGeom>
          <a:noFill/>
        </p:spPr>
        <p:txBody>
          <a:bodyPr wrap="square" rtlCol="0">
            <a:spAutoFit/>
          </a:bodyPr>
          <a:lstStyle/>
          <a:p>
            <a:r>
              <a:rPr lang="pt-BR" sz="2400" b="1" dirty="0">
                <a:solidFill>
                  <a:schemeClr val="bg1"/>
                </a:solidFill>
                <a:latin typeface="Calibri" panose="020F0502020204030204" pitchFamily="34" charset="0"/>
                <a:cs typeface="Calibri" panose="020F0502020204030204" pitchFamily="34" charset="0"/>
              </a:rPr>
              <a:t>Lions Clube _____ </a:t>
            </a:r>
          </a:p>
          <a:p>
            <a:r>
              <a:rPr lang="pt-BR" dirty="0">
                <a:solidFill>
                  <a:schemeClr val="bg1"/>
                </a:solidFill>
                <a:latin typeface="Calibri" panose="020F0502020204030204" pitchFamily="34" charset="0"/>
                <a:cs typeface="Calibri" panose="020F0502020204030204" pitchFamily="34" charset="0"/>
              </a:rPr>
              <a:t>Presidente: _______</a:t>
            </a:r>
          </a:p>
          <a:p>
            <a:r>
              <a:rPr lang="pt-BR" dirty="0">
                <a:solidFill>
                  <a:schemeClr val="bg1"/>
                </a:solidFill>
                <a:latin typeface="Calibri" panose="020F0502020204030204" pitchFamily="34" charset="0"/>
                <a:cs typeface="Calibri" panose="020F0502020204030204" pitchFamily="34" charset="0"/>
              </a:rPr>
              <a:t>Primeiro Vice-Presidente: _______</a:t>
            </a:r>
          </a:p>
          <a:p>
            <a:r>
              <a:rPr lang="pt-BR" dirty="0">
                <a:solidFill>
                  <a:schemeClr val="bg1"/>
                </a:solidFill>
                <a:latin typeface="Calibri" panose="020F0502020204030204" pitchFamily="34" charset="0"/>
                <a:cs typeface="Calibri" panose="020F0502020204030204" pitchFamily="34" charset="0"/>
              </a:rPr>
              <a:t>Secretário: ______</a:t>
            </a:r>
          </a:p>
          <a:p>
            <a:r>
              <a:rPr lang="pt-BR" dirty="0">
                <a:solidFill>
                  <a:schemeClr val="bg1"/>
                </a:solidFill>
                <a:latin typeface="Calibri" panose="020F0502020204030204" pitchFamily="34" charset="0"/>
                <a:cs typeface="Calibri" panose="020F0502020204030204" pitchFamily="34" charset="0"/>
              </a:rPr>
              <a:t>Tesoureiro: _________ </a:t>
            </a:r>
          </a:p>
          <a:p>
            <a:r>
              <a:rPr lang="pt-BR" dirty="0">
                <a:solidFill>
                  <a:schemeClr val="bg1"/>
                </a:solidFill>
                <a:latin typeface="Calibri" panose="020F0502020204030204" pitchFamily="34" charset="0"/>
                <a:cs typeface="Calibri" panose="020F0502020204030204" pitchFamily="34" charset="0"/>
              </a:rPr>
              <a:t>Assessor do Quadro Associativo: _______</a:t>
            </a:r>
          </a:p>
          <a:p>
            <a:r>
              <a:rPr lang="pt-BR" dirty="0">
                <a:solidFill>
                  <a:schemeClr val="bg1"/>
                </a:solidFill>
                <a:latin typeface="Calibri" panose="020F0502020204030204" pitchFamily="34" charset="0"/>
                <a:cs typeface="Calibri" panose="020F0502020204030204" pitchFamily="34" charset="0"/>
              </a:rPr>
              <a:t>Assessor de Serviços: _________</a:t>
            </a:r>
          </a:p>
          <a:p>
            <a:r>
              <a:rPr lang="pt-BR" dirty="0">
                <a:solidFill>
                  <a:schemeClr val="bg1"/>
                </a:solidFill>
                <a:latin typeface="Calibri" panose="020F0502020204030204" pitchFamily="34" charset="0"/>
                <a:cs typeface="Calibri" panose="020F0502020204030204" pitchFamily="34" charset="0"/>
              </a:rPr>
              <a:t>Assessor de Marketing: _________</a:t>
            </a:r>
          </a:p>
          <a:p>
            <a:r>
              <a:rPr lang="pt-BR" dirty="0">
                <a:solidFill>
                  <a:schemeClr val="bg1"/>
                </a:solidFill>
                <a:latin typeface="Calibri" panose="020F0502020204030204" pitchFamily="34" charset="0"/>
                <a:cs typeface="Calibri" panose="020F0502020204030204" pitchFamily="34" charset="0"/>
              </a:rPr>
              <a:t>Coordenador de LCIF: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362200"/>
            <a:ext cx="3962400" cy="2677656"/>
          </a:xfrm>
          <a:prstGeom prst="rect">
            <a:avLst/>
          </a:prstGeom>
          <a:noFill/>
        </p:spPr>
        <p:txBody>
          <a:bodyPr wrap="square" rtlCol="0">
            <a:spAutoFit/>
          </a:bodyPr>
          <a:lstStyle/>
          <a:p>
            <a:r>
              <a:rPr lang="pt-BR" sz="2400" b="1" dirty="0">
                <a:solidFill>
                  <a:schemeClr val="bg1"/>
                </a:solidFill>
                <a:latin typeface="Calibri" panose="020F0502020204030204" pitchFamily="34" charset="0"/>
                <a:cs typeface="Calibri" panose="020F0502020204030204" pitchFamily="34" charset="0"/>
              </a:rPr>
              <a:t>Lions Clube _____ </a:t>
            </a:r>
          </a:p>
          <a:p>
            <a:r>
              <a:rPr lang="pt-BR" dirty="0">
                <a:solidFill>
                  <a:schemeClr val="bg1"/>
                </a:solidFill>
                <a:latin typeface="Calibri" panose="020F0502020204030204" pitchFamily="34" charset="0"/>
                <a:cs typeface="Calibri" panose="020F0502020204030204" pitchFamily="34" charset="0"/>
              </a:rPr>
              <a:t>Presidente: _______</a:t>
            </a:r>
          </a:p>
          <a:p>
            <a:r>
              <a:rPr lang="pt-BR" dirty="0">
                <a:solidFill>
                  <a:schemeClr val="bg1"/>
                </a:solidFill>
                <a:latin typeface="Calibri" panose="020F0502020204030204" pitchFamily="34" charset="0"/>
                <a:cs typeface="Calibri" panose="020F0502020204030204" pitchFamily="34" charset="0"/>
              </a:rPr>
              <a:t>Primeiro Vice-Presidente: _______</a:t>
            </a:r>
          </a:p>
          <a:p>
            <a:r>
              <a:rPr lang="pt-BR" dirty="0">
                <a:solidFill>
                  <a:schemeClr val="bg1"/>
                </a:solidFill>
                <a:latin typeface="Calibri" panose="020F0502020204030204" pitchFamily="34" charset="0"/>
                <a:cs typeface="Calibri" panose="020F0502020204030204" pitchFamily="34" charset="0"/>
              </a:rPr>
              <a:t>Secretário: ______</a:t>
            </a:r>
          </a:p>
          <a:p>
            <a:r>
              <a:rPr lang="pt-BR" dirty="0">
                <a:solidFill>
                  <a:schemeClr val="bg1"/>
                </a:solidFill>
                <a:latin typeface="Calibri" panose="020F0502020204030204" pitchFamily="34" charset="0"/>
                <a:cs typeface="Calibri" panose="020F0502020204030204" pitchFamily="34" charset="0"/>
              </a:rPr>
              <a:t>Tesoureiro: _________ </a:t>
            </a:r>
          </a:p>
          <a:p>
            <a:r>
              <a:rPr lang="pt-BR" dirty="0">
                <a:solidFill>
                  <a:schemeClr val="bg1"/>
                </a:solidFill>
                <a:latin typeface="Calibri" panose="020F0502020204030204" pitchFamily="34" charset="0"/>
                <a:cs typeface="Calibri" panose="020F0502020204030204" pitchFamily="34" charset="0"/>
              </a:rPr>
              <a:t>Assessor do Quadro Associativo: ______</a:t>
            </a:r>
          </a:p>
          <a:p>
            <a:r>
              <a:rPr lang="pt-BR" dirty="0">
                <a:solidFill>
                  <a:schemeClr val="bg1"/>
                </a:solidFill>
                <a:latin typeface="Calibri" panose="020F0502020204030204" pitchFamily="34" charset="0"/>
                <a:cs typeface="Calibri" panose="020F0502020204030204" pitchFamily="34" charset="0"/>
              </a:rPr>
              <a:t>Assessor de Serviços: _________</a:t>
            </a:r>
          </a:p>
          <a:p>
            <a:r>
              <a:rPr lang="pt-BR" dirty="0">
                <a:solidFill>
                  <a:schemeClr val="bg1"/>
                </a:solidFill>
                <a:latin typeface="Calibri" panose="020F0502020204030204" pitchFamily="34" charset="0"/>
                <a:cs typeface="Calibri" panose="020F0502020204030204" pitchFamily="34" charset="0"/>
              </a:rPr>
              <a:t>Assessor de Marketing: _________</a:t>
            </a:r>
          </a:p>
          <a:p>
            <a:r>
              <a:rPr lang="pt-BR" dirty="0">
                <a:solidFill>
                  <a:schemeClr val="bg1"/>
                </a:solidFill>
                <a:latin typeface="Calibri" panose="020F0502020204030204" pitchFamily="34" charset="0"/>
                <a:cs typeface="Calibri" panose="020F0502020204030204" pitchFamily="34" charset="0"/>
              </a:rPr>
              <a:t>Coordenador de LCIF: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229600" y="2362200"/>
            <a:ext cx="3962400" cy="2677656"/>
          </a:xfrm>
          <a:prstGeom prst="rect">
            <a:avLst/>
          </a:prstGeom>
          <a:noFill/>
        </p:spPr>
        <p:txBody>
          <a:bodyPr wrap="square" rtlCol="0">
            <a:spAutoFit/>
          </a:bodyPr>
          <a:lstStyle/>
          <a:p>
            <a:r>
              <a:rPr lang="pt-BR" sz="2400" b="1" dirty="0">
                <a:solidFill>
                  <a:schemeClr val="bg1"/>
                </a:solidFill>
                <a:latin typeface="Calibri" panose="020F0502020204030204" pitchFamily="34" charset="0"/>
                <a:cs typeface="Calibri" panose="020F0502020204030204" pitchFamily="34" charset="0"/>
              </a:rPr>
              <a:t>Lions Clube _____ </a:t>
            </a:r>
          </a:p>
          <a:p>
            <a:r>
              <a:rPr lang="pt-BR" dirty="0">
                <a:solidFill>
                  <a:schemeClr val="bg1"/>
                </a:solidFill>
                <a:latin typeface="Calibri" panose="020F0502020204030204" pitchFamily="34" charset="0"/>
                <a:cs typeface="Calibri" panose="020F0502020204030204" pitchFamily="34" charset="0"/>
              </a:rPr>
              <a:t>Presidente: _______</a:t>
            </a:r>
          </a:p>
          <a:p>
            <a:r>
              <a:rPr lang="pt-BR" dirty="0">
                <a:solidFill>
                  <a:schemeClr val="bg1"/>
                </a:solidFill>
                <a:latin typeface="Calibri" panose="020F0502020204030204" pitchFamily="34" charset="0"/>
                <a:cs typeface="Calibri" panose="020F0502020204030204" pitchFamily="34" charset="0"/>
              </a:rPr>
              <a:t>Primeiro Vice-Presidente: _______</a:t>
            </a:r>
          </a:p>
          <a:p>
            <a:r>
              <a:rPr lang="pt-BR" dirty="0">
                <a:solidFill>
                  <a:schemeClr val="bg1"/>
                </a:solidFill>
                <a:latin typeface="Calibri" panose="020F0502020204030204" pitchFamily="34" charset="0"/>
                <a:cs typeface="Calibri" panose="020F0502020204030204" pitchFamily="34" charset="0"/>
              </a:rPr>
              <a:t>Secretário: ______</a:t>
            </a:r>
          </a:p>
          <a:p>
            <a:r>
              <a:rPr lang="pt-BR" dirty="0">
                <a:solidFill>
                  <a:schemeClr val="bg1"/>
                </a:solidFill>
                <a:latin typeface="Calibri" panose="020F0502020204030204" pitchFamily="34" charset="0"/>
                <a:cs typeface="Calibri" panose="020F0502020204030204" pitchFamily="34" charset="0"/>
              </a:rPr>
              <a:t>Tesoureiro: _________ </a:t>
            </a:r>
          </a:p>
          <a:p>
            <a:r>
              <a:rPr lang="pt-BR" dirty="0">
                <a:solidFill>
                  <a:schemeClr val="bg1"/>
                </a:solidFill>
                <a:latin typeface="Calibri" panose="020F0502020204030204" pitchFamily="34" charset="0"/>
                <a:cs typeface="Calibri" panose="020F0502020204030204" pitchFamily="34" charset="0"/>
              </a:rPr>
              <a:t>Assessor do Quadro Associativo: ______</a:t>
            </a:r>
          </a:p>
          <a:p>
            <a:r>
              <a:rPr lang="pt-BR" dirty="0">
                <a:solidFill>
                  <a:schemeClr val="bg1"/>
                </a:solidFill>
                <a:latin typeface="Calibri" panose="020F0502020204030204" pitchFamily="34" charset="0"/>
                <a:cs typeface="Calibri" panose="020F0502020204030204" pitchFamily="34" charset="0"/>
              </a:rPr>
              <a:t>Assessor de Serviços: _________</a:t>
            </a:r>
          </a:p>
          <a:p>
            <a:r>
              <a:rPr lang="pt-BR" dirty="0">
                <a:solidFill>
                  <a:schemeClr val="bg1"/>
                </a:solidFill>
                <a:latin typeface="Calibri" panose="020F0502020204030204" pitchFamily="34" charset="0"/>
                <a:cs typeface="Calibri" panose="020F0502020204030204" pitchFamily="34" charset="0"/>
              </a:rPr>
              <a:t>Assessor de Marketing: _________</a:t>
            </a:r>
          </a:p>
          <a:p>
            <a:r>
              <a:rPr lang="pt-BR" dirty="0">
                <a:solidFill>
                  <a:schemeClr val="bg1"/>
                </a:solidFill>
                <a:latin typeface="Calibri" panose="020F0502020204030204" pitchFamily="34" charset="0"/>
                <a:cs typeface="Calibri" panose="020F0502020204030204" pitchFamily="34" charset="0"/>
              </a:rPr>
              <a:t>Coordenador de LCIF: _________</a:t>
            </a:r>
          </a:p>
        </p:txBody>
      </p:sp>
    </p:spTree>
    <p:extLst>
      <p:ext uri="{BB962C8B-B14F-4D97-AF65-F5344CB8AC3E}">
        <p14:creationId xmlns:p14="http://schemas.microsoft.com/office/powerpoint/2010/main" val="34045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17</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pt-BR" sz="3200" b="1">
                <a:solidFill>
                  <a:schemeClr val="accent1"/>
                </a:solidFill>
                <a:latin typeface="Calibri" panose="020F0502020204030204" pitchFamily="34" charset="0"/>
                <a:cs typeface="Calibri" panose="020F0502020204030204" pitchFamily="34" charset="0"/>
              </a:rPr>
              <a:t>Pergunta</a:t>
            </a:r>
          </a:p>
        </p:txBody>
      </p:sp>
      <p:sp>
        <p:nvSpPr>
          <p:cNvPr id="11" name="Content Placeholder 2">
            <a:extLst>
              <a:ext uri="{FF2B5EF4-FFF2-40B4-BE49-F238E27FC236}">
                <a16:creationId xmlns:a16="http://schemas.microsoft.com/office/drawing/2014/main" id="{33312AB6-D60B-437C-8FB4-54B9AFECFA34}"/>
              </a:ext>
            </a:extLst>
          </p:cNvPr>
          <p:cNvSpPr txBox="1">
            <a:spLocks/>
          </p:cNvSpPr>
          <p:nvPr/>
        </p:nvSpPr>
        <p:spPr>
          <a:xfrm>
            <a:off x="6096000" y="1981200"/>
            <a:ext cx="3124200" cy="30480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buFont typeface="+mj-lt"/>
              <a:buAutoNum type="alphaUcPeriod"/>
            </a:pPr>
            <a:r>
              <a:rPr lang="pt-BR" sz="2800">
                <a:solidFill>
                  <a:schemeClr val="bg1"/>
                </a:solidFill>
                <a:latin typeface="Calibri" panose="020F0502020204030204" pitchFamily="34" charset="0"/>
                <a:cs typeface="Calibri" panose="020F0502020204030204" pitchFamily="34" charset="0"/>
              </a:rPr>
              <a:t>Opção 1</a:t>
            </a:r>
          </a:p>
          <a:p>
            <a:pPr marL="514350" indent="-514350">
              <a:buFont typeface="+mj-lt"/>
              <a:buAutoNum type="alphaUcPeriod"/>
            </a:pPr>
            <a:r>
              <a:rPr lang="pt-BR" sz="2800">
                <a:solidFill>
                  <a:schemeClr val="bg1"/>
                </a:solidFill>
                <a:latin typeface="Calibri" panose="020F0502020204030204" pitchFamily="34" charset="0"/>
                <a:cs typeface="Calibri" panose="020F0502020204030204" pitchFamily="34" charset="0"/>
              </a:rPr>
              <a:t>Opção 2</a:t>
            </a:r>
          </a:p>
          <a:p>
            <a:pPr marL="514350" indent="-514350">
              <a:buFont typeface="+mj-lt"/>
              <a:buAutoNum type="alphaUcPeriod"/>
            </a:pPr>
            <a:r>
              <a:rPr lang="pt-BR" sz="2800">
                <a:solidFill>
                  <a:schemeClr val="bg1"/>
                </a:solidFill>
                <a:latin typeface="Calibri" panose="020F0502020204030204" pitchFamily="34" charset="0"/>
                <a:cs typeface="Calibri" panose="020F0502020204030204" pitchFamily="34" charset="0"/>
              </a:rPr>
              <a:t>Opção 3</a:t>
            </a:r>
          </a:p>
          <a:p>
            <a:pPr marL="514350" indent="-514350">
              <a:buFont typeface="+mj-lt"/>
              <a:buAutoNum type="alphaUcPeriod"/>
            </a:pPr>
            <a:r>
              <a:rPr lang="pt-BR" sz="2800">
                <a:solidFill>
                  <a:schemeClr val="bg1"/>
                </a:solidFill>
                <a:latin typeface="Calibri" panose="020F0502020204030204" pitchFamily="34" charset="0"/>
                <a:cs typeface="Calibri" panose="020F0502020204030204" pitchFamily="34" charset="0"/>
              </a:rPr>
              <a:t>Opção 4</a:t>
            </a:r>
          </a:p>
          <a:p>
            <a:pPr marL="514350" indent="-514350">
              <a:buFont typeface="+mj-lt"/>
              <a:buAutoNum type="alphaUcPeriod"/>
            </a:pPr>
            <a:r>
              <a:rPr lang="pt-BR" sz="2800">
                <a:solidFill>
                  <a:schemeClr val="bg1"/>
                </a:solidFill>
                <a:latin typeface="Calibri" panose="020F0502020204030204" pitchFamily="34" charset="0"/>
                <a:cs typeface="Calibri" panose="020F0502020204030204" pitchFamily="34" charset="0"/>
              </a:rPr>
              <a:t>Opção 5</a:t>
            </a:r>
          </a:p>
        </p:txBody>
      </p:sp>
    </p:spTree>
    <p:extLst>
      <p:ext uri="{BB962C8B-B14F-4D97-AF65-F5344CB8AC3E}">
        <p14:creationId xmlns:p14="http://schemas.microsoft.com/office/powerpoint/2010/main" val="2992338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943600" cy="584775"/>
          </a:xfrm>
          <a:prstGeom prst="rect">
            <a:avLst/>
          </a:prstGeom>
          <a:noFill/>
          <a:ln>
            <a:noFill/>
          </a:ln>
        </p:spPr>
        <p:txBody>
          <a:bodyPr wrap="square" rtlCol="0">
            <a:spAutoFit/>
          </a:bodyPr>
          <a:lstStyle/>
          <a:p>
            <a:r>
              <a:rPr lang="pt-BR" sz="3200" dirty="0">
                <a:solidFill>
                  <a:schemeClr val="accent1"/>
                </a:solidFill>
                <a:latin typeface="Calibri" panose="020F0502020204030204" pitchFamily="34" charset="0"/>
                <a:cs typeface="Calibri" panose="020F0502020204030204" pitchFamily="34" charset="0"/>
              </a:rPr>
              <a:t>Metas, eventos e próximas etapas</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6106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19</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457200" y="1905000"/>
            <a:ext cx="2244664" cy="2579370"/>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pt-BR" sz="3600" b="1" dirty="0" err="1">
                <a:solidFill>
                  <a:schemeClr val="accent1"/>
                </a:solidFill>
                <a:latin typeface="Calibri" panose="020F0502020204030204" pitchFamily="34" charset="0"/>
                <a:cs typeface="Calibri" panose="020F0502020204030204" pitchFamily="34" charset="0"/>
              </a:rPr>
              <a:t>Monitora-mento</a:t>
            </a:r>
            <a:r>
              <a:rPr lang="pt-BR" sz="3600" b="1" dirty="0">
                <a:solidFill>
                  <a:schemeClr val="accent1"/>
                </a:solidFill>
                <a:latin typeface="Calibri" panose="020F0502020204030204" pitchFamily="34" charset="0"/>
                <a:cs typeface="Calibri" panose="020F0502020204030204" pitchFamily="34" charset="0"/>
              </a:rPr>
              <a:t> das metas de divisão</a:t>
            </a:r>
          </a:p>
        </p:txBody>
      </p:sp>
      <p:graphicFrame>
        <p:nvGraphicFramePr>
          <p:cNvPr id="8" name="Content Placeholder 4">
            <a:extLst>
              <a:ext uri="{FF2B5EF4-FFF2-40B4-BE49-F238E27FC236}">
                <a16:creationId xmlns:a16="http://schemas.microsoft.com/office/drawing/2014/main" id="{D8797249-5B5D-4222-8F44-27285B269BA1}"/>
              </a:ext>
            </a:extLst>
          </p:cNvPr>
          <p:cNvGraphicFramePr>
            <a:graphicFrameLocks/>
          </p:cNvGraphicFramePr>
          <p:nvPr>
            <p:extLst>
              <p:ext uri="{D42A27DB-BD31-4B8C-83A1-F6EECF244321}">
                <p14:modId xmlns:p14="http://schemas.microsoft.com/office/powerpoint/2010/main" val="1397713946"/>
              </p:ext>
            </p:extLst>
          </p:nvPr>
        </p:nvGraphicFramePr>
        <p:xfrm>
          <a:off x="3413605" y="1676400"/>
          <a:ext cx="8477250" cy="4221480"/>
        </p:xfrm>
        <a:graphic>
          <a:graphicData uri="http://schemas.openxmlformats.org/drawingml/2006/table">
            <a:tbl>
              <a:tblPr bandRow="1">
                <a:tableStyleId>{5C22544A-7EE6-4342-B048-85BDC9FD1C3A}</a:tableStyleId>
              </a:tblPr>
              <a:tblGrid>
                <a:gridCol w="1009650">
                  <a:extLst>
                    <a:ext uri="{9D8B030D-6E8A-4147-A177-3AD203B41FA5}">
                      <a16:colId xmlns:a16="http://schemas.microsoft.com/office/drawing/2014/main" val="3462641295"/>
                    </a:ext>
                  </a:extLst>
                </a:gridCol>
                <a:gridCol w="7467600">
                  <a:extLst>
                    <a:ext uri="{9D8B030D-6E8A-4147-A177-3AD203B41FA5}">
                      <a16:colId xmlns:a16="http://schemas.microsoft.com/office/drawing/2014/main" val="734686406"/>
                    </a:ext>
                  </a:extLst>
                </a:gridCol>
              </a:tblGrid>
              <a:tr h="819150">
                <a:tc>
                  <a:txBody>
                    <a:bodyPr/>
                    <a:lstStyle/>
                    <a:p>
                      <a:pPr algn="ctr"/>
                      <a:r>
                        <a:rPr lang="pt-BR"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pt-BR" sz="2800">
                          <a:solidFill>
                            <a:schemeClr val="bg1"/>
                          </a:solidFill>
                          <a:latin typeface="Calibri" panose="020F0502020204030204" pitchFamily="34" charset="0"/>
                          <a:cs typeface="Calibri" panose="020F0502020204030204" pitchFamily="34" charset="0"/>
                        </a:rPr>
                        <a:t>Reunião de todos os clubes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333682"/>
                  </a:ext>
                </a:extLst>
              </a:tr>
              <a:tr h="81915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pt-BR"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pt-BR" sz="2800">
                          <a:solidFill>
                            <a:schemeClr val="bg1"/>
                          </a:solidFill>
                          <a:latin typeface="Calibri" panose="020F0502020204030204" pitchFamily="34" charset="0"/>
                          <a:cs typeface="Calibri" panose="020F0502020204030204" pitchFamily="34" charset="0"/>
                        </a:rPr>
                        <a:t>Serviços de todos os clubes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7207655"/>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pt-BR" sz="2800">
                          <a:solidFill>
                            <a:schemeClr val="bg1"/>
                          </a:solidFill>
                          <a:latin typeface="Calibri" panose="020F0502020204030204" pitchFamily="34" charset="0"/>
                          <a:cs typeface="Calibri" panose="020F0502020204030204" pitchFamily="34" charset="0"/>
                        </a:rPr>
                        <a:t>Relatórios de serviços de todos os clubes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7712170"/>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pt-BR" sz="2800" baseline="0" dirty="0">
                          <a:solidFill>
                            <a:schemeClr val="bg1"/>
                          </a:solidFill>
                          <a:latin typeface="Calibri" panose="020F0502020204030204" pitchFamily="34" charset="0"/>
                          <a:cs typeface="Calibri" panose="020F0502020204030204" pitchFamily="34" charset="0"/>
                        </a:rPr>
                        <a:t>Preparação para a sucessão de dirigentes de todos os clubes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1382937"/>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pt-BR" sz="2800" dirty="0">
                          <a:solidFill>
                            <a:schemeClr val="bg1"/>
                          </a:solidFill>
                          <a:latin typeface="Calibri" panose="020F0502020204030204" pitchFamily="34" charset="0"/>
                          <a:cs typeface="Calibri" panose="020F0502020204030204" pitchFamily="34" charset="0"/>
                        </a:rPr>
                        <a:t>Boletim informativo de divisão de todos os clubes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941064"/>
                  </a:ext>
                </a:extLst>
              </a:tr>
            </a:tbl>
          </a:graphicData>
        </a:graphic>
      </p:graphicFrame>
    </p:spTree>
    <p:extLst>
      <p:ext uri="{BB962C8B-B14F-4D97-AF65-F5344CB8AC3E}">
        <p14:creationId xmlns:p14="http://schemas.microsoft.com/office/powerpoint/2010/main" val="401057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4114800" y="1295400"/>
            <a:ext cx="7543800" cy="4179606"/>
          </a:xfrm>
          <a:prstGeom prst="rect">
            <a:avLst/>
          </a:prstGeom>
          <a:noFill/>
        </p:spPr>
        <p:txBody>
          <a:bodyPr wrap="square">
            <a:spAutoFit/>
          </a:bodyPr>
          <a:lstStyle/>
          <a:p>
            <a:pPr>
              <a:lnSpc>
                <a:spcPct val="110000"/>
              </a:lnSpc>
              <a:spcBef>
                <a:spcPts val="600"/>
              </a:spcBef>
              <a:spcAft>
                <a:spcPts val="1200"/>
              </a:spcAft>
            </a:pPr>
            <a:r>
              <a:rPr lang="pt-BR" sz="1800" dirty="0">
                <a:solidFill>
                  <a:schemeClr val="bg1"/>
                </a:solidFill>
                <a:latin typeface="Calibri" panose="020F0502020204030204" pitchFamily="34" charset="0"/>
                <a:cs typeface="Calibri" panose="020F0502020204030204" pitchFamily="34" charset="0"/>
              </a:rPr>
              <a:t>Começaremos às __</a:t>
            </a:r>
            <a:r>
              <a:rPr lang="pt-BR" sz="1800" i="1" dirty="0">
                <a:solidFill>
                  <a:schemeClr val="bg1"/>
                </a:solidFill>
                <a:latin typeface="Calibri" panose="020F0502020204030204" pitchFamily="34" charset="0"/>
                <a:cs typeface="Calibri" panose="020F0502020204030204" pitchFamily="34" charset="0"/>
              </a:rPr>
              <a:t>horário</a:t>
            </a:r>
            <a:r>
              <a:rPr lang="pt-BR" sz="1800" dirty="0">
                <a:solidFill>
                  <a:schemeClr val="bg1"/>
                </a:solidFill>
                <a:latin typeface="Calibri" panose="020F0502020204030204" pitchFamily="34" charset="0"/>
                <a:cs typeface="Calibri" panose="020F0502020204030204" pitchFamily="34" charset="0"/>
              </a:rPr>
              <a:t>__. Antes da reunião, teste os controles:</a:t>
            </a:r>
          </a:p>
          <a:p>
            <a:pPr marL="403225" indent="-403225">
              <a:spcBef>
                <a:spcPts val="800"/>
              </a:spcBef>
              <a:spcAft>
                <a:spcPts val="1200"/>
              </a:spcAft>
              <a:buClr>
                <a:schemeClr val="accent1"/>
              </a:buClr>
              <a:buFont typeface="Wingdings 3" panose="05040102010807070707" pitchFamily="18" charset="2"/>
              <a:buChar char="u"/>
            </a:pPr>
            <a:r>
              <a:rPr lang="pt-BR" sz="1800" dirty="0">
                <a:solidFill>
                  <a:schemeClr val="bg1"/>
                </a:solidFill>
                <a:latin typeface="Calibri" panose="020F0502020204030204" pitchFamily="34" charset="0"/>
                <a:cs typeface="Calibri" panose="020F0502020204030204" pitchFamily="34" charset="0"/>
              </a:rPr>
              <a:t>Fique à vontade para anunciar quando chegar e acionar a câmara, se quiser.</a:t>
            </a:r>
          </a:p>
          <a:p>
            <a:pPr marL="403225" indent="-403225">
              <a:lnSpc>
                <a:spcPct val="110000"/>
              </a:lnSpc>
              <a:spcBef>
                <a:spcPts val="800"/>
              </a:spcBef>
              <a:spcAft>
                <a:spcPts val="1200"/>
              </a:spcAft>
              <a:buClr>
                <a:schemeClr val="accent1"/>
              </a:buClr>
              <a:buFont typeface="Wingdings 3" panose="05040102010807070707" pitchFamily="18" charset="2"/>
              <a:buChar char="u"/>
            </a:pPr>
            <a:r>
              <a:rPr lang="pt-BR" sz="1800" dirty="0">
                <a:solidFill>
                  <a:schemeClr val="bg1"/>
                </a:solidFill>
                <a:latin typeface="Calibri" panose="020F0502020204030204" pitchFamily="34" charset="0"/>
                <a:cs typeface="Calibri" panose="020F0502020204030204" pitchFamily="34" charset="0"/>
              </a:rPr>
              <a:t>Para que todos possam ouvir melhor, </a:t>
            </a:r>
            <a:r>
              <a:rPr lang="pt-BR" sz="1800" b="1" i="1" dirty="0">
                <a:solidFill>
                  <a:schemeClr val="bg1"/>
                </a:solidFill>
                <a:latin typeface="Calibri" panose="020F0502020204030204" pitchFamily="34" charset="0"/>
                <a:cs typeface="Calibri" panose="020F0502020204030204" pitchFamily="34" charset="0"/>
              </a:rPr>
              <a:t>deixe o microfone desligado </a:t>
            </a:r>
            <a:r>
              <a:rPr lang="pt-BR" sz="1800" dirty="0">
                <a:solidFill>
                  <a:schemeClr val="bg1"/>
                </a:solidFill>
                <a:latin typeface="Calibri" panose="020F0502020204030204" pitchFamily="34" charset="0"/>
                <a:cs typeface="Calibri" panose="020F0502020204030204" pitchFamily="34" charset="0"/>
              </a:rPr>
              <a:t>quando não estiver falando.</a:t>
            </a:r>
          </a:p>
          <a:p>
            <a:pPr marL="403225" indent="-403225">
              <a:spcBef>
                <a:spcPts val="800"/>
              </a:spcBef>
              <a:spcAft>
                <a:spcPts val="1200"/>
              </a:spcAft>
              <a:buClr>
                <a:schemeClr val="accent1"/>
              </a:buClr>
              <a:buFont typeface="Wingdings 3" panose="05040102010807070707" pitchFamily="18" charset="2"/>
              <a:buChar char="u"/>
            </a:pPr>
            <a:r>
              <a:rPr lang="pt-BR" sz="1800" dirty="0">
                <a:solidFill>
                  <a:schemeClr val="bg1"/>
                </a:solidFill>
                <a:latin typeface="Calibri" panose="020F0502020204030204" pitchFamily="34" charset="0"/>
                <a:cs typeface="Calibri" panose="020F0502020204030204" pitchFamily="34" charset="0"/>
              </a:rPr>
              <a:t>Tente usar a função Levantar a mão – útil se você tiver algo a falar.</a:t>
            </a:r>
          </a:p>
          <a:p>
            <a:pPr marL="403225" indent="-403225">
              <a:spcBef>
                <a:spcPts val="800"/>
              </a:spcBef>
              <a:spcAft>
                <a:spcPts val="1200"/>
              </a:spcAft>
              <a:buClr>
                <a:schemeClr val="accent1"/>
              </a:buClr>
              <a:buFont typeface="Wingdings 3" panose="05040102010807070707" pitchFamily="18" charset="2"/>
              <a:buChar char="u"/>
            </a:pPr>
            <a:r>
              <a:rPr lang="pt-BR" sz="1800" dirty="0">
                <a:solidFill>
                  <a:schemeClr val="bg1"/>
                </a:solidFill>
                <a:latin typeface="Calibri" panose="020F0502020204030204" pitchFamily="34" charset="0"/>
                <a:cs typeface="Calibri" panose="020F0502020204030204" pitchFamily="34" charset="0"/>
              </a:rPr>
              <a:t>Coloque o seu nome, se necessário, para ajudar todos nós a conectarmos rostos a nomes. </a:t>
            </a:r>
          </a:p>
          <a:p>
            <a:pPr marL="403225" indent="-403225">
              <a:spcBef>
                <a:spcPts val="800"/>
              </a:spcBef>
              <a:spcAft>
                <a:spcPts val="1200"/>
              </a:spcAft>
              <a:buClr>
                <a:schemeClr val="accent1"/>
              </a:buClr>
              <a:buFont typeface="Wingdings 3" panose="05040102010807070707" pitchFamily="18" charset="2"/>
              <a:buChar char="u"/>
            </a:pPr>
            <a:r>
              <a:rPr lang="pt-BR" sz="1800" dirty="0">
                <a:solidFill>
                  <a:schemeClr val="bg1"/>
                </a:solidFill>
                <a:latin typeface="Calibri" panose="020F0502020204030204" pitchFamily="34" charset="0"/>
                <a:cs typeface="Calibri" panose="020F0502020204030204" pitchFamily="34" charset="0"/>
              </a:rPr>
              <a:t>Use o Bate-papo para compartilhar opiniões. Se estiver com dificuldades, converse com _____.</a:t>
            </a:r>
          </a:p>
          <a:p>
            <a:pPr marL="403225" indent="-403225">
              <a:spcBef>
                <a:spcPts val="800"/>
              </a:spcBef>
              <a:spcAft>
                <a:spcPts val="1200"/>
              </a:spcAft>
              <a:buClr>
                <a:schemeClr val="accent1"/>
              </a:buClr>
              <a:buFont typeface="Wingdings 3" panose="05040102010807070707" pitchFamily="18" charset="2"/>
              <a:buChar char="u"/>
            </a:pPr>
            <a:r>
              <a:rPr lang="pt-BR" sz="1800" dirty="0">
                <a:solidFill>
                  <a:schemeClr val="bg1"/>
                </a:solidFill>
                <a:latin typeface="Calibri" panose="020F0502020204030204" pitchFamily="34" charset="0"/>
                <a:cs typeface="Calibri" panose="020F0502020204030204" pitchFamily="34" charset="0"/>
              </a:rPr>
              <a:t>Enviaremos a gravação desta reunião para aqueles que não puderam comparecer.</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76200" y="1981200"/>
            <a:ext cx="2953084" cy="1725436"/>
          </a:xfrm>
          <a:prstGeom prst="rect">
            <a:avLst/>
          </a:prstGeom>
        </p:spPr>
        <p:txBody>
          <a:bodyPr>
            <a:normAutofit fontScale="97500" lnSpcReduction="100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pt-BR" sz="3200" dirty="0">
                <a:solidFill>
                  <a:schemeClr val="accent1"/>
                </a:solidFill>
                <a:latin typeface="Calibri" panose="020F0502020204030204" pitchFamily="34" charset="0"/>
                <a:cs typeface="Calibri" panose="020F0502020204030204" pitchFamily="34" charset="0"/>
              </a:rPr>
              <a:t>Antes de começarmos </a:t>
            </a:r>
          </a:p>
          <a:p>
            <a:pPr algn="l"/>
            <a:endParaRPr lang="en-US" sz="3200" kern="0" dirty="0">
              <a:solidFill>
                <a:schemeClr val="accent1"/>
              </a:solidFill>
              <a:latin typeface="Calibri" panose="020F0502020204030204" pitchFamily="34" charset="0"/>
              <a:cs typeface="Calibri" panose="020F0502020204030204" pitchFamily="34" charset="0"/>
            </a:endParaRPr>
          </a:p>
          <a:p>
            <a:pPr algn="l"/>
            <a:r>
              <a:rPr lang="pt-BR" sz="3200" dirty="0">
                <a:solidFill>
                  <a:schemeClr val="accent1"/>
                </a:solidFill>
                <a:latin typeface="Calibri" panose="020F0502020204030204" pitchFamily="34" charset="0"/>
                <a:cs typeface="Calibri" panose="020F0502020204030204" pitchFamily="34" charset="0"/>
              </a:rPr>
              <a:t>Dicas úteis para webinars: </a:t>
            </a:r>
          </a:p>
        </p:txBody>
      </p:sp>
    </p:spTree>
    <p:extLst>
      <p:ext uri="{BB962C8B-B14F-4D97-AF65-F5344CB8AC3E}">
        <p14:creationId xmlns:p14="http://schemas.microsoft.com/office/powerpoint/2010/main" val="300040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1"/>
            <a:ext cx="10820400" cy="584775"/>
          </a:xfrm>
          <a:prstGeom prst="rect">
            <a:avLst/>
          </a:prstGeom>
          <a:noFill/>
          <a:ln>
            <a:noFill/>
          </a:ln>
        </p:spPr>
        <p:txBody>
          <a:bodyPr wrap="square" rtlCol="0">
            <a:spAutoFit/>
          </a:bodyPr>
          <a:lstStyle/>
          <a:p>
            <a:r>
              <a:rPr lang="pt-BR" sz="3200" dirty="0">
                <a:solidFill>
                  <a:schemeClr val="accent1"/>
                </a:solidFill>
                <a:latin typeface="Calibri" panose="020F0502020204030204" pitchFamily="34" charset="0"/>
                <a:cs typeface="Calibri" panose="020F0502020204030204" pitchFamily="34" charset="0"/>
              </a:rPr>
              <a:t>Monitoramento das metas de divisão para o Quadro Associativo</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5111CEDB-3109-4B95-9690-5C8CCFEDEA89}"/>
              </a:ext>
            </a:extLst>
          </p:cNvPr>
          <p:cNvSpPr txBox="1"/>
          <p:nvPr/>
        </p:nvSpPr>
        <p:spPr>
          <a:xfrm>
            <a:off x="533400" y="3050655"/>
            <a:ext cx="1600200" cy="553998"/>
          </a:xfrm>
          <a:prstGeom prst="rect">
            <a:avLst/>
          </a:prstGeom>
          <a:noFill/>
        </p:spPr>
        <p:txBody>
          <a:bodyPr wrap="square" rtlCol="0">
            <a:spAutoFit/>
          </a:bodyPr>
          <a:lstStyle/>
          <a:p>
            <a:r>
              <a:rPr lang="pt-BR" sz="3000" b="1">
                <a:solidFill>
                  <a:schemeClr val="bg1"/>
                </a:solidFill>
                <a:latin typeface="Calibri" panose="020F0502020204030204" pitchFamily="34" charset="0"/>
                <a:cs typeface="Calibri" panose="020F0502020204030204" pitchFamily="34" charset="0"/>
              </a:rPr>
              <a:t>Meta</a:t>
            </a:r>
          </a:p>
        </p:txBody>
      </p:sp>
      <p:sp>
        <p:nvSpPr>
          <p:cNvPr id="16" name="TextBox 15">
            <a:extLst>
              <a:ext uri="{FF2B5EF4-FFF2-40B4-BE49-F238E27FC236}">
                <a16:creationId xmlns:a16="http://schemas.microsoft.com/office/drawing/2014/main" id="{630C085F-9527-4DC5-951B-4291BB1D2871}"/>
              </a:ext>
            </a:extLst>
          </p:cNvPr>
          <p:cNvSpPr txBox="1"/>
          <p:nvPr/>
        </p:nvSpPr>
        <p:spPr>
          <a:xfrm>
            <a:off x="533400" y="3810000"/>
            <a:ext cx="1600200" cy="553998"/>
          </a:xfrm>
          <a:prstGeom prst="rect">
            <a:avLst/>
          </a:prstGeom>
          <a:noFill/>
        </p:spPr>
        <p:txBody>
          <a:bodyPr wrap="square" rtlCol="0">
            <a:spAutoFit/>
          </a:bodyPr>
          <a:lstStyle/>
          <a:p>
            <a:r>
              <a:rPr lang="pt-BR" sz="3000" b="1">
                <a:solidFill>
                  <a:schemeClr val="bg1"/>
                </a:solidFill>
                <a:latin typeface="Calibri" panose="020F0502020204030204" pitchFamily="34" charset="0"/>
                <a:cs typeface="Calibri" panose="020F0502020204030204" pitchFamily="34" charset="0"/>
              </a:rPr>
              <a:t>Atual</a:t>
            </a:r>
          </a:p>
        </p:txBody>
      </p:sp>
      <p:grpSp>
        <p:nvGrpSpPr>
          <p:cNvPr id="20" name="Group 19">
            <a:extLst>
              <a:ext uri="{FF2B5EF4-FFF2-40B4-BE49-F238E27FC236}">
                <a16:creationId xmlns:a16="http://schemas.microsoft.com/office/drawing/2014/main" id="{EEAA0848-785C-4D70-BD6B-747CB57A0D31}"/>
              </a:ext>
            </a:extLst>
          </p:cNvPr>
          <p:cNvGrpSpPr/>
          <p:nvPr/>
        </p:nvGrpSpPr>
        <p:grpSpPr>
          <a:xfrm>
            <a:off x="2133600" y="2514614"/>
            <a:ext cx="2971800" cy="2308324"/>
            <a:chOff x="2476500" y="2514614"/>
            <a:chExt cx="2971800" cy="2308324"/>
          </a:xfrm>
        </p:grpSpPr>
        <p:sp>
          <p:nvSpPr>
            <p:cNvPr id="17" name="TextBox 16">
              <a:extLst>
                <a:ext uri="{FF2B5EF4-FFF2-40B4-BE49-F238E27FC236}">
                  <a16:creationId xmlns:a16="http://schemas.microsoft.com/office/drawing/2014/main" id="{699A4A46-7319-466F-BB54-8BD0F20ED2FE}"/>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pt-BR" sz="2400" b="1">
                  <a:solidFill>
                    <a:schemeClr val="bg1"/>
                  </a:solidFill>
                  <a:latin typeface="Calibri" panose="020F0502020204030204" pitchFamily="34" charset="0"/>
                  <a:cs typeface="Calibri" panose="020F0502020204030204" pitchFamily="34" charset="0"/>
                </a:rPr>
                <a:t>Novos associados</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719AE2F-EC35-48FB-AC8C-F0444243C04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pt-BR" sz="3000">
                  <a:solidFill>
                    <a:schemeClr val="bg1"/>
                  </a:solidFill>
                </a:rPr>
                <a:t>X</a:t>
              </a:r>
            </a:p>
          </p:txBody>
        </p:sp>
        <p:sp>
          <p:nvSpPr>
            <p:cNvPr id="19" name="TextBox 18">
              <a:extLst>
                <a:ext uri="{FF2B5EF4-FFF2-40B4-BE49-F238E27FC236}">
                  <a16:creationId xmlns:a16="http://schemas.microsoft.com/office/drawing/2014/main" id="{CFA15A88-5D27-4761-B529-E664482660F2}"/>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pt-BR" sz="3000">
                  <a:solidFill>
                    <a:schemeClr val="bg1"/>
                  </a:solidFill>
                </a:rPr>
                <a:t>X</a:t>
              </a:r>
            </a:p>
          </p:txBody>
        </p:sp>
      </p:grpSp>
      <p:grpSp>
        <p:nvGrpSpPr>
          <p:cNvPr id="21" name="Group 20">
            <a:extLst>
              <a:ext uri="{FF2B5EF4-FFF2-40B4-BE49-F238E27FC236}">
                <a16:creationId xmlns:a16="http://schemas.microsoft.com/office/drawing/2014/main" id="{649FC6A8-04C6-49BF-A055-EB84BF9D38A3}"/>
              </a:ext>
            </a:extLst>
          </p:cNvPr>
          <p:cNvGrpSpPr/>
          <p:nvPr/>
        </p:nvGrpSpPr>
        <p:grpSpPr>
          <a:xfrm>
            <a:off x="5486400" y="2514614"/>
            <a:ext cx="2971800" cy="2308324"/>
            <a:chOff x="2476500" y="2514614"/>
            <a:chExt cx="2971800" cy="2308324"/>
          </a:xfrm>
        </p:grpSpPr>
        <p:sp>
          <p:nvSpPr>
            <p:cNvPr id="22" name="TextBox 21">
              <a:extLst>
                <a:ext uri="{FF2B5EF4-FFF2-40B4-BE49-F238E27FC236}">
                  <a16:creationId xmlns:a16="http://schemas.microsoft.com/office/drawing/2014/main" id="{8F387818-F8D4-4F0B-BC2F-2B2DBE68672F}"/>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pt-BR" sz="2400" b="1">
                  <a:solidFill>
                    <a:schemeClr val="bg1"/>
                  </a:solidFill>
                  <a:latin typeface="Calibri" panose="020F0502020204030204" pitchFamily="34" charset="0"/>
                  <a:cs typeface="Calibri" panose="020F0502020204030204" pitchFamily="34" charset="0"/>
                </a:rPr>
                <a:t>Perdas de associados</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6EA90E4-5812-4C29-AD85-DCAE2DED0FB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pt-BR" sz="3000">
                  <a:solidFill>
                    <a:schemeClr val="bg1"/>
                  </a:solidFill>
                </a:rPr>
                <a:t>X</a:t>
              </a:r>
            </a:p>
          </p:txBody>
        </p:sp>
        <p:sp>
          <p:nvSpPr>
            <p:cNvPr id="24" name="TextBox 23">
              <a:extLst>
                <a:ext uri="{FF2B5EF4-FFF2-40B4-BE49-F238E27FC236}">
                  <a16:creationId xmlns:a16="http://schemas.microsoft.com/office/drawing/2014/main" id="{BCF2AE2A-7EA7-4F7B-B306-E100E147DFBD}"/>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pt-BR" sz="3000">
                  <a:solidFill>
                    <a:schemeClr val="bg1"/>
                  </a:solidFill>
                </a:rPr>
                <a:t>X</a:t>
              </a:r>
            </a:p>
          </p:txBody>
        </p:sp>
      </p:grpSp>
      <p:grpSp>
        <p:nvGrpSpPr>
          <p:cNvPr id="25" name="Group 24">
            <a:extLst>
              <a:ext uri="{FF2B5EF4-FFF2-40B4-BE49-F238E27FC236}">
                <a16:creationId xmlns:a16="http://schemas.microsoft.com/office/drawing/2014/main" id="{31B65858-C682-4895-8097-E4882E1EF364}"/>
              </a:ext>
            </a:extLst>
          </p:cNvPr>
          <p:cNvGrpSpPr/>
          <p:nvPr/>
        </p:nvGrpSpPr>
        <p:grpSpPr>
          <a:xfrm>
            <a:off x="8839200" y="2514614"/>
            <a:ext cx="2971800" cy="2308324"/>
            <a:chOff x="2476500" y="2514614"/>
            <a:chExt cx="2971800" cy="2308324"/>
          </a:xfrm>
        </p:grpSpPr>
        <p:sp>
          <p:nvSpPr>
            <p:cNvPr id="26" name="TextBox 25">
              <a:extLst>
                <a:ext uri="{FF2B5EF4-FFF2-40B4-BE49-F238E27FC236}">
                  <a16:creationId xmlns:a16="http://schemas.microsoft.com/office/drawing/2014/main" id="{4DDB3C40-8EB4-4AF3-A366-FEE8CC39B7C5}"/>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pt-BR" sz="2400" b="1">
                  <a:solidFill>
                    <a:schemeClr val="bg1"/>
                  </a:solidFill>
                  <a:latin typeface="Calibri" panose="020F0502020204030204" pitchFamily="34" charset="0"/>
                  <a:cs typeface="Calibri" panose="020F0502020204030204" pitchFamily="34" charset="0"/>
                </a:rPr>
                <a:t>Associados líquido</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EBF040C-0519-4534-B471-0E1492CC25AC}"/>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pt-BR" sz="3000">
                  <a:solidFill>
                    <a:schemeClr val="bg1"/>
                  </a:solidFill>
                </a:rPr>
                <a:t>X</a:t>
              </a:r>
            </a:p>
          </p:txBody>
        </p:sp>
        <p:sp>
          <p:nvSpPr>
            <p:cNvPr id="28" name="TextBox 27">
              <a:extLst>
                <a:ext uri="{FF2B5EF4-FFF2-40B4-BE49-F238E27FC236}">
                  <a16:creationId xmlns:a16="http://schemas.microsoft.com/office/drawing/2014/main" id="{5C0F01A9-293A-496F-845A-3704E6B3E7C7}"/>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pt-BR" sz="3000">
                  <a:solidFill>
                    <a:schemeClr val="bg1"/>
                  </a:solidFill>
                </a:rPr>
                <a:t>X</a:t>
              </a:r>
            </a:p>
          </p:txBody>
        </p:sp>
      </p:grpSp>
    </p:spTree>
    <p:extLst>
      <p:ext uri="{BB962C8B-B14F-4D97-AF65-F5344CB8AC3E}">
        <p14:creationId xmlns:p14="http://schemas.microsoft.com/office/powerpoint/2010/main" val="172991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21</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362285" y="2209800"/>
            <a:ext cx="2438400" cy="2109588"/>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pt-BR" sz="3600" b="1">
                <a:solidFill>
                  <a:schemeClr val="accent1"/>
                </a:solidFill>
                <a:latin typeface="Calibri" panose="020F0502020204030204" pitchFamily="34" charset="0"/>
                <a:cs typeface="Calibri" panose="020F0502020204030204" pitchFamily="34" charset="0"/>
              </a:rPr>
              <a:t>Critérios do Prêmio de Excelência de Clube</a:t>
            </a:r>
          </a:p>
        </p:txBody>
      </p:sp>
      <p:sp>
        <p:nvSpPr>
          <p:cNvPr id="11" name="Content Placeholder 4">
            <a:extLst>
              <a:ext uri="{FF2B5EF4-FFF2-40B4-BE49-F238E27FC236}">
                <a16:creationId xmlns:a16="http://schemas.microsoft.com/office/drawing/2014/main" id="{AD1071BD-70C3-4F2A-9D68-59307EB0CFBA}"/>
              </a:ext>
            </a:extLst>
          </p:cNvPr>
          <p:cNvSpPr txBox="1">
            <a:spLocks/>
          </p:cNvSpPr>
          <p:nvPr/>
        </p:nvSpPr>
        <p:spPr>
          <a:xfrm>
            <a:off x="3162970" y="76200"/>
            <a:ext cx="9162715" cy="59436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pt-BR" sz="2400" dirty="0">
                <a:solidFill>
                  <a:schemeClr val="bg1"/>
                </a:solidFill>
                <a:latin typeface="Calibri" panose="020F0502020204030204" pitchFamily="34" charset="0"/>
                <a:cs typeface="Calibri" panose="020F0502020204030204" pitchFamily="34" charset="0"/>
              </a:rPr>
              <a:t>☐ Crescimento líquido do quadro associativo ou de novos Lions clubes, Leo clubes ou Núcleos fundados.</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pt-BR" sz="2400" dirty="0">
                <a:solidFill>
                  <a:schemeClr val="bg1"/>
                </a:solidFill>
                <a:latin typeface="Calibri" panose="020F0502020204030204" pitchFamily="34" charset="0"/>
                <a:cs typeface="Calibri" panose="020F0502020204030204" pitchFamily="34" charset="0"/>
              </a:rPr>
              <a:t>☐ Contribuição para LCIF</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pt-BR" sz="2400" dirty="0">
                <a:solidFill>
                  <a:schemeClr val="bg1"/>
                </a:solidFill>
                <a:latin typeface="Calibri" panose="020F0502020204030204" pitchFamily="34" charset="0"/>
                <a:cs typeface="Calibri" panose="020F0502020204030204" pitchFamily="34" charset="0"/>
              </a:rPr>
              <a:t>☐ Começar um novo projeto de serviço. </a:t>
            </a:r>
            <a:r>
              <a:rPr lang="pt-BR" sz="2400" i="1" dirty="0">
                <a:solidFill>
                  <a:schemeClr val="bg1"/>
                </a:solidFill>
                <a:latin typeface="Calibri" panose="020F0502020204030204" pitchFamily="34" charset="0"/>
                <a:cs typeface="Calibri" panose="020F0502020204030204" pitchFamily="34" charset="0"/>
              </a:rPr>
              <a:t>Pense em usar uma das Causas Globais!</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pt-BR" sz="2400" dirty="0">
                <a:solidFill>
                  <a:schemeClr val="bg1"/>
                </a:solidFill>
                <a:latin typeface="Calibri" panose="020F0502020204030204" pitchFamily="34" charset="0"/>
                <a:cs typeface="Calibri" panose="020F0502020204030204" pitchFamily="34" charset="0"/>
              </a:rPr>
              <a:t>☐ Três projetos/eventos realizados pelo clube</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pt-BR" sz="2400" dirty="0">
                <a:solidFill>
                  <a:schemeClr val="bg1"/>
                </a:solidFill>
                <a:latin typeface="Calibri" panose="020F0502020204030204" pitchFamily="34" charset="0"/>
                <a:cs typeface="Calibri" panose="020F0502020204030204" pitchFamily="34" charset="0"/>
              </a:rPr>
              <a:t>☐ O clube está em dia com as obrigações -- quotas distritais pagas e nenhum saldo devedor com LCI </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pt-BR" sz="2400" dirty="0">
                <a:solidFill>
                  <a:schemeClr val="bg1"/>
                </a:solidFill>
                <a:latin typeface="Calibri" panose="020F0502020204030204" pitchFamily="34" charset="0"/>
                <a:cs typeface="Calibri" panose="020F0502020204030204" pitchFamily="34" charset="0"/>
              </a:rPr>
              <a:t>☐ Os principais dirigentes participam em um ou mais eventos de treinamento de liderança</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pt-BR" sz="2400" dirty="0">
                <a:solidFill>
                  <a:schemeClr val="bg1"/>
                </a:solidFill>
                <a:latin typeface="Calibri" panose="020F0502020204030204" pitchFamily="34" charset="0"/>
                <a:cs typeface="Calibri" panose="020F0502020204030204" pitchFamily="34" charset="0"/>
              </a:rPr>
              <a:t>☐ Melhora no funcionamento do clube (consulte as ferramentas da página Melhoria da qualidade dos clubes)</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pt-BR" sz="2400" dirty="0">
                <a:solidFill>
                  <a:schemeClr val="bg1"/>
                </a:solidFill>
                <a:latin typeface="Calibri" panose="020F0502020204030204" pitchFamily="34" charset="0"/>
                <a:cs typeface="Calibri" panose="020F0502020204030204" pitchFamily="34" charset="0"/>
              </a:rPr>
              <a:t>☐ Divulgação das atividades de serviço através da mídia local ou mídias sociais</a:t>
            </a:r>
          </a:p>
        </p:txBody>
      </p:sp>
    </p:spTree>
    <p:extLst>
      <p:ext uri="{BB962C8B-B14F-4D97-AF65-F5344CB8AC3E}">
        <p14:creationId xmlns:p14="http://schemas.microsoft.com/office/powerpoint/2010/main" val="391402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0" y="1752600"/>
            <a:ext cx="5791200" cy="4114800"/>
          </a:xfrm>
          <a:prstGeom prst="rect">
            <a:avLst/>
          </a:prstGeom>
        </p:spPr>
        <p:txBody>
          <a:bodyPr/>
          <a:lstStyle/>
          <a:p>
            <a:pPr marL="457200" lvl="0" indent="-457200">
              <a:buClr>
                <a:schemeClr val="accent1"/>
              </a:buClr>
              <a:buFont typeface="Wingdings 3" panose="05040102010807070707" pitchFamily="18" charset="2"/>
              <a:buChar char="u"/>
            </a:pPr>
            <a:r>
              <a:rPr lang="pt-BR">
                <a:latin typeface="Calibri" panose="020F0502020204030204" pitchFamily="34" charset="0"/>
                <a:cs typeface="Calibri" panose="020F0502020204030204" pitchFamily="34" charset="0"/>
              </a:rPr>
              <a:t>Reunião de Divisão: </a:t>
            </a:r>
            <a:r>
              <a:rPr lang="pt-BR" i="1">
                <a:latin typeface="Calibri" panose="020F0502020204030204" pitchFamily="34" charset="0"/>
                <a:cs typeface="Calibri" panose="020F0502020204030204" pitchFamily="34" charset="0"/>
              </a:rPr>
              <a:t>Data, horário</a:t>
            </a:r>
          </a:p>
          <a:p>
            <a:pPr marL="457200" lvl="0" indent="-457200">
              <a:buClr>
                <a:schemeClr val="accent1"/>
              </a:buClr>
              <a:buFont typeface="Wingdings 3" panose="05040102010807070707" pitchFamily="18" charset="2"/>
              <a:buChar char="u"/>
            </a:pPr>
            <a:r>
              <a:rPr lang="pt-BR">
                <a:latin typeface="Calibri" panose="020F0502020204030204" pitchFamily="34" charset="0"/>
                <a:cs typeface="Calibri" panose="020F0502020204030204" pitchFamily="34" charset="0"/>
              </a:rPr>
              <a:t>Convenção de Distrito: </a:t>
            </a:r>
            <a:r>
              <a:rPr lang="pt-BR" i="1">
                <a:latin typeface="Calibri" panose="020F0502020204030204" pitchFamily="34" charset="0"/>
                <a:cs typeface="Calibri" panose="020F0502020204030204" pitchFamily="34" charset="0"/>
              </a:rPr>
              <a:t>Datas, informações sobre inscrição</a:t>
            </a:r>
          </a:p>
          <a:p>
            <a:pPr marL="457200" indent="-457200"/>
            <a:r>
              <a:rPr lang="pt-BR">
                <a:latin typeface="Calibri" panose="020F0502020204030204" pitchFamily="34" charset="0"/>
                <a:cs typeface="Calibri" panose="020F0502020204030204" pitchFamily="34" charset="0"/>
              </a:rPr>
              <a:t>Convenção Internacional: </a:t>
            </a:r>
            <a:r>
              <a:rPr lang="pt-BR" i="1">
                <a:latin typeface="Calibri" panose="020F0502020204030204" pitchFamily="34" charset="0"/>
                <a:cs typeface="Calibri" panose="020F0502020204030204" pitchFamily="34" charset="0"/>
              </a:rPr>
              <a:t>Datas, informações sobre inscrição</a:t>
            </a:r>
          </a:p>
        </p:txBody>
      </p:sp>
      <p:sp>
        <p:nvSpPr>
          <p:cNvPr id="3" name="Title 2"/>
          <p:cNvSpPr>
            <a:spLocks noGrp="1"/>
          </p:cNvSpPr>
          <p:nvPr>
            <p:ph type="title"/>
          </p:nvPr>
        </p:nvSpPr>
        <p:spPr/>
        <p:txBody>
          <a:bodyPr>
            <a:normAutofit/>
          </a:bodyPr>
          <a:lstStyle/>
          <a:p>
            <a:r>
              <a:rPr lang="pt-BR" sz="3600">
                <a:solidFill>
                  <a:schemeClr val="accent1"/>
                </a:solidFill>
                <a:latin typeface="Calibri" panose="020F0502020204030204" pitchFamily="34" charset="0"/>
                <a:cs typeface="Calibri" panose="020F0502020204030204" pitchFamily="34" charset="0"/>
              </a:rPr>
              <a:t>Eventos do Lions</a:t>
            </a:r>
          </a:p>
        </p:txBody>
      </p:sp>
    </p:spTree>
    <p:extLst>
      <p:ext uri="{BB962C8B-B14F-4D97-AF65-F5344CB8AC3E}">
        <p14:creationId xmlns:p14="http://schemas.microsoft.com/office/powerpoint/2010/main" val="370671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0233F"/>
          </a:solidFill>
        </p:spPr>
        <p:txBody>
          <a:bodyPr/>
          <a:lstStyle/>
          <a:p>
            <a:r>
              <a:rPr lang="pt-BR">
                <a:solidFill>
                  <a:schemeClr val="accent1"/>
                </a:solidFill>
              </a:rPr>
              <a:t>Comentários e dúvidas</a:t>
            </a:r>
          </a:p>
        </p:txBody>
      </p:sp>
    </p:spTree>
    <p:extLst>
      <p:ext uri="{BB962C8B-B14F-4D97-AF65-F5344CB8AC3E}">
        <p14:creationId xmlns:p14="http://schemas.microsoft.com/office/powerpoint/2010/main" val="131594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72200" y="1143000"/>
            <a:ext cx="5410200" cy="5181600"/>
          </a:xfrm>
        </p:spPr>
        <p:txBody>
          <a:bodyPr/>
          <a:lstStyle/>
          <a:p>
            <a:pPr marL="514350" indent="-514350">
              <a:spcBef>
                <a:spcPts val="1200"/>
              </a:spcBef>
              <a:buClr>
                <a:schemeClr val="bg1"/>
              </a:buClr>
              <a:buFont typeface="+mj-lt"/>
              <a:buAutoNum type="arabicPeriod"/>
            </a:pPr>
            <a:r>
              <a:rPr lang="pt-BR" dirty="0">
                <a:latin typeface="Calibri" panose="020F0502020204030204" pitchFamily="34" charset="0"/>
                <a:cs typeface="Calibri" panose="020F0502020204030204" pitchFamily="34" charset="0"/>
              </a:rPr>
              <a:t>Leve as ideias que discutimos para o seu clube</a:t>
            </a:r>
          </a:p>
          <a:p>
            <a:pPr marL="514350" indent="-514350">
              <a:spcBef>
                <a:spcPts val="1200"/>
              </a:spcBef>
              <a:buClr>
                <a:schemeClr val="bg1"/>
              </a:buClr>
              <a:buFont typeface="+mj-lt"/>
              <a:buAutoNum type="arabicPeriod"/>
            </a:pPr>
            <a:r>
              <a:rPr lang="pt-BR" dirty="0">
                <a:latin typeface="Calibri" panose="020F0502020204030204" pitchFamily="34" charset="0"/>
                <a:cs typeface="Calibri" panose="020F0502020204030204" pitchFamily="34" charset="0"/>
              </a:rPr>
              <a:t>Dê o próximo passo para alcançar o prêmio de Excelência de Clube</a:t>
            </a:r>
          </a:p>
          <a:p>
            <a:pPr marL="514350" indent="-514350">
              <a:spcBef>
                <a:spcPts val="1200"/>
              </a:spcBef>
              <a:buClr>
                <a:schemeClr val="bg1"/>
              </a:buClr>
              <a:buFont typeface="+mj-lt"/>
              <a:buAutoNum type="arabicPeriod"/>
            </a:pPr>
            <a:r>
              <a:rPr lang="pt-BR" dirty="0">
                <a:latin typeface="Calibri" panose="020F0502020204030204" pitchFamily="34" charset="0"/>
                <a:cs typeface="Calibri" panose="020F0502020204030204" pitchFamily="34" charset="0"/>
              </a:rPr>
              <a:t>Convide os associados do clube para participarem das convenções distritais e internacionais</a:t>
            </a:r>
          </a:p>
        </p:txBody>
      </p:sp>
      <p:sp>
        <p:nvSpPr>
          <p:cNvPr id="3" name="Title 2"/>
          <p:cNvSpPr>
            <a:spLocks noGrp="1"/>
          </p:cNvSpPr>
          <p:nvPr>
            <p:ph type="title"/>
          </p:nvPr>
        </p:nvSpPr>
        <p:spPr/>
        <p:txBody>
          <a:bodyPr/>
          <a:lstStyle/>
          <a:p>
            <a:r>
              <a:rPr lang="pt-BR">
                <a:solidFill>
                  <a:schemeClr val="accent1"/>
                </a:solidFill>
                <a:latin typeface="Calibri" panose="020F0502020204030204" pitchFamily="34" charset="0"/>
                <a:cs typeface="Calibri" panose="020F0502020204030204" pitchFamily="34" charset="0"/>
              </a:rPr>
              <a:t>Próximas etapas</a:t>
            </a:r>
          </a:p>
        </p:txBody>
      </p:sp>
    </p:spTree>
    <p:extLst>
      <p:ext uri="{BB962C8B-B14F-4D97-AF65-F5344CB8AC3E}">
        <p14:creationId xmlns:p14="http://schemas.microsoft.com/office/powerpoint/2010/main" val="3291659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7F0106-F39D-4C29-94E7-794E0384CC7D}"/>
              </a:ext>
            </a:extLst>
          </p:cNvPr>
          <p:cNvSpPr txBox="1"/>
          <p:nvPr/>
        </p:nvSpPr>
        <p:spPr>
          <a:xfrm>
            <a:off x="4724400" y="2909161"/>
            <a:ext cx="4648200" cy="553998"/>
          </a:xfrm>
          <a:prstGeom prst="rect">
            <a:avLst/>
          </a:prstGeom>
          <a:noFill/>
        </p:spPr>
        <p:txBody>
          <a:bodyPr wrap="square" rtlCol="0">
            <a:spAutoFit/>
          </a:bodyPr>
          <a:lstStyle/>
          <a:p>
            <a:r>
              <a:rPr lang="pt-BR" sz="3000">
                <a:solidFill>
                  <a:schemeClr val="bg1"/>
                </a:solidFill>
                <a:latin typeface="Calibri" panose="020F0502020204030204" pitchFamily="34" charset="0"/>
                <a:cs typeface="Calibri" panose="020F0502020204030204" pitchFamily="34" charset="0"/>
              </a:rPr>
              <a:t>Comentários finais</a:t>
            </a:r>
          </a:p>
        </p:txBody>
      </p:sp>
    </p:spTree>
    <p:extLst>
      <p:ext uri="{BB962C8B-B14F-4D97-AF65-F5344CB8AC3E}">
        <p14:creationId xmlns:p14="http://schemas.microsoft.com/office/powerpoint/2010/main" val="4155128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latin typeface="Calibri" panose="020F0502020204030204" pitchFamily="34" charset="0"/>
                <a:cs typeface="Calibri" panose="020F0502020204030204" pitchFamily="34" charset="0"/>
              </a:rPr>
              <a:t>Muito obrigado</a:t>
            </a:r>
          </a:p>
        </p:txBody>
      </p:sp>
    </p:spTree>
    <p:extLst>
      <p:ext uri="{BB962C8B-B14F-4D97-AF65-F5344CB8AC3E}">
        <p14:creationId xmlns:p14="http://schemas.microsoft.com/office/powerpoint/2010/main" val="337345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pt-BR" sz="3200">
                <a:solidFill>
                  <a:schemeClr val="accent1"/>
                </a:solidFill>
                <a:latin typeface="Calibri" panose="020F0502020204030204" pitchFamily="34" charset="0"/>
                <a:cs typeface="Calibri" panose="020F0502020204030204" pitchFamily="34" charset="0"/>
              </a:rPr>
              <a:t>Comentários de abertura</a:t>
            </a:r>
          </a:p>
        </p:txBody>
      </p:sp>
      <p:sp>
        <p:nvSpPr>
          <p:cNvPr id="3" name="TextBox 2">
            <a:extLst>
              <a:ext uri="{FF2B5EF4-FFF2-40B4-BE49-F238E27FC236}">
                <a16:creationId xmlns:a16="http://schemas.microsoft.com/office/drawing/2014/main" id="{A72CE3CD-E919-4439-B521-1B115D57674B}"/>
              </a:ext>
            </a:extLst>
          </p:cNvPr>
          <p:cNvSpPr txBox="1"/>
          <p:nvPr/>
        </p:nvSpPr>
        <p:spPr>
          <a:xfrm>
            <a:off x="1676400" y="2690336"/>
            <a:ext cx="9677400" cy="1500633"/>
          </a:xfrm>
          <a:prstGeom prst="rect">
            <a:avLst/>
          </a:prstGeom>
          <a:noFill/>
        </p:spPr>
        <p:txBody>
          <a:bodyPr wrap="square" rtlCol="0">
            <a:spAutoFit/>
          </a:bodyPr>
          <a:lstStyle/>
          <a:p>
            <a:r>
              <a:rPr lang="pt-BR" sz="3000" dirty="0">
                <a:solidFill>
                  <a:schemeClr val="bg1"/>
                </a:solidFill>
                <a:latin typeface="Calibri" panose="020F0502020204030204" pitchFamily="34" charset="0"/>
                <a:cs typeface="Calibri" panose="020F0502020204030204" pitchFamily="34" charset="0"/>
              </a:rPr>
              <a:t>Presidente de Divisão 	Convidado 1 	Convidado 2</a:t>
            </a:r>
          </a:p>
          <a:p>
            <a:endParaRPr lang="en-US" sz="3000" dirty="0">
              <a:solidFill>
                <a:schemeClr val="bg1"/>
              </a:solidFill>
              <a:latin typeface="Calibri" panose="020F0502020204030204" pitchFamily="34" charset="0"/>
              <a:cs typeface="Calibri" panose="020F0502020204030204" pitchFamily="34" charset="0"/>
            </a:endParaRPr>
          </a:p>
          <a:p>
            <a:r>
              <a:rPr lang="pt-BR" sz="3000" dirty="0">
                <a:solidFill>
                  <a:schemeClr val="bg1"/>
                </a:solidFill>
                <a:latin typeface="Calibri" panose="020F0502020204030204" pitchFamily="34" charset="0"/>
                <a:cs typeface="Calibri" panose="020F0502020204030204" pitchFamily="34" charset="0"/>
              </a:rPr>
              <a:t>Nome 			 Nome 		 Nome</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1301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pt-BR" sz="3200">
                <a:solidFill>
                  <a:schemeClr val="accent1"/>
                </a:solidFill>
                <a:latin typeface="Calibri" panose="020F0502020204030204" pitchFamily="34" charset="0"/>
                <a:cs typeface="Calibri" panose="020F0502020204030204" pitchFamily="34" charset="0"/>
              </a:rPr>
              <a:t>Apresentação de Dirigentes de Clube </a:t>
            </a:r>
          </a:p>
        </p:txBody>
      </p:sp>
      <p:sp>
        <p:nvSpPr>
          <p:cNvPr id="8" name="TextBox 7">
            <a:extLst>
              <a:ext uri="{FF2B5EF4-FFF2-40B4-BE49-F238E27FC236}">
                <a16:creationId xmlns:a16="http://schemas.microsoft.com/office/drawing/2014/main" id="{882A772B-C12C-48E7-A761-585A6790591B}"/>
              </a:ext>
            </a:extLst>
          </p:cNvPr>
          <p:cNvSpPr txBox="1"/>
          <p:nvPr/>
        </p:nvSpPr>
        <p:spPr>
          <a:xfrm>
            <a:off x="8382000" y="1905000"/>
            <a:ext cx="3810000" cy="2677656"/>
          </a:xfrm>
          <a:prstGeom prst="rect">
            <a:avLst/>
          </a:prstGeom>
          <a:noFill/>
        </p:spPr>
        <p:txBody>
          <a:bodyPr wrap="square" rtlCol="0">
            <a:spAutoFit/>
          </a:bodyPr>
          <a:lstStyle/>
          <a:p>
            <a:r>
              <a:rPr lang="pt-BR" sz="2400" b="1" dirty="0">
                <a:solidFill>
                  <a:schemeClr val="bg1"/>
                </a:solidFill>
                <a:latin typeface="Calibri" panose="020F0502020204030204" pitchFamily="34" charset="0"/>
                <a:cs typeface="Calibri" panose="020F0502020204030204" pitchFamily="34" charset="0"/>
              </a:rPr>
              <a:t>Lions Clube _____ </a:t>
            </a:r>
          </a:p>
          <a:p>
            <a:r>
              <a:rPr lang="pt-BR" dirty="0">
                <a:solidFill>
                  <a:schemeClr val="bg1"/>
                </a:solidFill>
                <a:latin typeface="Calibri" panose="020F0502020204030204" pitchFamily="34" charset="0"/>
                <a:cs typeface="Calibri" panose="020F0502020204030204" pitchFamily="34" charset="0"/>
              </a:rPr>
              <a:t>Presidente: _______</a:t>
            </a:r>
          </a:p>
          <a:p>
            <a:r>
              <a:rPr lang="pt-BR" dirty="0">
                <a:solidFill>
                  <a:schemeClr val="bg1"/>
                </a:solidFill>
                <a:latin typeface="Calibri" panose="020F0502020204030204" pitchFamily="34" charset="0"/>
                <a:cs typeface="Calibri" panose="020F0502020204030204" pitchFamily="34" charset="0"/>
              </a:rPr>
              <a:t>Primeiro Vice-Presidente: _______</a:t>
            </a:r>
          </a:p>
          <a:p>
            <a:r>
              <a:rPr lang="pt-BR" dirty="0">
                <a:solidFill>
                  <a:schemeClr val="bg1"/>
                </a:solidFill>
                <a:latin typeface="Calibri" panose="020F0502020204030204" pitchFamily="34" charset="0"/>
                <a:cs typeface="Calibri" panose="020F0502020204030204" pitchFamily="34" charset="0"/>
              </a:rPr>
              <a:t>Secretário: ______</a:t>
            </a:r>
          </a:p>
          <a:p>
            <a:r>
              <a:rPr lang="pt-BR" dirty="0">
                <a:solidFill>
                  <a:schemeClr val="bg1"/>
                </a:solidFill>
                <a:latin typeface="Calibri" panose="020F0502020204030204" pitchFamily="34" charset="0"/>
                <a:cs typeface="Calibri" panose="020F0502020204030204" pitchFamily="34" charset="0"/>
              </a:rPr>
              <a:t>Tesoureiro: _________ </a:t>
            </a:r>
          </a:p>
          <a:p>
            <a:r>
              <a:rPr lang="pt-BR" dirty="0">
                <a:solidFill>
                  <a:schemeClr val="bg1"/>
                </a:solidFill>
                <a:latin typeface="Calibri" panose="020F0502020204030204" pitchFamily="34" charset="0"/>
                <a:cs typeface="Calibri" panose="020F0502020204030204" pitchFamily="34" charset="0"/>
              </a:rPr>
              <a:t>Assessor do Quadro Associativo: _____</a:t>
            </a:r>
          </a:p>
          <a:p>
            <a:r>
              <a:rPr lang="pt-BR" dirty="0">
                <a:solidFill>
                  <a:schemeClr val="bg1"/>
                </a:solidFill>
                <a:latin typeface="Calibri" panose="020F0502020204030204" pitchFamily="34" charset="0"/>
                <a:cs typeface="Calibri" panose="020F0502020204030204" pitchFamily="34" charset="0"/>
              </a:rPr>
              <a:t>Assessor de Serviços: _________</a:t>
            </a:r>
          </a:p>
          <a:p>
            <a:r>
              <a:rPr lang="pt-BR" dirty="0">
                <a:solidFill>
                  <a:schemeClr val="bg1"/>
                </a:solidFill>
                <a:latin typeface="Calibri" panose="020F0502020204030204" pitchFamily="34" charset="0"/>
                <a:cs typeface="Calibri" panose="020F0502020204030204" pitchFamily="34" charset="0"/>
              </a:rPr>
              <a:t>Assessor de Marketing: _________</a:t>
            </a:r>
          </a:p>
          <a:p>
            <a:r>
              <a:rPr lang="pt-BR" dirty="0">
                <a:solidFill>
                  <a:schemeClr val="bg1"/>
                </a:solidFill>
                <a:latin typeface="Calibri" panose="020F0502020204030204" pitchFamily="34" charset="0"/>
                <a:cs typeface="Calibri" panose="020F0502020204030204" pitchFamily="34" charset="0"/>
              </a:rPr>
              <a:t>Coordenador de LCIF: _________</a:t>
            </a:r>
          </a:p>
        </p:txBody>
      </p:sp>
      <p:sp>
        <p:nvSpPr>
          <p:cNvPr id="9" name="TextBox 8">
            <a:extLst>
              <a:ext uri="{FF2B5EF4-FFF2-40B4-BE49-F238E27FC236}">
                <a16:creationId xmlns:a16="http://schemas.microsoft.com/office/drawing/2014/main" id="{E336F79E-1FC1-448E-B94A-141C2F3D5F34}"/>
              </a:ext>
            </a:extLst>
          </p:cNvPr>
          <p:cNvSpPr txBox="1"/>
          <p:nvPr/>
        </p:nvSpPr>
        <p:spPr>
          <a:xfrm>
            <a:off x="4419600" y="1846522"/>
            <a:ext cx="4038600" cy="2677656"/>
          </a:xfrm>
          <a:prstGeom prst="rect">
            <a:avLst/>
          </a:prstGeom>
          <a:noFill/>
        </p:spPr>
        <p:txBody>
          <a:bodyPr wrap="square" rtlCol="0">
            <a:spAutoFit/>
          </a:bodyPr>
          <a:lstStyle/>
          <a:p>
            <a:r>
              <a:rPr lang="pt-BR" sz="2400" b="1" dirty="0">
                <a:solidFill>
                  <a:schemeClr val="bg1"/>
                </a:solidFill>
                <a:latin typeface="Calibri" panose="020F0502020204030204" pitchFamily="34" charset="0"/>
                <a:cs typeface="Calibri" panose="020F0502020204030204" pitchFamily="34" charset="0"/>
              </a:rPr>
              <a:t>Lions Clube _____ </a:t>
            </a:r>
          </a:p>
          <a:p>
            <a:r>
              <a:rPr lang="pt-BR" dirty="0">
                <a:solidFill>
                  <a:schemeClr val="bg1"/>
                </a:solidFill>
                <a:latin typeface="Calibri" panose="020F0502020204030204" pitchFamily="34" charset="0"/>
                <a:cs typeface="Calibri" panose="020F0502020204030204" pitchFamily="34" charset="0"/>
              </a:rPr>
              <a:t>Presidente: _______</a:t>
            </a:r>
          </a:p>
          <a:p>
            <a:r>
              <a:rPr lang="pt-BR" dirty="0">
                <a:solidFill>
                  <a:schemeClr val="bg1"/>
                </a:solidFill>
                <a:latin typeface="Calibri" panose="020F0502020204030204" pitchFamily="34" charset="0"/>
                <a:cs typeface="Calibri" panose="020F0502020204030204" pitchFamily="34" charset="0"/>
              </a:rPr>
              <a:t>Primeiro Vice-Presidente: _______</a:t>
            </a:r>
          </a:p>
          <a:p>
            <a:r>
              <a:rPr lang="pt-BR" dirty="0">
                <a:solidFill>
                  <a:schemeClr val="bg1"/>
                </a:solidFill>
                <a:latin typeface="Calibri" panose="020F0502020204030204" pitchFamily="34" charset="0"/>
                <a:cs typeface="Calibri" panose="020F0502020204030204" pitchFamily="34" charset="0"/>
              </a:rPr>
              <a:t>Secretário: ______</a:t>
            </a:r>
          </a:p>
          <a:p>
            <a:r>
              <a:rPr lang="pt-BR" dirty="0">
                <a:solidFill>
                  <a:schemeClr val="bg1"/>
                </a:solidFill>
                <a:latin typeface="Calibri" panose="020F0502020204030204" pitchFamily="34" charset="0"/>
                <a:cs typeface="Calibri" panose="020F0502020204030204" pitchFamily="34" charset="0"/>
              </a:rPr>
              <a:t>Tesoureiro: _________ </a:t>
            </a:r>
          </a:p>
          <a:p>
            <a:r>
              <a:rPr lang="pt-BR" dirty="0">
                <a:solidFill>
                  <a:schemeClr val="bg1"/>
                </a:solidFill>
                <a:latin typeface="Calibri" panose="020F0502020204030204" pitchFamily="34" charset="0"/>
                <a:cs typeface="Calibri" panose="020F0502020204030204" pitchFamily="34" charset="0"/>
              </a:rPr>
              <a:t>Assessor do Quadro Associativo: _______</a:t>
            </a:r>
          </a:p>
          <a:p>
            <a:r>
              <a:rPr lang="pt-BR" dirty="0">
                <a:solidFill>
                  <a:schemeClr val="bg1"/>
                </a:solidFill>
                <a:latin typeface="Calibri" panose="020F0502020204030204" pitchFamily="34" charset="0"/>
                <a:cs typeface="Calibri" panose="020F0502020204030204" pitchFamily="34" charset="0"/>
              </a:rPr>
              <a:t>Assessor de Serviços: _________</a:t>
            </a:r>
          </a:p>
          <a:p>
            <a:r>
              <a:rPr lang="pt-BR" dirty="0">
                <a:solidFill>
                  <a:schemeClr val="bg1"/>
                </a:solidFill>
                <a:latin typeface="Calibri" panose="020F0502020204030204" pitchFamily="34" charset="0"/>
                <a:cs typeface="Calibri" panose="020F0502020204030204" pitchFamily="34" charset="0"/>
              </a:rPr>
              <a:t>Assessor de Marketing: _________</a:t>
            </a:r>
          </a:p>
          <a:p>
            <a:r>
              <a:rPr lang="pt-BR" dirty="0">
                <a:solidFill>
                  <a:schemeClr val="bg1"/>
                </a:solidFill>
                <a:latin typeface="Calibri" panose="020F0502020204030204" pitchFamily="34" charset="0"/>
                <a:cs typeface="Calibri" panose="020F0502020204030204" pitchFamily="34" charset="0"/>
              </a:rPr>
              <a:t>Coordenador de LCIF: _________</a:t>
            </a:r>
          </a:p>
        </p:txBody>
      </p:sp>
      <p:sp>
        <p:nvSpPr>
          <p:cNvPr id="10" name="TextBox 9">
            <a:extLst>
              <a:ext uri="{FF2B5EF4-FFF2-40B4-BE49-F238E27FC236}">
                <a16:creationId xmlns:a16="http://schemas.microsoft.com/office/drawing/2014/main" id="{6A7316DD-7578-4600-AD69-83E6015AE79C}"/>
              </a:ext>
            </a:extLst>
          </p:cNvPr>
          <p:cNvSpPr txBox="1"/>
          <p:nvPr/>
        </p:nvSpPr>
        <p:spPr>
          <a:xfrm>
            <a:off x="457200" y="1846522"/>
            <a:ext cx="3962400" cy="2677656"/>
          </a:xfrm>
          <a:prstGeom prst="rect">
            <a:avLst/>
          </a:prstGeom>
          <a:noFill/>
        </p:spPr>
        <p:txBody>
          <a:bodyPr wrap="square" rtlCol="0">
            <a:spAutoFit/>
          </a:bodyPr>
          <a:lstStyle/>
          <a:p>
            <a:r>
              <a:rPr lang="pt-BR" sz="2400" b="1" dirty="0">
                <a:solidFill>
                  <a:schemeClr val="bg1"/>
                </a:solidFill>
                <a:latin typeface="Calibri" panose="020F0502020204030204" pitchFamily="34" charset="0"/>
                <a:cs typeface="Calibri" panose="020F0502020204030204" pitchFamily="34" charset="0"/>
              </a:rPr>
              <a:t>Lions Clube _____  </a:t>
            </a:r>
          </a:p>
          <a:p>
            <a:r>
              <a:rPr lang="pt-BR" dirty="0">
                <a:solidFill>
                  <a:schemeClr val="bg1"/>
                </a:solidFill>
                <a:latin typeface="Calibri" panose="020F0502020204030204" pitchFamily="34" charset="0"/>
                <a:cs typeface="Calibri" panose="020F0502020204030204" pitchFamily="34" charset="0"/>
              </a:rPr>
              <a:t>Presidente: _______</a:t>
            </a:r>
          </a:p>
          <a:p>
            <a:r>
              <a:rPr lang="pt-BR" dirty="0">
                <a:solidFill>
                  <a:schemeClr val="bg1"/>
                </a:solidFill>
                <a:latin typeface="Calibri" panose="020F0502020204030204" pitchFamily="34" charset="0"/>
                <a:cs typeface="Calibri" panose="020F0502020204030204" pitchFamily="34" charset="0"/>
              </a:rPr>
              <a:t>Primeiro Vice-Presidente: _______</a:t>
            </a:r>
          </a:p>
          <a:p>
            <a:r>
              <a:rPr lang="pt-BR" dirty="0">
                <a:solidFill>
                  <a:schemeClr val="bg1"/>
                </a:solidFill>
                <a:latin typeface="Calibri" panose="020F0502020204030204" pitchFamily="34" charset="0"/>
                <a:cs typeface="Calibri" panose="020F0502020204030204" pitchFamily="34" charset="0"/>
              </a:rPr>
              <a:t>Secretário: ______</a:t>
            </a:r>
          </a:p>
          <a:p>
            <a:r>
              <a:rPr lang="pt-BR" dirty="0">
                <a:solidFill>
                  <a:schemeClr val="bg1"/>
                </a:solidFill>
                <a:latin typeface="Calibri" panose="020F0502020204030204" pitchFamily="34" charset="0"/>
                <a:cs typeface="Calibri" panose="020F0502020204030204" pitchFamily="34" charset="0"/>
              </a:rPr>
              <a:t>Tesoureiro: _________ </a:t>
            </a:r>
          </a:p>
          <a:p>
            <a:r>
              <a:rPr lang="pt-BR" dirty="0">
                <a:solidFill>
                  <a:schemeClr val="bg1"/>
                </a:solidFill>
                <a:latin typeface="Calibri" panose="020F0502020204030204" pitchFamily="34" charset="0"/>
                <a:cs typeface="Calibri" panose="020F0502020204030204" pitchFamily="34" charset="0"/>
              </a:rPr>
              <a:t>Assessor do Quadro Associativo: ______</a:t>
            </a:r>
          </a:p>
          <a:p>
            <a:r>
              <a:rPr lang="pt-BR" dirty="0">
                <a:solidFill>
                  <a:schemeClr val="bg1"/>
                </a:solidFill>
                <a:latin typeface="Calibri" panose="020F0502020204030204" pitchFamily="34" charset="0"/>
                <a:cs typeface="Calibri" panose="020F0502020204030204" pitchFamily="34" charset="0"/>
              </a:rPr>
              <a:t>Assessor de Serviços: _________</a:t>
            </a:r>
          </a:p>
          <a:p>
            <a:r>
              <a:rPr lang="pt-BR" dirty="0">
                <a:solidFill>
                  <a:schemeClr val="bg1"/>
                </a:solidFill>
                <a:latin typeface="Calibri" panose="020F0502020204030204" pitchFamily="34" charset="0"/>
                <a:cs typeface="Calibri" panose="020F0502020204030204" pitchFamily="34" charset="0"/>
              </a:rPr>
              <a:t>Assessor de Marketing: _________</a:t>
            </a:r>
          </a:p>
          <a:p>
            <a:r>
              <a:rPr lang="pt-BR" dirty="0">
                <a:solidFill>
                  <a:schemeClr val="bg1"/>
                </a:solidFill>
                <a:latin typeface="Calibri" panose="020F0502020204030204" pitchFamily="34" charset="0"/>
                <a:cs typeface="Calibri" panose="020F0502020204030204" pitchFamily="34" charset="0"/>
              </a:rPr>
              <a:t>Coordenador de LCIF: _________</a:t>
            </a:r>
          </a:p>
        </p:txBody>
      </p:sp>
    </p:spTree>
    <p:extLst>
      <p:ext uri="{BB962C8B-B14F-4D97-AF65-F5344CB8AC3E}">
        <p14:creationId xmlns:p14="http://schemas.microsoft.com/office/powerpoint/2010/main" val="46504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199" y="228600"/>
            <a:ext cx="8763001" cy="584775"/>
          </a:xfrm>
          <a:prstGeom prst="rect">
            <a:avLst/>
          </a:prstGeom>
          <a:noFill/>
          <a:ln>
            <a:noFill/>
          </a:ln>
        </p:spPr>
        <p:txBody>
          <a:bodyPr wrap="square" rtlCol="0">
            <a:spAutoFit/>
          </a:bodyPr>
          <a:lstStyle/>
          <a:p>
            <a:r>
              <a:rPr lang="pt-BR" sz="3200" dirty="0">
                <a:solidFill>
                  <a:schemeClr val="accent1"/>
                </a:solidFill>
                <a:latin typeface="Calibri" panose="020F0502020204030204" pitchFamily="34" charset="0"/>
                <a:cs typeface="Calibri" panose="020F0502020204030204" pitchFamily="34" charset="0"/>
              </a:rPr>
              <a:t>Apresentação de Dirigentes de Clube….continuação </a:t>
            </a:r>
          </a:p>
        </p:txBody>
      </p:sp>
      <p:sp>
        <p:nvSpPr>
          <p:cNvPr id="3" name="TextBox 2">
            <a:extLst>
              <a:ext uri="{FF2B5EF4-FFF2-40B4-BE49-F238E27FC236}">
                <a16:creationId xmlns:a16="http://schemas.microsoft.com/office/drawing/2014/main" id="{A72CE3CD-E919-4439-B521-1B115D57674B}"/>
              </a:ext>
            </a:extLst>
          </p:cNvPr>
          <p:cNvSpPr txBox="1"/>
          <p:nvPr/>
        </p:nvSpPr>
        <p:spPr>
          <a:xfrm>
            <a:off x="475592" y="2209800"/>
            <a:ext cx="3953203" cy="2677656"/>
          </a:xfrm>
          <a:prstGeom prst="rect">
            <a:avLst/>
          </a:prstGeom>
          <a:noFill/>
        </p:spPr>
        <p:txBody>
          <a:bodyPr wrap="square" rtlCol="0">
            <a:spAutoFit/>
          </a:bodyPr>
          <a:lstStyle/>
          <a:p>
            <a:r>
              <a:rPr lang="pt-BR" sz="2400" b="1" dirty="0">
                <a:solidFill>
                  <a:schemeClr val="bg1"/>
                </a:solidFill>
                <a:latin typeface="Calibri" panose="020F0502020204030204" pitchFamily="34" charset="0"/>
                <a:cs typeface="Calibri" panose="020F0502020204030204" pitchFamily="34" charset="0"/>
              </a:rPr>
              <a:t>Lions Clube _____ </a:t>
            </a:r>
          </a:p>
          <a:p>
            <a:r>
              <a:rPr lang="pt-BR" dirty="0">
                <a:solidFill>
                  <a:schemeClr val="bg1"/>
                </a:solidFill>
                <a:latin typeface="Calibri" panose="020F0502020204030204" pitchFamily="34" charset="0"/>
                <a:cs typeface="Calibri" panose="020F0502020204030204" pitchFamily="34" charset="0"/>
              </a:rPr>
              <a:t>Presidente: _______</a:t>
            </a:r>
          </a:p>
          <a:p>
            <a:r>
              <a:rPr lang="pt-BR" dirty="0">
                <a:solidFill>
                  <a:schemeClr val="bg1"/>
                </a:solidFill>
                <a:latin typeface="Calibri" panose="020F0502020204030204" pitchFamily="34" charset="0"/>
                <a:cs typeface="Calibri" panose="020F0502020204030204" pitchFamily="34" charset="0"/>
              </a:rPr>
              <a:t>Primeiro Vice-Presidente: _______</a:t>
            </a:r>
          </a:p>
          <a:p>
            <a:r>
              <a:rPr lang="pt-BR" dirty="0">
                <a:solidFill>
                  <a:schemeClr val="bg1"/>
                </a:solidFill>
                <a:latin typeface="Calibri" panose="020F0502020204030204" pitchFamily="34" charset="0"/>
                <a:cs typeface="Calibri" panose="020F0502020204030204" pitchFamily="34" charset="0"/>
              </a:rPr>
              <a:t>Secretário: ______</a:t>
            </a:r>
          </a:p>
          <a:p>
            <a:r>
              <a:rPr lang="pt-BR" dirty="0">
                <a:solidFill>
                  <a:schemeClr val="bg1"/>
                </a:solidFill>
                <a:latin typeface="Calibri" panose="020F0502020204030204" pitchFamily="34" charset="0"/>
                <a:cs typeface="Calibri" panose="020F0502020204030204" pitchFamily="34" charset="0"/>
              </a:rPr>
              <a:t>Tesoureiro: _________ </a:t>
            </a:r>
          </a:p>
          <a:p>
            <a:r>
              <a:rPr lang="pt-BR" dirty="0">
                <a:solidFill>
                  <a:schemeClr val="bg1"/>
                </a:solidFill>
                <a:latin typeface="Calibri" panose="020F0502020204030204" pitchFamily="34" charset="0"/>
                <a:cs typeface="Calibri" panose="020F0502020204030204" pitchFamily="34" charset="0"/>
              </a:rPr>
              <a:t>Assessor do Quadro Associativo: ______</a:t>
            </a:r>
          </a:p>
          <a:p>
            <a:r>
              <a:rPr lang="pt-BR" dirty="0">
                <a:solidFill>
                  <a:schemeClr val="bg1"/>
                </a:solidFill>
                <a:latin typeface="Calibri" panose="020F0502020204030204" pitchFamily="34" charset="0"/>
                <a:cs typeface="Calibri" panose="020F0502020204030204" pitchFamily="34" charset="0"/>
              </a:rPr>
              <a:t>Assessor de Serviços: _________</a:t>
            </a:r>
          </a:p>
          <a:p>
            <a:r>
              <a:rPr lang="pt-BR" dirty="0">
                <a:solidFill>
                  <a:schemeClr val="bg1"/>
                </a:solidFill>
                <a:latin typeface="Calibri" panose="020F0502020204030204" pitchFamily="34" charset="0"/>
                <a:cs typeface="Calibri" panose="020F0502020204030204" pitchFamily="34" charset="0"/>
              </a:rPr>
              <a:t>Assessor de Marketing: _________</a:t>
            </a:r>
          </a:p>
          <a:p>
            <a:r>
              <a:rPr lang="pt-BR" dirty="0">
                <a:solidFill>
                  <a:schemeClr val="bg1"/>
                </a:solidFill>
                <a:latin typeface="Calibri" panose="020F0502020204030204" pitchFamily="34" charset="0"/>
                <a:cs typeface="Calibri" panose="020F0502020204030204" pitchFamily="34" charset="0"/>
              </a:rPr>
              <a:t>Coordenador de LCIF: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428795" y="2209800"/>
            <a:ext cx="3953203" cy="2677656"/>
          </a:xfrm>
          <a:prstGeom prst="rect">
            <a:avLst/>
          </a:prstGeom>
          <a:noFill/>
        </p:spPr>
        <p:txBody>
          <a:bodyPr wrap="square" rtlCol="0">
            <a:spAutoFit/>
          </a:bodyPr>
          <a:lstStyle/>
          <a:p>
            <a:r>
              <a:rPr lang="pt-BR" sz="2400" b="1" dirty="0">
                <a:solidFill>
                  <a:schemeClr val="bg1"/>
                </a:solidFill>
                <a:latin typeface="Calibri" panose="020F0502020204030204" pitchFamily="34" charset="0"/>
                <a:cs typeface="Calibri" panose="020F0502020204030204" pitchFamily="34" charset="0"/>
              </a:rPr>
              <a:t>Lions Clube _____ </a:t>
            </a:r>
          </a:p>
          <a:p>
            <a:r>
              <a:rPr lang="pt-BR" dirty="0">
                <a:solidFill>
                  <a:schemeClr val="bg1"/>
                </a:solidFill>
                <a:latin typeface="Calibri" panose="020F0502020204030204" pitchFamily="34" charset="0"/>
                <a:cs typeface="Calibri" panose="020F0502020204030204" pitchFamily="34" charset="0"/>
              </a:rPr>
              <a:t>Presidente: _______</a:t>
            </a:r>
          </a:p>
          <a:p>
            <a:r>
              <a:rPr lang="pt-BR" dirty="0">
                <a:solidFill>
                  <a:schemeClr val="bg1"/>
                </a:solidFill>
                <a:latin typeface="Calibri" panose="020F0502020204030204" pitchFamily="34" charset="0"/>
                <a:cs typeface="Calibri" panose="020F0502020204030204" pitchFamily="34" charset="0"/>
              </a:rPr>
              <a:t>Primeiro Vice-Presidente: _______</a:t>
            </a:r>
          </a:p>
          <a:p>
            <a:r>
              <a:rPr lang="pt-BR" dirty="0">
                <a:solidFill>
                  <a:schemeClr val="bg1"/>
                </a:solidFill>
                <a:latin typeface="Calibri" panose="020F0502020204030204" pitchFamily="34" charset="0"/>
                <a:cs typeface="Calibri" panose="020F0502020204030204" pitchFamily="34" charset="0"/>
              </a:rPr>
              <a:t>Secretário: ______</a:t>
            </a:r>
          </a:p>
          <a:p>
            <a:r>
              <a:rPr lang="pt-BR" dirty="0">
                <a:solidFill>
                  <a:schemeClr val="bg1"/>
                </a:solidFill>
                <a:latin typeface="Calibri" panose="020F0502020204030204" pitchFamily="34" charset="0"/>
                <a:cs typeface="Calibri" panose="020F0502020204030204" pitchFamily="34" charset="0"/>
              </a:rPr>
              <a:t>Tesoureiro: _________ </a:t>
            </a:r>
          </a:p>
          <a:p>
            <a:r>
              <a:rPr lang="pt-BR" dirty="0">
                <a:solidFill>
                  <a:schemeClr val="bg1"/>
                </a:solidFill>
                <a:latin typeface="Calibri" panose="020F0502020204030204" pitchFamily="34" charset="0"/>
                <a:cs typeface="Calibri" panose="020F0502020204030204" pitchFamily="34" charset="0"/>
              </a:rPr>
              <a:t>Assessor do Quadro Associativo: ______</a:t>
            </a:r>
          </a:p>
          <a:p>
            <a:r>
              <a:rPr lang="pt-BR" dirty="0">
                <a:solidFill>
                  <a:schemeClr val="bg1"/>
                </a:solidFill>
                <a:latin typeface="Calibri" panose="020F0502020204030204" pitchFamily="34" charset="0"/>
                <a:cs typeface="Calibri" panose="020F0502020204030204" pitchFamily="34" charset="0"/>
              </a:rPr>
              <a:t>Assessor de Serviços: _________</a:t>
            </a:r>
          </a:p>
          <a:p>
            <a:r>
              <a:rPr lang="pt-BR" dirty="0">
                <a:solidFill>
                  <a:schemeClr val="bg1"/>
                </a:solidFill>
                <a:latin typeface="Calibri" panose="020F0502020204030204" pitchFamily="34" charset="0"/>
                <a:cs typeface="Calibri" panose="020F0502020204030204" pitchFamily="34" charset="0"/>
              </a:rPr>
              <a:t>Assessor de Marketing: _________</a:t>
            </a:r>
          </a:p>
          <a:p>
            <a:r>
              <a:rPr lang="pt-BR" dirty="0">
                <a:solidFill>
                  <a:schemeClr val="bg1"/>
                </a:solidFill>
                <a:latin typeface="Calibri" panose="020F0502020204030204" pitchFamily="34" charset="0"/>
                <a:cs typeface="Calibri" panose="020F0502020204030204" pitchFamily="34" charset="0"/>
              </a:rPr>
              <a:t>Coordenador de LCIF: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1999" y="2209800"/>
            <a:ext cx="3810000" cy="2677656"/>
          </a:xfrm>
          <a:prstGeom prst="rect">
            <a:avLst/>
          </a:prstGeom>
          <a:noFill/>
        </p:spPr>
        <p:txBody>
          <a:bodyPr wrap="square" rtlCol="0">
            <a:spAutoFit/>
          </a:bodyPr>
          <a:lstStyle/>
          <a:p>
            <a:r>
              <a:rPr lang="pt-BR" sz="2400" b="1" dirty="0">
                <a:solidFill>
                  <a:schemeClr val="bg1"/>
                </a:solidFill>
                <a:latin typeface="Calibri" panose="020F0502020204030204" pitchFamily="34" charset="0"/>
                <a:cs typeface="Calibri" panose="020F0502020204030204" pitchFamily="34" charset="0"/>
              </a:rPr>
              <a:t>Lions Clube _____ </a:t>
            </a:r>
          </a:p>
          <a:p>
            <a:r>
              <a:rPr lang="pt-BR" dirty="0">
                <a:solidFill>
                  <a:schemeClr val="bg1"/>
                </a:solidFill>
                <a:latin typeface="Calibri" panose="020F0502020204030204" pitchFamily="34" charset="0"/>
                <a:cs typeface="Calibri" panose="020F0502020204030204" pitchFamily="34" charset="0"/>
              </a:rPr>
              <a:t>Presidente: _______</a:t>
            </a:r>
          </a:p>
          <a:p>
            <a:r>
              <a:rPr lang="pt-BR" dirty="0">
                <a:solidFill>
                  <a:schemeClr val="bg1"/>
                </a:solidFill>
                <a:latin typeface="Calibri" panose="020F0502020204030204" pitchFamily="34" charset="0"/>
                <a:cs typeface="Calibri" panose="020F0502020204030204" pitchFamily="34" charset="0"/>
              </a:rPr>
              <a:t>Primeiro Vice-Presidente: _______</a:t>
            </a:r>
          </a:p>
          <a:p>
            <a:r>
              <a:rPr lang="pt-BR" dirty="0">
                <a:solidFill>
                  <a:schemeClr val="bg1"/>
                </a:solidFill>
                <a:latin typeface="Calibri" panose="020F0502020204030204" pitchFamily="34" charset="0"/>
                <a:cs typeface="Calibri" panose="020F0502020204030204" pitchFamily="34" charset="0"/>
              </a:rPr>
              <a:t>Secretário: ______</a:t>
            </a:r>
          </a:p>
          <a:p>
            <a:r>
              <a:rPr lang="pt-BR" dirty="0">
                <a:solidFill>
                  <a:schemeClr val="bg1"/>
                </a:solidFill>
                <a:latin typeface="Calibri" panose="020F0502020204030204" pitchFamily="34" charset="0"/>
                <a:cs typeface="Calibri" panose="020F0502020204030204" pitchFamily="34" charset="0"/>
              </a:rPr>
              <a:t>Tesoureiro: _________ </a:t>
            </a:r>
          </a:p>
          <a:p>
            <a:r>
              <a:rPr lang="pt-BR" dirty="0">
                <a:solidFill>
                  <a:schemeClr val="bg1"/>
                </a:solidFill>
                <a:latin typeface="Calibri" panose="020F0502020204030204" pitchFamily="34" charset="0"/>
                <a:cs typeface="Calibri" panose="020F0502020204030204" pitchFamily="34" charset="0"/>
              </a:rPr>
              <a:t>Assessor do Quadro Associativo: _____</a:t>
            </a:r>
          </a:p>
          <a:p>
            <a:r>
              <a:rPr lang="pt-BR" dirty="0">
                <a:solidFill>
                  <a:schemeClr val="bg1"/>
                </a:solidFill>
                <a:latin typeface="Calibri" panose="020F0502020204030204" pitchFamily="34" charset="0"/>
                <a:cs typeface="Calibri" panose="020F0502020204030204" pitchFamily="34" charset="0"/>
              </a:rPr>
              <a:t>Assessor de Serviços: _________</a:t>
            </a:r>
          </a:p>
          <a:p>
            <a:r>
              <a:rPr lang="pt-BR" dirty="0">
                <a:solidFill>
                  <a:schemeClr val="bg1"/>
                </a:solidFill>
                <a:latin typeface="Calibri" panose="020F0502020204030204" pitchFamily="34" charset="0"/>
                <a:cs typeface="Calibri" panose="020F0502020204030204" pitchFamily="34" charset="0"/>
              </a:rPr>
              <a:t>Assessor de Marketing: _________</a:t>
            </a:r>
          </a:p>
          <a:p>
            <a:r>
              <a:rPr lang="pt-BR" dirty="0">
                <a:solidFill>
                  <a:schemeClr val="bg1"/>
                </a:solidFill>
                <a:latin typeface="Calibri" panose="020F0502020204030204" pitchFamily="34" charset="0"/>
                <a:cs typeface="Calibri" panose="020F0502020204030204" pitchFamily="34" charset="0"/>
              </a:rPr>
              <a:t>Coordenador de LCIF: _________</a:t>
            </a:r>
          </a:p>
        </p:txBody>
      </p:sp>
    </p:spTree>
    <p:extLst>
      <p:ext uri="{BB962C8B-B14F-4D97-AF65-F5344CB8AC3E}">
        <p14:creationId xmlns:p14="http://schemas.microsoft.com/office/powerpoint/2010/main" val="97161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1"/>
            <a:ext cx="6400802" cy="584774"/>
          </a:xfrm>
          <a:prstGeom prst="rect">
            <a:avLst/>
          </a:prstGeom>
          <a:noFill/>
          <a:ln>
            <a:noFill/>
          </a:ln>
        </p:spPr>
        <p:txBody>
          <a:bodyPr wrap="square" rtlCol="0">
            <a:spAutoFit/>
          </a:bodyPr>
          <a:lstStyle/>
          <a:p>
            <a:r>
              <a:rPr lang="pt-BR" sz="3200" dirty="0">
                <a:solidFill>
                  <a:schemeClr val="accent1"/>
                </a:solidFill>
                <a:latin typeface="Calibri" panose="020F0502020204030204" pitchFamily="34" charset="0"/>
                <a:cs typeface="Calibri" panose="020F0502020204030204" pitchFamily="34" charset="0"/>
              </a:rPr>
              <a:t>Reuniões de Divisão de AAAA - AAAA</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graphicFrame>
        <p:nvGraphicFramePr>
          <p:cNvPr id="4" name="Table 5">
            <a:extLst>
              <a:ext uri="{FF2B5EF4-FFF2-40B4-BE49-F238E27FC236}">
                <a16:creationId xmlns:a16="http://schemas.microsoft.com/office/drawing/2014/main" id="{2A14B01E-3DE1-4460-A443-2E88E30133AE}"/>
              </a:ext>
            </a:extLst>
          </p:cNvPr>
          <p:cNvGraphicFramePr>
            <a:graphicFrameLocks noGrp="1"/>
          </p:cNvGraphicFramePr>
          <p:nvPr>
            <p:extLst>
              <p:ext uri="{D42A27DB-BD31-4B8C-83A1-F6EECF244321}">
                <p14:modId xmlns:p14="http://schemas.microsoft.com/office/powerpoint/2010/main" val="1394155077"/>
              </p:ext>
            </p:extLst>
          </p:nvPr>
        </p:nvGraphicFramePr>
        <p:xfrm>
          <a:off x="228600" y="2743198"/>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pt-BR" sz="2000">
                          <a:solidFill>
                            <a:srgbClr val="002060"/>
                          </a:solidFill>
                          <a:latin typeface="Calibri" panose="020F0502020204030204" pitchFamily="34" charset="0"/>
                          <a:cs typeface="Calibri" panose="020F0502020204030204" pitchFamily="34" charset="0"/>
                        </a:rPr>
                        <a:t>____ de julho</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pt-BR" sz="2400">
                          <a:solidFill>
                            <a:srgbClr val="002060"/>
                          </a:solidFill>
                          <a:latin typeface="Calibri" panose="020F0502020204030204" pitchFamily="34" charset="0"/>
                          <a:cs typeface="Calibri" panose="020F0502020204030204" pitchFamily="34" charset="0"/>
                        </a:rPr>
                        <a:t>Serviço</a:t>
                      </a:r>
                    </a:p>
                    <a:p>
                      <a:pPr marL="285750" indent="-285750">
                        <a:buFont typeface="Arial" panose="020B0604020202020204" pitchFamily="34" charset="0"/>
                        <a:buChar char="•"/>
                      </a:pPr>
                      <a:r>
                        <a:rPr lang="pt-BR" sz="2400">
                          <a:solidFill>
                            <a:srgbClr val="002060"/>
                          </a:solidFill>
                          <a:latin typeface="Calibri" panose="020F0502020204030204" pitchFamily="34" charset="0"/>
                          <a:cs typeface="Calibri" panose="020F0502020204030204" pitchFamily="34" charset="0"/>
                        </a:rPr>
                        <a:t>Excelência</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6" name="Table 5">
            <a:extLst>
              <a:ext uri="{FF2B5EF4-FFF2-40B4-BE49-F238E27FC236}">
                <a16:creationId xmlns:a16="http://schemas.microsoft.com/office/drawing/2014/main" id="{CC046F59-41D6-46C5-A817-7AAB4F72CA39}"/>
              </a:ext>
            </a:extLst>
          </p:cNvPr>
          <p:cNvGraphicFramePr>
            <a:graphicFrameLocks noGrp="1"/>
          </p:cNvGraphicFramePr>
          <p:nvPr>
            <p:extLst>
              <p:ext uri="{D42A27DB-BD31-4B8C-83A1-F6EECF244321}">
                <p14:modId xmlns:p14="http://schemas.microsoft.com/office/powerpoint/2010/main" val="3980712679"/>
              </p:ext>
            </p:extLst>
          </p:nvPr>
        </p:nvGraphicFramePr>
        <p:xfrm>
          <a:off x="3192780" y="2743199"/>
          <a:ext cx="2903220" cy="1505885"/>
        </p:xfrm>
        <a:graphic>
          <a:graphicData uri="http://schemas.openxmlformats.org/drawingml/2006/table">
            <a:tbl>
              <a:tblPr firstRow="1" bandRow="1">
                <a:tableStyleId>{5C22544A-7EE6-4342-B048-85BDC9FD1C3A}</a:tableStyleId>
              </a:tblPr>
              <a:tblGrid>
                <a:gridCol w="2903220">
                  <a:extLst>
                    <a:ext uri="{9D8B030D-6E8A-4147-A177-3AD203B41FA5}">
                      <a16:colId xmlns:a16="http://schemas.microsoft.com/office/drawing/2014/main" val="1882502632"/>
                    </a:ext>
                  </a:extLst>
                </a:gridCol>
              </a:tblGrid>
              <a:tr h="682925">
                <a:tc>
                  <a:txBody>
                    <a:bodyPr/>
                    <a:lstStyle/>
                    <a:p>
                      <a:pPr algn="ctr"/>
                      <a:r>
                        <a:rPr lang="pt-BR" sz="2000">
                          <a:solidFill>
                            <a:srgbClr val="002060"/>
                          </a:solidFill>
                          <a:latin typeface="Calibri" panose="020F0502020204030204" pitchFamily="34" charset="0"/>
                          <a:cs typeface="Calibri" panose="020F0502020204030204" pitchFamily="34" charset="0"/>
                        </a:rPr>
                        <a:t>____ de outubro</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pt-BR" sz="2400" dirty="0">
                          <a:solidFill>
                            <a:srgbClr val="002060"/>
                          </a:solidFill>
                          <a:latin typeface="Calibri" panose="020F0502020204030204" pitchFamily="34" charset="0"/>
                          <a:cs typeface="Calibri" panose="020F0502020204030204" pitchFamily="34" charset="0"/>
                        </a:rPr>
                        <a:t>Quadro associativo</a:t>
                      </a:r>
                    </a:p>
                    <a:p>
                      <a:pPr marL="285750" indent="-285750">
                        <a:buFont typeface="Arial" panose="020B0604020202020204" pitchFamily="34" charset="0"/>
                        <a:buChar char="•"/>
                      </a:pPr>
                      <a:r>
                        <a:rPr lang="pt-BR" sz="2400" dirty="0">
                          <a:solidFill>
                            <a:srgbClr val="002060"/>
                          </a:solidFill>
                          <a:latin typeface="Calibri" panose="020F0502020204030204" pitchFamily="34" charset="0"/>
                          <a:cs typeface="Calibri" panose="020F0502020204030204" pitchFamily="34" charset="0"/>
                        </a:rPr>
                        <a:t>Marketing</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7" name="Table 5">
            <a:extLst>
              <a:ext uri="{FF2B5EF4-FFF2-40B4-BE49-F238E27FC236}">
                <a16:creationId xmlns:a16="http://schemas.microsoft.com/office/drawing/2014/main" id="{8C71A511-14C4-4D80-A339-8CE36178D6E1}"/>
              </a:ext>
            </a:extLst>
          </p:cNvPr>
          <p:cNvGraphicFramePr>
            <a:graphicFrameLocks noGrp="1"/>
          </p:cNvGraphicFramePr>
          <p:nvPr>
            <p:extLst>
              <p:ext uri="{D42A27DB-BD31-4B8C-83A1-F6EECF244321}">
                <p14:modId xmlns:p14="http://schemas.microsoft.com/office/powerpoint/2010/main" val="1594625716"/>
              </p:ext>
            </p:extLst>
          </p:nvPr>
        </p:nvGraphicFramePr>
        <p:xfrm>
          <a:off x="6231255" y="2743200"/>
          <a:ext cx="2903220" cy="1476842"/>
        </p:xfrm>
        <a:graphic>
          <a:graphicData uri="http://schemas.openxmlformats.org/drawingml/2006/table">
            <a:tbl>
              <a:tblPr firstRow="1" bandRow="1">
                <a:tableStyleId>{5C22544A-7EE6-4342-B048-85BDC9FD1C3A}</a:tableStyleId>
              </a:tblPr>
              <a:tblGrid>
                <a:gridCol w="2903220">
                  <a:extLst>
                    <a:ext uri="{9D8B030D-6E8A-4147-A177-3AD203B41FA5}">
                      <a16:colId xmlns:a16="http://schemas.microsoft.com/office/drawing/2014/main" val="1882502632"/>
                    </a:ext>
                  </a:extLst>
                </a:gridCol>
              </a:tblGrid>
              <a:tr h="691982">
                <a:tc>
                  <a:txBody>
                    <a:bodyPr/>
                    <a:lstStyle/>
                    <a:p>
                      <a:pPr algn="ctr"/>
                      <a:r>
                        <a:rPr lang="pt-BR" sz="2000" dirty="0">
                          <a:solidFill>
                            <a:srgbClr val="002060"/>
                          </a:solidFill>
                          <a:latin typeface="Calibri" panose="020F0502020204030204" pitchFamily="34" charset="0"/>
                          <a:cs typeface="Calibri" panose="020F0502020204030204" pitchFamily="34" charset="0"/>
                        </a:rPr>
                        <a:t>_____ de janeiro</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pt-BR" sz="2400" dirty="0">
                          <a:solidFill>
                            <a:srgbClr val="002060"/>
                          </a:solidFill>
                          <a:latin typeface="Calibri" panose="020F0502020204030204" pitchFamily="34" charset="0"/>
                          <a:cs typeface="Calibri" panose="020F0502020204030204" pitchFamily="34" charset="0"/>
                        </a:rPr>
                        <a:t>Liderança</a:t>
                      </a:r>
                    </a:p>
                    <a:p>
                      <a:pPr marL="285750" indent="-285750">
                        <a:buFont typeface="Arial" panose="020B0604020202020204" pitchFamily="34" charset="0"/>
                        <a:buChar char="•"/>
                      </a:pPr>
                      <a:r>
                        <a:rPr lang="pt-BR" sz="2150" dirty="0">
                          <a:solidFill>
                            <a:srgbClr val="002060"/>
                          </a:solidFill>
                          <a:latin typeface="Calibri" panose="020F0502020204030204" pitchFamily="34" charset="0"/>
                          <a:cs typeface="Calibri" panose="020F0502020204030204" pitchFamily="34" charset="0"/>
                        </a:rPr>
                        <a:t>Angariação de fundos</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8" name="Table 5">
            <a:extLst>
              <a:ext uri="{FF2B5EF4-FFF2-40B4-BE49-F238E27FC236}">
                <a16:creationId xmlns:a16="http://schemas.microsoft.com/office/drawing/2014/main" id="{4CFE5278-A54A-4C0D-8FA1-A08FB2B83AC2}"/>
              </a:ext>
            </a:extLst>
          </p:cNvPr>
          <p:cNvGraphicFramePr>
            <a:graphicFrameLocks noGrp="1"/>
          </p:cNvGraphicFramePr>
          <p:nvPr>
            <p:extLst>
              <p:ext uri="{D42A27DB-BD31-4B8C-83A1-F6EECF244321}">
                <p14:modId xmlns:p14="http://schemas.microsoft.com/office/powerpoint/2010/main" val="2877095940"/>
              </p:ext>
            </p:extLst>
          </p:nvPr>
        </p:nvGraphicFramePr>
        <p:xfrm>
          <a:off x="9296400" y="2743200"/>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pt-BR" sz="2000">
                          <a:solidFill>
                            <a:srgbClr val="002060"/>
                          </a:solidFill>
                          <a:latin typeface="Calibri" panose="020F0502020204030204" pitchFamily="34" charset="0"/>
                          <a:cs typeface="Calibri" panose="020F0502020204030204" pitchFamily="34" charset="0"/>
                        </a:rPr>
                        <a:t>____ de abril</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pt-BR" sz="2400">
                          <a:solidFill>
                            <a:srgbClr val="002060"/>
                          </a:solidFill>
                          <a:latin typeface="Calibri" panose="020F0502020204030204" pitchFamily="34" charset="0"/>
                          <a:cs typeface="Calibri" panose="020F0502020204030204" pitchFamily="34" charset="0"/>
                        </a:rPr>
                        <a:t>Reconhecimento</a:t>
                      </a:r>
                    </a:p>
                    <a:p>
                      <a:pPr marL="285750" indent="-285750">
                        <a:buFont typeface="Arial" panose="020B0604020202020204" pitchFamily="34" charset="0"/>
                        <a:buChar char="•"/>
                      </a:pPr>
                      <a:r>
                        <a:rPr lang="pt-BR" sz="2400">
                          <a:solidFill>
                            <a:srgbClr val="002060"/>
                          </a:solidFill>
                          <a:latin typeface="Calibri" panose="020F0502020204030204" pitchFamily="34" charset="0"/>
                          <a:cs typeface="Calibri" panose="020F0502020204030204" pitchFamily="34" charset="0"/>
                        </a:rPr>
                        <a:t>Preparação</a:t>
                      </a:r>
                    </a:p>
                  </a:txBody>
                  <a:tcPr>
                    <a:solidFill>
                      <a:schemeClr val="bg1"/>
                    </a:solidFill>
                  </a:tcPr>
                </a:tc>
                <a:extLst>
                  <a:ext uri="{0D108BD9-81ED-4DB2-BD59-A6C34878D82A}">
                    <a16:rowId xmlns:a16="http://schemas.microsoft.com/office/drawing/2014/main" val="1394244904"/>
                  </a:ext>
                </a:extLst>
              </a:tr>
            </a:tbl>
          </a:graphicData>
        </a:graphic>
      </p:graphicFrame>
    </p:spTree>
    <p:extLst>
      <p:ext uri="{BB962C8B-B14F-4D97-AF65-F5344CB8AC3E}">
        <p14:creationId xmlns:p14="http://schemas.microsoft.com/office/powerpoint/2010/main" val="62736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6096000" y="2188805"/>
            <a:ext cx="4263390" cy="2503249"/>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pt-BR" sz="1800">
                <a:solidFill>
                  <a:schemeClr val="bg1"/>
                </a:solidFill>
                <a:latin typeface="Calibri" panose="020F0502020204030204" pitchFamily="34" charset="0"/>
                <a:cs typeface="Calibri" panose="020F0502020204030204" pitchFamily="34" charset="0"/>
              </a:rPr>
              <a:t>Apresentação do convidado</a:t>
            </a:r>
          </a:p>
          <a:p>
            <a:pPr marL="403225" indent="-403225">
              <a:spcBef>
                <a:spcPts val="800"/>
              </a:spcBef>
              <a:spcAft>
                <a:spcPts val="1200"/>
              </a:spcAft>
              <a:buClr>
                <a:schemeClr val="accent1"/>
              </a:buClr>
              <a:buFont typeface="Wingdings 3" panose="05040102010807070707" pitchFamily="18" charset="2"/>
              <a:buChar char="u"/>
            </a:pPr>
            <a:r>
              <a:rPr lang="pt-BR">
                <a:solidFill>
                  <a:schemeClr val="bg1"/>
                </a:solidFill>
                <a:latin typeface="Calibri" panose="020F0502020204030204" pitchFamily="34" charset="0"/>
                <a:cs typeface="Calibri" panose="020F0502020204030204" pitchFamily="34" charset="0"/>
              </a:rPr>
              <a:t>Troca de ideias</a:t>
            </a:r>
          </a:p>
          <a:p>
            <a:pPr marL="403225" indent="-403225">
              <a:spcBef>
                <a:spcPts val="800"/>
              </a:spcBef>
              <a:spcAft>
                <a:spcPts val="1200"/>
              </a:spcAft>
              <a:buClr>
                <a:schemeClr val="accent1"/>
              </a:buClr>
              <a:buFont typeface="Wingdings 3" panose="05040102010807070707" pitchFamily="18" charset="2"/>
              <a:buChar char="u"/>
            </a:pPr>
            <a:r>
              <a:rPr lang="pt-BR" sz="1800">
                <a:solidFill>
                  <a:schemeClr val="bg1"/>
                </a:solidFill>
                <a:latin typeface="Calibri" panose="020F0502020204030204" pitchFamily="34" charset="0"/>
                <a:cs typeface="Calibri" panose="020F0502020204030204" pitchFamily="34" charset="0"/>
              </a:rPr>
              <a:t>Recursos para clubes</a:t>
            </a:r>
          </a:p>
          <a:p>
            <a:pPr marL="403225" indent="-403225">
              <a:spcBef>
                <a:spcPts val="800"/>
              </a:spcBef>
              <a:spcAft>
                <a:spcPts val="1200"/>
              </a:spcAft>
              <a:buClr>
                <a:schemeClr val="accent1"/>
              </a:buClr>
              <a:buFont typeface="Wingdings 3" panose="05040102010807070707" pitchFamily="18" charset="2"/>
              <a:buChar char="u"/>
            </a:pPr>
            <a:r>
              <a:rPr lang="pt-BR">
                <a:solidFill>
                  <a:schemeClr val="bg1"/>
                </a:solidFill>
                <a:latin typeface="Calibri" panose="020F0502020204030204" pitchFamily="34" charset="0"/>
                <a:cs typeface="Calibri" panose="020F0502020204030204" pitchFamily="34" charset="0"/>
              </a:rPr>
              <a:t>Desafios e sucessos do clube</a:t>
            </a:r>
          </a:p>
          <a:p>
            <a:pPr marL="403225" indent="-403225">
              <a:spcBef>
                <a:spcPts val="800"/>
              </a:spcBef>
              <a:spcAft>
                <a:spcPts val="1200"/>
              </a:spcAft>
              <a:buClr>
                <a:schemeClr val="accent1"/>
              </a:buClr>
              <a:buFont typeface="Wingdings 3" panose="05040102010807070707" pitchFamily="18" charset="2"/>
              <a:buChar char="u"/>
            </a:pPr>
            <a:r>
              <a:rPr lang="pt-BR" sz="1800">
                <a:solidFill>
                  <a:schemeClr val="bg1"/>
                </a:solidFill>
                <a:latin typeface="Calibri" panose="020F0502020204030204" pitchFamily="34" charset="0"/>
                <a:cs typeface="Calibri" panose="020F0502020204030204" pitchFamily="34" charset="0"/>
              </a:rPr>
              <a:t>Metas, eventos e próximas etapas</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pt-BR" sz="3600" b="1">
                <a:solidFill>
                  <a:schemeClr val="accent1"/>
                </a:solidFill>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161566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609600" y="1143000"/>
            <a:ext cx="5105400" cy="584775"/>
          </a:xfrm>
          <a:prstGeom prst="rect">
            <a:avLst/>
          </a:prstGeom>
          <a:noFill/>
          <a:ln>
            <a:noFill/>
          </a:ln>
        </p:spPr>
        <p:txBody>
          <a:bodyPr wrap="square" rtlCol="0">
            <a:spAutoFit/>
          </a:bodyPr>
          <a:lstStyle/>
          <a:p>
            <a:r>
              <a:rPr lang="pt-BR" sz="3200" dirty="0">
                <a:solidFill>
                  <a:schemeClr val="accent1"/>
                </a:solidFill>
                <a:latin typeface="Calibri" panose="020F0502020204030204" pitchFamily="34" charset="0"/>
                <a:cs typeface="Calibri" panose="020F0502020204030204" pitchFamily="34" charset="0"/>
              </a:rPr>
              <a:t>Apresentação do convidado</a:t>
            </a:r>
          </a:p>
        </p:txBody>
      </p:sp>
      <p:sp>
        <p:nvSpPr>
          <p:cNvPr id="7" name="TextBox 6">
            <a:extLst>
              <a:ext uri="{FF2B5EF4-FFF2-40B4-BE49-F238E27FC236}">
                <a16:creationId xmlns:a16="http://schemas.microsoft.com/office/drawing/2014/main" id="{7C00BB17-B9C7-419F-A330-F2A3ACE1D419}"/>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75804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2743200" cy="603826"/>
          </a:xfrm>
          <a:prstGeom prst="rect">
            <a:avLst/>
          </a:prstGeom>
          <a:noFill/>
          <a:ln>
            <a:noFill/>
          </a:ln>
        </p:spPr>
        <p:txBody>
          <a:bodyPr wrap="square" rtlCol="0">
            <a:spAutoFit/>
          </a:bodyPr>
          <a:lstStyle/>
          <a:p>
            <a:r>
              <a:rPr lang="pt-BR" sz="3200">
                <a:solidFill>
                  <a:schemeClr val="accent1"/>
                </a:solidFill>
                <a:latin typeface="Calibri" panose="020F0502020204030204" pitchFamily="34" charset="0"/>
                <a:cs typeface="Calibri" panose="020F0502020204030204" pitchFamily="34" charset="0"/>
              </a:rPr>
              <a:t>Troca de ideias</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804610754"/>
      </p:ext>
    </p:extLst>
  </p:cSld>
  <p:clrMapOvr>
    <a:masterClrMapping/>
  </p:clrMapOvr>
</p:sld>
</file>

<file path=ppt/theme/theme1.xml><?xml version="1.0" encoding="utf-8"?>
<a:theme xmlns:a="http://schemas.openxmlformats.org/drawingml/2006/main" name="Dark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2.xml><?xml version="1.0" encoding="utf-8"?>
<ds:datastoreItem xmlns:ds="http://schemas.openxmlformats.org/officeDocument/2006/customXml" ds:itemID="{06A8C181-E056-415E-9B59-40F04FA43837}">
  <ds:schemaRefs>
    <ds:schemaRef ds:uri="a7495015-d16d-4dd1-a72f-488cd8119f34"/>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5.xml><?xml version="1.0" encoding="utf-8"?>
<ds:datastoreItem xmlns:ds="http://schemas.openxmlformats.org/officeDocument/2006/customXml" ds:itemID="{8C1FB9C5-FCF7-40CA-B88F-2FCAC75B8805}">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41023</TotalTime>
  <Words>3410</Words>
  <Application>Microsoft Office PowerPoint</Application>
  <PresentationFormat>Widescreen</PresentationFormat>
  <Paragraphs>409</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Helvetica</vt:lpstr>
      <vt:lpstr>Helvetica Neue</vt:lpstr>
      <vt:lpstr>HelveticaNeueLT Std Med</vt:lpstr>
      <vt:lpstr>Segoe UI</vt:lpstr>
      <vt:lpstr>Segoe UI Semibold</vt:lpstr>
      <vt:lpstr>Wingdings 3</vt:lpstr>
      <vt:lpstr>Dark Background</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Eventos do Lions</vt:lpstr>
      <vt:lpstr>Comentários e dúvidas</vt:lpstr>
      <vt:lpstr>Próximas etapas</vt:lpstr>
      <vt:lpstr>PowerPoint Presentation</vt:lpstr>
      <vt:lpstr>Muito obrigado</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Wielgus, Natalie</cp:lastModifiedBy>
  <cp:revision>1879</cp:revision>
  <cp:lastPrinted>2022-03-03T14:34:46Z</cp:lastPrinted>
  <dcterms:created xsi:type="dcterms:W3CDTF">2016-11-15T15:12:50Z</dcterms:created>
  <dcterms:modified xsi:type="dcterms:W3CDTF">2022-03-24T16:40:12Z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