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6"/>
    <p:sldMasterId id="2147483882" r:id="rId7"/>
  </p:sldMasterIdLst>
  <p:notesMasterIdLst>
    <p:notesMasterId r:id="rId34"/>
  </p:notesMasterIdLst>
  <p:handoutMasterIdLst>
    <p:handoutMasterId r:id="rId35"/>
  </p:handoutMasterIdLst>
  <p:sldIdLst>
    <p:sldId id="1154" r:id="rId8"/>
    <p:sldId id="1153" r:id="rId9"/>
    <p:sldId id="1155" r:id="rId10"/>
    <p:sldId id="1156" r:id="rId11"/>
    <p:sldId id="1166" r:id="rId12"/>
    <p:sldId id="1157" r:id="rId13"/>
    <p:sldId id="1158" r:id="rId14"/>
    <p:sldId id="1159" r:id="rId15"/>
    <p:sldId id="1160" r:id="rId16"/>
    <p:sldId id="1161" r:id="rId17"/>
    <p:sldId id="1167" r:id="rId18"/>
    <p:sldId id="1162" r:id="rId19"/>
    <p:sldId id="1163" r:id="rId20"/>
    <p:sldId id="1164" r:id="rId21"/>
    <p:sldId id="1165" r:id="rId22"/>
    <p:sldId id="1168" r:id="rId23"/>
    <p:sldId id="1169" r:id="rId24"/>
    <p:sldId id="1170" r:id="rId25"/>
    <p:sldId id="1171" r:id="rId26"/>
    <p:sldId id="1172" r:id="rId27"/>
    <p:sldId id="1173" r:id="rId28"/>
    <p:sldId id="1028" r:id="rId29"/>
    <p:sldId id="1029" r:id="rId30"/>
    <p:sldId id="1042" r:id="rId31"/>
    <p:sldId id="1174" r:id="rId32"/>
    <p:sldId id="1175" r:id="rId3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3F"/>
    <a:srgbClr val="0A5496"/>
    <a:srgbClr val="7A2682"/>
    <a:srgbClr val="660066"/>
    <a:srgbClr val="7030A0"/>
    <a:srgbClr val="800080"/>
    <a:srgbClr val="732E81"/>
    <a:srgbClr val="9900CC"/>
    <a:srgbClr val="6600CC"/>
    <a:srgbClr val="56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autoAdjust="0"/>
    <p:restoredTop sz="89725" autoAdjust="0"/>
  </p:normalViewPr>
  <p:slideViewPr>
    <p:cSldViewPr showGuides="1">
      <p:cViewPr varScale="1">
        <p:scale>
          <a:sx n="146" d="100"/>
          <a:sy n="146" d="100"/>
        </p:scale>
        <p:origin x="132" y="204"/>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p:scale>
          <a:sx n="100" d="100"/>
          <a:sy n="100" d="100"/>
        </p:scale>
        <p:origin x="58" y="-37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616477" y="8337249"/>
            <a:ext cx="2927199" cy="465621"/>
          </a:xfrm>
          <a:prstGeom prst="rect">
            <a:avLst/>
          </a:prstGeom>
        </p:spPr>
        <p:txBody>
          <a:bodyPr vert="horz" wrap="square" lIns="91840" tIns="45920" rIns="91840" bIns="4592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dirty="0"/>
          </a:p>
        </p:txBody>
      </p:sp>
      <p:sp>
        <p:nvSpPr>
          <p:cNvPr id="3" name="Header Placeholder 2"/>
          <p:cNvSpPr>
            <a:spLocks noGrp="1"/>
          </p:cNvSpPr>
          <p:nvPr>
            <p:ph type="hdr" sz="quarter"/>
          </p:nvPr>
        </p:nvSpPr>
        <p:spPr>
          <a:xfrm>
            <a:off x="473550" y="290514"/>
            <a:ext cx="2864737" cy="466031"/>
          </a:xfrm>
          <a:prstGeom prst="rect">
            <a:avLst/>
          </a:prstGeom>
        </p:spPr>
        <p:txBody>
          <a:bodyPr vert="horz" lIns="88139" tIns="44070" rIns="88139" bIns="44070" rtlCol="0"/>
          <a:lstStyle>
            <a:lvl1pPr algn="l">
              <a:defRPr sz="1200"/>
            </a:lvl1pPr>
          </a:lstStyle>
          <a:p>
            <a:endParaRPr lang="en-US" dirty="0"/>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2852" tIns="46425" rIns="92852" bIns="46425" rtlCol="0" anchor="ctr"/>
          <a:lstStyle/>
          <a:p>
            <a:pPr lvl="0"/>
            <a:endParaRPr lang="en-US" noProof="0" dirty="0"/>
          </a:p>
        </p:txBody>
      </p:sp>
      <p:sp>
        <p:nvSpPr>
          <p:cNvPr id="5" name="Notes Placeholder 4"/>
          <p:cNvSpPr>
            <a:spLocks noGrp="1"/>
          </p:cNvSpPr>
          <p:nvPr>
            <p:ph type="body" sz="quarter" idx="3"/>
          </p:nvPr>
        </p:nvSpPr>
        <p:spPr>
          <a:xfrm>
            <a:off x="441193" y="4439747"/>
            <a:ext cx="6129536" cy="4182580"/>
          </a:xfrm>
          <a:prstGeom prst="rect">
            <a:avLst/>
          </a:prstGeom>
        </p:spPr>
        <p:txBody>
          <a:bodyPr vert="horz" lIns="92852" tIns="46425" rIns="92852" bIns="46425" rtlCol="0">
            <a:normAutofit/>
          </a:bodyPr>
          <a:lstStyle/>
          <a:p>
            <a:pPr lvl="0"/>
            <a:r>
              <a:rPr lang="en-US" noProof="0" dirty="0"/>
              <a:t>Click to edit Master text styles</a:t>
            </a:r>
          </a:p>
          <a:p>
            <a:pPr lvl="1"/>
            <a:r>
              <a:rPr lang="en-US" noProof="0" dirty="0"/>
              <a:t>Second level</a:t>
            </a:r>
          </a:p>
        </p:txBody>
      </p:sp>
      <p:sp>
        <p:nvSpPr>
          <p:cNvPr id="10" name="Slide Number Placeholder 9"/>
          <p:cNvSpPr>
            <a:spLocks noGrp="1"/>
          </p:cNvSpPr>
          <p:nvPr>
            <p:ph type="sldNum" sz="quarter" idx="5"/>
          </p:nvPr>
        </p:nvSpPr>
        <p:spPr>
          <a:xfrm>
            <a:off x="3607131" y="8622327"/>
            <a:ext cx="2963599" cy="295125"/>
          </a:xfrm>
          <a:prstGeom prst="rect">
            <a:avLst/>
          </a:prstGeom>
        </p:spPr>
        <p:txBody>
          <a:bodyPr vert="horz" lIns="88139" tIns="44070" rIns="88139" bIns="44070" rtlCol="0" anchor="b"/>
          <a:lstStyle>
            <a:lvl1pPr algn="r">
              <a:defRPr sz="1100">
                <a:latin typeface="+mn-lt"/>
              </a:defRPr>
            </a:lvl1pPr>
          </a:lstStyle>
          <a:p>
            <a:fld id="{2969122F-4C0D-4DB5-9DAD-9B5174DF74F1}" type="slidenum">
              <a:rPr lang="en-US" smtClean="0"/>
              <a:pPr/>
              <a:t>‹#›</a:t>
            </a:fld>
            <a:endParaRPr lang="en-US" dirty="0"/>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hdr="0" ftr="0" dt="0"/>
  <p:notesStyle>
    <a:lvl1pPr algn="l" rtl="0" eaLnBrk="0" fontAlgn="base" hangingPunct="0">
      <a:lnSpc>
        <a:spcPct val="110000"/>
      </a:lnSpc>
      <a:spcBef>
        <a:spcPts val="600"/>
      </a:spcBef>
      <a:spcAft>
        <a:spcPts val="600"/>
      </a:spcAft>
      <a:defRPr sz="1200" kern="1200">
        <a:solidFill>
          <a:schemeClr val="tx1"/>
        </a:solidFill>
        <a:latin typeface="+mn-lt"/>
        <a:ea typeface="ヒラギノ角ゴ Pro W3" charset="0"/>
        <a:cs typeface="ヒラギノ角ゴ Pro W3" charset="0"/>
      </a:defRPr>
    </a:lvl1pPr>
    <a:lvl2pPr marL="457200" indent="0" algn="l" rtl="0" eaLnBrk="0" fontAlgn="base" hangingPunct="0">
      <a:lnSpc>
        <a:spcPct val="110000"/>
      </a:lnSpc>
      <a:spcBef>
        <a:spcPts val="600"/>
      </a:spcBef>
      <a:spcAft>
        <a:spcPts val="600"/>
      </a:spcAft>
      <a:buFont typeface="Arial" panose="020B0604020202020204" pitchFamily="34" charset="0"/>
      <a:buNone/>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latin typeface="ＭＳ Ｐゴシック" panose="020B0600070205080204" pitchFamily="50" charset="-128"/>
                <a:ea typeface="ＭＳ Ｐゴシック" panose="020B0600070205080204" pitchFamily="50" charset="-128"/>
              </a:rPr>
              <a:t>クラブ役員の皆さん、________地区__</a:t>
            </a:r>
            <a:r>
              <a:rPr lang="ja-JP" i="1" dirty="0">
                <a:latin typeface="ＭＳ Ｐゴシック" panose="020B0600070205080204" pitchFamily="50" charset="-128"/>
                <a:ea typeface="ＭＳ Ｐゴシック" panose="020B0600070205080204" pitchFamily="50" charset="-128"/>
              </a:rPr>
              <a:t>###</a:t>
            </a:r>
            <a:r>
              <a:rPr lang="ja-JP" dirty="0">
                <a:latin typeface="ＭＳ Ｐゴシック" panose="020B0600070205080204" pitchFamily="50" charset="-128"/>
                <a:ea typeface="ＭＳ Ｐゴシック" panose="020B0600070205080204" pitchFamily="50" charset="-128"/>
              </a:rPr>
              <a:t>__ゾーンの</a:t>
            </a:r>
            <a:r>
              <a:rPr lang="ja-JP" altLang="en-US" dirty="0">
                <a:latin typeface="ＭＳ Ｐゴシック" panose="020B0600070205080204" pitchFamily="50" charset="-128"/>
                <a:ea typeface="ＭＳ Ｐゴシック" panose="020B0600070205080204" pitchFamily="50" charset="-128"/>
              </a:rPr>
              <a:t>今回</a:t>
            </a:r>
            <a:r>
              <a:rPr lang="ja-JP" dirty="0">
                <a:latin typeface="ＭＳ Ｐゴシック" panose="020B0600070205080204" pitchFamily="50" charset="-128"/>
                <a:ea typeface="ＭＳ Ｐゴシック" panose="020B0600070205080204" pitchFamily="50" charset="-128"/>
              </a:rPr>
              <a:t>会議へようこそ。私はゾーン・チェアパーソンの______________________です。本日はお集まりいただき</a:t>
            </a:r>
            <a:r>
              <a:rPr lang="ja-JP" altLang="en-US" dirty="0">
                <a:latin typeface="ＭＳ Ｐゴシック" panose="020B0600070205080204" pitchFamily="50" charset="-128"/>
                <a:ea typeface="ＭＳ Ｐゴシック" panose="020B0600070205080204" pitchFamily="50" charset="-128"/>
              </a:rPr>
              <a:t>、</a:t>
            </a:r>
            <a:r>
              <a:rPr lang="ja-JP" dirty="0">
                <a:latin typeface="ＭＳ Ｐゴシック" panose="020B0600070205080204" pitchFamily="50" charset="-128"/>
                <a:ea typeface="ＭＳ Ｐゴシック" panose="020B0600070205080204" pitchFamily="50" charset="-128"/>
              </a:rPr>
              <a:t>ありがとうございます。</a:t>
            </a:r>
          </a:p>
          <a:p>
            <a:endParaRPr lang="en-US" dirty="0">
              <a:latin typeface="ＭＳ Ｐゴシック" panose="020B0600070205080204" pitchFamily="50" charset="-128"/>
              <a:ea typeface="ＭＳ Ｐゴシック" panose="020B0600070205080204" pitchFamily="50" charset="-128"/>
            </a:endParaRPr>
          </a:p>
          <a:p>
            <a:r>
              <a:rPr lang="ja-JP" dirty="0">
                <a:latin typeface="ＭＳ Ｐゴシック" panose="020B0600070205080204" pitchFamily="50" charset="-128"/>
                <a:ea typeface="ＭＳ Ｐゴシック" panose="020B0600070205080204" pitchFamily="50" charset="-128"/>
              </a:rPr>
              <a:t>こうしたセッションではできる限り対話を深めたいと考えておりますので、挨拶の言葉を書き込んでチャットボックスを試してみてください。また、ご所属のライオンズクラブの名前を教えてください。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a:t>
            </a:fld>
            <a:endParaRPr lang="en-US" dirty="0"/>
          </a:p>
        </p:txBody>
      </p:sp>
    </p:spTree>
    <p:extLst>
      <p:ext uri="{BB962C8B-B14F-4D97-AF65-F5344CB8AC3E}">
        <p14:creationId xmlns:p14="http://schemas.microsoft.com/office/powerpoint/2010/main" val="292633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ja-JP" b="1" i="1" dirty="0">
                <a:latin typeface="ＭＳ Ｐゴシック" panose="020B0600070205080204" pitchFamily="50" charset="-128"/>
                <a:ea typeface="ＭＳ Ｐゴシック" panose="020B0600070205080204" pitchFamily="50" charset="-128"/>
              </a:rPr>
              <a:t>プレゼンターの留意事項：</a:t>
            </a:r>
            <a:r>
              <a:rPr lang="ja-JP" i="1" dirty="0">
                <a:latin typeface="ＭＳ Ｐゴシック" panose="020B0600070205080204" pitchFamily="50" charset="-128"/>
                <a:ea typeface="ＭＳ Ｐゴシック" panose="020B0600070205080204" pitchFamily="50" charset="-128"/>
              </a:rPr>
              <a:t>出席者がトピックから逸脱することのないよう、このスライドに会議の1つ目のトピックを入力してください。クラブ</a:t>
            </a:r>
            <a:r>
              <a:rPr lang="ja-JP" altLang="en-US" i="1" dirty="0">
                <a:latin typeface="ＭＳ Ｐゴシック" panose="020B0600070205080204" pitchFamily="50" charset="-128"/>
                <a:ea typeface="ＭＳ Ｐゴシック" panose="020B0600070205080204" pitchFamily="50" charset="-128"/>
              </a:rPr>
              <a:t>に</a:t>
            </a:r>
            <a:r>
              <a:rPr lang="ja-JP" i="1" dirty="0">
                <a:latin typeface="ＭＳ Ｐゴシック" panose="020B0600070205080204" pitchFamily="50" charset="-128"/>
                <a:ea typeface="ＭＳ Ｐゴシック" panose="020B0600070205080204" pitchFamily="50" charset="-128"/>
              </a:rPr>
              <a:t>意見を求める時には、最初に意見を言ってもらうクラブを交代させる</a:t>
            </a:r>
            <a:r>
              <a:rPr lang="ja-JP" altLang="en-US" i="1" dirty="0">
                <a:latin typeface="ＭＳ Ｐゴシック" panose="020B0600070205080204" pitchFamily="50" charset="-128"/>
                <a:ea typeface="ＭＳ Ｐゴシック" panose="020B0600070205080204" pitchFamily="50" charset="-128"/>
              </a:rPr>
              <a:t>ようにします</a:t>
            </a:r>
            <a:r>
              <a:rPr lang="ja-JP" i="1" dirty="0">
                <a:latin typeface="ＭＳ Ｐゴシック" panose="020B0600070205080204" pitchFamily="50" charset="-128"/>
                <a:ea typeface="ＭＳ Ｐゴシック" panose="020B0600070205080204" pitchFamily="50" charset="-128"/>
              </a:rPr>
              <a:t>。例えば、前回クラブ1から始めた場合には、今回はクラブ2から始めてもらう、などです。年間を通じて</a:t>
            </a:r>
            <a:r>
              <a:rPr lang="ja-JP" altLang="en-US" i="1" dirty="0">
                <a:latin typeface="ＭＳ Ｐゴシック" panose="020B0600070205080204" pitchFamily="50" charset="-128"/>
                <a:ea typeface="ＭＳ Ｐゴシック" panose="020B0600070205080204" pitchFamily="50" charset="-128"/>
              </a:rPr>
              <a:t>、これを</a:t>
            </a:r>
            <a:r>
              <a:rPr lang="ja-JP" i="1" dirty="0">
                <a:latin typeface="ＭＳ Ｐゴシック" panose="020B0600070205080204" pitchFamily="50" charset="-128"/>
                <a:ea typeface="ＭＳ Ｐゴシック" panose="020B0600070205080204" pitchFamily="50" charset="-128"/>
              </a:rPr>
              <a:t>習慣に</a:t>
            </a:r>
            <a:r>
              <a:rPr lang="ja-JP" altLang="en-US" i="1" dirty="0">
                <a:latin typeface="ＭＳ Ｐゴシック" panose="020B0600070205080204" pitchFamily="50" charset="-128"/>
                <a:ea typeface="ＭＳ Ｐゴシック" panose="020B0600070205080204" pitchFamily="50" charset="-128"/>
              </a:rPr>
              <a:t>するとよいでしょう。</a:t>
            </a:r>
            <a:endParaRPr lang="ja-JP" i="1" dirty="0">
              <a:latin typeface="ＭＳ Ｐゴシック" panose="020B0600070205080204" pitchFamily="50" charset="-128"/>
              <a:ea typeface="ＭＳ Ｐゴシック" panose="020B0600070205080204" pitchFamily="50" charset="-128"/>
            </a:endParaRPr>
          </a:p>
          <a:p>
            <a:endParaRPr lang="en-US" i="1"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10000"/>
              </a:lnSpc>
              <a:spcBef>
                <a:spcPts val="600"/>
              </a:spcBef>
              <a:spcAft>
                <a:spcPts val="600"/>
              </a:spcAft>
              <a:buClrTx/>
              <a:buSzTx/>
              <a:buFontTx/>
              <a:buNone/>
              <a:tabLst/>
              <a:defRPr/>
            </a:pPr>
            <a:r>
              <a:rPr lang="ja-JP" b="1" i="1" baseline="0" dirty="0">
                <a:latin typeface="ＭＳ Ｐゴシック" panose="020B0600070205080204" pitchFamily="50" charset="-128"/>
                <a:ea typeface="ＭＳ Ｐゴシック" panose="020B0600070205080204" pitchFamily="50" charset="-128"/>
              </a:rPr>
              <a:t>このスライドを2枚に分割し、文字を大きくすることもできます。</a:t>
            </a:r>
          </a:p>
          <a:p>
            <a:endParaRPr lang="en-US" i="1" dirty="0">
              <a:latin typeface="ＭＳ Ｐゴシック" panose="020B0600070205080204" pitchFamily="50" charset="-128"/>
              <a:ea typeface="ＭＳ Ｐゴシック" panose="020B0600070205080204" pitchFamily="50" charset="-128"/>
            </a:endParaRPr>
          </a:p>
          <a:p>
            <a:endParaRPr lang="en-US" i="1" dirty="0">
              <a:latin typeface="ＭＳ Ｐゴシック" panose="020B0600070205080204" pitchFamily="50" charset="-128"/>
              <a:ea typeface="ＭＳ Ｐゴシック" panose="020B0600070205080204" pitchFamily="50" charset="-128"/>
            </a:endParaRPr>
          </a:p>
          <a:p>
            <a:endParaRPr lang="en-US" i="1" dirty="0">
              <a:latin typeface="ＭＳ Ｐゴシック" panose="020B0600070205080204" pitchFamily="50" charset="-128"/>
              <a:ea typeface="ＭＳ Ｐゴシック" panose="020B0600070205080204" pitchFamily="50" charset="-128"/>
            </a:endParaRPr>
          </a:p>
          <a:p>
            <a:r>
              <a:rPr lang="ja-JP" dirty="0">
                <a:latin typeface="ＭＳ Ｐゴシック" panose="020B0600070205080204" pitchFamily="50" charset="-128"/>
                <a:ea typeface="ＭＳ Ｐゴシック" panose="020B0600070205080204" pitchFamily="50" charset="-128"/>
              </a:rPr>
              <a:t>__1つ目のトピック__を進展させるために、私たちは何をしているでしょうか？あるいは、どのような新しいアイディアを</a:t>
            </a:r>
            <a:r>
              <a:rPr lang="ja-JP" altLang="en-US" dirty="0">
                <a:latin typeface="ＭＳ Ｐゴシック" panose="020B0600070205080204" pitchFamily="50" charset="-128"/>
                <a:ea typeface="ＭＳ Ｐゴシック" panose="020B0600070205080204" pitchFamily="50" charset="-128"/>
              </a:rPr>
              <a:t>探す</a:t>
            </a:r>
            <a:r>
              <a:rPr lang="ja-JP" dirty="0">
                <a:latin typeface="ＭＳ Ｐゴシック" panose="020B0600070205080204" pitchFamily="50" charset="-128"/>
                <a:ea typeface="ＭＳ Ｐゴシック" panose="020B0600070205080204" pitchFamily="50" charset="-128"/>
              </a:rPr>
              <a:t>べきでしょうか？</a:t>
            </a:r>
          </a:p>
          <a:p>
            <a:r>
              <a:rPr lang="ja-JP" dirty="0">
                <a:latin typeface="ＭＳ Ｐゴシック" panose="020B0600070205080204" pitchFamily="50" charset="-128"/>
                <a:ea typeface="ＭＳ Ｐゴシック" panose="020B0600070205080204" pitchFamily="50" charset="-128"/>
              </a:rPr>
              <a:t>時間の都合</a:t>
            </a:r>
            <a:r>
              <a:rPr lang="ja-JP" altLang="en-US" dirty="0">
                <a:latin typeface="ＭＳ Ｐゴシック" panose="020B0600070205080204" pitchFamily="50" charset="-128"/>
                <a:ea typeface="ＭＳ Ｐゴシック" panose="020B0600070205080204" pitchFamily="50" charset="-128"/>
              </a:rPr>
              <a:t>も</a:t>
            </a:r>
            <a:r>
              <a:rPr lang="ja-JP" dirty="0">
                <a:latin typeface="ＭＳ Ｐゴシック" panose="020B0600070205080204" pitchFamily="50" charset="-128"/>
                <a:ea typeface="ＭＳ Ｐゴシック" panose="020B0600070205080204" pitchFamily="50" charset="-128"/>
              </a:rPr>
              <a:t>ありますので、、各クラブ2分以内でお願いします。</a:t>
            </a:r>
          </a:p>
          <a:p>
            <a:r>
              <a:rPr lang="ja-JP" dirty="0">
                <a:latin typeface="ＭＳ Ｐゴシック" panose="020B0600070205080204" pitchFamily="50" charset="-128"/>
                <a:ea typeface="ＭＳ Ｐゴシック" panose="020B0600070205080204" pitchFamily="50" charset="-128"/>
              </a:rPr>
              <a:t>では、 __クラブ名__から始めていただきましょう。改善に向けて皆さんのクラブがしていることや、私たちにできることについてお聞かせください。…</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10</a:t>
            </a:fld>
            <a:endParaRPr lang="en-US" dirty="0"/>
          </a:p>
        </p:txBody>
      </p:sp>
    </p:spTree>
    <p:extLst>
      <p:ext uri="{BB962C8B-B14F-4D97-AF65-F5344CB8AC3E}">
        <p14:creationId xmlns:p14="http://schemas.microsoft.com/office/powerpoint/2010/main" val="167939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ja-JP" b="1" i="1" dirty="0">
                <a:latin typeface="ＭＳ Ｐゴシック" panose="020B0600070205080204" pitchFamily="50" charset="-128"/>
                <a:ea typeface="ＭＳ Ｐゴシック" panose="020B0600070205080204" pitchFamily="50" charset="-128"/>
              </a:rPr>
              <a:t>プレゼンターの留意事項：</a:t>
            </a:r>
            <a:r>
              <a:rPr lang="ja-JP" i="1" dirty="0">
                <a:latin typeface="ＭＳ Ｐゴシック" panose="020B0600070205080204" pitchFamily="50" charset="-128"/>
                <a:ea typeface="ＭＳ Ｐゴシック" panose="020B0600070205080204" pitchFamily="50" charset="-128"/>
              </a:rPr>
              <a:t>出席者がトピックから逸脱することのないよう、このスライドに会議の1つ目のトピックを入力してください。クラブ</a:t>
            </a:r>
            <a:r>
              <a:rPr lang="ja-JP" altLang="en-US" i="1" dirty="0">
                <a:latin typeface="ＭＳ Ｐゴシック" panose="020B0600070205080204" pitchFamily="50" charset="-128"/>
                <a:ea typeface="ＭＳ Ｐゴシック" panose="020B0600070205080204" pitchFamily="50" charset="-128"/>
              </a:rPr>
              <a:t>に</a:t>
            </a:r>
            <a:r>
              <a:rPr lang="ja-JP" i="1" dirty="0">
                <a:latin typeface="ＭＳ Ｐゴシック" panose="020B0600070205080204" pitchFamily="50" charset="-128"/>
                <a:ea typeface="ＭＳ Ｐゴシック" panose="020B0600070205080204" pitchFamily="50" charset="-128"/>
              </a:rPr>
              <a:t>意見を求める時には、最初に意見を言ってもらうクラブを交代させるとよ</a:t>
            </a:r>
            <a:r>
              <a:rPr lang="ja-JP" altLang="en-US" i="1" dirty="0">
                <a:latin typeface="ＭＳ Ｐゴシック" panose="020B0600070205080204" pitchFamily="50" charset="-128"/>
                <a:ea typeface="ＭＳ Ｐゴシック" panose="020B0600070205080204" pitchFamily="50" charset="-128"/>
              </a:rPr>
              <a:t>うにします</a:t>
            </a:r>
            <a:r>
              <a:rPr lang="ja-JP" i="1" dirty="0">
                <a:latin typeface="ＭＳ Ｐゴシック" panose="020B0600070205080204" pitchFamily="50" charset="-128"/>
                <a:ea typeface="ＭＳ Ｐゴシック" panose="020B0600070205080204" pitchFamily="50" charset="-128"/>
              </a:rPr>
              <a:t>。例えば、前回クラブ1から始めた場合には、今回はクラブ2から始めてもらう、などです。年間を通じて</a:t>
            </a:r>
            <a:r>
              <a:rPr lang="ja-JP" altLang="en-US" i="1" dirty="0">
                <a:latin typeface="ＭＳ Ｐゴシック" panose="020B0600070205080204" pitchFamily="50" charset="-128"/>
                <a:ea typeface="ＭＳ Ｐゴシック" panose="020B0600070205080204" pitchFamily="50" charset="-128"/>
              </a:rPr>
              <a:t>、これを</a:t>
            </a:r>
            <a:r>
              <a:rPr lang="ja-JP" i="1" dirty="0">
                <a:latin typeface="ＭＳ Ｐゴシック" panose="020B0600070205080204" pitchFamily="50" charset="-128"/>
                <a:ea typeface="ＭＳ Ｐゴシック" panose="020B0600070205080204" pitchFamily="50" charset="-128"/>
              </a:rPr>
              <a:t>習慣に</a:t>
            </a:r>
            <a:r>
              <a:rPr lang="ja-JP" altLang="en-US" i="1" dirty="0">
                <a:latin typeface="ＭＳ Ｐゴシック" panose="020B0600070205080204" pitchFamily="50" charset="-128"/>
                <a:ea typeface="ＭＳ Ｐゴシック" panose="020B0600070205080204" pitchFamily="50" charset="-128"/>
              </a:rPr>
              <a:t>するとよいでしょう</a:t>
            </a:r>
            <a:r>
              <a:rPr lang="ja-JP" i="1" dirty="0">
                <a:latin typeface="ＭＳ Ｐゴシック" panose="020B0600070205080204" pitchFamily="50" charset="-128"/>
                <a:ea typeface="ＭＳ Ｐゴシック" panose="020B0600070205080204" pitchFamily="50" charset="-128"/>
              </a:rPr>
              <a:t>。</a:t>
            </a:r>
          </a:p>
          <a:p>
            <a:endParaRPr lang="en-US" i="1"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10000"/>
              </a:lnSpc>
              <a:spcBef>
                <a:spcPts val="600"/>
              </a:spcBef>
              <a:spcAft>
                <a:spcPts val="600"/>
              </a:spcAft>
              <a:buClrTx/>
              <a:buSzTx/>
              <a:buFontTx/>
              <a:buNone/>
              <a:tabLst/>
              <a:defRPr/>
            </a:pPr>
            <a:r>
              <a:rPr lang="ja-JP" b="1" i="1" baseline="0" dirty="0">
                <a:latin typeface="ＭＳ Ｐゴシック" panose="020B0600070205080204" pitchFamily="50" charset="-128"/>
                <a:ea typeface="ＭＳ Ｐゴシック" panose="020B0600070205080204" pitchFamily="50" charset="-128"/>
              </a:rPr>
              <a:t>このスライドを2枚に分割し、文字を大きくすることもできます。</a:t>
            </a:r>
          </a:p>
          <a:p>
            <a:endParaRPr lang="en-US" i="1" dirty="0">
              <a:latin typeface="ＭＳ Ｐゴシック" panose="020B0600070205080204" pitchFamily="50" charset="-128"/>
              <a:ea typeface="ＭＳ Ｐゴシック" panose="020B0600070205080204" pitchFamily="50" charset="-128"/>
            </a:endParaRPr>
          </a:p>
          <a:p>
            <a:endParaRPr lang="en-US" i="1" dirty="0">
              <a:latin typeface="ＭＳ Ｐゴシック" panose="020B0600070205080204" pitchFamily="50" charset="-128"/>
              <a:ea typeface="ＭＳ Ｐゴシック" panose="020B0600070205080204" pitchFamily="50" charset="-128"/>
            </a:endParaRPr>
          </a:p>
          <a:p>
            <a:endParaRPr lang="en-US" i="1" dirty="0">
              <a:latin typeface="ＭＳ Ｐゴシック" panose="020B0600070205080204" pitchFamily="50" charset="-128"/>
              <a:ea typeface="ＭＳ Ｐゴシック" panose="020B0600070205080204" pitchFamily="50" charset="-128"/>
            </a:endParaRPr>
          </a:p>
          <a:p>
            <a:r>
              <a:rPr lang="ja-JP" dirty="0">
                <a:latin typeface="ＭＳ Ｐゴシック" panose="020B0600070205080204" pitchFamily="50" charset="-128"/>
                <a:ea typeface="ＭＳ Ｐゴシック" panose="020B0600070205080204" pitchFamily="50" charset="-128"/>
              </a:rPr>
              <a:t>__1つ目のトピック__を進展させるために、私たちは何をしているでしょうか？あるいは、どのような新しいアイディアを</a:t>
            </a:r>
            <a:r>
              <a:rPr lang="ja-JP" altLang="en-US" dirty="0">
                <a:latin typeface="ＭＳ Ｐゴシック" panose="020B0600070205080204" pitchFamily="50" charset="-128"/>
                <a:ea typeface="ＭＳ Ｐゴシック" panose="020B0600070205080204" pitchFamily="50" charset="-128"/>
              </a:rPr>
              <a:t>探す</a:t>
            </a:r>
            <a:r>
              <a:rPr lang="ja-JP" dirty="0">
                <a:latin typeface="ＭＳ Ｐゴシック" panose="020B0600070205080204" pitchFamily="50" charset="-128"/>
                <a:ea typeface="ＭＳ Ｐゴシック" panose="020B0600070205080204" pitchFamily="50" charset="-128"/>
              </a:rPr>
              <a:t>べきでしょうか？</a:t>
            </a:r>
          </a:p>
          <a:p>
            <a:r>
              <a:rPr lang="ja-JP" dirty="0">
                <a:latin typeface="ＭＳ Ｐゴシック" panose="020B0600070205080204" pitchFamily="50" charset="-128"/>
                <a:ea typeface="ＭＳ Ｐゴシック" panose="020B0600070205080204" pitchFamily="50" charset="-128"/>
              </a:rPr>
              <a:t>時間の都合</a:t>
            </a:r>
            <a:r>
              <a:rPr lang="ja-JP" altLang="en-US" dirty="0">
                <a:latin typeface="ＭＳ Ｐゴシック" panose="020B0600070205080204" pitchFamily="50" charset="-128"/>
                <a:ea typeface="ＭＳ Ｐゴシック" panose="020B0600070205080204" pitchFamily="50" charset="-128"/>
              </a:rPr>
              <a:t>も</a:t>
            </a:r>
            <a:r>
              <a:rPr lang="ja-JP" dirty="0">
                <a:latin typeface="ＭＳ Ｐゴシック" panose="020B0600070205080204" pitchFamily="50" charset="-128"/>
                <a:ea typeface="ＭＳ Ｐゴシック" panose="020B0600070205080204" pitchFamily="50" charset="-128"/>
              </a:rPr>
              <a:t>ありますので、、各クラブ2分以内でお願いします。</a:t>
            </a:r>
          </a:p>
          <a:p>
            <a:r>
              <a:rPr lang="ja-JP" dirty="0">
                <a:latin typeface="ＭＳ Ｐゴシック" panose="020B0600070205080204" pitchFamily="50" charset="-128"/>
                <a:ea typeface="ＭＳ Ｐゴシック" panose="020B0600070205080204" pitchFamily="50" charset="-128"/>
              </a:rPr>
              <a:t>では、 __クラブ名__から始めていただきましょう。改善に向けて皆さんのクラブがしていることや、私たちにできることについてお聞かせください。…</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11</a:t>
            </a:fld>
            <a:endParaRPr lang="en-US" dirty="0"/>
          </a:p>
        </p:txBody>
      </p:sp>
    </p:spTree>
    <p:extLst>
      <p:ext uri="{BB962C8B-B14F-4D97-AF65-F5344CB8AC3E}">
        <p14:creationId xmlns:p14="http://schemas.microsoft.com/office/powerpoint/2010/main" val="423175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dirty="0">
                <a:latin typeface="ＭＳ Ｐゴシック" panose="020B0600070205080204" pitchFamily="50" charset="-128"/>
                <a:ea typeface="ＭＳ Ｐゴシック" panose="020B0600070205080204" pitchFamily="50" charset="-128"/>
              </a:rPr>
              <a:t>次に、__1つ目のトピック、__の分野で私たちが利用できるリソース</a:t>
            </a:r>
            <a:r>
              <a:rPr lang="ja-JP" altLang="en-US" dirty="0">
                <a:latin typeface="ＭＳ Ｐゴシック" panose="020B0600070205080204" pitchFamily="50" charset="-128"/>
                <a:ea typeface="ＭＳ Ｐゴシック" panose="020B0600070205080204" pitchFamily="50" charset="-128"/>
              </a:rPr>
              <a:t>をいくつか</a:t>
            </a:r>
            <a:r>
              <a:rPr lang="ja-JP" dirty="0">
                <a:latin typeface="ＭＳ Ｐゴシック" panose="020B0600070205080204" pitchFamily="50" charset="-128"/>
                <a:ea typeface="ＭＳ Ｐゴシック" panose="020B0600070205080204" pitchFamily="50" charset="-128"/>
              </a:rPr>
              <a:t>見ていきましょう。</a:t>
            </a:r>
            <a:r>
              <a:rPr lang="ja-JP" baseline="0" dirty="0">
                <a:latin typeface="ＭＳ Ｐゴシック" panose="020B0600070205080204" pitchFamily="50" charset="-128"/>
                <a:ea typeface="ＭＳ Ｐゴシック" panose="020B0600070205080204" pitchFamily="50" charset="-128"/>
              </a:rPr>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12</a:t>
            </a:fld>
            <a:endParaRPr lang="en-US" dirty="0"/>
          </a:p>
        </p:txBody>
      </p:sp>
    </p:spTree>
    <p:extLst>
      <p:ext uri="{BB962C8B-B14F-4D97-AF65-F5344CB8AC3E}">
        <p14:creationId xmlns:p14="http://schemas.microsoft.com/office/powerpoint/2010/main" val="353386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ja-JP" b="1" i="1" dirty="0">
                <a:latin typeface="ＭＳ Ｐゴシック" panose="020B0600070205080204" pitchFamily="50" charset="-128"/>
                <a:ea typeface="ＭＳ Ｐゴシック" panose="020B0600070205080204" pitchFamily="50" charset="-128"/>
              </a:rPr>
              <a:t>プレゼンターの留意事項：</a:t>
            </a:r>
            <a:r>
              <a:rPr lang="ja-JP" i="1" dirty="0">
                <a:latin typeface="ＭＳ Ｐゴシック" panose="020B0600070205080204" pitchFamily="50" charset="-128"/>
                <a:ea typeface="ＭＳ Ｐゴシック" panose="020B0600070205080204" pitchFamily="50" charset="-128"/>
              </a:rPr>
              <a:t>このスライドを編集し、会議の1つ目のトピックに関して最も役立つと思うリソースをリストアップしてください。いくつかの例を以下に挙げます。会議の間に資料の入手方法を示したり、フォローアップのメッセージに資料へのリンクを含めたりしてもよいでしょう。 </a:t>
            </a:r>
          </a:p>
          <a:p>
            <a:endParaRPr lang="en-US" i="1" dirty="0">
              <a:latin typeface="ＭＳ Ｐゴシック" panose="020B0600070205080204" pitchFamily="50" charset="-128"/>
              <a:ea typeface="ＭＳ Ｐゴシック" panose="020B0600070205080204" pitchFamily="50" charset="-128"/>
            </a:endParaRPr>
          </a:p>
          <a:p>
            <a:pPr marL="165261" indent="-165261">
              <a:buFont typeface="Arial" panose="020B0604020202020204" pitchFamily="34" charset="0"/>
              <a:buChar char="•"/>
            </a:pPr>
            <a:r>
              <a:rPr lang="ja-JP" b="1" i="1" dirty="0">
                <a:latin typeface="ＭＳ Ｐゴシック" panose="020B0600070205080204" pitchFamily="50" charset="-128"/>
                <a:ea typeface="ＭＳ Ｐゴシック" panose="020B0600070205080204" pitchFamily="50" charset="-128"/>
              </a:rPr>
              <a:t>奉仕</a:t>
            </a:r>
            <a:r>
              <a:rPr lang="ja-JP" i="1" dirty="0">
                <a:latin typeface="ＭＳ Ｐゴシック" panose="020B0600070205080204" pitchFamily="50" charset="-128"/>
                <a:ea typeface="ＭＳ Ｐゴシック" panose="020B0600070205080204" pitchFamily="50" charset="-128"/>
              </a:rPr>
              <a:t>：グローバル重点分野：糖尿病、視力保護、食料支援、環境保全、小児がんに関する各ウェブページには、奉仕事業案のリストが掲載されています。</a:t>
            </a:r>
            <a:r>
              <a:rPr lang="ja-JP" altLang="en-US" i="1" dirty="0">
                <a:latin typeface="ＭＳ Ｐゴシック" panose="020B0600070205080204" pitchFamily="50" charset="-128"/>
                <a:ea typeface="ＭＳ Ｐゴシック" panose="020B0600070205080204" pitchFamily="50" charset="-128"/>
              </a:rPr>
              <a:t>また、</a:t>
            </a:r>
            <a:r>
              <a:rPr lang="ja-JP" dirty="0">
                <a:latin typeface="ＭＳ Ｐゴシック" panose="020B0600070205080204" pitchFamily="50" charset="-128"/>
                <a:ea typeface="ＭＳ Ｐゴシック" panose="020B0600070205080204" pitchFamily="50" charset="-128"/>
              </a:rPr>
              <a:t>奉仕ローンチパッド</a:t>
            </a:r>
            <a:r>
              <a:rPr lang="ja-JP" altLang="en-US" i="1" dirty="0">
                <a:latin typeface="ＭＳ Ｐゴシック" panose="020B0600070205080204" pitchFamily="50" charset="-128"/>
                <a:ea typeface="ＭＳ Ｐゴシック" panose="020B0600070205080204" pitchFamily="50" charset="-128"/>
              </a:rPr>
              <a:t>は</a:t>
            </a:r>
            <a:r>
              <a:rPr lang="ja-JP" i="1" dirty="0">
                <a:latin typeface="ＭＳ Ｐゴシック" panose="020B0600070205080204" pitchFamily="50" charset="-128"/>
                <a:ea typeface="ＭＳ Ｐゴシック" panose="020B0600070205080204" pitchFamily="50" charset="-128"/>
              </a:rPr>
              <a:t>、関心に基づき奉仕活動を提案する対話型のツールです。</a:t>
            </a:r>
            <a:r>
              <a:rPr lang="ja-JP" i="1" baseline="0" dirty="0">
                <a:latin typeface="ＭＳ Ｐゴシック" panose="020B0600070205080204" pitchFamily="50" charset="-128"/>
                <a:ea typeface="ＭＳ Ｐゴシック" panose="020B0600070205080204" pitchFamily="50" charset="-128"/>
              </a:rPr>
              <a:t> </a:t>
            </a:r>
          </a:p>
          <a:p>
            <a:pPr marL="165261" indent="-165261">
              <a:buFont typeface="Arial" panose="020B0604020202020204" pitchFamily="34" charset="0"/>
              <a:buChar char="•"/>
            </a:pPr>
            <a:endParaRPr lang="en-US" i="1" dirty="0">
              <a:latin typeface="ＭＳ Ｐゴシック" panose="020B0600070205080204" pitchFamily="50" charset="-128"/>
              <a:ea typeface="ＭＳ Ｐゴシック" panose="020B0600070205080204" pitchFamily="50" charset="-128"/>
            </a:endParaRPr>
          </a:p>
          <a:p>
            <a:pPr marL="165261" indent="-165261">
              <a:buFont typeface="Arial" panose="020B0604020202020204" pitchFamily="34" charset="0"/>
              <a:buChar char="•"/>
            </a:pPr>
            <a:r>
              <a:rPr lang="ja-JP" b="1" i="1" dirty="0">
                <a:latin typeface="ＭＳ Ｐゴシック" panose="020B0600070205080204" pitchFamily="50" charset="-128"/>
                <a:ea typeface="ＭＳ Ｐゴシック" panose="020B0600070205080204" pitchFamily="50" charset="-128"/>
              </a:rPr>
              <a:t>会員増強：</a:t>
            </a:r>
            <a:r>
              <a:rPr lang="ja-JP" dirty="0">
                <a:latin typeface="ＭＳ Ｐゴシック" panose="020B0600070205080204" pitchFamily="50" charset="-128"/>
                <a:ea typeface="ＭＳ Ｐゴシック" panose="020B0600070205080204" pitchFamily="50" charset="-128"/>
              </a:rPr>
              <a:t>「会員の招請」</a:t>
            </a:r>
            <a:r>
              <a:rPr lang="ja-JP" i="1" dirty="0">
                <a:latin typeface="ＭＳ Ｐゴシック" panose="020B0600070205080204" pitchFamily="50" charset="-128"/>
                <a:ea typeface="ＭＳ Ｐゴシック" panose="020B0600070205080204" pitchFamily="50" charset="-128"/>
              </a:rPr>
              <a:t>ウェブページには、</a:t>
            </a:r>
            <a:r>
              <a:rPr lang="ja-JP" dirty="0">
                <a:latin typeface="ＭＳ Ｐゴシック" panose="020B0600070205080204" pitchFamily="50" charset="-128"/>
                <a:ea typeface="ＭＳ Ｐゴシック" panose="020B0600070205080204" pitchFamily="50" charset="-128"/>
              </a:rPr>
              <a:t>「誘ってみよう！」</a:t>
            </a:r>
            <a:r>
              <a:rPr lang="ja-JP" i="1" dirty="0">
                <a:latin typeface="ＭＳ Ｐゴシック" panose="020B0600070205080204" pitchFamily="50" charset="-128"/>
                <a:ea typeface="ＭＳ Ｐゴシック" panose="020B0600070205080204" pitchFamily="50" charset="-128"/>
              </a:rPr>
              <a:t>ガイドやクラブ用パンフレットへのリンクが含まれています。</a:t>
            </a:r>
            <a:r>
              <a:rPr lang="ja-JP" dirty="0">
                <a:latin typeface="ＭＳ Ｐゴシック" panose="020B0600070205080204" pitchFamily="50" charset="-128"/>
                <a:ea typeface="ＭＳ Ｐゴシック" panose="020B0600070205080204" pitchFamily="50" charset="-128"/>
              </a:rPr>
              <a:t>「若手ライオンズ」</a:t>
            </a:r>
            <a:r>
              <a:rPr lang="ja-JP" i="1" dirty="0">
                <a:latin typeface="ＭＳ Ｐゴシック" panose="020B0600070205080204" pitchFamily="50" charset="-128"/>
                <a:ea typeface="ＭＳ Ｐゴシック" panose="020B0600070205080204" pitchFamily="50" charset="-128"/>
              </a:rPr>
              <a:t>ウェブページには、</a:t>
            </a:r>
            <a:r>
              <a:rPr lang="ja-JP" dirty="0">
                <a:latin typeface="ＭＳ Ｐゴシック" panose="020B0600070205080204" pitchFamily="50" charset="-128"/>
                <a:ea typeface="ＭＳ Ｐゴシック" panose="020B0600070205080204" pitchFamily="50" charset="-128"/>
              </a:rPr>
              <a:t>「若手ライオンズとのつながりを」</a:t>
            </a:r>
            <a:r>
              <a:rPr lang="ja-JP" i="1" dirty="0">
                <a:latin typeface="ＭＳ Ｐゴシック" panose="020B0600070205080204" pitchFamily="50" charset="-128"/>
                <a:ea typeface="ＭＳ Ｐゴシック" panose="020B0600070205080204" pitchFamily="50" charset="-128"/>
              </a:rPr>
              <a:t>ガイドへのリンクが含まれています。</a:t>
            </a:r>
            <a:r>
              <a:rPr lang="ja-JP" i="1" baseline="0" dirty="0">
                <a:latin typeface="ＭＳ Ｐゴシック" panose="020B0600070205080204" pitchFamily="50" charset="-128"/>
                <a:ea typeface="ＭＳ Ｐゴシック" panose="020B0600070205080204" pitchFamily="50" charset="-128"/>
              </a:rPr>
              <a:t> </a:t>
            </a:r>
            <a:r>
              <a:rPr lang="ja-JP" baseline="0" dirty="0">
                <a:latin typeface="ＭＳ Ｐゴシック" panose="020B0600070205080204" pitchFamily="50" charset="-128"/>
                <a:ea typeface="ＭＳ Ｐゴシック" panose="020B0600070205080204" pitchFamily="50" charset="-128"/>
              </a:rPr>
              <a:t>「会員満足度向上ガイド」</a:t>
            </a:r>
            <a:r>
              <a:rPr lang="ja-JP" i="1" baseline="0" dirty="0">
                <a:latin typeface="ＭＳ Ｐゴシック" panose="020B0600070205080204" pitchFamily="50" charset="-128"/>
                <a:ea typeface="ＭＳ Ｐゴシック" panose="020B0600070205080204" pitchFamily="50" charset="-128"/>
              </a:rPr>
              <a:t>には、すべてのクラブ</a:t>
            </a:r>
            <a:r>
              <a:rPr lang="ja-JP" altLang="en-US" i="1" baseline="0" dirty="0">
                <a:latin typeface="ＭＳ Ｐゴシック" panose="020B0600070205080204" pitchFamily="50" charset="-128"/>
                <a:ea typeface="ＭＳ Ｐゴシック" panose="020B0600070205080204" pitchFamily="50" charset="-128"/>
              </a:rPr>
              <a:t>にとって役立つ</a:t>
            </a:r>
            <a:r>
              <a:rPr lang="ja-JP" i="1" baseline="0" dirty="0">
                <a:latin typeface="ＭＳ Ｐゴシック" panose="020B0600070205080204" pitchFamily="50" charset="-128"/>
                <a:ea typeface="ＭＳ Ｐゴシック" panose="020B0600070205080204" pitchFamily="50" charset="-128"/>
              </a:rPr>
              <a:t>アイディアが含まれています。 </a:t>
            </a:r>
          </a:p>
          <a:p>
            <a:pPr marL="165261" indent="-165261">
              <a:buFont typeface="Arial" panose="020B0604020202020204" pitchFamily="34" charset="0"/>
              <a:buChar char="•"/>
            </a:pPr>
            <a:endParaRPr lang="en-US" i="1" dirty="0">
              <a:latin typeface="ＭＳ Ｐゴシック" panose="020B0600070205080204" pitchFamily="50" charset="-128"/>
              <a:ea typeface="ＭＳ Ｐゴシック" panose="020B0600070205080204" pitchFamily="50" charset="-128"/>
            </a:endParaRPr>
          </a:p>
          <a:p>
            <a:pPr marL="165261" indent="-165261">
              <a:buFont typeface="Arial" panose="020B0604020202020204" pitchFamily="34" charset="0"/>
              <a:buChar char="•"/>
            </a:pPr>
            <a:r>
              <a:rPr lang="ja-JP" b="1" i="1" dirty="0">
                <a:latin typeface="ＭＳ Ｐゴシック" panose="020B0600070205080204" pitchFamily="50" charset="-128"/>
                <a:ea typeface="ＭＳ Ｐゴシック" panose="020B0600070205080204" pitchFamily="50" charset="-128"/>
              </a:rPr>
              <a:t>指導力育成：</a:t>
            </a:r>
            <a:r>
              <a:rPr lang="ja-JP" dirty="0">
                <a:latin typeface="ＭＳ Ｐゴシック" panose="020B0600070205080204" pitchFamily="50" charset="-128"/>
                <a:ea typeface="ＭＳ Ｐゴシック" panose="020B0600070205080204" pitchFamily="50" charset="-128"/>
              </a:rPr>
              <a:t>ライオンズ学習センター</a:t>
            </a:r>
            <a:r>
              <a:rPr lang="ja-JP" i="1" dirty="0">
                <a:latin typeface="ＭＳ Ｐゴシック" panose="020B0600070205080204" pitchFamily="50" charset="-128"/>
                <a:ea typeface="ＭＳ Ｐゴシック" panose="020B0600070205080204" pitchFamily="50" charset="-128"/>
              </a:rPr>
              <a:t>は、</a:t>
            </a:r>
            <a:r>
              <a:rPr lang="ja-JP" dirty="0">
                <a:latin typeface="ＭＳ Ｐゴシック" panose="020B0600070205080204" pitchFamily="50" charset="-128"/>
                <a:ea typeface="ＭＳ Ｐゴシック" panose="020B0600070205080204" pitchFamily="50" charset="-128"/>
              </a:rPr>
              <a:t>会員ポータル</a:t>
            </a:r>
            <a:r>
              <a:rPr lang="ja-JP" i="1" dirty="0">
                <a:latin typeface="ＭＳ Ｐゴシック" panose="020B0600070205080204" pitchFamily="50" charset="-128"/>
                <a:ea typeface="ＭＳ Ｐゴシック" panose="020B0600070205080204" pitchFamily="50" charset="-128"/>
              </a:rPr>
              <a:t>の</a:t>
            </a:r>
            <a:r>
              <a:rPr lang="ja-JP" dirty="0">
                <a:latin typeface="ＭＳ Ｐゴシック" panose="020B0600070205080204" pitchFamily="50" charset="-128"/>
                <a:ea typeface="ＭＳ Ｐゴシック" panose="020B0600070205080204" pitchFamily="50" charset="-128"/>
              </a:rPr>
              <a:t>Learn</a:t>
            </a:r>
            <a:r>
              <a:rPr lang="ja-JP" i="1" dirty="0">
                <a:latin typeface="ＭＳ Ｐゴシック" panose="020B0600070205080204" pitchFamily="50" charset="-128"/>
                <a:ea typeface="ＭＳ Ｐゴシック" panose="020B0600070205080204" pitchFamily="50" charset="-128"/>
              </a:rPr>
              <a:t>アプリケーションを通して利用できます。</a:t>
            </a:r>
            <a:r>
              <a:rPr lang="ja-JP" dirty="0">
                <a:latin typeface="ＭＳ Ｐゴシック" panose="020B0600070205080204" pitchFamily="50" charset="-128"/>
                <a:ea typeface="ＭＳ Ｐゴシック" panose="020B0600070205080204" pitchFamily="50" charset="-128"/>
              </a:rPr>
              <a:t>LLC</a:t>
            </a:r>
            <a:r>
              <a:rPr lang="ja-JP" i="1" dirty="0">
                <a:latin typeface="ＭＳ Ｐゴシック" panose="020B0600070205080204" pitchFamily="50" charset="-128"/>
                <a:ea typeface="ＭＳ Ｐゴシック" panose="020B0600070205080204" pitchFamily="50" charset="-128"/>
              </a:rPr>
              <a:t>にはクラブ役員専用のコースに加えて、「目標設定」「行動計画の策定」「会議運営」など、いくつもの有益なコースがあります。また、</a:t>
            </a:r>
            <a:r>
              <a:rPr lang="ja-JP" dirty="0">
                <a:latin typeface="ＭＳ Ｐゴシック" panose="020B0600070205080204" pitchFamily="50" charset="-128"/>
                <a:ea typeface="ＭＳ Ｐゴシック" panose="020B0600070205080204" pitchFamily="50" charset="-128"/>
              </a:rPr>
              <a:t>「バーチャルイベントセンター」</a:t>
            </a:r>
            <a:r>
              <a:rPr lang="ja-JP" i="1" dirty="0">
                <a:latin typeface="ＭＳ Ｐゴシック" panose="020B0600070205080204" pitchFamily="50" charset="-128"/>
                <a:ea typeface="ＭＳ Ｐゴシック" panose="020B0600070205080204" pitchFamily="50" charset="-128"/>
              </a:rPr>
              <a:t>には、ライオンズにとって興味深い数々のトピックに関するウェビナーの録画が取り揃えられています。</a:t>
            </a:r>
            <a:endParaRPr lang="ja-JP" i="1" baseline="0" dirty="0">
              <a:latin typeface="ＭＳ Ｐゴシック" panose="020B0600070205080204" pitchFamily="50" charset="-128"/>
              <a:ea typeface="ＭＳ Ｐゴシック" panose="020B0600070205080204" pitchFamily="50" charset="-128"/>
            </a:endParaRPr>
          </a:p>
          <a:p>
            <a:pPr marL="165261" indent="-165261">
              <a:buFont typeface="Arial" panose="020B0604020202020204" pitchFamily="34" charset="0"/>
              <a:buChar char="•"/>
            </a:pPr>
            <a:endParaRPr lang="en-US" i="1" dirty="0">
              <a:latin typeface="ＭＳ Ｐゴシック" panose="020B0600070205080204" pitchFamily="50" charset="-128"/>
              <a:ea typeface="ＭＳ Ｐゴシック" panose="020B0600070205080204" pitchFamily="50" charset="-128"/>
            </a:endParaRPr>
          </a:p>
          <a:p>
            <a:pPr marL="165261" indent="-165261">
              <a:buFont typeface="Arial" panose="020B0604020202020204" pitchFamily="34" charset="0"/>
              <a:buChar char="•"/>
            </a:pPr>
            <a:r>
              <a:rPr lang="ja-JP" b="1" i="1" dirty="0">
                <a:latin typeface="ＭＳ Ｐゴシック" panose="020B0600070205080204" pitchFamily="50" charset="-128"/>
                <a:ea typeface="ＭＳ Ｐゴシック" panose="020B0600070205080204" pitchFamily="50" charset="-128"/>
              </a:rPr>
              <a:t>表彰：</a:t>
            </a:r>
            <a:r>
              <a:rPr lang="ja-JP" dirty="0">
                <a:latin typeface="ＭＳ Ｐゴシック" panose="020B0600070205080204" pitchFamily="50" charset="-128"/>
                <a:ea typeface="ＭＳ Ｐゴシック" panose="020B0600070205080204" pitchFamily="50" charset="-128"/>
              </a:rPr>
              <a:t>クラブ優秀賞</a:t>
            </a:r>
            <a:r>
              <a:rPr lang="ja-JP" i="1" dirty="0">
                <a:latin typeface="ＭＳ Ｐゴシック" panose="020B0600070205080204" pitchFamily="50" charset="-128"/>
                <a:ea typeface="ＭＳ Ｐゴシック" panose="020B0600070205080204" pitchFamily="50" charset="-128"/>
              </a:rPr>
              <a:t>と</a:t>
            </a:r>
            <a:r>
              <a:rPr lang="ja-JP" dirty="0">
                <a:latin typeface="ＭＳ Ｐゴシック" panose="020B0600070205080204" pitchFamily="50" charset="-128"/>
                <a:ea typeface="ＭＳ Ｐゴシック" panose="020B0600070205080204" pitchFamily="50" charset="-128"/>
              </a:rPr>
              <a:t>「思いやりは大切なこと」奉仕アワード</a:t>
            </a:r>
            <a:r>
              <a:rPr lang="ja-JP" altLang="en-US" dirty="0">
                <a:latin typeface="ＭＳ Ｐゴシック" panose="020B0600070205080204" pitchFamily="50" charset="-128"/>
                <a:ea typeface="ＭＳ Ｐゴシック" panose="020B0600070205080204" pitchFamily="50" charset="-128"/>
              </a:rPr>
              <a:t>。</a:t>
            </a:r>
            <a:r>
              <a:rPr lang="ja-JP" i="1" dirty="0">
                <a:latin typeface="ＭＳ Ｐゴシック" panose="020B0600070205080204" pitchFamily="50" charset="-128"/>
                <a:ea typeface="ＭＳ Ｐゴシック" panose="020B0600070205080204" pitchFamily="50" charset="-128"/>
              </a:rPr>
              <a:t>また個々の会員も、</a:t>
            </a:r>
            <a:r>
              <a:rPr lang="ja-JP" dirty="0">
                <a:latin typeface="ＭＳ Ｐゴシック" panose="020B0600070205080204" pitchFamily="50" charset="-128"/>
                <a:ea typeface="ＭＳ Ｐゴシック" panose="020B0600070205080204" pitchFamily="50" charset="-128"/>
              </a:rPr>
              <a:t>クラブ用品</a:t>
            </a:r>
            <a:r>
              <a:rPr lang="ja-JP" altLang="en-US" dirty="0">
                <a:latin typeface="ＭＳ Ｐゴシック" panose="020B0600070205080204" pitchFamily="50" charset="-128"/>
                <a:ea typeface="ＭＳ Ｐゴシック" panose="020B0600070205080204" pitchFamily="50" charset="-128"/>
              </a:rPr>
              <a:t>ストア</a:t>
            </a:r>
            <a:r>
              <a:rPr lang="ja-JP" dirty="0">
                <a:latin typeface="ＭＳ Ｐゴシック" panose="020B0600070205080204" pitchFamily="50" charset="-128"/>
                <a:ea typeface="ＭＳ Ｐゴシック" panose="020B0600070205080204" pitchFamily="50" charset="-128"/>
              </a:rPr>
              <a:t>Shop</a:t>
            </a:r>
            <a:r>
              <a:rPr lang="ja-JP" i="1" dirty="0">
                <a:latin typeface="ＭＳ Ｐゴシック" panose="020B0600070205080204" pitchFamily="50" charset="-128"/>
                <a:ea typeface="ＭＳ Ｐゴシック" panose="020B0600070205080204" pitchFamily="50" charset="-128"/>
              </a:rPr>
              <a:t>で入手できる</a:t>
            </a:r>
            <a:r>
              <a:rPr lang="ja-JP" altLang="en-US" i="1" dirty="0">
                <a:latin typeface="ＭＳ Ｐゴシック" panose="020B0600070205080204" pitchFamily="50" charset="-128"/>
                <a:ea typeface="ＭＳ Ｐゴシック" panose="020B0600070205080204" pitchFamily="50" charset="-128"/>
              </a:rPr>
              <a:t>用品</a:t>
            </a:r>
            <a:r>
              <a:rPr lang="ja-JP" i="1" dirty="0">
                <a:latin typeface="ＭＳ Ｐゴシック" panose="020B0600070205080204" pitchFamily="50" charset="-128"/>
                <a:ea typeface="ＭＳ Ｐゴシック" panose="020B0600070205080204" pitchFamily="50" charset="-128"/>
              </a:rPr>
              <a:t>によって表彰を受けられます。</a:t>
            </a:r>
            <a:r>
              <a:rPr lang="ja-JP" dirty="0">
                <a:latin typeface="ＭＳ Ｐゴシック" panose="020B0600070205080204" pitchFamily="50" charset="-128"/>
                <a:ea typeface="ＭＳ Ｐゴシック" panose="020B0600070205080204" pitchFamily="50" charset="-128"/>
              </a:rPr>
              <a:t>Shop</a:t>
            </a:r>
            <a:r>
              <a:rPr lang="ja-JP" i="1" dirty="0">
                <a:latin typeface="ＭＳ Ｐゴシック" panose="020B0600070205080204" pitchFamily="50" charset="-128"/>
                <a:ea typeface="ＭＳ Ｐゴシック" panose="020B0600070205080204" pitchFamily="50" charset="-128"/>
              </a:rPr>
              <a:t>には、</a:t>
            </a:r>
            <a:r>
              <a:rPr lang="ja-JP" dirty="0">
                <a:latin typeface="ＭＳ Ｐゴシック" panose="020B0600070205080204" pitchFamily="50" charset="-128"/>
                <a:ea typeface="ＭＳ Ｐゴシック" panose="020B0600070205080204" pitchFamily="50" charset="-128"/>
              </a:rPr>
              <a:t>会員ポータル</a:t>
            </a:r>
            <a:r>
              <a:rPr lang="ja-JP" i="1" dirty="0">
                <a:latin typeface="ＭＳ Ｐゴシック" panose="020B0600070205080204" pitchFamily="50" charset="-128"/>
                <a:ea typeface="ＭＳ Ｐゴシック" panose="020B0600070205080204" pitchFamily="50" charset="-128"/>
              </a:rPr>
              <a:t>の</a:t>
            </a:r>
            <a:r>
              <a:rPr lang="ja-JP" dirty="0">
                <a:latin typeface="ＭＳ Ｐゴシック" panose="020B0600070205080204" pitchFamily="50" charset="-128"/>
                <a:ea typeface="ＭＳ Ｐゴシック" panose="020B0600070205080204" pitchFamily="50" charset="-128"/>
              </a:rPr>
              <a:t>「Shop」</a:t>
            </a:r>
            <a:r>
              <a:rPr lang="ja-JP" i="1" dirty="0">
                <a:latin typeface="ＭＳ Ｐゴシック" panose="020B0600070205080204" pitchFamily="50" charset="-128"/>
                <a:ea typeface="ＭＳ Ｐゴシック" panose="020B0600070205080204" pitchFamily="50" charset="-128"/>
              </a:rPr>
              <a:t>アプリケーションを通してアクセスできます。</a:t>
            </a:r>
            <a:r>
              <a:rPr lang="ja-JP" i="1" baseline="0" dirty="0">
                <a:latin typeface="ＭＳ Ｐゴシック" panose="020B0600070205080204" pitchFamily="50" charset="-128"/>
                <a:ea typeface="ＭＳ Ｐゴシック" panose="020B0600070205080204" pitchFamily="50" charset="-128"/>
              </a:rPr>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13</a:t>
            </a:fld>
            <a:endParaRPr lang="en-US" dirty="0"/>
          </a:p>
        </p:txBody>
      </p:sp>
    </p:spTree>
    <p:extLst>
      <p:ext uri="{BB962C8B-B14F-4D97-AF65-F5344CB8AC3E}">
        <p14:creationId xmlns:p14="http://schemas.microsoft.com/office/powerpoint/2010/main" val="27913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dirty="0">
                <a:latin typeface="ＭＳ Ｐゴシック" panose="020B0600070205080204" pitchFamily="50" charset="-128"/>
                <a:ea typeface="ＭＳ Ｐゴシック" panose="020B0600070205080204" pitchFamily="50" charset="-128"/>
              </a:rPr>
              <a:t>次に、私たちのクラブで起きていることについて話し合っていきましょう。</a:t>
            </a:r>
            <a:r>
              <a:rPr lang="ja-JP" baseline="0" dirty="0">
                <a:latin typeface="ＭＳ Ｐゴシック" panose="020B0600070205080204" pitchFamily="50" charset="-128"/>
                <a:ea typeface="ＭＳ Ｐゴシック" panose="020B0600070205080204" pitchFamily="50" charset="-128"/>
              </a:rPr>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14</a:t>
            </a:fld>
            <a:endParaRPr lang="en-US" dirty="0"/>
          </a:p>
        </p:txBody>
      </p:sp>
    </p:spTree>
    <p:extLst>
      <p:ext uri="{BB962C8B-B14F-4D97-AF65-F5344CB8AC3E}">
        <p14:creationId xmlns:p14="http://schemas.microsoft.com/office/powerpoint/2010/main" val="357332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dirty="0">
                <a:latin typeface="ＭＳ Ｐゴシック" panose="020B0600070205080204" pitchFamily="50" charset="-128"/>
                <a:ea typeface="ＭＳ Ｐゴシック" panose="020B0600070205080204" pitchFamily="50" charset="-128"/>
              </a:rPr>
              <a:t>プレゼンターの留意事項：</a:t>
            </a:r>
            <a:r>
              <a:rPr lang="ja-JP" i="1" dirty="0">
                <a:latin typeface="ＭＳ Ｐゴシック" panose="020B0600070205080204" pitchFamily="50" charset="-128"/>
                <a:ea typeface="ＭＳ Ｐゴシック" panose="020B0600070205080204" pitchFamily="50" charset="-128"/>
              </a:rPr>
              <a:t>ここでもやはり、リストにある次のクラブから始めてもらうことで、各クラブが最初に話す機会を持てるようにし</a:t>
            </a:r>
            <a:r>
              <a:rPr lang="ja-JP" altLang="en-US" i="1" dirty="0">
                <a:latin typeface="ＭＳ Ｐゴシック" panose="020B0600070205080204" pitchFamily="50" charset="-128"/>
                <a:ea typeface="ＭＳ Ｐゴシック" panose="020B0600070205080204" pitchFamily="50" charset="-128"/>
              </a:rPr>
              <a:t>ます</a:t>
            </a:r>
            <a:r>
              <a:rPr lang="ja-JP" i="1" dirty="0">
                <a:latin typeface="ＭＳ Ｐゴシック" panose="020B0600070205080204" pitchFamily="50" charset="-128"/>
                <a:ea typeface="ＭＳ Ｐゴシック" panose="020B0600070205080204" pitchFamily="50" charset="-128"/>
              </a:rPr>
              <a:t>。</a:t>
            </a:r>
          </a:p>
          <a:p>
            <a:endParaRPr lang="en-US" i="1"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10000"/>
              </a:lnSpc>
              <a:spcBef>
                <a:spcPts val="600"/>
              </a:spcBef>
              <a:spcAft>
                <a:spcPts val="600"/>
              </a:spcAft>
              <a:buClrTx/>
              <a:buSzTx/>
              <a:buFontTx/>
              <a:buNone/>
              <a:tabLst/>
              <a:defRPr/>
            </a:pPr>
            <a:r>
              <a:rPr lang="ja-JP" b="1" i="1" baseline="0" dirty="0">
                <a:latin typeface="ＭＳ Ｐゴシック" panose="020B0600070205080204" pitchFamily="50" charset="-128"/>
                <a:ea typeface="ＭＳ Ｐゴシック" panose="020B0600070205080204" pitchFamily="50" charset="-128"/>
              </a:rPr>
              <a:t>このスライドを2枚に分割し、文字を大きくすることもできます。</a:t>
            </a:r>
          </a:p>
          <a:p>
            <a:endParaRPr lang="en-US" i="1" dirty="0">
              <a:latin typeface="ＭＳ Ｐゴシック" panose="020B0600070205080204" pitchFamily="50" charset="-128"/>
              <a:ea typeface="ＭＳ Ｐゴシック" panose="020B0600070205080204" pitchFamily="50" charset="-128"/>
            </a:endParaRPr>
          </a:p>
          <a:p>
            <a:r>
              <a:rPr lang="ja-JP" dirty="0">
                <a:latin typeface="ＭＳ Ｐゴシック" panose="020B0600070205080204" pitchFamily="50" charset="-128"/>
                <a:ea typeface="ＭＳ Ｐゴシック" panose="020B0600070205080204" pitchFamily="50" charset="-128"/>
              </a:rPr>
              <a:t>皆さんのクラブが直面している最大の課題と、最近の成果についてお聞きしましょう。 </a:t>
            </a:r>
          </a:p>
          <a:p>
            <a:endParaRPr lang="en-US" dirty="0">
              <a:latin typeface="ＭＳ Ｐゴシック" panose="020B0600070205080204" pitchFamily="50" charset="-128"/>
              <a:ea typeface="ＭＳ Ｐゴシック" panose="020B0600070205080204" pitchFamily="50" charset="-128"/>
            </a:endParaRPr>
          </a:p>
          <a:p>
            <a:r>
              <a:rPr lang="ja-JP" dirty="0">
                <a:latin typeface="ＭＳ Ｐゴシック" panose="020B0600070205080204" pitchFamily="50" charset="-128"/>
                <a:ea typeface="ＭＳ Ｐゴシック" panose="020B0600070205080204" pitchFamily="50" charset="-128"/>
              </a:rPr>
              <a:t>では、 __クラブ名__から始めていただきましょう。役員のどなたか、クラブが直面している課題や、成功事例についてお聞かせください。…</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15</a:t>
            </a:fld>
            <a:endParaRPr lang="en-US" dirty="0"/>
          </a:p>
        </p:txBody>
      </p:sp>
    </p:spTree>
    <p:extLst>
      <p:ext uri="{BB962C8B-B14F-4D97-AF65-F5344CB8AC3E}">
        <p14:creationId xmlns:p14="http://schemas.microsoft.com/office/powerpoint/2010/main" val="245907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dirty="0">
                <a:latin typeface="ＭＳ Ｐゴシック" panose="020B0600070205080204" pitchFamily="50" charset="-128"/>
                <a:ea typeface="ＭＳ Ｐゴシック" panose="020B0600070205080204" pitchFamily="50" charset="-128"/>
              </a:rPr>
              <a:t>プレゼンターの留意事項：</a:t>
            </a:r>
            <a:r>
              <a:rPr lang="ja-JP" i="1" dirty="0">
                <a:latin typeface="ＭＳ Ｐゴシック" panose="020B0600070205080204" pitchFamily="50" charset="-128"/>
                <a:ea typeface="ＭＳ Ｐゴシック" panose="020B0600070205080204" pitchFamily="50" charset="-128"/>
              </a:rPr>
              <a:t>ここでもやはり、リストにある次のクラブから始めてもらうことで、各クラブが最初に話す機会を持てるようにし</a:t>
            </a:r>
            <a:r>
              <a:rPr lang="ja-JP" altLang="en-US" i="1" dirty="0">
                <a:latin typeface="ＭＳ Ｐゴシック" panose="020B0600070205080204" pitchFamily="50" charset="-128"/>
                <a:ea typeface="ＭＳ Ｐゴシック" panose="020B0600070205080204" pitchFamily="50" charset="-128"/>
              </a:rPr>
              <a:t>ます</a:t>
            </a:r>
            <a:r>
              <a:rPr lang="ja-JP" i="1" dirty="0">
                <a:latin typeface="ＭＳ Ｐゴシック" panose="020B0600070205080204" pitchFamily="50" charset="-128"/>
                <a:ea typeface="ＭＳ Ｐゴシック" panose="020B0600070205080204" pitchFamily="50" charset="-128"/>
              </a:rPr>
              <a:t>。 </a:t>
            </a:r>
          </a:p>
          <a:p>
            <a:endParaRPr lang="en-US" i="1"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10000"/>
              </a:lnSpc>
              <a:spcBef>
                <a:spcPts val="600"/>
              </a:spcBef>
              <a:spcAft>
                <a:spcPts val="600"/>
              </a:spcAft>
              <a:buClrTx/>
              <a:buSzTx/>
              <a:buFontTx/>
              <a:buNone/>
              <a:tabLst/>
              <a:defRPr/>
            </a:pPr>
            <a:r>
              <a:rPr lang="ja-JP" b="1" i="1" baseline="0" dirty="0">
                <a:latin typeface="ＭＳ Ｐゴシック" panose="020B0600070205080204" pitchFamily="50" charset="-128"/>
                <a:ea typeface="ＭＳ Ｐゴシック" panose="020B0600070205080204" pitchFamily="50" charset="-128"/>
              </a:rPr>
              <a:t>このスライドを2枚に分割し、文字を大きくすることもできます。</a:t>
            </a:r>
          </a:p>
          <a:p>
            <a:endParaRPr lang="en-US" i="1" dirty="0">
              <a:latin typeface="ＭＳ Ｐゴシック" panose="020B0600070205080204" pitchFamily="50" charset="-128"/>
              <a:ea typeface="ＭＳ Ｐゴシック" panose="020B0600070205080204" pitchFamily="50" charset="-128"/>
            </a:endParaRPr>
          </a:p>
          <a:p>
            <a:r>
              <a:rPr lang="ja-JP" dirty="0">
                <a:latin typeface="ＭＳ Ｐゴシック" panose="020B0600070205080204" pitchFamily="50" charset="-128"/>
                <a:ea typeface="ＭＳ Ｐゴシック" panose="020B0600070205080204" pitchFamily="50" charset="-128"/>
              </a:rPr>
              <a:t>皆さんのクラブが直面している最大の課題と、最近の成果についてお聞きしましょう。 </a:t>
            </a:r>
          </a:p>
          <a:p>
            <a:endParaRPr lang="en-US" dirty="0">
              <a:latin typeface="ＭＳ Ｐゴシック" panose="020B0600070205080204" pitchFamily="50" charset="-128"/>
              <a:ea typeface="ＭＳ Ｐゴシック" panose="020B0600070205080204" pitchFamily="50" charset="-128"/>
            </a:endParaRPr>
          </a:p>
          <a:p>
            <a:r>
              <a:rPr lang="ja-JP" dirty="0">
                <a:latin typeface="ＭＳ Ｐゴシック" panose="020B0600070205080204" pitchFamily="50" charset="-128"/>
                <a:ea typeface="ＭＳ Ｐゴシック" panose="020B0600070205080204" pitchFamily="50" charset="-128"/>
              </a:rPr>
              <a:t>では、 __クラブ名__から始めていただきましょう。役員のどなたか、クラブが直面している課題や、成功事例についてお聞かせください。…</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16</a:t>
            </a:fld>
            <a:endParaRPr lang="en-US" dirty="0"/>
          </a:p>
        </p:txBody>
      </p:sp>
    </p:spTree>
    <p:extLst>
      <p:ext uri="{BB962C8B-B14F-4D97-AF65-F5344CB8AC3E}">
        <p14:creationId xmlns:p14="http://schemas.microsoft.com/office/powerpoint/2010/main" val="3116307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dirty="0">
                <a:latin typeface="ＭＳ Ｐゴシック" panose="020B0600070205080204" pitchFamily="50" charset="-128"/>
                <a:ea typeface="ＭＳ Ｐゴシック" panose="020B0600070205080204" pitchFamily="50" charset="-128"/>
              </a:rPr>
              <a:t>プレゼンターの留意事項：</a:t>
            </a:r>
            <a:r>
              <a:rPr lang="ja-JP" i="1" dirty="0">
                <a:latin typeface="ＭＳ Ｐゴシック" panose="020B0600070205080204" pitchFamily="50" charset="-128"/>
                <a:ea typeface="ＭＳ Ｐゴシック" panose="020B0600070205080204" pitchFamily="50" charset="-128"/>
              </a:rPr>
              <a:t>この任意のスライドは、出席者の対話を促すために利用できます。</a:t>
            </a:r>
            <a:r>
              <a:rPr lang="ja-JP" i="1" baseline="0" dirty="0">
                <a:latin typeface="ＭＳ Ｐゴシック" panose="020B0600070205080204" pitchFamily="50" charset="-128"/>
                <a:ea typeface="ＭＳ Ｐゴシック" panose="020B0600070205080204" pitchFamily="50" charset="-128"/>
              </a:rPr>
              <a:t>質問はライオンズに関するものでも、まったく無関係なものであってもかまいませんが、対話を盛り上げ、</a:t>
            </a:r>
            <a:r>
              <a:rPr lang="ja-JP" altLang="en-US" i="1" baseline="0" dirty="0">
                <a:latin typeface="ＭＳ Ｐゴシック" panose="020B0600070205080204" pitchFamily="50" charset="-128"/>
                <a:ea typeface="ＭＳ Ｐゴシック" panose="020B0600070205080204" pitchFamily="50" charset="-128"/>
              </a:rPr>
              <a:t>出席</a:t>
            </a:r>
            <a:r>
              <a:rPr lang="ja-JP" i="1" baseline="0" dirty="0">
                <a:latin typeface="ＭＳ Ｐゴシック" panose="020B0600070205080204" pitchFamily="50" charset="-128"/>
                <a:ea typeface="ＭＳ Ｐゴシック" panose="020B0600070205080204" pitchFamily="50" charset="-128"/>
              </a:rPr>
              <a:t>者が互いを知り合うために役立つものを考えてください。例：「ライオンであることについて、最も良かったと思うことは何ですか？」「あなたにはどんな超能力がありますか？」など。</a:t>
            </a:r>
          </a:p>
          <a:p>
            <a:r>
              <a:rPr lang="ja-JP" i="1" baseline="0" dirty="0">
                <a:latin typeface="ＭＳ Ｐゴシック" panose="020B0600070205080204" pitchFamily="50" charset="-128"/>
                <a:ea typeface="ＭＳ Ｐゴシック" panose="020B0600070205080204" pitchFamily="50" charset="-128"/>
              </a:rPr>
              <a:t>チャット機能や投票を使</a:t>
            </a:r>
            <a:r>
              <a:rPr lang="ja-JP" altLang="en-US" i="1" baseline="0" dirty="0">
                <a:latin typeface="ＭＳ Ｐゴシック" panose="020B0600070205080204" pitchFamily="50" charset="-128"/>
                <a:ea typeface="ＭＳ Ｐゴシック" panose="020B0600070205080204" pitchFamily="50" charset="-128"/>
              </a:rPr>
              <a:t>い</a:t>
            </a:r>
            <a:r>
              <a:rPr lang="ja-JP" i="1" baseline="0" dirty="0">
                <a:latin typeface="ＭＳ Ｐゴシック" panose="020B0600070205080204" pitchFamily="50" charset="-128"/>
                <a:ea typeface="ＭＳ Ｐゴシック" panose="020B0600070205080204" pitchFamily="50" charset="-128"/>
              </a:rPr>
              <a:t>、挙手</a:t>
            </a:r>
            <a:r>
              <a:rPr lang="ja-JP" altLang="en-US" i="1" baseline="0" dirty="0">
                <a:latin typeface="ＭＳ Ｐゴシック" panose="020B0600070205080204" pitchFamily="50" charset="-128"/>
                <a:ea typeface="ＭＳ Ｐゴシック" panose="020B0600070205080204" pitchFamily="50" charset="-128"/>
              </a:rPr>
              <a:t>を求めて</a:t>
            </a:r>
            <a:r>
              <a:rPr lang="ja-JP" i="1" baseline="0" dirty="0">
                <a:latin typeface="ＭＳ Ｐゴシック" panose="020B0600070205080204" pitchFamily="50" charset="-128"/>
                <a:ea typeface="ＭＳ Ｐゴシック" panose="020B0600070205080204" pitchFamily="50" charset="-128"/>
              </a:rPr>
              <a:t>最初の答えを</a:t>
            </a:r>
            <a:r>
              <a:rPr lang="ja-JP" altLang="en-US" i="1" baseline="0" dirty="0">
                <a:latin typeface="ＭＳ Ｐゴシック" panose="020B0600070205080204" pitchFamily="50" charset="-128"/>
                <a:ea typeface="ＭＳ Ｐゴシック" panose="020B0600070205080204" pitchFamily="50" charset="-128"/>
              </a:rPr>
              <a:t>言って</a:t>
            </a:r>
            <a:r>
              <a:rPr lang="ja-JP" i="1" baseline="0" dirty="0">
                <a:latin typeface="ＭＳ Ｐゴシック" panose="020B0600070205080204" pitchFamily="50" charset="-128"/>
                <a:ea typeface="ＭＳ Ｐゴシック" panose="020B0600070205080204" pitchFamily="50" charset="-128"/>
              </a:rPr>
              <a:t>もらうとよいでしょう。 </a:t>
            </a:r>
          </a:p>
          <a:p>
            <a:r>
              <a:rPr lang="ja-JP" i="1" baseline="0" dirty="0">
                <a:latin typeface="ＭＳ Ｐゴシック" panose="020B0600070205080204" pitchFamily="50" charset="-128"/>
                <a:ea typeface="ＭＳ Ｐゴシック" panose="020B0600070205080204" pitchFamily="50" charset="-128"/>
              </a:rPr>
              <a:t>時間が許せば複数の質問をすることで、活気あふれる会議にしてください。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17</a:t>
            </a:fld>
            <a:endParaRPr lang="en-US" dirty="0"/>
          </a:p>
        </p:txBody>
      </p:sp>
    </p:spTree>
    <p:extLst>
      <p:ext uri="{BB962C8B-B14F-4D97-AF65-F5344CB8AC3E}">
        <p14:creationId xmlns:p14="http://schemas.microsoft.com/office/powerpoint/2010/main" val="391192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dirty="0">
                <a:latin typeface="ＭＳ Ｐゴシック" panose="020B0600070205080204" pitchFamily="50" charset="-128"/>
                <a:ea typeface="ＭＳ Ｐゴシック" panose="020B0600070205080204" pitchFamily="50" charset="-128"/>
              </a:rPr>
              <a:t>今回の会議の締めくくりとして、ゾーンの目標、次回の行事、次のステップを確認していきましょう。</a:t>
            </a:r>
            <a:r>
              <a:rPr lang="ja-JP" baseline="0" dirty="0">
                <a:latin typeface="ＭＳ Ｐゴシック" panose="020B0600070205080204" pitchFamily="50" charset="-128"/>
                <a:ea typeface="ＭＳ Ｐゴシック" panose="020B0600070205080204" pitchFamily="50" charset="-128"/>
              </a:rPr>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18</a:t>
            </a:fld>
            <a:endParaRPr lang="en-US" dirty="0"/>
          </a:p>
        </p:txBody>
      </p:sp>
    </p:spTree>
    <p:extLst>
      <p:ext uri="{BB962C8B-B14F-4D97-AF65-F5344CB8AC3E}">
        <p14:creationId xmlns:p14="http://schemas.microsoft.com/office/powerpoint/2010/main" val="305752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dirty="0">
                <a:latin typeface="ＭＳ Ｐゴシック" panose="020B0600070205080204" pitchFamily="50" charset="-128"/>
                <a:ea typeface="ＭＳ Ｐゴシック" panose="020B0600070205080204" pitchFamily="50" charset="-128"/>
              </a:rPr>
              <a:t>プレゼンターの留意事項：</a:t>
            </a:r>
            <a:r>
              <a:rPr lang="ja-JP" i="1" dirty="0">
                <a:latin typeface="ＭＳ Ｐゴシック" panose="020B0600070205080204" pitchFamily="50" charset="-128"/>
                <a:ea typeface="ＭＳ Ｐゴシック" panose="020B0600070205080204" pitchFamily="50" charset="-128"/>
              </a:rPr>
              <a:t>次のスライドには会員増強目標が書かれていますが、それ以外の目標があれば、表にある項目と置き換えてください。</a:t>
            </a:r>
            <a:r>
              <a:rPr lang="ja-JP" i="1" baseline="0" dirty="0">
                <a:latin typeface="ＭＳ Ｐゴシック" panose="020B0600070205080204" pitchFamily="50" charset="-128"/>
                <a:ea typeface="ＭＳ Ｐゴシック" panose="020B0600070205080204" pitchFamily="50" charset="-128"/>
              </a:rPr>
              <a:t>強調したいゾーン・アワードの項目があれば、必ず含めるようにしてください。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19</a:t>
            </a:fld>
            <a:endParaRPr lang="en-US" dirty="0"/>
          </a:p>
        </p:txBody>
      </p:sp>
    </p:spTree>
    <p:extLst>
      <p:ext uri="{BB962C8B-B14F-4D97-AF65-F5344CB8AC3E}">
        <p14:creationId xmlns:p14="http://schemas.microsoft.com/office/powerpoint/2010/main" val="312736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dirty="0">
                <a:latin typeface="ＭＳ Ｐゴシック" panose="020B0600070205080204" pitchFamily="50" charset="-128"/>
                <a:ea typeface="ＭＳ Ｐゴシック" panose="020B0600070205080204" pitchFamily="50" charset="-128"/>
              </a:rPr>
              <a:t>プレゼンターの留意事項： </a:t>
            </a:r>
          </a:p>
          <a:p>
            <a:r>
              <a:rPr lang="ja-JP" i="1" dirty="0">
                <a:latin typeface="ＭＳ Ｐゴシック" panose="020B0600070205080204" pitchFamily="50" charset="-128"/>
                <a:ea typeface="ＭＳ Ｐゴシック" panose="020B0600070205080204" pitchFamily="50" charset="-128"/>
              </a:rPr>
              <a:t>このプレゼンテーションの目的は、ゾーン内のクラブ役員とゾーン会議を開くためにお役立ていただくことです。</a:t>
            </a:r>
            <a:r>
              <a:rPr lang="ja-JP" i="1" baseline="0" dirty="0">
                <a:latin typeface="ＭＳ Ｐゴシック" panose="020B0600070205080204" pitchFamily="50" charset="-128"/>
                <a:ea typeface="ＭＳ Ｐゴシック" panose="020B0600070205080204" pitchFamily="50" charset="-128"/>
              </a:rPr>
              <a:t>スライドとメモに目を通し、あなたのゾーンと個々の会議に合わせて編集してください。</a:t>
            </a:r>
          </a:p>
          <a:p>
            <a:r>
              <a:rPr lang="ja-JP" i="1" baseline="0" dirty="0">
                <a:latin typeface="ＭＳ Ｐゴシック" panose="020B0600070205080204" pitchFamily="50" charset="-128"/>
                <a:ea typeface="ＭＳ Ｐゴシック" panose="020B0600070205080204" pitchFamily="50" charset="-128"/>
              </a:rPr>
              <a:t>ゾーン会議に関する詳しい情報は、</a:t>
            </a:r>
            <a:r>
              <a:rPr lang="ja-JP" i="0" baseline="0" dirty="0">
                <a:latin typeface="ＭＳ Ｐゴシック" panose="020B0600070205080204" pitchFamily="50" charset="-128"/>
                <a:ea typeface="ＭＳ Ｐゴシック" panose="020B0600070205080204" pitchFamily="50" charset="-128"/>
              </a:rPr>
              <a:t>「模範的な地区ガバナー諮問委員会会議」ガイド</a:t>
            </a:r>
            <a:r>
              <a:rPr lang="ja-JP" b="0" i="1" baseline="0" dirty="0">
                <a:latin typeface="ＭＳ Ｐゴシック" panose="020B0600070205080204" pitchFamily="50" charset="-128"/>
                <a:ea typeface="ＭＳ Ｐゴシック" panose="020B0600070205080204" pitchFamily="50" charset="-128"/>
              </a:rPr>
              <a:t>に記載されています。このガイドは、</a:t>
            </a:r>
            <a:r>
              <a:rPr lang="ja-JP" i="1" baseline="0" dirty="0">
                <a:latin typeface="ＭＳ Ｐゴシック" panose="020B0600070205080204" pitchFamily="50" charset="-128"/>
                <a:ea typeface="ＭＳ Ｐゴシック" panose="020B0600070205080204" pitchFamily="50" charset="-128"/>
              </a:rPr>
              <a:t>ライオンズのウェブサイトlionsclubs.orgの</a:t>
            </a:r>
            <a:r>
              <a:rPr lang="ja-JP" baseline="0" dirty="0">
                <a:latin typeface="ＭＳ Ｐゴシック" panose="020B0600070205080204" pitchFamily="50" charset="-128"/>
                <a:ea typeface="ＭＳ Ｐゴシック" panose="020B0600070205080204" pitchFamily="50" charset="-128"/>
              </a:rPr>
              <a:t>「ゾーン及びリジョン・チェアパーソン」ウェブページ</a:t>
            </a:r>
            <a:r>
              <a:rPr lang="ja-JP" i="1" baseline="0" dirty="0">
                <a:latin typeface="ＭＳ Ｐゴシック" panose="020B0600070205080204" pitchFamily="50" charset="-128"/>
                <a:ea typeface="ＭＳ Ｐゴシック" panose="020B0600070205080204" pitchFamily="50" charset="-128"/>
              </a:rPr>
              <a:t>から入手できます</a:t>
            </a:r>
            <a:r>
              <a:rPr lang="ja-JP" altLang="en-US" i="1" baseline="0" dirty="0">
                <a:latin typeface="ＭＳ Ｐゴシック" panose="020B0600070205080204" pitchFamily="50" charset="-128"/>
                <a:ea typeface="ＭＳ Ｐゴシック" panose="020B0600070205080204" pitchFamily="50" charset="-128"/>
              </a:rPr>
              <a:t>。</a:t>
            </a:r>
            <a:endParaRPr lang="ja-JP" i="1" baseline="0" dirty="0">
              <a:latin typeface="ＭＳ Ｐゴシック" panose="020B0600070205080204" pitchFamily="50" charset="-128"/>
              <a:ea typeface="ＭＳ Ｐゴシック" panose="020B0600070205080204" pitchFamily="50" charset="-128"/>
            </a:endParaRPr>
          </a:p>
          <a:p>
            <a:r>
              <a:rPr lang="ja-JP" i="1" dirty="0">
                <a:latin typeface="ＭＳ Ｐゴシック" panose="020B0600070205080204" pitchFamily="50" charset="-128"/>
                <a:ea typeface="ＭＳ Ｐゴシック" panose="020B0600070205080204" pitchFamily="50" charset="-128"/>
              </a:rPr>
              <a:t>このスライドはウェビナーが始まる前に表示しておきます。その目的は、自分が正しい場所にいて、ミーティング・コントロールのテストを行えると、全員に知ってもらうことです。</a:t>
            </a:r>
            <a:r>
              <a:rPr lang="ja-JP" i="1" baseline="0" dirty="0">
                <a:latin typeface="ＭＳ Ｐゴシック" panose="020B0600070205080204" pitchFamily="50" charset="-128"/>
                <a:ea typeface="ＭＳ Ｐゴシック" panose="020B0600070205080204" pitchFamily="50" charset="-128"/>
              </a:rPr>
              <a:t>お使いのウェビナー・ソフト</a:t>
            </a:r>
            <a:r>
              <a:rPr lang="ja-JP" altLang="en-US" i="1" baseline="0" dirty="0">
                <a:latin typeface="ＭＳ Ｐゴシック" panose="020B0600070205080204" pitchFamily="50" charset="-128"/>
                <a:ea typeface="ＭＳ Ｐゴシック" panose="020B0600070205080204" pitchFamily="50" charset="-128"/>
              </a:rPr>
              <a:t>ウェア</a:t>
            </a:r>
            <a:r>
              <a:rPr lang="ja-JP" i="1" baseline="0" dirty="0">
                <a:latin typeface="ＭＳ Ｐゴシック" panose="020B0600070205080204" pitchFamily="50" charset="-128"/>
                <a:ea typeface="ＭＳ Ｐゴシック" panose="020B0600070205080204" pitchFamily="50" charset="-128"/>
              </a:rPr>
              <a:t>は、どの機能が表示されているべきかを教えてくれます。あなたのチームや会議に適していないスライドがあれば、自由に削除してください。</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a:t>
            </a:fld>
            <a:endParaRPr lang="en-US" dirty="0"/>
          </a:p>
        </p:txBody>
      </p:sp>
    </p:spTree>
    <p:extLst>
      <p:ext uri="{BB962C8B-B14F-4D97-AF65-F5344CB8AC3E}">
        <p14:creationId xmlns:p14="http://schemas.microsoft.com/office/powerpoint/2010/main" val="294148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b="1" i="1" dirty="0">
                <a:latin typeface="ＭＳ Ｐゴシック" panose="020B0600070205080204" pitchFamily="50" charset="-128"/>
                <a:ea typeface="ＭＳ Ｐゴシック" panose="020B0600070205080204" pitchFamily="50" charset="-128"/>
              </a:rPr>
              <a:t>プレゼンターの留意事項：</a:t>
            </a:r>
            <a:r>
              <a:rPr lang="ja-JP" i="1" dirty="0">
                <a:latin typeface="ＭＳ Ｐゴシック" panose="020B0600070205080204" pitchFamily="50" charset="-128"/>
                <a:ea typeface="ＭＳ Ｐゴシック" panose="020B0600070205080204" pitchFamily="50" charset="-128"/>
              </a:rPr>
              <a:t>このスライドのボックスに、ゾーンの目標数と現在の会員数を入力してください。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20</a:t>
            </a:fld>
            <a:endParaRPr lang="en-US" dirty="0"/>
          </a:p>
        </p:txBody>
      </p:sp>
    </p:spTree>
    <p:extLst>
      <p:ext uri="{BB962C8B-B14F-4D97-AF65-F5344CB8AC3E}">
        <p14:creationId xmlns:p14="http://schemas.microsoft.com/office/powerpoint/2010/main" val="1780383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dirty="0">
                <a:latin typeface="ＭＳ Ｐゴシック" panose="020B0600070205080204" pitchFamily="50" charset="-128"/>
                <a:ea typeface="ＭＳ Ｐゴシック" panose="020B0600070205080204" pitchFamily="50" charset="-128"/>
              </a:rPr>
              <a:t>プレゼンターの留意事項：</a:t>
            </a:r>
            <a:r>
              <a:rPr lang="ja-JP" b="0" i="1" baseline="0" dirty="0">
                <a:latin typeface="ＭＳ Ｐゴシック" panose="020B0600070205080204" pitchFamily="50" charset="-128"/>
                <a:ea typeface="ＭＳ Ｐゴシック" panose="020B0600070205080204" pitchFamily="50" charset="-128"/>
              </a:rPr>
              <a:t>このスライドの箇条書きと下記のメモは、ゾーン会議のスライド（#</a:t>
            </a:r>
            <a:r>
              <a:rPr lang="en-US" altLang="ja-JP" b="0" i="1" baseline="0" dirty="0">
                <a:latin typeface="ＭＳ Ｐゴシック" panose="020B0600070205080204" pitchFamily="50" charset="-128"/>
                <a:ea typeface="ＭＳ Ｐゴシック" panose="020B0600070205080204" pitchFamily="50" charset="-128"/>
              </a:rPr>
              <a:t>6</a:t>
            </a:r>
            <a:r>
              <a:rPr lang="ja-JP" b="0" i="1" baseline="0" dirty="0">
                <a:latin typeface="ＭＳ Ｐゴシック" panose="020B0600070205080204" pitchFamily="50" charset="-128"/>
                <a:ea typeface="ＭＳ Ｐゴシック" panose="020B0600070205080204" pitchFamily="50" charset="-128"/>
              </a:rPr>
              <a:t>）に書かれた2つ目のトピックに合わせて、クラブのマーケティング、資金獲得、または次ライオンズ年度への準備に関するアイディアと置き換え</a:t>
            </a:r>
            <a:r>
              <a:rPr lang="ja-JP" altLang="en-US" b="0" i="1" baseline="0" dirty="0">
                <a:latin typeface="ＭＳ Ｐゴシック" panose="020B0600070205080204" pitchFamily="50" charset="-128"/>
                <a:ea typeface="ＭＳ Ｐゴシック" panose="020B0600070205080204" pitchFamily="50" charset="-128"/>
              </a:rPr>
              <a:t>ることができます</a:t>
            </a:r>
            <a:r>
              <a:rPr lang="ja-JP" b="0" i="1" baseline="0" dirty="0">
                <a:latin typeface="ＭＳ Ｐゴシック" panose="020B0600070205080204" pitchFamily="50" charset="-128"/>
                <a:ea typeface="ＭＳ Ｐゴシック" panose="020B0600070205080204" pitchFamily="50" charset="-128"/>
              </a:rPr>
              <a:t>。 </a:t>
            </a:r>
          </a:p>
          <a:p>
            <a:r>
              <a:rPr lang="ja-JP" b="0" dirty="0">
                <a:latin typeface="ＭＳ Ｐゴシック" panose="020B0600070205080204" pitchFamily="50" charset="-128"/>
                <a:ea typeface="ＭＳ Ｐゴシック" panose="020B0600070205080204" pitchFamily="50" charset="-128"/>
              </a:rPr>
              <a:t>私たちはライオンズとしての地域社会奉仕について大いに語りますが、それは当然のことです。</a:t>
            </a:r>
            <a:r>
              <a:rPr lang="ja-JP" b="0" baseline="0" dirty="0">
                <a:latin typeface="ＭＳ Ｐゴシック" panose="020B0600070205080204" pitchFamily="50" charset="-128"/>
                <a:ea typeface="ＭＳ Ｐゴシック" panose="020B0600070205080204" pitchFamily="50" charset="-128"/>
              </a:rPr>
              <a:t>しかし、私たちはライオンリーダーとして、会員に奉仕する方法も考える必要があります。クラブ優秀賞は、クラブが効果的にその会員に奉仕</a:t>
            </a:r>
            <a:r>
              <a:rPr lang="ja-JP" altLang="en-US" b="0" baseline="0" dirty="0">
                <a:latin typeface="ＭＳ Ｐゴシック" panose="020B0600070205080204" pitchFamily="50" charset="-128"/>
                <a:ea typeface="ＭＳ Ｐゴシック" panose="020B0600070205080204" pitchFamily="50" charset="-128"/>
              </a:rPr>
              <a:t>するために役立つ</a:t>
            </a:r>
            <a:r>
              <a:rPr lang="ja-JP" b="0" baseline="0" dirty="0">
                <a:latin typeface="ＭＳ Ｐゴシック" panose="020B0600070205080204" pitchFamily="50" charset="-128"/>
                <a:ea typeface="ＭＳ Ｐゴシック" panose="020B0600070205080204" pitchFamily="50" charset="-128"/>
              </a:rPr>
              <a:t>達成事項のチェックリストを与えてくれます。 </a:t>
            </a:r>
          </a:p>
          <a:p>
            <a:r>
              <a:rPr lang="ja-JP" dirty="0">
                <a:latin typeface="ＭＳ Ｐゴシック" panose="020B0600070205080204" pitchFamily="50" charset="-128"/>
                <a:ea typeface="ＭＳ Ｐゴシック" panose="020B0600070205080204" pitchFamily="50" charset="-128"/>
              </a:rPr>
              <a:t>ここには、この賞を獲得するための条件がまとめられています。 </a:t>
            </a:r>
          </a:p>
          <a:p>
            <a:r>
              <a:rPr lang="ja-JP" dirty="0">
                <a:latin typeface="ＭＳ Ｐゴシック" panose="020B0600070205080204" pitchFamily="50" charset="-128"/>
                <a:ea typeface="ＭＳ Ｐゴシック" panose="020B0600070205080204" pitchFamily="50" charset="-128"/>
              </a:rPr>
              <a:t>この賞の獲得について、どなたか質問はありませんか？ </a:t>
            </a:r>
          </a:p>
          <a:p>
            <a:r>
              <a:rPr lang="ja-JP" dirty="0">
                <a:latin typeface="ＭＳ Ｐゴシック" panose="020B0600070205080204" pitchFamily="50" charset="-128"/>
                <a:ea typeface="ＭＳ Ｐゴシック" panose="020B0600070205080204" pitchFamily="50" charset="-128"/>
              </a:rPr>
              <a:t>皆さんのクラブ</a:t>
            </a:r>
            <a:r>
              <a:rPr lang="ja-JP" altLang="en-US" dirty="0">
                <a:latin typeface="ＭＳ Ｐゴシック" panose="020B0600070205080204" pitchFamily="50" charset="-128"/>
                <a:ea typeface="ＭＳ Ｐゴシック" panose="020B0600070205080204" pitchFamily="50" charset="-128"/>
              </a:rPr>
              <a:t>は</a:t>
            </a:r>
            <a:r>
              <a:rPr lang="ja-JP" dirty="0">
                <a:latin typeface="ＭＳ Ｐゴシック" panose="020B0600070205080204" pitchFamily="50" charset="-128"/>
                <a:ea typeface="ＭＳ Ｐゴシック" panose="020B0600070205080204" pitchFamily="50" charset="-128"/>
              </a:rPr>
              <a:t>今年度この賞を獲得</a:t>
            </a:r>
            <a:r>
              <a:rPr lang="ja-JP" altLang="en-US" dirty="0">
                <a:latin typeface="ＭＳ Ｐゴシック" panose="020B0600070205080204" pitchFamily="50" charset="-128"/>
                <a:ea typeface="ＭＳ Ｐゴシック" panose="020B0600070205080204" pitchFamily="50" charset="-128"/>
              </a:rPr>
              <a:t>できるでしょうか。</a:t>
            </a:r>
            <a:r>
              <a:rPr lang="ja-JP" dirty="0">
                <a:latin typeface="ＭＳ Ｐゴシック" panose="020B0600070205080204" pitchFamily="50" charset="-128"/>
                <a:ea typeface="ＭＳ Ｐゴシック" panose="020B0600070205080204" pitchFamily="50" charset="-128"/>
              </a:rPr>
              <a:t>自信のある</a:t>
            </a:r>
            <a:r>
              <a:rPr lang="ja-JP" altLang="en-US" dirty="0">
                <a:latin typeface="ＭＳ Ｐゴシック" panose="020B0600070205080204" pitchFamily="50" charset="-128"/>
                <a:ea typeface="ＭＳ Ｐゴシック" panose="020B0600070205080204" pitchFamily="50" charset="-128"/>
              </a:rPr>
              <a:t>方</a:t>
            </a:r>
            <a:r>
              <a:rPr lang="ja-JP" dirty="0">
                <a:latin typeface="ＭＳ Ｐゴシック" panose="020B0600070205080204" pitchFamily="50" charset="-128"/>
                <a:ea typeface="ＭＳ Ｐゴシック" panose="020B0600070205080204" pitchFamily="50" charset="-128"/>
              </a:rPr>
              <a:t>は、チャットボックスを使って教えてください。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21</a:t>
            </a:fld>
            <a:endParaRPr lang="en-US" dirty="0"/>
          </a:p>
        </p:txBody>
      </p:sp>
    </p:spTree>
    <p:extLst>
      <p:ext uri="{BB962C8B-B14F-4D97-AF65-F5344CB8AC3E}">
        <p14:creationId xmlns:p14="http://schemas.microsoft.com/office/powerpoint/2010/main" val="3345809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ja-JP" i="1" dirty="0">
                <a:latin typeface="ＭＳ Ｐゴシック" panose="020B0600070205080204" pitchFamily="50" charset="-128"/>
                <a:ea typeface="ＭＳ Ｐゴシック" panose="020B0600070205080204" pitchFamily="50" charset="-128"/>
              </a:rPr>
              <a:t>プレゼンターの留意事項：このスライドを編集し、ゾーン、地区、複合地区、会則地域の</a:t>
            </a:r>
            <a:r>
              <a:rPr lang="ja-JP" altLang="en-US" i="1" dirty="0">
                <a:latin typeface="ＭＳ Ｐゴシック" panose="020B0600070205080204" pitchFamily="50" charset="-128"/>
                <a:ea typeface="ＭＳ Ｐゴシック" panose="020B0600070205080204" pitchFamily="50" charset="-128"/>
              </a:rPr>
              <a:t>活動</a:t>
            </a:r>
            <a:r>
              <a:rPr lang="ja-JP" i="1" dirty="0">
                <a:latin typeface="ＭＳ Ｐゴシック" panose="020B0600070205080204" pitchFamily="50" charset="-128"/>
                <a:ea typeface="ＭＳ Ｐゴシック" panose="020B0600070205080204" pitchFamily="50" charset="-128"/>
              </a:rPr>
              <a:t>などの行事と、詳しい日時と場所や登録の方法を入力してください。 </a:t>
            </a:r>
          </a:p>
          <a:p>
            <a:pPr defTabSz="881390">
              <a:spcBef>
                <a:spcPts val="578"/>
              </a:spcBef>
              <a:spcAft>
                <a:spcPts val="578"/>
              </a:spcAft>
              <a:defRPr/>
            </a:pPr>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22</a:t>
            </a:fld>
            <a:endParaRPr lang="en-US" dirty="0"/>
          </a:p>
        </p:txBody>
      </p:sp>
    </p:spTree>
    <p:extLst>
      <p:ext uri="{BB962C8B-B14F-4D97-AF65-F5344CB8AC3E}">
        <p14:creationId xmlns:p14="http://schemas.microsoft.com/office/powerpoint/2010/main" val="156915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ja-JP" dirty="0">
                <a:latin typeface="ＭＳ Ｐゴシック" panose="020B0600070205080204" pitchFamily="50" charset="-128"/>
                <a:ea typeface="ＭＳ Ｐゴシック" panose="020B0600070205080204" pitchFamily="50" charset="-128"/>
              </a:rPr>
              <a:t>どなたか、ご質問やご提案はありませんか？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23</a:t>
            </a:fld>
            <a:endParaRPr lang="en-US" dirty="0"/>
          </a:p>
        </p:txBody>
      </p:sp>
    </p:spTree>
    <p:extLst>
      <p:ext uri="{BB962C8B-B14F-4D97-AF65-F5344CB8AC3E}">
        <p14:creationId xmlns:p14="http://schemas.microsoft.com/office/powerpoint/2010/main" val="2759523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dirty="0">
                <a:latin typeface="ＭＳ Ｐゴシック" panose="020B0600070205080204" pitchFamily="50" charset="-128"/>
                <a:ea typeface="ＭＳ Ｐゴシック" panose="020B0600070205080204" pitchFamily="50" charset="-128"/>
              </a:rPr>
              <a:t>プレゼンターの留意事項：</a:t>
            </a:r>
            <a:r>
              <a:rPr lang="ja-JP" altLang="en-US" i="1" baseline="0" dirty="0">
                <a:latin typeface="ＭＳ Ｐゴシック" panose="020B0600070205080204" pitchFamily="50" charset="-128"/>
                <a:ea typeface="ＭＳ Ｐゴシック" panose="020B0600070205080204" pitchFamily="50" charset="-128"/>
              </a:rPr>
              <a:t>書かれた</a:t>
            </a:r>
            <a:r>
              <a:rPr lang="ja-JP" i="1" baseline="0" dirty="0">
                <a:latin typeface="ＭＳ Ｐゴシック" panose="020B0600070205080204" pitchFamily="50" charset="-128"/>
                <a:ea typeface="ＭＳ Ｐゴシック" panose="020B0600070205080204" pitchFamily="50" charset="-128"/>
              </a:rPr>
              <a:t>項目</a:t>
            </a:r>
            <a:r>
              <a:rPr lang="ja-JP" altLang="en-US" i="1" baseline="0" dirty="0">
                <a:latin typeface="ＭＳ Ｐゴシック" panose="020B0600070205080204" pitchFamily="50" charset="-128"/>
                <a:ea typeface="ＭＳ Ｐゴシック" panose="020B0600070205080204" pitchFamily="50" charset="-128"/>
              </a:rPr>
              <a:t>は</a:t>
            </a:r>
            <a:r>
              <a:rPr lang="ja-JP" i="1" baseline="0" dirty="0">
                <a:latin typeface="ＭＳ Ｐゴシック" panose="020B0600070205080204" pitchFamily="50" charset="-128"/>
                <a:ea typeface="ＭＳ Ｐゴシック" panose="020B0600070205080204" pitchFamily="50" charset="-128"/>
              </a:rPr>
              <a:t>自由に編集し、会議の</a:t>
            </a:r>
            <a:r>
              <a:rPr lang="ja-JP" altLang="en-US" i="1" baseline="0" dirty="0">
                <a:latin typeface="ＭＳ Ｐゴシック" panose="020B0600070205080204" pitchFamily="50" charset="-128"/>
                <a:ea typeface="ＭＳ Ｐゴシック" panose="020B0600070205080204" pitchFamily="50" charset="-128"/>
              </a:rPr>
              <a:t>タイミング</a:t>
            </a:r>
            <a:r>
              <a:rPr lang="ja-JP" i="1" baseline="0" dirty="0">
                <a:latin typeface="ＭＳ Ｐゴシック" panose="020B0600070205080204" pitchFamily="50" charset="-128"/>
                <a:ea typeface="ＭＳ Ｐゴシック" panose="020B0600070205080204" pitchFamily="50" charset="-128"/>
              </a:rPr>
              <a:t>とクラブの関心に沿ったものにしてください。 </a:t>
            </a:r>
          </a:p>
          <a:p>
            <a:endParaRPr lang="en-US" i="0" dirty="0"/>
          </a:p>
        </p:txBody>
      </p:sp>
      <p:sp>
        <p:nvSpPr>
          <p:cNvPr id="4" name="Slide Number Placeholder 3"/>
          <p:cNvSpPr>
            <a:spLocks noGrp="1"/>
          </p:cNvSpPr>
          <p:nvPr>
            <p:ph type="sldNum" sz="quarter" idx="10"/>
          </p:nvPr>
        </p:nvSpPr>
        <p:spPr/>
        <p:txBody>
          <a:bodyPr/>
          <a:lstStyle/>
          <a:p>
            <a:fld id="{2969122F-4C0D-4DB5-9DAD-9B5174DF74F1}" type="slidenum">
              <a:rPr lang="en-US" smtClean="0"/>
              <a:pPr/>
              <a:t>24</a:t>
            </a:fld>
            <a:endParaRPr lang="en-US" dirty="0"/>
          </a:p>
        </p:txBody>
      </p:sp>
    </p:spTree>
    <p:extLst>
      <p:ext uri="{BB962C8B-B14F-4D97-AF65-F5344CB8AC3E}">
        <p14:creationId xmlns:p14="http://schemas.microsoft.com/office/powerpoint/2010/main" val="327958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ja-JP" b="1" i="1" dirty="0">
                <a:latin typeface="ＭＳ Ｐゴシック" panose="020B0600070205080204" pitchFamily="50" charset="-128"/>
                <a:ea typeface="ＭＳ Ｐゴシック" panose="020B0600070205080204" pitchFamily="50" charset="-128"/>
              </a:rPr>
              <a:t>プレゼンターの留意事項：</a:t>
            </a:r>
            <a:r>
              <a:rPr lang="ja-JP" i="1" dirty="0">
                <a:latin typeface="ＭＳ Ｐゴシック" panose="020B0600070205080204" pitchFamily="50" charset="-128"/>
                <a:ea typeface="ＭＳ Ｐゴシック" panose="020B0600070205080204" pitchFamily="50" charset="-128"/>
              </a:rPr>
              <a:t>特別ゲストに閉会のコメントを求めてから、ご自身のコメントを付け加えてください。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25</a:t>
            </a:fld>
            <a:endParaRPr lang="en-US" dirty="0"/>
          </a:p>
        </p:txBody>
      </p:sp>
    </p:spTree>
    <p:extLst>
      <p:ext uri="{BB962C8B-B14F-4D97-AF65-F5344CB8AC3E}">
        <p14:creationId xmlns:p14="http://schemas.microsoft.com/office/powerpoint/2010/main" val="182976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ja-JP" dirty="0">
                <a:latin typeface="ＭＳ Ｐゴシック" panose="020B0600070205080204" pitchFamily="50" charset="-128"/>
                <a:ea typeface="ＭＳ Ｐゴシック" panose="020B0600070205080204" pitchFamily="50" charset="-128"/>
              </a:rPr>
              <a:t>本日はご出席いただき、ありがとうございました。今後の会議</a:t>
            </a:r>
            <a:r>
              <a:rPr lang="ja-JP" altLang="en-US" dirty="0">
                <a:latin typeface="ＭＳ Ｐゴシック" panose="020B0600070205080204" pitchFamily="50" charset="-128"/>
                <a:ea typeface="ＭＳ Ｐゴシック" panose="020B0600070205080204" pitchFamily="50" charset="-128"/>
              </a:rPr>
              <a:t>の</a:t>
            </a:r>
            <a:r>
              <a:rPr lang="ja-JP" dirty="0">
                <a:latin typeface="ＭＳ Ｐゴシック" panose="020B0600070205080204" pitchFamily="50" charset="-128"/>
                <a:ea typeface="ＭＳ Ｐゴシック" panose="020B0600070205080204" pitchFamily="50" charset="-128"/>
              </a:rPr>
              <a:t>改善</a:t>
            </a:r>
            <a:r>
              <a:rPr lang="ja-JP" altLang="en-US" dirty="0">
                <a:latin typeface="ＭＳ Ｐゴシック" panose="020B0600070205080204" pitchFamily="50" charset="-128"/>
                <a:ea typeface="ＭＳ Ｐゴシック" panose="020B0600070205080204" pitchFamily="50" charset="-128"/>
              </a:rPr>
              <a:t>に向けて</a:t>
            </a:r>
            <a:r>
              <a:rPr lang="ja-JP" dirty="0">
                <a:latin typeface="ＭＳ Ｐゴシック" panose="020B0600070205080204" pitchFamily="50" charset="-128"/>
                <a:ea typeface="ＭＳ Ｐゴシック" panose="020B0600070205080204" pitchFamily="50" charset="-128"/>
              </a:rPr>
              <a:t>ご提案があれば、遠慮な</a:t>
            </a:r>
            <a:r>
              <a:rPr lang="ja-JP" altLang="en-US" dirty="0">
                <a:latin typeface="ＭＳ Ｐゴシック" panose="020B0600070205080204" pitchFamily="50" charset="-128"/>
                <a:ea typeface="ＭＳ Ｐゴシック" panose="020B0600070205080204" pitchFamily="50" charset="-128"/>
              </a:rPr>
              <a:t>くお聞かせ</a:t>
            </a:r>
            <a:r>
              <a:rPr lang="ja-JP" dirty="0">
                <a:latin typeface="ＭＳ Ｐゴシック" panose="020B0600070205080204" pitchFamily="50" charset="-128"/>
                <a:ea typeface="ＭＳ Ｐゴシック" panose="020B0600070205080204" pitchFamily="50" charset="-128"/>
              </a:rPr>
              <a:t>ください。</a:t>
            </a:r>
          </a:p>
          <a:p>
            <a:pPr defTabSz="881390">
              <a:spcBef>
                <a:spcPts val="578"/>
              </a:spcBef>
              <a:spcAft>
                <a:spcPts val="578"/>
              </a:spcAft>
              <a:defRPr/>
            </a:pPr>
            <a:r>
              <a:rPr lang="ja-JP" dirty="0">
                <a:latin typeface="ＭＳ Ｐゴシック" panose="020B0600070205080204" pitchFamily="50" charset="-128"/>
                <a:ea typeface="ＭＳ Ｐゴシック" panose="020B0600070205080204" pitchFamily="50" charset="-128"/>
              </a:rPr>
              <a:t>次回の会議を楽しみにしていますが、質問や提案</a:t>
            </a:r>
            <a:r>
              <a:rPr lang="ja-JP" altLang="en-US" dirty="0">
                <a:latin typeface="ＭＳ Ｐゴシック" panose="020B0600070205080204" pitchFamily="50" charset="-128"/>
                <a:ea typeface="ＭＳ Ｐゴシック" panose="020B0600070205080204" pitchFamily="50" charset="-128"/>
              </a:rPr>
              <a:t>など</a:t>
            </a:r>
            <a:r>
              <a:rPr lang="ja-JP" dirty="0">
                <a:latin typeface="ＭＳ Ｐゴシック" panose="020B0600070205080204" pitchFamily="50" charset="-128"/>
                <a:ea typeface="ＭＳ Ｐゴシック" panose="020B0600070205080204" pitchFamily="50" charset="-128"/>
              </a:rPr>
              <a:t>ありましたら、いつでも</a:t>
            </a:r>
            <a:r>
              <a:rPr lang="ja-JP" altLang="en-US" dirty="0">
                <a:latin typeface="ＭＳ Ｐゴシック" panose="020B0600070205080204" pitchFamily="50" charset="-128"/>
                <a:ea typeface="ＭＳ Ｐゴシック" panose="020B0600070205080204" pitchFamily="50" charset="-128"/>
              </a:rPr>
              <a:t>ご</a:t>
            </a:r>
            <a:r>
              <a:rPr lang="ja-JP" dirty="0">
                <a:latin typeface="ＭＳ Ｐゴシック" panose="020B0600070205080204" pitchFamily="50" charset="-128"/>
                <a:ea typeface="ＭＳ Ｐゴシック" panose="020B0600070205080204" pitchFamily="50" charset="-128"/>
              </a:rPr>
              <a:t>連絡ください。</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26</a:t>
            </a:fld>
            <a:endParaRPr lang="en-US" dirty="0"/>
          </a:p>
        </p:txBody>
      </p:sp>
    </p:spTree>
    <p:extLst>
      <p:ext uri="{BB962C8B-B14F-4D97-AF65-F5344CB8AC3E}">
        <p14:creationId xmlns:p14="http://schemas.microsoft.com/office/powerpoint/2010/main" val="270296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881390">
              <a:spcBef>
                <a:spcPts val="578"/>
              </a:spcBef>
              <a:spcAft>
                <a:spcPts val="578"/>
              </a:spcAft>
              <a:defRPr/>
            </a:pPr>
            <a:r>
              <a:rPr lang="ja-JP" sz="1200" b="1" i="1" dirty="0">
                <a:latin typeface="ＭＳ Ｐゴシック" panose="020B0600070205080204" pitchFamily="50" charset="-128"/>
                <a:ea typeface="ＭＳ Ｐゴシック" panose="020B0600070205080204" pitchFamily="50" charset="-128"/>
              </a:rPr>
              <a:t>プレゼンターの留意事項：</a:t>
            </a:r>
            <a:r>
              <a:rPr lang="ja-JP" sz="1200" i="1" dirty="0">
                <a:latin typeface="ＭＳ Ｐゴシック" panose="020B0600070205080204" pitchFamily="50" charset="-128"/>
                <a:ea typeface="ＭＳ Ｐゴシック" panose="020B0600070205080204" pitchFamily="50" charset="-128"/>
              </a:rPr>
              <a:t>このスライドの目的は、ゾーン会議の特別ゲストを紹介することです。例えば、地区ガバナー・チームや地区GATのメンバーが出席する場合もあるでしょう。スライドにその役職と氏名を入力してください。</a:t>
            </a:r>
          </a:p>
          <a:p>
            <a:r>
              <a:rPr lang="ja-JP" sz="1200" dirty="0">
                <a:latin typeface="ＭＳ Ｐゴシック" panose="020B0600070205080204" pitchFamily="50" charset="-128"/>
                <a:ea typeface="ＭＳ Ｐゴシック" panose="020B0600070205080204" pitchFamily="50" charset="-128"/>
              </a:rPr>
              <a:t>ゾーン・チェアパーソンとして、私には次のような任務があります。</a:t>
            </a:r>
          </a:p>
          <a:p>
            <a:pPr marL="165261" indent="-165261">
              <a:buFont typeface="Arial" panose="020B0604020202020204" pitchFamily="34" charset="0"/>
              <a:buChar char="•"/>
            </a:pPr>
            <a:r>
              <a:rPr lang="ja-JP" sz="1200" dirty="0">
                <a:latin typeface="ＭＳ Ｐゴシック" panose="020B0600070205080204" pitchFamily="50" charset="-128"/>
                <a:ea typeface="ＭＳ Ｐゴシック" panose="020B0600070205080204" pitchFamily="50" charset="-128"/>
              </a:rPr>
              <a:t>ゾーン内のクラブが情報、リソース、解決策を得られるよう支援する</a:t>
            </a:r>
          </a:p>
          <a:p>
            <a:pPr marL="165261" indent="-165261">
              <a:buFont typeface="Arial" panose="020B0604020202020204" pitchFamily="34" charset="0"/>
              <a:buChar char="•"/>
            </a:pPr>
            <a:r>
              <a:rPr lang="ja-JP" sz="1200" dirty="0">
                <a:latin typeface="ＭＳ Ｐゴシック" panose="020B0600070205080204" pitchFamily="50" charset="-128"/>
                <a:ea typeface="ＭＳ Ｐゴシック" panose="020B0600070205080204" pitchFamily="50" charset="-128"/>
              </a:rPr>
              <a:t>地区レベルでゾーン内のクラブを代表し、クラブ役員に地区のリソースを紹介する</a:t>
            </a:r>
          </a:p>
          <a:p>
            <a:pPr marL="165261" indent="-165261">
              <a:buFont typeface="Arial" panose="020B0604020202020204" pitchFamily="34" charset="0"/>
              <a:buChar char="•"/>
            </a:pPr>
            <a:r>
              <a:rPr lang="ja-JP" sz="1200" dirty="0">
                <a:latin typeface="ＭＳ Ｐゴシック" panose="020B0600070205080204" pitchFamily="50" charset="-128"/>
                <a:ea typeface="ＭＳ Ｐゴシック" panose="020B0600070205080204" pitchFamily="50" charset="-128"/>
              </a:rPr>
              <a:t>クラブのレベルを超えてライオンズの友情を広める </a:t>
            </a:r>
          </a:p>
          <a:p>
            <a:r>
              <a:rPr lang="ja-JP" sz="1200" dirty="0">
                <a:latin typeface="ＭＳ Ｐゴシック" panose="020B0600070205080204" pitchFamily="50" charset="-128"/>
                <a:ea typeface="ＭＳ Ｐゴシック" panose="020B0600070205080204" pitchFamily="50" charset="-128"/>
              </a:rPr>
              <a:t>今回の会議では、こうした任務のすべてを進展させたいと考えています。</a:t>
            </a:r>
          </a:p>
          <a:p>
            <a:endParaRPr lang="en-US" sz="1200" dirty="0">
              <a:latin typeface="ＭＳ Ｐゴシック" panose="020B0600070205080204" pitchFamily="50" charset="-128"/>
              <a:ea typeface="ＭＳ Ｐゴシック" panose="020B0600070205080204" pitchFamily="50" charset="-128"/>
            </a:endParaRPr>
          </a:p>
          <a:p>
            <a:r>
              <a:rPr lang="ja-JP" sz="1200" dirty="0">
                <a:latin typeface="ＭＳ Ｐゴシック" panose="020B0600070205080204" pitchFamily="50" charset="-128"/>
                <a:ea typeface="ＭＳ Ｐゴシック" panose="020B0600070205080204" pitchFamily="50" charset="-128"/>
              </a:rPr>
              <a:t>本日は、__役職_の__氏名__さんをお迎えしています。__氏名__さん、開会に際して、何かお言葉をいただけますでしょうか。 </a:t>
            </a:r>
          </a:p>
          <a:p>
            <a:r>
              <a:rPr lang="ja-JP" sz="1200" dirty="0">
                <a:latin typeface="ＭＳ Ｐゴシック" panose="020B0600070205080204" pitchFamily="50" charset="-128"/>
                <a:ea typeface="ＭＳ Ｐゴシック" panose="020B0600070205080204" pitchFamily="50" charset="-128"/>
              </a:rPr>
              <a:t>ゾーン・チェアパーソン：___さん</a:t>
            </a:r>
            <a:r>
              <a:rPr lang="ja-JP" altLang="en-US" sz="1200" dirty="0">
                <a:latin typeface="ＭＳ Ｐゴシック" panose="020B0600070205080204" pitchFamily="50" charset="-128"/>
                <a:ea typeface="ＭＳ Ｐゴシック" panose="020B0600070205080204" pitchFamily="50" charset="-128"/>
              </a:rPr>
              <a:t>、ありがとうございました。</a:t>
            </a:r>
            <a:r>
              <a:rPr lang="ja-JP" sz="1200" dirty="0">
                <a:latin typeface="ＭＳ Ｐゴシック" panose="020B0600070205080204" pitchFamily="50" charset="-128"/>
                <a:ea typeface="ＭＳ Ｐゴシック" panose="020B0600070205080204" pitchFamily="50" charset="-128"/>
              </a:rPr>
              <a:t>本日のご出席に感謝いたします。 </a:t>
            </a:r>
          </a:p>
          <a:p>
            <a:endParaRPr lang="en-US" sz="1200" dirty="0">
              <a:latin typeface="ＭＳ Ｐゴシック" panose="020B0600070205080204" pitchFamily="50" charset="-128"/>
              <a:ea typeface="ＭＳ Ｐゴシック" panose="020B0600070205080204" pitchFamily="50" charset="-128"/>
            </a:endParaRPr>
          </a:p>
          <a:p>
            <a:endParaRPr lang="en-US" sz="1200" dirty="0">
              <a:latin typeface="ＭＳ Ｐゴシック" panose="020B0600070205080204" pitchFamily="50" charset="-128"/>
              <a:ea typeface="ＭＳ Ｐゴシック" panose="020B0600070205080204" pitchFamily="50" charset="-128"/>
            </a:endParaRPr>
          </a:p>
          <a:p>
            <a:pPr defTabSz="881390">
              <a:spcBef>
                <a:spcPts val="578"/>
              </a:spcBef>
              <a:spcAft>
                <a:spcPts val="578"/>
              </a:spcAft>
              <a:defRPr/>
            </a:pPr>
            <a:r>
              <a:rPr lang="ja-JP" sz="1200" dirty="0">
                <a:latin typeface="ＭＳ Ｐゴシック" panose="020B0600070205080204" pitchFamily="50" charset="-128"/>
                <a:ea typeface="ＭＳ Ｐゴシック" panose="020B0600070205080204" pitchFamily="50" charset="-128"/>
              </a:rPr>
              <a:t>__役職__の__氏名__さんにも、ご出席いただいています。__氏名__さんにも、お言葉をいただければと思います。 </a:t>
            </a:r>
          </a:p>
          <a:p>
            <a:pPr defTabSz="881390">
              <a:spcBef>
                <a:spcPts val="578"/>
              </a:spcBef>
              <a:spcAft>
                <a:spcPts val="578"/>
              </a:spcAft>
              <a:defRPr/>
            </a:pPr>
            <a:r>
              <a:rPr lang="ja-JP" sz="1200" dirty="0">
                <a:latin typeface="ＭＳ Ｐゴシック" panose="020B0600070205080204" pitchFamily="50" charset="-128"/>
                <a:ea typeface="ＭＳ Ｐゴシック" panose="020B0600070205080204" pitchFamily="50" charset="-128"/>
              </a:rPr>
              <a:t>ゾーン・チェアパーソン：___さん、ありがとうございました。本日のご出席に感謝いたします。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3</a:t>
            </a:fld>
            <a:endParaRPr lang="en-US" dirty="0"/>
          </a:p>
        </p:txBody>
      </p:sp>
    </p:spTree>
    <p:extLst>
      <p:ext uri="{BB962C8B-B14F-4D97-AF65-F5344CB8AC3E}">
        <p14:creationId xmlns:p14="http://schemas.microsoft.com/office/powerpoint/2010/main" val="121037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ja-JP" b="1" i="1" dirty="0">
                <a:latin typeface="ＭＳ Ｐゴシック" panose="020B0600070205080204" pitchFamily="50" charset="-128"/>
                <a:ea typeface="ＭＳ Ｐゴシック" panose="020B0600070205080204" pitchFamily="50" charset="-128"/>
              </a:rPr>
              <a:t>プレゼンターの留意事項：</a:t>
            </a:r>
            <a:r>
              <a:rPr lang="ja-JP" i="1" dirty="0">
                <a:latin typeface="ＭＳ Ｐゴシック" panose="020B0600070205080204" pitchFamily="50" charset="-128"/>
                <a:ea typeface="ＭＳ Ｐゴシック" panose="020B0600070205080204" pitchFamily="50" charset="-128"/>
              </a:rPr>
              <a:t>このスライドにゾーン内</a:t>
            </a:r>
            <a:r>
              <a:rPr lang="ja-JP" b="0" i="1" dirty="0">
                <a:latin typeface="ＭＳ Ｐゴシック" panose="020B0600070205080204" pitchFamily="50" charset="-128"/>
                <a:ea typeface="ＭＳ Ｐゴシック" panose="020B0600070205080204" pitchFamily="50" charset="-128"/>
              </a:rPr>
              <a:t>の</a:t>
            </a:r>
            <a:r>
              <a:rPr lang="ja-JP" i="1" dirty="0">
                <a:latin typeface="ＭＳ Ｐゴシック" panose="020B0600070205080204" pitchFamily="50" charset="-128"/>
                <a:ea typeface="ＭＳ Ｐゴシック" panose="020B0600070205080204" pitchFamily="50" charset="-128"/>
              </a:rPr>
              <a:t>クラブと役員の名前を入力し、あなたのチームが互いの名前と役職を知り合える</a:t>
            </a:r>
            <a:r>
              <a:rPr lang="ja-JP" altLang="en-US" i="1" dirty="0">
                <a:latin typeface="ＭＳ Ｐゴシック" panose="020B0600070205080204" pitchFamily="50" charset="-128"/>
                <a:ea typeface="ＭＳ Ｐゴシック" panose="020B0600070205080204" pitchFamily="50" charset="-128"/>
              </a:rPr>
              <a:t>ようお役立て</a:t>
            </a:r>
            <a:r>
              <a:rPr lang="ja-JP" i="1" dirty="0">
                <a:latin typeface="ＭＳ Ｐゴシック" panose="020B0600070205080204" pitchFamily="50" charset="-128"/>
                <a:ea typeface="ＭＳ Ｐゴシック" panose="020B0600070205080204" pitchFamily="50" charset="-128"/>
              </a:rPr>
              <a:t>ください。</a:t>
            </a:r>
            <a:r>
              <a:rPr lang="ja-JP" i="1" baseline="0" dirty="0">
                <a:latin typeface="ＭＳ Ｐゴシック" panose="020B0600070205080204" pitchFamily="50" charset="-128"/>
                <a:ea typeface="ＭＳ Ｐゴシック" panose="020B0600070205080204" pitchFamily="50" charset="-128"/>
              </a:rPr>
              <a:t>空席となっている役職の扱い方を考えましょう。空席となっている役職は削除してもよいし、空けたままにしておいて、埋めるべきことが分かるようにしてもよいでしょう。</a:t>
            </a:r>
            <a:r>
              <a:rPr lang="ja-JP" b="1" i="1" baseline="0" dirty="0">
                <a:latin typeface="ＭＳ Ｐゴシック" panose="020B0600070205080204" pitchFamily="50" charset="-128"/>
                <a:ea typeface="ＭＳ Ｐゴシック" panose="020B0600070205080204" pitchFamily="50" charset="-128"/>
              </a:rPr>
              <a:t>このスライドを2枚に分割し、文字を大きくすることもできます。</a:t>
            </a:r>
          </a:p>
          <a:p>
            <a:pPr defTabSz="881390">
              <a:spcBef>
                <a:spcPts val="578"/>
              </a:spcBef>
              <a:spcAft>
                <a:spcPts val="578"/>
              </a:spcAft>
              <a:defRPr/>
            </a:pPr>
            <a:endParaRPr lang="en-US" i="1" baseline="0" dirty="0">
              <a:latin typeface="ＭＳ Ｐゴシック" panose="020B0600070205080204" pitchFamily="50" charset="-128"/>
              <a:ea typeface="ＭＳ Ｐゴシック" panose="020B0600070205080204" pitchFamily="50" charset="-128"/>
            </a:endParaRPr>
          </a:p>
          <a:p>
            <a:r>
              <a:rPr lang="ja-JP" dirty="0">
                <a:latin typeface="ＭＳ Ｐゴシック" panose="020B0600070205080204" pitchFamily="50" charset="-128"/>
                <a:ea typeface="ＭＳ Ｐゴシック" panose="020B0600070205080204" pitchFamily="50" charset="-128"/>
              </a:rPr>
              <a:t>こちらはゾーン内のクラブ役員の皆さんです。それでは各クラブの会長から、</a:t>
            </a:r>
            <a:r>
              <a:rPr lang="ja-JP" altLang="en-US" dirty="0">
                <a:latin typeface="ＭＳ Ｐゴシック" panose="020B0600070205080204" pitchFamily="50" charset="-128"/>
                <a:ea typeface="ＭＳ Ｐゴシック" panose="020B0600070205080204" pitchFamily="50" charset="-128"/>
              </a:rPr>
              <a:t>出席者の皆さん</a:t>
            </a:r>
            <a:r>
              <a:rPr lang="ja-JP" dirty="0">
                <a:latin typeface="ＭＳ Ｐゴシック" panose="020B0600070205080204" pitchFamily="50" charset="-128"/>
                <a:ea typeface="ＭＳ Ｐゴシック" panose="020B0600070205080204" pitchFamily="50" charset="-128"/>
              </a:rPr>
              <a:t>を教えていただきましょう。 </a:t>
            </a:r>
          </a:p>
          <a:p>
            <a:r>
              <a:rPr lang="ja-JP" dirty="0">
                <a:latin typeface="ＭＳ Ｐゴシック" panose="020B0600070205080204" pitchFamily="50" charset="-128"/>
                <a:ea typeface="ＭＳ Ｐゴシック" panose="020B0600070205080204" pitchFamily="50" charset="-128"/>
              </a:rPr>
              <a:t>____</a:t>
            </a:r>
            <a:r>
              <a:rPr lang="ja-JP" i="1" dirty="0">
                <a:latin typeface="ＭＳ Ｐゴシック" panose="020B0600070205080204" pitchFamily="50" charset="-128"/>
                <a:ea typeface="ＭＳ Ｐゴシック" panose="020B0600070205080204" pitchFamily="50" charset="-128"/>
              </a:rPr>
              <a:t>氏名</a:t>
            </a:r>
            <a:r>
              <a:rPr lang="ja-JP" dirty="0">
                <a:latin typeface="ＭＳ Ｐゴシック" panose="020B0600070205080204" pitchFamily="50" charset="-128"/>
                <a:ea typeface="ＭＳ Ｐゴシック" panose="020B0600070205080204" pitchFamily="50" charset="-128"/>
              </a:rPr>
              <a:t>______さんから始めていただいてもよろしいでしょうか？時間の都合</a:t>
            </a:r>
            <a:r>
              <a:rPr lang="ja-JP" altLang="en-US" dirty="0">
                <a:latin typeface="ＭＳ Ｐゴシック" panose="020B0600070205080204" pitchFamily="50" charset="-128"/>
                <a:ea typeface="ＭＳ Ｐゴシック" panose="020B0600070205080204" pitchFamily="50" charset="-128"/>
              </a:rPr>
              <a:t>も</a:t>
            </a:r>
            <a:r>
              <a:rPr lang="ja-JP" dirty="0">
                <a:latin typeface="ＭＳ Ｐゴシック" panose="020B0600070205080204" pitchFamily="50" charset="-128"/>
                <a:ea typeface="ＭＳ Ｐゴシック" panose="020B0600070205080204" pitchFamily="50" charset="-128"/>
              </a:rPr>
              <a:t>ありますので、本日出席しているクラブ役員のお名前と役職だけをご紹介ください…</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4</a:t>
            </a:fld>
            <a:endParaRPr lang="en-US" dirty="0"/>
          </a:p>
        </p:txBody>
      </p:sp>
    </p:spTree>
    <p:extLst>
      <p:ext uri="{BB962C8B-B14F-4D97-AF65-F5344CB8AC3E}">
        <p14:creationId xmlns:p14="http://schemas.microsoft.com/office/powerpoint/2010/main" val="244210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ja-JP" b="1" i="1" dirty="0">
                <a:latin typeface="ＭＳ Ｐゴシック" panose="020B0600070205080204" pitchFamily="50" charset="-128"/>
                <a:ea typeface="ＭＳ Ｐゴシック" panose="020B0600070205080204" pitchFamily="50" charset="-128"/>
              </a:rPr>
              <a:t>プレゼンターの留意事項：</a:t>
            </a:r>
            <a:r>
              <a:rPr lang="ja-JP" i="1" dirty="0">
                <a:latin typeface="ＭＳ Ｐゴシック" panose="020B0600070205080204" pitchFamily="50" charset="-128"/>
                <a:ea typeface="ＭＳ Ｐゴシック" panose="020B0600070205080204" pitchFamily="50" charset="-128"/>
              </a:rPr>
              <a:t>このスライドにゾーン内のクラブと役員の名前を入力し、あなたのチームが互いの名前と役職を知り合えるようお役立てください。</a:t>
            </a:r>
            <a:r>
              <a:rPr lang="ja-JP" i="1" baseline="0" dirty="0">
                <a:latin typeface="ＭＳ Ｐゴシック" panose="020B0600070205080204" pitchFamily="50" charset="-128"/>
                <a:ea typeface="ＭＳ Ｐゴシック" panose="020B0600070205080204" pitchFamily="50" charset="-128"/>
              </a:rPr>
              <a:t>空席となっている役職の扱い方を考えましょう。空席となっている役職は削除してもよいし、空けたままにしておいて、埋めるべきことが分かるようにしてもよいでしょう。</a:t>
            </a:r>
            <a:r>
              <a:rPr lang="ja-JP" b="1" i="1" baseline="0" dirty="0">
                <a:latin typeface="ＭＳ Ｐゴシック" panose="020B0600070205080204" pitchFamily="50" charset="-128"/>
                <a:ea typeface="ＭＳ Ｐゴシック" panose="020B0600070205080204" pitchFamily="50" charset="-128"/>
              </a:rPr>
              <a:t>このスライドを2枚に分割し、文字を大きくすることもできます。</a:t>
            </a:r>
          </a:p>
          <a:p>
            <a:pPr defTabSz="881390">
              <a:spcBef>
                <a:spcPts val="578"/>
              </a:spcBef>
              <a:spcAft>
                <a:spcPts val="578"/>
              </a:spcAft>
              <a:defRPr/>
            </a:pPr>
            <a:endParaRPr lang="en-US" i="1" baseline="0" dirty="0">
              <a:latin typeface="ＭＳ Ｐゴシック" panose="020B0600070205080204" pitchFamily="50" charset="-128"/>
              <a:ea typeface="ＭＳ Ｐゴシック" panose="020B0600070205080204" pitchFamily="50" charset="-128"/>
            </a:endParaRPr>
          </a:p>
          <a:p>
            <a:r>
              <a:rPr lang="ja-JP" dirty="0">
                <a:latin typeface="ＭＳ Ｐゴシック" panose="020B0600070205080204" pitchFamily="50" charset="-128"/>
                <a:ea typeface="ＭＳ Ｐゴシック" panose="020B0600070205080204" pitchFamily="50" charset="-128"/>
              </a:rPr>
              <a:t>こちらはゾーン内のクラブ役員の皆さんです。それでは各クラブの会長から、出席</a:t>
            </a:r>
            <a:r>
              <a:rPr lang="ja-JP" altLang="en-US" dirty="0">
                <a:latin typeface="ＭＳ Ｐゴシック" panose="020B0600070205080204" pitchFamily="50" charset="-128"/>
                <a:ea typeface="ＭＳ Ｐゴシック" panose="020B0600070205080204" pitchFamily="50" charset="-128"/>
              </a:rPr>
              <a:t>者の皆さん</a:t>
            </a:r>
            <a:r>
              <a:rPr lang="ja-JP" dirty="0">
                <a:latin typeface="ＭＳ Ｐゴシック" panose="020B0600070205080204" pitchFamily="50" charset="-128"/>
                <a:ea typeface="ＭＳ Ｐゴシック" panose="020B0600070205080204" pitchFamily="50" charset="-128"/>
              </a:rPr>
              <a:t>を教えていただきましょう。 </a:t>
            </a:r>
          </a:p>
          <a:p>
            <a:r>
              <a:rPr lang="ja-JP" dirty="0">
                <a:latin typeface="ＭＳ Ｐゴシック" panose="020B0600070205080204" pitchFamily="50" charset="-128"/>
                <a:ea typeface="ＭＳ Ｐゴシック" panose="020B0600070205080204" pitchFamily="50" charset="-128"/>
              </a:rPr>
              <a:t>____</a:t>
            </a:r>
            <a:r>
              <a:rPr lang="ja-JP" i="1" dirty="0">
                <a:latin typeface="ＭＳ Ｐゴシック" panose="020B0600070205080204" pitchFamily="50" charset="-128"/>
                <a:ea typeface="ＭＳ Ｐゴシック" panose="020B0600070205080204" pitchFamily="50" charset="-128"/>
              </a:rPr>
              <a:t>氏名</a:t>
            </a:r>
            <a:r>
              <a:rPr lang="ja-JP" dirty="0">
                <a:latin typeface="ＭＳ Ｐゴシック" panose="020B0600070205080204" pitchFamily="50" charset="-128"/>
                <a:ea typeface="ＭＳ Ｐゴシック" panose="020B0600070205080204" pitchFamily="50" charset="-128"/>
              </a:rPr>
              <a:t>______さんから始めていただいてもよろしいでしょうか？時間の都合</a:t>
            </a:r>
            <a:r>
              <a:rPr lang="ja-JP" altLang="en-US" dirty="0">
                <a:latin typeface="ＭＳ Ｐゴシック" panose="020B0600070205080204" pitchFamily="50" charset="-128"/>
                <a:ea typeface="ＭＳ Ｐゴシック" panose="020B0600070205080204" pitchFamily="50" charset="-128"/>
              </a:rPr>
              <a:t>も</a:t>
            </a:r>
            <a:r>
              <a:rPr lang="ja-JP" dirty="0">
                <a:latin typeface="ＭＳ Ｐゴシック" panose="020B0600070205080204" pitchFamily="50" charset="-128"/>
                <a:ea typeface="ＭＳ Ｐゴシック" panose="020B0600070205080204" pitchFamily="50" charset="-128"/>
              </a:rPr>
              <a:t>ありますので、本日出席しているクラブ役員のお名前と役職だけをご紹介ください…</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5</a:t>
            </a:fld>
            <a:endParaRPr lang="en-US" dirty="0"/>
          </a:p>
        </p:txBody>
      </p:sp>
    </p:spTree>
    <p:extLst>
      <p:ext uri="{BB962C8B-B14F-4D97-AF65-F5344CB8AC3E}">
        <p14:creationId xmlns:p14="http://schemas.microsoft.com/office/powerpoint/2010/main" val="182830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b="1" i="1" dirty="0">
                <a:latin typeface="ＭＳ Ｐゴシック" panose="020B0600070205080204" pitchFamily="50" charset="-128"/>
                <a:ea typeface="ＭＳ Ｐゴシック" panose="020B0600070205080204" pitchFamily="50" charset="-128"/>
              </a:rPr>
              <a:t>プレゼンターの留意事項：</a:t>
            </a:r>
            <a:r>
              <a:rPr lang="ja-JP" i="1" dirty="0">
                <a:latin typeface="ＭＳ Ｐゴシック" panose="020B0600070205080204" pitchFamily="50" charset="-128"/>
                <a:ea typeface="ＭＳ Ｐゴシック" panose="020B0600070205080204" pitchFamily="50" charset="-128"/>
              </a:rPr>
              <a:t>このスライドにあるーン会議の回数、開催月、議題は提案に過ぎません。ゾーンのニーズに合わせて自由に調整してください。ボックスの下にあるライオンズのロゴは、左右に動かして現在の会議</a:t>
            </a:r>
            <a:r>
              <a:rPr lang="ja-JP" altLang="en-US" i="1" dirty="0">
                <a:latin typeface="ＭＳ Ｐゴシック" panose="020B0600070205080204" pitchFamily="50" charset="-128"/>
                <a:ea typeface="ＭＳ Ｐゴシック" panose="020B0600070205080204" pitchFamily="50" charset="-128"/>
              </a:rPr>
              <a:t>を示す</a:t>
            </a:r>
            <a:r>
              <a:rPr lang="ja-JP" i="1" dirty="0">
                <a:latin typeface="ＭＳ Ｐゴシック" panose="020B0600070205080204" pitchFamily="50" charset="-128"/>
                <a:ea typeface="ＭＳ Ｐゴシック" panose="020B0600070205080204" pitchFamily="50" charset="-128"/>
              </a:rPr>
              <a:t>ようにできます。</a:t>
            </a:r>
          </a:p>
          <a:p>
            <a:r>
              <a:rPr lang="ja-JP" dirty="0">
                <a:latin typeface="ＭＳ Ｐゴシック" panose="020B0600070205080204" pitchFamily="50" charset="-128"/>
                <a:ea typeface="ＭＳ Ｐゴシック" panose="020B0600070205080204" pitchFamily="50" charset="-128"/>
              </a:rPr>
              <a:t>今回は、今年度の__第1回/第2回/第3回/第4回__ゾーン会議です。今回の1つ目のトピックは__1つ目のトピック__です。また2つ目のトピック</a:t>
            </a:r>
            <a:r>
              <a:rPr lang="ja-JP" altLang="en-US" dirty="0">
                <a:latin typeface="ＭＳ Ｐゴシック" panose="020B0600070205080204" pitchFamily="50" charset="-128"/>
                <a:ea typeface="ＭＳ Ｐゴシック" panose="020B0600070205080204" pitchFamily="50" charset="-128"/>
              </a:rPr>
              <a:t>として</a:t>
            </a:r>
            <a:r>
              <a:rPr lang="ja-JP" dirty="0">
                <a:latin typeface="ＭＳ Ｐゴシック" panose="020B0600070205080204" pitchFamily="50" charset="-128"/>
                <a:ea typeface="ＭＳ Ｐゴシック" panose="020B0600070205080204" pitchFamily="50" charset="-128"/>
              </a:rPr>
              <a:t>、__2つ目のトピック__についても</a:t>
            </a:r>
            <a:r>
              <a:rPr lang="ja-JP" altLang="en-US" dirty="0">
                <a:latin typeface="ＭＳ Ｐゴシック" panose="020B0600070205080204" pitchFamily="50" charset="-128"/>
                <a:ea typeface="ＭＳ Ｐゴシック" panose="020B0600070205080204" pitchFamily="50" charset="-128"/>
              </a:rPr>
              <a:t>取り上げ</a:t>
            </a:r>
            <a:r>
              <a:rPr lang="ja-JP" dirty="0">
                <a:latin typeface="ＭＳ Ｐゴシック" panose="020B0600070205080204" pitchFamily="50" charset="-128"/>
                <a:ea typeface="ＭＳ Ｐゴシック" panose="020B0600070205080204" pitchFamily="50" charset="-128"/>
              </a:rPr>
              <a:t>ます。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6</a:t>
            </a:fld>
            <a:endParaRPr lang="en-US" dirty="0"/>
          </a:p>
        </p:txBody>
      </p:sp>
    </p:spTree>
    <p:extLst>
      <p:ext uri="{BB962C8B-B14F-4D97-AF65-F5344CB8AC3E}">
        <p14:creationId xmlns:p14="http://schemas.microsoft.com/office/powerpoint/2010/main" val="243534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dirty="0">
                <a:latin typeface="ＭＳ Ｐゴシック" panose="020B0600070205080204" pitchFamily="50" charset="-128"/>
                <a:ea typeface="ＭＳ Ｐゴシック" panose="020B0600070205080204" pitchFamily="50" charset="-128"/>
              </a:rPr>
              <a:t>プレゼンターの留意事項：</a:t>
            </a:r>
            <a:r>
              <a:rPr lang="ja-JP" i="1" dirty="0">
                <a:latin typeface="ＭＳ Ｐゴシック" panose="020B0600070205080204" pitchFamily="50" charset="-128"/>
                <a:ea typeface="ＭＳ Ｐゴシック" panose="020B0600070205080204" pitchFamily="50" charset="-128"/>
              </a:rPr>
              <a:t>「ゲストによるプレゼンテーション」</a:t>
            </a:r>
            <a:r>
              <a:rPr lang="ja-JP" altLang="en-US" i="1" dirty="0">
                <a:latin typeface="ＭＳ Ｐゴシック" panose="020B0600070205080204" pitchFamily="50" charset="-128"/>
                <a:ea typeface="ＭＳ Ｐゴシック" panose="020B0600070205080204" pitchFamily="50" charset="-128"/>
              </a:rPr>
              <a:t>の箇所</a:t>
            </a:r>
            <a:r>
              <a:rPr lang="ja-JP" i="1" dirty="0">
                <a:latin typeface="ＭＳ Ｐゴシック" panose="020B0600070205080204" pitchFamily="50" charset="-128"/>
                <a:ea typeface="ＭＳ Ｐゴシック" panose="020B0600070205080204" pitchFamily="50" charset="-128"/>
              </a:rPr>
              <a:t>は、ゲストスピーカーのプレゼンテーションのタイトルと差し替えてください。</a:t>
            </a:r>
          </a:p>
          <a:p>
            <a:r>
              <a:rPr lang="ja-JP" dirty="0">
                <a:latin typeface="ＭＳ Ｐゴシック" panose="020B0600070205080204" pitchFamily="50" charset="-128"/>
                <a:ea typeface="ＭＳ Ｐゴシック" panose="020B0600070205080204" pitchFamily="50" charset="-128"/>
              </a:rPr>
              <a:t>まず、__氏名・役職_にプレゼンテーションを行っていただきます。 __1つ目のトピック__に関する</a:t>
            </a:r>
            <a:r>
              <a:rPr lang="ja-JP" altLang="en-US" dirty="0">
                <a:latin typeface="ＭＳ Ｐゴシック" panose="020B0600070205080204" pitchFamily="50" charset="-128"/>
                <a:ea typeface="ＭＳ Ｐゴシック" panose="020B0600070205080204" pitchFamily="50" charset="-128"/>
              </a:rPr>
              <a:t>ライオンズの考え方について、最新情報をお聞きしましょう。</a:t>
            </a:r>
            <a:r>
              <a:rPr lang="ja-JP" dirty="0">
                <a:latin typeface="ＭＳ Ｐゴシック" panose="020B0600070205080204" pitchFamily="50" charset="-128"/>
                <a:ea typeface="ＭＳ Ｐゴシック" panose="020B0600070205080204" pitchFamily="50" charset="-128"/>
              </a:rPr>
              <a:t> </a:t>
            </a:r>
          </a:p>
          <a:p>
            <a:r>
              <a:rPr lang="ja-JP" altLang="en-US" dirty="0">
                <a:latin typeface="ＭＳ Ｐゴシック" panose="020B0600070205080204" pitchFamily="50" charset="-128"/>
                <a:ea typeface="ＭＳ Ｐゴシック" panose="020B0600070205080204" pitchFamily="50" charset="-128"/>
              </a:rPr>
              <a:t>次に</a:t>
            </a:r>
            <a:r>
              <a:rPr lang="ja-JP" dirty="0">
                <a:latin typeface="ＭＳ Ｐゴシック" panose="020B0600070205080204" pitchFamily="50" charset="-128"/>
                <a:ea typeface="ＭＳ Ｐゴシック" panose="020B0600070205080204" pitchFamily="50" charset="-128"/>
              </a:rPr>
              <a:t>意見交換を行い、__1つ目のトピック__に</a:t>
            </a:r>
            <a:r>
              <a:rPr lang="ja-JP" altLang="en-US" dirty="0">
                <a:latin typeface="ＭＳ Ｐゴシック" panose="020B0600070205080204" pitchFamily="50" charset="-128"/>
                <a:ea typeface="ＭＳ Ｐゴシック" panose="020B0600070205080204" pitchFamily="50" charset="-128"/>
              </a:rPr>
              <a:t>ついて</a:t>
            </a:r>
            <a:r>
              <a:rPr lang="ja-JP" b="1" dirty="0">
                <a:latin typeface="ＭＳ Ｐゴシック" panose="020B0600070205080204" pitchFamily="50" charset="-128"/>
                <a:ea typeface="ＭＳ Ｐゴシック" panose="020B0600070205080204" pitchFamily="50" charset="-128"/>
              </a:rPr>
              <a:t>私たち</a:t>
            </a:r>
            <a:r>
              <a:rPr lang="ja-JP" altLang="en-US" b="0" dirty="0">
                <a:latin typeface="ＭＳ Ｐゴシック" panose="020B0600070205080204" pitchFamily="50" charset="-128"/>
                <a:ea typeface="ＭＳ Ｐゴシック" panose="020B0600070205080204" pitchFamily="50" charset="-128"/>
              </a:rPr>
              <a:t>がどう考えているか、</a:t>
            </a:r>
            <a:r>
              <a:rPr lang="ja-JP" dirty="0">
                <a:latin typeface="ＭＳ Ｐゴシック" panose="020B0600070205080204" pitchFamily="50" charset="-128"/>
                <a:ea typeface="ＭＳ Ｐゴシック" panose="020B0600070205080204" pitchFamily="50" charset="-128"/>
              </a:rPr>
              <a:t>意見を分かち合い</a:t>
            </a:r>
            <a:r>
              <a:rPr lang="ja-JP" altLang="en-US" dirty="0">
                <a:latin typeface="ＭＳ Ｐゴシック" panose="020B0600070205080204" pitchFamily="50" charset="-128"/>
                <a:ea typeface="ＭＳ Ｐゴシック" panose="020B0600070205080204" pitchFamily="50" charset="-128"/>
              </a:rPr>
              <a:t>ます</a:t>
            </a:r>
            <a:r>
              <a:rPr lang="ja-JP" dirty="0">
                <a:latin typeface="ＭＳ Ｐゴシック" panose="020B0600070205080204" pitchFamily="50" charset="-128"/>
                <a:ea typeface="ＭＳ Ｐゴシック" panose="020B0600070205080204" pitchFamily="50" charset="-128"/>
              </a:rPr>
              <a:t>。 </a:t>
            </a:r>
          </a:p>
          <a:p>
            <a:r>
              <a:rPr lang="ja-JP" dirty="0">
                <a:latin typeface="ＭＳ Ｐゴシック" panose="020B0600070205080204" pitchFamily="50" charset="-128"/>
                <a:ea typeface="ＭＳ Ｐゴシック" panose="020B0600070205080204" pitchFamily="50" charset="-128"/>
              </a:rPr>
              <a:t>また、皆さんが利用できるリソースについても紹介します。 </a:t>
            </a:r>
          </a:p>
          <a:p>
            <a:r>
              <a:rPr lang="ja-JP" dirty="0">
                <a:latin typeface="ＭＳ Ｐゴシック" panose="020B0600070205080204" pitchFamily="50" charset="-128"/>
                <a:ea typeface="ＭＳ Ｐゴシック" panose="020B0600070205080204" pitchFamily="50" charset="-128"/>
              </a:rPr>
              <a:t>その上で、皆さんのクラブの課題と成果について、全体的に話し合いましょう。</a:t>
            </a:r>
          </a:p>
          <a:p>
            <a:r>
              <a:rPr lang="ja-JP" dirty="0">
                <a:latin typeface="ＭＳ Ｐゴシック" panose="020B0600070205080204" pitchFamily="50" charset="-128"/>
                <a:ea typeface="ＭＳ Ｐゴシック" panose="020B0600070205080204" pitchFamily="50" charset="-128"/>
              </a:rPr>
              <a:t>最後に目標、行事、次のステップについて取り上げます。  </a:t>
            </a:r>
          </a:p>
          <a:p>
            <a:r>
              <a:rPr lang="ja-JP" dirty="0">
                <a:latin typeface="ＭＳ Ｐゴシック" panose="020B0600070205080204" pitchFamily="50" charset="-128"/>
                <a:ea typeface="ＭＳ Ｐゴシック" panose="020B0600070205080204" pitchFamily="50" charset="-128"/>
              </a:rPr>
              <a:t>会議の間は引き続きチャットボックスを使うことで</a:t>
            </a:r>
            <a:r>
              <a:rPr lang="ja-JP" altLang="en-US" dirty="0">
                <a:latin typeface="ＭＳ Ｐゴシック" panose="020B0600070205080204" pitchFamily="50" charset="-128"/>
                <a:ea typeface="ＭＳ Ｐゴシック" panose="020B0600070205080204" pitchFamily="50" charset="-128"/>
              </a:rPr>
              <a:t>、皆さんの</a:t>
            </a:r>
            <a:r>
              <a:rPr lang="ja-JP" dirty="0">
                <a:latin typeface="ＭＳ Ｐゴシック" panose="020B0600070205080204" pitchFamily="50" charset="-128"/>
                <a:ea typeface="ＭＳ Ｐゴシック" panose="020B0600070205080204" pitchFamily="50" charset="-128"/>
              </a:rPr>
              <a:t>ご意見を</a:t>
            </a:r>
            <a:r>
              <a:rPr lang="ja-JP" altLang="en-US" dirty="0">
                <a:latin typeface="ＭＳ Ｐゴシック" panose="020B0600070205080204" pitchFamily="50" charset="-128"/>
                <a:ea typeface="ＭＳ Ｐゴシック" panose="020B0600070205080204" pitchFamily="50" charset="-128"/>
              </a:rPr>
              <a:t>全員に</a:t>
            </a:r>
            <a:r>
              <a:rPr lang="ja-JP" dirty="0">
                <a:latin typeface="ＭＳ Ｐゴシック" panose="020B0600070205080204" pitchFamily="50" charset="-128"/>
                <a:ea typeface="ＭＳ Ｐゴシック" panose="020B0600070205080204" pitchFamily="50" charset="-128"/>
              </a:rPr>
              <a:t>お聞かせください。どうぞよろしくお願いいたします。</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7</a:t>
            </a:fld>
            <a:endParaRPr lang="en-US" dirty="0"/>
          </a:p>
        </p:txBody>
      </p:sp>
    </p:spTree>
    <p:extLst>
      <p:ext uri="{BB962C8B-B14F-4D97-AF65-F5344CB8AC3E}">
        <p14:creationId xmlns:p14="http://schemas.microsoft.com/office/powerpoint/2010/main" val="254752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b="1" i="1" dirty="0">
                <a:latin typeface="ＭＳ Ｐゴシック" panose="020B0600070205080204" pitchFamily="50" charset="-128"/>
                <a:ea typeface="ＭＳ Ｐゴシック" panose="020B0600070205080204" pitchFamily="50" charset="-128"/>
              </a:rPr>
              <a:t>プレゼンターの留意事項：</a:t>
            </a:r>
            <a:r>
              <a:rPr lang="ja-JP" i="1" dirty="0">
                <a:latin typeface="ＭＳ Ｐゴシック" panose="020B0600070205080204" pitchFamily="50" charset="-128"/>
                <a:ea typeface="ＭＳ Ｐゴシック" panose="020B0600070205080204" pitchFamily="50" charset="-128"/>
              </a:rPr>
              <a:t>このスライドにゲストのプレゼンテーションのタイトルを入れてください。ゲストが</a:t>
            </a:r>
            <a:r>
              <a:rPr lang="ja-JP" altLang="en-US" i="1" dirty="0">
                <a:latin typeface="ＭＳ Ｐゴシック" panose="020B0600070205080204" pitchFamily="50" charset="-128"/>
                <a:ea typeface="ＭＳ Ｐゴシック" panose="020B0600070205080204" pitchFamily="50" charset="-128"/>
              </a:rPr>
              <a:t>用意している</a:t>
            </a:r>
            <a:r>
              <a:rPr lang="ja-JP" i="1" dirty="0">
                <a:latin typeface="ＭＳ Ｐゴシック" panose="020B0600070205080204" pitchFamily="50" charset="-128"/>
                <a:ea typeface="ＭＳ Ｐゴシック" panose="020B0600070205080204" pitchFamily="50" charset="-128"/>
              </a:rPr>
              <a:t>スライド</a:t>
            </a:r>
            <a:r>
              <a:rPr lang="ja-JP" altLang="en-US" i="1" dirty="0">
                <a:latin typeface="ＭＳ Ｐゴシック" panose="020B0600070205080204" pitchFamily="50" charset="-128"/>
                <a:ea typeface="ＭＳ Ｐゴシック" panose="020B0600070205080204" pitchFamily="50" charset="-128"/>
              </a:rPr>
              <a:t>があれば</a:t>
            </a:r>
            <a:r>
              <a:rPr lang="ja-JP" i="1" dirty="0">
                <a:latin typeface="ＭＳ Ｐゴシック" panose="020B0600070205080204" pitchFamily="50" charset="-128"/>
                <a:ea typeface="ＭＳ Ｐゴシック" panose="020B0600070205080204" pitchFamily="50" charset="-128"/>
              </a:rPr>
              <a:t>、ここに挿入することができます。</a:t>
            </a:r>
            <a:r>
              <a:rPr lang="ja-JP" i="1" baseline="0" dirty="0">
                <a:latin typeface="ＭＳ Ｐゴシック" panose="020B0600070205080204" pitchFamily="50" charset="-128"/>
                <a:ea typeface="ＭＳ Ｐゴシック" panose="020B0600070205080204" pitchFamily="50" charset="-128"/>
              </a:rPr>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8</a:t>
            </a:fld>
            <a:endParaRPr lang="en-US" dirty="0"/>
          </a:p>
        </p:txBody>
      </p:sp>
    </p:spTree>
    <p:extLst>
      <p:ext uri="{BB962C8B-B14F-4D97-AF65-F5344CB8AC3E}">
        <p14:creationId xmlns:p14="http://schemas.microsoft.com/office/powerpoint/2010/main" val="175586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ja-JP" dirty="0">
                <a:latin typeface="ＭＳ Ｐゴシック" panose="020B0600070205080204" pitchFamily="50" charset="-128"/>
                <a:ea typeface="ＭＳ Ｐゴシック" panose="020B0600070205080204" pitchFamily="50" charset="-128"/>
              </a:rPr>
              <a:t>__ゲスト名__さん、ありがとうございました。</a:t>
            </a:r>
            <a:r>
              <a:rPr lang="ja-JP" baseline="0" dirty="0">
                <a:latin typeface="ＭＳ Ｐゴシック" panose="020B0600070205080204" pitchFamily="50" charset="-128"/>
                <a:ea typeface="ＭＳ Ｐゴシック" panose="020B0600070205080204" pitchFamily="50" charset="-128"/>
              </a:rPr>
              <a:t>それではこれから、私たちの意見を出し合うことで、このトピックについて考えを深めていきましょう。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9</a:t>
            </a:fld>
            <a:endParaRPr lang="en-US" dirty="0"/>
          </a:p>
        </p:txBody>
      </p:sp>
    </p:spTree>
    <p:extLst>
      <p:ext uri="{BB962C8B-B14F-4D97-AF65-F5344CB8AC3E}">
        <p14:creationId xmlns:p14="http://schemas.microsoft.com/office/powerpoint/2010/main" val="1980804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3975313"/>
            <a:ext cx="2743200" cy="1394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dirty="0"/>
          </a:p>
        </p:txBody>
      </p:sp>
      <p:sp>
        <p:nvSpPr>
          <p:cNvPr id="5" name="Title 4"/>
          <p:cNvSpPr>
            <a:spLocks noGrp="1"/>
          </p:cNvSpPr>
          <p:nvPr>
            <p:ph type="title" hasCustomPrompt="1"/>
          </p:nvPr>
        </p:nvSpPr>
        <p:spPr>
          <a:xfrm>
            <a:off x="228600" y="4556919"/>
            <a:ext cx="11658599" cy="777081"/>
          </a:xfrm>
          <a:prstGeom prst="rect">
            <a:avLst/>
          </a:prstGeom>
        </p:spPr>
        <p:txBody>
          <a:bodyPr/>
          <a:lstStyle>
            <a:lvl1pPr>
              <a:lnSpc>
                <a:spcPct val="110000"/>
              </a:lnSpc>
              <a:spcBef>
                <a:spcPts val="1200"/>
              </a:spcBef>
              <a:spcAft>
                <a:spcPts val="1200"/>
              </a:spcAft>
              <a:defRPr lang="en-US" sz="4400" b="1" dirty="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pic>
        <p:nvPicPr>
          <p:cNvPr id="6" name="Emblem - White" descr="lion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952" y="914400"/>
            <a:ext cx="2812095" cy="2743200"/>
          </a:xfrm>
          <a:prstGeom prst="rect">
            <a:avLst/>
          </a:prstGeom>
        </p:spPr>
      </p:pic>
      <p:pic>
        <p:nvPicPr>
          <p:cNvPr id="8" name="Picture 7">
            <a:extLst>
              <a:ext uri="{FF2B5EF4-FFF2-40B4-BE49-F238E27FC236}">
                <a16:creationId xmlns:a16="http://schemas.microsoft.com/office/drawing/2014/main" id="{79B528F7-FFCE-164D-B6B9-E5AA98D57386}"/>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92DA6FD9-0326-BB4A-94DB-C31C0BCB43AB}"/>
              </a:ext>
            </a:extLst>
          </p:cNvPr>
          <p:cNvPicPr>
            <a:picLocks noChangeAspect="1"/>
          </p:cNvPicPr>
          <p:nvPr userDrawn="1"/>
        </p:nvPicPr>
        <p:blipFill>
          <a:blip r:embed="rId4">
            <a:alphaModFix amt="60000"/>
          </a:blip>
          <a:srcRect/>
          <a:stretch/>
        </p:blipFill>
        <p:spPr>
          <a:xfrm rot="10800000">
            <a:off x="-1" y="4572001"/>
            <a:ext cx="2286000" cy="2286000"/>
          </a:xfrm>
          <a:prstGeom prst="rect">
            <a:avLst/>
          </a:prstGeom>
        </p:spPr>
      </p:pic>
      <p:sp>
        <p:nvSpPr>
          <p:cNvPr id="10" name="Text Placeholder 9"/>
          <p:cNvSpPr>
            <a:spLocks noGrp="1"/>
          </p:cNvSpPr>
          <p:nvPr>
            <p:ph type="body" sz="quarter" idx="10" hasCustomPrompt="1"/>
          </p:nvPr>
        </p:nvSpPr>
        <p:spPr>
          <a:xfrm>
            <a:off x="228600" y="5410200"/>
            <a:ext cx="11658600" cy="685800"/>
          </a:xfrm>
          <a:prstGeom prst="rect">
            <a:avLst/>
          </a:prstGeom>
        </p:spPr>
        <p:txBody>
          <a:bodyPr/>
          <a:lstStyle>
            <a:lvl1pPr marL="0" indent="0" algn="ctr">
              <a:spcBef>
                <a:spcPts val="1200"/>
              </a:spcBef>
              <a:spcAft>
                <a:spcPts val="1200"/>
              </a:spcAft>
              <a:buNone/>
              <a:defRPr sz="3600">
                <a:solidFill>
                  <a:schemeClr val="accent2"/>
                </a:solidFill>
                <a:latin typeface="Helvetica" panose="020B0604020202020204" pitchFamily="34" charset="0"/>
                <a:cs typeface="Helvetica" panose="020B0604020202020204" pitchFamily="34" charset="0"/>
              </a:defRPr>
            </a:lvl1pPr>
          </a:lstStyle>
          <a:p>
            <a:pPr lvl="0"/>
            <a:r>
              <a:rPr lang="en-US" dirty="0"/>
              <a:t>Subtitle</a:t>
            </a:r>
          </a:p>
        </p:txBody>
      </p:sp>
    </p:spTree>
    <p:extLst>
      <p:ext uri="{BB962C8B-B14F-4D97-AF65-F5344CB8AC3E}">
        <p14:creationId xmlns:p14="http://schemas.microsoft.com/office/powerpoint/2010/main" val="307460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rgbClr val="7A2682"/>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tx1"/>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1286103" y="202119"/>
            <a:ext cx="741107" cy="702199"/>
          </a:xfrm>
          <a:prstGeom prst="rect">
            <a:avLst/>
          </a:prstGeom>
        </p:spPr>
      </p:pic>
      <p:pic>
        <p:nvPicPr>
          <p:cNvPr id="7" name="Picture 6"/>
          <p:cNvPicPr>
            <a:picLocks noChangeAspect="1"/>
          </p:cNvPicPr>
          <p:nvPr userDrawn="1"/>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9944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9" name="Picture 8">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135224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w logo">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83912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gled Edge">
    <p:spTree>
      <p:nvGrpSpPr>
        <p:cNvPr id="1" name=""/>
        <p:cNvGrpSpPr/>
        <p:nvPr/>
      </p:nvGrpSpPr>
      <p:grpSpPr>
        <a:xfrm>
          <a:off x="0" y="0"/>
          <a:ext cx="0" cy="0"/>
          <a:chOff x="0" y="0"/>
          <a:chExt cx="0" cy="0"/>
        </a:xfrm>
      </p:grpSpPr>
      <p:sp>
        <p:nvSpPr>
          <p:cNvPr id="8" name="Slice - Solid">
            <a:extLst>
              <a:ext uri="{FF2B5EF4-FFF2-40B4-BE49-F238E27FC236}">
                <a16:creationId xmlns:a16="http://schemas.microsoft.com/office/drawing/2014/main" id="{9CD3D0ED-E4E2-A049-B7B9-763B0D61FF42}"/>
              </a:ext>
            </a:extLst>
          </p:cNvPr>
          <p:cNvSpPr/>
          <p:nvPr userDrawn="1"/>
        </p:nvSpPr>
        <p:spPr>
          <a:xfrm>
            <a:off x="1073041"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bg1">
                    <a:lumMod val="95000"/>
                  </a:schemeClr>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04800" y="381000"/>
            <a:ext cx="1676400" cy="609600"/>
          </a:xfrm>
          <a:prstGeom prst="rect">
            <a:avLst/>
          </a:prstGeom>
        </p:spPr>
        <p:txBody>
          <a:bodyPr/>
          <a:lstStyle>
            <a:lvl1pPr marL="0" indent="0" algn="ctr">
              <a:buNone/>
              <a:defRPr sz="1600">
                <a:solidFill>
                  <a:srgbClr val="7A2682"/>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10"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pic>
        <p:nvPicPr>
          <p:cNvPr id="11" name="Picture 10"/>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8134" y="5856644"/>
            <a:ext cx="792466" cy="749758"/>
          </a:xfrm>
          <a:prstGeom prst="rect">
            <a:avLst/>
          </a:prstGeom>
        </p:spPr>
      </p:pic>
    </p:spTree>
    <p:extLst>
      <p:ext uri="{BB962C8B-B14F-4D97-AF65-F5344CB8AC3E}">
        <p14:creationId xmlns:p14="http://schemas.microsoft.com/office/powerpoint/2010/main" val="18577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Freeform 9">
            <a:extLst>
              <a:ext uri="{FF2B5EF4-FFF2-40B4-BE49-F238E27FC236}">
                <a16:creationId xmlns:a16="http://schemas.microsoft.com/office/drawing/2014/main" id="{E39E4B24-8DD0-8746-989F-ADE4C1B100E8}"/>
              </a:ext>
            </a:extLst>
          </p:cNvPr>
          <p:cNvSpPr/>
          <p:nvPr userDrawn="1"/>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6" name="Text Placeholder 5"/>
          <p:cNvSpPr>
            <a:spLocks noGrp="1"/>
          </p:cNvSpPr>
          <p:nvPr>
            <p:ph type="body" sz="quarter" idx="10" hasCustomPrompt="1"/>
          </p:nvPr>
        </p:nvSpPr>
        <p:spPr>
          <a:xfrm>
            <a:off x="66294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grpSp>
        <p:nvGrpSpPr>
          <p:cNvPr id="11" name="Group 10">
            <a:extLst>
              <a:ext uri="{FF2B5EF4-FFF2-40B4-BE49-F238E27FC236}">
                <a16:creationId xmlns:a16="http://schemas.microsoft.com/office/drawing/2014/main" id="{04565E04-6750-604C-B216-14F6DB223BE5}"/>
              </a:ext>
            </a:extLst>
          </p:cNvPr>
          <p:cNvGrpSpPr/>
          <p:nvPr userDrawn="1"/>
        </p:nvGrpSpPr>
        <p:grpSpPr>
          <a:xfrm>
            <a:off x="4955038" y="0"/>
            <a:ext cx="1677492" cy="6858000"/>
            <a:chOff x="3697870" y="0"/>
            <a:chExt cx="1677492" cy="6858000"/>
          </a:xfrm>
        </p:grpSpPr>
        <p:sp>
          <p:nvSpPr>
            <p:cNvPr id="12" name="Freeform 11">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 name="Title 1"/>
          <p:cNvSpPr>
            <a:spLocks noGrp="1"/>
          </p:cNvSpPr>
          <p:nvPr>
            <p:ph type="title"/>
          </p:nvPr>
        </p:nvSpPr>
        <p:spPr>
          <a:xfrm>
            <a:off x="490434" y="2072050"/>
            <a:ext cx="4419600" cy="2019731"/>
          </a:xfrm>
          <a:prstGeom prst="rect">
            <a:avLst/>
          </a:prstGeom>
        </p:spPr>
        <p:txBody>
          <a:bodyPr anchor="ctr"/>
          <a:lstStyle>
            <a:lvl1pPr>
              <a:defRPr sz="40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007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10718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1066801" y="1499358"/>
            <a:ext cx="4495800" cy="53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dirty="0"/>
          </a:p>
        </p:txBody>
      </p:sp>
      <p:sp>
        <p:nvSpPr>
          <p:cNvPr id="5" name="Title 4"/>
          <p:cNvSpPr>
            <a:spLocks noGrp="1"/>
          </p:cNvSpPr>
          <p:nvPr>
            <p:ph type="title" hasCustomPrompt="1"/>
          </p:nvPr>
        </p:nvSpPr>
        <p:spPr>
          <a:xfrm>
            <a:off x="685801" y="685800"/>
            <a:ext cx="5334000" cy="685800"/>
          </a:xfrm>
          <a:prstGeom prst="rect">
            <a:avLst/>
          </a:prstGeom>
        </p:spPr>
        <p:txBody>
          <a:bodyPr/>
          <a:lstStyle>
            <a:lvl1pPr>
              <a:defRPr lang="en-US" sz="3600" b="1" dirty="0">
                <a:solidFill>
                  <a:srgbClr val="7A268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6" name="Content Placeholder 5"/>
          <p:cNvSpPr>
            <a:spLocks noGrp="1"/>
          </p:cNvSpPr>
          <p:nvPr>
            <p:ph sz="quarter" idx="10" hasCustomPrompt="1"/>
          </p:nvPr>
        </p:nvSpPr>
        <p:spPr>
          <a:xfrm>
            <a:off x="6629400" y="685800"/>
            <a:ext cx="4800600" cy="5410200"/>
          </a:xfrm>
          <a:prstGeom prst="rect">
            <a:avLst/>
          </a:prstGeom>
          <a:solidFill>
            <a:schemeClr val="bg1"/>
          </a:solidFill>
        </p:spPr>
        <p:txBody>
          <a:bodyPr/>
          <a:lstStyle>
            <a:lvl1pPr marL="0" indent="0">
              <a:buFont typeface="Arial" panose="020B0604020202020204" pitchFamily="34" charset="0"/>
              <a:buNone/>
              <a:defRPr sz="2800" baseline="0">
                <a:solidFill>
                  <a:schemeClr val="tx1"/>
                </a:solidFill>
                <a:latin typeface="Helvetica" panose="020B0604020202020204" pitchFamily="34" charset="0"/>
                <a:cs typeface="Helvetica" panose="020B0604020202020204" pitchFamily="34" charset="0"/>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Click to enter text</a:t>
            </a:r>
          </a:p>
        </p:txBody>
      </p:sp>
      <p:sp>
        <p:nvSpPr>
          <p:cNvPr id="8" name="Content Placeholder 7"/>
          <p:cNvSpPr>
            <a:spLocks noGrp="1"/>
          </p:cNvSpPr>
          <p:nvPr>
            <p:ph sz="quarter" idx="11" hasCustomPrompt="1"/>
          </p:nvPr>
        </p:nvSpPr>
        <p:spPr>
          <a:xfrm>
            <a:off x="723901" y="2057400"/>
            <a:ext cx="5295900" cy="4038599"/>
          </a:xfrm>
          <a:prstGeom prst="rect">
            <a:avLst/>
          </a:prstGeom>
        </p:spPr>
        <p:txBody>
          <a:bodyPr/>
          <a:lstStyle>
            <a:lvl1pPr marL="0" indent="0">
              <a:buNone/>
              <a:defRPr sz="3200">
                <a:solidFill>
                  <a:schemeClr val="tx1"/>
                </a:solidFill>
                <a:latin typeface="Helvetica" panose="020B0604020202020204" pitchFamily="34" charset="0"/>
                <a:cs typeface="Helvetica" panose="020B0604020202020204" pitchFamily="34" charset="0"/>
              </a:defRPr>
            </a:lvl1pPr>
          </a:lstStyle>
          <a:p>
            <a:pPr lvl="0"/>
            <a:r>
              <a:rPr lang="en-US" dirty="0"/>
              <a:t>Text</a:t>
            </a:r>
          </a:p>
        </p:txBody>
      </p:sp>
    </p:spTree>
    <p:extLst>
      <p:ext uri="{BB962C8B-B14F-4D97-AF65-F5344CB8AC3E}">
        <p14:creationId xmlns:p14="http://schemas.microsoft.com/office/powerpoint/2010/main" val="386346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38200"/>
            <a:ext cx="10515600" cy="609601"/>
          </a:xfrm>
          <a:prstGeom prst="rect">
            <a:avLst/>
          </a:prstGeom>
        </p:spPr>
        <p:txBody>
          <a:bodyPr anchor="ctr"/>
          <a:lstStyle>
            <a:lvl1pPr>
              <a:defRPr sz="3600" b="1">
                <a:solidFill>
                  <a:srgbClr val="7A2682"/>
                </a:solidFill>
                <a:latin typeface="Helvetica" panose="020B0604020202020204" pitchFamily="34" charset="0"/>
                <a:cs typeface="Helvetica" panose="020B0604020202020204" pitchFamily="34" charset="0"/>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524001"/>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dirty="0"/>
          </a:p>
        </p:txBody>
      </p:sp>
      <p:sp>
        <p:nvSpPr>
          <p:cNvPr id="5" name="Content Placeholder 4"/>
          <p:cNvSpPr>
            <a:spLocks noGrp="1"/>
          </p:cNvSpPr>
          <p:nvPr>
            <p:ph sz="quarter" idx="10"/>
          </p:nvPr>
        </p:nvSpPr>
        <p:spPr>
          <a:xfrm>
            <a:off x="838200" y="1981200"/>
            <a:ext cx="10668000" cy="41148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tx1"/>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3385619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Photo">
    <p:spTree>
      <p:nvGrpSpPr>
        <p:cNvPr id="1" name=""/>
        <p:cNvGrpSpPr/>
        <p:nvPr/>
      </p:nvGrpSpPr>
      <p:grpSpPr>
        <a:xfrm>
          <a:off x="0" y="0"/>
          <a:ext cx="0" cy="0"/>
          <a:chOff x="0" y="0"/>
          <a:chExt cx="0" cy="0"/>
        </a:xfrm>
      </p:grpSpPr>
      <p:pic>
        <p:nvPicPr>
          <p:cNvPr id="4" name="Background - Image">
            <a:extLst>
              <a:ext uri="{FF2B5EF4-FFF2-40B4-BE49-F238E27FC236}">
                <a16:creationId xmlns:a16="http://schemas.microsoft.com/office/drawing/2014/main" id="{2EE2BF5C-B4A4-1B40-B3D6-5807C1E6D8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2" name="Title 1"/>
          <p:cNvSpPr>
            <a:spLocks noGrp="1"/>
          </p:cNvSpPr>
          <p:nvPr>
            <p:ph type="title" hasCustomPrompt="1"/>
          </p:nvPr>
        </p:nvSpPr>
        <p:spPr>
          <a:xfrm>
            <a:off x="0" y="0"/>
            <a:ext cx="12191999" cy="1752600"/>
          </a:xfrm>
          <a:prstGeom prst="rect">
            <a:avLst/>
          </a:prstGeom>
          <a:solidFill>
            <a:schemeClr val="bg1"/>
          </a:solidFill>
        </p:spPr>
        <p:txBody>
          <a:bodyPr anchor="ctr"/>
          <a:lstStyle>
            <a:lvl1pPr>
              <a:defRPr>
                <a:ln>
                  <a:noFill/>
                </a:ln>
                <a:solidFill>
                  <a:srgbClr val="7A2682"/>
                </a:solidFill>
              </a:defRPr>
            </a:lvl1pPr>
          </a:lstStyle>
          <a:p>
            <a:r>
              <a:rPr lang="en-US" dirty="0"/>
              <a:t>Title</a:t>
            </a:r>
          </a:p>
        </p:txBody>
      </p:sp>
      <p:pic>
        <p:nvPicPr>
          <p:cNvPr id="5" name="Picture 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381000" y="315027"/>
            <a:ext cx="1186487" cy="1122545"/>
          </a:xfrm>
          <a:prstGeom prst="rect">
            <a:avLst/>
          </a:prstGeom>
        </p:spPr>
      </p:pic>
    </p:spTree>
    <p:extLst>
      <p:ext uri="{BB962C8B-B14F-4D97-AF65-F5344CB8AC3E}">
        <p14:creationId xmlns:p14="http://schemas.microsoft.com/office/powerpoint/2010/main" val="147257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bg1"/>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accent2"/>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accent2"/>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0221843" y="430719"/>
            <a:ext cx="993014" cy="940881"/>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B528F7-FFCE-164D-B6B9-E5AA98D57386}"/>
              </a:ext>
            </a:extLst>
          </p:cNvPr>
          <p:cNvPicPr>
            <a:picLocks noChangeAspect="1"/>
          </p:cNvPicPr>
          <p:nvPr userDrawn="1"/>
        </p:nvPicPr>
        <p:blipFill>
          <a:blip r:embed="rId2">
            <a:alphaModFix amt="60000"/>
          </a:blip>
          <a:srcRect/>
          <a:stretch/>
        </p:blipFill>
        <p:spPr>
          <a:xfrm>
            <a:off x="9906000" y="-1"/>
            <a:ext cx="2286000" cy="2286000"/>
          </a:xfrm>
          <a:prstGeom prst="rect">
            <a:avLst/>
          </a:prstGeom>
        </p:spPr>
      </p:pic>
      <p:pic>
        <p:nvPicPr>
          <p:cNvPr id="8" name="Picture 7">
            <a:extLst>
              <a:ext uri="{FF2B5EF4-FFF2-40B4-BE49-F238E27FC236}">
                <a16:creationId xmlns:a16="http://schemas.microsoft.com/office/drawing/2014/main" id="{92DA6FD9-0326-BB4A-94DB-C31C0BCB43AB}"/>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spTree>
    <p:extLst>
      <p:ext uri="{BB962C8B-B14F-4D97-AF65-F5344CB8AC3E}">
        <p14:creationId xmlns:p14="http://schemas.microsoft.com/office/powerpoint/2010/main" val="214158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231"/>
          <a:stretch/>
        </p:blipFill>
        <p:spPr>
          <a:xfrm>
            <a:off x="7391400" y="2019300"/>
            <a:ext cx="4191000" cy="40386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spTree>
    <p:extLst>
      <p:ext uri="{BB962C8B-B14F-4D97-AF65-F5344CB8AC3E}">
        <p14:creationId xmlns:p14="http://schemas.microsoft.com/office/powerpoint/2010/main" val="12102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grpSp>
        <p:nvGrpSpPr>
          <p:cNvPr id="7" name="Group 6">
            <a:extLst>
              <a:ext uri="{FF2B5EF4-FFF2-40B4-BE49-F238E27FC236}">
                <a16:creationId xmlns:a16="http://schemas.microsoft.com/office/drawing/2014/main" id="{74A5E45F-A3AE-2E46-A663-87F532F6A4EC}"/>
              </a:ext>
            </a:extLst>
          </p:cNvPr>
          <p:cNvGrpSpPr/>
          <p:nvPr userDrawn="1"/>
        </p:nvGrpSpPr>
        <p:grpSpPr>
          <a:xfrm>
            <a:off x="4418508" y="0"/>
            <a:ext cx="1677492" cy="6858001"/>
            <a:chOff x="4955038" y="0"/>
            <a:chExt cx="1677492" cy="6858000"/>
          </a:xfrm>
        </p:grpSpPr>
        <p:sp>
          <p:nvSpPr>
            <p:cNvPr id="8" name="Freeform 7">
              <a:extLst>
                <a:ext uri="{FF2B5EF4-FFF2-40B4-BE49-F238E27FC236}">
                  <a16:creationId xmlns:a16="http://schemas.microsoft.com/office/drawing/2014/main" id="{0ABA8735-21A0-D941-BAFF-2C6DFDE50D1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Freeform 8">
              <a:extLst>
                <a:ext uri="{FF2B5EF4-FFF2-40B4-BE49-F238E27FC236}">
                  <a16:creationId xmlns:a16="http://schemas.microsoft.com/office/drawing/2014/main" id="{1AABB41B-29AE-AA4C-A273-97195EE7BD4E}"/>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6" name="Text Placeholder 5"/>
          <p:cNvSpPr>
            <a:spLocks noGrp="1"/>
          </p:cNvSpPr>
          <p:nvPr>
            <p:ph type="body" sz="quarter" idx="10" hasCustomPrompt="1"/>
          </p:nvPr>
        </p:nvSpPr>
        <p:spPr>
          <a:xfrm>
            <a:off x="65532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bg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sp>
        <p:nvSpPr>
          <p:cNvPr id="2" name="Title 1"/>
          <p:cNvSpPr>
            <a:spLocks noGrp="1"/>
          </p:cNvSpPr>
          <p:nvPr>
            <p:ph type="title"/>
          </p:nvPr>
        </p:nvSpPr>
        <p:spPr>
          <a:xfrm>
            <a:off x="490434" y="2072050"/>
            <a:ext cx="4419600" cy="2019731"/>
          </a:xfrm>
          <a:prstGeom prst="rect">
            <a:avLst/>
          </a:prstGeom>
        </p:spPr>
        <p:txBody>
          <a:bodyPr anchor="ctr"/>
          <a:lstStyle>
            <a:lvl1pPr>
              <a:lnSpc>
                <a:spcPct val="110000"/>
              </a:lnSpc>
              <a:spcBef>
                <a:spcPts val="1200"/>
              </a:spcBef>
              <a:spcAft>
                <a:spcPts val="1200"/>
              </a:spcAft>
              <a:defRPr sz="40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6663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2751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990599"/>
            <a:ext cx="10515600" cy="609601"/>
          </a:xfrm>
          <a:prstGeom prst="rect">
            <a:avLst/>
          </a:prstGeom>
        </p:spPr>
        <p:txBody>
          <a:bodyPr anchor="ctr"/>
          <a:lstStyle>
            <a:lvl1pPr>
              <a:defRPr>
                <a:solidFill>
                  <a:schemeClr val="bg1"/>
                </a:solidFill>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676400"/>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dirty="0"/>
          </a:p>
        </p:txBody>
      </p:sp>
      <p:sp>
        <p:nvSpPr>
          <p:cNvPr id="5" name="Content Placeholder 4"/>
          <p:cNvSpPr>
            <a:spLocks noGrp="1"/>
          </p:cNvSpPr>
          <p:nvPr>
            <p:ph sz="quarter" idx="10"/>
          </p:nvPr>
        </p:nvSpPr>
        <p:spPr>
          <a:xfrm>
            <a:off x="838200" y="2133600"/>
            <a:ext cx="10668000" cy="39624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accent2"/>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accent2"/>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6" name="Picture 5">
            <a:extLst>
              <a:ext uri="{FF2B5EF4-FFF2-40B4-BE49-F238E27FC236}">
                <a16:creationId xmlns:a16="http://schemas.microsoft.com/office/drawing/2014/main" id="{EC91BDFD-39A3-CC49-8A5D-E1E895440D6E}"/>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7" name="Picture 6">
            <a:extLst>
              <a:ext uri="{FF2B5EF4-FFF2-40B4-BE49-F238E27FC236}">
                <a16:creationId xmlns:a16="http://schemas.microsoft.com/office/drawing/2014/main" id="{E0E5FEE6-C2C9-3544-A7EA-FE542E4FFB5C}"/>
              </a:ext>
            </a:extLst>
          </p:cNvPr>
          <p:cNvPicPr>
            <a:picLocks noChangeAspect="1"/>
          </p:cNvPicPr>
          <p:nvPr userDrawn="1"/>
        </p:nvPicPr>
        <p:blipFill>
          <a:blip r:embed="rId2"/>
          <a:stretch>
            <a:fillRect/>
          </a:stretch>
        </p:blipFill>
        <p:spPr>
          <a:xfrm rot="10800000">
            <a:off x="-1" y="4572001"/>
            <a:ext cx="2286000" cy="2286000"/>
          </a:xfrm>
          <a:prstGeom prst="rect">
            <a:avLst/>
          </a:prstGeom>
        </p:spPr>
      </p:pic>
    </p:spTree>
    <p:extLst>
      <p:ext uri="{BB962C8B-B14F-4D97-AF65-F5344CB8AC3E}">
        <p14:creationId xmlns:p14="http://schemas.microsoft.com/office/powerpoint/2010/main" val="33893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ngled Edge">
    <p:spTree>
      <p:nvGrpSpPr>
        <p:cNvPr id="1" name=""/>
        <p:cNvGrpSpPr/>
        <p:nvPr/>
      </p:nvGrpSpPr>
      <p:grpSpPr>
        <a:xfrm>
          <a:off x="0" y="0"/>
          <a:ext cx="0" cy="0"/>
          <a:chOff x="0" y="0"/>
          <a:chExt cx="0" cy="0"/>
        </a:xfrm>
      </p:grpSpPr>
      <p:sp>
        <p:nvSpPr>
          <p:cNvPr id="3" name="Slice - Solid">
            <a:extLst>
              <a:ext uri="{FF2B5EF4-FFF2-40B4-BE49-F238E27FC236}">
                <a16:creationId xmlns:a16="http://schemas.microsoft.com/office/drawing/2014/main" id="{9CD3D0ED-E4E2-A049-B7B9-763B0D61FF42}"/>
              </a:ext>
            </a:extLst>
          </p:cNvPr>
          <p:cNvSpPr/>
          <p:nvPr userDrawn="1"/>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25335DA3-992D-9440-B1BD-2CA57DF992D3}"/>
              </a:ext>
            </a:extLst>
          </p:cNvPr>
          <p:cNvPicPr>
            <a:picLocks noChangeAspect="1"/>
          </p:cNvPicPr>
          <p:nvPr userDrawn="1"/>
        </p:nvPicPr>
        <p:blipFill>
          <a:blip r:embed="rId2"/>
          <a:srcRect/>
          <a:stretch/>
        </p:blipFill>
        <p:spPr>
          <a:xfrm>
            <a:off x="195594" y="5944675"/>
            <a:ext cx="741107" cy="702199"/>
          </a:xfrm>
          <a:prstGeom prst="rect">
            <a:avLst/>
          </a:prstGeom>
        </p:spPr>
      </p:pic>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tx1"/>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81000" y="381000"/>
            <a:ext cx="1676400" cy="609600"/>
          </a:xfrm>
          <a:prstGeom prst="rect">
            <a:avLst/>
          </a:prstGeom>
        </p:spPr>
        <p:txBody>
          <a:bodyPr/>
          <a:lstStyle>
            <a:lvl1pPr marL="0" indent="0" algn="ctr">
              <a:buNone/>
              <a:defRPr sz="1600">
                <a:solidFill>
                  <a:schemeClr val="bg1">
                    <a:lumMod val="95000"/>
                  </a:schemeClr>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8"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80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 r="-1284"/>
          <a:stretch/>
        </p:blipFill>
        <p:spPr>
          <a:xfrm>
            <a:off x="8355714" y="2124227"/>
            <a:ext cx="3575487" cy="344370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346075" indent="-346075">
              <a:lnSpc>
                <a:spcPct val="120000"/>
              </a:lnSpc>
              <a:spcBef>
                <a:spcPts val="12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bg1">
                  <a:lumMod val="95000"/>
                </a:schemeClr>
              </a:buClr>
              <a:buFont typeface="Arial" panose="020B0604020202020204" pitchFamily="34" charset="0"/>
              <a:buChar char="•"/>
              <a:defRPr lang="en-US" sz="2400" dirty="0" smtClean="0">
                <a:solidFill>
                  <a:schemeClr val="bg1">
                    <a:lumMod val="9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363072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A2682"/>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71" r:id="rId1"/>
    <p:sldLayoutId id="2147483860" r:id="rId2"/>
    <p:sldLayoutId id="2147483874" r:id="rId3"/>
    <p:sldLayoutId id="2147483870" r:id="rId4"/>
    <p:sldLayoutId id="2147483880" r:id="rId5"/>
    <p:sldLayoutId id="2147483878" r:id="rId6"/>
    <p:sldLayoutId id="2147483879" r:id="rId7"/>
    <p:sldLayoutId id="2147483881" r:id="rId8"/>
    <p:sldLayoutId id="2147483899" r:id="rId9"/>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80777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95" r:id="rId4"/>
    <p:sldLayoutId id="2147483905" r:id="rId5"/>
    <p:sldLayoutId id="2147483893" r:id="rId6"/>
    <p:sldLayoutId id="2147483888" r:id="rId7"/>
    <p:sldLayoutId id="2147483892" r:id="rId8"/>
    <p:sldLayoutId id="2147483897" r:id="rId9"/>
    <p:sldLayoutId id="2147483906" r:id="rId10"/>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pic>
        <p:nvPicPr>
          <p:cNvPr id="2" name="Picture 1" descr="lionlogo_white.eps">
            <a:extLst>
              <a:ext uri="{FF2B5EF4-FFF2-40B4-BE49-F238E27FC236}">
                <a16:creationId xmlns:a16="http://schemas.microsoft.com/office/drawing/2014/main" id="{844E32EA-8DD8-4F18-9DB5-02167757D6C7}"/>
              </a:ext>
            </a:extLst>
          </p:cNvPr>
          <p:cNvPicPr>
            <a:picLocks noChangeAspect="1"/>
          </p:cNvPicPr>
          <p:nvPr/>
        </p:nvPicPr>
        <p:blipFill>
          <a:blip r:embed="rId3" cstate="print">
            <a:alphaModFix amt="33000"/>
            <a:lum contrast="-20000"/>
            <a:extLst>
              <a:ext uri="{28A0092B-C50C-407E-A947-70E740481C1C}">
                <a14:useLocalDpi xmlns:a14="http://schemas.microsoft.com/office/drawing/2010/main" val="0"/>
              </a:ext>
            </a:extLst>
          </a:blip>
          <a:stretch>
            <a:fillRect/>
          </a:stretch>
        </p:blipFill>
        <p:spPr>
          <a:xfrm>
            <a:off x="152400" y="5012612"/>
            <a:ext cx="1676400" cy="1635328"/>
          </a:xfrm>
          <a:prstGeom prst="rect">
            <a:avLst/>
          </a:prstGeom>
          <a:effectLst>
            <a:outerShdw blurRad="50800" dist="50800" dir="5400000" algn="ctr" rotWithShape="0">
              <a:srgbClr val="000000"/>
            </a:outerShdw>
          </a:effectLst>
        </p:spPr>
      </p:pic>
      <p:sp>
        <p:nvSpPr>
          <p:cNvPr id="3" name="Text Placeholder 1">
            <a:extLst>
              <a:ext uri="{FF2B5EF4-FFF2-40B4-BE49-F238E27FC236}">
                <a16:creationId xmlns:a16="http://schemas.microsoft.com/office/drawing/2014/main" id="{B3DA5C4E-72D1-4562-9987-ED9024A4CB07}"/>
              </a:ext>
            </a:extLst>
          </p:cNvPr>
          <p:cNvSpPr txBox="1">
            <a:spLocks/>
          </p:cNvSpPr>
          <p:nvPr/>
        </p:nvSpPr>
        <p:spPr>
          <a:xfrm>
            <a:off x="4343400" y="2260601"/>
            <a:ext cx="47625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ja-JP" altLang="ja-JP" sz="3600" b="0" dirty="0">
                <a:latin typeface="ＭＳ Ｐゴシック" panose="020B0600070205080204" pitchFamily="50" charset="-128"/>
                <a:ea typeface="ＭＳ Ｐゴシック" panose="020B0600070205080204" pitchFamily="50" charset="-128"/>
                <a:cs typeface="Calibri Light" panose="020F0302020204030204" pitchFamily="34" charset="0"/>
              </a:rPr>
              <a:t>______</a:t>
            </a:r>
            <a:r>
              <a:rPr lang="ja-JP" sz="3600" b="0" dirty="0">
                <a:latin typeface="ＭＳ Ｐゴシック" panose="020B0600070205080204" pitchFamily="50" charset="-128"/>
                <a:ea typeface="ＭＳ Ｐゴシック" panose="020B0600070205080204" pitchFamily="50" charset="-128"/>
                <a:cs typeface="Calibri Light" panose="020F0302020204030204" pitchFamily="34" charset="0"/>
              </a:rPr>
              <a:t>地区</a:t>
            </a:r>
            <a:endParaRPr lang="en-US" altLang="ja-JP" sz="3600" b="0" dirty="0">
              <a:latin typeface="ＭＳ Ｐゴシック" panose="020B0600070205080204" pitchFamily="50" charset="-128"/>
              <a:ea typeface="ＭＳ Ｐゴシック" panose="020B0600070205080204" pitchFamily="50" charset="-128"/>
              <a:cs typeface="Calibri Light" panose="020F0302020204030204" pitchFamily="34" charset="0"/>
            </a:endParaRPr>
          </a:p>
          <a:p>
            <a:pPr algn="l">
              <a:defRPr/>
            </a:pPr>
            <a:r>
              <a:rPr lang="ja-JP" altLang="ja-JP" sz="3600" b="0" dirty="0">
                <a:latin typeface="ＭＳ Ｐゴシック" panose="020B0600070205080204" pitchFamily="50" charset="-128"/>
                <a:ea typeface="ＭＳ Ｐゴシック" panose="020B0600070205080204" pitchFamily="50" charset="-128"/>
                <a:cs typeface="Calibri Light" panose="020F0302020204030204" pitchFamily="34" charset="0"/>
              </a:rPr>
              <a:t>______ゾーン会議</a:t>
            </a:r>
            <a:endParaRPr lang="ja-JP" sz="3600" b="0" dirty="0">
              <a:latin typeface="ＭＳ Ｐゴシック" panose="020B0600070205080204" pitchFamily="50" charset="-128"/>
              <a:ea typeface="ＭＳ Ｐゴシック" panose="020B0600070205080204" pitchFamily="50" charset="-128"/>
              <a:cs typeface="Calibri Light" panose="020F0302020204030204" pitchFamily="34" charset="0"/>
            </a:endParaRPr>
          </a:p>
          <a:p>
            <a:pPr>
              <a:defRPr/>
            </a:pPr>
            <a:endParaRPr lang="en-US" sz="3600" b="0" kern="0" dirty="0">
              <a:latin typeface="ＭＳ Ｐゴシック" panose="020B0600070205080204" pitchFamily="50" charset="-128"/>
              <a:ea typeface="ＭＳ Ｐゴシック" panose="020B0600070205080204" pitchFamily="50" charset="-128"/>
              <a:cs typeface="Calibri Light" panose="020F0302020204030204" pitchFamily="34" charset="0"/>
            </a:endParaRPr>
          </a:p>
        </p:txBody>
      </p:sp>
      <p:sp>
        <p:nvSpPr>
          <p:cNvPr id="4" name="Rectangle 3">
            <a:extLst>
              <a:ext uri="{FF2B5EF4-FFF2-40B4-BE49-F238E27FC236}">
                <a16:creationId xmlns:a16="http://schemas.microsoft.com/office/drawing/2014/main" id="{07217098-761F-42AC-92A9-90814EAC2DAD}"/>
              </a:ext>
            </a:extLst>
          </p:cNvPr>
          <p:cNvSpPr/>
          <p:nvPr/>
        </p:nvSpPr>
        <p:spPr>
          <a:xfrm>
            <a:off x="4572000" y="3657600"/>
            <a:ext cx="2743200" cy="73025"/>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anchor="ctr"/>
          <a:lstStyle/>
          <a:p>
            <a:pPr algn="ctr">
              <a:defRPr/>
            </a:pPr>
            <a:endParaRPr lang="en-US" dirty="0">
              <a:latin typeface="ＭＳ Ｐゴシック" panose="020B0600070205080204" pitchFamily="50" charset="-128"/>
              <a:ea typeface="ＭＳ Ｐゴシック" panose="020B0600070205080204" pitchFamily="50" charset="-128"/>
            </a:endParaRPr>
          </a:p>
        </p:txBody>
      </p:sp>
      <p:sp>
        <p:nvSpPr>
          <p:cNvPr id="5" name="Text Placeholder 1">
            <a:extLst>
              <a:ext uri="{FF2B5EF4-FFF2-40B4-BE49-F238E27FC236}">
                <a16:creationId xmlns:a16="http://schemas.microsoft.com/office/drawing/2014/main" id="{6F1005A5-D645-498B-A0B9-D330C160D171}"/>
              </a:ext>
            </a:extLst>
          </p:cNvPr>
          <p:cNvSpPr txBox="1">
            <a:spLocks/>
          </p:cNvSpPr>
          <p:nvPr/>
        </p:nvSpPr>
        <p:spPr>
          <a:xfrm>
            <a:off x="4122683" y="4392612"/>
            <a:ext cx="47625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ja-JP" altLang="en-US" sz="3600" b="0" dirty="0">
                <a:latin typeface="ＭＳ Ｐゴシック" panose="020B0600070205080204" pitchFamily="50" charset="-128"/>
                <a:ea typeface="ＭＳ Ｐゴシック" panose="020B0600070205080204" pitchFamily="50" charset="-128"/>
                <a:cs typeface="Calibri Light" panose="020F0302020204030204" pitchFamily="34" charset="0"/>
              </a:rPr>
              <a:t>　</a:t>
            </a:r>
            <a:r>
              <a:rPr lang="ja-JP" altLang="ja-JP" sz="3600" b="0" dirty="0">
                <a:latin typeface="ＭＳ Ｐゴシック" panose="020B0600070205080204" pitchFamily="50" charset="-128"/>
                <a:ea typeface="ＭＳ Ｐゴシック" panose="020B0600070205080204" pitchFamily="50" charset="-128"/>
                <a:cs typeface="Calibri Light" panose="020F0302020204030204" pitchFamily="34" charset="0"/>
              </a:rPr>
              <a:t>____</a:t>
            </a:r>
            <a:r>
              <a:rPr lang="ja-JP" altLang="en-US" sz="3600" b="0" dirty="0">
                <a:latin typeface="ＭＳ Ｐゴシック" panose="020B0600070205080204" pitchFamily="50" charset="-128"/>
                <a:ea typeface="ＭＳ Ｐゴシック" panose="020B0600070205080204" pitchFamily="50" charset="-128"/>
                <a:cs typeface="Calibri Light" panose="020F0302020204030204" pitchFamily="34" charset="0"/>
              </a:rPr>
              <a:t>月</a:t>
            </a:r>
            <a:r>
              <a:rPr lang="ja-JP" altLang="ja-JP" sz="3600" b="0" dirty="0">
                <a:latin typeface="ＭＳ Ｐゴシック" panose="020B0600070205080204" pitchFamily="50" charset="-128"/>
                <a:ea typeface="ＭＳ Ｐゴシック" panose="020B0600070205080204" pitchFamily="50" charset="-128"/>
                <a:cs typeface="Calibri Light" panose="020F0302020204030204" pitchFamily="34" charset="0"/>
              </a:rPr>
              <a:t>____</a:t>
            </a:r>
            <a:r>
              <a:rPr lang="ja-JP" altLang="en-US" sz="3600" b="0" dirty="0">
                <a:latin typeface="ＭＳ Ｐゴシック" panose="020B0600070205080204" pitchFamily="50" charset="-128"/>
                <a:ea typeface="ＭＳ Ｐゴシック" panose="020B0600070205080204" pitchFamily="50" charset="-128"/>
                <a:cs typeface="Calibri Light" panose="020F0302020204030204" pitchFamily="34" charset="0"/>
              </a:rPr>
              <a:t>日</a:t>
            </a:r>
            <a:endParaRPr lang="ja-JP" sz="3600" b="0" dirty="0">
              <a:latin typeface="ＭＳ Ｐゴシック" panose="020B0600070205080204" pitchFamily="50" charset="-128"/>
              <a:ea typeface="ＭＳ Ｐゴシック" panose="020B0600070205080204" pitchFamily="50" charset="-128"/>
              <a:cs typeface="Calibri Light" panose="020F0302020204030204" pitchFamily="34" charset="0"/>
            </a:endParaRPr>
          </a:p>
          <a:p>
            <a:pPr>
              <a:defRPr/>
            </a:pPr>
            <a:endParaRPr lang="en-US" sz="3600" b="0" kern="0" dirty="0">
              <a:latin typeface="ＭＳ Ｐゴシック" panose="020B0600070205080204" pitchFamily="50" charset="-128"/>
              <a:ea typeface="ＭＳ Ｐゴシック" panose="020B0600070205080204" pitchFamily="50" charset="-128"/>
              <a:cs typeface="Calibri Light" panose="020F0302020204030204" pitchFamily="34" charset="0"/>
            </a:endParaRPr>
          </a:p>
        </p:txBody>
      </p:sp>
    </p:spTree>
    <p:extLst>
      <p:ext uri="{BB962C8B-B14F-4D97-AF65-F5344CB8AC3E}">
        <p14:creationId xmlns:p14="http://schemas.microsoft.com/office/powerpoint/2010/main" val="228105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ja-JP" sz="320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意見交換：______ 1つ目のトピック：______</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481828"/>
            <a:ext cx="3810000" cy="2677656"/>
          </a:xfrm>
          <a:prstGeom prst="rect">
            <a:avLst/>
          </a:prstGeom>
          <a:noFill/>
        </p:spPr>
        <p:txBody>
          <a:bodyPr wrap="square" rtlCol="0">
            <a:spAutoFit/>
          </a:bodyPr>
          <a:lstStyle/>
          <a:p>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550979" y="2481828"/>
            <a:ext cx="3810000" cy="2677656"/>
          </a:xfrm>
          <a:prstGeom prst="rect">
            <a:avLst/>
          </a:prstGeom>
          <a:noFill/>
        </p:spPr>
        <p:txBody>
          <a:bodyPr wrap="square" rtlCol="0">
            <a:spAutoFit/>
          </a:bodyPr>
          <a:lstStyle/>
          <a:p>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62200"/>
            <a:ext cx="3810000" cy="2677656"/>
          </a:xfrm>
          <a:prstGeom prst="rect">
            <a:avLst/>
          </a:prstGeom>
          <a:noFill/>
        </p:spPr>
        <p:txBody>
          <a:bodyPr wrap="square" rtlCol="0">
            <a:spAutoFit/>
          </a:bodyPr>
          <a:lstStyle/>
          <a:p>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Tree>
    <p:extLst>
      <p:ext uri="{BB962C8B-B14F-4D97-AF65-F5344CB8AC3E}">
        <p14:creationId xmlns:p14="http://schemas.microsoft.com/office/powerpoint/2010/main" val="336283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10820400" cy="584775"/>
          </a:xfrm>
          <a:prstGeom prst="rect">
            <a:avLst/>
          </a:prstGeom>
          <a:noFill/>
          <a:ln>
            <a:noFill/>
          </a:ln>
        </p:spPr>
        <p:txBody>
          <a:bodyPr wrap="square" rtlCol="0">
            <a:spAutoFit/>
          </a:bodyPr>
          <a:lstStyle/>
          <a:p>
            <a:r>
              <a:rPr lang="ja-JP" sz="320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意見交換：______ 1つ目のトピック：______... 続き</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82968" y="2357090"/>
            <a:ext cx="3810000" cy="2677656"/>
          </a:xfrm>
          <a:prstGeom prst="rect">
            <a:avLst/>
          </a:prstGeom>
          <a:noFill/>
        </p:spPr>
        <p:txBody>
          <a:bodyPr wrap="square" rtlCol="0">
            <a:spAutoFit/>
          </a:bodyPr>
          <a:lstStyle/>
          <a:p>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80593"/>
            <a:ext cx="3810000" cy="2677656"/>
          </a:xfrm>
          <a:prstGeom prst="rect">
            <a:avLst/>
          </a:prstGeom>
          <a:noFill/>
        </p:spPr>
        <p:txBody>
          <a:bodyPr wrap="square" rtlCol="0">
            <a:spAutoFit/>
          </a:bodyPr>
          <a:lstStyle/>
          <a:p>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Tree>
    <p:extLst>
      <p:ext uri="{BB962C8B-B14F-4D97-AF65-F5344CB8AC3E}">
        <p14:creationId xmlns:p14="http://schemas.microsoft.com/office/powerpoint/2010/main" val="385809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3352800" cy="584775"/>
          </a:xfrm>
          <a:prstGeom prst="rect">
            <a:avLst/>
          </a:prstGeom>
          <a:noFill/>
          <a:ln>
            <a:noFill/>
          </a:ln>
        </p:spPr>
        <p:txBody>
          <a:bodyPr wrap="square" rtlCol="0">
            <a:spAutoFit/>
          </a:bodyPr>
          <a:lstStyle/>
          <a:p>
            <a:r>
              <a:rPr lang="ja-JP" sz="3200"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クラブのリソース</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553998"/>
          </a:xfrm>
          <a:prstGeom prst="rect">
            <a:avLst/>
          </a:prstGeom>
          <a:solidFill>
            <a:schemeClr val="accent1"/>
          </a:solidFill>
        </p:spPr>
        <p:txBody>
          <a:bodyPr wrap="square" rtlCol="0">
            <a:spAutoFit/>
          </a:bodyPr>
          <a:lstStyle/>
          <a:p>
            <a:endParaRPr lang="en-US" sz="3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0601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228600" y="152400"/>
            <a:ext cx="8610600" cy="584775"/>
          </a:xfrm>
          <a:prstGeom prst="rect">
            <a:avLst/>
          </a:prstGeom>
          <a:noFill/>
          <a:ln>
            <a:noFill/>
          </a:ln>
        </p:spPr>
        <p:txBody>
          <a:bodyPr wrap="square" rtlCol="0">
            <a:spAutoFit/>
          </a:bodyPr>
          <a:lstStyle/>
          <a:p>
            <a:r>
              <a:rPr lang="ja-JP" sz="320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____1つ目のトピック、_____に関するクラブのリソース</a:t>
            </a:r>
          </a:p>
        </p:txBody>
      </p:sp>
      <p:cxnSp>
        <p:nvCxnSpPr>
          <p:cNvPr id="5" name="Straight Connector 4">
            <a:extLst>
              <a:ext uri="{FF2B5EF4-FFF2-40B4-BE49-F238E27FC236}">
                <a16:creationId xmlns:a16="http://schemas.microsoft.com/office/drawing/2014/main" id="{8407159C-CBA0-4287-98D2-96A93275CAC1}"/>
              </a:ext>
            </a:extLst>
          </p:cNvPr>
          <p:cNvCxnSpPr>
            <a:cxnSpLocks/>
          </p:cNvCxnSpPr>
          <p:nvPr/>
        </p:nvCxnSpPr>
        <p:spPr bwMode="auto">
          <a:xfrm>
            <a:off x="152400" y="1066800"/>
            <a:ext cx="8839200" cy="0"/>
          </a:xfrm>
          <a:prstGeom prst="line">
            <a:avLst/>
          </a:prstGeom>
          <a:solidFill>
            <a:srgbClr val="FFFFFF"/>
          </a:solidFill>
          <a:ln w="41275" cap="flat" cmpd="sng" algn="ctr">
            <a:solidFill>
              <a:schemeClr val="accent1"/>
            </a:solidFill>
            <a:prstDash val="solid"/>
            <a:round/>
            <a:headEnd type="none" w="med" len="med"/>
            <a:tailEnd type="none" w="med" len="med"/>
          </a:ln>
          <a:effectLst/>
        </p:spPr>
      </p:cxnSp>
      <p:sp>
        <p:nvSpPr>
          <p:cNvPr id="6" name="Content Placeholder 3">
            <a:extLst>
              <a:ext uri="{FF2B5EF4-FFF2-40B4-BE49-F238E27FC236}">
                <a16:creationId xmlns:a16="http://schemas.microsoft.com/office/drawing/2014/main" id="{033D1F49-86CA-40E2-982B-0F55442FCB14}"/>
              </a:ext>
            </a:extLst>
          </p:cNvPr>
          <p:cNvSpPr txBox="1">
            <a:spLocks/>
          </p:cNvSpPr>
          <p:nvPr/>
        </p:nvSpPr>
        <p:spPr>
          <a:xfrm>
            <a:off x="2819400" y="1726049"/>
            <a:ext cx="7620001" cy="4547176"/>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ja-JP" sz="280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リソース1：___　入手先：___</a:t>
            </a:r>
          </a:p>
          <a:p>
            <a:pPr marL="0" indent="0">
              <a:buClr>
                <a:schemeClr val="accent1"/>
              </a:buClr>
              <a:buNone/>
            </a:pPr>
            <a:endParaRPr lang="en-US" sz="2800" kern="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pPr marL="457200" indent="-457200">
              <a:buClr>
                <a:schemeClr val="accent1"/>
              </a:buClr>
              <a:buFont typeface="Wingdings 3" panose="05040102010807070707" pitchFamily="18" charset="2"/>
              <a:buChar char="u"/>
            </a:pPr>
            <a:r>
              <a:rPr lang="ja-JP" sz="280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リソース2：___　入手先：___</a:t>
            </a:r>
          </a:p>
          <a:p>
            <a:pPr marL="0" indent="0">
              <a:buClr>
                <a:schemeClr val="accent1"/>
              </a:buClr>
              <a:buNone/>
            </a:pPr>
            <a:endParaRPr lang="en-US" sz="2800" kern="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pPr marL="457200" indent="-457200">
              <a:buClr>
                <a:schemeClr val="accent1"/>
              </a:buClr>
              <a:buFont typeface="Wingdings 3" panose="05040102010807070707" pitchFamily="18" charset="2"/>
              <a:buChar char="u"/>
            </a:pPr>
            <a:r>
              <a:rPr lang="ja-JP" sz="280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リソース3：___　入手先：___</a:t>
            </a:r>
          </a:p>
          <a:p>
            <a:pPr marL="0" indent="0">
              <a:buClr>
                <a:schemeClr val="accent1"/>
              </a:buClr>
              <a:buNone/>
            </a:pPr>
            <a:endParaRPr lang="en-US" sz="2800" kern="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pPr marL="457200" indent="-457200">
              <a:buClr>
                <a:schemeClr val="accent1"/>
              </a:buClr>
              <a:buFont typeface="Wingdings 3" panose="05040102010807070707" pitchFamily="18" charset="2"/>
              <a:buChar char="u"/>
            </a:pPr>
            <a:r>
              <a:rPr lang="ja-JP" sz="280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リソース4：___　入手先：___</a:t>
            </a:r>
          </a:p>
        </p:txBody>
      </p:sp>
    </p:spTree>
    <p:extLst>
      <p:ext uri="{BB962C8B-B14F-4D97-AF65-F5344CB8AC3E}">
        <p14:creationId xmlns:p14="http://schemas.microsoft.com/office/powerpoint/2010/main" val="338528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257800" cy="584775"/>
          </a:xfrm>
          <a:prstGeom prst="rect">
            <a:avLst/>
          </a:prstGeom>
          <a:noFill/>
          <a:ln>
            <a:noFill/>
          </a:ln>
        </p:spPr>
        <p:txBody>
          <a:bodyPr wrap="square" rtlCol="0">
            <a:spAutoFit/>
          </a:bodyPr>
          <a:lstStyle/>
          <a:p>
            <a:r>
              <a:rPr lang="ja-JP" sz="320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クラブの課題と成果</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553998"/>
          </a:xfrm>
          <a:prstGeom prst="rect">
            <a:avLst/>
          </a:prstGeom>
          <a:solidFill>
            <a:schemeClr val="accent1"/>
          </a:solidFill>
        </p:spPr>
        <p:txBody>
          <a:bodyPr wrap="square" rtlCol="0">
            <a:spAutoFit/>
          </a:bodyPr>
          <a:lstStyle/>
          <a:p>
            <a:endParaRPr lang="en-US" sz="3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2067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ja-JP" sz="320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クラブの課題と成果</a:t>
            </a:r>
          </a:p>
        </p:txBody>
      </p:sp>
      <p:sp>
        <p:nvSpPr>
          <p:cNvPr id="3" name="TextBox 2">
            <a:extLst>
              <a:ext uri="{FF2B5EF4-FFF2-40B4-BE49-F238E27FC236}">
                <a16:creationId xmlns:a16="http://schemas.microsoft.com/office/drawing/2014/main" id="{A72CE3CD-E919-4439-B521-1B115D57674B}"/>
              </a:ext>
            </a:extLst>
          </p:cNvPr>
          <p:cNvSpPr txBox="1"/>
          <p:nvPr/>
        </p:nvSpPr>
        <p:spPr>
          <a:xfrm>
            <a:off x="381000" y="2209800"/>
            <a:ext cx="3810000" cy="2677656"/>
          </a:xfrm>
          <a:prstGeom prst="rect">
            <a:avLst/>
          </a:prstGeom>
          <a:noFill/>
        </p:spPr>
        <p:txBody>
          <a:bodyPr wrap="square" rtlCol="0">
            <a:spAutoFit/>
          </a:bodyPr>
          <a:lstStyle/>
          <a:p>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220456"/>
            <a:ext cx="3810000" cy="2677656"/>
          </a:xfrm>
          <a:prstGeom prst="rect">
            <a:avLst/>
          </a:prstGeom>
          <a:noFill/>
        </p:spPr>
        <p:txBody>
          <a:bodyPr wrap="square" rtlCol="0">
            <a:spAutoFit/>
          </a:bodyPr>
          <a:lstStyle/>
          <a:p>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153400" y="2286000"/>
            <a:ext cx="3810000" cy="2677656"/>
          </a:xfrm>
          <a:prstGeom prst="rect">
            <a:avLst/>
          </a:prstGeom>
          <a:noFill/>
        </p:spPr>
        <p:txBody>
          <a:bodyPr wrap="square" rtlCol="0">
            <a:spAutoFit/>
          </a:bodyPr>
          <a:lstStyle/>
          <a:p>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Tree>
    <p:extLst>
      <p:ext uri="{BB962C8B-B14F-4D97-AF65-F5344CB8AC3E}">
        <p14:creationId xmlns:p14="http://schemas.microsoft.com/office/powerpoint/2010/main" val="369905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ja-JP" sz="320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クラブの課題と成果…続き</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362200"/>
            <a:ext cx="3810000" cy="2677656"/>
          </a:xfrm>
          <a:prstGeom prst="rect">
            <a:avLst/>
          </a:prstGeom>
          <a:noFill/>
        </p:spPr>
        <p:txBody>
          <a:bodyPr wrap="square" rtlCol="0">
            <a:spAutoFit/>
          </a:bodyPr>
          <a:lstStyle/>
          <a:p>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229600" y="2362200"/>
            <a:ext cx="3810000" cy="2677656"/>
          </a:xfrm>
          <a:prstGeom prst="rect">
            <a:avLst/>
          </a:prstGeom>
          <a:noFill/>
        </p:spPr>
        <p:txBody>
          <a:bodyPr wrap="square" rtlCol="0">
            <a:spAutoFit/>
          </a:bodyPr>
          <a:lstStyle/>
          <a:p>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Tree>
    <p:extLst>
      <p:ext uri="{BB962C8B-B14F-4D97-AF65-F5344CB8AC3E}">
        <p14:creationId xmlns:p14="http://schemas.microsoft.com/office/powerpoint/2010/main" val="34045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17</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ja-JP" sz="3200" b="1">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質問</a:t>
            </a:r>
          </a:p>
        </p:txBody>
      </p:sp>
      <p:sp>
        <p:nvSpPr>
          <p:cNvPr id="11" name="Content Placeholder 2">
            <a:extLst>
              <a:ext uri="{FF2B5EF4-FFF2-40B4-BE49-F238E27FC236}">
                <a16:creationId xmlns:a16="http://schemas.microsoft.com/office/drawing/2014/main" id="{33312AB6-D60B-437C-8FB4-54B9AFECFA34}"/>
              </a:ext>
            </a:extLst>
          </p:cNvPr>
          <p:cNvSpPr txBox="1">
            <a:spLocks/>
          </p:cNvSpPr>
          <p:nvPr/>
        </p:nvSpPr>
        <p:spPr>
          <a:xfrm>
            <a:off x="6096000" y="1981200"/>
            <a:ext cx="3124200" cy="30480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buFont typeface="+mj-lt"/>
              <a:buAutoNum type="alphaUcPeriod"/>
            </a:pPr>
            <a:r>
              <a:rPr lang="ja-JP" sz="2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オプション1</a:t>
            </a:r>
          </a:p>
          <a:p>
            <a:pPr marL="514350" indent="-514350">
              <a:buFont typeface="+mj-lt"/>
              <a:buAutoNum type="alphaUcPeriod"/>
            </a:pPr>
            <a:r>
              <a:rPr lang="ja-JP" sz="2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オプション2</a:t>
            </a:r>
          </a:p>
          <a:p>
            <a:pPr marL="514350" indent="-514350">
              <a:buFont typeface="+mj-lt"/>
              <a:buAutoNum type="alphaUcPeriod"/>
            </a:pPr>
            <a:r>
              <a:rPr lang="ja-JP" sz="2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オプション3</a:t>
            </a:r>
          </a:p>
          <a:p>
            <a:pPr marL="514350" indent="-514350">
              <a:buFont typeface="+mj-lt"/>
              <a:buAutoNum type="alphaUcPeriod"/>
            </a:pPr>
            <a:r>
              <a:rPr lang="ja-JP" sz="2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オプション4</a:t>
            </a:r>
          </a:p>
          <a:p>
            <a:pPr marL="514350" indent="-514350">
              <a:buFont typeface="+mj-lt"/>
              <a:buAutoNum type="alphaUcPeriod"/>
            </a:pPr>
            <a:r>
              <a:rPr lang="ja-JP" sz="2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オプション5</a:t>
            </a:r>
          </a:p>
        </p:txBody>
      </p:sp>
    </p:spTree>
    <p:extLst>
      <p:ext uri="{BB962C8B-B14F-4D97-AF65-F5344CB8AC3E}">
        <p14:creationId xmlns:p14="http://schemas.microsoft.com/office/powerpoint/2010/main" val="2992338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257800" cy="584775"/>
          </a:xfrm>
          <a:prstGeom prst="rect">
            <a:avLst/>
          </a:prstGeom>
          <a:noFill/>
          <a:ln>
            <a:noFill/>
          </a:ln>
        </p:spPr>
        <p:txBody>
          <a:bodyPr wrap="square" rtlCol="0">
            <a:spAutoFit/>
          </a:bodyPr>
          <a:lstStyle/>
          <a:p>
            <a:r>
              <a:rPr lang="ja-JP" sz="3200"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目標、行事、次のステップ</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553998"/>
          </a:xfrm>
          <a:prstGeom prst="rect">
            <a:avLst/>
          </a:prstGeom>
          <a:solidFill>
            <a:schemeClr val="accent1"/>
          </a:solidFill>
        </p:spPr>
        <p:txBody>
          <a:bodyPr wrap="square" rtlCol="0">
            <a:spAutoFit/>
          </a:bodyPr>
          <a:lstStyle/>
          <a:p>
            <a:endParaRPr lang="en-US" sz="3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106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19</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301145" y="1905000"/>
            <a:ext cx="2400719" cy="2590800"/>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ja-JP" sz="3600" b="1"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ゾーン目標の追跡</a:t>
            </a:r>
          </a:p>
        </p:txBody>
      </p:sp>
      <p:graphicFrame>
        <p:nvGraphicFramePr>
          <p:cNvPr id="8" name="Content Placeholder 4">
            <a:extLst>
              <a:ext uri="{FF2B5EF4-FFF2-40B4-BE49-F238E27FC236}">
                <a16:creationId xmlns:a16="http://schemas.microsoft.com/office/drawing/2014/main" id="{D8797249-5B5D-4222-8F44-27285B269BA1}"/>
              </a:ext>
            </a:extLst>
          </p:cNvPr>
          <p:cNvGraphicFramePr>
            <a:graphicFrameLocks/>
          </p:cNvGraphicFramePr>
          <p:nvPr>
            <p:extLst>
              <p:ext uri="{D42A27DB-BD31-4B8C-83A1-F6EECF244321}">
                <p14:modId xmlns:p14="http://schemas.microsoft.com/office/powerpoint/2010/main" val="3439054045"/>
              </p:ext>
            </p:extLst>
          </p:nvPr>
        </p:nvGraphicFramePr>
        <p:xfrm>
          <a:off x="3413605" y="1676400"/>
          <a:ext cx="8477250" cy="4095750"/>
        </p:xfrm>
        <a:graphic>
          <a:graphicData uri="http://schemas.openxmlformats.org/drawingml/2006/table">
            <a:tbl>
              <a:tblPr bandRow="1">
                <a:tableStyleId>{5C22544A-7EE6-4342-B048-85BDC9FD1C3A}</a:tableStyleId>
              </a:tblPr>
              <a:tblGrid>
                <a:gridCol w="1009650">
                  <a:extLst>
                    <a:ext uri="{9D8B030D-6E8A-4147-A177-3AD203B41FA5}">
                      <a16:colId xmlns:a16="http://schemas.microsoft.com/office/drawing/2014/main" val="3462641295"/>
                    </a:ext>
                  </a:extLst>
                </a:gridCol>
                <a:gridCol w="7467600">
                  <a:extLst>
                    <a:ext uri="{9D8B030D-6E8A-4147-A177-3AD203B41FA5}">
                      <a16:colId xmlns:a16="http://schemas.microsoft.com/office/drawing/2014/main" val="734686406"/>
                    </a:ext>
                  </a:extLst>
                </a:gridCol>
              </a:tblGrid>
              <a:tr h="819150">
                <a:tc>
                  <a:txBody>
                    <a:bodyPr/>
                    <a:lstStyle/>
                    <a:p>
                      <a:pPr algn="ctr"/>
                      <a:r>
                        <a:rPr lang="ja-JP" sz="3600">
                          <a:solidFill>
                            <a:schemeClr val="bg1"/>
                          </a:solidFill>
                          <a:latin typeface="MS PGothic" panose="020B0600070205080204" pitchFamily="34" charset="-128"/>
                          <a:ea typeface="MS PGothic" panose="020B0600070205080204" pitchFamily="34" charset="-128"/>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すべてのクラブ</a:t>
                      </a:r>
                      <a:r>
                        <a:rPr lang="ja-JP" altLang="en-US"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が</a:t>
                      </a: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例会</a:t>
                      </a:r>
                      <a:r>
                        <a:rPr lang="ja-JP" altLang="en-US"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を実施</a:t>
                      </a:r>
                      <a:endPar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333682"/>
                  </a:ext>
                </a:extLst>
              </a:tr>
              <a:tr h="81915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ja-JP" sz="3600">
                          <a:solidFill>
                            <a:schemeClr val="bg1"/>
                          </a:solidFill>
                          <a:latin typeface="MS PGothic" panose="020B0600070205080204" pitchFamily="34" charset="-128"/>
                          <a:ea typeface="MS PGothic" panose="020B0600070205080204" pitchFamily="34" charset="-128"/>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すべてのクラブ</a:t>
                      </a:r>
                      <a:r>
                        <a:rPr lang="ja-JP" altLang="en-US"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が</a:t>
                      </a: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奉仕</a:t>
                      </a:r>
                      <a:r>
                        <a:rPr lang="ja-JP" altLang="en-US"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事業を実施</a:t>
                      </a:r>
                      <a:endPar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207655"/>
                  </a:ext>
                </a:extLst>
              </a:tr>
              <a:tr h="819150">
                <a:tc>
                  <a:txBody>
                    <a:bodyPr/>
                    <a:lstStyle/>
                    <a:p>
                      <a:pPr algn="l" rtl="0"/>
                      <a:endParaRPr lang="en-US" sz="36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すべてのクラブ</a:t>
                      </a:r>
                      <a:r>
                        <a:rPr lang="ja-JP" altLang="en-US"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が</a:t>
                      </a: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奉仕</a:t>
                      </a:r>
                      <a:r>
                        <a:rPr lang="ja-JP" altLang="en-US"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を</a:t>
                      </a: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報告</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7712170"/>
                  </a:ext>
                </a:extLst>
              </a:tr>
              <a:tr h="819150">
                <a:tc>
                  <a:txBody>
                    <a:bodyPr/>
                    <a:lstStyle/>
                    <a:p>
                      <a:pPr algn="l" rtl="0"/>
                      <a:endParaRPr lang="en-US" sz="36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すべてのクラブ</a:t>
                      </a:r>
                      <a:r>
                        <a:rPr lang="ja-JP" altLang="en-US"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が</a:t>
                      </a:r>
                      <a:r>
                        <a:rPr lang="ja-JP" alt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役員引き継ぎ</a:t>
                      </a:r>
                      <a:r>
                        <a:rPr lang="ja-JP" altLang="en-US"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を</a:t>
                      </a: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準備</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382937"/>
                  </a:ext>
                </a:extLst>
              </a:tr>
              <a:tr h="819150">
                <a:tc>
                  <a:txBody>
                    <a:bodyPr/>
                    <a:lstStyle/>
                    <a:p>
                      <a:pPr algn="l" rtl="0"/>
                      <a:endParaRPr lang="en-US" sz="36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すべてのクラブがゾーン会報を受信</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941064"/>
                  </a:ext>
                </a:extLst>
              </a:tr>
            </a:tbl>
          </a:graphicData>
        </a:graphic>
      </p:graphicFrame>
    </p:spTree>
    <p:extLst>
      <p:ext uri="{BB962C8B-B14F-4D97-AF65-F5344CB8AC3E}">
        <p14:creationId xmlns:p14="http://schemas.microsoft.com/office/powerpoint/2010/main" val="401057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2</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4114800" y="1219200"/>
            <a:ext cx="7772400" cy="4456605"/>
          </a:xfrm>
          <a:prstGeom prst="rect">
            <a:avLst/>
          </a:prstGeom>
          <a:noFill/>
        </p:spPr>
        <p:txBody>
          <a:bodyPr wrap="square">
            <a:spAutoFit/>
          </a:bodyPr>
          <a:lstStyle/>
          <a:p>
            <a:pPr>
              <a:lnSpc>
                <a:spcPct val="110000"/>
              </a:lnSpc>
              <a:spcBef>
                <a:spcPts val="600"/>
              </a:spcBef>
              <a:spcAft>
                <a:spcPts val="1200"/>
              </a:spcAft>
            </a:pPr>
            <a:r>
              <a:rPr lang="ja-JP" sz="1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開始時刻は__</a:t>
            </a:r>
            <a:r>
              <a:rPr lang="ja-JP" sz="1800" i="1"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時刻</a:t>
            </a:r>
            <a:r>
              <a:rPr lang="ja-JP" sz="1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__です。会議の前に、コントロールのテストを行ってください：</a:t>
            </a:r>
          </a:p>
          <a:p>
            <a:pPr marL="403225" indent="-403225">
              <a:spcBef>
                <a:spcPts val="800"/>
              </a:spcBef>
              <a:spcAft>
                <a:spcPts val="1200"/>
              </a:spcAft>
              <a:buClr>
                <a:schemeClr val="accent1"/>
              </a:buClr>
              <a:buFont typeface="Wingdings 3" panose="05040102010807070707" pitchFamily="18" charset="2"/>
              <a:buChar char="u"/>
            </a:pPr>
            <a:r>
              <a:rPr lang="ja-JP" sz="1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入室したら教えてください。また、よろしければビデオカメラをオンにしてください。</a:t>
            </a:r>
          </a:p>
          <a:p>
            <a:pPr marL="403225" indent="-403225">
              <a:lnSpc>
                <a:spcPct val="110000"/>
              </a:lnSpc>
              <a:spcBef>
                <a:spcPts val="800"/>
              </a:spcBef>
              <a:spcAft>
                <a:spcPts val="1200"/>
              </a:spcAft>
              <a:buClr>
                <a:schemeClr val="accent1"/>
              </a:buClr>
              <a:buFont typeface="Wingdings 3" panose="05040102010807070707" pitchFamily="18" charset="2"/>
              <a:buChar char="u"/>
            </a:pPr>
            <a:r>
              <a:rPr lang="ja-JP" sz="1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全員によく聞こえるよう、話す時には</a:t>
            </a:r>
            <a:r>
              <a:rPr lang="ja-JP" sz="1800" b="1" i="1"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ミュートを解除</a:t>
            </a:r>
            <a:r>
              <a:rPr lang="ja-JP" sz="1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してください。</a:t>
            </a:r>
          </a:p>
          <a:p>
            <a:pPr marL="403225" indent="-403225">
              <a:spcBef>
                <a:spcPts val="800"/>
              </a:spcBef>
              <a:spcAft>
                <a:spcPts val="1200"/>
              </a:spcAft>
              <a:buClr>
                <a:schemeClr val="accent1"/>
              </a:buClr>
              <a:buFont typeface="Wingdings 3" panose="05040102010807070707" pitchFamily="18" charset="2"/>
              <a:buChar char="u"/>
            </a:pPr>
            <a:r>
              <a:rPr lang="ja-JP" sz="1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「挙手」機能を使ってみてください。意見を言いたい時に役立ちます。</a:t>
            </a:r>
          </a:p>
          <a:p>
            <a:pPr marL="403225" indent="-403225">
              <a:spcBef>
                <a:spcPts val="800"/>
              </a:spcBef>
              <a:spcAft>
                <a:spcPts val="1200"/>
              </a:spcAft>
              <a:buClr>
                <a:schemeClr val="accent1"/>
              </a:buClr>
              <a:buFont typeface="Wingdings 3" panose="05040102010807070707" pitchFamily="18" charset="2"/>
              <a:buChar char="u"/>
            </a:pPr>
            <a:r>
              <a:rPr lang="ja-JP" sz="1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必要であれば名前を変更し、私たち全員が顔と名前を結び付けられるようにしてください。 </a:t>
            </a:r>
          </a:p>
          <a:p>
            <a:pPr marL="403225" indent="-403225">
              <a:spcBef>
                <a:spcPts val="800"/>
              </a:spcBef>
              <a:spcAft>
                <a:spcPts val="1200"/>
              </a:spcAft>
              <a:buClr>
                <a:schemeClr val="accent1"/>
              </a:buClr>
              <a:buFont typeface="Wingdings 3" panose="05040102010807070707" pitchFamily="18" charset="2"/>
              <a:buChar char="u"/>
            </a:pPr>
            <a:r>
              <a:rPr lang="ja-JP" sz="1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チャットを使ってご意見をお聞かせください。問題が生じたら、_____とチャットしてください。</a:t>
            </a:r>
          </a:p>
          <a:p>
            <a:pPr marL="403225" indent="-403225">
              <a:spcBef>
                <a:spcPts val="800"/>
              </a:spcBef>
              <a:spcAft>
                <a:spcPts val="1200"/>
              </a:spcAft>
              <a:buClr>
                <a:schemeClr val="accent1"/>
              </a:buClr>
              <a:buFont typeface="Wingdings 3" panose="05040102010807070707" pitchFamily="18" charset="2"/>
              <a:buChar char="u"/>
            </a:pPr>
            <a:r>
              <a:rPr lang="ja-JP" sz="1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このミーティングは、出席できなかった方のために録画します。</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76200" y="1981200"/>
            <a:ext cx="2953084" cy="1725436"/>
          </a:xfrm>
          <a:prstGeom prst="rect">
            <a:avLst/>
          </a:prstGeom>
        </p:spPr>
        <p:txBody>
          <a:bodyPr>
            <a:normAutofit fontScale="97500" lnSpcReduction="100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ja-JP" sz="3200"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始める前に </a:t>
            </a:r>
          </a:p>
          <a:p>
            <a:pPr algn="l"/>
            <a:endParaRPr lang="en-US" sz="3200" kern="0"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endParaRPr>
          </a:p>
          <a:p>
            <a:pPr algn="l"/>
            <a:r>
              <a:rPr lang="ja-JP" sz="3200"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ウェビナーの</a:t>
            </a:r>
            <a:endParaRPr lang="en-US" altLang="ja-JP" sz="3200"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endParaRPr>
          </a:p>
          <a:p>
            <a:pPr algn="l"/>
            <a:r>
              <a:rPr lang="ja-JP" sz="3200"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役立つヒント： </a:t>
            </a:r>
          </a:p>
        </p:txBody>
      </p:sp>
    </p:spTree>
    <p:extLst>
      <p:ext uri="{BB962C8B-B14F-4D97-AF65-F5344CB8AC3E}">
        <p14:creationId xmlns:p14="http://schemas.microsoft.com/office/powerpoint/2010/main" val="300040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7010400" cy="584775"/>
          </a:xfrm>
          <a:prstGeom prst="rect">
            <a:avLst/>
          </a:prstGeom>
          <a:noFill/>
          <a:ln>
            <a:noFill/>
          </a:ln>
        </p:spPr>
        <p:txBody>
          <a:bodyPr wrap="square" rtlCol="0">
            <a:spAutoFit/>
          </a:bodyPr>
          <a:lstStyle/>
          <a:p>
            <a:r>
              <a:rPr lang="ja-JP" sz="3200"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ゾーン目標の追跡 - 会員増強</a:t>
            </a:r>
          </a:p>
        </p:txBody>
      </p:sp>
      <p:cxnSp>
        <p:nvCxnSpPr>
          <p:cNvPr id="5" name="Straight Connector 4">
            <a:extLst>
              <a:ext uri="{FF2B5EF4-FFF2-40B4-BE49-F238E27FC236}">
                <a16:creationId xmlns:a16="http://schemas.microsoft.com/office/drawing/2014/main" id="{81CC08DB-141C-4A4A-83F3-17E9BC7F2096}"/>
              </a:ext>
            </a:extLst>
          </p:cNvPr>
          <p:cNvCxnSpPr>
            <a:cxnSpLocks/>
          </p:cNvCxnSpPr>
          <p:nvPr/>
        </p:nvCxnSpPr>
        <p:spPr bwMode="auto">
          <a:xfrm>
            <a:off x="533400" y="813375"/>
            <a:ext cx="5410200" cy="1"/>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5111CEDB-3109-4B95-9690-5C8CCFEDEA89}"/>
              </a:ext>
            </a:extLst>
          </p:cNvPr>
          <p:cNvSpPr txBox="1"/>
          <p:nvPr/>
        </p:nvSpPr>
        <p:spPr>
          <a:xfrm>
            <a:off x="533400" y="3050655"/>
            <a:ext cx="1600200" cy="553998"/>
          </a:xfrm>
          <a:prstGeom prst="rect">
            <a:avLst/>
          </a:prstGeom>
          <a:noFill/>
        </p:spPr>
        <p:txBody>
          <a:bodyPr wrap="square" rtlCol="0">
            <a:spAutoFit/>
          </a:bodyPr>
          <a:lstStyle/>
          <a:p>
            <a:r>
              <a:rPr lang="ja-JP" sz="30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目標</a:t>
            </a:r>
          </a:p>
        </p:txBody>
      </p:sp>
      <p:sp>
        <p:nvSpPr>
          <p:cNvPr id="16" name="TextBox 15">
            <a:extLst>
              <a:ext uri="{FF2B5EF4-FFF2-40B4-BE49-F238E27FC236}">
                <a16:creationId xmlns:a16="http://schemas.microsoft.com/office/drawing/2014/main" id="{630C085F-9527-4DC5-951B-4291BB1D2871}"/>
              </a:ext>
            </a:extLst>
          </p:cNvPr>
          <p:cNvSpPr txBox="1"/>
          <p:nvPr/>
        </p:nvSpPr>
        <p:spPr>
          <a:xfrm>
            <a:off x="533400" y="3810000"/>
            <a:ext cx="1600200" cy="553998"/>
          </a:xfrm>
          <a:prstGeom prst="rect">
            <a:avLst/>
          </a:prstGeom>
          <a:noFill/>
        </p:spPr>
        <p:txBody>
          <a:bodyPr wrap="square" rtlCol="0">
            <a:spAutoFit/>
          </a:bodyPr>
          <a:lstStyle/>
          <a:p>
            <a:r>
              <a:rPr lang="ja-JP" sz="30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現在</a:t>
            </a:r>
          </a:p>
        </p:txBody>
      </p:sp>
      <p:grpSp>
        <p:nvGrpSpPr>
          <p:cNvPr id="20" name="Group 19">
            <a:extLst>
              <a:ext uri="{FF2B5EF4-FFF2-40B4-BE49-F238E27FC236}">
                <a16:creationId xmlns:a16="http://schemas.microsoft.com/office/drawing/2014/main" id="{EEAA0848-785C-4D70-BD6B-747CB57A0D31}"/>
              </a:ext>
            </a:extLst>
          </p:cNvPr>
          <p:cNvGrpSpPr/>
          <p:nvPr/>
        </p:nvGrpSpPr>
        <p:grpSpPr>
          <a:xfrm>
            <a:off x="2133600" y="2514614"/>
            <a:ext cx="2971800" cy="2308324"/>
            <a:chOff x="2476500" y="2514614"/>
            <a:chExt cx="2971800" cy="2308324"/>
          </a:xfrm>
        </p:grpSpPr>
        <p:sp>
          <p:nvSpPr>
            <p:cNvPr id="17" name="TextBox 16">
              <a:extLst>
                <a:ext uri="{FF2B5EF4-FFF2-40B4-BE49-F238E27FC236}">
                  <a16:creationId xmlns:a16="http://schemas.microsoft.com/office/drawing/2014/main" id="{699A4A46-7319-466F-BB54-8BD0F20ED2FE}"/>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新会員</a:t>
              </a:r>
            </a:p>
            <a:p>
              <a:endParaRPr 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endParaRPr 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endParaRPr 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endParaRPr 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endParaRPr 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p:txBody>
        </p:sp>
        <p:sp>
          <p:nvSpPr>
            <p:cNvPr id="18" name="TextBox 17">
              <a:extLst>
                <a:ext uri="{FF2B5EF4-FFF2-40B4-BE49-F238E27FC236}">
                  <a16:creationId xmlns:a16="http://schemas.microsoft.com/office/drawing/2014/main" id="{8719AE2F-EC35-48FB-AC8C-F0444243C04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ja-JP" sz="3000">
                  <a:solidFill>
                    <a:schemeClr val="bg1"/>
                  </a:solidFill>
                  <a:latin typeface="ＭＳ Ｐゴシック" panose="020B0600070205080204" pitchFamily="50" charset="-128"/>
                  <a:ea typeface="ＭＳ Ｐゴシック" panose="020B0600070205080204" pitchFamily="50" charset="-128"/>
                </a:rPr>
                <a:t>X</a:t>
              </a:r>
            </a:p>
          </p:txBody>
        </p:sp>
        <p:sp>
          <p:nvSpPr>
            <p:cNvPr id="19" name="TextBox 18">
              <a:extLst>
                <a:ext uri="{FF2B5EF4-FFF2-40B4-BE49-F238E27FC236}">
                  <a16:creationId xmlns:a16="http://schemas.microsoft.com/office/drawing/2014/main" id="{CFA15A88-5D27-4761-B529-E664482660F2}"/>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ja-JP" sz="3000">
                  <a:solidFill>
                    <a:schemeClr val="bg1"/>
                  </a:solidFill>
                  <a:latin typeface="ＭＳ Ｐゴシック" panose="020B0600070205080204" pitchFamily="50" charset="-128"/>
                  <a:ea typeface="ＭＳ Ｐゴシック" panose="020B0600070205080204" pitchFamily="50" charset="-128"/>
                </a:rPr>
                <a:t>X</a:t>
              </a:r>
            </a:p>
          </p:txBody>
        </p:sp>
      </p:grpSp>
      <p:grpSp>
        <p:nvGrpSpPr>
          <p:cNvPr id="21" name="Group 20">
            <a:extLst>
              <a:ext uri="{FF2B5EF4-FFF2-40B4-BE49-F238E27FC236}">
                <a16:creationId xmlns:a16="http://schemas.microsoft.com/office/drawing/2014/main" id="{649FC6A8-04C6-49BF-A055-EB84BF9D38A3}"/>
              </a:ext>
            </a:extLst>
          </p:cNvPr>
          <p:cNvGrpSpPr/>
          <p:nvPr/>
        </p:nvGrpSpPr>
        <p:grpSpPr>
          <a:xfrm>
            <a:off x="5486400" y="2514614"/>
            <a:ext cx="2971800" cy="2308324"/>
            <a:chOff x="2476500" y="2514614"/>
            <a:chExt cx="2971800" cy="2308324"/>
          </a:xfrm>
        </p:grpSpPr>
        <p:sp>
          <p:nvSpPr>
            <p:cNvPr id="22" name="TextBox 21">
              <a:extLst>
                <a:ext uri="{FF2B5EF4-FFF2-40B4-BE49-F238E27FC236}">
                  <a16:creationId xmlns:a16="http://schemas.microsoft.com/office/drawing/2014/main" id="{8F387818-F8D4-4F0B-BC2F-2B2DBE68672F}"/>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退会者</a:t>
              </a:r>
            </a:p>
            <a:p>
              <a:endParaRPr 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endParaRPr 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endParaRPr 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endParaRPr 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endParaRPr 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p:txBody>
        </p:sp>
        <p:sp>
          <p:nvSpPr>
            <p:cNvPr id="23" name="TextBox 22">
              <a:extLst>
                <a:ext uri="{FF2B5EF4-FFF2-40B4-BE49-F238E27FC236}">
                  <a16:creationId xmlns:a16="http://schemas.microsoft.com/office/drawing/2014/main" id="{26EA90E4-5812-4C29-AD85-DCAE2DED0FB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ja-JP" sz="3000">
                  <a:solidFill>
                    <a:schemeClr val="bg1"/>
                  </a:solidFill>
                  <a:latin typeface="ＭＳ Ｐゴシック" panose="020B0600070205080204" pitchFamily="50" charset="-128"/>
                  <a:ea typeface="ＭＳ Ｐゴシック" panose="020B0600070205080204" pitchFamily="50" charset="-128"/>
                </a:rPr>
                <a:t>X</a:t>
              </a:r>
            </a:p>
          </p:txBody>
        </p:sp>
        <p:sp>
          <p:nvSpPr>
            <p:cNvPr id="24" name="TextBox 23">
              <a:extLst>
                <a:ext uri="{FF2B5EF4-FFF2-40B4-BE49-F238E27FC236}">
                  <a16:creationId xmlns:a16="http://schemas.microsoft.com/office/drawing/2014/main" id="{BCF2AE2A-7EA7-4F7B-B306-E100E147DFBD}"/>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ja-JP" sz="3000">
                  <a:solidFill>
                    <a:schemeClr val="bg1"/>
                  </a:solidFill>
                  <a:latin typeface="ＭＳ Ｐゴシック" panose="020B0600070205080204" pitchFamily="50" charset="-128"/>
                  <a:ea typeface="ＭＳ Ｐゴシック" panose="020B0600070205080204" pitchFamily="50" charset="-128"/>
                </a:rPr>
                <a:t>X</a:t>
              </a:r>
            </a:p>
          </p:txBody>
        </p:sp>
      </p:grpSp>
      <p:grpSp>
        <p:nvGrpSpPr>
          <p:cNvPr id="25" name="Group 24">
            <a:extLst>
              <a:ext uri="{FF2B5EF4-FFF2-40B4-BE49-F238E27FC236}">
                <a16:creationId xmlns:a16="http://schemas.microsoft.com/office/drawing/2014/main" id="{31B65858-C682-4895-8097-E4882E1EF364}"/>
              </a:ext>
            </a:extLst>
          </p:cNvPr>
          <p:cNvGrpSpPr/>
          <p:nvPr/>
        </p:nvGrpSpPr>
        <p:grpSpPr>
          <a:xfrm>
            <a:off x="8839200" y="2514614"/>
            <a:ext cx="2971800" cy="2308324"/>
            <a:chOff x="2476500" y="2514614"/>
            <a:chExt cx="2971800" cy="2308324"/>
          </a:xfrm>
        </p:grpSpPr>
        <p:sp>
          <p:nvSpPr>
            <p:cNvPr id="26" name="TextBox 25">
              <a:extLst>
                <a:ext uri="{FF2B5EF4-FFF2-40B4-BE49-F238E27FC236}">
                  <a16:creationId xmlns:a16="http://schemas.microsoft.com/office/drawing/2014/main" id="{4DDB3C40-8EB4-4AF3-A366-FEE8CC39B7C5}"/>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会員純増減数</a:t>
              </a:r>
            </a:p>
            <a:p>
              <a:endParaRPr 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endParaRPr 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endParaRPr 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endParaRPr 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endParaRPr 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p:txBody>
        </p:sp>
        <p:sp>
          <p:nvSpPr>
            <p:cNvPr id="27" name="TextBox 26">
              <a:extLst>
                <a:ext uri="{FF2B5EF4-FFF2-40B4-BE49-F238E27FC236}">
                  <a16:creationId xmlns:a16="http://schemas.microsoft.com/office/drawing/2014/main" id="{6EBF040C-0519-4534-B471-0E1492CC25AC}"/>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ja-JP" sz="3000">
                  <a:solidFill>
                    <a:schemeClr val="bg1"/>
                  </a:solidFill>
                  <a:latin typeface="ＭＳ Ｐゴシック" panose="020B0600070205080204" pitchFamily="50" charset="-128"/>
                  <a:ea typeface="ＭＳ Ｐゴシック" panose="020B0600070205080204" pitchFamily="50" charset="-128"/>
                </a:rPr>
                <a:t>X</a:t>
              </a:r>
            </a:p>
          </p:txBody>
        </p:sp>
        <p:sp>
          <p:nvSpPr>
            <p:cNvPr id="28" name="TextBox 27">
              <a:extLst>
                <a:ext uri="{FF2B5EF4-FFF2-40B4-BE49-F238E27FC236}">
                  <a16:creationId xmlns:a16="http://schemas.microsoft.com/office/drawing/2014/main" id="{5C0F01A9-293A-496F-845A-3704E6B3E7C7}"/>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ja-JP" sz="3000">
                  <a:solidFill>
                    <a:schemeClr val="bg1"/>
                  </a:solidFill>
                  <a:latin typeface="ＭＳ Ｐゴシック" panose="020B0600070205080204" pitchFamily="50" charset="-128"/>
                  <a:ea typeface="ＭＳ Ｐゴシック" panose="020B0600070205080204" pitchFamily="50" charset="-128"/>
                </a:rPr>
                <a:t>X</a:t>
              </a:r>
            </a:p>
          </p:txBody>
        </p:sp>
      </p:grpSp>
    </p:spTree>
    <p:extLst>
      <p:ext uri="{BB962C8B-B14F-4D97-AF65-F5344CB8AC3E}">
        <p14:creationId xmlns:p14="http://schemas.microsoft.com/office/powerpoint/2010/main" val="172991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21</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139703" y="2362200"/>
            <a:ext cx="2755897" cy="2133600"/>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ja-JP" sz="3600" b="1"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クラブ優秀賞の受賞条件</a:t>
            </a:r>
          </a:p>
        </p:txBody>
      </p:sp>
      <p:sp>
        <p:nvSpPr>
          <p:cNvPr id="11" name="Content Placeholder 4">
            <a:extLst>
              <a:ext uri="{FF2B5EF4-FFF2-40B4-BE49-F238E27FC236}">
                <a16:creationId xmlns:a16="http://schemas.microsoft.com/office/drawing/2014/main" id="{AD1071BD-70C3-4F2A-9D68-59307EB0CFBA}"/>
              </a:ext>
            </a:extLst>
          </p:cNvPr>
          <p:cNvSpPr txBox="1">
            <a:spLocks/>
          </p:cNvSpPr>
          <p:nvPr/>
        </p:nvSpPr>
        <p:spPr>
          <a:xfrm>
            <a:off x="3276600" y="634926"/>
            <a:ext cx="8839200" cy="59436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ja-JP"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 会員純増を達成、あるいは新ライオンズクラブ、レオクラブ、またはクラブ支部を結成</a:t>
            </a:r>
          </a:p>
          <a:p>
            <a:pPr marL="0" indent="0">
              <a:buNone/>
            </a:pPr>
            <a:endParaRPr lang="en-US" sz="800" kern="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pPr marL="0" indent="0">
              <a:buNone/>
            </a:pPr>
            <a:r>
              <a:rPr lang="ja-JP"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 LCIFへの寄付</a:t>
            </a:r>
          </a:p>
          <a:p>
            <a:pPr marL="0" indent="0">
              <a:buNone/>
            </a:pPr>
            <a:endParaRPr lang="en-US" sz="800" kern="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pPr marL="0" indent="0">
              <a:buNone/>
            </a:pPr>
            <a:r>
              <a:rPr lang="ja-JP"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 新たに奉仕事業を開始</a:t>
            </a:r>
            <a:r>
              <a:rPr lang="ja-JP" alt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　</a:t>
            </a:r>
            <a:r>
              <a:rPr lang="ja-JP" sz="2400" i="1"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グローバル重点分野の一つを考慮！</a:t>
            </a:r>
          </a:p>
          <a:p>
            <a:pPr marL="0" indent="0">
              <a:buNone/>
            </a:pPr>
            <a:endParaRPr lang="en-US" sz="800" kern="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pPr marL="0" indent="0">
              <a:buNone/>
            </a:pPr>
            <a:r>
              <a:rPr lang="ja-JP"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 クラブが事業/行事を3つ開催</a:t>
            </a:r>
          </a:p>
          <a:p>
            <a:pPr marL="0" indent="0">
              <a:buNone/>
            </a:pPr>
            <a:endParaRPr lang="en-US" sz="800" kern="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pPr marL="0" indent="0">
              <a:buNone/>
            </a:pPr>
            <a:r>
              <a:rPr lang="ja-JP"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 クラブはグッドスタンディング -- 地区会費を完納し、ライオンズクラブ国際協会のクラブ口座に未納残高がない </a:t>
            </a:r>
          </a:p>
          <a:p>
            <a:pPr marL="0" indent="0">
              <a:buNone/>
            </a:pPr>
            <a:endParaRPr lang="en-US" sz="800" kern="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pPr marL="0" indent="0">
              <a:buNone/>
            </a:pPr>
            <a:r>
              <a:rPr lang="ja-JP"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 主要役員が指導力育成行事に1回以上参加</a:t>
            </a:r>
          </a:p>
          <a:p>
            <a:pPr marL="0" indent="0">
              <a:buNone/>
            </a:pPr>
            <a:endParaRPr lang="en-US" sz="800" kern="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pPr marL="0" indent="0">
              <a:buNone/>
            </a:pPr>
            <a:r>
              <a:rPr lang="ja-JP"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 クラブ運営を改善（「クラブの向上を目指して」ウェブページ</a:t>
            </a:r>
            <a:r>
              <a:rPr lang="ja-JP" altLang="en-US"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の</a:t>
            </a:r>
            <a:r>
              <a:rPr lang="ja-JP"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ツールを確認）</a:t>
            </a:r>
          </a:p>
          <a:p>
            <a:pPr marL="0" indent="0">
              <a:buNone/>
            </a:pPr>
            <a:endParaRPr lang="en-US" sz="800" kern="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pPr marL="0" indent="0">
              <a:buNone/>
            </a:pPr>
            <a:r>
              <a:rPr lang="ja-JP" sz="24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 地元の報道機関やソーシャルメディアを通じて奉仕活動をPR</a:t>
            </a:r>
          </a:p>
        </p:txBody>
      </p:sp>
    </p:spTree>
    <p:extLst>
      <p:ext uri="{BB962C8B-B14F-4D97-AF65-F5344CB8AC3E}">
        <p14:creationId xmlns:p14="http://schemas.microsoft.com/office/powerpoint/2010/main" val="391402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0" y="1752600"/>
            <a:ext cx="5791200" cy="4114800"/>
          </a:xfrm>
          <a:prstGeom prst="rect">
            <a:avLst/>
          </a:prstGeom>
        </p:spPr>
        <p:txBody>
          <a:bodyPr/>
          <a:lstStyle/>
          <a:p>
            <a:pPr marL="457200" lvl="0" indent="-457200">
              <a:buClr>
                <a:schemeClr val="accent1"/>
              </a:buClr>
              <a:buFont typeface="Wingdings 3" panose="05040102010807070707" pitchFamily="18" charset="2"/>
              <a:buChar char="u"/>
            </a:pPr>
            <a:r>
              <a:rPr lang="ja-JP">
                <a:latin typeface="ＭＳ Ｐゴシック" panose="020B0600070205080204" pitchFamily="50" charset="-128"/>
                <a:ea typeface="ＭＳ Ｐゴシック" panose="020B0600070205080204" pitchFamily="50" charset="-128"/>
                <a:cs typeface="Calibri" panose="020F0502020204030204" pitchFamily="34" charset="0"/>
              </a:rPr>
              <a:t>ゾーン会議：</a:t>
            </a:r>
            <a:r>
              <a:rPr lang="ja-JP" i="1">
                <a:latin typeface="ＭＳ Ｐゴシック" panose="020B0600070205080204" pitchFamily="50" charset="-128"/>
                <a:ea typeface="ＭＳ Ｐゴシック" panose="020B0600070205080204" pitchFamily="50" charset="-128"/>
                <a:cs typeface="Calibri" panose="020F0502020204030204" pitchFamily="34" charset="0"/>
              </a:rPr>
              <a:t>日時</a:t>
            </a:r>
          </a:p>
          <a:p>
            <a:pPr marL="457200" lvl="0" indent="-457200">
              <a:buClr>
                <a:schemeClr val="accent1"/>
              </a:buClr>
              <a:buFont typeface="Wingdings 3" panose="05040102010807070707" pitchFamily="18" charset="2"/>
              <a:buChar char="u"/>
            </a:pPr>
            <a:r>
              <a:rPr lang="ja-JP">
                <a:latin typeface="ＭＳ Ｐゴシック" panose="020B0600070205080204" pitchFamily="50" charset="-128"/>
                <a:ea typeface="ＭＳ Ｐゴシック" panose="020B0600070205080204" pitchFamily="50" charset="-128"/>
                <a:cs typeface="Calibri" panose="020F0502020204030204" pitchFamily="34" charset="0"/>
              </a:rPr>
              <a:t>地区大会：</a:t>
            </a:r>
            <a:r>
              <a:rPr lang="ja-JP" i="1">
                <a:latin typeface="ＭＳ Ｐゴシック" panose="020B0600070205080204" pitchFamily="50" charset="-128"/>
                <a:ea typeface="ＭＳ Ｐゴシック" panose="020B0600070205080204" pitchFamily="50" charset="-128"/>
                <a:cs typeface="Calibri" panose="020F0502020204030204" pitchFamily="34" charset="0"/>
              </a:rPr>
              <a:t>日時、登録情報</a:t>
            </a:r>
          </a:p>
          <a:p>
            <a:pPr marL="457200" indent="-457200"/>
            <a:r>
              <a:rPr lang="ja-JP">
                <a:latin typeface="ＭＳ Ｐゴシック" panose="020B0600070205080204" pitchFamily="50" charset="-128"/>
                <a:ea typeface="ＭＳ Ｐゴシック" panose="020B0600070205080204" pitchFamily="50" charset="-128"/>
                <a:cs typeface="Calibri" panose="020F0502020204030204" pitchFamily="34" charset="0"/>
              </a:rPr>
              <a:t>国際大会：</a:t>
            </a:r>
            <a:r>
              <a:rPr lang="ja-JP" i="1">
                <a:latin typeface="ＭＳ Ｐゴシック" panose="020B0600070205080204" pitchFamily="50" charset="-128"/>
                <a:ea typeface="ＭＳ Ｐゴシック" panose="020B0600070205080204" pitchFamily="50" charset="-128"/>
                <a:cs typeface="Calibri" panose="020F0502020204030204" pitchFamily="34" charset="0"/>
              </a:rPr>
              <a:t>日時、登録情報</a:t>
            </a:r>
          </a:p>
        </p:txBody>
      </p:sp>
      <p:sp>
        <p:nvSpPr>
          <p:cNvPr id="3" name="Title 2"/>
          <p:cNvSpPr>
            <a:spLocks noGrp="1"/>
          </p:cNvSpPr>
          <p:nvPr>
            <p:ph type="title"/>
          </p:nvPr>
        </p:nvSpPr>
        <p:spPr/>
        <p:txBody>
          <a:bodyPr>
            <a:normAutofit/>
          </a:bodyPr>
          <a:lstStyle/>
          <a:p>
            <a:r>
              <a:rPr lang="ja-JP" sz="360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ライオンズの行事</a:t>
            </a:r>
          </a:p>
        </p:txBody>
      </p:sp>
    </p:spTree>
    <p:extLst>
      <p:ext uri="{BB962C8B-B14F-4D97-AF65-F5344CB8AC3E}">
        <p14:creationId xmlns:p14="http://schemas.microsoft.com/office/powerpoint/2010/main" val="370671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0233F"/>
          </a:solidFill>
        </p:spPr>
        <p:txBody>
          <a:bodyPr/>
          <a:lstStyle/>
          <a:p>
            <a:r>
              <a:rPr lang="ja-JP" dirty="0">
                <a:solidFill>
                  <a:schemeClr val="accent1"/>
                </a:solidFill>
                <a:latin typeface="ＭＳ Ｐゴシック" panose="020B0600070205080204" pitchFamily="50" charset="-128"/>
                <a:ea typeface="ＭＳ Ｐゴシック" panose="020B0600070205080204" pitchFamily="50" charset="-128"/>
              </a:rPr>
              <a:t>意見</a:t>
            </a:r>
            <a:r>
              <a:rPr lang="ja-JP" altLang="en-US" dirty="0">
                <a:solidFill>
                  <a:schemeClr val="accent1"/>
                </a:solidFill>
                <a:latin typeface="ＭＳ Ｐゴシック" panose="020B0600070205080204" pitchFamily="50" charset="-128"/>
                <a:ea typeface="ＭＳ Ｐゴシック" panose="020B0600070205080204" pitchFamily="50" charset="-128"/>
              </a:rPr>
              <a:t>と</a:t>
            </a:r>
            <a:r>
              <a:rPr lang="ja-JP" dirty="0">
                <a:solidFill>
                  <a:schemeClr val="accent1"/>
                </a:solidFill>
                <a:latin typeface="ＭＳ Ｐゴシック" panose="020B0600070205080204" pitchFamily="50" charset="-128"/>
                <a:ea typeface="ＭＳ Ｐゴシック" panose="020B0600070205080204" pitchFamily="50" charset="-128"/>
              </a:rPr>
              <a:t>質問</a:t>
            </a:r>
          </a:p>
        </p:txBody>
      </p:sp>
    </p:spTree>
    <p:extLst>
      <p:ext uri="{BB962C8B-B14F-4D97-AF65-F5344CB8AC3E}">
        <p14:creationId xmlns:p14="http://schemas.microsoft.com/office/powerpoint/2010/main" val="131594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72200" y="1143000"/>
            <a:ext cx="5410200" cy="5181600"/>
          </a:xfrm>
        </p:spPr>
        <p:txBody>
          <a:bodyPr/>
          <a:lstStyle/>
          <a:p>
            <a:pPr marL="514350" indent="-514350">
              <a:spcBef>
                <a:spcPts val="1200"/>
              </a:spcBef>
              <a:buClr>
                <a:schemeClr val="bg1"/>
              </a:buClr>
              <a:buFont typeface="+mj-lt"/>
              <a:buAutoNum type="arabicPeriod"/>
            </a:pPr>
            <a:r>
              <a:rPr lang="ja-JP">
                <a:latin typeface="ＭＳ Ｐゴシック" panose="020B0600070205080204" pitchFamily="50" charset="-128"/>
                <a:ea typeface="ＭＳ Ｐゴシック" panose="020B0600070205080204" pitchFamily="50" charset="-128"/>
                <a:cs typeface="Calibri" panose="020F0502020204030204" pitchFamily="34" charset="0"/>
              </a:rPr>
              <a:t>話し合ったアイディアをクラブに持ち帰る</a:t>
            </a:r>
          </a:p>
          <a:p>
            <a:pPr marL="514350" indent="-514350">
              <a:spcBef>
                <a:spcPts val="1200"/>
              </a:spcBef>
              <a:buClr>
                <a:schemeClr val="bg1"/>
              </a:buClr>
              <a:buFont typeface="+mj-lt"/>
              <a:buAutoNum type="arabicPeriod"/>
            </a:pPr>
            <a:r>
              <a:rPr lang="ja-JP">
                <a:latin typeface="ＭＳ Ｐゴシック" panose="020B0600070205080204" pitchFamily="50" charset="-128"/>
                <a:ea typeface="ＭＳ Ｐゴシック" panose="020B0600070205080204" pitchFamily="50" charset="-128"/>
                <a:cs typeface="Calibri" panose="020F0502020204030204" pitchFamily="34" charset="0"/>
              </a:rPr>
              <a:t>クラブ優秀賞の獲得に向けて次のステップを踏む</a:t>
            </a:r>
          </a:p>
          <a:p>
            <a:pPr marL="514350" indent="-514350">
              <a:spcBef>
                <a:spcPts val="1200"/>
              </a:spcBef>
              <a:buClr>
                <a:schemeClr val="bg1"/>
              </a:buClr>
              <a:buFont typeface="+mj-lt"/>
              <a:buAutoNum type="arabicPeriod"/>
            </a:pPr>
            <a:r>
              <a:rPr lang="ja-JP">
                <a:latin typeface="ＭＳ Ｐゴシック" panose="020B0600070205080204" pitchFamily="50" charset="-128"/>
                <a:ea typeface="ＭＳ Ｐゴシック" panose="020B0600070205080204" pitchFamily="50" charset="-128"/>
                <a:cs typeface="Calibri" panose="020F0502020204030204" pitchFamily="34" charset="0"/>
              </a:rPr>
              <a:t>地区大会や国際大会への出席をクラブ会員に呼びかける</a:t>
            </a:r>
          </a:p>
        </p:txBody>
      </p:sp>
      <p:sp>
        <p:nvSpPr>
          <p:cNvPr id="3" name="Title 2"/>
          <p:cNvSpPr>
            <a:spLocks noGrp="1"/>
          </p:cNvSpPr>
          <p:nvPr>
            <p:ph type="title"/>
          </p:nvPr>
        </p:nvSpPr>
        <p:spPr/>
        <p:txBody>
          <a:bodyPr/>
          <a:lstStyle/>
          <a:p>
            <a:r>
              <a:rPr lang="ja-JP">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次のステップ</a:t>
            </a:r>
          </a:p>
        </p:txBody>
      </p:sp>
    </p:spTree>
    <p:extLst>
      <p:ext uri="{BB962C8B-B14F-4D97-AF65-F5344CB8AC3E}">
        <p14:creationId xmlns:p14="http://schemas.microsoft.com/office/powerpoint/2010/main" val="3291659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7F0106-F39D-4C29-94E7-794E0384CC7D}"/>
              </a:ext>
            </a:extLst>
          </p:cNvPr>
          <p:cNvSpPr txBox="1"/>
          <p:nvPr/>
        </p:nvSpPr>
        <p:spPr>
          <a:xfrm>
            <a:off x="4724400" y="2909161"/>
            <a:ext cx="4648200" cy="553998"/>
          </a:xfrm>
          <a:prstGeom prst="rect">
            <a:avLst/>
          </a:prstGeom>
          <a:noFill/>
        </p:spPr>
        <p:txBody>
          <a:bodyPr wrap="square" rtlCol="0">
            <a:spAutoFit/>
          </a:bodyPr>
          <a:lstStyle/>
          <a:p>
            <a:r>
              <a:rPr lang="ja-JP" sz="300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閉会の言葉</a:t>
            </a:r>
          </a:p>
        </p:txBody>
      </p:sp>
    </p:spTree>
    <p:extLst>
      <p:ext uri="{BB962C8B-B14F-4D97-AF65-F5344CB8AC3E}">
        <p14:creationId xmlns:p14="http://schemas.microsoft.com/office/powerpoint/2010/main" val="4155128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atin typeface="ＭＳ Ｐゴシック" panose="020B0600070205080204" pitchFamily="50" charset="-128"/>
                <a:ea typeface="ＭＳ Ｐゴシック" panose="020B0600070205080204" pitchFamily="50" charset="-128"/>
                <a:cs typeface="Calibri" panose="020F0502020204030204" pitchFamily="34" charset="0"/>
              </a:rPr>
              <a:t>ありがとうございました</a:t>
            </a:r>
          </a:p>
        </p:txBody>
      </p:sp>
    </p:spTree>
    <p:extLst>
      <p:ext uri="{BB962C8B-B14F-4D97-AF65-F5344CB8AC3E}">
        <p14:creationId xmlns:p14="http://schemas.microsoft.com/office/powerpoint/2010/main" val="337345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ja-JP" sz="320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開会の言葉</a:t>
            </a:r>
          </a:p>
        </p:txBody>
      </p:sp>
      <p:sp>
        <p:nvSpPr>
          <p:cNvPr id="3" name="TextBox 2">
            <a:extLst>
              <a:ext uri="{FF2B5EF4-FFF2-40B4-BE49-F238E27FC236}">
                <a16:creationId xmlns:a16="http://schemas.microsoft.com/office/drawing/2014/main" id="{A72CE3CD-E919-4439-B521-1B115D57674B}"/>
              </a:ext>
            </a:extLst>
          </p:cNvPr>
          <p:cNvSpPr txBox="1"/>
          <p:nvPr/>
        </p:nvSpPr>
        <p:spPr>
          <a:xfrm>
            <a:off x="1295400" y="2690335"/>
            <a:ext cx="9144000" cy="1477328"/>
          </a:xfrm>
          <a:prstGeom prst="rect">
            <a:avLst/>
          </a:prstGeom>
          <a:noFill/>
        </p:spPr>
        <p:txBody>
          <a:bodyPr wrap="square" rtlCol="0">
            <a:spAutoFit/>
          </a:bodyPr>
          <a:lstStyle/>
          <a:p>
            <a:r>
              <a:rPr lang="ja-JP" sz="30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ゾーン・チェアパーソン		ゲスト1		ゲスト2</a:t>
            </a:r>
          </a:p>
          <a:p>
            <a:endParaRPr lang="en-US" sz="30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endParaRPr>
          </a:p>
          <a:p>
            <a:r>
              <a:rPr lang="ja-JP" altLang="en-US" sz="30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　　　　　</a:t>
            </a:r>
            <a:r>
              <a:rPr lang="ja-JP" sz="30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氏名	</a:t>
            </a:r>
            <a:r>
              <a:rPr lang="ja-JP" altLang="en-US" sz="30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　　　　　　　　</a:t>
            </a:r>
            <a:r>
              <a:rPr lang="ja-JP" sz="30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氏名	</a:t>
            </a:r>
            <a:r>
              <a:rPr lang="ja-JP" altLang="en-US" sz="30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　</a:t>
            </a:r>
            <a:r>
              <a:rPr lang="ja-JP" sz="30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	氏名</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1301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ja-JP" sz="320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クラブ役員の紹介 </a:t>
            </a:r>
          </a:p>
        </p:txBody>
      </p:sp>
      <p:sp>
        <p:nvSpPr>
          <p:cNvPr id="8" name="TextBox 7">
            <a:extLst>
              <a:ext uri="{FF2B5EF4-FFF2-40B4-BE49-F238E27FC236}">
                <a16:creationId xmlns:a16="http://schemas.microsoft.com/office/drawing/2014/main" id="{882A772B-C12C-48E7-A761-585A6790591B}"/>
              </a:ext>
            </a:extLst>
          </p:cNvPr>
          <p:cNvSpPr txBox="1"/>
          <p:nvPr/>
        </p:nvSpPr>
        <p:spPr>
          <a:xfrm>
            <a:off x="8382000" y="1905000"/>
            <a:ext cx="3810000" cy="2677656"/>
          </a:xfrm>
          <a:prstGeom prst="rect">
            <a:avLst/>
          </a:prstGeom>
          <a:noFill/>
        </p:spPr>
        <p:txBody>
          <a:bodyPr wrap="square" rtlCol="0">
            <a:spAutoFit/>
          </a:bodyPr>
          <a:lstStyle/>
          <a:p>
            <a:r>
              <a:rPr lang="ja-JP" sz="2400" b="1"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
        <p:nvSpPr>
          <p:cNvPr id="9" name="TextBox 8">
            <a:extLst>
              <a:ext uri="{FF2B5EF4-FFF2-40B4-BE49-F238E27FC236}">
                <a16:creationId xmlns:a16="http://schemas.microsoft.com/office/drawing/2014/main" id="{E336F79E-1FC1-448E-B94A-141C2F3D5F34}"/>
              </a:ext>
            </a:extLst>
          </p:cNvPr>
          <p:cNvSpPr txBox="1"/>
          <p:nvPr/>
        </p:nvSpPr>
        <p:spPr>
          <a:xfrm>
            <a:off x="4419600" y="1846522"/>
            <a:ext cx="3810000" cy="2677656"/>
          </a:xfrm>
          <a:prstGeom prst="rect">
            <a:avLst/>
          </a:prstGeom>
          <a:noFill/>
        </p:spPr>
        <p:txBody>
          <a:bodyPr wrap="square" rtlCol="0">
            <a:spAutoFit/>
          </a:bodyPr>
          <a:lstStyle/>
          <a:p>
            <a:r>
              <a:rPr lang="ja-JP" sz="2400" b="1"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
        <p:nvSpPr>
          <p:cNvPr id="10" name="TextBox 9">
            <a:extLst>
              <a:ext uri="{FF2B5EF4-FFF2-40B4-BE49-F238E27FC236}">
                <a16:creationId xmlns:a16="http://schemas.microsoft.com/office/drawing/2014/main" id="{6A7316DD-7578-4600-AD69-83E6015AE79C}"/>
              </a:ext>
            </a:extLst>
          </p:cNvPr>
          <p:cNvSpPr txBox="1"/>
          <p:nvPr/>
        </p:nvSpPr>
        <p:spPr>
          <a:xfrm>
            <a:off x="457200" y="1846522"/>
            <a:ext cx="3810000" cy="2677656"/>
          </a:xfrm>
          <a:prstGeom prst="rect">
            <a:avLst/>
          </a:prstGeom>
          <a:noFill/>
        </p:spPr>
        <p:txBody>
          <a:bodyPr wrap="square" rtlCol="0">
            <a:spAutoFit/>
          </a:bodyPr>
          <a:lstStyle/>
          <a:p>
            <a:r>
              <a:rPr lang="ja-JP" sz="2400" b="1"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Tree>
    <p:extLst>
      <p:ext uri="{BB962C8B-B14F-4D97-AF65-F5344CB8AC3E}">
        <p14:creationId xmlns:p14="http://schemas.microsoft.com/office/powerpoint/2010/main" val="46504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ja-JP" sz="320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クラブ役員の紹介…続き </a:t>
            </a:r>
          </a:p>
        </p:txBody>
      </p:sp>
      <p:sp>
        <p:nvSpPr>
          <p:cNvPr id="3" name="TextBox 2">
            <a:extLst>
              <a:ext uri="{FF2B5EF4-FFF2-40B4-BE49-F238E27FC236}">
                <a16:creationId xmlns:a16="http://schemas.microsoft.com/office/drawing/2014/main" id="{A72CE3CD-E919-4439-B521-1B115D57674B}"/>
              </a:ext>
            </a:extLst>
          </p:cNvPr>
          <p:cNvSpPr txBox="1"/>
          <p:nvPr/>
        </p:nvSpPr>
        <p:spPr>
          <a:xfrm>
            <a:off x="475593" y="2209800"/>
            <a:ext cx="3810000" cy="2677656"/>
          </a:xfrm>
          <a:prstGeom prst="rect">
            <a:avLst/>
          </a:prstGeom>
          <a:noFill/>
        </p:spPr>
        <p:txBody>
          <a:bodyPr wrap="square" rtlCol="0">
            <a:spAutoFit/>
          </a:bodyPr>
          <a:lstStyle/>
          <a:p>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428796" y="2209800"/>
            <a:ext cx="3810000" cy="2677656"/>
          </a:xfrm>
          <a:prstGeom prst="rect">
            <a:avLst/>
          </a:prstGeom>
          <a:noFill/>
        </p:spPr>
        <p:txBody>
          <a:bodyPr wrap="square" rtlCol="0">
            <a:spAutoFit/>
          </a:bodyPr>
          <a:lstStyle/>
          <a:p>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1999" y="2209800"/>
            <a:ext cx="3810000" cy="2677656"/>
          </a:xfrm>
          <a:prstGeom prst="rect">
            <a:avLst/>
          </a:prstGeom>
          <a:noFill/>
        </p:spPr>
        <p:txBody>
          <a:bodyPr wrap="square" rtlCol="0">
            <a:spAutoFit/>
          </a:bodyPr>
          <a:lstStyle/>
          <a:p>
            <a:r>
              <a:rPr lang="ja-JP" sz="2400" b="1">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_____ライオンズクラブ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第一副会長：_______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幹事：______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会計：_________ </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会員委員長：_________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奉仕委員長：_________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マーケティング委員長：_________</a:t>
            </a:r>
          </a:p>
          <a:p>
            <a:r>
              <a:rPr lang="ja-JP">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LCIFコーディネーター：_________</a:t>
            </a:r>
          </a:p>
        </p:txBody>
      </p:sp>
    </p:spTree>
    <p:extLst>
      <p:ext uri="{BB962C8B-B14F-4D97-AF65-F5344CB8AC3E}">
        <p14:creationId xmlns:p14="http://schemas.microsoft.com/office/powerpoint/2010/main" val="97161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199" y="228601"/>
            <a:ext cx="5774055" cy="584775"/>
          </a:xfrm>
          <a:prstGeom prst="rect">
            <a:avLst/>
          </a:prstGeom>
          <a:noFill/>
          <a:ln>
            <a:noFill/>
          </a:ln>
        </p:spPr>
        <p:txBody>
          <a:bodyPr wrap="square" rtlCol="0">
            <a:spAutoFit/>
          </a:bodyPr>
          <a:lstStyle/>
          <a:p>
            <a:r>
              <a:rPr lang="ja-JP" sz="3200"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YYYY～YYYY年度ゾーン会議</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graphicFrame>
        <p:nvGraphicFramePr>
          <p:cNvPr id="4" name="Table 5">
            <a:extLst>
              <a:ext uri="{FF2B5EF4-FFF2-40B4-BE49-F238E27FC236}">
                <a16:creationId xmlns:a16="http://schemas.microsoft.com/office/drawing/2014/main" id="{2A14B01E-3DE1-4460-A443-2E88E30133AE}"/>
              </a:ext>
            </a:extLst>
          </p:cNvPr>
          <p:cNvGraphicFramePr>
            <a:graphicFrameLocks noGrp="1"/>
          </p:cNvGraphicFramePr>
          <p:nvPr>
            <p:extLst>
              <p:ext uri="{D42A27DB-BD31-4B8C-83A1-F6EECF244321}">
                <p14:modId xmlns:p14="http://schemas.microsoft.com/office/powerpoint/2010/main" val="2732667975"/>
              </p:ext>
            </p:extLst>
          </p:nvPr>
        </p:nvGraphicFramePr>
        <p:xfrm>
          <a:off x="228600" y="2743198"/>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ja-JP" sz="2000" dirty="0">
                          <a:solidFill>
                            <a:srgbClr val="002060"/>
                          </a:solidFill>
                          <a:latin typeface="Calibri" panose="020F0502020204030204" pitchFamily="34" charset="0"/>
                          <a:cs typeface="Calibri" panose="020F0502020204030204" pitchFamily="34" charset="0"/>
                        </a:rPr>
                        <a:t>7月____</a:t>
                      </a:r>
                      <a:r>
                        <a:rPr lang="ja-JP" altLang="en-US" sz="2000" dirty="0">
                          <a:solidFill>
                            <a:srgbClr val="002060"/>
                          </a:solidFill>
                          <a:latin typeface="Calibri" panose="020F0502020204030204" pitchFamily="34" charset="0"/>
                          <a:cs typeface="Calibri" panose="020F0502020204030204" pitchFamily="34" charset="0"/>
                        </a:rPr>
                        <a:t>日</a:t>
                      </a:r>
                      <a:endParaRPr lang="ja-JP" sz="2000" dirty="0">
                        <a:solidFill>
                          <a:srgbClr val="00206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ja-JP" sz="2400" dirty="0">
                          <a:solidFill>
                            <a:srgbClr val="002060"/>
                          </a:solidFill>
                          <a:latin typeface="Calibri" panose="020F0502020204030204" pitchFamily="34" charset="0"/>
                          <a:cs typeface="Calibri" panose="020F0502020204030204" pitchFamily="34" charset="0"/>
                        </a:rPr>
                        <a:t>奉仕</a:t>
                      </a:r>
                    </a:p>
                    <a:p>
                      <a:pPr marL="285750" indent="-285750">
                        <a:buFont typeface="Arial" panose="020B0604020202020204" pitchFamily="34" charset="0"/>
                        <a:buChar char="•"/>
                      </a:pPr>
                      <a:r>
                        <a:rPr lang="ja-JP" altLang="en-US" sz="2400" dirty="0">
                          <a:solidFill>
                            <a:srgbClr val="002060"/>
                          </a:solidFill>
                          <a:latin typeface="Calibri" panose="020F0502020204030204" pitchFamily="34" charset="0"/>
                          <a:cs typeface="Calibri" panose="020F0502020204030204" pitchFamily="34" charset="0"/>
                        </a:rPr>
                        <a:t>優秀賞</a:t>
                      </a:r>
                      <a:endParaRPr lang="ja-JP" sz="2400" dirty="0">
                        <a:solidFill>
                          <a:srgbClr val="002060"/>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6" name="Table 5">
            <a:extLst>
              <a:ext uri="{FF2B5EF4-FFF2-40B4-BE49-F238E27FC236}">
                <a16:creationId xmlns:a16="http://schemas.microsoft.com/office/drawing/2014/main" id="{CC046F59-41D6-46C5-A817-7AAB4F72CA39}"/>
              </a:ext>
            </a:extLst>
          </p:cNvPr>
          <p:cNvGraphicFramePr>
            <a:graphicFrameLocks noGrp="1"/>
          </p:cNvGraphicFramePr>
          <p:nvPr>
            <p:extLst>
              <p:ext uri="{D42A27DB-BD31-4B8C-83A1-F6EECF244321}">
                <p14:modId xmlns:p14="http://schemas.microsoft.com/office/powerpoint/2010/main" val="465886547"/>
              </p:ext>
            </p:extLst>
          </p:nvPr>
        </p:nvGraphicFramePr>
        <p:xfrm>
          <a:off x="3192780" y="2743199"/>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ja-JP" sz="2000" dirty="0">
                          <a:solidFill>
                            <a:srgbClr val="002060"/>
                          </a:solidFill>
                          <a:latin typeface="Calibri" panose="020F0502020204030204" pitchFamily="34" charset="0"/>
                          <a:cs typeface="Calibri" panose="020F0502020204030204" pitchFamily="34" charset="0"/>
                        </a:rPr>
                        <a:t>10月____</a:t>
                      </a:r>
                      <a:r>
                        <a:rPr lang="ja-JP" altLang="en-US" sz="2000" dirty="0">
                          <a:solidFill>
                            <a:srgbClr val="002060"/>
                          </a:solidFill>
                          <a:latin typeface="Calibri" panose="020F0502020204030204" pitchFamily="34" charset="0"/>
                          <a:cs typeface="Calibri" panose="020F0502020204030204" pitchFamily="34" charset="0"/>
                        </a:rPr>
                        <a:t>日</a:t>
                      </a:r>
                      <a:endParaRPr lang="ja-JP" sz="2000" dirty="0">
                        <a:solidFill>
                          <a:srgbClr val="00206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ja-JP" sz="2400" dirty="0">
                          <a:solidFill>
                            <a:srgbClr val="002060"/>
                          </a:solidFill>
                          <a:latin typeface="Calibri" panose="020F0502020204030204" pitchFamily="34" charset="0"/>
                          <a:cs typeface="Calibri" panose="020F0502020204030204" pitchFamily="34" charset="0"/>
                        </a:rPr>
                        <a:t>会員増強</a:t>
                      </a:r>
                    </a:p>
                    <a:p>
                      <a:pPr marL="285750" indent="-285750">
                        <a:buFont typeface="Arial" panose="020B0604020202020204" pitchFamily="34" charset="0"/>
                        <a:buChar char="•"/>
                      </a:pPr>
                      <a:r>
                        <a:rPr lang="ja-JP" sz="2400" dirty="0">
                          <a:solidFill>
                            <a:srgbClr val="002060"/>
                          </a:solidFill>
                          <a:latin typeface="Calibri" panose="020F0502020204030204" pitchFamily="34" charset="0"/>
                          <a:cs typeface="Calibri" panose="020F0502020204030204" pitchFamily="34" charset="0"/>
                        </a:rPr>
                        <a:t>マーケティング</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7" name="Table 5">
            <a:extLst>
              <a:ext uri="{FF2B5EF4-FFF2-40B4-BE49-F238E27FC236}">
                <a16:creationId xmlns:a16="http://schemas.microsoft.com/office/drawing/2014/main" id="{8C71A511-14C4-4D80-A339-8CE36178D6E1}"/>
              </a:ext>
            </a:extLst>
          </p:cNvPr>
          <p:cNvGraphicFramePr>
            <a:graphicFrameLocks noGrp="1"/>
          </p:cNvGraphicFramePr>
          <p:nvPr>
            <p:extLst>
              <p:ext uri="{D42A27DB-BD31-4B8C-83A1-F6EECF244321}">
                <p14:modId xmlns:p14="http://schemas.microsoft.com/office/powerpoint/2010/main" val="2286171881"/>
              </p:ext>
            </p:extLst>
          </p:nvPr>
        </p:nvGraphicFramePr>
        <p:xfrm>
          <a:off x="6231255" y="2743200"/>
          <a:ext cx="2667000" cy="1514942"/>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91982">
                <a:tc>
                  <a:txBody>
                    <a:bodyPr/>
                    <a:lstStyle/>
                    <a:p>
                      <a:pPr algn="ctr"/>
                      <a:r>
                        <a:rPr lang="ja-JP" sz="2000" dirty="0">
                          <a:solidFill>
                            <a:srgbClr val="002060"/>
                          </a:solidFill>
                          <a:latin typeface="Calibri" panose="020F0502020204030204" pitchFamily="34" charset="0"/>
                          <a:cs typeface="Calibri" panose="020F0502020204030204" pitchFamily="34" charset="0"/>
                        </a:rPr>
                        <a:t>1月____</a:t>
                      </a:r>
                      <a:r>
                        <a:rPr lang="ja-JP" altLang="en-US" sz="2000" dirty="0">
                          <a:solidFill>
                            <a:srgbClr val="002060"/>
                          </a:solidFill>
                          <a:latin typeface="Calibri" panose="020F0502020204030204" pitchFamily="34" charset="0"/>
                          <a:cs typeface="Calibri" panose="020F0502020204030204" pitchFamily="34" charset="0"/>
                        </a:rPr>
                        <a:t>日</a:t>
                      </a:r>
                      <a:endParaRPr lang="ja-JP" sz="2000" dirty="0">
                        <a:solidFill>
                          <a:srgbClr val="00206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ja-JP" sz="2400" dirty="0">
                          <a:solidFill>
                            <a:srgbClr val="002060"/>
                          </a:solidFill>
                          <a:latin typeface="Calibri" panose="020F0502020204030204" pitchFamily="34" charset="0"/>
                          <a:cs typeface="Calibri" panose="020F0502020204030204" pitchFamily="34" charset="0"/>
                        </a:rPr>
                        <a:t>指導力育成</a:t>
                      </a:r>
                    </a:p>
                    <a:p>
                      <a:pPr marL="285750" indent="-285750">
                        <a:buFont typeface="Arial" panose="020B0604020202020204" pitchFamily="34" charset="0"/>
                        <a:buChar char="•"/>
                      </a:pPr>
                      <a:r>
                        <a:rPr lang="ja-JP" sz="2400" dirty="0">
                          <a:solidFill>
                            <a:srgbClr val="002060"/>
                          </a:solidFill>
                          <a:latin typeface="Calibri" panose="020F0502020204030204" pitchFamily="34" charset="0"/>
                          <a:cs typeface="Calibri" panose="020F0502020204030204" pitchFamily="34" charset="0"/>
                        </a:rPr>
                        <a:t>資金獲得</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8" name="Table 5">
            <a:extLst>
              <a:ext uri="{FF2B5EF4-FFF2-40B4-BE49-F238E27FC236}">
                <a16:creationId xmlns:a16="http://schemas.microsoft.com/office/drawing/2014/main" id="{4CFE5278-A54A-4C0D-8FA1-A08FB2B83AC2}"/>
              </a:ext>
            </a:extLst>
          </p:cNvPr>
          <p:cNvGraphicFramePr>
            <a:graphicFrameLocks noGrp="1"/>
          </p:cNvGraphicFramePr>
          <p:nvPr>
            <p:extLst>
              <p:ext uri="{D42A27DB-BD31-4B8C-83A1-F6EECF244321}">
                <p14:modId xmlns:p14="http://schemas.microsoft.com/office/powerpoint/2010/main" val="3482519638"/>
              </p:ext>
            </p:extLst>
          </p:nvPr>
        </p:nvGraphicFramePr>
        <p:xfrm>
          <a:off x="9296400" y="2743200"/>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ja-JP" sz="2000" dirty="0">
                          <a:solidFill>
                            <a:srgbClr val="002060"/>
                          </a:solidFill>
                          <a:latin typeface="Calibri" panose="020F0502020204030204" pitchFamily="34" charset="0"/>
                          <a:cs typeface="Calibri" panose="020F0502020204030204" pitchFamily="34" charset="0"/>
                        </a:rPr>
                        <a:t>4月____</a:t>
                      </a:r>
                      <a:r>
                        <a:rPr lang="ja-JP" altLang="en-US" sz="2000" dirty="0">
                          <a:solidFill>
                            <a:srgbClr val="002060"/>
                          </a:solidFill>
                          <a:latin typeface="Calibri" panose="020F0502020204030204" pitchFamily="34" charset="0"/>
                          <a:cs typeface="Calibri" panose="020F0502020204030204" pitchFamily="34" charset="0"/>
                        </a:rPr>
                        <a:t>日</a:t>
                      </a:r>
                      <a:endParaRPr lang="ja-JP" sz="2000" dirty="0">
                        <a:solidFill>
                          <a:srgbClr val="00206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ja-JP" sz="2400" dirty="0">
                          <a:solidFill>
                            <a:srgbClr val="002060"/>
                          </a:solidFill>
                          <a:latin typeface="Calibri" panose="020F0502020204030204" pitchFamily="34" charset="0"/>
                          <a:cs typeface="Calibri" panose="020F0502020204030204" pitchFamily="34" charset="0"/>
                        </a:rPr>
                        <a:t>表彰</a:t>
                      </a:r>
                    </a:p>
                    <a:p>
                      <a:pPr marL="285750" indent="-285750">
                        <a:buFont typeface="Arial" panose="020B0604020202020204" pitchFamily="34" charset="0"/>
                        <a:buChar char="•"/>
                      </a:pPr>
                      <a:r>
                        <a:rPr lang="ja-JP" sz="2400" dirty="0">
                          <a:solidFill>
                            <a:srgbClr val="002060"/>
                          </a:solidFill>
                          <a:latin typeface="Calibri" panose="020F0502020204030204" pitchFamily="34" charset="0"/>
                          <a:cs typeface="Calibri" panose="020F0502020204030204" pitchFamily="34" charset="0"/>
                        </a:rPr>
                        <a:t>準備</a:t>
                      </a:r>
                    </a:p>
                  </a:txBody>
                  <a:tcPr>
                    <a:solidFill>
                      <a:schemeClr val="bg1"/>
                    </a:solidFill>
                  </a:tcPr>
                </a:tc>
                <a:extLst>
                  <a:ext uri="{0D108BD9-81ED-4DB2-BD59-A6C34878D82A}">
                    <a16:rowId xmlns:a16="http://schemas.microsoft.com/office/drawing/2014/main" val="1394244904"/>
                  </a:ext>
                </a:extLst>
              </a:tr>
            </a:tbl>
          </a:graphicData>
        </a:graphic>
      </p:graphicFrame>
    </p:spTree>
    <p:extLst>
      <p:ext uri="{BB962C8B-B14F-4D97-AF65-F5344CB8AC3E}">
        <p14:creationId xmlns:p14="http://schemas.microsoft.com/office/powerpoint/2010/main" val="62736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Ｐゴシック" panose="020B0600070205080204" pitchFamily="50" charset="-128"/>
              <a:ea typeface="ＭＳ Ｐゴシック" panose="020B0600070205080204" pitchFamily="50" charset="-128"/>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Ｐゴシック" panose="020B0600070205080204" pitchFamily="50" charset="-128"/>
                <a:ea typeface="ＭＳ Ｐゴシック" panose="020B0600070205080204" pitchFamily="50" charset="-128"/>
              </a:rPr>
              <a:pPr eaLnBrk="0" hangingPunct="0">
                <a:spcBef>
                  <a:spcPct val="50000"/>
                </a:spcBef>
                <a:defRPr/>
              </a:pPr>
              <a:t>7</a:t>
            </a:fld>
            <a:endParaRPr lang="en-US" sz="1000" dirty="0">
              <a:solidFill>
                <a:schemeClr val="bg1"/>
              </a:solidFill>
              <a:latin typeface="ＭＳ Ｐゴシック" panose="020B0600070205080204" pitchFamily="50" charset="-128"/>
              <a:ea typeface="ＭＳ Ｐゴシック" panose="020B0600070205080204" pitchFamily="50" charset="-128"/>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6096000" y="2188805"/>
            <a:ext cx="4263390" cy="2503249"/>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ja-JP" sz="1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ゲストによるプレゼンテーション</a:t>
            </a:r>
          </a:p>
          <a:p>
            <a:pPr marL="403225" indent="-403225">
              <a:spcBef>
                <a:spcPts val="800"/>
              </a:spcBef>
              <a:spcAft>
                <a:spcPts val="1200"/>
              </a:spcAft>
              <a:buClr>
                <a:schemeClr val="accent1"/>
              </a:buClr>
              <a:buFont typeface="Wingdings 3" panose="05040102010807070707" pitchFamily="18" charset="2"/>
              <a:buChar char="u"/>
            </a:pPr>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意見交換</a:t>
            </a:r>
          </a:p>
          <a:p>
            <a:pPr marL="403225" indent="-403225">
              <a:spcBef>
                <a:spcPts val="800"/>
              </a:spcBef>
              <a:spcAft>
                <a:spcPts val="1200"/>
              </a:spcAft>
              <a:buClr>
                <a:schemeClr val="accent1"/>
              </a:buClr>
              <a:buFont typeface="Wingdings 3" panose="05040102010807070707" pitchFamily="18" charset="2"/>
              <a:buChar char="u"/>
            </a:pPr>
            <a:r>
              <a:rPr lang="ja-JP" sz="1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クラブのリソース</a:t>
            </a:r>
          </a:p>
          <a:p>
            <a:pPr marL="403225" indent="-403225">
              <a:spcBef>
                <a:spcPts val="800"/>
              </a:spcBef>
              <a:spcAft>
                <a:spcPts val="1200"/>
              </a:spcAft>
              <a:buClr>
                <a:schemeClr val="accent1"/>
              </a:buClr>
              <a:buFont typeface="Wingdings 3" panose="05040102010807070707" pitchFamily="18" charset="2"/>
              <a:buChar char="u"/>
            </a:pPr>
            <a:r>
              <a:rPr lang="ja-JP"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クラブの課題と成果</a:t>
            </a:r>
          </a:p>
          <a:p>
            <a:pPr marL="403225" indent="-403225">
              <a:spcBef>
                <a:spcPts val="800"/>
              </a:spcBef>
              <a:spcAft>
                <a:spcPts val="1200"/>
              </a:spcAft>
              <a:buClr>
                <a:schemeClr val="accent1"/>
              </a:buClr>
              <a:buFont typeface="Wingdings 3" panose="05040102010807070707" pitchFamily="18" charset="2"/>
              <a:buChar char="u"/>
            </a:pPr>
            <a:r>
              <a:rPr lang="ja-JP" sz="1800" dirty="0">
                <a:solidFill>
                  <a:schemeClr val="bg1"/>
                </a:solidFill>
                <a:latin typeface="ＭＳ Ｐゴシック" panose="020B0600070205080204" pitchFamily="50" charset="-128"/>
                <a:ea typeface="ＭＳ Ｐゴシック" panose="020B0600070205080204" pitchFamily="50" charset="-128"/>
                <a:cs typeface="Calibri" panose="020F0502020204030204" pitchFamily="34" charset="0"/>
              </a:rPr>
              <a:t>目標、行事、次のステップ</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ja-JP" sz="3600" b="1">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議事次第</a:t>
            </a:r>
          </a:p>
        </p:txBody>
      </p:sp>
    </p:spTree>
    <p:extLst>
      <p:ext uri="{BB962C8B-B14F-4D97-AF65-F5344CB8AC3E}">
        <p14:creationId xmlns:p14="http://schemas.microsoft.com/office/powerpoint/2010/main" val="161566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609600" y="1143000"/>
            <a:ext cx="3429000" cy="1077218"/>
          </a:xfrm>
          <a:prstGeom prst="rect">
            <a:avLst/>
          </a:prstGeom>
          <a:noFill/>
          <a:ln>
            <a:noFill/>
          </a:ln>
        </p:spPr>
        <p:txBody>
          <a:bodyPr wrap="square" rtlCol="0">
            <a:spAutoFit/>
          </a:bodyPr>
          <a:lstStyle/>
          <a:p>
            <a:r>
              <a:rPr lang="ja-JP" sz="3200"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ゲストによる</a:t>
            </a:r>
            <a:endParaRPr lang="en-US" altLang="ja-JP" sz="3200"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endParaRPr>
          </a:p>
          <a:p>
            <a:r>
              <a:rPr lang="ja-JP" sz="3200" dirty="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プレゼンテーション</a:t>
            </a:r>
          </a:p>
        </p:txBody>
      </p:sp>
      <p:sp>
        <p:nvSpPr>
          <p:cNvPr id="7" name="TextBox 6">
            <a:extLst>
              <a:ext uri="{FF2B5EF4-FFF2-40B4-BE49-F238E27FC236}">
                <a16:creationId xmlns:a16="http://schemas.microsoft.com/office/drawing/2014/main" id="{7C00BB17-B9C7-419F-A330-F2A3ACE1D419}"/>
              </a:ext>
            </a:extLst>
          </p:cNvPr>
          <p:cNvSpPr txBox="1"/>
          <p:nvPr/>
        </p:nvSpPr>
        <p:spPr>
          <a:xfrm>
            <a:off x="0" y="794325"/>
            <a:ext cx="457200" cy="553998"/>
          </a:xfrm>
          <a:prstGeom prst="rect">
            <a:avLst/>
          </a:prstGeom>
          <a:solidFill>
            <a:schemeClr val="accent1"/>
          </a:solidFill>
        </p:spPr>
        <p:txBody>
          <a:bodyPr wrap="square" rtlCol="0">
            <a:spAutoFit/>
          </a:bodyPr>
          <a:lstStyle/>
          <a:p>
            <a:endParaRPr lang="en-US" sz="3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5804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2743200" cy="603826"/>
          </a:xfrm>
          <a:prstGeom prst="rect">
            <a:avLst/>
          </a:prstGeom>
          <a:noFill/>
          <a:ln>
            <a:noFill/>
          </a:ln>
        </p:spPr>
        <p:txBody>
          <a:bodyPr wrap="square" rtlCol="0">
            <a:spAutoFit/>
          </a:bodyPr>
          <a:lstStyle/>
          <a:p>
            <a:r>
              <a:rPr lang="ja-JP" sz="3200">
                <a:solidFill>
                  <a:schemeClr val="accent1"/>
                </a:solidFill>
                <a:latin typeface="ＭＳ Ｐゴシック" panose="020B0600070205080204" pitchFamily="50" charset="-128"/>
                <a:ea typeface="ＭＳ Ｐゴシック" panose="020B0600070205080204" pitchFamily="50" charset="-128"/>
                <a:cs typeface="Calibri" panose="020F0502020204030204" pitchFamily="34" charset="0"/>
              </a:rPr>
              <a:t>意見交換</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553998"/>
          </a:xfrm>
          <a:prstGeom prst="rect">
            <a:avLst/>
          </a:prstGeom>
          <a:solidFill>
            <a:schemeClr val="accent1"/>
          </a:solidFill>
        </p:spPr>
        <p:txBody>
          <a:bodyPr wrap="square" rtlCol="0">
            <a:spAutoFit/>
          </a:bodyPr>
          <a:lstStyle/>
          <a:p>
            <a:endParaRPr lang="en-US" sz="3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04610754"/>
      </p:ext>
    </p:extLst>
  </p:cSld>
  <p:clrMapOvr>
    <a:masterClrMapping/>
  </p:clrMapOvr>
</p:sld>
</file>

<file path=ppt/theme/theme1.xml><?xml version="1.0" encoding="utf-8"?>
<a:theme xmlns:a="http://schemas.openxmlformats.org/drawingml/2006/main" name="Dark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A8C181-E056-415E-9B59-40F04FA43837}">
  <ds:schemaRefs>
    <ds:schemaRef ds:uri="a7495015-d16d-4dd1-a72f-488cd8119f34"/>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3.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4.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5.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41187</TotalTime>
  <Words>8963</Words>
  <Application>Microsoft Office PowerPoint</Application>
  <PresentationFormat>Widescreen</PresentationFormat>
  <Paragraphs>411</Paragraphs>
  <Slides>26</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MS PGothic</vt:lpstr>
      <vt:lpstr>MS PGothic</vt:lpstr>
      <vt:lpstr>Arial</vt:lpstr>
      <vt:lpstr>Calibri</vt:lpstr>
      <vt:lpstr>Helvetica</vt:lpstr>
      <vt:lpstr>Helvetica Neue</vt:lpstr>
      <vt:lpstr>Segoe UI</vt:lpstr>
      <vt:lpstr>Segoe UI Semibold</vt:lpstr>
      <vt:lpstr>Wingdings 3</vt:lpstr>
      <vt:lpstr>Dark Background</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ライオンズの行事</vt:lpstr>
      <vt:lpstr>意見と質問</vt:lpstr>
      <vt:lpstr>次のステップ</vt:lpstr>
      <vt:lpstr>PowerPoint Presentation</vt:lpstr>
      <vt:lpstr>ありがとうございました</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Wielgus, Natalie</cp:lastModifiedBy>
  <cp:revision>1889</cp:revision>
  <cp:lastPrinted>2022-03-03T14:34:46Z</cp:lastPrinted>
  <dcterms:created xsi:type="dcterms:W3CDTF">2016-11-15T15:12:50Z</dcterms:created>
  <dcterms:modified xsi:type="dcterms:W3CDTF">2022-04-13T19:04:31Z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